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0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2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7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4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0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8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9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2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B7C90-A72A-459E-82F9-B50D50613325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4E36-5DC0-47C6-9AB6-B1D38DC37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9093"/>
            <a:ext cx="12192000" cy="88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9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png;base64,iVBORw0KGgoAAAANSUhEUgAAB9AAAARlCAYAAADh11wiAAAgAElEQVR4XuydB5xU1fXHf69O20rbBUQERBONmkQRzD/YoomosWssMWqMxl5jSbUkdkXFHntiwRJjNwhYYosdxYqAIp1d2DI77dX/55w3A8MK7L43vtnZ3fv8jLPMvPvefb97z5t37/eec6Qhm+7i1tbWYtCgQdB1HbQZhgEJMiRJhizLcByXX4qi8L9dl3fzNlcCQK/OW+Fz2tmBK7kAvULdJMCVQzwD1b/oGsK+Hr6WdWkb4iWGcmhnzVHD1iyU+vf1g4ZtN8H1kyQJ9BKbUKB7CpT5Ht29SpW4V9j22Rc1K1HyCiruQoItyXAgw5VkSHAhu/TyHqnovfhvfvJyAdu0YZkmjFwWqqpBliW0J5NIVCUwbNgwWLYDy7FhWiZMy4JpW3AV7xEqvCe14r5GF9A9oYP8DriuC3qJTSggFBAKCAX8KfBt3DsLz+7Fz/DFfzuOU5Z7dLmGnTwdUqGb73EU/XaKn0+frdnpWbobpcVzCspzD4D3nCw2fwr47Z9BntX91cjb22+9gpyjnGWKr+eU4/cs8dQbHluF30aFOd+iuV/fV6SUNP/d1/qHb/lEgW4p0JUtVEI/kp1uT5V845rpmZSf/WSaOQpvo2d5sQkF+rYCLqIRHQokRKM6pMFjdmaAPnjw4LUAuiwpDNDJ8IoBujcIKxolCoDe7f7ib0JC4kUMwW+b3a5WGXYUAL0MIpdwirABnVc13xM4AcuUIIQo2usV6IswOGz77Iua9fqOvPoCvgHQGZjTp2sD9NUgPf85HBozydA0FfTYRgOcVCoNWZERj8Vhuw5shyA67wh63LDhwJEcuKENtby+5j0LdR+gB/n98Pe81Tv6SzmuKcjvdO9QT9RSKCAU6GkFiu8v5bif8fX6+6kJJFH+ly1QWb+FOt+jCzpuSE+/93We5QlzxtXvRfeK/f0DdJa5Qhf6late5TgP9ecgAN2v3ZTjWsptCn6uya9epVyLn3oVzuO3jN/9g15P8XlmPnd70MPkJ9s2fPOmsaBt26WdY4Olex6gFxz+QrxIceg+oEBXtkBOo9SXenIrFaCTrdN8T1iPc3TPV1W1JyUS5xYKlEEBF9l0Gl/Nn4dsNgNp0OidGKAPGTJkNUA3TdPzPpe8m4YA6KsfvQJ7oPt/CBMAvQzWIE7BCoQN6PLP9MKbXPS30BXoizA4bPvsi5qF3tHKcgKvZSQ4ksxe6ES5C8F8ChOCBXDOy+2c/LI7BgYSdFVDIhGH6zowTQuZTIZBukSRhVw3D9FdKKoCWVNguRYc2F7EoFA2gucFr8MyUI1QrqFnDur/GTJYPcs5ARqshqKUUEAoIBTovgKh/ZwVVaHSAHrx70VXXlbrUrIcmnW/BXvLnsEAeqVeXbm878rxbFMugE5tWY7rqdQ+U8n1CtKfg5QpVYNpT99c6iE2WJ6AoK6XA3iV4pW6vui23ZOGxruWFeYige7VQ+xV2QqoqsJOBuvbbNuBYZg9ehFKKY8VEqBqKs/xhBUhiRhhLmf0qEbi5EKBciigSMCq5masWLFMAHR/ggcHDf4fqAVA99c2Yu/gCoQN6LyaBZnECX5NomT/VCD4Pbpy9QrbPvuiZpXbmn5qxglwKApQcQj3TqHb1wboFOLd80yn+y0B9Kp4gif0aGFkOpNhr3NOzeO6cNgL3YWsKlAYoBsCoPtpoDLu6/8ZMljlBEAPppsoJRQQClSmAuWAwQKgV2bbl7dWpcx0l7em3TlbueBhOZ5tBEDvTov37X2C9OcgZUpV8ZWZd5Z6iA2Wp0XUplUK3O6qej3vga4q5DkcZkrXrjQQ3/cGBTgK3wZsgVLfaWrPeqDz2YP6NEiASen67PA80GVJgqb1rEa9oa+JOvZ+BVzHwdLFi7F06RIB0P01Z3DQ4H+AIAC6v7YRewdXIGxA59VMAPTgLSRKdleB4Pfo7p6h/PuFbZ99UbPyt1IYZ1w3QJdW5z4v9kLnfOjsgZ7/ngC6piERr+IoQpTrfLUHOgH5AkC3XciazB7o9mqAHtbkivBAD9pP/D9DBjuTAOjBdBOlhAJCgcpUQAB0yXcKrXJoVpm9pZRaCYAeRL1yPNsEBehBrkeUqUwFgsDwIGVKvfr/PHVDiYfYsPc2ed3qulbiObpTvJRxZOke6OSFLjahwIYU6MoWKPx5LtezHuglhXAHoOkqe6GH54HuIJsVHujC0vq6Ai5cx0bTsmVYubJZAHR/zR0cNPgfIAiA7q9txN7BFQgb0Hk1EwA9eAuJkt1VIPg9urtnKP9+YdtnX9Ss/K0UxhnXD9DzkDyf15HhOXmd50O4s1e6JEPXdCQSBNA7hXCXFPY+J7BuOXYeoMuwXRMuh3APK/SdAOhB+4n/Z8hgZxIAPZhuopRQQChQmQqUAwYLD/TKbPvy1koA9CB6l+PZRgD0IC3Tt8oEgeFBypSq2ssz7ij1EBssT+PBcMObF9xlSwHopXm0Uph64YEeajfqEwenEO0Eyde3UbQ+guw9ufHcTgke6OR9btk0rxPOVdCcwYbC4IdzVnFUoUD5FbAtC0sXLUJra4sA6P7kLzNocDmrqb8qVuTeRQ9RgX8FKvLC+kilwgZ0nkwCoPeR7lLRl1Hme3RZtAjbPvuiZmVpmNBPUgzQbchwJcqBTvBcYmDOWdGLQrp7AN37XpFlRHQd8VjV6hzo6UzWy4FOYeEdl8O5W44DhTzQVRk2DLiwBEAPvWXFCYQCQgGhgFCgHAqUY9gpAHo5WrLSzyEAepAWEgA9iGqijF8FgsDwIGX81qvz/s8/c1OJh9iw9zaN/wgwh7f1fAh3GufSS2xCgQ0p0JUtVEI/KtUDXVZkSDLNH4XTF+geuaFFCOGcVRxVKFBuBVxIrotVzU3CA92/9OUEDQRNSgth4//6wiohAHpYyn47xw0b0Hm1FAD922ktcZQNKVDOe3S5WiJs++yLmpWrbcI9TwGg2+Qxns+D7nmbU4QaD56vAegE1T2wTgBdVRToWiQfwp080E1ksjke6NC9mHKfey+b4TlBdBs5AdDDbVJxdKGAUEAoIBQoowICoIsQ7uXpbgKgB9FZAPQgqokyfhUIAsODlPFbr877vzDttnzSYxrl0T2lu+8801b0Wn9NwrW5ngfoIpJWqb2w/5TvyhZ6ui8ppTxW0PQhAMqAHtSJvTs9oac16k4dxT5CgZIVcGwsX7oEy5cvEx7o/sQMDhqC3Fxch/zL+sImAHplt2LYgM67egHQK7sX9I3aBb9HV+71h22ffVGzym1NPzVbA9DVTgA9P02Sh+kFb3TJkVdDdVXRENEjiHMO9DxAz2TXAdCdPECXYCMrALqfBirjvkGeIYNUr6vJhCDHFGWEAkIBoUBPKSAAugDo5el7pcx0l6eGfs5SLnhYjmeOoCHcg9StXM9qftpS7AsE6c9BypSq9cz/3EL5uNYLzrOZHOcw1/UIJAloa2vncOXVVTUMyXK5HMUhg6pq/G8KO5vNGYhGI1AVmRdO0wJrikhmWSaqq6o4xDOFq7Ysi8MxU95nTdN44XUkokOWgFQ6y8fQVAUUFjqVSqOmxhtfNjWtREPDIHR0pFFVFWeMv2z5MjQ0NHBd0pk0YrEYH5+OSe90PjpHKpVCTU0Nf0avSCSCVCqLRDwGFxLa25N8TEVRocgSn9uLoubwMWhReDabQzSqc1kKT0+60LFIAD2ic5MYOYPL0vVQ6G4qK7b+rQD1J0LLpmmzDcmyxH1fliREIhoM0+b+atsW91HKgUx2QBEc4rEIf6+qEpLJNKLRKC94iUZ0TpHX3LwKQwYPREcqi6pEDO3JFGqqEzAtB+3t7RhQX4vmlS1czgsVr0LTKDKExH240L916qcuOGog3Y/oc3qn/VXV68OWRWkZLLYLOgZdi+uSzWZo8h1RrqvJ9wHvPBqXKxyProdC1ZOdO66nh2EYbFv0HdmV2IQC/V0ByXWwbMliLF26RAB0f50hOGgI8kAtALq/1hF7B1UgbEDn1UsA9KDtI8p1X4Hg9+jun6Pce4Ztn31Rs3K3UTjnWx9AZx+DvPd5weucE74wQKfpCgmaoiHKAD3RCaA7PKAqhG93bBeyKkHRCKCTB7opQriH05wlHTXIM2SQEwaZMA5yHlFGKCAUEAqUQwEB0AVAL0c/83y9wvTzKs9VFM5SLnhYjmcOAdDL23cq8WxB+nOQMqVe+8xpN27wELLkAbJsNsuhmQmCK7LKUD2dzvDf8Xgcy5avQDLZgaGNjYgnYsikszAtiyG4ZdqIxqI8NlQUCZbpvRPkI6io6RpWrmxBQ8MQhmptbUmGaPF4FB2pNKqrEshkDcTjEZimg2QyiQH1NWhrTzHUo3O0t7dhQP0AjnI2d+5cbLTRRnxdBAxpjNrU3MTft7W38W1TkiVUV1fzsRLxBDQtgmRHikEmQcnly5t5n5qaWv6MICOBcDofAU+Cn4ZhwXEB0zRgmRYSiTgM+ttyUF2d4P1yhsGQlIC+2IQCpAD1HSLONC9CC0io79ACE9ooFR4x7Lb2Dl6YMXBAPXKGhXQ6hfq6Wo7sR4tVNFVmm+Dof7qC5pWtGDx4AFxKmyfLvCikkEKPFrmQvRKE9xZyUL+0GFgT3KZj0bkItltZA7qmQ9PoMy8aBWUnyGRyyGTS0DSd+zLbgQxkswYvZCFQHk9Ekc5kIMkKElVxXjxjGCZfL9kU3S9yhsk26bqes6MsezBdIW7vei8qJzahQP9WwAvhLgB6oF4QHDT4n/yU4FII9z5xzxIe6IG6W9kKhQ3ovAsRAL1sDdqPTxT8Hl25ooVtn31Rs8ptTT81WydAz8PzbwD0fG50zpEOCRFFRzQS5YkUguS0+jiTyfCEAyQZluNNPti2y/Bc0QDbNeBKBNAtP9X0sS+toPZWT3szJj6K9vNd/T9DBhOsHJPZwWomSgkFhAJCAf8KCIAuALr/XhOkhADogVTj58FwtyAAPeizULme1cJVrO8dPQgMD1KmVOW6Auitra0M2aqrqtk7lDxPCVLTRnDdNCz2tCboRqCdQDN52cZiUQbHRMTIK5ugMnnWEsjLkWeqovJ+NEZLJlOoqkogFiXPVYu9UWOxCDIZA5qqItmR5DrU1dYgmzMZDCbiEQaQvMCbUo65NhRZwfwv52No41DPszyd4nrR8ejfi5csRmNDIx+LQDdBv7a2NlRV1TLgo3N7gFxmmE5wj+B8R0cHl6H6EWmkWwhBSYKDVI7vKK7LXuk0xiWvWjpnJpP3otf0PIwstbVE+d6sQOEeT9DccWy2Feo/mWyGIXQ8HuNIC+RJTn2rI5Xh/QYOrIdpWgyrCYATwJYll7/3vLlVkJ3W19dxvyMv9tqaaqQzOcRjOs+BfD5nHjbbbAyWLl3B54lEorwfbQTt6RgUGSJCx8t7lFOkBSpLNkAQ3POc99I2kA14n1no6EixTVZVV0GPqGhpa+dj1dbU8L2CbCIeiyKby8K2bLZ18nAne6Pj0zXQsdb8BorJmt7cz0Xdvw0FBEAvQcXgoME3PKRwHQKgl9BWomj3FQgb0Hk18W0D3b8AsadQIK9A8Ht05UoYtn32Rc0qtzX91Kz7AN3Lfy45HjynoU5EjSCq5wG64/KkCoXR+yZAd6CwBzpgQwB0P+1Tzn3L8fvZE5OF5dRQnEsoIBTofwoIgC4Aenl6vQDoQXQOCqr9nCsoQPdbt3I8p/m5brHvGgWCPN8GKVOq5l0BdKLDsiKjva0NyY4OXiRdW1PLpyXY9+ijj+G+f96P1pYWBtmyomCXXXbByaechNGjNmFIRpCNviMwp+vqag9TWmzNEcpsmz8naEheqgQIyfm1paUVQxsHM4wjaEflKUR1IhFl7+5s1kTOoFRhFkNBWsS9ctVK9jQn0E9gkoAjfd6ebGfPVwJ98Vgclm0xxH/iySew1Vbfx0YbjeB60EYQUtd1BuIEEQnuRRj8m8iQJ75EEJPCy6voSKV4vpHqnE5nuSzVJRbVGTiSM60I315qL+075b2+4Hgh08m5wPb+JlCeiEfxxRdzcettf8esWR9wHyS4vOWWW2C/fffDtttuC01X4DhkMxYvGGGgLVGftRHh7zywXluTwKqWdl7IQn2R/q6rq2bP9GhUgyJ7YdfJ25vDyUtANmfByuZ40QnVk9MzSBJHgqB/k20SaKdyXvoFLR8GnhwVyETJPtN46JGH8d7772OPPfbA+PHjufFoX1o8Q972VF+6drpXeKHhFbZ3OkYhdHzfaXFxJUKBIAoIgB5EtZLhTJCHagrRscYDvbD6p7BS1wvj4W2d/6bP+M5ZVO91lS9BCl9FC/WkB7MSVhrTgoJSyvuqc0G6Es8ZpM5BygS5ttVl6FeyeHVZd/rTuvpdcX/8Zh+kB9xC+Jl199sNlw9WplS78X+da9tdkPKFMiU1aoUX7s59LGh/KLrHdHW/KNXWgpTvbpnVNumtLg1vEwA9PG27ceQN9AfK/0br+W0pnwNdklaHbi+EcVfynuecB53/9npLRCsA9AR7oBcAOg0OaWRkOeR94L0ohLvKIdwFQO9Gi/XILkGeIYNUlCYOxCYUEAoIBfqKAl09Bn4b1+k9RZUwvvVRic4ergXIVwz7iv8O8ttRDs18XHIv2VUA9CAN5RdSBzlH8SiquG9vaDjG3rhdhK7tXD6Irfm9nu4OIf0et6/vHwSGBylTqo4zp03Z4CHIi5pgtaqpeQiusvf2q6++gqlTH8IrL7+GJYuXMTyj53nKgT6koQHbjRuHQw/9BfbZZ1/+tSLv7Wwux2HeKQQ1AWcC1gTpCMo3NTUhm81gzOhRPHdnWh7MJk0omlldXe3qMSTlXU6lPDgei2rs8Z1MtvN+DUMaMOeLORg7duzqPOsEBOnYBL8JSNLxFy1ahL/86U8YOGgQzjn3PAwe3OCB8WiEf1kJ5NF+dH5eEEPA0fO9RTqd5vpRrnTajyA7laNFAO3JDiTbOxBPJDhEPNWJPeYTiVKbSpTv5Qp4ecYlhuW0qIQ8vylaH3mkf/nlAvz7sX/hySeexNDhw/G9730PI0eOxJIlS/DCCy+wnRCQPvXUUziUOx2LPMypb5KXN/VDtrNYjG2MvLxpQQr1v8GDB3K/XdG0EvX1A3g/guGGkUMsFuec6ZyP3bCgSRLDddooRQFB7UhEzedrt9hrvpD3nBaUkBe750EuI2sYXK/rp0zB9JkzcPppp2L//ffzoDgtgKFQ8flnV3a+IOSRj+jA4eMtLxohQXWxCQX6twLrAuh1dRg8eDDfOMh6TMOAJCm8GoUsi9IiUFgWWllDP2ZrbTzJv67J/cLn/LMHl2d1wx5cVq6nnt+Hai/vBP2voPb6YHixzrQztU9hENe5DP2bJkfDBjLrM7GiPlA8AljN+ouhf/4Ya60DKILZ69h19aKB9ZbpqnylnTNseynqW2v1swJAX1d/6tyHNgRC117EsTZAL/TBwmT9hvotP7J3WhBCn/ktU+o5O9vahmyyuM4FzfzUOUxg2tM/gRu6P63vu3X1gQ21Z/4a6TenAKI7/80/boVutYH9uipPp9rQeYrL+z0nX0bY92sB0L8diyhKufIt9QcG6BJB9CKAzt0tP4HgAgp7ndODHQF070U9hlbyx6Jx1NXWc767bCaHFHmg84BRgWF5Azx61nP5Gc2GK1uAbIUawp0xg8tTk30qX+i304fWfxS/z5BB6tMTk4VB6inKCAWEAkKB7ioQ+tTD6lF3ecZs3QHo/MScD40d9LejHLp1tw17x35965mmXM8D5QbonYdshWxCnYd6XC8CDfnheLdG/JSLmZ7IC2XWM7Rcy//FxxCS7zD5KRp+6+I8xUMRP+fsHfbmr5ZB+nOQMv5q9c29uwLoBMg0VfNCoZsG2tvb8eprr+Lee+/Fa6+8hmQyDUgqL/7g3wqXciY7GDBwIH6+zz44+eSTMWrUKP59qEoQcLZ5XEje2RRW3bFN9lInD2/6nEJap9LkZR73co4rBOY9D/RFi5dgxIiNGOgTfKf9yNM2lc54HuJGjmEehYmmsO/k7drY2AjHpfMRqCTPWwXLVyzHeeedh5kzZzKovOCCizB27Oaorani8aqXZ1rlY6bSaf6MADlBT/L4pRzTTU0r8965cQ8Mcp0otzt5AVN9yfOdwrs7vKjcG0WLrT8rQNEJCHLRYhTqjxGdUhaY6OhI4h//uA9PPfUUfvrTn2KvvfZEQ8MQBtgUNWHhwgUc6WH69Ok455xzsM8+P2dv9ZbWJEPn2tpaqArNzJDtEaB3ENHJU9xlyJ4gQC4By5Y3M2AnO6A+691vPM9vsilOT2Ba/DcvGGGPcIf7Nnmpkw3SbmQD3sIRg48RiXjHI29207Jw1dWT8eLLL+Gkk07E7rvt7jG9/MIV8pz3zunNx3MIekVlb3Q6Z2HRSn/uJ+LahQI0d7l2DvQxO7tk6ATQKTQFGSndPOjHiXKpeADd9fJk5o3NW1VT2LoH0L18l2EPLisXoJfc9db5lNxp/pmjhtDNrhhq8jA6f/oCGC08gXfVhiXXuugAhTp0B7h2rueGyhSNJlbTMD/lCwTNDxj+Ns5ZWIhSvKCh83Xm/x32M943zHJd/WRdALu7Ohf64LpGevkusvrSuwMyg5QpPm6Q8p1trTv1LPGcXM2w4em3aePdOVZ+gmktwPjN+9iaW1Z3dO7Unt+oxvqmPWhHL3STt3VreqRz5yn6d3fKF987ujpn2IZfEEoA9O703PXu843oHZ3ud11Gg1l/H/QG+J4Huk19lUZKqwG6y71XpkkS0N8uFPqbm9NFLptDTU0NNt/sO0h1pLCyaRVa25OQFRVVVdVob0+xh8KQwUPQ0t6K5lXNiCQUDuVOMD2crbivVV4O9J6YLAtHZ3FUoYBQQCggFCinAuUAgeW8nnKcK/RpoXJcRAnnKH7m8B7v1jz3F/6df+xbfRavn/mbTxPPNkULSjYQt/EbI7S8H8ta7gTFvhid/17HsTc0A9fd2a3inkEj1sIMUpDy3SlT6GyVap99uT9Pf+7aDd5RCDjnDAOWabKnK3m3PvTQVNx+2x1YsWIFJu25N/bZ5wAe28UTMXz80ce486678f5772HUJpvglNNOxW+OPZbBGuVBXr6iCc8+8ywefPBBZNJpHmZuMnoMzj33HHzve1tyfnTKqTx37hc499zzUB2P4+hjf41DDj6QYSCB84suvAhv/e9/+M6WW+Lqq69kGPnCzBm4Ycr1DBQfnPoQZsycwUByVVMTZE3DPffc44VZT6Vx8y0344H77mOPWeIQo0ePxcQdd8Jhhx6Kd959F2+++SbD/ZEjN8aXX36FuXPnor6uDqmODoaURx19DCZN+hkS8Thb4MJFi/HAA/dj2rTnseuuu+LYY4/F0KFD2Ws4l8tyvmliHmLr3woUPKy9RRYElWUO+f/OO+/ib3/7G7OxSy+9lKMt1NXWsN3RQhOCzq+88irbzDbbbIPDDz8cw4cNg+OSJzt9b7MXOS38oLQKBN2rq2Lo6MggGouwJ/rixYsxYsRwhtXZnMmLPKLRGIN38v6mY9CiEU0CaP0HeaSTI7plORxhwUtTEGFwTv2a3iMRnb3RySudFpfQwoB0JoNrr7se777/Ho4++mhMnDiR7Z7KZjI5TsdAQJ8Wm9CxKXy7phL/83KsF0LD9++eIq5eKNAVQJdl/uHjvCnsce6taims4uJ/U46U1ZsA6D3Sqdby4C48wUv5FUvdqNFak/6dogp0o3jwXbr76N6d/da1UKAYYn1jKNSNsPdByoR1znIsOllHS3Y3Ptg6+2B+SXR3Rl3rK7+hztWfzrlah3LaZ3DL7rpk0aRPoX982+251u/S6imA/B+98Z7Staql7yEAenANw0h/UdxPPTRuSwocQuT5EO7scU7fuA6/vL3ob+8BrwDRq6uqsdHwERy+btWqFmSyBmRZRTQWR0tLO7uvNA4dhta2VjS3NCNarUPV6TwCoAfvE6KkUEAoIBQQCvQ3BQRA99/i3Rkq+j9q7ynRGQQWRxco/P3NiANr5ffr1sX2ZeDYLQGKIjIUZnnovbNrQFezOV2VWVf5IGW6mt3a0LLw7rhAdFW+oClFtKrErS/355nPXgcnP61bmCJZPVUiec5sPE/P3qcS5n05H1dcdgUee+zf2GnnHXHqqWdgwvgfwciZDMEoL/i///04Hnr4IWy37bb49bG/RmPDUM5/PHfePNx99914ftrz+Pzzz9iz3TYt1CSqMG6H8TjxrDOw3XbbIiZpmDfnc+wycWfUDKjFeRdfiKOO+hXaWtsQU1X89ujj8PJ/X8TmP/wBnnzmMUQB3HLTzTj3nL9g4402Qf2gKjSvbMLypuXIZbKQoOOII4/BxRf/CelsCsefcDRmzZoFI+VC0aKgNNI77/RjXHjRRZg+/QU88OBULF28BEOGNmLVypVoblqBvff5OVY0Lcesd9/FiSedhDPPOAN1dXVwXQmffPIZLr3sUsycMRO/Of54XgxAC8oJBhKIpBDdtJ+3FVtbsUNFuZwYKtHC+lKd1h9rgBaLUIoDwyR4Tb0WWLVqFYPxB+6/H2eefRYO2G9/8jXgNHgEyGmRBqUoaG1pR1t7C1RFQ0PjEMggBwQJH3/0Kf55/z8xb85crGxtQUNDI8aPH4eDDzqEgfawoQ34cPZHuPjiv+GIIw5j1jZz5gzM/mA2xowdg/322x8TJkxgL3aC6Lqi4qOPPsLLL76Md99/B0sWL0U0GsG47bbHbrv/BFtusSUi0QhUhaIJuvjww9l4/PHH8eEHH6KquhqT9prE8Pyjjz7G8ccfj912243DxC9fvgyvvvoaXn7pJV6QkqiqwujRo7HDDhMwfvvxHFlCkiWG6mITCggFBEAvoQ9UPmigcBv+trC99v3VRuxdUGAdsFGI0w8V6Cv2Wc57ZwFqisFP9wymnG3TvRr1nr3Ctk9C48oagO4Fh/RAOWdHJ6xueyCd/s2fe57p9TV1iEaivKo61euTt4EAACAASURBVJHmlcaU546+pVR2LavaOLzXgAGDOMxeJpeCXhWBogmA3nv6n6ipUEAoIBQQClSCAgKg+28FAdC9lDaFTQB0/32ouyWEfXZXqTX7FVJC+S8Zbom+DNBfeOaGfGj+dUWacNlDlACekfPCo//vzTfw14svweuvv47TTj8Fvzv7PNTVDkCyI8XOcLU11WhpacWCrxegKlGFjTbayLvnSMBj/3qM4XIslsCee+6BST/bE3Y6iyfvewhPvjwN2+3zM1x51ZUYplRh+Wfz8PPd94BTH8UpV12CQ395JFTTQjSTwx+POwMPPjkVg3+4FV54fRoaYeHSCy7F1Zc/jPraIdhodBwnnHoEhg2rw/U33o4Xp38BSa7FA1PvxjbbjcaCr9/HaWeeho8+aMa4bXfEb446EN/77giMGjUGDz38BG6+9U58/tkX+PkB+2O//fdFdU0MQ4c1YOqD/8R9996DzTbdFOefcx5+sutPoaoR3HX3vbjq2msRj1fhzDNP59zvpAWNhwmC0n2WQPqarbCUphigeyGyxdZ7FaD5EIoyKXWO4puPgqmoEqcVoCgLmqazF/jSpUtx3XXXYfbsj3DZ5Zdi3Hbbsec5pTnOZLPQFI2BdSadgaornIJgVUsLEvEEnn7madx7970YOnwoR/+LxiOY9cFs/Pe/L+N739sKd999JzQtgo8/no29994XEyaMY6/0vffek230lVf+y/U47rjfYPz48Zzu4KuvFuAP553LcUd23mVnmIaJz+d8jg9mfYDBDYPxu7N+h3Hjt2cHymnPT8O99/yDPem/s/l3OFXCwsWL8Pbbb6Omphrnn3c+9thjEr5euBAPPjgVb7/9FkaO3ATDhg3n63jrrbcwf948HHb4ETj77DN5cQl5x9NiG7EJBfq3AgKgl9D+lQ8aBEAvoXkrqqgA6BXVHD1WmbABXbkurJz3TgHQ/bVqOdvGX80qf++w7bMEgF5bB1VWkUqlOJQXbfFYFUzLRnsyhXQ6xwOymlpase/AdEy4Kn1EOR/DWnEsQrhXfp8WNRQKCAWEAkIBvwoIQOdXsTJk9vNfpbKWEB7o5ZNb2Kd/rQVA969ZqSVeeOam/CHWDdBd12YwRt6zlDv5wQcfYOCXyWRwwgkn4JBDDkNtbT00VefP6EWer5QznbxdyauVPNi/WvAVrrrySjz55JPY9Sc/wTXXXINNNtoYbnsaMx5+HCdecB7szRpx2mmn4ZRJh+Dj6a/g3JNOwzIpg19OvhCHHHkUahwZ2QWLcNt5f8UTM57D4J+Ox63/vAFDcs149K5/49zf3QPXjeDKq07DEb/eA9GqDJ565r849bi/Y+lyA/c/eBd23G0LVA1owf4HHYA3/9uM/xu/B6676hx8Z/MhSCUzuOWWe/D3O/6Jrxcvx7m//wN+fdzRGDy4Du3JZrz44n8wZfIULFm4CBf88Y844hdHwLKAydffhOtvuhnbjdsef/jj+dhhhx04mq5Mru3kp+s6+YVL69CY4SonSBMAvdTO3KPlPeBF6e3Wl/KEPKxpYQWlQ8hms7xeYsFXC9gW2tvbcfXVV/OCE/qOPNTJ3mgjG6Lv6wcMgOs4bE8rV67Efffdh6effhrXTL4Gm4wchaaVTZxL/J5778VDDz2MRx99BFtttTXmz5+H8eO2x/YTxnNahC22+C4f95133sF1112PrbfeCieddBJGjxqNW2+7Dc88/RROOOFEbDduOw75Tuf6cPaHuPGGG3DMMcfgoIMOxoqmFZg8eTLa29oxac9JGDduHOKxOF574zXcfdedyOYMnHjCiZzS4IMPPuCoFEOGNODAAw/EoEFDkM1kedHAo48+yiHiKXR9Y+MQDgvP0Rr6+2rHHu3L4uQ9r4AA6CW0QeWDBgHQS2jeiioqAHpFNUePVSZsQFeuCyvnvVMAdH+tWs628Vezyt87bPsshHBXvRDuHLSPGHfXHuhV8TgUSWbPc1p1T88G1VWUw8vEylWtHJaL8qFXV9cAssS59AzXggMbbmgDJQHQK79PixoKBYQCQgGhgF8FBKDzq5iYkxUA3X+fCVpC2Kd/5QRA969ZqSVeeObm9QB0b/xEHtSKLCOTzUDXNDz08FRcf/11vFj67LPPwWGHHQHX8cAgeajTi/o+QT4OCa3r/P7GG2/gggsu4Lzphx56KC688EK4lg2rJYVFc77EuRf9Hi8umI29Dj4Ylx9/NtJfLcNRe+8Hc2ACh19/AX62/35olKqQXbgIk085D/+a+TQ2P2APTLnrGgxIL8N/n3wNvzl2MgxLxcezn8OoLWrR1jEfre0udppwOhYuzuC+++/A/+2yGaJ1TTjiyF/ijZeaMG6bXXHRn3+DHSZsjlR7BjfdfBf+cf+/kEwb+Ntll2H3n/4E9fUJtLavQDLZjOuuvhqP/+vfOO7oY3HKyWegI5nF1ddch0cefwIHH/IL/P4P56GxsYHzOeu6ClWT4VC+Z5tSlXWGq55nvgDopfbiSihfiNa3foDupSyW2EYoj3gkEsEnn3yCyy67jO3pxhtvZC9wmj+hhSg0l0L7eKkAZCQSCXR0dPA75U4n73WC2xQKnWC7qmn8fuMtN+NPf/gDXn39dYwdO5ZDpu++++44+OCDccFfLuAogAMHDuRj/OIXv+Dz3HLzLairr+NjGjkDY8aM4ZDqdP5kMsn1/Otf/4pDDj4YBx50EHuPE/SeNGkSDjvsMNTX1yMej2NVy0pcfvlleOftd3H66Wdg77325jD1CxctQl1dPYYP34gXilBe9jmfz8Gjj/4LTU3N+P3vf4+NNhqGeFyHafZQStlK6EaiDkIBVkAA9BI6QuWDBgHQS2jeiioqAHpFNUePVSZsQFeuCyvnvVMAdH+tWs628Vezyt87bPv0sp3bEgF0hcP6Edv2JrXWH8KdVl3DcaGrKg+gyAPdti3EonEYpoX2ZAcfV9V0BugcDtAykbUM2C4B9LCUFwA9LGXFcYUCQgGhgFCg5xQQgM6/9qGt1fNflR4pIQB6+WQX9ulfawHQ/WtWaomuADp5UVO+45aWVQzxZr4wA1dccRXnML/ggr/g5JNOhevK7G1OUJBesVhsNTinMgQOn3rqKfzxj39kuP7LX/6SvdcbhjTA6chh6Wfz8LcpV+Gu/z6N7Xf4ER6f/He0f7EQB++xF8zBCZxx9/XYYoftMEyvQV3Kxp+O/C2mTnsMY/f8CR59fCoGOStxx5S7cdEfH4ZhSvjos2moa6QF2iuxYGEb9vzJuVi0NIt77rkVu/xsKyjxZTjy6CPxxkvL8aNxP8NlF5+MH/xwFCzDwZQpf8ffb78PWdPFTbdMwcSddoSs0ljSgG2lcf8/78VNU27B8IZh+POfLkQ2Y+HSy65Ac2s7zj7nbBxxxKEMCGnROOU+J/3omilctwDopfbWSi7fNUAnYE0AnSA3QXGykzlz5uCqq67CvHnzOLLDiBEjMGDAALaZgjMCLUAhOyJ4XlNTwyLQQhTyVB81ahRD7yVLl2DJkqWYN38e3nrnHTwydSq+WriQYT0dmzzHjzvuOBxyyCEe7I7FGZCffvrpmD9/Pm668SY0Dm1Ec3MzBg8ajLb2Nj4fnefDDz/ksOwzp0/HmWedxQB9xowZmDp1Ko4++mjst+9+nA/dq6eEhx6aiunTZ2CvvfbGTjvtxPcCishg2573/IoVzVi2bDlefullzJwxE6M2GYXLr7wSI0duBFWVBECv5G4u6lYmBQRAL0HoygcNAqCX0LwVVVQA9Ipqjh6rTNiArlwXVs57pwDo/lq1nG3jr2aVv3fY9hkcoNuGwd4JdXV1aG1tRVtbG6LRGDSd8pxrMHImKAZgVVU1bMdBzjRhkXcDDbsEQK/8ridqKBQQCggFhAIVo4AAdP6bQgB0kQPdf68JVkLYp3/dBED3r1mpJboD0LPZDEPgaDSCGTOms8csgT/yaD3+uBMwcuRo9kAnMEietJ9++im++OILhoHf//73+fMnnngCf/nLX1BVVcXlTj31VFQnquAks1g2bwEuvOYSPPj6dOz6sz3w+HW3Y/7/3seBk/YCBtfisEvPxyG/PApR14K7tAW/3m0fNKXbMGK3Cbh08l+xzaAE/nLuBbj3tv8hZ7h49e1H0DBCRbzKwTvvfY5D9vsLFi1J4dbbrse+B02Eqy/BEb86Aq/OXITdd94XF/35BGyzzSgYWRO33Ho3br/jPpiOghtvvhY/nvhjGGYG0YiCdLoV7777FiZfdR3effM9nHXG2XAdGbf8/Q7sMHFH/OnPf+Tw2ATPKeQ9vWi8S+9r4DnNgRQ24YFeav+tnPJdA3SqKwFtAuO00IT+bmlpwT333IPnnnuOPbwpFDp9T/ZWXV3N+6mqyh7pBK0JaO+///7sGb5s2TKG7+QhTp7olmMzfB+7+ea45uqr8cb//odNNtkECxYswJ6TJuGss8/G8ccdj9raWjSvbObjXnvttZg2bRomXzOZQ7YTjL/rrrvYvttaWqDpOiLRKM/tvPjCCzjxpJNw0EEHYebMmRw+/qijjsJee+3F8QoN00A6ncK05/+DGTNmYseJO2Hvvfdmj/Zpzz+Pl156GalUGh0dKV48UF83AMuXLecw8ddNmYIBA+qhKLTAQBfhgiqnY4ua9IgCAqCXIHvlgwYB0Eto3ooqKgB6RTVHj1UmbEBXrgsr571TAHR/rVrOtvFXs8rfO2z7DA7QrVwOmqrw6uglS5Zg2bKl3gBpwEAMaRyK9rYkTMtCPBHnCQUKb+eoCiDJAqBXfscTNRQKCAWEAkKBClJAADr/jSEAugDo/ntNsBLCPv3rJgC6f81KLdEVQKcwZB0dSc7JnIjHMXv2h7jq6ivx3HPPY8iQITjuN8fh4IMP5fDMBAQ///xzPPjggwzlqAyFiCYvVfJgJfD+5ZdfMgA8//zzUV9TC6MliXmzP8WxZ5yEz1MrcOiRv8IN51+EN5+ejlOOPQ4YUI0jLzkfhx35a7hGB7RVaez9gx9heboFDRO2wSNPPIzBUhJTLrsRt1w/Da2pND757CU0bhyBphmYNXsu9tvzLHy9uB033jQZhx6xB6TIChxz7K/x/DOfYOIOP8VVl52DTccMRs6wcccd/8S99z6ESLQKV159GbbbfjtAskFML5dtx8qmJlxz9TW47x8PYfy2O3C+5lmzP8Ypp52K0888E5oWgaoq0DSJvW4t2wPolAddeKCX2lsruXzXAL2Q3qAQkp1AOXmRE4i+4YYbGEyfdtpp+YgFDodYp31oXuWzzz7jtAcE1B944AEsXLgQN910E9577z2ceOKJvDAlEvPypi9dvpy9zV944QX88Ic/5LI7TZyIc88/H2edeRY0XWPoTgyH8pi/+OKLuPGGG7HxyI1x/fXX45lnnsF+++2HsZuO9Y4bjWDx4sUcYp7smVIwvP7667hxyhQccuih7NVOYeXp3LlcFnfceTte+e+rOPKXv8Iuu+7Ci2emTn0IDQ2N2Hbb7fi+UVtTC9t28Z///AdfL1iIK668EsOHD4WqypQ4UAD0Su7qom5lUEAA9BJErnzQIAB6Cc1bUUUFQK+o5uixyoQN6Mp1YeW8dwqA7q9Vy9k2/mpW+XuHbZ8FgK7kQ7hLoPDsnA2d86DT3zZklzKkO6s/o+9c24Jl5JDOpNG0YgV7occTCQwfPhxjxo5FU9NKHihGYzFIspdf3WJ47p0znE2EcA9HV3FUoYBQQCggFOhJBQSg86++AOgCoPvvNcFKCPv0r5sA6P41K7VEVwBdkigPusMhpzVVhWHm8MjDD2Pytddj3rz5GLvpphg1alNEIlEO1Uwe6B9//DEDN8qjTCGijzjiCPaCvfXWW3Hbbbdhm222wVlnnYVJP/0ZVi5cin8/8BCuvGUKEptvjCuuuAITRn0XzV8txnEHH4ZW2cKOxxyCP1/yV+RaWvHWcy/g/ONOgCPJ2PbASbjmhqswRDfxj1vvw8V/ugvJdBYLvn4Xg4fpSGWa8PWildhjt99i6ZIUptx0DX5x+CToVe0499xz8PAD/8Xwxk1x712TsemmDVDVCKZMuQ233no36uoG4aqrrsT/7TgBquLCtNOQXBuWlcOdd9yNW26+HS2rOuBYEsZsuhnO/cP52GPSnhymWtdlz/vcdqDQQvF8eGsB0EvtrZVcvmuATrUnIE4bLS6hkOcExGfNmsUwnEKmE/gm6D106FAG6PQ7QhH97r//ftx777341a9+heOPP57h+BlnnIHf/e53DLDJm7yuvp5Dr1/8t7/hhuuvx3uzZrENvv/++9h3n31w9u9+h9/+9rcMuslW6dzk9T579mwO4d6ebMeZZ57JZcg+hw8bDsu2ODUfLYq5+sorcehhh+Goo4/G8uXLcekll2DU6NEM1TfffHP2bF+5qhl/vfhivPXW2zjnnHOxww47MHh/5513+dp22WVXJCjyhG1j+vQXcMMNN2LQoMGcA32TTUYiEtE4mgXnDxSbUKDfKiAAeglNX/mgQQD0Epq3oooKgF5RzdFjlQkb0JXrwsp57xQA3V+rlrNt/NWs8vcO2z6LAboHtwltywTPOwN0l3Ki0xiH3l1IjoOOZBsWLlrAgzMK304DvwEDB2DExiOxctUqZDNZ6NEIFFVjiG64EhxXAPTK73eihkIBoYBQQChQSQoIQOe/Nfr7nKzIge6/zwQtIezTv3ICoPvXrNQSXQF0AlmKIvMCaHqn1+JFi/Cvx/6N++67D59++jlcR4KiqAzxCBASbN944405vDPlOy/AwNdeew1XX3013n33XQ7tPrShEXZHBgvmzMWydCt+ccpvcfoppyKasWEkM/jDSafiiZenIbZxA8bt9GNYbSksnf81mufMR0cuix0O2AvX3jIZI6uiuPaK6/C3C+9AIlGLt997Hg0bJZCz2rF40UrsuvMRaGk2cd0NV2PfA3dDdb2Fq66+Cnfc+jiSrTnssvMPsPU2m+Lww36FZ56ZjinX3YIhDUMZBP7fxPFQVcrwbEBTadTrYNq0mZg8+Qa88drbsG0Zv/71b9gDffiI4Rxam+C5YeRgmBaqquJ5mC5yoJfaVyu7fNcAnfKf06sQop0YCkFyygv+0ksv4fbbb2eo/aMf/Yhf5Knd3t6OZ599Fi+//DK23XZbnHPOORg0aBCnSCAv8R133BEHHnggRo8ejaXLl3HkhzfefBMfzJqFR//1Lz4OLV75yU9+wlD8lFNO4fNRDvRUOsWe72+++SYuv+xy1NbV4uSTT2aQf/jhh2OLLbbg/vzm/97E4088jo8/+ohDuBPEr6utw5133cnn22677bDLLrtw88ycOQPPT/sP6uoH4NRTT8OPf/xj3HnnnXjg/gew+26744CDDqaZI3z26ad44YWX8Morr2DbH2yLv15yCQP0aFQDrzHo7w9rld3ZRe1CV0AA9BIkrnzQIAB6Cc1bUUUFQK+o5uixyoQN6Mp1YeW8dwqA7q9Vy9k2/mpW+XuHbZ8FgC7z6n7yDPcAOo1lij3Q8wPFAjxnb3QHK5tW4KOPZmGbbb6PLb+3FZqaVnC49lgizgMyGrTpkQhkRYEkK8jalB9OAPTK73eihkIBoYBQQChQSQoIQOe/Nfr7nKwA6P77TNASwj79KycAun/NSi3RHYAuywT97Dz8s2HbFudfnj37I9xzzz8xc8aLkGlMl83ywmkCfcceeyx23nlnDBs2jMuRty2BdQrl/sgjj3A+50ULFyKu6PjOqDE4+OhfYo9fHITGoY2Imi5ky8WLTz6Ny2+8Dq/MfgeyKqNxyFAc8vP9MffdD/HWrPcwZvz38dgz/8ZA1cWFf7wQf7/l36ivG4QHH7oNW287FrJi4623Z2H/fX+D1hYDd99zO3bcdXsMGKRi9kcf4oxTL8K7b82CixQmTtwWf/7ThXj3ndm45ZY7EY3EcOmlf8Nuu+/M4duzuSRUFey5+8UXX+LayTfi0UeehK4ncN75v8evjj4KmuYtIiBPc7pWAqWarooQ7qV20l5R3h9Ap75BDIXeqc9Q1D4Ki04vit7Q3NzMfYi8vymM+pZbbol99tmHc5oT1CZbo2gOlIuc8qg3NDagfsAAjBw5Eg1Dh7JnOYWDpxel1SPITfCd/k32qGs65yy//PLL8cEHH+DKK67kEO5PPfUUHn/8cTQ1NfH8z7Dhw7HppptyC1Bo94kTJ+KYY47BqFGj8Mknn3D4d3pfvmwZX8fAQQP5/kBzPZP22BO77LwL5s6by4ttZr3/ATQ9gqqqajQ2NmKj4SPw1VcLsGzpMpx2+umYMGF7RKMRuDRN2N8f1npFnxeVDE8BAdBL0LbyQYMA6CU0b0UVFQC9opqjxyoTNqAr14WV894pALq/Vi1n2/irWeXvHbZ9dgbotE44D9DzYdzJG53QuueVTt7nnge6Ahcrm5vw8cez8csjD8S++07CO+98innzF/Cq6MJkoqKqDNVtx4Wj6IBEJSnnVRibCOEehqrimEIBoYBQQCjQswoIQOdf//4+JysAuv8+E7SEsE//ygmA7l+zUkt0BdAphDsNBMmrmjbK5U2AjIA45fj+9JPPMXv2JxyuvOBdSxBvwoQJiMVivHCacj/TO4FAep87dy7eeOMN5LJZJPQo6qtr8aNdd0b1kIFIZdPQcjYSWhSpZBJvvvM2PlnyJdehproWu4z/Pyz87AssaVoBpT6BSXtPgmZn8O6b7+HT2YshKRq2H78lNt6kAfGqCJYvX4mXX3wbTStS2Hufn6G6LoZElczw8vn/vIampmZIUg6xmIJx43ZAKpnDp5/MhSxJGD9hHBobB0NTHVhOBpZjQNciWLhwKa644lpMnfoYtt12B5z/+z/gxxN/XNQUnedUC//uNP8BT1u4+bzPoaUzK7WXiPJdK9A1QO/qGOR9TgtTKL85vZN3OgH0ESNGcESHwYMHs40VNgrtTukS5syZwx8NH7ERe43Hq6o47/g2W2+DzTbbjFMwUAh2Sp1Ai1voGGSH0UgU02dM53Ds+/x8H9i0SIa8wz//DF9//TVSHR1s+OPGjWNveAo1r+sRbLHFdzFgwAA+RkeyA59+9il7xFclEhi7+VheQNLa0obGxqEM/GkjUP7FF3PR2trG59145AhsPGJjLF/ehPnzv8L22/+Q9yfvc16E0t8f1rrqLOL7Pq5AyQBdhusUcjZxwND1CFb4ruhHio0vzBwKMuCGlbuzcJlerow1lx3m9fjri4VQJD5L5R8U/JUSe4etgADoYSvcO44fNqArlwrlhLQCoPtr1XK2jb+aVf7eYdvn+gC6531Oj1Q0weVB9EIOdA+gw7bR1tqCr776EscccxD23W8PvP3Wp/jokzn4Yt5cqIoCWZE5dLtl2zBpskWNALIqAHrldzxRQ6GAUEAoIBSoIAUEoPPfGP19TrYYoBdPxPM0U35ivvPnBMz8zqV1BvX+W6r3lxD26b8NBUD3r1mpJboP0Cn8NJ2N5uQdXhRNnqKKoqMjmYZl2airq+PPCQTSRpCaw0XH4+xpS/cW+qzgjU7jQhUyTMOAHI3AcG2G7TBMWJkcpwLj/OsRFXZ+nKnaQEzRYLk2TBnImllUxzTIroJMBw0pJWSyHYgnNJhWFrKkQtdrkMsS+M/Bsg2ousNjUU2ugiRL7GG+smUFFFlHbVU9clkbpmHyAnFFIW/yFGIJDa5EXvgy5sz5EtdMvglPPPEcDjjgMPbsHbnJxkVNIQB6qf2y95UvHaAXuAp5ntPfbAsAe6IXf1aI9EB2RbCZbIxekCVetGK7XgQE2jKZDNsf4zBeCCNxmVRHCpquwTKt1TZKHumqoiKdSSORSLCXejqdRs7IceQFyttebN8EwsmuCbzLkszvHKmCUphLMmRJYXv3rov+7c3/OLbL0RpyOQOGQdcqIx6Pcj0okgVfd39/WOt9BiBq/K0qUCJAJ2PjUA6rt/VB9MLnhQf9/I9XmHyb4XlYnlPeQ8qaQUt+ldq32jg9cbCwAUBPXFNfOKcA6H2hFUu/hr5in+WEtAKg++t35WwbfzWr/L3Dts8CQJfgSBKvDyxAcy/feTFA94A6w3PHQbojCSOX4YmVYcMaMGTIIB4cZXJZZLIZOK7teaHTBAoNjmQZOQuwOQd6WM9Rfe8ZSkxMV76VihoKBYQCQoFKVKC/Qz0xJxukV/p3RhHPKeSpWzkOL0FavSfK9CWAHsTJqFx2U3yel567Nd/U6/COpoXTDMMKL3aXzkN0j8gRoE6lsuyBzvDOphDvNoMzgm4FD3SCYgUISO8UhjqVSsG2LET1KDthZ02DvdQlx0U2lUYiFodNi7V1DelMBhFd5+90VcOqVasQTcQYGsK2OAd7Jm2hpraK849Hozo6Uu3sJa/IUcSiMaTSaaiqDFkhyJ9FPFaDnGFA0cBjVKqErkaRTmbhWDbnPNcjMnufa5qLDz58D9Omv4gPZ3+OD2d/BstWccrJZ+CIIw5HPB4rMhkB0Hvi/tGz5ywdoJPNENwm+yG7ITst3EcKC9sKtkvvhX0LdkW2QGUTVdXI5rLsyT5y45GwbAvZTBZV1WQbnle7YztIdiTZG1zVVE6zV11VTctjODw81YVsVlM1LkMLWeicZEf0b4LxBNgJrtN+ET3CxzMtA9FYFIqkwDC8a6AyVNdMJotszmAQH4noMHIm30OovGHQPUOCrisiB3rPdmRx9opQoOwAnX608hA99JFS2JPZfRE0hK1ZRfT6XlgJAdB7YaOFUOW+Yp/lvHcKgO6vI5azbfzVrPL3Dt8+ydfcltYF0KVOAN0D6pwb3XWRTafYi4Cev2hFv0IvVWFvAFnxVjLSwIz+82ZkZLgKrejngPAhSS8AekjCisMKBYQCQgGhQC9ToL9DvdCnhXpZf+hedQVA755Oa+/V320tiGYCoBcirgZRr/tl/AB0Gr8R2Cp4nRc80HlMx2uiVQbP5EVKxyUoTu8E6eidgB7BMwKABPo0zQNyBNsJJL+bVgAAIABJREFU1JEHK4F2usuQt6uuaQzvaCPQRvsQwXfyUJ7KUxmLvVXJ69XLIU11YeDI40/Py528XL06EGz0PuNrJ69Zy4Ye0XmheNpIIRaNQ1OjyGZMhvSarEBybVh2BmoUyOWSePaZpzD5upvx3qxPMWz4SOy73y9w1FFH47vf2dyDfqs3AdC73xv7yp6lA3Tq14Wc6AUbKPyOFLzQ6d+0+MSzP3f1/gShbddh26I84wS8W1taOfR6W3sb29HAgQN5f/qbYDnZG9kL2R/lUU/EExwpkKA5AXj6nuw0TgtZHJvLkQ0xANcjDM/pM7I/qhMdmyaGFEVmL/MCQCebpWNSlAq2V0XlewrBc1p4Q/eUVIrAus5/q6omPND7ilmI6wiogADoAYXzppvXCpvVJ0Z+4QOAEgTvx0UFQO/HjV906X3FPst57xQA3Z/tlLNt/NWs8vcO3z5pMoEBOvmWk9dBIQe6SwBdyodw92LvSDRWymeYcSnEmGkgm83wyn7LMnggpuoqT1LQ5AUN1Dgcn00rmSVoiQQUVSMfh5CkFwA9JGHFYYUCQgGhgFCglynQ36Fen5hGKXufEwA9iOT93daCaCYAeuUCdA/uEYCm8VuBFhMAIydwAmIKQ3IvN7rDoJygH4G9gqdsAaYXoBuPEVUNOdMgF3BYBnmvxnj2O2vkvPDU5LGq6wzsCJpDkWHaFkM9M5tD66pWDB7agEw2h0hURUvLKtTXDkB7WwqJRBw5IwtdV2FaOT4GwXTHAhRV5nFqJKahPd0BLRJFVI/DNmyG545hwzII3ptQdRsdHS1YsmwJZs3+BEuXt6B+wFB8/wfjMWLEJgwgySteAPQgVt9Xynw7AN1b+OEtIiE7KnihF2A5qUU2VVicQvvR/hxa3TS8RSXk9U125LpItifZcaHgaU5llyxZgsaGRp7AIVskD3EK207nJhsmkE5zNfRdwQOebZoguG2xHbHXerKD96N/0zt978JhL3S6H6iKxjnVqQwdm6JEUF1z2RyHbi8ssqEIF9msxd7nluXdO0QI975iF+I6gikgAHow3bhUXwQN4QOAEgTvx0UFQO/HjS8AekmNLwC6P/n64u+aPwWC7x3+76cH0OGFcM/DcZ7UWg3QCaJ7Ly+EO8F0CYlYDIokMUCnF4XQo4EUeS8QRGdv9CKATquQQYMkmTzQw9oEQA9LWXFcoYBQQCggFOhdCvR3qCcAepD+KgB6INVECHffsgmAXnkAvRDCvRig0/x0Ia+xS7HXXZm9TQnOFfIkc05mgD1TySu2EBKaPqPvOOy0LENWFW+223bg5AzU1NZyfvO2VAqRSBRE6FUeg4IXY1twYXNu5zSisgrH9EK8S4oCPSIhnU4hGkkwQI9G43AdE5GogmyOvMxjsEzAsWUOIZ3NJaFHVVgEHx0LuYyFqkgVopoOx7ThGBmoOiApFkwjBUVT4MoKDEtGOkskMwZZ1nnsq5GX/eoeLzzQfRt/ry/w7QD0QnqDQsQGeiegXIDm9H0hrzjnH88vWKHP8skVIMmUQxwclp2e+aoSVbzIg8OtywpaWlswoH4AA/r2ZDvbLC1WoQMwqHcdtm86L71zqgXb5kUrnCc9H1Eil8sxmCcb70h55/KiPpCjhA3J9ULSE8AnT3OC6t7CGsqD7iAaJa91MnFvoUAkosA08zNC4mGt11uEuIBSFBAAvQT1+iJoCB8AlCB4Py4qAHo/bnwB0EtqfAHQ/cnXF3/X/CkQfO/wfz/XAHQOtp73QPe8z2kwVIDnMoXsy4N1AujViSpENI3DfJmmwd7olm3CptznRXn06Pg8QKMBFYF6mjgJywF9rUWIedofXPyKKFmuHIkVcbGiEkIBoYBQQCjwrSkgAPq3JmU/OpAA6EEau7/bWhDNBEAvP0B/+bmbuakKC5lXRwRjgEWxyBwg73XucMx2iqguMbCWJYUyGPNAjiCYbTlQVBUq5TTmEOte7nTbMT3oBsDI5zw3LfJ2lZE1LciqjCh5r+YsaLoG07GQNg3osSiMdAYJWYeTzUGrTqCtox2JujqsXNWMgfEaaK6ELIVu1ynHcjuqq6u9UNEWaalz/TWdyKAF16E85wq/ZIm8djOw3Bwc2QPj6Y4sqmIJWFkTsWgEkk3XQGNYA7LqwHYsOHS9chSGrSCTkzgPdFTX4Dqdl4Lncebq8W3hPrrmfuotU6etkMostMFwEHMUZXwpQAA9by/5NqV5k7U3byWIN7tS2Aq9QOIIDzRnEtUj+ZQHJhxKJ0AgmwA5e6QDFtnMas9zh/t74d80B5PKpnmxCEFtAtwEvasT1UhlUuwRTjCe9qfPyXYl1ZuM0XUvigKBcbJxWmRC5+fFLvSfLPN3ah6sc/oFTefoglkqA3jRBulwdD/IQ3O6J8j51H10PLqJqApFgPCiVRBYJ+jOXvcsTXhuFb6aVOwsFOgxBQRAL0H6vggawgcAJQjej4sKgN6PG3+tBzlaSdz7t3LeOwVA99dfytk2/mpW+XuH//vpAXQXDg3yaKLEBYdtl1zKB1cA6N675BA69+A6rdiPUJi9iJ7PX+ciZ2SQyWaQzmbgOOQ34EKmgZtCky8SaCqCQLoA6N3veQKgd18rsadQQCggFBAKrFGgv0M94dQUxBoEQA+kmvBA9y2bAOjlB+ivPnt9PuKYAkeSKW4Y/9tL5GVDAXmSWrAt04N4sgzTkSCpEUCSITsuZMpPLimQoTJIJjBuWDZUjQaPBmw3C00jQOiCwHlUrwZAYZpVZEwLpmOjVo9CsbwF1pZkIyPZsBUJTkcWda4GWVHh6gpWtDQjMrAOZi6HOkdlz29Hc2DLMpYuX4VBAwfBctOI6XEkUy6ImcdiNE51ocomh1o30t74lUKzp3NtIDdzRY8R9YOuyki3pdhTV4UDNaLAsdOQFVr4zRmaISlxuIgga9pQVAkR8rK1qe0ozH3Bg5ZSlrmwHC8sNi0q4MUHZBX0Q0Rh8CkfO4fDl+FK5IkvALrvm0bFFCDLsdlmaFJDctXV8ybc5DzXQYsxbLiyl/+O2pu6i037gxZx0JyICZm8vxUNhplje9JVnT26KSQ69ctsOsvh0CMEvAu59uByejzqZulcCuTkEE1E4VguWtpXYfCAIUim2qHKKqKxKIdRtxwL8WgCNi0usb3feTo3gfpC6HaKFkh/k/0RECfvdEq7QKdlAA/vO4L/3Kd5iQnlQVe4X9P3ElS+V3DOc7YPOg+lYvDKaLrC10nfEXxfkxywYhpXVEQoUGYFBEAvQfC+CBrCBwAlCN6PiwqA3o8bXwD0khpfAHR/8vXF3zV/CgTfO/zfT1ciz/ACQKcHuEK4dvI4J3Cu8MBsbYAuI8KDuQhisTjnlqMBEoXYo7xaHekUHJeC7lHeuQJAB0+S0PnoFc5W3NeEB3o4GoujCgWEAkIBoUBvUEAA9N7QSpVWRwHQg7RIf7e1IJoJgF5+gP76s9cwNLclDbakwiKQyxTLgexaUGFCI5hN+ZUJYqs6UhbgKDpsV4ZGXrfZDDl4Q5ZikCUK267AtBxIigMo5OXdDhc5UM5zRYnCMSMwTR2yFGXPcVtykKCsXjkK5W4jq9rIahKga4iYLrTmDmi1dXBhot3KwkxEITkOYq0ZRGM6MnIHIvFatHc40CmcdK4JVYlqGDla0K1CUyjHso1YxESU8qp3SFAkqouDVLoFkaoauJSvWbKh0HjUsmFlTA+665Tb3QRkSvZOnrIaLEeH7ajMBxU173nMQJyYOLvoMzCkBeJW3muYgKEHJQkSegCdkbzDS8s97OjRQ7H1SgXIigzK+M0wXHJ0SI6Wn0PxLogAuiMZXl9SwLjdsClHOIVqUCGp1BcMjtgQ1+PImBnQspSoGmVHhHg0DtuyYeZMxCIxaKoCyyDPbYkXcmRzJlSN+iTQ1tqOurpaXtBBYdopjHvOyDKEp1QIqY4Ud1Ndj3BkhYgehUW5yztFUuBf/zzUJuBvWF6qBoe8zMl7nOxGodDrZC8ONIWunkA6bTQXRCkeGKnnwTh97nndsye+5EH3NWmL6WTF+/bKziAqLRQoUQEB0EsQsC+ChvABQAmC9+OiAqD348YvuvS+Yp/lvHcKgO7PdsrZNv5qVvl7h22fHsxmgC57fzNAJ09zXlFN8FxdG6ATTIeMWCTKr2gkxuG8HNtGKp1igJ7OZHjFPS1A5lXJdGyZPAYIoDv8CmcTAD0cXcVRhQJCAaGAUKC3KdDfoV5oa/V6W0fwVV8B0H3Jld+5v9taEM0EQC8/QH/jmavgSAosSeMXQfSCBzoBdMUxoCsuXMdiGOaoUXRYgCmRb7oCyXKg2wb5ZXNuccJfsZjOgIwXTis5SHIKppXisZ9MAN2KwGK4HYGiqzwGjFgWImkKUe0gGwHSGmDKErSchXqTvL41ZDJJpFUXTn0ViM3H27OIaDIMNYWUSWC6DpFYDGlrOXv3RvRBcPN1sti7vRUU1D2CKkgOhZ7PwKYQ7kqEAbosu1AkB0o+8hqHt3YtOK4B+lBWdUgSAUcVJoFPguYSLTJwoNG1Ucx6WoxAuakdWojuwXT2LM973noAnbz7yQvXC4fvuAovRiCQLrbeqoADWaIw5pbnfb4ugI48QFdsziRguVK+H1H+cRWySmHSLXSkM4hHopw2gPqgZbqwzBzqa2qQyeQ4RR5F/IvqOmzTC4OuaQqDbC9OAgVToOgIBKKBdDrNOcwprDt1ReqnyWQHYrEow2zLMhGPJ/i4CqVDyCfwK7g2cOo9RtwSTArnTotQTNNziFB17uOUX50SmkdV2VuEwlsehjNA9zzQPRrP/vie80QBoEuek4W3j1oE23trfxD1FgqUooAA6CWo1xdBQ9gAoAS5+3VRAdD7dfOvvvi+Yp/lvHcKgO7PdsrZNv5qVvl7h22feYBOYcTynuGeB7rnfU4TDmsAuvdv/h4KGgYNRlW8mgdShmEgm8kilUrxoIrChGm6yoMtmiywHAOmY8CSDDiwBED30fFECHcfYoldhQJCAaGAUGC1Av0d6gmAHsQYBEAPpJoI4e5bNgHQewqgyx5AlzXYFIadYJdEntUWYGSg07pnWhjtSgyb23IODFmGpKmwcjYiroSYrsA2XVBU50hEgqqCQzTbTg6aloOiWLyImsJVw4lBdmMU/JkXbNuuAc3MoTonAxENTkxFB2ykLBOyYWKIHKck60gbWWQVB2Z1HHBNVHc4SFRFASWLeYuWoK52JKLxBFylDW3pdlRFhyGVIq9vGdEIOX23cOj3Km0QFFeF66ahaEDO9jzAFZm86MlXVoZK1wfAJjAIi73nCRZSCHfLkWBS3ncG6DY0BugEUD30SF7nlu2hTElWOPQ9bxyJjULi074uFFlimOm6Cky74KXr22xEgYpQgEKd5yCvA6AzJ2Y/6zUAnTy4LZc+U+HKGhxbgU283LHYAz0S0aBrBNYdzi9OQDyiRaBS+jvy9oYNXadlKy6MXJb7ZyyWgGF4OdHj8Rgy2Rx0nfKYW1i1sgWDBw/y+qdlcy7zRDzGKRWy2SyqqxIwDYt9v2Ve4EFJHPLdtsgDnVISqATuKVKEkWNoT+Hk6Zi0yCaiSlBlKs2B2j1vclotUATP2RS+AdALXugCoFdEdxaV6GEFBEAvoQH6ImgIGwCUIHe/LioAer9ufgHQS2h+AdD9idcXf9f8KRB877B/P4sBuucZ7oVtJ4BOIcmKADrDcy8vugIFjUMaUZ2o5hRYNNijFc/JZJIBOuXXotzoKuWJkwDTysKwsnA0ColHXuiFlcfBlVl3SeGB/m0rKo4nFBAKCAWEAr1TAQHQe2e79WytBUAPon9/t7UgmgmA3gMA/VnyQJfWeKBDY/DFHtI0oLNy0GRAVVSkMwZaMwY+mrsQ85csh+E6UGQVKnmY2g6MLHlwRzB27EYYM3o4YjFK2WVAVk0Oj65rNIZUYJkKclkCbTrUqIucm0UcDmpslTJEo8O1kCWPbz2KuCQjnqWY8Q4cXYOlARQQ3nKyqM3KiFO4eKcDza1JDB40Csl0DrLWAVt2kU1HMH3G/5BMpvGjCVth09ENsFwTqlPN41nHSXHIa8hRSIrKHuGcytmi6/A8xAk+khoEwsmrnOC4aYM1UzUFukZR2kxINoXv9qA54UfOJZ/35SVIrpI3sGvDdclDmY5pU+ZzXlTuugTlPTgvtt6qAAF0Iw/Qqa0phLuaj+CXB+gSOQyYcCQblkswXYaskVe4imzORTbjIps1sGTJInz55Xy0tycRjWgYOnQQNh0zGgMHDUR1QuMoDaaRhSx7ED2XIw9zE1WJehiGjHTaRF1dHO3tWfYy1zSgqakN9fU1SKez0DSdRY5GKfS6w59VV0dh5mxeBFLwIC/2QC+EXaeoC5ZtMZg3bQvZnIG58+Yik8lis003xeCBdZ4R8VYA6MXe5/mv2KudFqAUQrhzuAfAzZdhBC82oUB/VaAvA3QOQxFmuJW+CBrCBgD91dBKvW4B0EtVsG+U7yv2Wc57pwDo/vp+OdvGX80qf++w7bMA0GlgRwC9kAM9D8sLAD0Pz2V657X6CoYMHIzqeDV7FOQMA5l0Bm3tbcjmMjBtE5queeHEJMAwMwzQlZgEWaNzUmjAMDYB0MNQVRxTKCAUEAoIBXqfAv0d6gkP9CB9VgD0QKoJD3TfsgmAXn6A/vpzV67Ogc4h3IsAOodzti1osszjt7ZkFotWtOPhJ5/Hk9NfQVvGgqZp7BVL40AKl07vm28+FjvtOAHb/XA0Ro+qz4My7zgUxcx1HBg5m+G7ohOMthGVJUQt8q7Nod02kFMAJRpF1JVR48ow0hlYigwrIiMludAkCbWOCsnKArKJjGkjHh2IlvYMtFiac6F//NlSXHLJtViyZAWO/+2v8PO9d4Qe1ZBLRaFxDvQctAiBdHaxh0Iwm7yAbS+MNf2bso6ZOZf4PSSZkJ8Dm2yb8pkrCnuQa64N1TXZW5jhOeU/J/hOMJ3yRMsKNJ2gJWW9ttizX3IIpBOtp9zppHtUAHTfd4xKKuABdPIM9xwOdA7lLjuU/o66C6WuI4cBixdxmASZZQ2KHodhOVixIo0FXy3DZ59+gfnzl2DVqmbU1lZxpALLzmD48CEYM2YEJoz/IQYNqoXr2rCsLBKxCEw7i3SqA9XV9YATRUfaRk2VivakBUVWEK+S0NqSQ0dHO5YtXYFRo0cjTmBd92KzpzMmEnGVuXchwHpB2TU50L3o6xRMob0jhVhUhyvJaF7ZgieeeBzNK1di0h4/w9ZbbgFVzcNvhuGUAz0P0OmgxdHd18qBXvBAz5cRAL2SOreoS9kVqASATha/vlFT8Xfd+ZuNv3hVTOe/i+8Ma90lOt011rdf588L/6boF/m/u1vP4sbuTpnOOgUps6Fzrv5uQ5p1vrt2R6cgZUptm754TvqFL+pvZb9ZiBP2vAIFGFyoiReEx9sKdtsdm/w274NBbS1fh3L06XxOn9J0Cnqd30bbFI7ht22D1rmMbdPzRvUt1qA8AJ3CtzuywyG2yO45fDt7mysgaE4TILR6Xyn8GyrqqwegpqoWiXgcMuXTs2y0tLUi2dGGZCoJl2fGKLEchbfLwXINKLoLSSVQLwB6dzuJCOHeXaXEfkIBoYBQQCiw1rC8n0O9cgwH+l6PEwA9SJv298UqQTQrdkla15Rn52OWOk3Z3ToGee4mz2J6+akz5cnmc3Wati71OjuXdykfd/48rz+7BqDbRQCdhmwE0M1MGiqFQI9FkTGBFW02/v7Pf+HBx6dBjlaDCHM63YFoNIZ4JIF0OsUhnLf+3new+247YOedtkZdFYUqB3JZB7blIBFVEdUplDSQzrqIJSQ4pgPFsDlUvEvh4GUJBtXRMlEjaXAME47iMlhPGhZq4wlUS0B7SxtqqyNeinFEGVq7cg6yKmPOvKV49rnXkMtlMOFH22KbH4yBqumwDQ3xiFenZEcakUgEJjm5WzLiMQkUOZvCaVNdySOX0r9zOnOZUpC5sPkDF5JMXusyZMuG5jrQdYoBLyNnU/h6GttSKHuZ25PKKTKBfwcq51kngG7AtW3Oge5KMQHQu2uQFbkfAXQKre7lQIejeXMlbh6g03yK4sCVLS+FHXUwJQJJjaBpZRIffjgfb7/1Ib7+ajG23mprjN1sFMaMHssOB59++j4++OADzJ8/BwccsA8mTpyA+vpq/q46HoHtOEgm21FdXQNF1pDOALEIkDOBbNpGbZ2CjqSD/0ybjuYVTdjz53tj0IDa/2fvPMDrqK61/U09c5okq7nbcseFEmzcwOCYaopNhwBJIAFCSCGX5Cc3ARKSe0m4KTc3kBASQjPF9JBgjDHYdEw3xb1bLpIlq54+9X/WmnNk2ZGLjixZFnvyKLbRmZk93957zsx+1/oWHA8IGRIylgeVxyobPexa9t0DefF9hNZwqA66LMGyHMTiCSxb9jk7Dh4xehQGD+wPjSYQLw+SdwOtH+WAequOa7k1km500l010FvqpXfLfhaNEgp0hQL7AOj0hUUPFxbVcpD8KC76t+tSpJcHRfHrZVJw1q7Nj4359y3333MP+tk/d+M/9MCQ3ZdtInJ/z90ssh8+kH3a1G5vsKk1eNofhOI7ThuwKgvQO9Lmlua1bmf2QnbT4yDqtK9z8qn3pk0+Ou1vn7ZAYEf7poedU6wudMVdsXufo80AoT3vSYfJuO+q8XxAmuXud+25D+1P57a+Lzq6T0f3P8Dr7Kq+6d6zrZ2t62yATo9FFGHv29DR3+ltiV+A+CWI6p5na6G7KtQsTFc9DUXREhRGihAJRbhOF3231zfWoaG5AU2xBjiSA0ey/cx22eYf0J8Ez4WF+wGPg3wW8g744OKDQgGhgFBAKNBjFRBQT8SJt39wtz8rNp/nlDZYY/ub2o32EHOt/Z3xb+lJrZYe9rZMuduSafaULbvtsX/7W+TvkW9f8hp2G8vOuTbv2U4+D0H0tpaqWy3N7m1/fvveyxJu630IntO/6Txvv/A/fsY0NBBApz/Zwj0L0CWi3C64BFciI6E25uHuh57GPxa8iUEjxmLoyP5Q1RRnoQcCEVRW1mLFstWIhHScOmMaLjx/OnSpGStXbkRzLI2SoiIYuoTmxlpYpovS8r740oQRMFM2Gmpi2Fy5Cdt27IADB71KS9CvvDfGjahgO/VYPI3VGzdg9YZKDKkYjAljjoBnp2GoGltdL/14AzZu2ohwsYpp06airt7EkndXwHYyGDysP8aMGci1yz9buo5BYp8BZSgtK8amjeuxfWsdVKkAI0cMwrChfREpDHCWL1Vz1hUZsZiF9RursGHjRjQ21yAcDWLI4BEYNngQisIBkBO8psuIJzPYtHUnNlZuQ2MsBlmRMGBgX4wYMRIBTUJQk2CogCrZkB0LrmPC82R4MmWgU61osR2eCpBFgV+b3M9A1/wM9OxkJkcDSSZoTgDd5oAKSdVhOjJWr9mOhQvfwPbtO3Dm6afg6KPHQVXI4J/KCEhcp7yycgvmvzgfW7duxre+dTXGjRvBiQrRENn/e4jHMygsNBiAZzKARg4OOtBY56JXiQwzDfzsF3fASpv4wQ9vQN/yQjTHHfQqlGG7EqwMWbrz7Yfn+27Lmrn7ava+RKA9kchAYmcKlYNL0lRvXZOh6xozvBa+kw0gaE18cv3rkztye6DUd5/c+94PrTLWD8/BIFotFOigAnsA9LLhX/YKCwtRVlbGEV+7ALrMFidtAXSyUtm17Q+g86POHj/7grT0O5q0ewJ4mry54+wLsu6ZGZ49//6efhge+NYZu2WW7/n082/y59qZb5vzuc6Dfc7sRR0QtG+ddd9Bbbkb9xYcsMd/54+2CgHNtz/bdc4DGA/70qylze25zj3O2cHpLnbvYQp0ybjvxLl2KLpjb5odyP2+s+f3gfRn688cjHvKXvU4FJ1zuJ+zswG6/ypDNd7o/UdSZH5Bop+W5xUXfha6o0BzNaiuBg0BlBf3RUGoCJqkIqAbjNxrG2oZoDcnm4CAB0dxkHZTkHV6sfNgWym4riUAejuGZT4L0+04fJd/NJ+Fybayerq84eKEQgGhgFDgMFMgn/vtYXaJ3aK5PSk+NJ9njnz24QzP1gS1W/Rk/o0Qcy1/7XgpNPuz52pn7nd7+qXRv/dcuW0rrSm3zNqx1h3Y3vT6e6Dt5FwxBtu+91d7r3NfOrWlTXalEG++cAcDKwLnrqTChQqP3MU8CYoH+hcvk1PGaTwN7IgBf3v0eTz/yvs47sQZuOQrx2P4MB02ZV1ngKWfVOKRh+dj7aoVOP3UE3Ht1Rdi+5YNeHjOP1C1bQuGVAyC51jYunkzjEAAF144C7PO/TJqa5vxwrw38c47b2HDhk1c/qu8vA8mTRqPU2ZMwvgJR6KyMobFr76B5/7xT1QMGYRf3X4ziiKUEguQk/uv/msOXn19Mc46dyKu//43ULkphZ///Leoa2jCpZdfiHPPn8KVx//n1w/jgw+Xo1//KM6adRIWvzIPmzZsgYZijBl9DM6edTImTByCSIHG4zDeZOHVxcuwZMmHWLX6I+xs2IiS8kIMHjAG048/FadPH4/eJQaSSQfvfbQKr7y2BKvWrMfWHdVwXAejxxyBWeeciVHDB2FQv2KEA0CAUvxtC46VgaqRhbuSBYcHNrbEp7qbAj5Ap8niO/ZR9rkP0P3nAbL3NwHZgawqsGlaSSriSRfvLPkczz33IkYdMRTXX3cZ272nki6iUSovAMRidF+wsXz5Stz+69/iogsvwkUXzYJj29i4YRMsx0Ovot5IJmuwfsMmRKIFiISC+NKx4/xy5LKHj97/GP9359+gaxpmn3sWjp86AUawGCXFKuob4tiwfhvq63cglUohYBgoKy9HxeDBCIeDUFQJ8XgCq1atQXlZCddbX7lqLSKRIIYMHcb28U1NzaioGITefXozyzNNC9U7alBdVY2GugZOkh00cCAGDejH855KG1DQCwUqz5C/AAAgAElEQVQBUNY+OTVQdjtl01NN+LaTZbtbn4v2CAU6S4G9APTy8nLout4FAD33CJJ7VDhYGcet0uI7+02pXfbAB/s628qGb+uR9EAzVIV1b2dNNXFcoYBQQCggFOjJCnQNQHccPwqZADoYomeXsjgy2fPt2x3VB+ieDh0B9C8ZiMJwMVRJQUAz+NmuZucO1DXvRGOyETAIoNtIOgkG6CrZ91lpeFQ3rsW662D3XWvrUbqgg338rj9ePgvTXd/KAz9jPovMAqAfuL7ik0IBoYBQIKdAPvdboV77FejsZaH2tyj/PfJ55shnnBE06ElbPhr0pOvv6LXszwttb5C5rVXQ1ivB/DbTBUOttWtxboV0f/5zPGb2A9D3taqd+117tHnjhf9hq3EG6IzLdwF0lQ5kEXKWIKkykg5Q1Qjc+9hLePKFNzHxpBn4ylemY8hg2Y+xdoBNm3Zi7mOL8OEH72H6tKm45hsXorGuCo8+/CI+/OBdFBWGMWzIQJSXF6GwIIKzZ56MUDCIFxcuwX1znmCb89NmTIUiOdi+ZSc2bK5Gad9y3PjDqzCoXx+sX1eL/77tN0ikE3hk7l0IBFSENWDzujjuuP0BbNm6Gbfdfj2+NL4CdTUyvv3tn6KxKYEbb/o+Jh1fAd1Q8LNbHsKatduxfcc6TJ02BqXFKjzbxdqVddhZG8cpp0/BhZdMx6CKMq4P/8arq/HIA88jHm/CqNGlKOzlYnt1JVYt246Bvcfium9cjBMmHYH162vx0GPP472Pl6L/oH4o61cK01awfXs1HDuNWWedipmnTEJ5L3pvBlzLgmtmEIqEWizfOzpvxP6HSoFsOTrJz0CXOQOdQDp5GFBqggvLzVAGAnRDZ+idNmXU1qewYMEbeGfJh7jqqksxcdIIKBKVO3C4zjjNKzKB0DRgy5ad+L8/3Ifm5gRu+/ktCAZt/PH/nsKGjZvx5ekzULNzO6p3bIaqeUgnUjj9zJmYPu0Y2J6Me++Zg7eXLIGVMTHyiFH42lcvxpChFajdUYVXFi/Bztp6NMdiME2Ty+5Rsuv48eNx4omTUBANY+PGStz/wIMYOKA/Z5lv2VKJ8t5lmDJ5Cj5e+iGaGhsxa9ZZGDt2NJrjzVi2bCWWLv2cj9tQ3wjXdjB48GAcfdQYjBk1AoWFBSgtLYCZseC5NgIBjQE6uVLLtEDUExZsDtVQFOftAQocUoDemfp1JUDvKVYWrRazu+LptTO7XxxbKCAUEAoIBYQCXapA1wB015Hg0uoPwXN6k2OAns2OoOBgAuguZaDr/KNLQQwqr0BxpASqpPkW7h5QXVuF2qYa1CfqOQPdVk0k7QQk3WNrMdfOwKM6cOwC1BmbAOidoerBPGY+i8wCoB/MHhDHEgoIBb4oCuRzv/2iaHMwr7MnLXEIgJ7fyBBzLT/dOnsvepuh5N/O3FrbH7d+C9nfOfOZa/s75v5+/8YLv8kCdMo+J/t2hTPQCZ4rFEntuFzCi2zeExZQ1QT8/fGFePbl9zBw+Bgce+xo9C0HwsE0Z5WuWbMdry1egkw6hVlnz8QlF56OhtpahuofvPsOhg0dgK99/UIcdeRgIsgIGQF8+N5G/Pb/HkCTmcQZZ8zA964+C0EVqNxQh5/c8mfEPAtHHTsOt/3kEtRVpfDLm/+KdRs34Pof3YDJU4chagD/fPojPPPEqygoCOIXv7oKvXuHUF8LXH/9L9DQGMOPf3ojpp7Ul99pf/LjR7FxUx2CUeCCi47H1IlDYWcs/OvZD/Di/LfQb3ABvvbNczBx4iiYtoM7//dpvP/OehzzpTG4+NITMGpUCRYtXohXF30CL12EmSdPw4lTj8bi1z7AY0/OhxYK4+LLT8ek449EfSPw5lvv4Ym5z2LCMWNw5WVnYdzIUrhpD7LrQJddqJpCSfRt2mbvr//E77uLAlR6gUrSUQY6lUBQea2kBaBLDmTFgyc7PKY8SUHalLBhUw3mzX8djY0JXHLx2Rg1qhSGIcFxXGiqDlqPIYCuqhKqq5P4178W4fl/LcAdv/4f9Omn4Pe/ew4LX3oZl112OQZVlGDcUcOwfMXneH/JuzxHfvVft2Po8EKsWF6N+x98EDXVO/CTn/4HKgb1ZcuOx+fOw6LFr+HMM07BUccci6JeUXz40TK89vqb2Lp1C2655TuoGDQUq1dvxpyHH4ZtZXDsl76EI48chYED+iEcjuKJJ55EbW0NLrxwNsaMG4UPPvoUTz3zHCzTwUnTTuC66M1NcXz26XJs3rgJk46bgNNOnY7Skgh0XYZD6fhUOtC1uISgTAtEYhMKfKEVEAC9493vCYDecRHFEYQCQgGhgFBAKHA4K9BFAN2V4GUBOsPz3GpTtjbWbgDdo/zzIIb0G4bSgjLokg5do9pxHrbt2IodDdXYGdsJBFxYioWkE4ekAYoGeGTfzjXmBEA/0FF5KBbYDrRt+Xwun0VmAdDzUVrsIxQQCnzRFcjnfvtF1yyf6+9pAL29GuTznCIy0Nursvh8PgoIgL67aq/P/1227nDWvp2omidBJQt314NjW1AUBY6nIONJ2NYo4e6HF+CZl5bA1SOIBFUoThxWphmKSu9zFjKpOAYPrsBFF5yFU2ZMwJqV2zDngRfx6SdLMWHCOPzwP67EwIFBfr1sbLDw0vPL8Jf756DPyEG45ebvYUiZCiUDZOIm5i9airseeRz9B/fHH+64EYWqiwXPLMUf7rwHk0+fjv93y1ehy8Avf/YQln28FTPPOBnXf/84KKqCqq3AjT/4Ferrm/GTn/4I02aUwnaBH974CDZXNmLs0UNx9bXHY0RFIRzTw/P/WIa5cxdADiRw7XfPx9Tjx2LDpi24508vYMPqZlx+xSycdvpYFBe72LRpDVYt34K+JSMwamgFknELzzy3GPMWvIyho0bjpJMnwpZSyDgS6up24JWF72FA72Jc+7XZmDphKCTLg+o5XBNdliWYHmUw9wCbtHwmZY/YhwC6QxiYA044Cz2bgU5wmGzKJcVFxkzDsm1ECnvBdmWsWrMVc594mSH5lV8/H8OHhiFJJjKOA00xYFnk1uchHNJR35DA408swrznX8Kf7vojW8bff98Ctna/9Zab0LuPimAEqG+MY92aTbj917/Gn+/6EwYNLkI6Cfz8l7+CJiv4z59+G8mECj0ALPvsM5gOMHHC0YhGQ7w2E4u7eOGF1/HUU0/jppuuw+SJR2LFii24994H0bt3GWaeMQNjxw6GrgeQiNl49JG5qKvfiVmzz0Zpn3K8vOhVrFixEhPGT8CM6VNQVBji8g6Vm6rw1JNPwTZNXPX1r6Jf314oKDDg0KT0ODuDEzZc5l5iEwp8kRUQAL3jvS8Aesc1FEcQCggFhAJCAaHAYa1A1wB0gucM0Kn2Ob3HyNmafC0AXYbiqdApA90LwJCCGNZ/BMqLekOXfYDuOi62VFWiun47apprOAPdUky2cJdUykCX2LbLB+idlQ4iMtC7+3BvL9AR8Ly796hon1BAKNBdFWjv/ba7Xkd3b5cA6B4HUbZnEwC9PWqJz+argADoewD0F/43m4FONbj9OtyUNUv1zxXPRTqegKoG4Mo6HFXC9mYJf3poAf712sdIUxkvNwnDjUFTLUgy1fROcJ3zc889FydMnYDCAmD551tw7z0LsGnjBkz/8gR8+9sXsI9+KCgh3pDEs098gDlPPYeS4X3xh9/fhL5BQM0AVtzDys3VuObmOzBkxHB8/5prcFSFAbc+iXMv/g8E+pXgzvt+wdbxP7rhN4jVAbfe8n1Mmx6FqgBrV3r4+c2/Q01NHW76zx/gxJN7w3Yl/OjGh7F2bS2mnXwcvvnNY9G7LAwn4+LleWvx1NOLkfFqcMOPLsFxk47A2+9+gAf+9ipqtgPf/MY5mHHKSBQUOkjE6yHZAZQU9EJQA1atrMfDcxfhrXffgxKMwJYVVO3cCVlTETQoYjyDiv6luOz8MzDj+CNRXqBDdmxIToZL2mYcilsQ4DDfeX2o9/OkHEAn8JUD6P5c8tc4bEicfZ6G7XoIhgphuRI2Vdbhsbkvoaq6Hj+56VsY0E+B7SY5Sz1kRGFaDlIpi23UG5pimPPQi3jr7Xdx152/RXPMxEMPzsPKlatw5523IhQBCnsByZSHlcu345prr8U9f/kLRo0eCE2RcNN/3o7y0jJc8dWLuRZ6aWnQr1du+VnunmeiqrqR2/n6G59i/vyFuPaab+L4qWOxZs1mPPTgo5g6dTLOnDkVpcUG0mkg1mxi7mOPo7GxHueedzZkXcecRx+HYQRx0UUXYsjgvnCpLqDjQVVkzPvnAnzw3ge44ILzcOzRRyAS1mBTmQjF4zropBR9vLWLx6HuW3F+oUDXKyAAesc1FwC94xqKIwgFhAJCAaGAUOCwVqDzATrVnWKATvWnCKDzapMLl+ryZQG67MlQPZXheYABeggjBoxE7+I+0NUAdLYdc7F562Zs37kNO5qquQa6rVhIOAlAddnCHa4fdSwA+oEPynwyuw786OKTQgGhgFBAKNBTFWgv1OypOnT2dQmA3j547vdHe8yuO7sHO358Mdc6rmFnHEEA9N1VfW3+H7IVmhUf4HoyZAboLmTKCnVdyLIKV1JgyhI21nr4w33PY/6bSxEp7o0hfYLoGwU8K4ZUsg59+5VjytSpGD1qBIqLwvwK+flnW3Df3xdgS2UlzjhjEq659iwk00BhVEJ9dTMefWgxHp+3AEOOG4dbf/pdDI4ARQrgJm0889J6/O6Rv0MNarjjZ7fg6IoQQqkMvvfDv+CddSvw7R//AEYogD/+7m6U9xqKP/zuWvQq1VAcAlYsd3D7L/8X27ZW4Qf/cT2mnzoEsqLgpz9+DJ8v24LTzjoJF118NAYPCCIgAfP+sQ5zH1uMZnMLfnTzpThu8mgsee9j3PuXxWiuDeHqq2diwsQB6FXkIBL0EG/SOGg8GgZWr6nFAw/Pxzvvf4xoSSlK+vZBcXkv6EEFTc1NIKO1oQNKcOy44ThyeH8M7ROFZyaRSTUjGilExqH680pnDHlxzC5QwAfoZECeA+gEz/25xBnokg/QKSGBVj0sR0EyI6O2LoN//XMxliz5CD+79QaMHB6F66ZhOx6ikQhsx0U8aSFoBFBb14C7734UK1euYwv3SIGHBx5YgBcXLMTDc/6E3n1k2I5fPnztmhpc/53v4Je/+AXGjjsCoaCMX99xJ5LJFH7yk+tREAlzBnzNjhgqt2yALLvYuLEG26qaYVkSKisrsWXrZvznTd/GsV86AuvX78Ddf74XUyZPwBlnnIQ+5UGoKpBIeLj/vjmoqa7BpZfNRmmfPrjrLw8gEoniissvQ3GRAZXiQlzwn6++8jbmv/AyTpo2FeecfSoC7EZIAN1fcrJt0kkTAL0Lxqw4RXdWQAD0jveOAOgd11AcQSggFBAKCAWEAoe1Ap0N0EmcLDxvAehUs8vPJvKoHh45bHkKFKgIeAb0bAb6yEGj0Ke4LwKawTXQHdvBxsoN2Fq7FdUNVZCCVAOdLNxTDNBlrTVA76xOERnonaXswTpuezPKxaL0wVJeHEcoIBT4oikg7p9d0+M9CaDno1h+gX4CoOejtdinfQoIgL67Xq9mATpnn7cAdMo+dxiiW+kMJEWDK+lIQcHWRg9/eexFvPLBKoyfeDwumnkMRvcPIqoBumYibTmc5a1I4PrmmQywfFkVHnl4IVauWoVTT5+I737vfIZlmuKhelsCLz+/BPc//SwGHTcGP7v5O5DrZQwtAZDKYO68T3DvC8+iKbYTzz99HwZEgOQmBy+//gl+8+j9KBs1GGVlpXj7jfdxzhmX4XvXHw9ZVlASBjasc/Czn/4a1dt34DvfuxZfPm009ICKn9/yBD7+eB1mX3A6zjjzSAzqr6AwoODZx9fi8SdeR9Ldjh/efDGOOW4olq3YgDl/fxtrl8Vx5ZWn46xzRiMcTSER34md25IIKmUoKy1GUzyFhx+fh6f+8TxmzDwNV3zzCgRCQDgKuA6QSQHhABCECwM2ioPkwB2DmY4hEimGaevwQC/GYjscFcgBdFei2vY+PCcLPwLoEtuT07xIg5xWVN2AaQGWq6E5ASx+9WM889Q8zJ41AxfMnoxgSEEq7UBVVUiyn2Lgeg5WrNyE++5/FOV9+uOqq66Crqdx991P48WXXsLjcx9EUZEGy/QQjkjYsLEBN3z/Btz2i9twxMghbI3+X7+8A83Nzbj1lh8jHAkjoDl46eUleP75F9Cnbzmam5owaMhYFBT2QnOTiQ8//Ajf//5XMP7YUdhRncGvf/V7HD9lEk477UQUF+nQdbDF/AP3P4LtW6tw4cWz0Ku8HHf/7UEEAga+evlXUF5WBCVrZkjrR6+98jYWLljAAP3882bC0Amg+9kZ5Epo2RZUPSgA+uE4CUSbD6ICAqB3XEwB0DuuoTiCUEAoIBQQCggFDmsFugKg+xAdtJBCBeo4qnoXQKcXHZnwOdU+9wKgCuiGZOCIitHoW9ofQT3IFu62ZWP9pvXYsoNs3LfRqgEczUbKTcJTPMgqvTS5kNpp89m+7hMAvX16df2n2wvQqYUCAnV9P4kzCgWEAoe/AuLe2TV9KAB6+y3cRQZ614zNL/pZBEDffQQsnv/HbOC0DFfKZc16kD0HKmWhKzI8T4EDGSlHRmWDgz8++A88/dLbOOWMs3Dl+TMwrp+MXmGgtr4RtmOjT3kJLBucZU71m7dsqcPjjy3GJ59+ilNPn4JrvnUOAgF6vfQQa7Sx4uPN+M09f8MOZHD9dddg5vhx6BP0UFPZjL8/uQD//OgtVIyowJ2/+iFKZcCqAiqr47j1L/+HpRtXI9qrAIm4hd/96vcYe0QU4SChSw8N1RK+e92PkIglcf13rsb0U46Ermv42S1z8O57K3DZFefjlFOPRu9iG8UFATzxyDL849klQKARP/jPC3DE0f1RVdWI++95Ha+/vBazZ0/GxZdOwcBBBrZvX4un574JO1GMmTNPwrCRZZi/cDH+fO/DOOKoUbjy2q+j78D+bGtfX1eHxrpaRMNBjOzXB8WRAFQvCQMmPCsFWQrAlQrggazZxHY4KrArA53WNXwLdxqF9Cwgcc452benOBtdI4Bue9CMIBIpYMWKWjz//GI0N9bga1ecjaOOrGDHv0TKhWEo0AIeNm/ZiWeefh6LX3uNrdmnTJmItGniT3/6G1asWo5/Pnsf4vR5VSITCXZ9uOKKK/DwI4/gyLEDoWoSvvOdW2A7Dv77lzcx2F65egfuuOO3GD36CFxyyXmoGFyCxrjEddAXvvQZnnjyOVx0wXk46cSx2FFdj7/ecx+mTz8Rp8yYiHBQ4bLlluXh0UcfR031Dsw+7yyU9OmNJ599HtXVNThv9kyMG3MEVwI0AkBzQxLPPfsSVq9cjgvOm4XjJoxFOCTDNh14VM4v++DU0Qz0fPxvDvaYo++ZfLeubf/eztaRK8j3ynffr6MtOBg6dsQhk508894EQM9bupYdBUDvuIbiCEIBoYBQQCggFDisFegigE6LKPTDtc99gM4W7i4tipKtnwrV0widI0D/LwcxZuhY9C8fgFAgzBbulmVh7Ya1qKzajKq6rZB2A+guJCUbdXwwnnD32qcCoHf34S4AenfvIdE+oYBQoKcoIAB61/RkTwPo7f2ezicDnZ4tfYjeMzYx17pnPwqAvnu/vDL/Lh+gZ7PPqWYz5856BNEJBgKWbcORNTiKiuomC3964Ek8+tyLOOuc2bjx6vMwtEzlGsepjAlZchHQA8jYHhTFtyT/7LNKPDTnOaxasxpnnn0yrvjaeQzQyb45nXCwfUM9Hnl6HhZ+8DYKC4K47YffghsHNqzZjoeffhIojeDKq6/CKVOPQaEMFADYUWvjzkceweP/+gegqRg2bDT+dvdtgKMirDmwPYnh/DXfuB62aeP673wL02eMh6LouPXmu/HRRytw/oXnYNasE9CvzEBEl/HE3Hfx1FOLoATTuOH/XY5xXxqKRNLBP55+Hy8v+AjJVAxnz5qAyZOG4/3338Oriz9BY62HC2afiosvPhUff/opnnh2HlZu2IwRY8dh9rmnI2Ol8MrrH2LFsqWYPOFIXH7RORg7oj8MN42oJgF2Bqm0DU0vEhno3fOWcYCt8uBKNiDR95gfiMIQnWug00arKQ5kWYLjukibNgJGGOkM0BRzsezzNfjnc/9En95lmDFjGgYOLIYWiEKSLOysq8G77y7DwpcXYtLkifj6lZeiIKohkYjh9jv+jE8+WYpnn3kEiZQHTVGgqAoa6hO48MILcdddd2Ho0KEoLZHxk5/+BolECpdddhnGjB6CTZt24Le/+z2mTJmCo446CiNH9EUs7aKuoQlzH5uPtWvX45prrsKJJ4zGZ5+twpNPPIPjp07FKSdPRVlJkO8NzY0m5jw0F81NzTjvgrMwdNRQLHrtHcx7fiGGDh2GGV+ejr69iyC5Fj78cBleW/wmBg3siwsvmI3SkihbyzuuA8+1oKgyOxhS0I1fPzC/zc1/15YT7vMQbMu/90/40LVjzzIdvgZmh3tsPDb33Pb23EX7HwQh8+vCbOBJnjtnd+uohlzCpAP9SOlGnpSvhgKgd6z3+Z57aAdxxy8gd4RWN5Se9nZ58EQSRxIKCAWEAkIBoUAbCnQNQPfhOWWf06IK1fTK1kAnmy1eVKEM9F0APagEcdTIozGoz2CEjAh0VYNpmli1bjU2bduAbTu3+ABdtZHyEvBkF1TqzaNaXfyOke8D5v4GiQDo+1PoUP+eFubbszifz8L8ob5GcX6hgFBAKNAdFBBQr2t6oSctcbTn+7lltaedzkL+uHR7lLuMmGtdM9faexYB0HdX7OUX7/b/Q3atWWbwx+Zj/EPvaJSRSkzLgoftNY24d87jeH7BSzjllJNx3ZWXYmjfYobtPoQnfET53/xXxoaffLoC99z7CKp2bMepp5+MK664CNFwAK7jIpXMQHM0fLR0A+YtfBkff/oJMqkU10Q2ggbK+vTGsZPHY+bMUzCsfxGSMSAoA0HdwXPz38Jv/vePMB0JF116Oa762rkIGjIaGzMoK9Gxeu023HrrzzkD/Prrv4MZX54GRQ3gl7f9Hhs3bcWR48bh+uvORd/SUqTjwKJF7+Kxx57gMmNXf+vrOH7aUTAdYO26arz+5sd48613UVtXy3o4jodQqASjhg3HpedOw9QJR6C6pg5vvfsxXnr1LSxbuwFp24UWCEA3dIwcMRTnzT4DU8aPQcSQobo2wiqguA4HKEhSQNRAb+9k7lafJ5t2C57k+CsanIFOVnu02OFzHPpOoNIFqiLBdgGHeLsCzgpvaIjj08/W4F8vLILjaOjfvx8GDR7IkHztmtWIx5swdMhAfOObV6GwUIKZduG6Cfz2t3/BsuWf4c4770R5eRF0Q0Ys5mLN2vW47bbb8L3vfQ/jjx2P4mIN9933JF5+eTFOOGEag/BoNIp5817Ae++9zwC9/4DBaEyY2LqtGnV1taiq2oIrv34Fjj/+OFRXb8O9f/sLZkw/CV+ePh2FUQNBXUF1VSMefeQpuK6HM888A0OG9cf26hosWvwOPvvscxRECzFowGCuvb5h/TqUlhZj5pmnYNSoodB1GRRjYwQVpDJxuLaFqBGF5+Qs8PPrYLrvdASe+nXr97G1BadbfTxrup9f47N7Ufv314y9noB3bAOg58B+ywMqAeIsVG+B67TOR/v6DgqHYuPwhNz3Twca0JFxwMFjOW3yguh+OUz6TswvE10A9A50fXZXAdA7rqE4glBAKCAUEAoIBQ5rBboGoMsyZaBLbOHO8JwXNqk+FdVA9wG6As3PP5cMBJUQjh0zHkP6DUUkGIGqaMiYGaxcsxwbtpKN++aWDPSkm4ArO/xc7jm5NwQB0A90WPY0gExjrT1bT7v+9ly7+KxQQCggFOiIAgLqdUS9A99XAPT2Z1+RhWtPGp896VoOfOR3/08KgL57Hy188R7+D5R5Tlmzchaa858gUOyy/bMjSUiZLmrrG/Dmknew9NNPMWL4EJxx8gmo6FfGwIPrqHN0NP3p4wfLcbBm/UYsfu11NDTVYfTYI3DCtCmIRiMI6gG4tgQnBegqsLGyGW+//y4+/fwzNMQa0H/wAIwffyymTD4ORRGFcQ5Zw0epbrLj4qOPVmHBS4vQ2JjA2KPH4+yzTkZxsYxE0geT69euxdwnn+Dazueeey6OOXoC6J3j/vseQXV1FSoqhuHC805Dv/JeSDZ5+Ojjz/H222/B8WwcP20qxk8ci2CEipUD6zZWY/Hr72HZslVojqVhhIowevSRmH7iMRg5oJjbpAeArdWNWPLhcixdsQI7dtazZoMGD8aMGSdgeEVflBZpgO1BchwEVI9rzVMgASSyb++sd+HuPy8P/xZSH9oA6Ic2fx74ED2bCElQ0M9NYIt2lyCd7EN12jK2gh07E3h7yef4dOnHDLFVVcHgQYNwwgmTcewxI5BKuwhoMkzLhqo4eGnBYmzbtgVfuexSGIaBgqIAmuMWtm3bhieffBozZ87E4MEV6F0WwpatDbj77ruRyTgYPXoMzj//LKRTNubNW8DHaIolEC0qx9QTpqCktBhvvvEG+vQpw0knTmSiOfexRzBuzBhMPu44TpQIGhoa6mJY8s4H7OwwZswYhCNBBIIaXFfC8uVr8M7bb2P9+vUoKCjEpEmTcdRR41DeuwhFvQzOxCd3Q1XxkDYTsM0MDM2ALhlZC/z2j4pc4E6nAfT9ZJ/zvdSvWp/3bOa9DwZAbzORn8ap3z5/o3/n/p5LOqEFOhq7voNIV2+7ADoj6Ox9sT1/7grgyncc5AB6vm4CfsspA10A9D3GTysbhM5+UxIAvavnrjifUEAoIBQQCggFupkCXQfQyWaMNh+gk4W7D9HpWZsyFBigS76Fe0gNY+JRkzBs4DCEg1Fosop0OoXlq5djfeVaBugwPNiqhb5jhi4AACAASURBVJQbhyO7/D7pA/TOdNgRGejdbAD/W3MEQO/uPSTaJxQQCvQUBQTU65qe7Oxloa65Cv8sXZGBzs+aAqB3Zbd+Yc8lAPruXb/wxb/685wBusQAnX5y97BUKsMQTw+qPhCn2szpNJKZNCIhg7OpZSeThUUEzlWume5noUvMYOj9MZ7MwLQyCAQ0hMIGUpbJdtYKVIRklespN8VdJDIWZJUqRpNTmYRgOMCwkQK4NVmCQaAagGnasDMeHNdDOKKjvgkoKPCgqhJSKRe6Tpm+MpoSaQSNADRFQixhIRxUkUgA4bCETJrd35l5urZ/Dtd1AVWCqsoM4ckojbJk6U/KGibYaTtAPEmfBwojQFh1oVGAOQUZWEDaATwKOpAlNMcsfosuKgr4OZ2UhezSNbgIyC5kulKP3rE1AdAP67sS9T/BcxoptNEiBw2uXAY6oMhgZwUaYr6zs8fuAy7bl6ug2t9pS6I8BR6XNNbos7blh1YEdP+/0dykz9DEaGxI8HpLv35loDgMhyewBMtysKVyG/r36wfTchAOqVxSgdZxLIuy1BMoLAzy3MpkPETCMixHgmlRRrhvDmhm6DxUuo+CPGxoqsTXENRV2OSuoFD9cg9NjQkEAjqCwSAk2YVCMQOeDMvy546qApbpZ9yruv/f6FmUjy3RccCBBI5rwaXSD56WN0BnVTucgb6vgdhWkAtbbWQ3suxvDajzG9QHBaC3eeq2APoea2U02g45QM+FYLUHnFPf0Of9iBT6DsoXoEtUrrKDVvydkoFeVlaGQCDAD+Zk9SnLCv/4D9F+xBtNdFmS2RZi17a3ugOt/3vHaw/sf7gLgL5/jfb8hLBwb79mYg+hgFBAKCAUEArwEkcWOHeuGvTsRa8Alm2ylbtMCwmyBJes5mhxw5OhQkNEDXMGuiEbmHj0ZIysGIHiwkK2ZqeXs1VrV2EjWbjXViLlJZFBGqachhyQIWsqrIwL19n1sHvwr6pnAvSDr9PBOWI+cKarFucPzhWKowgFhAJCgcNXgXzu0YfT1e55ffl8vxyM6/2iAPR9jaf2jrXuXAO99Tja23W193oPxjgTx2i/AvkC9Pb0LwGc3Jhpz4r0oXBY2gXQfet2JQvQ+Y2T1+PJGQKche4SPHY9kFO7TDbUjg3JM6FLuXpcrTPQCT8QsPMPpKh+Rjpdo+O5DMgZIjoKYMkwDBkmgWzCH5oH26XPEEhUkLEJvtnQVRlBTWbIRjWXdVVFJGwwkatvdBkuBkMy0qkMB38HgwTfXbbMlmQFDQ0xRKMhBoN0vkxGgmN7COp+nWoGnDLhbj/TnV5P9YCMjOXCcSUoig83CTLatv/5oAF4VMjasqEHNFieh6TpwlU0BEIqNMqW50x8wEyTIi5CARlBhUC65ZN7ytb3NN8CX2yHqQLUy86ubF4GkATRqU/9fqW8BCppYFm+qwNZmDuOzQCc9lbUEFxPYchO84YANP2CADSNNfq77RBw9sci2bgHgzKP+2SSnP1kmK6FUFhnVwNat6Fxncq4iMdTKIiGkU6biEQoBMVDOi0hnTERjepQ6RgpQNMAXZcQT3jQdAmWafEccmwT4WCAHRwInMeaYzACOiRJgypLPE9N00MyneG5ruvUBi97H6TjeH5ZhoDE8N20CLRLPN8IuuuaD/eJ/8FVOZgnny23W77gNHffy+/sfos7+vznl77oDAv3HDynVrbKQG9pdCveeggBOl09fVtQsFG+G48DjwB6vvdUOj/fmfNqQu78fgZ6PtseFu6lw6Z7hYWFIIBOk4smomVZoJqbBNDpgYOAeWuAvrt+AqDn0w3dYx8B0LtHP4hWCAWEAkIBocDhp0DXAHSyYKdI/HgyBlVTEAwFObrYtm00NzeD1koCcgBFoSIEYEDzdEw8aiJGDx+JAX1KkExYqK1twobKjdhaU4nq+m3Y0VSNmNUEyQBCBSEYoSBi8TQsKjC3n3pS+fdTzwPo+WvR+Xty5obYhAJCAaGAUKDHKNAecNSVF90CqLKLRHvCp9zvW//ZVdfS0QXUrtRxf+dqKwghp2NrPTuubXtQ4/5affB+T9dPa5X7uua2fneogjcO3pX3zCPlA9DbC7ZzAJ3GQHtGdXvPczB6aOH8e/kwdM9i1McAPQcPfABmmhm2W5ZVxc+YpcRyTUUmk4Qq24gEVc669IF5rn6uD9MJllGNZ5pDBMVd14brOQiFg1BVlQF2JmUjEjEYzqcJTrsO0ibVQVdQUBiG5Lrkeg7HNPldVKMMU9dFJpWGbXkIRqMMvFXVgec63GZZkTnzPZ1O8/UFKa2WISZZvJtQqJC5JCOgZgMFbB/sEdBka22JsmVVaJrM10z0jzJwiWz6QIRqWsucVUu54wGVvNo4LAAusQ3IsFzAdHyLbtqXDkOHCHLtcxuOlea0XElR4cm6qIF+MAb0ITvGnjO9tcOej2NpTNE6SiqVYocDsjsnMO54Fo9nT9LhuDJ0jcYWAXR/pAXo3xSEkXGRTKQQCho8LuPNKUQiIWiqh/qGOJcbMD0bumEgHo9BVTWeYzT3MmkLkZBfJiCRsnmskwOEppJjhIR0OoOCqIZ43EM4RHPHg8btkCBLHjIE0l0HikIAXUVTYyPPKVovUjgyQGF2J8kOVApycSmznWzmFei6BpeWerJuDrZF9wGC9WRx7cBiNwqaJ/55ZZpRhxCg74LL+xtMuYxn+lzuruA7eeQbAMBH6lKAvieby9VA3xX4sT8VDv7vcwCdQ67yOjyDa8+3UM9vo3KVuSz49h/Bb7UCL/sMkM8RJM9D9fZtqKraDkkA9PZL2LkWp3m0J+9dBEDPWzqxo1BAKCAUEAp8wRXoGoAuk3ERvbzZFkc5awGVFyT4xS+ZhCqpCGpBBuiGFOQs9JMmTcOYESNQXGCAXo7q6prx3kdLsXrDGlTu2IRwsQFHtVDdWAWXLL2ykctk4CcAes8Y1gKg94x+FFchFBAKCAVyCnQcjHaOlgKgd46uex5VAHRpNxv7toIGBEDvmrF4MM4iAPruKhJAJ3ie04XhOZnfEkQmeCGRlXOGs0P1gAGJwDRhOPaSptJeacA1s7bFudq5tKdv407veD4Y87PPOXPdtqFpGtKZFGRZha4H4DgeEqk026YbQYPPx8nrkoy0lYFC5/MIvDkMNjRNhSaR7bWCtEUwUEEqmUAs0czW7ZFIBJpOUM+BplIAuMXZtnReXTegUMIe20w7nB2rEyznxFx/rZrLS5EleyrNf/cT/hyYDBI9PiYdiz6mEjq30kikknAgwwiFoQU02CBLd2ozQUmCggTryaKaAhQsSGTdzXmBKiy2vT80NYcPxrwSx9hDgZZa2btymcm6nEBxOmMxNCaITiUNiPFx9jVZsLsyj216n6YyBTReOOFUIrcEl+dOiOoYwGP7dFqjkSQPZtpGIKzD9BwOPIklY7x/OBRGQNdhOx6DbrJzJ+fnUJB82v2gd/r8jh31KCkpgG3KnFGeTqURCvtBJjQnYs2NCIdDCLLlggvLtHlOsns0Wcq7NGckxGJN7P4QjUR5zvjPDzIHumTzqjmQRNMUDh6QFInnKEN0SYKqa7ApWqYDAL0j2ed+Lx5IMgDfBXcBXq4j7hcu5/955OiRXx57h+zbWx7cfd3/7XpaojtbX2NbYV6HHqBT9jeN/3w2Auf0TbZLg/YfpeU7MA+I3zH7dmqryEBvf4/tuUen1gjtePMO/AgCoB+4VuKTQgGhgFBAKCAUaK1A1wD0lvDXbMQ0FWyjiHx6oSNLroCiwdAMhNUIdE+HjgAmHzMRIyoqUBDWeXGhqTGGD5Z+hpXrVmPj9vXoO6Q31LCErbVbkCHbOkWGrof9LACRgd4jhrkA6D2iG8VFCAWEAkKBFgUEQG//YBAZ6O3XLLe4ns+enb0Pw7TsJgB6Z6vduccXAH13fXMAnUY4wQofoBPg9X8kKuFFr542vf85nFHHFucOWaw7UFUXqkqZ6n4d9V2lxviI7DJG4JlAOEH3cCQCzyGra4nBPNmvE1RXNc0HabbJdc0zZppfRcPhcBZY+77WZBufiMX5fTRoGDAMg8F4OFLItZozVGddI2tpslo3GRbSeSkTljJyfZtoqrfsQJE1qIrK9urUPjomZeISIDQMAuQKt9W2TM6vJ9BPx2Bsxm65Dv8oEgH1bIFryEiZNmJJCgbQ2MGNdnA9iT8neQ4k14Ymewwq6VwEN21JEwC9c6d+5x99N2C6p2MyzREqT+yPNRrHNNYJgFOWODkzEByXZD9jPDfWaZzJksrjlwAzJShw5QPH4XFO+9A8ChohuFRHXKEMcALuMpKZNEKBIEzH4jFPMJss3AvCIT7Hjtp6KLKKgmgEsXgChQUhSK7MbaTvYzNj8xwi63bal4C5Q+2kcgW6jkwmw+CcfifBDzLhOumaDDOdRjKRhKYHEAyG4VhUe90vV0BlAlXVD25RVIV/LNPkMg2BUJAt7vNkz9zHHQXoHj/AtQVu93A13PVU4NtY8C4SlzmU2AI9P4DeIfv2lgeVVufe6wPpvgIF8s3cPhjTzM/8zhb9yPOABweg53ly3s3PPs9vDAiA3hHlWyaB/xBy+G8CoB/+fSiuQCggFBAKCAUOjQKdDdD9Fz4KSubXIbLccyzYjp99QAsH4WAYOll2eQrclMs/MCWUF5ajd69ylJeUwbEtJJNJNCdj2L5zKzZsWw+jUINeoEINK3Bk169v5/oWSwKgH5rRdLDPKgD6wVZUHE8oIBQQChxaBQRAb7/+AqC3X7PuDND3lYXPC6V5Zknlo5LYp2MKCIC+u34vv+BbuLN1ew6cw4FCoBcuPNf1LcYJXpsWZE2Doht+Rjn9HjZbUPsm077/MME7/12S4J8ChUAfZ93aDAsJlgUo69x1oFLdcJtguYcMZ4irCAXDoErkXH89mw1O75QE7gia5+zYKbA7Y5q8RG7oBkN3OgdBa2pvJp3xoR5n9NKRfOhN8I+bStbwtgPbpSx5jW3fuUo1W/cS7PYz3umdlseN4oN4ur9TRjtdcSAQYBBOnyHwTxnxshagQu4wHRcZhoaArmlcu5or4lKWMMN0F3Ymg7RpQw1GBUDv2NQ+9Hu3mfCYZR80vtNpXlMhdwQC5wzMqRwCux0App3muuU0ZhUKOIHEpRNoHik0j3js+aWP6VjRaAH/Lp1IsX17xswgaacg6QoMPYRYvBmFkULUNzUgFApz4oNp2/44lhU0NccRDYf5/PWNzSiIEEAHbMvPkKeMcwLd5LqQTCRgGAF2XciVNUkkEtwmhuDZTHTbTPM+ZPXu2A5ktpBXuCY7ry1JVK6ZAkrIkt7kttB8TCXTMG0T0cICWLbjW7lnA9f4HpArh5EF9vvq7P0BdA4Iyt6uOEGeMuhpzlMgQLZtfPwcesve6+jfLUU5+HceB92QAwCtkfn7yyCbRRnUV/tmd+ywkT0P9aPvuEE/PjrmtuVMMbIX3LrtHRnwfI/jE5CLCF0HuRn40Jxs+w9tCRr//gs4Lc9W1P+5jH/uO7p/0jeWa7OLCf3bH19ZNwRF4aClDmWgU/9my4/wLKYxmeuUA+gIAdDbHKGtojY6+01JZKB35B4h9hUKCAWEAkIBoUAPUKCLADpF43sSvyhZjsWLEvSQTS85kXCEo2upIJ2X8qB7GoJKCMgAmqchZIT9NyO4UIMKklYcO2M1sOQMYLgIFgUQzyQQSyahqAYvWgiA3gOGJvW4qIHeMzpSXIVQQCggFMgq0F3hoLBw75oh+kW3cOf17dyi6T7mRHedJ10zSg6fswiAvntfLZqXrYHOqIGyzm3IZESezUT3fJ9lzsQmO3ZXkuGwZTPtIENWyWI9zQCDkB8BZwLc9HeqnU6wPBgg22cC1pRBa7KFumPZUHQVtp2BpBN3J7venCVyDjz5dsgE2SiTnN4xQqEQA0TaKLu1qbkRwYDOsI3gPAE6Hwj5dtdUl5mgeYQy2QmqmxmG9wS9GGAS0LcpEEDmbFwCgn5iuMvXTMdJJn14SPXXHTo3aUNW9lQXPgfdqMgzXT/V3uXQg2z9Xa7D618PZfjnMisJEOVqzbuSAlsiI3hh4X743EnaaGkLsGsrYZCAMLLBJeAMdHI78N+bXRREo0hlkhyQoukqdHY68MvpMaRle3CKvcjV2vbPz+sx2c2VXNgyZW+3oNldjcx+zgfYBEj9sUZzkv/0CEA6UCWChja7DtI56fw+bKXMdE6f57rp6UyG5xbNCwoKoDlJVvGURU5zgqC8azvQAroPz9ku3g8a0CnApAUu78rUZ9VkCZZrI5FKoaCgwM+EZ8t5w5+LqUxLAEy+Y4VAcc5yngJZCLSyU4VEATISbNJEoYx6Xxv/HkLBDhQg40Nacq6gtiWScQ4YSKWSfF8hDUhTruO+l+TX3PME3ZfoFBQ0QXb7dH2aqkDTySnDf+7IOWZwX7MlPt9JDnC9pa0Mc3+8UAAQBTbkyjNSMERxcRG3IxdkdKghOn2XUCAHXS/dezkQgwKaHApW8J0c4vEYB5LQeEul0wgGA2hqiqFXURHf1zuyaZqMurpGFBVG2SWExkg4ZHCgFJUJoalLgRedswkL947rKgB6xzUURxAKCAWEAkIBocBhrUDnA3RawHBtenCj2lwB2K7NlngUG+tnBoTgWjbcjAvVVVEaLUWf4t6oqaxB885m2BkHBdEwCgoi0IIaXMVGxkshbjfDlNKQQxLqYvWob2pCOFwIVaOFlc6yitrDbqsnGPl04/ErAHo37hzRNKGAUEAokIcC3RUMCoCeR2fmsYsA6LsD9AOdDwf6uTy6ROzSAQUEQN9dvMXP38uchzLQfexLAJ1qL/uZlQRaCBRQFrqi6pAUHQ5lwdoOTNuF6brI2CYCARVBI4CMacE2/frO0XCI6JMP5AhSUwkwPQAzmclmWXoIRuk9kzLQfdjh56RRDeFdEJ3ACcFxaifBk/rGeoZoBdECtphWNfq8D/oIhjH8ztZlJsgV0A2GVOl0mgEMAbR0OsXXFgqHOYORIDdly1P2vA+u/IxG+qFr8Z3VKONWZohPVtZ0DF3XoJMFt2MzE/QNtn1oTg5rPjz34ScDOL6+XIa7b/DrUmACtBbQ3oHhLXY91Arkxm1LcuWu2t8EYTNpv6QAra/QODMCOo9VzirnrG+DnR04AMSxOSGBwLWm6DxWCCjmSiW0zt+kVRRHctnhb18APcBZ6BZs22UgS/bwPOOo/rgiwbXSvjuC7LsRUj1yBpYcoEL1yf0a67qm+ODXpsARAooEkVOg3GuCy3T/4Ixmgr5Eid1d2cRUyz1XL9yvD8Gp3f6fdCEqYLt+WQQ6Nzk06BrZ2MsMLMmOviMbaUu150kDcrage0nQoBIKEnbU7EQoHGXXjBYAzqnNOWhL8Jqy+P1gH4bpsoK0meIsfDo2ZXBrcsAPemhj4xFBJRHp3smBCA7Xlo+Eg5ztT/fQSDjEwQaJZJrvMTROUmmTQT2BbrK53/e2t9/7622krcmlNSTuy1g8yfc/Omc0GoRD975Og8P77z0G0x7du333E4LhpBN9D+TGBQVTkEsC/T6ZTHGQQ68i+k7IltbwaxHkvdH4ra9vQGFhlMe+n6Uv8bnoO4kDSjptEwC949IKgN5xDcURhAJCAaGAUEAocFgr0EUA3aLXCIUji9mgjxY/2FDKf9nPJDKQbKCssAyjh43GuBFjsWj+YmxYtR4qFJxx+mRMOO4IvPPeKqzZtBFVddsRKFTh6TaaMk3QQjp0flGgB2IOOe6kXhEAvZOEbfOwAqB3pdriXEIBoYBQoPMVOJSLaPu6OgHQO7/v6QwCoB+4zq3HZHedNwd+NT3zkwKg796vrxFA9w3XyTCackQ5E52wLr3zkYU0AXRZ1ajiOVuUe7LCWegmQRaynnY8EM+hMuAq1S03KNPU5drksuvC0MhpzEWGYJCqcxZ6YUEEqWQGHtUCpzjqLA30a7Hn6qkT2OcUTYbLBPAJIDXFYghHIwiHI5zlrqvUWt9u3nXITpkguF+TmQAhQThymKaMUh97+ZmftNE8JSt5ChJnMJmr486K+Fb0dBzKrCV4STCdMkQJvts2wXuVklXhuT5Azynpw7fdj9daeT9J2M+6p/O48CG+2A53BXYBcz9qYtc6BJczkMklQeIxaTuUcUzjk6Bcmp0ciooL4Hp+FjBZqdPkI1hHkJdALQWAkLsDDbbWo4WANQWhEEDffcuur2TXWXSNapdTaT5yFdRaoCnBQcq4dZ0Ug3QClTSPCFZzkjxlrnMNdBfpVAYBQ+P9E8kUbMdBKBjg4BOar/HmBFvLU2Y2BQOEw1TX3OQMXiNbT51JOc/t3ByhuuGgghCwPMr29gNZfK18IJrbKPhgn8+G+xlCNOcJfhIs5sz5gM6Z33SuRCoDLUAw3c8wpo04ae5+kb1ZwrT8+vABXeN9yamR9PEjdwBF2nsGOh2D+jGXZU7gl8YBJalQgAKVsqD+Zsv+bDAPgXYKACJNqQQAjZ+9b7n7d1ufyGWg+w4diXgSvXuXIBZLcrAEndfgYAK+Ox7CyUjlC/yyHhxoYvh9TgEGvm0+24QgWhDkdqfTJn+G+lZVgGQyAxrr2YilvK5DUWWkUlTCEgiFKIBFYoPNVIr6QWspMbC3g7eUNcnr7AKg5yXbbjsJgN5xDcURhAJCAaGAUEAocFgr0BUAXaYwZrYOo5c2rhlHkcSqbx1FCxTpWAqe5aF3r94YM3wMxo0ci1fmvYJVn6+ClTZx3uwvY+qUozF/4TtYs3kTmtONKOpTACngoqpxOwKRIMKFUaRStABBD+gCoB/WwzLbeAHQe0IvimsQCggFhAK7FOiuIFAA9K4ZpQKgH5jOrXXi7NVDmL11YC3+Yn5KAPTd+/31f/kZ6Jxxns1Ah0Swys9kZXDuEgpQkczYsCj73CErd8m3b3cARwFChg+ZCDoZCieccgZrQPGo5Dd0VYLCNu4eNE4Xl2BZDpKZFPQoZV+TbbwPzgnC0Z/8dzqPorItbygc4fdR2yMr9wADfIetl8nSneznFXgEKemdkjLmCYJLQCqRgaKRLbaCeCoGM51CMGxwdmNzcxOi4WAWGFLWLWWO0yih7EKyrCZr4BSDcsPQGSmRVTCBmWAgANcloGNC5gz6HHDK2VK3huik+x7/PdsVfj56Z2YzfjHnetdftV++bndwvgugExylMa8qBPpkpJIEYA0oikbDFYomIW0TeKZscL/1jEmzrJTmB4HXHDinEgC7bTwGXZCV+27rKi1JCrvgKQWFGAHKPpd4LYZAuaErcJwkZJmyx8nxgQCuHzRDkD9tWpz9myKXCdtFwNB5Xriekw1kUWGoOjzbL1dADSWnCpmCZDQfWHse/dsPTNkVrJL7N3vSs306XQfpRYCa7OT971OJs7N9+/S9b/sLQyEwTdnyFCRAGtB3d3MsAU3ToWkEw2WYNrld+PNZoXsX9Qff36hNPhrNmCZnJNM+6QyVOqR7QtAPonGyATltNJMCeUgLOlYODBMoJlhbUBCFIksc5ECuFhx8YDtIJFIIh0IcCETrZvu2V88CdBoH/5ag4o8Bct3QVAnV1XUoK+sF1yWLfuL/lJVvMcwnu/pDtVEwBi06ptMU7ADoVOaDnRr8kgbBoMJ/p9gsuh2rqu+YEovZ/N3A18LWKfkHAXDJBVlGxnQ4S5/GHrWBghmCwSAHOOzrOU8A9DZHj6iB3v5J1VZNkPYfRewhFBAKCAWEAkKBL54CXQHQFaiyDrgSW41RDXSKaiabJCMQ4AjoVCIFO20jrIXRr7QfBvUeiHXL12HT2k3YtnUrjh53FIYPHYpPPv+I7duL+xWjpF8RvICLrbWbkXZNuJwJQC9BBOk76yldZKB35RwRAL0r1RbnEgoIBYQCna9AdwWBAqB3ft/TGQRAb9vKtLUubdVI767zpmtGTfc9iwDou/fNGwTQs1W7JcnPQM/Bc/okxTgn0xY0IwhXNuB4HpriFtKWDT0IxDL0uighaADNMQ/JlIzyXhqKoiq/2Rkq2A6YyntlEkmYqRRcy0E0GkVRYQSK7iFD2aV0bs/POFdcv/Y5Q3TKPFckxJrTKCgimOSiKWkhEtWRtiQG95l0xod0ssawj4AjndMlCMbL9Sk0NqYQiQQRiRp+VitZucsE6CkL3PRt32kfBugERgieq74lO0H4tMkck+pT076ySvbblD1swXMtKDJptyes2TMDPZt1uxeQ3n1njWjZ/hXIwvNs8Enb2bs0nsmxgOqb5ywQgFhzBvX1FNShIZ6xoWhkl56rd+0HptBYpf8WNILZFRMambnx5jMp3zmCtr0DdD97169nngt4ydUDV1Syyk7xXPSdGagdBPip5rmNuvpmJNMZSIqCSDgM3dBgGL6l9s6GBs5mjwaiSDSZaGxoRjSqo7AowgEnBDoLCsJc+sDPJm8VTNIqUdSBf27SgOpxk45VVdWcfT1kyBDOkN7XWoNfimLfG1lzUyYzAXQKVqAgnYbGGBoaGtj+u1dxEWQqGZE9EvN+bgmViKB7hAJV86+d7k2UiU7gmZJMNFnlTHzSdG9bLqueIH5TUxPrUVRU5P9ZWABDU3n4ZEzbr7tNNuWug511DQxv+/Xrt58APQLH/n28JZBijyAKzqCWPNTUNKC0lGqf+9bkO3bsQChkoKyshIMeDtXmuTLXoqfgAcqOT8QT0AM6iosLEQ774Jru1YrioaHBQl1dHY+LwsJCFBVFQE33DUF2ORe091qqqqsRDEc52z8SCXOfBnSZ+4FqoRtGmAOs2tpyviLtPeeuz4sM9Py1y+0pMtA7rqE4glBAKCAUEAoIBQ5rBboGoGuyAbgyEokkbMfiiOBINIygYSCg6bz44VLovwmojgoNGmRThpN2kE4mocoqVFlG2k5CCUoI9TJgymlYcsb/kRzYEi1WyH6NOAHQD+tRmWu8AOg9ohvFRQgFhAJCgRYFuisIFAC9awapAOg+QM/Nlh/nMAAAIABJREFUg5wee/7Ja7VZC2Z/cXd/NUq7pv/EWXZXQAD03fV465+UgZ7Lmt0doLM/mBpAimoWywoaYhbWV+7Ev+YvxuI33kFDLI2Mo0MNFnCmn5VJYPCgvjjzjBk4fvKx6FsaQFkxpQ4C61avwRNzn0Hlhg0YVjEEN/2/HyISCsCiuaX4OdgEv/jHJQ80OqRv60wHSGccUHLnshWbUbl9O44YMxrhwgKUF+tcCkyVPQZhtFHpaNMEzIzDmbL/9V+3Y8WKzzF5ykRce+3V6N+/BLU7d7K9dGFBmCG/zDV3yaKX6iyrnJFJtd6pprqsufh8+Vps3VqDESOHY/DQvi0m9wRwZFj841vg7wJ4u1vC57JsyY6e3n0pO97HqGxZf0jtksVdouMKUCcStKSfbKdyn+ZAKpUB8GBmbNg2jWsqa6DCzHh4550PMPfxp5BIJWFJNmyycLd9q2qqtR0K6AiFDQwfWoHbfnHLrqRaiVwX/PnBp2QXBr80wO6ZxznIR8BR5gRv26bMXZszbA2DxiNl78ah6i40g7J/Zc50lmUdsqIhnrBQU1OPBx96CJqh45KLz8PgIYN5HtDxGpubEVBVSI6BN1/9EK8uWoyRo4Zh9uzTEI4EeK4RcLZsm+uPt9Q850x0P9uYobGVQSaTRigUYnv1yspKLFiwgNt3ySWXoH//fvuxLwc7XexrI12NADlrkNV3koEx6fDuu+/jqaeew/sfrYBlS9B1ymQmbajcIGXPU5kGB1//+ldx6qmnoE95EZc5bGxqQiRkIBA0+PrIYl/ZR/p27tmgtrYWCxcuRDwex6xZszCgfz9uNoFsKntBNd8bGpsR0HXEEzE88MBDDNBvvfXW/Weg7wegE1g3MxbS6QxKSqKoq0tg8eJX8dZbb+GKKy7D2LGjOVjo0GwEzoF0ykVNbQMWLVqE5cuXY8KECTj//FkIBBxUVydQWlqIYBCoqopjwYKF2LZtG6677loUFweQTLkI8zjOD6DTEKLAEJusVNjGX0F9fQxV1Tvw6KOPcvDFFVdcgYqKirYlIvcWz/9ey28TAD0/3VrvJQB6xzUURxAKCAWEAkIBocBhrUBXAHQZqhRguE11fuilh2z6yGZK1zQosgxN1qB6KpABUk0pJBoSKCsoQ69wL0RDYVRt247a2h3oVVYINSTDViw0m43ISGnoURWe6sGRPV7k4EUEAdAP61GZa7xYMO4R3SguQiggFBAKtCggAHr7B0MHXCPbf7JO3uOLDtD3tGNvDc731EYA9E4ejAfh8F0J0BkKtaOS7KGw/n/7n39tZTlN3su+/S/Zt7v0yqloqGtKQNUNyHoY1XUZPPLkPLzw0mKkLQVJU4FiFHBd3mSiEclEPaJhBSOHD8KpJ0/B2TOnIaQCG9esxkMPPYH1a9bg6CPH4L9/8VMu+VXfnESv0iI+r0KJkwQryE44575LsdqWy7CvvqkJd//1r2hOpnD9d6/HwCH9YRhgLzPauL45cXCylacf27eUv/nmn2HNmjWYcfJ0XHPtV1DcqxAZ0+Waz1Sz3bOTkLnuMjmiKXA9DY5DVvWUqQ6sWrsRC195FYlUCqfPPAXHHDsKtuvx78laWFXIft6EDB+2+EC8tXtw7t3df98lgA7Kcs9luGZBS/6w5SBMDHGIDipAA9ZqlfnbGp7zXQcyZZ57KhybMsApEx2wTeCtNz/DXX++HwXFxZg8bQosz4Jrm7BtC5T9TLA3FA6ivKQXpp040Qfo2TRrguY5gJ7Lvvat3Vtnxuay3WVOmKUEZ5of8bjJMNswJGzevAPvv/8eRo0djH6DeiMSKYDnKnCppJ+swbSAplgC9/79fny0dClmnzsbp50xg+t+y4oCPSBDV2VsXlODec8tRuXmSsyYMQ2nnjYFRUVUD5zgONVet9kePHcJNAcoUMb/0580dNskeEz3w3XrN+Dvf/87qO75DTfcgJJeRbD2Wf97/wCd7NNDQZ3vK42NjZz9TRbdLy18BX/4w58w9sgp6Nd/KAoKClkfx7VgWVQL24WqyagYMhCjR4/gzPC169Ziw8Z1OGrcGAwZUgHTtvgWSmtle9so05yy/7du3YoHHnwIsVgMP7jhBgypGMxBA7F4AqokobAgylnotLZCcPihhx6CYRi48cYboVFK/1631hnouQ/RPYfa5LdL11SYJtU89/9NAUfPPvscHnxgDn77u99gxMghPPYOzUZjjtoLrFu/HXPmPI4333wTkyZNxnXXfRP9+/firPPCQoOdDXbubObvlrfffhtz5jzIUJ0AfFDPPwOdhmIslsBbby/h8T1x0kQURKPYubMOt99+OwdyXHb55ejfzw96+Lft8AborWuR5G5kOWOH3NTlr9vWX737+HvrfbKRpV3xlsS1WHJbLrZtX23mmMHsdR3IdXbV9BAW7l2ltDiPUEAoIBQQCvQ0BfwIXX/b27PAgXzn7+35wT+mY3lcB06RVQSMAP9Ylo1UMs02SgWhAhRHitErXAwv4yHdlAYyHgpDBRg6eAiqtm3Dtm1boQcVJKwYamM1iJaFIYeBZrMZkgbIXDfLB+j7N9zKtx+FhXu+yuWznwDo+agm9hEKCAWEAt1XAQHQ2983XbE01P5W5beHAOi71zPfH0Cn37P9LdvUiq27KbDnG0durtKryN7+TlSWanfnlmMPaB+iQFmAfqAaHAqA/tq8e1qKLPtZ4GRFTGOXDIspA13DzuYYZM2AbESwvc7E3+5/Gs+9sAiqHmFLaYJ4ppmEaaWgkPU0ZETCUZxw/BRcfvk56NdbZ1DtWr63eioB/H/2zgJKjir9209Ve0+PW2YmE3d3dwXiARISWDw4y6K7wC6+yOIeICHE3YmHEHcjIe42ybi2d1V9595OWJZvd/9kINkEus6ZE5mqurfee0uf9/39ol1C+llIooNHE+fLjwF62IHcKo2HxWJw7pyPzVu38cxzz5OQnML4ieNJqaDg85owqQa6pqELmCequg0dO4b0+BWQPGjoZOdBbIxCtEMlL6dMSjC7Yq3kF7mxW1XZlkkRur/Ccz0sHyygoT+o88WoaSxbto7adetw8y3X0aBxZUJCXl5Ykam69DuWFslyDhkSfllE8aOoSDd0gczPz60wSBU/4Qr0sKR7OO7SAP7nTpXIeldcBM5XoP9Q+Ruetz9mTELiXNoC6MJT3EwoJKzyYMOGPUyaNIPmLRtx14hBqOIbiZga5zcX80qcCiYFQhduK6K5H+GhC1NHVqD/6HfimvLje3ggGMLlNMt9e71I6wWxfLtyu6wu73t9L5q0bEh6SgXMJgt6SJcwW0iVC89pAV1ffPkVzmbn8Ifbbqdh0yZEOU2yz3n5HqZOmMOubbsZPKAv11zbXnbG6zVQTQYOh4LVov7zGC6M4Y+mvTgmzQjJAg6L2cq5c+cYPXoMDoeLB+5/QFaEi4r2H473fAJBOJFAVOCLnZnC+QUCzP9Ezz3sDx/2tvYF/FIVINrllBLm365Yx6RpMxl043Bq1q5PcrIdp134mUMwEP5SJRJmNN3AblPILyzm6wWLZEJBn3596NS5HVZRtS2a+NHt/6fkUUiBi+QJ8Z1swsRp0j/+vvvuxxnlxKxCjMtGKBDC4/XjdDpkzISUucfjl+Bc9P2/e6BfULT4qQrOBS16Idfuk8oCLpeZotKg9Jpfv3Err776Bm+88RoN6taQthiSJp7/9HheL+NfqKmI5Y9buUAgw+NwPiPqos9VkbgkZPbhzOkCFixcwvx58+QdqU/f6xg8uB/Vq8dLFYWyMnGeeJg9+xumT5/GtGnjZXJITGxYZUHYGohrrYyX/Ob482/LJaV+PvtiDAFDZdDgQdSulkx+biGPPPEXGjVpws233EiF1KQfFA/kXVMJq6iYDRG7X6JC9G8q0EWmR1JSkswmEQcksi1U1SR/5HyXD57CNN4kfRrEQ8s/l//0sfXHH5MvXLD+00fiCxc18efPBegXtvnRaXA5b3T/H0T/OdD/5x7nhej+X64RF30G/GSDywvQ/6+Ly0+PpjwfCS62jQvz+2Ijebnaudh+yTPoIl8QyhuD8vTt975NZGx+7zMgcvy/uQj87GeBn3v///GzRPiZKHzdCHu3qSaz/IAiVIz8vhDuEi+xzjiS41LISM7EolsIlPgx/Douq5P0CmmUFBWSl5dDsbuAEl8RpcESrLEWDIeBR3Ojq0IO8N/7Sv664xUB6L9uPP/73srzDHW5+ncl9+1yxSDSTiQCkQhEInCxEbharp3/rp8/9am+nMdyOT8RXeyYXuz6/87j+8I+fr2YXjw8Kl/bv7yd/+Z/fgGgRxIKL3aWXb71f1qWdOFt6aeg44e3KPkqES4rlinK5/OU/7+/n9/gh9e0i/w+Vp75XJ5tfhzp+cs+kF7j0nvcULCI6kkhHY2oqg4DEMNkQjPZKAuaOJMXYPTEuSxYsp7OHbtwz/Ae1Mt0YuCn1Ofmuz0nmTb9WzZvO0pKWlWu6duRQde3Ijc3n8kTlrJi2So6tG7NU0/cQUISlPgMNuw4zUt/n4jfW0paSjz5OWeoWjmJMV88g9stElI8fPLpHJYuX06UK4biUo+s/q6YWYkXnn+GZQvX8eXYSTTp0pVOXdowfczbeLKP0KF5Ax54+E88/cqHFHp0enTqyF03dyYl2ilBR5FmsHTNd8yaM52D+w5gUuJx2BN57PHbaNK0Dv6Qwj9eH8mObScxNIckI3EJdqrVSOX6G9vTtEkNxo9bxoQJC4mNs2O16BTkZnH9gN48eN/NuKwiaUDDooQQXE1ApbDkdhiki8pb0REh5S7g0E9h3+U7IyIt/fIIiPELQ9zwvT+cGHGhQlxIf8vfCzKuWtGwoBkmSkth1erDzJm9hOZNa3LHrb3kXBG7sAqQbgKPNwwjY6JMUlHB49MoLCwiKTGBsjIvCfF2/AEQp6vVonD2rJeKmU7Z1LHjuVTMTMKkGJR5hMqCGacdiooMYqJNEgz7fAbZ53w889zfuOOh22nYvC4KQQj6SY6JItpqRhWKC76AnLcHDh3h5b+/SdWadRkw5GYqV6+Aalf45tsdTB43la7tW3HHbYPxeryyvw6HTYJ0q1mR7WmaIpNbBLwXsFP02+MRUBqpeqEpQbz+AFGuKM6cPs1HH44nPi6Oxx9/gIAvnHQTbdcpKdKIjzNjMwuwX4bFopBz9ix2WzTRrnh0TaXM4yEmLhaTGXLy8oiJi0ZXhM+8GV9Aw2x2yP4E/bD7u7P8472P6D9kAJ26NSEl3ir/X3yyirKFU1/0YHimmIQKvWrw3kdfsPvAYQYPHUKDJk2kbLgZFYsChfklhDSFlOQoysr8+PwKcXH2H477TFYRS5asQEi59+nTh/g4J5Uy4wgFdFnI4rCbpHVFuMq6TMYx2iXk3IPERNsoLvETG+s47wceto0pKCiTSU1CKdLpVCktCRATY0XRhae9gdkqoLNOUNOIjbdyLteLxeHA5VKYNmsF4yZN5eknn6RVk2qUFZWQlBBFIKhQXFImfe9dLgtnz+WjmG04nA6ZYFBSFsBiNRHltJCdU4zDZiHO5SDoD6CqwjbAhKj6F4kYoqK/rMwj+xoT48Lt9srfCZVLUW0vEgbENmLelJSE2L8/n02bN0pp+Vq1a7H/wD6GD7+R3te0RTVDcYlObn4hGzasZ968uYwfNwqnA4rLdGKcQmFEl1XsNaqHK8WPHS2lSpVYfD6IioK8XLDZDDweSEoO3+ZFkkgwoODzGLz+5ueY4ipw+11dqJwQx6F9Jxg5YTrWuHiGDu9D/eqpWEM6NpPC8TwPmslCUrQNpxFEFPeLZIfyLT8B6Mk1uhrC4D0lJQWr1foDQBegXAB08eApMjNkdoYE6Aq6drEA/YKXy/ntfpwy+J/+Lh96/lv64fknpp+mH5YvKr9sq4vt5/+VMvlDb8o7yD/3cC4fQBfz5mLhYXkyP6/kdi7Hy9vlOv6fO8Mi6/0zApGxicyGSAR+4xH46bOAfGcL+7jJ5eeUSfx4nfPb2OzWcHauP0AgoEkpJJstCkXAcq+ByxZLYkwK1TNqYFdsBMuCWA0zdpOVKLsdQw/h9pRy6NgByoIlqE4Ft+7Gr/pR7AYBPUBQC5z3Bvqn/NivP1oRgP7rx/Tq22N5nu2uvqOM9DgSgUgEIhH49SNQHkBTnvfvX7/nv/09/pYgfXlGq3z39l9SFfTze1me8+bn7z2y5q8Vgf8EzS+UZYnZ8tMSrZ9qfMpPyD9a7/LMsHAEyncO/DN6M5e9J1GfhD66ikXALfEN3hBevpqUVjdMZgnQS4NmzuQHGD1+Pl8v2UjnTp24c1B76lXQcLkCmBx2it121m/JYtK0NWzecYTOvVrwyBODKCwoYPyY5XyzeCVdOrTjz0/dAuYAi1bs4h8ffk1cYmU8pYXk55/BZg4SG2MjIy2Wjz/6KwG/h1Gj57Fk6VJMlrD0ckxsIpmVq/L4IyNYuXg/r731PtaMyiSluIjRTuPUchlxy0C69+zNqx9P5+tvNjL4ur4M6dOZhlUd8jX5vbELmLHkG7Jzj5OSmERJoYUoezKKSeMvf7mJtu3r84/XJ7BqxXGc9lSKigpAddNvYEc6dm7NoQNZbNr4PUeOH8PtL8aXl4VVDZKUkUibZvW4984hVK8Yh1WAUz2ISVT3y0JzUSUvoh6WdtcF6wjnrEeWqzYCFwC6AF/nEyTkZxiRhCLgeQiNoPTM1lQzmmIHRXg1C4B+lJkzltOiSTXuv6sHUfawpLao+Ha5wlDPF9ApKSmTftnp6elYTDoHD2Xx7jvvc/LkaWk/UFbq5brrBjP4xuupXdPOmWyd9FSVLTsO8sVnn5KVfRZPmQdVNTN86G0MvqEXJhx88833fPLhKLx6kFNFJ+nZtzO33jyExjUziLGYMIIhdK8Hm0XFYrGTk1fEnDmLWLF2K73630jjVh0IqTB+4hTKCnIY2KcrTRtVI1HA1wCsW7+DaVNm8/3uvVitdtq0bMt1wgqhSW1ZWe92+1m0cDMHD+6jY5eWzF88g9PnTtOgflMGDhzC1/OXUlBQwCsvPSYhe0lhMV98OodDB3cysF8vBvTthqp48XtKiElMAF2QeFGUq6KHwiXHZV4P0XEO+V3MF/SCxSTVJQRAF0oAQR/s2lXAW+9+QvcBXWnXpTmZaXYsBlgVsKmgiyQF6R0fwOvz8tX48SxavhzVbieoKlw3oD/XXHMdsY4YTCGF73cJZYFJbN++nWrVqtG7d286dmxDtWopUsJ93/4zzJ27UPqa9+zZkwMHDrBk8SLOnjnBXXfcwtAhA3C57Hg9QbzeYsZ8NZXi4mKeffZZgkEfCfEOjp/IY+TIkWzevFn6xjdp0oTevXrTtXMzmazj94PNarBmzR7eeusfsuq9Qno6zVq0ov/ggdStXxG/oXLmrI/VGzYxY9ZcXnnhSZrUTkNYiM+ZvZS58xfQonlLmjZvToP6VYmKtnPseB6TJs9k1eo15OTm0qZtW+lR36xpTWwWs1RLMOlBtJAmq/KFZYHwdhdF01FOB5quSXguiqmjohxykuuGqMxX8QcM/P4wxxPjPm7cYk6dOcWgQYOYOmOqBO+PPPoQCUkWzBYoLPKyePFKpk+fzmdfjKRCshWPT+f08bOUlJSweMFiZs6eR4wzjoHX38DAvoOoWccp4xPUYMqk1ezeu4eqlSqz7+A+du/8jiFDhjJjylz8mp0Cw0F0XDTPPDCM5o2q8Py7H+FKzaR67Rrs3raezctmUKtKOl0GDKNLz/ZUT41B8fplUprZfEFF5WIvbFcCQL/YPv8u179w576Ud+8IQC/vw255YGgEoP8uT+QfDro8c+aXvoj9viMeOfpIBK7+CAjfu3DCpCElo4SMElhw2uNQsRH0KkRZY0iITqZKhWo/VKA7TDacVhtRNhuaFqTMXcyh4wcoFZLtDoUyrRS/IgA6BAwB0P0oiqhyCGdsX5olAtAvTVyvrr1G7mtX13hFehuJQCQCV04EygMCIwD98oxfBKD/q7z6z4v6pXre/NfWy3Pe/Lz+R9a6XBH4ORqlP+3Lj7e5HP38pc+3c5a9GwbohgmzBOhh//F/BegmNLMA6CZO54UYPeFrvl6ygc6dOvPwH7rQuKoNf7AInx7Er8Vx6rTC7PmbmLtgFW06tuD2e65FCxYxafxyli1aQc8uHXjisaGczTnH9HnfMmfZftp26MwD93SnYgWDrNP5PPPsaE6eOMjjj9/PkIGtyCn0MXPWShYvXUqUK44HH3qE9IrRZCQqfPDWehYtX4uanMa1fbrQt2M60QSonW6nsNTgkZc+Zd2Wfdw6dDhD+7WgSpKN9Zu+55WPx3E8L5c/PzGCPl2bcua0ic+/mMnOnZto064J199wLdGuZKZMWMG6Nbuo36AOg69vTa26CRw4eJwJ4xaydfsh+t/Qh1vv7EZyPKxa9T1jvpyN7ivg7lsGMPC6zmhBDZddxWSIqv4wYBVwRdYoGwKeh38iAP1ynDGXqo1/B9DDdgIoIcIV6BqaYhAyRGqKFdVkx+eFb1YdZvLkhTRpUI0H7+4rvZt9fl3agES5LLICWeRaCBYXConqWB9z5i7lk09G0qVzD3r27IXfF+TosTNMnDSLzMqV+fSTF9h74AwmNcSHH79Po4Z1qVOvNmbVTFGxm5nT59CmTWeG39SH2Fgn06ZuYPqcudRvXZ+O3dvQoG4VYu1WLKEgppAfuyoqokVxhZWiolKkvPXoSew/cY7Bw2/ieFYBGzZuY+igjvTuInzaFbKycpg6ZRbbtm2jZq26tGndTpgVsHH9JspKPTRv1pI+fbqQkKCyYMEqXnvtU9p3bEazVvWwOS1EOaOpXqMmEyfMx+d18/LLD3PiWBETxs5ix/bN3HvXzVzXux1ofqJjzPjdRbhLSolyxnHyxDkS4pOJTUiQSopnzp0js3IqZ85lEZ8Yg2qz/CtA98Ou7wp4672PGHjzAFq2rUeFJIusIraJ+toQGEGwWcJy+l4fbNm2m5nz51FQVkrlmjVp17kLDetWxVcW4vOR41m3Zi1t27alVatWZGdn880330hgPGDAAFq3qi/9x6dMXcysWbNIS0sjMzOTxo0aooV8LJo/m8yK6dxyyy1UqVKRstI8Pvl0HKWlRXz44WtyvDdt3ivhuXjeFutFR0ezcOFC1q5eR+eO3XjxhT+RkxPi5RdfkOC8R49utGzZkiNHD/PJ559TsXIVht5yK+06NpHx3rrzNO+89xGP/vEhMuKjKDh3mnFjx5KYlMj9999KXHwaOdmF7N6zhwULF3H2XDb9+vWX823V6tVs2baV4cNv5tpePYhzmXDZRBF02MNdeq4HAxQVlcikr3ihCmASigo6+nmYHh3tklX2gaAhK8t1Q6WkJIcvvpiH11vA0888zLyvN7BkySJ69u5Fn749SE5RKS7xMGnKMubPn8dnn39CWqqN3PwAi79eyKhRo2jetAUDBg7G0FTGjhvPgX2H+eTTkVSvmoTdqfDxR5PZtHkLmRUzqN+wnuxziyYtKMxzs2X7ftyWOKpUr0rvNilYULjvzy9wuqCU1Ix0+vTsSN0MFwe+386MpetJqliNh+8cQvvG1TCJpABRSl+uJQLQyxW2/8lGQkom7BpxiZYIQJdYQngpSW+In7+UB4aW/6S9tP0qz/H//B5F1rwQgfLMmcjYROZPJAK/7wgIgK7rIXRDIyz+Y8GkOohyxMtM5aBPxWUTHujJVE6thlkz4y/24rI4JEB3CIAeClDqLuLQ8f2U+EskNC8NleLDBxcAuu7DpAivPV36xF2aJQLQL01cr669Ru5rV9d4RXobiUAkAldOBC72fVX0PALQL8/4RQD6xX9PuXQJm/865uU5by7PrIm08luKwC99vp1/HqCbdJOsQDefB+gyuVlQI8U4L+FupTSociZPY9REAdA3Sgn3u4Z2plFVOyaLV3qNB0JOcgoVps1cx5hxC2jbsTm33N6DaJfKrGkrWbrgG3p3a8ejj1zPoaMnmL1oFRt35mAygnz65bMcPWqQkqhQMVmjzKuT4DLjCajYTUHmLtrCG2+9RYW0DCZM/FBKpBeVGLz78gwOHDnHd6ezePPtF2jfwEaVOMAPp7IKuOupN/HpUfTu1pW7bm5Okt3OCy+9x8pdx6jRoD5339aPWpUrUFqgMParOTRuXI/MyklUqewkPs7OO2/NZ93aY7Ru04Lr+jamVq0oDhw8xTvvTOL0mTK69x9E624NZUWkqDZPihJ4FHwe4euuE+8y47JeAOjCp1nIuYe/t4dFvsNV6BGAfjWfmf8JoIvvECEMNYSwQBdqy37dIGCYUE02vG5Y8s1+xo6dhRLyEHRnoYfcmM0qDqcNv9+D1+ehXr069Ot/HT17dGLfvhPMnTNfBuuppx6iqFAhNzePmrUSWbj4EE//9W+sXDGD+CSDb5bv4aNP3+OpJx4jo1JF0lKiyCsM8NJzr9CseVu6demOzeZgz+6jTJs1g+EjhlCvUSXMioooy05wWnBZTJhCAYJ+LyomAiGw2G1s2XmQl978mLRKNSnxadSr34DbhvUiLkqVvuHr1m1k0cIl1K1bn4EDryE+3kmZB44cyWHhwuUUF5UybNgQUisksm7dTiZPmkzT5rW55da+ZFZMwhuAA/vP8NWYScTGJnDbbcNYtHAlWzZt5NFH7qFV84roQVVW7Ct6iNzsU6SkpaIYVgxdlWrWY0aP5dW/v865/Bx27txOZrWKGARQBNANhCvQNeFFHxAS7nm8+d7H7Du+F1eckyi7GSUUwqSHMII+zBgkxMXyyB8fplr1akTFWvls9Fi27drP7XcNo1aDRviCKtMnz2D3tt0MHdKf7t1aykp4TYe9ew/KcRYq3A/cfyuFBTl89MkE9uzZy0033UTnzh1ISXZJtYrlS1czdcpkbrl5KH369uTggdPMnT8fI6Qx4r4RhAIBZs2ey/59+xk0eAC9erQsnI0UAAAgAElEQVQkoBmcOFrAoUNHmDd3MS+++Dxnz5zjw4/ep3HD+tx00xAqpFnJzdFQrTqjxkzmwOHjPPzII9SoFcechVsZ+cUYnnz8UdJiHHzxyYfSJuC++2+mYka6tM0QMvBPP/0ybneAW++4hWbNahIMKZhUncXL1rB161769+lEy6b1sanC8174rQuZdg2nw47H62H16rWM/PRTjh8/xqOPPsrdI+4iGAzJyn7BroTPvdXmJBCE7Oxcxnw1n3M5Z/n7q8/i9RUyfvwiNm7ZzEMP3U+zFrXx+UsZ/eVc1q1by9ixI4lyaKxdf4A3Xn2Vvn2u4aH7h6KYTBiawqmsEO+//TEHDh9m1Gdvk5hi47ORs1m9Zg2DBvSn/8DWRDms+H0q3iIYcf8zpNVpycOP9KBqYgynjuXxyvtfcrqwjDvvuYVu7WqQYIYzx7OZsnANR88WMLBnB7q2qIvLoUoFl/ItEYBevrj9L7aKAPTLArbL87BbHhgaAej/i5PoymmzPHOmPHPzyjniSE8iEYhE4JdGQL7qaUEpryQyhRXFiskkAHocZpyEfCrR9jiSYlKoklYdc8iMr9hL9HmAbrNYCAmAXnYBoBeDzaA4UIIXL4ZNOGv5CRl+TKqGomgRgP5LBy2y/X+NQOS+FpkgkQhEIhCJQPkiUB4QGAHo5Yv1xW4VAegRgH6xcyay/m8rAr/0+XbR0relF7dqmDEJgK6rqLqCKkXpBUQXEu7CA91MSUjhTJ7B6AkLZQV6p45duf2mTtSvasFiFRLVEAiZyS2CaTPWM2asAOjNuPWOnsRGK8ycuoqF85bQo1Nbnv7LcHILC5j59QqmL9hKCBshfympKQmkp8bTu2cHOnRojMsJWkjIPHuZNGk2EydPJT0jk7feeYe0dCua12D8R8vZd+AkW4+d4YvRT1OrgoUKDgiWiURwlTufeld6t7ds1oxbb+xAtVQnf37mNTYcyKJD9y48fFt3qlaIk/LqeXkhqbwWF6tgtyscPprH1MmrWbvqO+rUrU3/gd1o3rwCpe4Svhw9n4WLN6K5ErElJ1NSVkicy8qtw3rSu2tTzDrEWCHKLEIZlsW/UIUe9kL/MUBXpRd6ZLlaIyAAujgDhEy/KEg0SYUBRRbMhavPVZOBYlIJCD9xAdBVm/ReXvrNPsaOnUFKfAyN61VC19wSIjqdNrw+N16vm/oN6tK1a0ecDhNlZcIXO0ROjh9XVLT0rzabDc6c0Vn27VYmTpnOqC/eIjYe5s5ZzQcfv8vgQf155I/DcTpsnMvV0EIh6YHuEJBYhTWrTjJqzFj63HAtLds2IjnBKuXLnSpSyhu/D0XX8PsCWOxODNH3gM6YybMYO2UOTVq0454RN1C/Rgohn0ZRoZvp02dw8OAR+vUfRMuWzYhyqdI7XEDYVau2M2XKt7Rr34yu3Tvy9dcb2LBhHXffNZgO7WoR0hVsVsjKymfKtBWcOpVNbEw8Z06fYuiN19OieQ1cdkV6e4cCHqwWnbhoW7gM1FAIegPk5xfzjzff4bORX2BzOjh24giOGDshoYBoMREIhDBbnGGALj3QcyRAT8pIIr1yGk6bBUULYRJV1EFR9GGQGB9Lj+5tychMxetXGD9pBvuOHKHHNdfQsmUDPH6dL0dPpqSghOHD+tGgfmXc7vCcFgUj8+avYtOmLfTq1ZU6tWuxeMm3nD59mhtu6EedOpXQdQWrCbLPnmHixK+ltPmIe0ZwNussEyZMIBDw8/Irz5OdfY533/2ElORkHnnkARITTJSUQrTLwOvRUdUQfr+J8WPmsnHzBh68/35SKySTkRGDMypsFzFrzgZZcf/i31+jSfOKzJyznqXfrOaGwQNYMH0SDevUpF+/PsTGxUpfc0eUwooVm/l64TJatGhJ23btyMx0YbdDdk6Qb1aGEyZ6du/MoD5dcdl07KKEX1EoKSmVVehmi5mpU6fzxuuvU1Zayr333cc9995LdHQUDrtd+qG7PQEUYetttnH0WDGLlyxh3779vPzyX0lIVNix8xjvvPcZlStX5vobB1C5chxjxy1m3fq1jPz8XRTFz/Qpy1i96lseffQRWjavJBMkLCZhhQArV+zlq7Hj+OuzT1O/YYy06ViyfAlTJ71LbEIy584WkZkejU0z8fpbUzEnVqdHrwY0yLRTmOPlz3//EHtSOkOHX0P9mknEm8BfojNr+VbWbdtD325t6N2+LnYx14UChbyXXuwSAegXG7H/3foRgB4B6Bc5+yKQ9iIDdhlXj4zNZQx2pKlIBH5DEdCEpJJQSiEs3w5WHNYYVMNGyKsQF5VEakI6NSrWwoaVQIkfp8mK3WTBajZLb6YSCdAPUOIrRrfpFPmL8BgCoENICaIJgG4SAD0UAei/oblzJR7KL/3AeCUeU6RPkQhEIhCJwO85AuUB+7+1eEUAegSg/9bmdOR4Li4Cv/T5dukSAdAVVN2CqptRjbCEu5Aal9XnqoGumgiZVcpCcCYPRk9YxNdL1tOxYzdG3NqJutVMBDWdoCHgmMqZczB79jbmzFtC+05NGHHvtejBYiaOW8aCuYvp2r4dLz53Fw5niDU7jvHxmPnsPXACm1WA+yAxDgvBQBn16tXgofvvon6NZDxeP1NmLWP8hMmkVazIu++9QUKUYJMGf//LeNau20F01Rq8+fY91EmxUJbrQXeXoql2nn9/Cis37+X2m/9Ar86NqJFm5b0PRzNl2UauHdCHYf3bUjHeQVKsU77D5uZrKKqKogaw2VSmTvyWMaPm0qZtK+57oB+p6dF4fTpHDmXz1fgFLN74HXpMHIaqE2U1iI+2UrtqGjcNuo7alVOJdagkRNsxoYWl8Q1DVqFL1vdDBXoEoF/czL/S1v7vAF36oKuiMEFD2HJr2FDNDrxe+HblASZOnkfjejW4546+2K0GXp+Bpuk4nCZMJgOT2URUlPi+YlBaEiAhwSZnj9ejsWnTQc6czqK4xM/RUwVs3rqT559/hhYtE2X1+5Spq5gwYSxebwkZFTPo1KkLvXr1xulw4fUGSIi3cvJkCa+8/hr3/XEEbVtXx2lVEOxPDWmyAtush6S3tYpCIKjjCRiYHVY27djPByPH075ze/r374smvNIVDbvVzMxZs8nJK6D/wMGkpqThcKoS3paUISuE58xdSLUa6Yy4ZyhLl21m9uxvuP++m2jSMB13mZf4+Dj2H8jii1Hj2PXdHmE0gUk1c9OQAdwzoi8lRWAzC3AOJcUl+D1FslLaU1KGKzpWyt2/9uqbfPjBR5htVuYvmEu16pWwOSyYrGZ8FwB6UCEoK9DP8ua7H9NvyECat6pHapIFiwoWQeVDBnoI7FKW3IzJolBY5GHy9JnsP3yUth070L5TK3Lzipk6ZS7xsSIJqCeVKiViF/YNKlgtMGv2MuZ/vYpevXpRr149li5dKn3N775rOFUqx8pJ7fPqHDmcx8IFC/j++728+Y+XCYZKGDNmFh5PGc8++yc2bdrHpEkTGTRoAH37tKWwCFlxn5wsKr7BZIaSohCjR0/j2JFDjBz5N0yKSBRQ8Ieg1K2hY/DEk3/jngceonb9NOYtWM/Y8VMI+jxYNB91alTmz089RK2aGZS5wWIN93/6jPlce+11NGnWDI/Hgyorxh3k5RUwe/Zs2rVpwU3Xd8dieLCaVOlxXlRcIlWuHQ4H69dv4K233uLo0aM8+OCD3H77rdIXXVwLRVKDqEY3W+0EdThztpTFi5az/8AeXvn7XwmFIBD0s+LbrUyZNpV+ffvRvWcHFi9Zw4oVK3n1tVcwm/18OXo6B/d/z7vvvI7TKYqBICpKJGLBsaNuHn/8CR586AHatq3P7FmLmTNvFuO++geqOY5ol4LdonBkdzaffj4FV3ot2nfpQOeG0biLvfzx2Teo1KAZQ27qSvX0aKI0yMkqZs4329m57wQ39mlLs9qZOGwmHC7xDTUC0K+0q/Wv258IQI8A9IucURFIe5EBu4yrR8bmMgY70lQkAr+pCCjhl3pDSGCZMXQzNpMTdCtBLyRGp5CRXInaVergUB2EygLYFAs2xYTZpEqAXlxayOHjhyj2FaFZNQp9hbh1D4YdNDWIRkB6c4Ur0EOXKHoRCfdLFNirare/9APjVXWwkc5GIhCJQCQCv4MIRAC65Fu/66V89/bySmpeXKgj8/Pi4hVZu3wRKN858M+2vln8tixHlADdMKPqJlmBLis5FR1dAd2kopn5NwC9O0Nv7ESVTJUoJ1jM4PXDjt15TJmylk2bdtK9V2Mef2IQuTl5TBq7mG+XrKZD6zY8/ec7SU0V9l4aRd4A2SUhNm44ydTJYwkU5XFu//c07d6FuDgXLzz/NFFOjUmTF/Phxx+TkVGRL78aQ2o85OUYLJ2ylAmTZpLZpDV/e+E2KsaYcQlo4XVjdji568mP+HbzPp589HG6tatGxXiV9z4cw8xV2+ncuzsP/6ErqTHREhoW5is4XeBwgDcQwjBUPnhnEhvW7aNR4wb06t2Oxk0yiI4x4fUalLgDHMkPMn7eRtZv3ooRdFOafxa7EuT2ob157MHhmIRku/SV18MV6IS90AVYke/aihDMN0cq0Mt3ClwhWwmALiwPtHAFumFGpIOE79HCrk5Y4wXRCaGrQrLfhqLa8fgUVq0+wIwZC2neuDb33X2drLwOBiEQgCiXLELG49HxeAJYrWZZfb548TqmTJlKbEwiJpOVrDPnqFOvKQHdzrerNvDxJ+/TqLFdbltcEuTwkSzy8nKYPHkSbo+H7HM59O3bnwcfuAGLJZpz5/w88NBD3H73cDp0bElSvBOHRUWoUFsE9vf78HvKcDhdBIMaumpFsVjZsHU3cxeuoGqNOnTr3pGKyQ5prZCTW8jIz7+kqLiMu0fcQa2alWX1r5BlLy71s3P3UTZv3U5KajLX9unF6lXbWbV6DffcNZTGdVOJcohkHIU9+84weswk/P4QHTp2IeD1s2nzRoYN6Uf3zvUxNI2ccwU47CZSEmLRtQAlhfkkxidiMjsoLCjF7fYhyuxT0mLxer1YBND+EUDXQwpBWYF+hjff/Yhe/a6jXceWVEy3oyphgC5+tCAyqUDA8JAOZovB2InT2LpjL0NvGkDz1k3ZfyiLieNnkJyUzODBfaiYESuvpQVFQTTNYNeu3Xz77VqaNm1C06ZNWbRoMVlZWdxxx20kJ8dL0Csq0IsKcvhyzGyysk7z1lsvkZ+fw4QJ89E1nVtvG0YwWMwbb4yUIL5r107YbBAbI4u9ZbW11QqlZSE++mAq27du5qsv35dzyGpTSUiAvHwxFgZ33HkPd91zHx26Nua73WeYNnMeVTLTqZ6RyuZ1q8nISGP4zf2oWDEJTYMpU5eyeMlKWVEufkxmCwlJiWTn5Er5dVGt3rF9a4YO6ka1igkS2os5KyTcRXW5WEdsFwoGJEwX/vTCFz68GBKkiwIeoUAg9BzOnC2Q58aZMyf523PPhI/NDoUF2Xw6cgZ+f5D2Hdtz4sRptu34juee+ytRUUFGj5pF9rlTvPzyX6RnfYwrHJucXDhxooBnn32Wxx9/jCZNq7Nq1Ua+XjCPe++9g8xKGaSnRnH2TD7psTE88eQbVGncietvbEX1RAenj+fz2PNvkVC5Fnff04/0xCRiDGTi1Pxv9/LVlMUM6t2BoX1aYbdJ7QmENebFL5EK9IuP2f9qiwhAjwD0i5x7EUh7kQG7jKtHxuYyBjvSVCQCv5UICF0n8ZQpNL0woWvCN8iMWbVjhMwSoCfFplIxpTJ1q9bDqToJuQM4VCs21YxJPrx7KCkt5NCJwz8A9AJPAWWaB/08QNfVAKqoPpcV6BGA/luZPlficfzSD4xX4jFF+hSJQCQCkQhcjghcLjn28rTze4eU5foudzkmzWVqo3z39ghAv0zDE2nmMkSgfOfAPzu2YtH5CnTDgqKbUYS0tADo4pu/gOeiAt2kEDoP0LPyDL6csIAFS9bToWMPbrm5M1WrmmTFo/BGPnAwh5kzV7N+3V5iYxPp168lQ4a04vSpbGZOXcqWtTto07w1998/lMQkcGtQ6IWYePC5NbKyPJjws2X9bqZOnURicjRjx7wtq2tnTF/E3HnzSU6rwIsvvkRGuhlryGDMe0LafSbJdZowetSfKM32UTfTRcHpbDRzFI+9+iV7jubT99o+3Ni3CTXTbTzz/LtsPpJLSmZF/vrIYNLiE4l2mFi8aAebt2yhbfvGdGjfGK8vxNgxC1i7ehc1a1bn5j/0pHGTygSChoRrbp9CmQBkWoD8kgAhn8GCWQtZsWgB1/ftyW3DB5Ge5MJuBrMh/M/FO690PZfy3hGAfhlOksvQhBhJlNB5GXdhgyAk3AVAF/hUD3/nEBLvqo5hNqEZVnTDQplbY9XqfcyevZjmTepy9+19MJuk4r8Ef+JTjNstlFY0YmJMBIM6+/efZNSoMVitdvr17U+jRpU4ecJD5SrRrN6Qz6gx43nxxWdIz1CIixO2fAKi61gsOnrIQ3GZzoYNu/hy9BjuvPMOOnduTVZWMe+99y7D/3Ajbdo0JCbKgiYqtA0du1nBqoCqGAR8AUxmK0KLvcgdYNfeQ3z82ZdUr1WPO+8YQqzTIr2vy8rKmD5zLqfOZNG1W08aNWlIbFyUMIUgqBmsWrOZz0fPpn2HZgwbPphpM9exaeMGHvvjXdSplih9zQtLQ5w+k82sWQtkQcftd9xOUVEO7783krSUJB687zaqV46XVfjRTgUTouo6n9joKCmf7/NpeLwhXFFxqKqA2HkkpyQQ1P2YzCr+YACTJQotpJ6vQD/B2+98Qt8bBtOpa1NSk6wE/FKBH6dNXg5lFbqoJBdJAGarmfGTprJ1x/cMG349bds3J+tsCZ99MUHKkQ8eNJC0tAQsFjCbDJkUMWfuMjZv3krfvtdRrVpVZs6cQ9bZs/zpjw+RnOKS0FW0c/rkWb4cM1dWeD/11KPk52fx5ZfTSE5O4P77b+XIkSzeffcj+vbtR6dO7UhKEhXoGnv25GG323nr7fe4a8Td7Ny+ixnTpzJuzGgy0oVtQLgKW8iub9l6gseeepZXXnudlq0ymDprI1+Nm8KLzz1K0/oZfPL+GA4ePMqIe++hdu2qWK0KmzfvYdLkGXTr1p2OHetJf/egrmKzaXKe+fwm4mMtxNotRFmEXoGG2+3BZrNIOC59zkUikZjcgNlslkkeou/id+LfFotFWh0IpYZDR88yfeoscvPyeezxR2RCgvCTLyzR2b37CB99/DEVKqRjtlgpLCrmxZeeJyHGy0efzGHt2lV8+eVIkhOhULhJ2sKJBbt3FXLPPffw3vvv0qJFBu9/MJbDRw7y6stPEBUTLwG+mO9mn8qf/vQslRq1o++ALlRyWQm4S3np3c9wpVfj+ht6UqtyAvEq+N0Gc5fvYuG3mxjWvw0dm9bDbFawOJQIQL8M19//bRMRgB4B6Bc5AyOQ9iIDdhlXj4zNZQx2pKlIBH4rETBE5bk4GAVVtYYl3HULZsX2A0BPjk0lM6WSBOgO1U6wLEC01SEl3AV29/ndFJcU/ADQQ9YQeWX5lIbc6DbQzSIDO4BwQxcAXb6dXJIlUoF+ScJ6le30l35gvMoON9LdSAQiEYhE4FeLwMWCbdHwxYLt8rZxse38akG5QnYUAegRCfcrZCpGuvE/isAvfb5dufBt+b6nXADoogJdQr8wQFcsUFBagmqzgM3BmVyNz8fMZe7X3+JwJRAfFwVqGRpF+EMlaEErIb8om42iQ/tO3HBDZ6pWtpKbncW4cfPZsGor7Vq24C9/voNDxw4yY/4Sjpzx07hZC4YP6UViPBTkFvPJhzNZt3Y17Vo35y9/fhibPcS3K/fwwssvUat2bf723AtER1vJTDIY//E8vvxqHCl1m/LZ538mGhPxVhW9rJRiLzz43Kds35/FsBuGMnRQMzLibaxZ/x0fTJzL2eJCnnz4Flo2bIAesPLBe6PZs28btetmcPOt11OrZk0mT1jCogXrSEyM55Zb+9G4aXU2bd7MN0s3cfhoPt37deOawd2lxHFOVhFfjZrF+lXLGXhdD+697QYqpcXI11yTMEaTAF0or13wxhUViiYJUyMe6P+jk+hXaFZWmV4A6IYA5+I8En+KryJhgG4y6SgmhYAWkskmwkdc06ysW/c9X301g2ZN6/LwA0PPqz+c75QSrkCXp6MKPp/O4UPHeOWVV2nYsCGP/ukhHA6hFGhQUKgzfe5qxo6byIsvvkDHThUZP34xR48d5U+P3k1srBWzGQ4fzpPe5JMnT+WJJx4nISEBk8nCY4/9idvuHE6LFo1IEHYGqkgECGFVdOn/rYeCmM0WvF6/rBC2OuysXLeFydPm0qhpC66//loqJERhBrKzc5m3YAk7v9tNw8ZN6X1NDxKTkqUsd25+AWMnzGXX9/u5e8QtNGpcm+mz17Fzx3b+8vi9VM1wEvCFUFULWeey+HLMdOx2J/fef4+sYt61cw+fj/yEXj26cPcdwyRsDwY0KT0eG+PECHmlaLZQTxQ/qiLUHQSk1TGZDdz+EqJdAuYb0ifd6UjAbjezZs0+Pvl0DEOGD6dew3qkJFtx2OXwSXAuKs8FDBcy4opiEAwZTJAV6DsZMGiwrNwXH8Gmz1jAlq3f0a5NW9q2bUVqiguHDXbsPMC4CbOIi49n+LBhshp+zpy5Usp8yJAhNG1ah8T4KIpLDLZv28mEcRPp2bMrQ4b24cjhc8yaNU/CZVGtnp9fyLJlyzh27DjDh4ukh+phtYGiMt77cAoHDx/h6WeeJvvcOT779FNat2jOww/fTJRd4fTZIHGxFh597AWKSj088tgTNGqUzPQ5G5k5ewEP3ncPDWtn4i1z8/nnoygrc0toX7tOJt/tOikhe8WMTIYM7UlmxSRKPeD1wdq1m9m0aTsdO7Sie8cmxNhFOP75jKaqyg9z+d+dchee58X7QFCDoG5QVFTEpAkzOXz0KK+99hoWm4pqEuoEkJPtYfW6dUyfNpOcvHyqVqnG6/94A7Oqc/z4Gd58+x8MHXIDPXp0JiE+PG7HjpWxfPm3zJ8/n1Gj3ychwcG48bPYtXsHTz75J1JSE+T7i8uqYpSFePzxvxFTsS43Du9Pw4xYCnJyeerld0it0YCbb7mOCvEJuEI6DovC9EVb+HbDbm64th0dmtXBYlFQrXoEoP8K19crexcRgF6ul/6LffEvz8NueWCouFFc6qU8/SrP8V/q4/gt7j8yNr/FUY0cUyQClzgChkIwJESHFKwWOybVhopdAnSh4Rf0GgiAXim5EnWq1sGOjUCpj/ioGJwWG4ouvLvcFJbkc+j4IYq8hYQsIbJL8ygJlqHbDAyzkP8S4Dwg/blkVvYlWSIA/ZKE9SrbaeSZ4yobsEh3IxGIROCKicDFvuOKjl8s2C5vGxfbzhUT1F+pIxGAHgHov9JUiuzmKo3AL32+lQBdgj4LipCd1sNVswKhS45ugvySYsx2C4rNSVZ+kImTF7Jg0WoCIeF9HsRkCREdZ1DqOYe7NIjLmUFmeh2u6dVJSriL6s38nFNMnDCPbZu/p2WTpjz7zD2UeQuZveBbJk5fhdWRgN9bSsDvpk71Guzfs5fUxAQe+dODtGheFbPZYP/+Al565RUOHDpEtRrVyaxchUfuu5M548ayeMlyKjRoxhtvPkvFGAuxqkawtIhSn8Ljr37Fio17uevW27jzllakOG0cPHqWT6Z8zcqtWyBYTHJMLN4SM8XFPpJTohgy7Bp6X9NBykLPnrWWyZMFiDxCRkY8ffp3oWmzRny34xhz566iwO0hKikGVRibBwPYVJW6NSrTu1sn2rWoS0K0KQzg5Jt12LYsAtCv0hPuP3TbUAQoCyL+FPD8xwBdjLUY92DIRyDoRTGZMFkdUmLcH1RZvXo3Y76cTHJyMi2bNwgTW0V8wxffRgSYF3/XiY6Ool27DhQXl/Leu+9LKfX+/QYSFxdPfn4Bm7d8x+Zte6QB9iOPPEy3bjXYvv0cr772MqkVkrn22p40atSALVu2sXHjRs6ePcszzzxD1aqp5Oe7eeaZZ2nYqC7tO7SiWZN6xEc5MEI6WsCLxSS+CQkPchXdCNv8iYSPhUtXMmXGXBo0ac6NN/TFblKwmUwSZB8+epLFS7/hu917qJCWQecu3QjqCkuXr6Cw2E2rNq245rru+AMaCxatZf3aNdx280B6dW6KWQB7Q+HQsdN8MWqi9Nj+4yMPEeNSOHgoV3q6lxUVMuTGgXTt1EqqOQR8PixmHYtZyF/rYNgwRBGI5FvnF0WXFoI2qxlv0EtZqZf42ETMZhMLF2zkg4++oGGT5qRlZhAX45KS51rQTzDgk+NhViEtPY269eqSnBzH4sXLWbp8FdWq16BV6zZUqlyJ02eymDJlGjnZ2XTo2JGaNapz6tRJVq9eg8frY+CAAVxzTTdCQT+z5y5h6ZIlZGZmUrFiRapWrUJW1jm2bt5GtWrVufba3tSpW4UTx0/z6cgxYAR5//2XZL+XLN3MvHnzSE1NoV27NvIYtm/fztp1m7j5tlsZdlMviooCvP76u5w7fYrWLZtRt05tUlLT+GzkSHLyi7j2un4MGNSLuEQ7X4xewJJlK3npxceoVTkNuxWWLFnPjBlzadSoETcNuxZVjWHnrv1MnDQZk0ml9zW9qV6jJtu272D9uo1USEtjYP9raFKvMk6LmPflkS8X2SLi5qNw/OQ5pk6ZLhMyXnjxOWJjRaJR2FXcHzA4drxAVvHPm7+AiplpTJ70sZTXLynxMmrUZNatWyPjePdddxEIBvn4o8/Jy8ujb79rufnmPvj9Zj7/4nP279/D0888SfVq6RiKilk3cBrw3HNvkO2z0LVnD9rVTUcNeXn1o9GE7HHcevsQ6lTJIEZMraDOhDmrWL52O4N7d6Fvt6Y4HCoheV0oTwwiEu5Xzx0iAtDL9dJ/sS/+5XnYLQ8MjQD0q+fUuwl/6KAAACAASURBVBQ9Lc+cKc/cvBR9j+wzEoFIBP53EQiJp08UbFaHrEJXsGDGBkETQR9UiE+jSoUq1K8erkAXHugJLidOiwUjBB6vh4JiAdAPUuApxG8Kcq44h6JACZpNyAFqGCbxchMMvyBGAPr/brB/By1H7mu/g0GOHGIkApEI/OoRuFzvEeVpR7zjRgD6rz7kV9UOy3dvv/TFBeVJIrmqAh/p7BUTgfKdA//s/oqF74YVxyQ8FxBd+DeHZYTFYrKCR+gYm1WK3QGOnspn3vyVrFi5meLSgKwSFLK4qtWNL5hHWmomPboNpnnT1lTJjCEjzSpZyKHDRxg3dipbN+6mZtV6PPnE/VSrnkBuURnzlu1i4qRZxEZHY2ghDu7dS6cOrXjmzyPQglFUqeygpFT417qZPW+ulFjPyc2VlbPPPPUoy2ZPY/+RQ8RUrceIe++kTloUiTYNvawETXXx9JsTWLRyG3+4aRh/GNKGRIcdk1njSJGb7YdOM2fGVI4eOIyqx5KUmEava9rTpXtTMtNiEZrHubk+pkxawsaNm8nLP0Vquos//GEYlTMbsm7t96xYs5rsgrP4vG7pFd2pXRuGDu5L1cwKWBVVymE7rCZZjSmdfaXymoCkF3zQTegC9P0Q9StmekU68jMj8E+AHvZAl8koF6rQxbgbGopJCydZCM97Q8UbhLwCDytXbmHqlLmyulpY24W/i1xQKDj/jUQxyEjP4IUXn8flcrBj+x6WL1/B7l17KSkupU6derRu2476DevxxFN/Y9CgQdx3bz9ycg127PwOn8/DmDGjycvPo3r16tStU4fu3bvTsEEVWX2ddbaMdevX8/nnI6leowpDbxgsgWucy4ke8GPoIcwmBbfbi90u4L8Vf1Bj3eYtLF+xmswq1ejWrSsVKySiaiG8Xh/+YJD8whJ27vyO9RuEWsMxzFY79Ro0omXrNtSrX5/UCvEYhs6SZZtYs2YVd982jGoVk4lyWAiEdE6cPMv8BYsl1Lxp2E2kp8cQ9IXYtfsoY0Z/QfVqlbhl+FCSEmJwOWzy/NI0T3jUDBsYYYAu7/ryoqajmkQluo4/4EcLGTgdLinjvm7NTmbPW8j+Q8fQFR2b1YpJWFhoAUIhH5r4wIVOpcyK3DjkBtq0bsGx46eYMHEqhw4doVmLVgwa1IcqldLZs+cgW7d9x969ezl54iRJSUkSQjdv3oQGDWpJef/9B46xZOlSsrNzaNy4EcFAUFaj52Tn0b59R1k5nZoShz+gSlXHaVPnkJ+fx9NPP4XX5ycU1GUSxPQZ02UbiqpI+fZbb78dXVXo0qkRumZw6PA5du/YzpZNG/n+++/RNI1eva6hXbt2NGxUA4stCk1RmDFzGQsWLmPEiDvo3KYmTruZo0dz+fjjzylzu/nDLTdTr35tLFaDEydzmThpJt/v2YMrJgbxDF+3bj2uu64zaRUq4LRaiLaLRKzywGOhHiAk+IMcP36K1atXy/k0ZOgQEpMSUGQSh4HXG6Kk1CP7MHbseOxOG5988g75+WVERUeRm5fHiRPH5HVbVPSLCv2WLVvTo0cP6tVNw2Z34vXC1GlTOHnyBHfdfTuVMlOEVwEEQxScOktBvps3P5vAvsNH+PvjI0hNjOK5Nz+mVfc+9B9wHVUqRBNt6AS9ARat2cWG7Qfo1KIh3drWxxllJihsOiIA/WdeRa/W1SIA/aJfxsvz0l+eh93ytBMB6Ffrifjr9Ls8c6Y8c/PX6W1kL5EIRCJwpURASIEpiir9tRTFDELST7dgBFVCPshIyqB6RnUa126IyxyF5gmSEGXFYTahB6HM4yW/qICDxw6Q7y7ApwQ5U3SWQn8xIauObjLOA/QL8PxSfdCMVKBfKXPqf9mPyH3tfxn9SNuRCEQicLVG4HK9R5SnnQhAP89frtbJ9Sv0u3z39kv1vPmvB/R7T+74FYY3soufEYHynQP/3PGyxe+d9zy3nIfoF9D5eQZFEI/fg9VuQ1PMBEIaefk+Sj0+LDahOBYGUw6nRnFpCT6/SkaFDOJjozApwgpMgJ4gDpuFkuIyvGU+TIqN5NRYgrrYtx+T1cnZ7CIKClXsFgW7xYvVFEWdGgkScFnMCpoo7g7qnM4SoN6Hzx+U3rotm1bCX1rKuQI3eZqNylWTSLOrqO58vPm5qJY48gwbe48FaFArhrQEB6XnCrDYzZTZXRT4dIL+EvKyCrCqTjTNQZUqTqJiLdgtKgFN2I2ZcJf6peRydm4hVrtK5cwKhAJOCbK8AQ+aHsTQdIqL/CTHO6iWmYhZlO9rYDUriILYMEy68N4rwEoYkupCm1uAvghA/xkz/spc5d8BdFVWoguYLkZWw+stxe0pxmqzYnc4Uc0OUC3kF3jJyiqVHs3h7JULmu1h4Bv+t47VaiYjLZX8wlIUxUTAHwTDL/2jdd1BcnIUpW4FTSvCYnVJ6fLERAd5eX6yc87idApfdk1CVgMHyUkugiEFs1klpOkYul8CWiETHhsTjcViRQ+GEB92rGYVq8WEz+fHZrXL6nOhpVDq9nLmbA5Wu4PklBQUXZMS7g67Vfpta7qB2+vH7XETCPjx+IL4Qwrx8TGkpiTg9Qfx+kP4/H6yz+VTt0YlnMI72qLiD4QI6jonT53D5w9Qo1ZNKUEvqq8dNhPf7dpHlMNK4wa1MQnf9dIyQgEPcfFR5y9eAp4Lr/mw37ZcRAW67sdmUyX0lRHWTfh9Ovl5brKzCzBZLShmk/y9AOjK+R/DCGGg4XLaiY2LJxgK4vcHCAU1mQTgcNhl0YlJNRMIiLEJ4vF4yckpxBnlIDUlBZdLrKNKiC2SKYqLy6SSgMVqprjIE5aZNykkJcZL2XrRT6/XQFV1SkuLycsrpWLFdBxOE8GAIhOBTp/KxWQS/dQ5m1VAk+b1COoamK0yucJmseIw6bjdboqLSrFZxT41KqRnyGtOQXEpGenxuL0+Dh7JpUa1VMxiFDVNtpObV4LXGyQ1NQ5Ftcp7QChkSM/xkObHZjfLPguP85joqLDXgAYWReoUlO+E1YXmPvg8PnJy8wiFNFLT0uTcFRLuwi5DQHTx4/H5OXE8m6LSItq0akxRSYC4WJuMQW5eIWVlHiwmEXMh466SmJhIarKNwmKNmGgT+/afoKi4gIaNwr7lQmrebjZhCmjk5ZZwuiSI2RYkhgBJMU7yfSGKdCcxcbEkuszYA27MhsLJIo0TZ0vITIiiUpILk0VBE5f2f72l/sx4RCrQf2agroDVIgA9AtAvchqW56PHL33Yv8gu/m5Xj4zN73boIwceicAvioB4eDSbTJjNVpkFqgmvrqCKHlDQfFA5tTK1q9SiRf3GxNljwAdxDgWreGYOQGmZl7zCAg4c20+u+IhBgNMFZ8n3FhG0aOji7UpAdJkTfCHL+hd1+T9sHAHolyKqV9s+I88cV9uIRfobiUAkAldCBC7Xe0R52okA9AhAL9+9PQLQr4RrS6QPv04EyncO/LPtpYs/CHugC69gXQA/UY1+3v8cQ3oGa0ZAsl1vIEhINxPUBJgS8MaE4ESClzgFs1JCBIMGNpMFQ8CK/8feecDZVZV7+9n9tKmZVNJIhSQk9KKgEhGwcBUEFEEQC6Kg914RC3av5epnQ68NAREpIqLSMUEE6SWBUAIhhJCE9GTqabt/v3ftGQxIyTkwJ8NkH39jwmS39V9rr7P3et73//pgOz5hXCGOfQLPwKBA6Olk8wKOXQXhelwNw3AIvZiWvI5bQcHo1kLMs2u6cQQ4ZmyyOQfPj7Eycm7o6wtobjIJPRdfM9gYGBimxoQMOHEfsbJdzrO+5KBnDJqzYPhg+i66rdGrW/gKkoEeRMSBZExqCvgJOIr1koJhUZBl6xaXQsEgX5D2uyqr0NRsir2a0qC51VCWx74X41V8Qs/D1DTyGYeMbfavLyd23LFyXZP2D9j7GhDLi3FdpOW1GUjpUV6VAglA94j0sP8+kvspyUIXiKirwAm5WaKEL0axgnmmnSMIoerKvZLcS+ozMBSe+zMmjiIFknVdxpqp6kB3be1j9OgWuroigrCqAK1AV0midd2IarVCU0HOEWDbFp4XU5a0W3R1XYWCo6y4xQ67r1hMrLO1CFM3yGYdHENXzglCRH3PU7A+42Tww1AZ00smehRJMIhYukuwQIylCaiMVNaygOJ8Pk8m61CpeoShZIDrKnvdsRNIXfVDclmbOIwV6LRkVhBL9iDEchxVVjCMYzRDAngibEPmCw236ql67KYGzfmcAvQZR8fX3ETA2E5+om0BumhfVeDZNg10zZBkY0JfapwbCsgGsU4gNvUSu6ArDq2s22XVSpQolnsVBJd+sAwLwzCVprp4NdqWgu6VkqsSUbLSrijC80MVDGQ7hmq3BANJXwqAF2v8puYckQQxxJqyrpfseAHeY0aPUIBdggnyeRvfi5R2URiofdvbW5XGZZmzMolWkcD8pgzVUIKDXHIZR5WV6Ovtwa2WaW1qxjRsNFPmJShWfBU0YcmcWIwIQ5+WnKWGYE9PD81NBdBNqtWqmoel/2TMijZVN6Snt0gulyFfyFCp+klWvy3a1JeBLufVYx1LBTjI90+UjDH5fpI66poEFKCCPsIowAtEGymH4KsADwloaGtvIdJCdRy1EqgZSEyBoe4/6VtNletoH+Go7cMowrItymUZGzpZy6K4ZTPZbAuBOBuYGlHPVozQw2xuZ7Nrohk6eUvDrnSTsQ2qRo5qCDlNww49tboZ6qa6N2r/pAC9ds121B7DCKCr754aB2w90cL1vPTXe55ah0U956n1HPXq3Ihrq7X/62l7vfs0ov319I3s06hrq1W74daf9bRnqPZNrX2Zbj+UFZBof0M9nIqdlLwQGLqtXghDV8Mvh0weO5ndd92NfWbNY0S+FTPQactJtClUS6iI/J5iL8vXPMWGno10uX2s6VxHZ7WbyNFwYx839FWUZz33wfarlwL07ddqeG9Zz9xZzz7DW8W0dakCqQI7mwL1fEc3au5s1HmGap/X5Qw5RBtTT1/Ws08StDn4n/qubfCvKz3D0FWgnjHzavdZsOBnoDJlk/rnymG6P2lQFyioMlxddFNsc4VsSJqsQCEBGEmt9Ej+HnkYVlUBJcfMIuy6UorIZH2cnIsXVIgDB8toUWBdMyI0s0qs6xR9cKysyhDMWirhFUvAlRbju0JqNIJA3NQ1lf0ty9VhGCuoJDWKxV46Nm26Y43eqs/4bEzQvRatUiEMHcLmSThNpiTrUuku0tFqquz59X1VyOTwKxWanTwEFpYFxVKZXN4As6gGi6k3EfkmVTfA9co4WWmXjaFliFUdeKnHK2AzJp/NEPti+xypzPOEokh2aAJ+EtCa/BnJn+oMmtI/BehD9958pSv7F0APVNa5uPbJj7JxF4AeC9h0Vcau3GDiqCCBF7bTjKabKvBDxpH8vn9I9Gej99dBFxt4qQseoZwQWpub2drZg+dFTNhlhLofJKiwWimq4BIZd4V8k1qP0Q3JsHbJ5fJ41QBNsslNXbk4SE1zz/fIZrLJ8fvrS6vjhSFx6CM13DOOjSXHcSuYlkkQRSpjWQC0YUutcUGdGp7rKff5Qi6ranLL/CRw0vMCdX0CQiXjXSaOqlulpblZ/d7zXRzLwRY461aUe4UAeUk3DqJYlYqIREkhvkB3VycTJ+xCJNnQrly/TU9XN5oV4eSTOtla5ID8PK8GOlhWTMXtJQp8ldFsmTkVEBSFidOF/EglQ9FAhNSkprqaGCOVga6gbhQq4G6bDoZmqIAB2d6UxbMoxKt6KgjBEq1kYoulKYaC/DJn2o6DuD0KrJV5Tdrl+2KTbyoL8VAmPGIVeBD4YlWezEW2bSvYLUkufhAo23/53ebNWygU8jQ1FSj7PqFYz2sxhmSBq8laMmEiVZ/eMm3KpYrSv619pILLvX0VDMtWLgdqniv3Kkv8SqlMS2urOufmzk5yuQI9vT0YhkVTS5MKvpDs8FDGvAQVDHx5xDLm68s+F31MmRPDmGqxqoC9adlqHJmWwPsQL/BUVn9EpCB/x8gOpUVPTzfNza2Emk8Q+JTKRSzDpqW5XQWN9PaViIKYfKGgghFyeZ1SyVd2627FR3rYccRx0yco9ZJraqMHk+7eMs30glckM2IcVTMnZc+xCShERRXUUTXyuJhkohA78lSAS6CZKnym9k8K0GvXbEftMcwAeiNkrAegN+K6hvI5Xm207Pa2bSj3TSPs9bdXp9fLdsOpP+tpS6Pum9fLeEivczAUSF6BbFm5iCOKvX3qwTOXacLULCJfwyv6TNllCrOm7MZeu82lo9CGExu0F+SBF8q9UPV8ipU+nlm/SmWeb+jdzKota+is9mIUbIp+haK8hBmmsiEbvEWDFKAPxijZGY6Zzrc7Qy+nbUwVSBUYCgrUA4GGwnXv6GsYbgC9MeMgBeg7etym539xBRr13Lntef628BdJDXQF+wTkgi6ZlwKgBE+EZQXRxTbXME1lURxHNr6v4/uJQ5nAYicTks37VCsebkXHNnIKHtmOi2b0KTChk0cjS+BrKlswNosEWkDVi2nKtdJXKhEHAQUnh2OabNqwkQkTJii4VOrro+pWKDTnFWAS6CdQuup7ZJwsFUyiTI5yFDNGD7CCTrTAJ45zuHorYpHW1xkRFnsY3QZWFoqaRag7mGKbLNnrkqUYaGAI5O5DM4p4vo8WteBWDGW97WQ0ypXNxHFI1unAdyUjU/hboLbNZbJY8m4bJcDfLVfxvSCBPQqcJ2BrIPs8QUySuTuY78LpHTfYCqiACF2cCQSgS0CKhRE+H6BruliABwqgS+BIGEomtUBAdbMpgK5Y2/OyzwcgZKQAtxBuyXYu5PMKXAqjDCOdrs4ulaHclNMx9IhNGzfSNmIkWUvGncamDZvoGDWaasmlq7ebke0d9JZKNOXFatog9AJ006BYraga07lsBlPS2CUT3HPx3KpaF8rlsqo2uATTyD0sP5puoJtmsqYj1xNE6toEqCrQ60sN8UA5SdiWpWC5ZDlnJbvc95U1uYBsyWyX8zTlsuLPrXy6BbhLprbAXV2cLVTATqjsw+V44vQgAL21pYAjUFoy5bVqAt8VPP8XQFfPSxpkHChXevF9yah2cKwCcWzgVkKq1ZB8k1i4Sya44PPEKzFxjZCJUTC+uFQUFUAPg1DB5KydUwBcYHfOtgnF3r0qWeFZNW9IGQvRVTRyXRfP89Tvc9msGpqig9jYKwd/CRRyzGQdrlTEMAwFyYUdmKalAhs2bNzAmDFjsC1bHVeOJ24DhaYmurq7iWwD8QgQjR3TwIwl+zpG1zS6OrcqyCzZ7hI8Jdn9rtBgPXH6kMAKUwtwLEP1gxf4KstdAiSyWXEziJQ28nvpY8OUevWhCqZwbFO1RcalJRNjHR/pJwHoYoseVANljy+XajmSNS9DMiLwPUzLUL/v6enCsOS7STwVYpoKzVQ8CSTR8aMATQK9xCkAk1iXUiWaCmYQ1wHp266tXXSMaqG3u4iTy5DLWLjlsoSJoRkO5f6AkTwVNK9ElGllczVCt2zM2KXFcHG0iC7PpqplaDEisrGnggp8TY6SAvQ6hsHraJcUoNfcWfWAsJpPMsx2aNQLwlDumxSg1z6oh1N/1tOWRt03tfdMusfwUUAej+VVThZNfCrlEo6ZIZ9rxtYdlYUuEfzTJ05nzrRZ7DlzN0ZkmzFDjZaWJAPd7YHunhJbu3tY37WB9d0bWNu9kaXPLGNLpZvmMW1UooCSK5Z+8nC97dvia61kCtBfa0V3luOl8+3O0tNpO1MFUgV2tAKNAac7upWv/flTgF6PpilAr0e1dJ/BV6BRz53bnmfhgl8lDVO1mgX8JRnoaslfWTkLCBOAIgAoAS5RpBOJjTsCnaXmcoxhRBiWqyx0JfNTMsqlRnMYFbGyroJ0hpbH9y2iwFZAysqIzW1ANYgUgMk7OULPp1ou09bSSm9PD4V8AbdSIddUUOBMNzR6+3oVnM9kM5Q9l6ydp6vqYuSa6a54jLQDouJWWgpZCEy6/QKRZmLrMTYhhtelMub1pjbKsYbk1DuSZdhZVVbEQVTBzkRUqp3K1texR9C5qUwml6GpJYPv9yiYVi6KHhkc8W4XsGZItnGSwisW9MoQXpP8Y8kmTDLQE4guHDQxhE7q40rgwmC+Cw/+2N3Zz7CthXtS91wy0MXGXevHZ5Gy9hYrdLUtGn4gmc1iux0p0FysBOSbZCwl2c7JffkvCBlLZrNfIZexlYV2qU8AcIFMRlPQ0/V6Cfw+xnZ0KKAqZfjWbd7C6FHjCVWdbpRDxNaebppaBKDK/SA10A06uzrJNzUpX27JFlfZ0KahMs8lqziKJBNdRqo4P7gqI1iAtliGy7gXyCsZwrGUQugHrGJdLcBY7lmBnmLfLtnZcjzT0NT9LNBXoKzYlksAimTymppk0lcpNLWJWgq457J5FShQKleUJbZkCYsWGUus35Os/OaWHH3FXqy8rbLV9chOnB1Ew20y+xOuK84WKspF7S9ZyVJgQlwkAilcbajkdxXoIjbhMb6aFAUYS+a41HTP2gL8fQWSm/PNyqpd7n9DS+ZPye6X0wo8l49knUuGvgQXyLwilvhi/24qK3XRxFL265FAX7mOwFcBBBIYIBnv8ndZPy4Wi2pelGOIrXqxr48R7e3qGK5XxclkcOWKw4CMI5YeksldxLFMsraj9pc2NLe1Uym7lCoVWlpGJMA3ClQAkK5JFn1FAf5KtaKu0bQsSqUKjpNRuqkQK7G8DyWIQOqgS0kPX0F6CUaqMwE9GWdBhOYn94VMjW7FVSVDlD19IUMYeCrhp1wRt5Bsf3a6qf5drO8dx1R9J+NXDiC29zoSiJBP+q8kbZIxbFAqlmhtzbN5cyfZXJZCXr67qiqAoFR0qRgZgjiiIxdT7t6E2dRBYIoGGtVSDy1WSNY26fWSgKyCRCu4JaJYJzIyKUAf9l8Og/7lvc1i9jB566sHhA37cfQKDWzUC8JQ7psUoNd+Fwyn/qynLY26b2rvmXSP4aOAvNJJRToB6IF6eBZ7qpyTV7XezNjEjEx2n7I7c2fMZt70abRlCug+5MXCXV5JKlDyqnSV+1izbj2rNjzL0xtX88SapxRAz3U0I0sm1TBQD5eJtVY90Znbo3oK0LdHpXSbf1cgnW/TUZEqkCqQKtAYBVKAXp/Ow2QpJeEEcdygEmIpQK9vtKV7DbYCjboHtj3PLTed969mKZqb1DEWUKYSY6VmbOJD3l9XWGBYUtVZthVYkmwq2ZmJTbMm+YOSzS1ALfbRjUBltEteYRzLj2QOxuiG4DGxttYSACL2xYqxCcRJMi1lvSTJvDT7LZQlw1UAk6YyLwXg6JqOL5mvhqNgTkYL0YKqgnFyLi9OIIaALVUDN5QA7pDYdAgEePVXhBYmIyAojj00Q4CV2LJr6HpG1TZPsi2luQlMDHzRQACh/CkZwipVtV8noej95USTUr7qn57LJ1aT97YWx4P1HjzYozY9fj/pVtnnSaZyEhCRBKQkZQ6krxOQKm4NDlEYq4xvz48ol31Vw1mNrCCB5E0tCYzEl4xvh4o4eOsxuYIASk85QESBOAMKNAxwcmJ17dFb6qGjZaTKVPcqLs/09TBq9ASymkmxu0hLSwE3DKmahsriHWFYBOUqgR5hZnLJveQJxJV7TgJAJDvaVfeL1FBX9uWh3H9S210gqSDjgeCPCE1AexzgSmFx08HJZgllvuifIzSp/e6WlX16U1MzfcUyXhhi5wqUKh7tLQ56HOC5AXrsYNoh5XIn2WxelVKoVHwcR2zdPfpKm2lpbiMKCmpusBwoeiXQLZUl7WgJMJakfwnsEUAsWcxijm5IaXTEMVGCXWTyCGnJGRjKTl39pyrXEGm+JMJjGjLXSC1yqfEtJSdydHb2JBnkOqqOeUb0ERofyzqaGgUqSECAufyXJUEHApYl41yOE4qFeEFNAxIwIIBcLNglWMHzSgRRiONkKZXLKkBiRMdItU2xXKalqVkBdj9wlWuH1D+X+CbPryZhDjJ/SjvFCj+MCKTchW4o+K1m9KqHblsq+MmPxRo92V5mZBkD8h0QKzCuJ3O6stPX1Pwq86BqXX+NcikrIP8+MFcr9xI5b30O7upukXGSOKEk7gzicqJEleAuUwITRFPppzAJQOgvcaACFoJABS9IWwyZ3AVkq2uR7yvZV4K+IvXdNXDN0k4JGlFzvMznKtBD2iuzvcD4mKweEvlVYjNDLN8TcjeHfhKUJWUvY9nOxJTa66FkzmvEUgP9OUuJWubK1MK9FrV27LYpQK9Z/3pAWM0nGYY7NGKxpJ66fY2SOgXotSs9lO+1WvuznrY06sW69p5J9xg+CiQAXR4EpWaS2G6ZYslkOmiBjhlbZI0Me8yYw167zWHO1F1pcfJoLmTEXmmgdl4rVAyXZQ+vYunyp3h05ROs7lzP1movoaMRSP06edIXLyZZuti2PtVrKmYK0F9TOXeig6Xz7U7U2WlTUwVSBXaoAo14J9yhDRykk6cAvR5hU4Bej2rpPoOvQKOeO7c9z603bgPQE3TxArArv3shCRnwmH6hJs8r4Nz/j9u+h/XD5ed2ezHC8krHful+SKD+AK7oDwJQoQDbwumB3w+06oXnG2j/S133y7XnX9f2Yq14FTxp8AdfeoZXqUBSL5t+gN5vLdB/zAGcKq7ckjVbxXU9ctmcsvE2pH5y1ae7q0RbWzuaWSaMOwlDHUcfg18Wq3Bobg4p+13EcRlTL1DItifZ0yqbugufIqaVJ3JjMjhEps0WInzTpEVzMIOQYskl25ylRwcrimmXuuKlMq4VoztZ4lAj8iVYRICvAEbJZPZUBrlkAwtETtY8JQGi30Wwnx8JmjR1gZcBlapHNdSxszncIKanr4Ktazimjil1o3M5dZxyxcPMZKiEMVt7fJoKGoHbRXtLOxYZTNOnXNminDC0ewAAIABJREFUsrUtrYNKKcCydNo6sgRRL5pu09uTQTMMCi1QCkr4gYBzW2XXh1JzPAixpW1So13cMyxZg4KisGbJDJfYnDCmYMv2kcoSl0AaW8wAdLEpl0CeUAFZAc6agH0jQ6nkKnAu9et7+8RSXleahb7Ulpda41YCbJNYGhU0IQBcji0SisW76DhQ11ys72VbCdyR84oFuSrDjk4YaUQS3CC/0CSoR+zgdXRJeJFM9cBTFu0S5KDrRlIvXgVD9cc+RYLzY0wptqgbxEGY1LvXIOz/M/nvxC5dnBMGr7zi9t1qL/VN8GLfSP/+HfVi53i5I/779gNbJ98Yyf8n3w4qvOy5b8uB75zkmyHRedt9t6+1//5dKkEMG9atZf36dWgjpx0at7S0MGrUKDVgBCSIV75ELkiHJ5EAAwOs/7+T0fO8SejFmznwpaeqFSQWGOln+xVIAfr2azUwGvujV2recSffoRGLJSlAH16DrB7o3CgFUoDeKKXT8wyuAvJiEKkaRspeSyKI5X1QojerIRYWBbuJeTP3YK/d5zBr10m0WDk0LwHogsNle9+IKAUua9au56m1q3jy2RU8tmoZG/s6sdryuHFIJfQxDKe/BvpgRd6nAH1wx8vwPXqjFjKHr4Jpy1IFUgVSBQZPgUa8Rw7e1b82Rx5Oy1yN+85NAfprM/rSo7zWCjTqHnh5gP5atyo9XqrAzqDAAECP+lnetrAugZECPQWoSoZsktUrLg2SMSs1o8XC28CyHXTLT+BwbGDErZT7oFKCbCYm3yLZ4FVVQkGPcyrD2LSkTncP5aCHbLYNt+SRkxIL+QJdhsbGYi9530gcA42I0DJ4eM0apowbS74SkI01uqMKZjZDVmpqR4nLhDJ90CCIJFta8ra3WVN5rgTfgJOghi5Zy0GJICgRaya6U8CPDaq+QGONjKlh6clakakbVMoVVbrBaWqiJOBaLOUtsYD3yJpZqpWYOKrS0hQqVwqDZkJfrM1jdCvECzvJ5CQTO0+popEp+PSWu8hk21Q7bKnfXimjhyGOnVFp5+JUUQoh0GBrd0xzi1jGg1/xyds6huoHqZEtmSQRflDC80uKQos1um3mcKvSd7YC5OVyFds2Vba6wHMQhwDI2BnFM6UmepKBnrhbWKat3DYiiXnQDDzPVzxUrMarbkAUBNiOAHNPVV/f2tVFe8codMOh4nmq/ny/nUc/lBdtXDTJDBds3l8SwnZy/ZYXSfkIXTkFSHq2OLontdBfCNAFpEub5fd61L/9znDrDsk2phnoQ7JbXvSiUoBec18NZahXc2MauEMjFj5SgN7ADm3AqYbyvZYC9AYMgPQUDVBAHtjkwV8e8g0k9FWsrSQaORDbLM2iJduq7NvnTp/FjPETaLIy6C7kbUO9FPluyNbubjp7eqjgsanYyZrOddy55F7Wdm+iY9I4SqFLT7mEaTroddsbbY8cKUDfHpXSbf5dgUYtZKbapwqkCqQKpArUrkAj3iNrv6rG7pEC9Hr0TgF6Paql+wy+Ao167kwB+uD3ZXqGnU2BVwboFWXTHdHW1qIsu7du7eWZZ1bx97//XWWen/rhD6sa5GHsky/EBFFMWM3Q1+1x391P8PTKx3jLW2czekwrbU1i054lDjQsJybWe6gGvUTYFOwCjmcSahq9BYdy4JOPIGtYeC4seXIZV9x8Aye9/31MybbSlnMoEmDYJrZhqNLgYZAkoopbd0ygALrYuD+3FvsSAN3QJBu6ohwG9UyOohtTdMU0HNatWcWD99/Lk0sfpbezkwkTJjJr7jxmzt6TEWNGgxnT3Veipdli64Yubr91EYbuceTb96WQzWHRRtZx0I2YiucSG0VMs8Cq1UVuWnALU2aOZN/996Qp14Lr+jTZFmYcs2ntsyxYcDMPLH6U7nKVfPt4NCfL2g1bmTRpLL5bptS1lZFteUY0N3HKh05i5MiRKutYiLOUdBDLcPlviSOIIgvLcLBtg1LJI1R1yjWVsR5GvoL9YtVuGFaSjyxlKeIku1wCKZR9uK4rGC7jIQmiEDvyxDY/40g9ebHBr1IqVVW9ei+MsCxLla3wxHVA6q1L8ISUa9ciFbyQFNWQ88jYkWsRL/oIQ5NsdRMx3Rc6Ltnncv6XykBXVzlozpA727xQb3tTgF6vco3fLwXoNWs+lKFezY1Jd2iYArUC14Zd2BA+0VC+12rtz3ra0qgX6yE8BNJLa4ACsiBrysO2PPyL9ZQEUwcxkRuR1R1G5NuYOXk6MydOY2LHWPK6je5FjCjkVBRvX2+Zhx5ewlOrVjBh+kSMJofeqMrVt1yvbNxn7bcnvW6ZDZ1bVN0iicCtrz7Q9oiRAvTtUSnd5t8VSOfbdFSkCqQKpAo0ToFag57TOXp4GS02rj9TgN64uzo9Uy0KNOoeSAF6Lb2SbpsqsD0KvDJAT7LONQVOxcK9UnFZs2YNv/vdJWzZ2smZZ/43k6dNV5bsLc0a5apHUHVY9vgaLrvkKsKoxH/+90mMGdtGc66ZMDCIfXCyUglPstbL9JZdRjWNQC9JrewK5Y4mAgOMUogtNuChzp9vvIH/u/xCfvzDH7H3mF1ozhh0eT6aAHSxBxcn6FBAbIhu9Fu5q/zzSIFdFbz4ogBd1o8EHkdUvFDZpWuOw7oNW7jt9nt58P77yVo648eMVOcxDIOnV6+lu+wxb78Deed/vINsLlI1rlc+tYY//P4acjmNz3zmZDKmTeRnVOa6XEfZq5Jvkmt0uP+B1fzo3HN545vncvppH1JBCD3d3bRlMjTnchS7OrnppgU8/NhThLqNp+XpqXg88OASDjhgP2wzxi12MWZEE6Pb23nHO4+irb1N1ZzXxZJf89FUQW6pjW2oxI9qOSKOdExL2iFoPabqFhXcl0xzKU0of6qa55KZL0NIua+L43YCy6XOuqyDSYa664ZkHElDCfE8j0zGQkzjZX/NsihVfDZv2cITy55kzh57qiAMx9aQpHc5VqVUVvW4c7ZFJpNR9u1SHzwSWC7remL5LudW1vvJ2phYtavCjdtauPebkwv4Tz87UoEUoO9I9Ws7dwrQa9NLInRSC/eaNUt3SCLH0k9tCgzle63W/qynLY16sa6tV9Kth5sCAtDjILFvsk07ediW2kk+CqC3ZpoZ3zGWcW2jaMs0YcuTdzVUkb4SAVsuVeju7aZY7cPI23hWRFFzeWjFUrZUulUGejGo0lPuQ1N10LetFvRaq5kC9Nda0Z3leOl8u7P0dNrOVIFUgR2tQK3wXK1FyqJkktKz037SDPR6ur4x7987+9isp2d29n0aNaelAH1nH2lp+197BV4ZoEv2seu6Kvs8m83jODbFYom77rqHhTf/nRGjxnPiKacyclROgdvekku1FHPd1bdx5x338oEPvJtD58/BtExCX8P3koSHTAaCOMQLSthOhpxpo3VHVKOQSpuFKzbsXSEjsrpad7ni2r/zo9/+ml/94lxmtYwla0DJiNDFwjwCWyy8tTixGo8kK1rsxyW/OSIIE/v5lwLooVfGEEv0SBczc4qezz9uv5fb77ibUSNGcMiB+zF14jgKGYdiscKKlatZ8vhTrHh2M3vtty9vnr8f7e05Vj+zlksu+iuWGfCVr5yukjq8irgjgmnEeGGImYnxA51Vz3Txo3PPY+/9p3HSie/F0nVCz8OIIvxymbBaoVgsE2JjZBz6PHho6Rouu+JKjj32GGZMHY+jR7TkTaVnx4gOnKxke8soifB8jyD0cZwMlmEp3T03VroEgYbtSFnxWG0jGegCziXjW9a3oliCFpLnVLGxF8t9scUXu3Y/iHFsS9VVFwgvWeHJ+UJl56/pMZ5kpscRge9z8633cMutt/Ctb32FnGTi6xD4UltdMvxDTC3C0KWPkyQYVbdbnpOlbrts058gI12pMuLlOVqTnPXkI3Xh1bP1Dq9+/trfna+/I6YA/fXTZylAr7mv6gFhNZ9kGO5Qz2JJrTIM5ZfXWoFrrW0fjtsP5Xut1v6spy2NerEejmMnbdP2KyC1kvyq+ElpZO0spmahY2BEGhmpgW7labHzFIwMVgBaNSSu+Oih7BMS+h4Td51Ex+gOnlyzgg19W+gJSwRZHdeM6AsruFpIoEv0qzzAJ1Gwg/NJAfrg6Dr8j5rOt8O/j9MWpgqkCgwNBep5J0zn6DQDvb7RmwL0+nRL9xpsBRo1p6UAfbB7Mj3+zqfAKwN0AaRSE9v3A7LZjMo87usr09PTqzKkBTS/5/gTOeRNB6k62L29JR5Z8gQLbrqNXSdP5GMfO1bZeCe5B4llt6zZKDyrx2iaTzXQac2a+Bt9iq6LNbFAVQB6Z8yYFo2u7ohrbv4Hv7zi9/zw+99j99bRtGbAy0JXyUP3A1pzDtmMobrQl3rtsa/ykaM4eAULd6m1HRD4ngKz4ml+612LueJP1zF23C4ce/Q7mDZxJDnLVDW5PS8i1HweXbaaiy67np5ylY98/ETmzpvAs6s2cclF1+H7PXzly5/ANmUdykLgr9jQB5JjbXv09FbYuDHk//3wp+x70AxOOeU4ItdjRHMBM4oIXVf86JWdutQR76sGmHmLW+98kh/+5GecceYnOWj/GTRlDBw5dlUAtqYCDQRQCxgX+3YBzoYuGeI6oS8QP4HXxVKEYYAflmhqssjlbGWfHqEnNcqVHb78GSsgb+iaCgKQAAWZh4sll0rFo729iXI5wjBljPgYWkhrSw4/iqlUfZ55dhMLbr6VBxYv5gc//L7qD5VVbogVfIxjamo8yDVJXXU5RjbjkHUM9fvICwmDAEvTVYnGUBVhl1x+jViIfqwlAF3Gk4yv/kz0ne8+HiotTgH6UOmJV76OFKC/skYv2KIeEFbzSYbhDvUsltQqQwrQa1VsaG8/lO+1FKAP7bGTXt12KhBraLFB6CahqBkrh1RNkix0IzZwsMhqDqYPmhsRF6sKoIuFu1spEnou4nL1lvmHMmvubG66dSFPrF7OlmoPE2dPxWjO8uS6VcSOhlNwCNUrUEQ8aGlUKUDfzp5PN3uBAo1ayEyFTxVIFUgV2NkVqOf5Xp67h/J7XiP6dNAenRpx8TvsOzcF6Duge9NTbocCjXruTAH6dnRGukmqQE0KvDJAT55ZBJ7222tHMb4fYtsmTyxbzsWX/YU+T+eEE09ixvQJ9PVu5sIL/0znlk2cffbpjBk9RmVfb91a4anlT/L444+x5pk1OI7DfvvvzT77701k2OzS7tD5VB+333s31XYLX9fZsnw9QbGbw952FIuWPsrlf7uWb3zja+wxYiRmCCs7N/Pn669nn1kzmD1tEmNGd5DNOkSx1P4WK3EB6CGx1PWTz4tYuAvMNwUMBwFBrLF2Szd/vm4Bjy9/hne8/a288cC9EQTdkrGEMCMMV+pwl/wKC269nz/8+e/se+BcTj7laFY/s4ErL78R4hLf/OYZWJpG6Ol0bqlw7z1LWPrkw0RGD+MnTGXSxP34xa/P4w1vnsPHP3ycOr/AZSsMsASEh6HK8tbNLKEWU8Xg9nuf5Ic//imf+/zZ7LvXBGxdJydJ4xFs7Qp59InlLF50Hxs3r6NjRCuz58xm5oxZjBzZpuqDr13byZ13LGLMmHESZsCih+7GcSLecugh7DZrN/pKHkuXPsWjjy1l8+YtNBUKzJw5k1mzd2dkR7uC811d3dx9133Kzn/ennN54IGH2LBhA5apMXXyBObM2Z3JUyaxYeMGLr3iBp5Y/hQrV67ijQe/iQMPPIDdd5vGuNEFurpK3H/3XTzx+GMEXkBbWxvz589nRHs7I9tbyDgC0GMV2GDrBrZlEEoUgFqB05Mkllj+1PqBurB18ZvfuR2earr9X/ONU4D+mks6aAdUAH3gM5AStq2RwwtNHV7q317u9/034zC5Ket56R+0/nsdHTgF6I15gX8dDYlXvNShfK+lAP0Vuy/d4PWgQD9Aj3wdLbJwjIzknqNHUmfJxNFsBdDDUkBYdAn6Kgqm27GBXy3jV6vKNmuf/fZl1+lTuP3+u3hm0xqVgT526gTM1izre7eiZw3svI0fu8kLmbyxDMonBeiDIutOcNBGLWTuBFKmTUwVSBVIFXhZBep5vk8B+vBa32zcd+5gPW8+f4jv7MEd6ZRXuwKNugdSgF5736R7pAq8vALbA9ATPiLPO2Eg9dB19XepBV6pVvnnXYu45E83MGXaTI5979Hcfdft3HrbnXzg/cdw2Px96CtCFPRx6aU3sHLlCgW4x40Zw8aNG1QN7OYR7Zx06ocY3ZLH7HX51vd+wKqwj0lTptGuZzDciPccfRR/u/1Orr7jFr72tS8xlhxWZPCtn/8Mq2Bz0tFHsvvk0TQVchimqTKRw9jH9z10XVPW4mLjntT4thWYltxnaUPoh0jeusDXYjVg5dpNXHn1DRQrPiee+B5mTtsFLYxxMAg8AegxkR6TadZ5bPlafnn+NXhRmf/8r9Mo9Vb485ULCbwevvjFj1DIOWxa18MfLl/A0sceZ+rMcTg5n2LZZ8tmg5WrV3PMcW/lxPcfnnBfybaOQkxijFDAv0asZ8Xznh4PHl76LN/49nc5++yzOGi/ycr2XazsV698lr/dfI8C6KLviI4WfN9la2cnY8eM5+1HHsGYUWNZt7aXSy65knKlSEdHs6pDn28y2HffvRgxcjQLFt7Go489QS6Xp6NjhKpTvnbtWsaMGc3hhx/GbrvtytbObq666joWL1rEjBkzZWjQ2tJCtVxi7ZpVtLW2csqpJ5HN2Vx3090seeRRHl/2JEcffQxz5sxi0oSxVEp9XPnHq1j51HJmTJ/C5EkTue+++2hpaWHc2LF8+EMfwDbAktLnYYRXqVLIZ9HikM7OrbS0tlMRu3vdwnYseooVVQZAOfYPE1b3+py5UoD++um35/moCkBXhh39f6rwlP62vNjfXwyav9j+wyuipZ6X/tfPgBi8K00BemNe4AevBxt/5KF8r6UAvfHjIT3jICigALoUR7IwYgtLt9EiPclGN2yyeoacnico+fhFl6jsk9UsmuycqpslAL27qxN5g4pNKPplfDMgymgUwzJxVqd13Ej0rE6gh7hhVdWLirVwEBojh0wB+iAJO+wP26iFzGEvZNrAVIFUgVSBV1Cgnuf7FKAPr/XNxn3nNub9OwXo6bRXqwKNugdSgF5rz6Tbpwq8kgKvDNATrtKfoKiYy7/+W/Zev7mLP15zC/fcv4R999qP9evXMWp0M6d97Dgsy6Snp8o9dy7iL3+5gQP234uDDprL+F1G0d3VzaMPr+bKP/+V+e84gve86wg6iDn7nG9yz+plnHbGJ5k1ZjIdWZsJkzq44LIbWLDoXs488wxGxjmu/dPVFC14y+EHsM/0XRnZZCGp8gLKHaGvUg89FPt2WLduLZddfhlPLnuK+fPfxvz5hzFq5EhVIz30xa88AX9+HPPg48v5/R+uId/czgdPPpbJE9oxI7AEBUkGehzj+uDGGqs3dnLJFTexau0KPv+FT+GWfP542d9UBvo553wEQ4u487al/OHya3nTmw5mvwNm0tQKT6/eysK/LeGhhx/hqKPfxIknvlNZsRtE2FGIEUfKyl1Zr+NIdULKITzyxHq+/PVvctZZ/81B+0/FMQz0IGDhgr9zyeVX89YjDmfe3NmMGNVGtVzhvgcWc+std3DUUcdw6Jv2o7s75txzz2fzlg0ceugbOPANu9PSmsGyHe5/4BGuve5mxk+YyFvnv5GxY9vp7fNZvPhRFi8WWD6d9773KEqlEn/60zXc/8D9vPENb2Tu3NlMnDiOrq293HXHP3ly2ZN85KMfYvdZ03j08Q0svOUfPPzII3zxS1+irTWHqVW49NLreOC+uznphOOZO2dXHKeFNWtWcNfdD3Hvvffy2bM+zf5770bgBki1c8eQmuxBUuM+DKlUXL7+jW/S1dXLMe99L/sf+EZGdLSqwS7m9elnRynwAoDeMfUtcWtrKx0dHcpyQl6afN9H1w31ozoslk6NVTSL/LtEqPzrs83k87w2bQt8k9oQaeTEq+j0AZj+HCt/BYD+vH+OVQ2F5IvhBdB9GEazNAIGN+Icr2K0pLvWqMBQfrGu9dqG8ths1LXVqpkMl3qurZ7z1Dg0n/sOrmW/RrWlUeeppe3Dbtt+iC5W7sq+PTbRIgM8jZzVxKjWMWieTlwFI9DRQx0j0on9pP6567pEWoD8ryL1znHxdY8qVSIrJtOSRRM7KSPCjz0i0gz0YTeGhkmDGjXf1irXUL2uWtuRbp8qkCqQKjCgQK3Pd/XMg/XsM5R7aDgtqTQKHqpl4RrWhQUa1P5J6ps24jNw37zY+V7qGmq91xrRjvQcyfp3I8bNtuf4xw2/TqVPFUgVeNUKvHqAXg1DljzxDBf97lo2rutk91kzOfbYw9h99w56+lwi3+d3v72O1aue5dOf+hhTp7XS21Oira2J7i1lvv393/DMpnX89EffY7wTc9YXvsN9zy7nx//3Y6a3t9Bq6ZTK8MfrbuZ31/+VT336v1j2z8U88+QKjv/4CcyYPZERjk6TgYLhfuCTyViqxrcAdMlAX7NmNWeccSYL/7aQz5x1Np8841Mq21ky0nOZDKYudbhDYkPj7kWP8PsrrmX8xKkcfcy7GTUiS9bUid1QWb07GRMvhK198Oymbq696e+sevZpPvOZj1PqLXPpRTeQy8V87asfoWtrFxedfwPPPP0sX/7Kf5NtsmkfAX2lkHvufpbf/PZi3vzWPTnllKOwtZcH6J4G9z24WmWgf+5zn2XvebuStXSqfX388he/ZFNnmQ999DR23XUcmYyKJaCzq5vzfnUpXV0uHzn1aPL58Xzvf3+B5egcd9y72HvvSeQLOhs3d3HJZX9h1aqNHHP0uzjwwDkEgYYfQLVa5qqrruapp1bzgQ8cT1tbK1dffR3Lli3j+OOPY889d6O12catBtx372L+eMVfOOLIw3nb4fPZsKmLP151PUsefoQf/+S7ZDMaK59ex3nn/Y5dJ47nQx88EceSgAeLTBaeWL6WL37xf3jDQftx9lkfwyv76AS0NWcp9fWJlQG5XI6uzh4OOeTNrFu/kY989ON8/JNnMGmS2NKnAP1VTwmv6gAvAtDlRhs5ciS2baPrugLoYmMhAF0B80gAelQnQI8VPFcPvMPpzeJVdUIdOz8H0PtfAOS/B/R8ub/LqV5puzouZ2ffpZ7o/J1ds7T9tStQz8tbo8bmUL622pUeuns0SudGnadWd4Ch2zMNvLJYLLlAF4uu2EKPLLxSSMFpY9LYqZiRgx5YWLFN5EvmeUjoBcRRiKZr/QDdpxqUqIYlKmGJQPMIjQDNiojNiNiICLSgH6AP1kJjmoHewFGTnqpBCtQzdzbo0tLTpAqkCqQKDFkFGgGnGtn44bTM1ajvtXrGQO3AWUBoYzLdt722bdv2Un9v1Dt7I++D4XKuRt0D2+p1y/W/Gi7ype1IFdiBCrx6gC5VqTd2lrj+hvu48frbVPbyhz78NiwroLOnCJ7Pd7/zW1pb2vnsZz9KS0tMV3eFQj6nLMv/8Od7ueCKi/m/c3/EHmNzfOz0L+F35Dj7C59lSmuGjDgFBnDNwrv4+s9/qrKNn7x9MfvM3ZMPn3Uy48a30axDQSC41Mx+LgM9pFKtKKS6ft06PvvZz3LzwlsUPD/zzE+rDHRJmjQlGbY/fdKLYx56/GkuueIvdIwez3HHHU9zwaQlp6H7kUJFkrUexOBrsGzlRq64aiG9pS7O/OQpeJUKF1+4gHw24pxzTmH1qnX89MeXMqpjNJ//3MmUPWhtg3IVnlrRx09+eiGHzJ/Le485VFmWv1wGum/A7Xcv53//34/44jlfYO7sCTRldbo3d/KFz5/Dfge9mSPe9U7GjG7GDyJsW6PqRvzpypu4687FnHzSe5k4cTd+9rMLGTt2NO9411sYPTpLrqCzdt06zr/gcvLZEZxwwtGM26UNeRQIpd57DAsW/INbbrmdww+fzz777Mlf/3o9S5cu5eSTT2LOnOnksglGW7J4CT/72UUceOBBnHjS8RTLPfz+shtZ/NBifvWr7yNrm4sWreCC35zH+993LEe8dX+iMMSxTUwLtva4fOc7P6dY7Obb3/wiHa2SuRKjhR6WgbKlz2WyrF+/kfmHvo2e3j5OP/0MTjv9Y7S0jkA3tuF+O/Cu2nlPnQL0nbfv05a/ZgqkLzyvmZTpgV5GgXpe3ho1NofytQ2nQdUonRt1nhSg1zI6+4FzHKm6V2LnbsQ2emzjlWOaMu3sOnYGJhm0wFJ/Rp6G74ZokrmugS6Fk/SQSPNxw7IC6NWgiBeXCaTmue4T6wGhHuCFLkEcEA3aKnAK0Gvp/XTb14cC9cydr4+WpVeZKpAqkCoweArUA08H72pe/ZEH7dHp1V9azUdo1PdaPWMgBeg1d2e6Qx0KNOoeSAF6HZ2T7pIq8LIKvHqALvbixWrMHXcs4+KLruboow/j+PftQ0xEqVpl3eoN/O+3L2DalBl85qxTaGqKKVeDfqfAmFvvXM3Xf/JtfvC9b3PAtJGc+pHPM3bvmXz4Yx9kcsFGryqHdW667V6+8fOfMWfuXuwzcSoPLXqUtxx9BG96y1xGZRwF0aMgUlnnjmOCHuG6VQXQu7o6ueeee9i4YTNz5sxjjz3mkXEyqsa4ZRj4XhVT0tBNm5XrtvLrCy+hWPU57WOnMnnCSGWpLhbuWVunWKxSrvq0j27i3oeW83/nXUXHyDbO/MQH8cslLrrgZjKZkM+dfRJPP/UsP/3xRcyZNZtPnXk0fWWUhXtfCdasKXLuz36nAPo73nkIWfuVAfqtdy7j//3wJ3zpy+ewx6zxtOQ1Ojd28qkz/5O3v/s43nrEYYzsyNHT65PLG/T1Bdx4w20seuAR3nf8O5kwfiY/+cn5TJ22K//xnoMpNJk4jsbqNas4//zLGTdmKscf9x5aWx1sW4A1lCtwxx1HYG1NAAAgAElEQVR3s3DhLbzx4P058ID9uPJPf+HpFSs444zTmDlzohphkpjy5NLHOO/XlzB33l6cdPLxlKs9/O6Sm3hwyYOce+7/ohHywAPL+cXPf8onP/5R3nnk3sRhEiChmbC12+M3F1zJ8ice42tf/QLTJzerTPpybw8thZwURKdaqdDXW+SGG/6GplnssceezJg5g0zWUQWc00TkHTnlpQB9R6qfnnuYKNAoSDlM5EqbUacC9by8NWpsDuVrq1PuIblbo3Ru1HlSgF7LMBsA6KHyrBIbdwMbI3bwqzHN2Q6mjJuJSRY9tDHjDKGvqQx0edmSj27qaFLkSg8I4qoC6GW/j2rQhxeWCaIqoeb3/whol580A72WXkq33bkVqGfu3LkVS1ufKpAqkCqQWCQPp8+gPTrtAJEa9b1WzxhIAfoOGBA74SkbdQ9sK22agb4TDrS0yYOgwKsH6JEOJTdkwd8e4eLfXsNHPnoChx0+HdOK0PWIFSue5fxf/pWMVeDsz3+U1taQzZ1baWseqcronX/xnZx31YWcf97P2WNMnk/959epttl8+38+x5iMJeXEFUBfeOcizvnxD/n46Wdw1EH78eufX8LjGzbwX2d/mHmTxtBmCECP8QMP25YSyxFhFGIKIA88VZ03ijSVWW1ZjtLS92N0TVM24VEcolk2RT/msiuv5R+338U733EkR739UAypj14JaM5bREFIyfXRbYO/3HAHV117C29/x3yOffd8Ojdu4YJfL6BQiPnSOSezcoVkoF9MS3M753zxNNwA2jug4sHyJ/v40U9+w8GH7sGxx79NZVi/Ugb6Hfc8xXe+/0O++MUvMG/OBAoZnZ4tnXzly19h1l778/ajjmLsmDb1zKibUm464tJLr+H22x7gtI++n8mT9+C73/0pU6dN5oQPHEZLWxbThGefXc1vf/tHMlYbJ7z/PUye3KHgeRBK6U64/vqF/P2Wf/Kudx7B7Dm7c8UVf2Lt2jV8+lOfYOrUXZBy7YEbs/Thx7j0939g1uw9OO79x1Ku9nL5FTex9IllfPN/vkJLMyx6YCUX/fZCjv6Pd/G2+QcQhyG5vI1hw/qtVb70tR9hxgHf/tYXaMlbqga6rYdokU8YeBi6jqaZynI/igyymYykzhBKqrwuGTHD63l5EG76QTxkCtAHUdz00DuLAo2ClDuLnmk7X1qBxiwu1N4D9bxYpvdN7TrLHrWOgdoXl+qr9VZPf6YAvZYxkAB0ZT0pLw2RjoGjfgJXozXXwdRddsPUcuihkwB0T8OrhnhVV1lKCUA3rBjdigg1T9m4l/1eSm43Fa8Pzy/j4xLqPoYlUcpxCtBr6aJ0251egXq+C3d60VIBUgVSBXZ6BWp9th3qgqUAvfYeqmcM1P6Ok1q4194z6R474tkuBejpuEsVeC0UePUAPQR6Sz4LFzzEZb+/kdM/cSr7HLALmYxHU8Fg86Y+LrloAcuXreITnzyZOXuMpuL20JxrY8Nal29873zW+Vv4wfe/yjgTvvil77G061l+c96P2CVrE4kLfBDypxtu5oJr/8p/feZsDp0zmWWPreZLP/wFBx68Lx9699uYPqYVU5O63VL3XGC5TxgFZGwbz/eU06CuWYShQHNDZTaHoYYYEDqWRk9fN14EmeZWHntyFZde8VdVrvk973oHs6ZPpJDJYBuGylTvKVZ4aOly/nztLXixwakfPoFZ00ay+ukNXPDrG2kuwNe+eipbNndzye8W8OQTK/nsWWfSNjLPiFHQ0xty++0ruOjiyzlk/jw+eMp/4NiydhVhR6HKeDeFSqMTylqWBq4GDzy0hq9/6zucffZZ7LPnFFUD3SuWuPDCC1i6YjUfP/NT7Dp1ErYl7Rcwvp5f/uIiHLuVkz/4bka0j+MHP/gNu4zfhePe92ZaWrNoRkylUuRPV1zPsqVrOOqdR3LwIfNUwEG1mtRRv+qqv/DMqjV86JT3MW7cKK744zWsWv0Mp5zyQSZN3IVc1sbSYMmipVx6yR+Ys8cevP/EYymWi/z1mn/yxLLlnHHG6YwcmWH9+g387KcXMqK1mf8685PkshFxrOPkNO5c9DTf+NYPePvhh/LpM99HpRRiGSHtBZtKqRdTlboGQzOJJGcGXdVez+RyCvRHaSns12JSeBXHSAH6qxAv3TVVIFGgHnCUapcqUI8CjVlcqP3K6nmxTO+b2nVOAXp9mg2fvWJieVsQgC4W7jiYCqDrtOZHMW3CblgIQM+ozHSJlPUqAWEQ9kfq6qr+km7Fyq7dDUuU/F76Kl3Kgsr1i0k9dC0AqYWuR0TaYNWKTC3ch8+4TFsyoEA934WpeqkCqQKpAju7AvW83wxlzVKAXnvv1DMGUoBeu87pHrUrsCOe7VKAXns/pXukCvy7AtsD0NWKfv/PwN8HjqThhzE9pYD77l7GRRf8hQ+d+gEOOngq+YKHZcX09bg8uOgZLvndX5kyZSwHHLQ702fuwqb1nSy+bwML/nk37zj53cx/8350aPDlr36XLtPnC18+m+ltOTQXXC/ir3+7hYuvv4bPfu4L7DlxLIQav7nyem6/+04+fvy7OWjuTDramjAtAeXghx6uV8URmhwntdENw8Y2HTw/VCDdNE1iIbFRSNWtEOomup2lGoTct+hhFt58G4QB82bPYO6smeRzefp6e1ixcg33Pvgobmhw2JFHcuCBc8g7Gmue3sjvL7wB2wo450sfRYtDFt//FJf9/jrGjh3Fm9+6P20dJk+v3MTfFz7Ek08/zX8cM5/j338kjlw3ESYhRhQriC4APY5tBdDLITy6bC1f+eo3+MxZn+GNB0zHNg2MKOQf/7idi6+4ihmz5zBvz3nssssYenv7uPPOe3l4yVKOOfp9HHLwPoSBwbnnns/IUR0c/775jBzVTBiHmLrG4vse48orriefa+KQQ/Znwvix9PRUuOvu+1i+/En23mcexxx9OK5b4dLLrmbTlo0KoI8fP07VMJca7o899Bi/Oe9i9t5nL079yAl0dfdw5V/+weIHl3Dc8cex24wp2HbE9df9g4U33cihbz6ENxy0JyPax7LowQe47d6lrFy1mi9/6T+ZtdsuxNJHeoQR+ajcFVOju6uLXCav6rPn83k2rO+itb1VAfRYOn44PWC+7qasFKC/7rosveChp0AKAodenwzXK6p1caH2hYX6lKvnxTK9b+rXupY96xkDjerPNAO9lp7s31ZeNiJ5dhaAbqta54Fr0JYfxfSJu2NpObTQwQgFoEdUK77aXr0OGhqGBYYZExsBbiQZ6D30lroouQlAFwv3SNVB9/st3CXuejA+KUAfDFXTY+5YBeqZO3fsFadnTxVIFUgV2PEK1Pp+s+Ov+OWvYDitbzbqe62eMVD7O06agT7U752heH2Nuge2bXsK0IfiSEiv6fWnwIsBdIHlA59t/77trwdK52lEsUZPb4Vb//EAtyy8kyPefhhvPWw/mpoN/NCl1FdFjx1uvPFuHnt0Cb19W8k32fieRiEzllG7TODwY95Cc8HG7S7zo5/8FKPJ4YOnnMxuE0eAr0kyNDcuvJ3fXvlHTj/9E+w7ewaWYfLU2k5+e9FFjG1t4pAD9mP27jNobsliWxoREZVKGcsyMA0dV9m465iGreC5wGnTECvwAN8TuK6jWyZB8k/0FissWvQYjz7yCN1btyj7cMlmD8IQ285QaGljzry57LP/PPI5k8iPWLF8NX/+001kMyannXYiLc0ZNm/s44H7H+bWW+9W5QDl+gqFVrq6PVatXsORb38L7zvhCGUtr2khmkoEUei8H6BLXrqKF+Cuex/hggt+ywknfID5b56HaVoqK3vV6g0sXrKUBx56iEq1jJOx8TwXXdPZffdZHHLwwYwdPZKVK9fz+99fxqjRIzn2vUeyyy6jiOJIMeferjJ3/PNelix5lGrFxbYddN3AdT0mTZ7MwYccyNRp45R1++V/uJpiuY8PfOB9CtZrWkwuk+GRhx7l0sv+yPRp0zn5lBMIQp8FN9/NggV/p2NkB3vtuSd77z1P6XPDdQtZ9MADFPI5xowdy6pVq5m463TGjtuFY455GxkbLBOli+dWKWRtgsBTNdAdJ4vvh2Qch1LJJZvLEEgddWObOI/X3804DK44BejDoBPTJuxoBVIQuKN7ID3/jlagnhfL9L7Z0b320udvVH+mAL32MaAWZWMNTVm4JzXQBaC3F0YzfdLuWOTRQhs9tPCrEZWSj6Hp6mk71kIMUzLQUQDdE4Ae9NJb6qTk9uIFJQXPYzOpkS6Z6FIHfXA+KUAfHF3To+5IBeqZO3fk9abnThVIFUgVGAoK1ANPh8J1v9Q1pAC99t6pZwykAL12ndM9aldgRzzbpQC99n5K90gV+HcFXgqgvxCc969LJAst2/xI2WmLctFlyZLH6ezsYtKuk5gyZaLKFtYkIziOiWKx2oY1q59h+fKnWb+hk1y+md1mzGbq9Ilkm0wcG7o6y9x//wMKfu+z376Mas/jeUnm8RPLnmbxQ0vYf/+9mD51Ap4nx9VY/OCjrFuzjlm7zWDKlPE4WRtDF+ge4fkVDENTlu6xJnBPsLSOFhv9f/Zn1oufuyoFqRHGscpm1g1NgeTNW7pZs3o169Y+S6XiY9s2EyaMZ+q0XRk5qh3D1AgDCT4L2Lqli4cfXko263DA/ntj2xZ9fR6ZjM7DD6/g8ceXKig+dsw48vkWtm7dzISJY5g7d3qSzyEuh7KO9byOSlC6BAUsefhJFi16iD333Is9Zu9KGBlYpkYQSAZ9zOPLlrPi6RWUK0VyuQxTdp3ItGlTyWQslYm/bt0mlix5hPa2dvaYvTumZWHqBrZtiiqUeks8s3INT614hs6t3eRyTUyaNJkpUydSaGpCN6Fc6WHR4sdwvTJ77zuPQiGvSihKLfKNG7fw2KNPkM3mmD1nljru5s1drFixnC1bt5LLNrPXXvOYMGEEnVuLPPLII6xevYYo1CgUmthr3l60tTbT3p5T8NyXmvZ+YslvWyZh5CfDT30GVPqXO4KycE8/O1CBFKDvQPHTUw8XBVIQOFx6cui3o9aFgnoWI+pRoZ4Xy/S+qUfppGRELZ96xkCj+jMF6LX05MCjtIYWSxEkXcFz+Qk9k/am0cyYOAtLy6OHNlpg4lUiKmUPMcySTxgH6IbUQI9BMtDjsqqB3lPcSqnagx+Wic0QzJBQaqGrbPQUoNfeS+keO6sC9cydO6tWabtTBVIFUgUGFKjnWXUoq5cC9Np7p54xUOs7kaxMy0J4Iz7bXtu2bXupv6fvxY3olfrOsSOe7VKAXl9fpXulCjxfgX6APmDH9zwoue2WLwXQBfYaxKGJ67rKPtsSy3RiXE8s3C0yToZKNQHPAkLFervqimt6iGkaWBYqe1gsAXVdJww9dWKxW1drYcLgowjLMtna2cPIjiY0TWfzlh7a2wpEkUaxr0ShkMPJGOpYkjUtsNcwklrokiuRLBHK/wlNN5Kffmt64fwD1ybZ6bKtZSXg3Rezwig5ludFRFGostptW1fbSXtcNyAmIJuxKJWrqr56LpelWnXVPi3NeXVdcgzfj/A8n2oloq0tq44dyjFtsR8XIZJ1qX99RACNOA4VKO/p7qGltRXHtqm6IfmcIVEMqiZ41Q3UNpqu4zimgusqkMCtKu5s6AZe1cW2bCzLoVyuYhkGjkQvRJE6s8r4DgICP0KTLH3LVHXf/UBs8cF25N89ZYmfzWdUgILn+6qtlmGprHX1Pa5qzMdks5baplxx+7PGs/016iOV9S8/oo3vRaoWvW1I4EWiueuF/XrrSvMgGSjP10b9V7L+mwL0HT2/pQB9R/dAev5hoED6wjMMOvF10oTaFwok0vC5MLZBa2U9L5bpfVNfd9Q6Burp/0b1ZwrQax8D8hon0cWEBkYsGegZosBkRNMYZk6eoyzcBaATWHjlgHLJU5G38uAdRAGaEaKbEZoZ4kYVSl4v3cXNlCpdeGFFwXPNjvoz0BM798H5pBnog6NretQdqUA9c+eOvN703KkCqQKpAkNBgXqeVYfCdb/UNaQAvfbeqWcM1PpOlAL02vsl3SNZS6lnfL4a7VKA/mrUS/dNFRhQYGC9YXsCp+Jt6ksPrJ8K3DWII7OfYQoE1xIoGgbPJbZoAlUFFMtpJdFBVl5iiBS/DzEtgzAMFbANQ1f9uwB0IdG6aeBWffJ5k97eqoLQAuW7untpaioosCqwVsC0ZKpLVnq5XMLJCLy3VB10xBpdZcMPAHRBxf0APU5A+ABEV4oI/5WfKCIIIgWCBeoOAF9po2pK/8Zigx4TYqt2RAShgPZYtUmAslyv/D0MA/V7yQ4v9oU4jmTmB1iOjm5IsMCLAHRZ1wLKpQotLU1KXzmHgP0wisg4Bl4goDnGdkyCIFaAPpO1VJsCX4C5/D5QAD0KI8IgwuyH3aahKXitfmdK0IDUXR+Y03Wlm65JZj64vgQixNgZjarnUXFdcllH6VKpVDE1A8M0+vWUvpSACkNlkReLZZqbCkoPuQbXD/qDKHQs00I3dOIoUJnwSQ6+RD1EagzJNUkf+dLo532eH2yQAvQdPbOlAH1H90B6/mGgQAoCh0Envk6aUPtCQQrQXyddu92XWesYqOeFv56FgnrmwRSgb3e3Jxsqyyt5OeoH6DiYcZY4MOloHstuu+6BbRQw+gG6Ww6olDyyjkTPGgQSoWwk8Fy3Y9yorGqfd/ZuVDburl8GMwArpOr34cduCtBr7KJ0851bgXrmzp1bsbT1qQKpAqkCjXlXaaTOKUCvXe163ldqfSdKAXrt/ZLukQL0dAykCry+FRjIQt+OpKIXfnkLkFZ26ALQIwVEBcVLboJkHcv/JFtZALdhmOiSFt4P0FXmdSD8PMAwI3JZmyiI6O7tU3C9qaUJy9ApV10FXHP5DNWyq8BtS3MB1wswDaMfyIq1eEAuY2BYGpVyBcsxFTiuuGWkIroA2oGMc7VWpDLRJetbV4A4+b6MVcazgF+5vv/P3pnAyVWVefu5W629pjvphGwkhJAAYQ+rLIKIG7ggfjo6M+LMOKMooo4jrowK6KjojDAIiMO+y76IIDuy7xDWAAnZk967a7vr93vPrQqdANJVkerq5hS/otPV995zzv+ce+ve85z/+1ZAuczJKaSryivb2dUCgJi0m2aEZYUUSkV1LJlXkjIEJksecnHji1Nf8qdLWxJJByOSkORyEB87KTr6RKbkQDdjDcuB8iWyolSzVHBxkhKeXiB9hFmG1VJ+seThBRGZbEI50V2vRCqVwDIgnx8i4Tg4tmgvTm8fV3K+GxLWXaICmMptLn+UcPRqKk2qFchPAfvSHkPlFxcHuueLcxxlPCm6ReVOl/DtkpM+8APlahcNJBKB5JcXAC/9JBoknYRaECFd4QcRnusqZ3zScbBsgfBx3nbRXaIXSCh+WZogx3E9X4H2TV+bRh4tD63xfTqO69prgD6uu09XvjEUqAUcNUbNdS3GmwLVTxTUZ1KqFmigz5vaRl+1Y6CWCal69acG6FWOAfUQ9zpAt0lhk4YgweTWrVg4dyeSAtDDJIbvIAA9nyuRdJLxw0PgYtghphNiCUAP8gyV+unuX8vAcDfF0nAcwt2R/Oh5FcZdO9Cr7CO9+btagVqune9qwXTjtQJaAa2AcjmNYmJ7HCmlAXr1nVXLGKj2mUgD9Or7Re+hAboeA1qB8a3AG/Oa//X2bJp7OgxN5fpOpmLfsCt5q31PQWWB1mHo43kutm1jmbZydatw4paNYzpEYUQhH+fstswybI4EwMbAdzifx/c8WlqbFVwulArK0S0wWsqT40aBhetFpFKGAr4CYmVnycHt+SUkkLmA3BiRy0/JKx4DfvkpwFe+Y8XFPfJZVZzxMXiO3eTi+FZHEMhridNaXNPiNvfx/CKlUpFUKqXC1YcqFLy4uQXu50k6KeyEg2VYDAwN0drcokKlJx2bvoE+mpoSROKUF2CuUH/5ZxmgS50LxSKpREo59wWki5tb5QgXDQTRS6h116PkyvxWHHq9VCrgSKh82ybwBH4LhDYIXIH/cf52aadhxi56y5GFDlYcWt6PNZHyIqmVAG3RIgyU212gutRJMHc6kVLh4aXeyWRSLUgoFiVigKlAvYwJ+VnyPIJAxkfsNVfufdFd+iuZVENPyhCQXtFP2igO+kQiNb5PtQlf+7cB6DIopCPVCWTKCWSUQzXIwCz/LrEONr5eT3C/qXaVz+Uki3MuqGU3+qUVmAAKaBA4ATpxnDSh+omC+kxK1QIN9HlT26CrdgzUMiFVr/6spZzaVJsge1XgeVhxoKdUyHYjTDClbSu2n7sLSbtJ5UU3vEQZoBfVg4zkfBQHuuRAF3huOCGlMMdwqZ/1vavpG+ymUBoisjzlQMdyiSxfA/QJMnR0M+qjgL6m1UdnXYpWQCswsRSo5V61kRWYSNNc9fpeq2UMVPtMpAF6I581jVu3ep0DIxXQIdwbdzzomo03BTZLG6fwrbw251EVZlUOr13OHx6EsTNZOZXFiS0uZoHRUUiIhBb3iMJAwXSBw+LAlpdlOzhiVVd2ZwmT7imwnVA51E1cV3KJCxSWEOMSCl3Ch8v/IhV+PHaLy1vS99lImHhhaTKnI7BbfgpQFve0/FtygcevkQsA4k+kTuI8F6grzmdhe3IM3/cUUI/ZnuTqlhDslTD1Appjn7gAdNlfypC87lIvCTcu9RTAL/uJ21z2TSXT6vd0Ok0un8OxE5TcvMrfLnngX3+NDE8eu+QL+RJNzU34XoDruthOklKxSLapBV9CxpfhduB7OLaJhGdXRzFiSF3KizM9jWMliIIYYEt4fIHchiM8Pe4n0V+58APB2uJKjxcYCECXhQiyeEGgu2zreq6KPJCwbbxiiWQibrO4y2UMSHkSun54eJBsUxOBaKgAuYBy6atQtU3KSGXSynEuOgnAF9e+RC2IFzhI6PryWJUIAupGUjPTxrrabAbQO+YeGLW3tzN16tSN+RziEyg+oVTeBkNOUju+5KiTRAP0xupUXZt6K6BBYP0Ur/ZBuZaH8fq1pvqSRrZncy3eSpt6aVBtOdX2ZfVqTcw9qtWt2n6pqFbtftXWS91DNLDjqNq61dL+6kaoPKyJaPJwZmMZCcwwoZzmgWcxpW06i+bvTspuUjnQw5KFWwwoFTz1MKf0lgeyBCqMe8EdxDdKRLbHmg0r6B3YQMnLERglAquEYXsaoFfXQXrrCaZAtdeAel7Tarne1NKeCdalujlaAa3AOFKgcs2q9to18vq4+bWy2mPVKpcG6LUqV91+tfXnaHLhVlePWrf+a8/1tR5T7/e3V0AD9L+9pvqIWoH6KrC5C31kvnOpyYj84Sr0eQXuxi5pX/JT+3F+bMeJvdMCzmXTOCC55CCv8OFImRcExCpAG4YkLFuFchfHs2GK3TneWOCpAHDbTtA/0Es6lVWucslLLrC6Es48CAQWx5/HTmUBrxLK3CsDeQGyI7/bNgWvsftcoHuk4K+8ZXuB4ML4LNvGceyyK1zqHC8QkKk6taxA3PblXOGynzjVK/dXymwrTnSgWCwoLZuyTbhuKXZzBz5N2UycKnAjEN7MeFvWu1TyaG5qJp/P4/k+2UwTRYHWqTRuCEVfwthLOHVxossChEA50T2vpNoWuAHJRBLC2IEuju/Qj7UwEwZYgWpQvDBBFiMIMBdQLnA/zrkuoFtC06s87CrHu6lCrQvxlq1ksUScr9xXZaZSSaVlLj+knOlqYYMlGseLFCQ6gfSjcrfLcVQ4fRljcQh5A8nlHofY98p1jVXffOHH60sj6nvu6NJeV2AzgD5pzgFRR0cH06ZNU4OgclNXAehygsm/k8mUGgxq0GmArkfUu1wBDdDrMwDe7RPGmz+8vdkE0ZtpVNvkQn36VJdSvQLVnge6/6vXuJaJkrp8DwgIDy0MbBwriRE4RK6FXzKY3D6dXbZbrBzoRpAgKBh4xRC3JMm35F5dQn6ZcQ4q02cg10NoujgZg5VrX6N3YB2uX8CnQGCWwNYO9OpHjt5jIilQy3WgXu2PHQGjfzVyW0bfCr2lVkAr8G5S4M0A+lvd077ZouKxfCbSAL0+I7X6Zxzt6KpPz0ysUsbiHko70CfWGNKtaQQFRuZCrwD0cjBxBTRjV3IUGop5Cb90vQAn5SDB/xRXD6HkhcodnU5KeHVTBUs35UvfiHNe5wvDtDa1KoAuebwFhQaur/JoDw/nFWhP2EkVTjzhpCiW8irs+NDwIG2t7XHUQC+g5BVJOEkSAoQjS4FkCREv9za2I6HJxaUt8NvEtsW9HAPyeM4ndlQrZ3okoD7Ou60c5pG4yGNoG5tl42dK5bq2LAV/xZmuHOa2ON/jY3kSNl2AtHJPC1iuLBIQmB4fX0D64PAgrc2tDA4Pkcmk1XFSyQReIPUX572Eu5fc5BbDuSEF28WBL2HhKwsEhDOKU95xkoo3un6I4STIFYtk0kkcy6KvrwfHscikU0SBH+dwF0+3aRFJmP2ir/YXI4lhmnhRiciQVIYSdr4cfj4UaO0rgC59IMBcwLi0WRYVDOcLCpCnkwnlLDdVhAFZdBDrJqHjpT2S810m3OJ7knKYfDUuRONAhXcPjYhEKq3KkXEUKe+8iVuqLKQwCWTarhwBQPpU/PFxlIBQ9Y3oq19jqYAG6GOpvi57gihQF3AyQbTakmZUCw6lrOofrLekhu/svhqgv7P6jpejV3seTKRzoF59VMtESV2+B1QI9zJAN2P3eeTZ+K5JV/t0dl6wWOVAV670YgWgx7mm1H+25NsywRKA3ktolrDTBqvWLqe7XwB6Ht8oqs8jAeimp0O412vQ6XIaToFargP1aoQG6PVSWpejFdAKjJUCGqCPlfKbltvI34XVP+NogN4Yo2p81WIszgEN0MfXGNG1bWAFypH44pDY4tIWZ0H5p5ovlnzbEkbbUcBcIKaENBcwPqn0ZU8AACAASURBVDDkknddXlmxir6BDRQKBSQW+LSpHSyYvzWppIOYlyWUuG2ZiLl8Q98G2ppaFfxMOZLPO8J3feWMHhoeJp1O4dhJcvnh2G1dyCloLaA5m80yPCz50rPkcsMKWEuYdAH7Et48m0kpwNvb18+yZa8xZXIX06ZPiVMkRzHQF0CuXkaknNPqbxU/84joj+rjzSC6uOUFrpdKJVV/BczLod7Fle3YTgzhRcMQlcddDim50eXvAnn7+vvpnNShALq0VaBvEPqqLm7JVTZqcX2nU2n6+vpoaWnB8wRcBzQ3NTEwMKBygQtAF0O4lPfi0ldZ293HnHnz6JrSoVz7bqlAJiUh3nPKhS5QXci0JWHxJXm5+MVVN8fubjd0wZIw7XFodXH0y4goFMTJDrbKYx7y2msreeXVZXRNncrWc+aoNkgfqIDwEprdDOnp6WfVqlX09HQzY8YMtp4zS7VPQHdF7zCKoxKIZlIRyY3uSYPEbW+KlrKIwGGgP8/69T28vPRlDjpo/zhtdiSh/iVagCw4ECe/7BfG+8RB6/VrTBTQAH1MZNeFTiwF6gJOJpZkNbWmWnCobhQaOER0tSJogF6tYhNz+2rPg4l0DtSrR2vVrNq+qbo95Rzo4kC3jdiBjmerEO5d7TPKAD0bA3RxoJdktXAZoMtq5I0APWAw16uc5nYaXlvzKt19a3G9vPoslPzn8lMD9Kq7SO8wcRQYiwnT0aqnAfpoldLbaQW0AuNVAQ3QG6PnGvm7sPr7dQ3QG2NUja9ajMU5oAH6+BojurYNrMAmAF2+AySMd7AxRLYKU26Iu9cph9Q2lUO4WHBZ+vJqHnj0KR57Zgl9Q/0YRqBCuE+d2sncraez/cJt2WuP3TAIlfM8LY5p8ZaLi1lyXjspocXKsZzLFWhtaVG5tfN5V4HYVCrFwIA4tbMq1Hkq5dDbN0A200wY+cq5nc9LeHJIJRIqxHhP9yDLX1vJNddcw8KFCznssINJp8Wp7pDOJBSIl1Do8komxcUtIDp2zQvglVDtvi/5zFGueNnedSXSdEza5RlToLVAfdk3zovuk0pn1DEkJ3lzc1ZpVnJLChgXCnmam1tUSPW+vl46OyYrR30mk1GgWhYJpJIpVq9Zw4zpM8gVCsrdnqosKkhmFHjvmNShcpKLa1vqLM72vr5BrrzqWm7402185wffY8GCear+2ZRDOmHR19tNNp1SixkMcduHAjnL3avyx8fh4o2ERckv4fmucvVLPyknvSUuch8/CCm5Po8/8RTXXns96UwTXz7my0yb2kWhEJJ0LCT3uoTxF4B++eWX88ILL/ClL32RRTttr44l9ZWFD9lsmlQyqaIIiJs9YTnkiwVKgU+p5JPJtKgFFYEXkMu73H33A/zvaadz/gVn0TGpTWlQkj4xJH+7ocL6K+e+AvlxuHn9GgsFNEAfC9V1mRNMAQ3Q69OhtcCp6h+s69OWWkrRAL0W1SbePtWeBxPpHKhnb9aiW7V9U3V7NgJ063WA7juEns3USTPYZeGeJIwMkW8TFEx8Vx7gQgzJryS5lSxwkiamFTKQjwG6lQpZvuplNvSuVQ50CeseWT6BWSA0tAO96j7SO0wYBcZiwnS04mmAPlql9HZaAa3AeFVAA/TG6LlG/i6s/l5dA/TGGFXjqxZjcQ5ogD6+xoiubQMrUAaoyqKtnOcVgC7/jkOei1s5CgWi2yrMeLEYsfSl1Vx//c28uHwZ2y6az/RZs5gypZPu9et55unHWbr0Obbbbi5H//1nmTy5A7dYVGHEU46EGLcxbZNS3qWpuUm5wdet76Ep20YqbdPXlyebdUinHYaHCkSRo3KeNzc5FEueyott2eJqh97enArRnkylcEsexaJHX98Qp/7mNBbttIgPfuBQJnW0KrArb4GtErI8DrUuudRR4d4rIcclnLi8nESCUPJ8+4FymQuodRwB8D6+58b51ZNpBcjFXS3AW66F+XxRAWIBuoVikckd7bHLPghxLINiqagWBuTy4qw3SSfTDBfyJByHocEh2tomKd0Hh2IHfqGQwzATNGWSDOdLEoSdTNpWMDuZsMjlPC6+/GouuuxqTvqvH7PD9vPj9qgFCiYJW/KRF1UdJdCiIWmm/UDlLBf3exxkHwzLplAq4oeBctZLvnZZpBCDf3D9gCCMWLNmPddd/0ceefRxDvvAB/nwhz5AMplW48L3PFav7uXxJ57gxhuu570HH8inPvUxlZNe+iufl/DuvtJHgLrrldTCBAH2Q7khHCtFgKkWQ7iuLNLwaWmx+fOfH+akk07i3HPPoqtrMqmUocLJFwpDKsJBOpvAFnAuc3rlfPENfMZN4KppgD6BO1c3rV4KaIBeL6Xf3eVogP7u7n/d+voqUP2kXJxn/B19lQG6rDw1cTDDBPgOBAmmdsxk14V74hhplRc9KFYAukSqivNSScSnRNLCsEOG8r34RgkzFfLqipdY37NaOdBDywPHV7nQNUB/R3tTH7zBFRiLCdPRSqIB+miV0ttpBbQC41UBDdAbo+ca+buw+nt1DdAbY1SNr1qMxTmgAfr4GiO6tg2qwEZ4Xo5xrsK3+2UHuoD0SEFkAegJJ6PgrVcKGRgIeOLxJVx08eXstHgnPv+lT+NFcQ50t+ixft0a7rzzDp577mn22WsxH/nwh2jNZHBLJfK5HJbhMKm9TW0rOdTzhRLZ5iT9/QLUEwwNFvG8iMmTU5RKIUEArhuRSgpstfAkF3Yk4b9RDvSi5P7OSChxW4X3fvnllZzyy19z1FGf4sAD9yIIPOXKlvaIi11grgrfbko4cHGfS8hyU0HgoeE8jmOSzWYoFl0FzAV0y7Ol5CYXQC4QuCkbh4uXcOuFQommbFJtMzTskhbAXRJYHDBpUjO+HymXfTJhlEOiR5i2rSBycyZDXkK3C8gOfPwwojmbZmCwoBYQpJI2G7pzdHZk6OkdVqHdxSW/dm0/U6c2q3D6Z559GX+87X6+/d3jmDVTQuej3hLM3BIHfH6YVMIinbCRwOyh5A1XQF9ym8viCAkz74Fh4yRlsUKE57mqfhJ6XpzjgdweyBENm1dfXcFFF1/BipWr+ed//gK77bojJVf2giVLXubcc85n6rQpfOlLX6CpKakGfzJlUipFKl2i6Cc6JpJxvnXJey6u+P6BAslEmpbmBJINwJLiDPjDH/7MJZdcygUXnEq2Ka3C3IvhJQpjB3pkBhQLBdJORo0t/RorBTRAHyvldbkTSAEN0CdQZzZwUzRAb+DO0VWbcApUOyn3jsNzUVhymcvKUwHokY0ROhhhAjNMMq1zNrsuXIxNmlABdIPAhdCXRwErBugGOCkLywkZKvTjUcRI+Lzy2gus27CKkl8A248BelQkMFydA33CjWzdoNEqMBYTpqOtmwboo1VKb6cV0AqMVwU0QG+Mnmvk78Jq79WVA1G99UsrMHoFxuIc0AB99P2jt9QKvKUCowDovtDqyCKVzBKFhnIG54YDnnjsKS646GqOOOqj7H/YnpL6HKGsAtxNI2L58hU8+uijTJ3cwd57LiYKoL2licB3efShpykWitimRWD4tHfOZuEOM1m/Pse0aVkKBZ8XXlyNaeRZuaqPbEaAeYp0KsvC7eeQTEge8og1a1eQyw2qsN4vLV1FIe+yYMG2DA0W+OnPfs5Hj/gEe+21G7nhDeSLwzQ1ZWlt7STbnCGTTijjhNDjYimku7uXDevXqvzmAoxbWluZOWMabW3NDA8VFeQfHByip3eISZPa6Oleh+8XaW1tZcGCBXiuT3dPP8teXUkQDOE4KTqnbMW0aZOVc13ywOeLeZY88yyS/3vnnXcinXJUfvLhgk/Phj5eePElFi5YQEfnJAWP5b1y5Sqef3E5luGpOklO8b6+Aq++soI9Fu9A15QWTvnvC7jqxjs54Sffob29k7Vr1mMZw3R1NtPVNVW50LMpm2w6iWNGhJ5MggUkbFsB9NAPGRoqYJoJLFvgf4FkKqHym+fyeeWgt8V978v9gaUWN0hY9auuvp4dtt+eT33qSNLZZtas6+cvf7mXJ59cwhe+8FnmzJmBYUjo/YjnX1zFqlVrVF+Ko725dRI7L9qOkusyOJRXdXn++ddob+1UueOfW/IcXVNbmDVzEVdddRO33fZnfvGLH7PNvGZ1l/L8i8tYu24Fk6e0MX1GF47kjU9ksbBVSHr9GgsFNEAfC9V1mRNMAQ3Q69Oh1T8k18ERWp+mq1I0QK+j2A1cVLXnQV3AbgPrNaGqpgC63DCbmKGNEQk8T2BHabaaPJtdd9gTKxSAbiIsPPQMQt/AkrxepiH8nUTKxHQicsUBPArgeLz06nOsWb8C1y9iOAFGIsSLCgRogD6hxo9uTFUKjMWE6WgrqAH6aJXS22kFtALjVQEN0Buj5xr5u7DaZyIN0BtjTI23WozFOaAB+ngbJbq+DanAWwJ0H5QbXQX3xogkx3RE4Ete8Iz6+LFHn+a00y9jzoJ5vOcD72HyVp20tbQQeB4tzQJqQ3J5n/ashEIP6NnQr0Dykqee5sJzL8G2HWZMm86SF15k34MOZvE+u7PzonmSEp177n6Gu++5V4UEF4Db091NKpOmvbWNT3zyo+yy09bk8gYXX/QHnnrmGeZtszWr16wi8EMOPuRQuiZP5YILL2LunHmqTNl/5eoVZLMptt9hPgcduJhZs7dS+b0l9/rSpct56MHHefWVZSqPuuQ9b25qYr/99mTvvXejuaWVvr5hrr32Rp5/7nkW77mYp558SuU/3377+XziE0fwxBNLWbJkCStXrmBD93oVpn72nFnsuuvO7LX3HrQ0OaxY1c0Vl19OySvxlS//G5MmZYRjK4B+370Pcv6FF/OjH55A11aTaUkbLHlhNTdcdyPrNmwgN5jDcmx22H5HVqxcydDAEP/0z//Agu1mcd1N9/GH6+5gj733U/3W37eeVStewXEC9l68M+8/eB8md7aRSdokLZn/KhKGHglLQvIblIoSFj+BZSbI5fIUigWaW7JkMmmlv7xS6awK4y71jbDZsKGPG268hYceeIKPHP4R9tpnMffe/xRXXX0tn/7UJ9jnPbuqCAGWXeSRR5Zww0130dvTTTqbopgfZtr0Lg5+73uZtfVMknZEJp3hRyf8ilkz5tDR0cUtN9/KzJlzOOaYL/KXvzzKaaf9hnPO/Q2zZrezes16rr/xOlaveZV99t2d/fffm872DghNjFByoGuAPjbXGw3Qx0Z3XeqEUkAD9Pp0Z/UPyRqgV8B7fXpIl1IPBao9DzRAr61XqtWt2n6prVbynCcOdAMkT1eYwAqT2GaG6ZO3ZtftBaCnCEpGDNB9EwIT05DQVALQI5LiQE9EDBcH8cgTWS4vvvwsq9evoOTlMRMhZjLCEwe6Bui1dpPebwIoMBYTpqOVTQP00Sqlt9MKaAXGqwIaoDdGzzXyd2H1997agd4Yo2p81WIszgEN0MfXGNG1bVAFNgfoRgBUQrgLQI9T3YkDvVQKCAKDTCqjIpWsfK1bQdF7HnoMmpNsv9N2CoBL3u3Wlja2mtqlwnFnUxKaHPxSiXvveZjLL72crWfM5v3vP5jp02bzyJOPcc1Nt5NqyvLrU77Hhp4Cp/z8NLLNTSzacUcWbD+XdavXsHpdP7fd+md22HFH/uHvP0ZHZxP/9/urefiRx5g+fQr77LuYrinTyGSSrFndw+9/fz5OIqnc4oe+72D8oMiyZct5+pln2HXXnTjgoP2YMaOTZcuWce45l+C5kYLvW03bit7eDTz26KOsWdvNQQe9h4MO3I/+/mGuufZGbvnTn9h777044ID9mDVrFtlsEytXreLyy66mr7+XD37gYBYsXMia1Wu58+676d7QzZFHfpz999+D7p4+zjzj9/QN9PKzn/6YpqxNvhBiWSF/uvkBfv6LX3L6/57GdgtmqFD5P//laQz2DbJo5wUcesih3Hvfwyx98WXuf/ABtpo6jR/95Ju0tXZw+pmXcuNt9zN77nbM33YO++27K4V8N3+88Y+88tJzfPFf/pED9lvMpJYUKdtQzvkgKOFIGPsoJDdU4IXnX2Xtml46J09mu+22ZfKUDlzPpVRycRJOnBM+ktTpEmVAQqibPPPMUs4//1qIbPbc+z0seeElBocH+MY3/hUnISH2fZ586kV+//tL6ZzczoEH7se8bbdl9apXuewPVzI8OMQX/vnz7LvXTvT25PjpSafy0P2P8C//8m/svGg+np9m2tRO/nLvo1x/47WcffYJLFs+yN333M7qta+yYPvZvPe9+zBjepfK126LeSbSDvSxu9pogD522uuSJ4wCGqDXpyurf0jWAF0D9PqMzXqVUss5IHWrFgbXqz2NXE4tmtXaP9XoIPBcILoC41ECK0qSMJuY0TVHAXQjSOBL+PYCRL6E7ZJ86aYaAyEhybSNnYBcaQA3yhOaJZ5fuoTV616j5OUwExFWijJA93QI92o6R287oRQYiwnT0QqoAfpoldLbaQW0AuNVAQ3QG6PnGvm7sPr7bg3QG2NUja9ajMU5oAH6+BojurYNrEAFohuS67z8ViC9nM4jkrkyMRs4CoRHkUmpGIdqzxeHuOnPD/LE80vY0NtDf1+fcjBvM2cb9t5zT3ZatJAdF86mVIKhgQHOPONcBvv7OPnEH5BKmXR355k0Oc1Dj73A9Tf/ma997at0b1jP9Tf8kQMPPICtt57NlMkmYQhr1pQ48aRf0traxuc//znmz2vlzDOv4YYbb+Lf/vUfOfCAPbCspAoRvvy1Xn74g5Npbe/gX774OebMmUkygcqd/n/nXMYry17j8MM/yKKdtuOSSy9nyTPPceQnPsYee+yOWwrIpAxWr17NhRdeh4HD0UcfRTJpctllf+KF55/lqE9+jL332UVpJCHd77z7Xu6+6y8c+cmPcuihe8a54F1Yu7abc8/9A2vWrOakk3+IZQ1z+umXMDjUxwknfIdUCuXSTyUtHnxoOf/1X7/gxBNPYNEOXdx/31JOOOF7HPOlL/GJT+yvQqcPDaF0/vnPT2FgYIgfn/h95szp4rwLb+S8i6/hq187jp0XLaSzw0RShT/z1EpOP+1MDj3kQA495D10tqeQqPUSRj8IC1hGgO8WGRgY5IQfnsyVV97Axz9xJMd9/VgWLtiOfL6AaVtkMpm4TX6o8rmHQZxLPpd3ufVPD6v+CiKD9ildfOazR7H99lNJJGHdul7OOecGnntuCd/93reZMWOSOk42G/Lsc6s459wLSCRsjjvuWJqz8IPvnsmzzzzPGWf8D3PnJli5AiZNgjvvfJlTTz2Vn/zke9xyy+24fo5FO2/L3vvsxFZTWwgtj1IhT9pKI1ne9WusFNAAfayU1+VOIAU0QK9PZ9by8DKR+kaHcK/POGvkUt7t50A9+6bRAXqkALqDHaVI2k3MFIC+w14YfkK5zwWiC0CXkGRqZTVRGaBb2AmDvAB0CgRmkedeeoaVa5ZTcocVPLfTJl5YIDA8QvWA+U68Rk5iypPrO1GGPqZWoHYFarne1l5adXtqgF6dXnprrYBWYPwpoAF6Y/RZI38XaoDeGGNkotdiLM4BDdAn+qjS7aufAgLNy7BcFVqeg5C5h8hQ+apNQyC2QankqdDrEr0vDAMVvc+PbApeQG9vL488+gTPLnmB3HCeV5auoWNSJ1/72r+w9awpKqz5iSeezp577sy//usncL0YPk/dqoWSH7C+N0dLawuZJBRLEITg+yFhkKe3t4jr5jnll2czc+ZsjjrqKGbOzHLddfeokOgn/OAb7LTjHCxT5nQCXluxgZN/egr77rc/H/7w+2hqzqr83QJ177v/KQXRDz30APbe5z2ce/6FJBIRn/3MR5mz9VTC0FSh6qX5V191K/fe8xSf+dSHmD69kyuvvJ1icZj/96mPMXNWhzreq8uWc+HFfyBfdPnGN7/OpPaUUtHzUHD6hhsf4aabbuL4479FWxv85tTzSKUSfOUr/8qkdguZScrnQ+5/8FV+9rNT+N2ZpzB3dppf/uJ8Hn7wL5x+2q+YMiWFFxhYlollw/d+eBIrV6/l+O9/l5mzujjvgiu48cZb+cH3vs38+fNIJyUaIwz2hfz0xF+wcP58jvzYIXR1tWAZ0jbJUy9h24vk8wP09fXykxN/wQUXXsGn/+6zfOc7x7PVVtNUKPtEMomtQr3b+IEspjDxvJAgiEgnHZYuXa+c+Y8/9TSHfugDfOjwg2ltEWe9LHpYwamnnU97WyvHHfcVslmQLjINGMrlueiiG7jjjtv55S9/Tkuzww++cxZ9fQP87uwfkk6LLqgFEVde9STn/P58DjroYG655RYOP+LDHHnUgaQzCVJJj4QYYMwIS5zxceAE/RoTBTRAHxPZdaETS4GJBGkbuWdqeXiZSH2jAXojj8761O3dfg7UR+W4lMYF6PLgZBL5ZYBOkrTdzMypc9lNHOh+Ai+PgugEloLsxkaAHigHupWAvDuoHOi+VeTZF55mxZplZYBu4GTMjQ70SAP0eg47XVYDKVDL9bZe1dcAvV5K63K0AlqBsVJAA/SxUn7Tchv5u1AD9MYYIxO9FmNxDmiAPtFHlW5ffRQQWC7EMSwz9JHoUf5tUCgUkXO8pbmZYtEjikJMM2L58hXKgbzdwoXC2bFsCfMew0u3mOPKK+/l6qtuYq89d+Ob3/x75bD+zan/w7//x1fZZZdZpFIWry5fy/SZ09jQn2NyRxOuH1ejv2c9y1f0MjxU4tVXljM4OExPTx/33/8gi3bcmWOP/WccO8Wddz3Evffczr9//QvMmd1FOm3R0zPEwGCOn/3sF3zgQx/hfYceSLbZYWhIqLjJnXc9yNXX/JG99t6XXXfbnWuuuVI5ow8/4v20t2ZIJxMUCpGqyF/ueYgbrvsL7ztkMXvsvhOXX3YrfX3r+fzRn2br2ZNIJCOefOoFLrnsCto6O/nc5/6Ojs5mbMvE9yE/HAP0u+66iy8c/Y9sNb2Zc8+7glKpwL9/66sqR7gAZT8KueueV/if/zmd47/1DfZaPIMbrruLW26+ntN/czJFccVnLNIZh0KpxBlnn8f9Dz3Mj046kabWSVx73XXcedvtHPPlr7Bwu+1IJywKOXH9Fznj9N8yb+5cPn74QUyb2qrgtUGEZflYpofnDjE4NMg5517CTX+6g/cddhh/95nP0DVlCoYR94fn+zi2zJlZuB64pRCTkNa2ND3deW648S5uv+tOPnbURzn0sH1VmPfBoZDe3jX8/veX0NzczNeO/TdS6diZL4syPM/niSee45RTfsXxx/8HC7fbmu9/9yyVx/6MM7+OacWLEBIJuOzyR/jt//6O2bPm4Xoege/zi19+GSfVhucPM21qM5YRYUcGlvad1OfS8aalvAVAnzp1qrqIyEt+mqaEtJCVGJ76dyKRJAxDNXAiSRSw8RVfhN74qnweYRjyVkcub1be3pCTeOS/1RT2ZtuN3Kc8cjbZZ8T+YyirLvrdpcBEgrSN3HO1PLxMpL6pBaBXP7HQyCNA1+3dfg7UcwRUDdDVc8iIexT5Z+Ve563uU0Z+Lhu/3T7qtkgAukUUmpihONATZJxWZk+dy647LMbwEng5CIqS4ivexpByjIjICNUKVisJuTJA94wCS154ihXiQPdz6m922sCnRIiHBuj1HHW6rEZSoJbrbb3qX+29TSO3pV6a6XK0AlqB8aVArQC9cv/2Zvdx9XoukmmtifJq1O+P2vpSh3CfKOOynu0Yi3NAA/R69rAua+Iq8PYAXc5vSZFn2zaeF+D7AStXruLiiy9RvOvY444l3ZSh6IJlxOGzBQyvXT3IJZfczLPPPsvPf/6frN/Qw6mnns6ee+/GBz6wP9NnNDM07JHJOrz4Sjd9/YMs3G46vQMFzj3nMlauXI1lQbFQZM6c+UyfPo3773ucSe2T+cY3PkN7ewuXXnovDzxwH1875rPstMN0CsWAfKHA+g29nHTyT/n4x49i/wMOIJG2SKcNxdkeeuQlLrr4GnbbdTcWLNyeq6++ko7ODJ/81OFM6Zys3OeOBZYZcO1Vt3PLzQ9wxBGHsPdeu3LVlX9m/brVfOmYo+nsTOA48NLSVzn/osuxUwm+8fVjGRhy6exIK/iby4U88tDznHnWWQoSd3U1cf75l7Ni1XL++9c/wbYCLNOidyDg8adW8p8/OpHf/PoUFu/Wwq9+eRnXXnMFd9x6EYOD0NRk4AYW3d0buP6mW1j66jL+9ZgvkW1q5s577uXKKy7nq8ccw3577UgqYdHfD2vXDHD2mWez7Tbb8LEj3svUrlZlG6kAdMcOiKIS+WIOw0xT8gwM5TY3GRoaxLQMEokEtuVg2wn8QMC5rebZLEsc8QaDAz4333wXV157DZ/9/Gc56OC9VVzHXC5g/bq1/O7s85jU3sIPvncsYRSRLwZkUzar1xW48867uPjii/j1r35O56RmTjrxApxEipNPPlrlWy8UUND9xusf5be/PZuvHHMsyaTF7846j0MPO4hD37+YmbNbMaKAUrFIJpHEkdSME/eEbfCWbQbQO7c5KGpra2PKlCnqAiIPHr7vK3gu7/hGtRzmQoWPMKoE6GVwLhB9E4BeuZmtDIXKLPLbAHR1jDg06eszz+V9ZL5Yj6wGH4ATo3rVTmROjFaPTSuqeViuGoCNTZOqKrXS/onYtqqEeBdvXM05oHir/iLcuCCwmmFTvW7y6FV5xYsG476KiBQo3/w+R8KJxbnJN11QuNniwo1UXe6aDAIF6i21KtkIbEzPpiXVxtZbbcPuC/ckKln4uQgzsAhKEso9XnEtjlU7YeKkLUxxoPvDFIJh8sEwS156itUbVoIlyLyITxHTDsGUOFZ+NbJVsa0O4V6FWHrTLVSg2uumelopLySupujqrxu1lVPttb2WtlTTbr2tVkAroBUYqcA7ec15s2PXcu0d7z1WL0hfL3go5pxqX7X39pe0hAAAIABJREFUez1WONSjjGoV09vXqkAt17Ra9qnUTwP0WntK76cV2ORu5G0d6CrgdxgbPQX2um7Ahg0buPzyP/DS0pf41Kc/zcIdF+EkEjRlEipfeeAbLH91HVdddTsrVrzGj370HQYGBzjnnAvJ5fv49X9/X4UB7+nro7W9jQcffoH/Pf0svv0f3+LJp5Zw7v+dy/Hf+R7vPWihciv7nontwA9/cAYDAwW+duzRzNu2jf/+9VUsf/UVvvH1zzJn6w6C0CCVtnn8sSUqv/b8+Qs59LAP0NHZQTIlYeENbrjpTu655wEOe/+h7LLLLlxx5RUMDvVw+BGHsXC7uSRtC983Wb16gOuuuZWe9b0ceeSHmDa1kyv/cDPr1q7kq8d+iWzWwnEi1q5by/U33sTyVav58le/TDqZYnJnkwpD39NT5O67HuCmP97MT378n5iWz1VXXs9zLzzLj3/0XWXeaGnKQuRx45+e4le//h/OOfss5m2T4pILb+GC887h7LN+xrRps+jp7WPSpDYsO+T7J/wX67r7+fo3v87Wc6dx5u8u4NZb/sR3j/82e+2xA5ZpEAYGq1YO8N+nnMb8efP41FGHsdW09tiCKyDc8Eg4EYbp43olXF8Cu8uigCSmIfN0EmnAIAh9vCBQERsljHvCScRzAJFBsRgyPBxy7733cekVV/Dpf/gs++2/F0nHUBjytWUrOO23/yc+Fb59/HG0tTbR05unq7OJZSt6uPiiS+gf7OWnJ32fZct6OfnHpzFtxnRO/MkXsRwIA8m7DtdcdTv/85vTufSi85k+M8PVVz7Aueefw9999uN8/GMHUvILdLS0Ysqcng7hPoaXuM0A+uR5741aW1uZPHmyWokhN6XiOq8AdPldLi5BEGJZsSu9Oge6mpIa8VZTQG90o78Brr/Zdm81ySzbhqruyqilX1qBd1gBDdDfYYH14bUCWgGtQI0K1DLxV9s1XQD6yJuOkQC9cu8Th3SKX/KgJiuFK4sA3+4+JwboXhARGjbJRAbDt8A1aUu3M2faPHbffk+iAni5EDtwCIoRpYKHZZgqt5OdkrcJTkghyJHzh8h5Qzzz0tOs7V2FlTIpBXnlRLcTIYa6Q9cAvcahp3drIAVquQ7UUv1arh31qlst7dH7aAW0AlqBahXYEmhUbVnv5u0nEkCvfA9WM3Zq+b6t33jRTvf6ad2YJW3pvZ0G6I3Zr7pW402Bt3egC9+ScNsq/7YpId09stkMzz77PGf97mxc3+fvPvc5Zs6cqUKf+xKV2fC56aYHefKJp/n4xw7niI/uy+Bggauuuo0rr7qMn/3XiUzqaFb5wpe+spYzz74Izzf42Unf49ob7+S3p/2Wb337eN57wALWrIOWrMuzz/dy5m9/R7aphZ+d/G90TW3n1N/cwNKlL/Gtf/8MyaRBZ2cbiWSC+x94jEsuuUI55t/3/sPYb7/d6R8o0Nef45prrqOtvYMPfuCDzJkzRcHv2++4k5133p6999mbttZOJDP5sldW8Meb7qW9rZ2jP/9JHCviwgtuYP361Rz39S+r8OUG4njPc+/993P5ldey9z778OEPH0JzSyv5IZflr73MOf93NVOmTuU4Bd09rr76bi6+9CK+8fWvsOvuC7CAp59dxVlnX8jKFWs479zf0ZQx6esZ5OSTTqatJcvXvvpPdE2dxIoVA6xZ380vf3UKyXQTJ538A7aa3snZ/3c5d9zxZ7773f9gu/nzyA0X6WhL0NNd4mcn/4oF8+fzyU+8n2lT2xRdlBDoAu1tRyB5oH4PIgvLzihTyXBuGM9zSadTCpbL/FwqlVELKFQUAk8c+rLQAPI5n3vvu4/Lr7qKT3/u0+x/0D4knTjPeW9vP1decysPP/Qwe+21B+9/33uwU+0Uhgu89PJLXHrxJcyYNYNvfO1YLNvnG8f9gtlztuabX/9HEpk4EsBgLuTWm+/id2efy+mn/lYB9LWrfU759S8JgxxfPObzTO1qoaNF8rtLdEntQB+7q9CYAvR3stllgC7Orno9XbyTzdHHbmgFGvsBrqGl05XTCmgFtALvqAK1TGDUdk2Xm9lNV+29XfjR6sqJAbobRATYJASgeya4Bm2pScydtg2777AnQT7CGwpwfAHoIW7RJ+kkcBIOVsLCShhEdkAuGFbwfNgf4pmlAtBX42Qs3LCAG+TV6l9DO9Df0bGpD14/BWq5DtRSu+rO6biEetWtlvbofbQCWgGtQLUKVANBqz223v51Beo1xVWP7ygN0PXInmgKbOl5owH6RBsRuj1jo8DbA3QB54Ef4PkBCcehWHSxbYf+/j7+ePMt3H7nnfQNDLHb7nvQMamLDet66OsbUhB34cIFHH30P5DNStTHkJUrBzjjzDPo6d3AzrvswKzZ07nj9rtY153nc5/7e/bcYw/lQL/i8qvxw4j37Lsf7ZM6eWXpKzz2+BPYpoNpOxz/rX9hSlc7d9zxDOeffw4nnHAMC7abRRAK5zJZ/tpr/PCHJzBlylRmzpzN7Nlz6Onvo7u7h/7+QRbvsZi9996LKV0t6vcb/3gz995/NzNnzGSnHXdl2bKVLHnmeebM3oYPHnYoOy/alnXr1nPF5TcyPDzAF7/4D8yaNUnlgheIvGZDN9fdcAv3PfAgXZO7VG71Deu7eerpZ3DsBF899ivMnCFRrH0ef3wpZ5x1BtO3msbM2TNozjSx9JXlrO8e4LnnXuTU3/yGbea0q1mzP1x+Ezdcdz0LFixg++235/nnX6R/YICevgESqRTf+f6xGEYrf7nvPi666Gy++e/Hst8+u+C5lnKXv/LyGk4/7Sx22nFHPnbEoUzralNRqCWKdhh4WLaEkA8JQlkIIIsk0qTS6TgqgZpZU0/iCqqL+1aiD5SKYiAWs4qjPl+/bpgbbvwjt9z2Z/7uHz/Hfvvvq3LAiwcmacOyFeu46sqref7FF2hvbeeDH/ogS555hsefeILOSe184Z+/wPxtZtDdV+R73z6ZrefO5Ytf/Dyt7RbpJKxeN8hdd9zNZZdfyRn/eyqt7U0qv/uKlSs44T+/x3sO2JMjP/lhJne0kbEzWMRpBPRrLBTQAH0sVNdlTjAFapkwnWAS6OZoBbQCWoGGVaCWydzqw0LWCaCHcstvk3TSoAC6SXt6EnNVCPfFBLkId8jH8m2CUohX8Emn0iSSDoZtYjgRoRWQ92N4PuwNsmTpM6ztW4OTcVT49tcBug9GMKp+rV5jHcJ9VMLqjf4mCmzpROZoK1H9daP2EO6jrZPeTiugFdAK1FOB6u8H6lm7iVPWRALo0iv1DeH+To8D7UB/pxVu9ONv6X2nBuiN3sO6fuNDgbcH6AJJ5fvHLfkqCrPjyO+SyjhS4HXtunXcdsftPPLI4wwODOP7IdvOW8BHP/pxFi7YRuUxFwjb3+8xpStBT0+OSy69jJdfWUoYugRhxNeO+zazZ3cQBpZEBufpJ5bxh6uvZv2aNRRLJQW8P3LEx3nx+ec577yL+MXPjyfbPIVLLrySIPT46McPYfbMdgYGh0inmxgaGuaCCy5g7tx5KqDz7bffoaJEbz1nGw5+7/tYtGgeyaSpcpQXiz6R4fPYk49x55130L2hl9bWDhbtsDO777o7M6ZPVTB7zZoennrySXzf5T377cm0aR2YVkCp5CM28nUbhli3oZtrr72GtWvXkUqk2HvffTngPQcwdVqbclMP5SKV9/z5F1/lTzf/ifsfuJfZM2fy3kPez/Y77MKll17OYYcdwi47LVALDghNbrv1Hu666y5efXUZu+22mMV77s3Djz7O0qWvKGDe1tbO/Q88xAMP3cGHP3Ioe+2xE4aRJJ93Wbt6LX++9Xa2nj2bfffZg8kdzdiWAPSQKPSwrBDTilT/GkYC03TUvyMiPL9EoZBXw1ic6KYhjvMQQxC1nVQL3G1LcrIP8+CDj/DC0pfY94D9mDtvGxUC3jANLBNsO+KFF5bx6GOP8eQTTzA4NIznlvjI4Udw1CcPJwwD+vvyYNqcfupZTJ02i08e+UEmdSaxTYOV67t5/OHHuPW2Oznuq99i+sw2EpahFlj853/+FCsRceQnPsS287YhaaYwIjXg9GtMFNAAfUxk14VOLAU0QJ9Y/alboxXQCkwsBWqZzK0ehNUHoHuRONE3BeiTsh1ss9U8dl+4B/5wSHHQwwpigO4XAzIC0BMJ9fCDAui+yoEuAH3IG+SZF59WAD2RFYBewo+KGJaPIfC8ihDu1emsAfrEOssauzVbOpE52tZVf93QAH202urttAJagfGhQHX3AuOjTY1YSw3QxfEX+8ca76UBeuP1SX1rtKX3nRqg17e/dGkTVYG3B+hCoCU9cSQQ3Q2U61j9HoFlGYQRhJFPLu/S3JJRrmVxZUuYb8lhnW2SBWCQywlMlX3iLMXyGUaoQHaxFNHTO8z0ac0qWXFfb0BacoxbYNnxsfIFaM6icouXStDcHBulc3lwEvLZEM3NaZWWr6e3n+amDK4rx5fIhLErOZ8P8H1DlRlI2r9Q/g2hEVHyfRzbxDIsSq4AZkg6pgpFLm2Sn8V8SBhFZDOW+kzSOcs73ZwhXwzJFYtYhkF7u7i4oegGDA0U6OxsolSMVC7xliZbLRoYGvRobUuo40ie70A0CwRWC6Q2eHVZL47tMblzMgnHUroNDMDQcJFTTz0Dw7D40r/9PbNmtrF2fZFE2iSdMUklLFxPnp8NFUp93dp+kokU2XSShGMoPaMgIgqDMkCXbUP8wFDlS8c6jq1C9pfcIhLbMeHYqr/lmBJRMpDc5KWAVCpup4yLghuQSNs4CVNtG4Y+w8MFJk2Sjoo1lM71Q7CMiOGCuN9F6yLtLWmKHiRUG0MmTTIZLrg0pR3cyCVhOPQPF0hYGSzbwDJguOCTcEwMS9rhYZsmUWBghOUBNlFP2YZulwboDd09unLjQwEN0MdHP+laagW0Au9OBWqZzK1+Uq4+AD0UCm7a2HYKw7MwXYuO5slsM31b9th+DxW+vTjoKoAeuSFBKVAPFZYsx5U7+7IDvRjlyfnDDLoDPPXCk6zpWY2dsQkMtwzQAwyB5xqgvztPmgnW6i2dyBytHNVfNzRAH622ejutgFZgfChQyz3X+GhZY9VSA3QN0BtrROrajFRgS+87NUDX40kr8LdQYHQAvYw/UfZwNWEycnFWRKS+cMup+uSfZVj6pjWs7Fr+GYrTuhwwXA4jRbzlz9B4w9/VzoaUHocdf71uI+pZqdNbSBYaEEn1R2ynmhSVW1v+qX4vA/WRh5L91VtKlzZIxPO3a0vl72F8THGDy3Nyb38Bx0nw+ONPc96553P00f/E/Pmzse00ju1y662PcsufbmfnnXbmiI8eStfkrFrEoCKXS3pBJaY0xtiYrVnqsqnsEp5d5rKkxmXdInWAcqMrWpbHx0Zh1FICUC5vq1xOLFtFg7/af2+nSVjuQdUfPgYekRGoBQURFkaQJBJ3u2xX7ofIlJDybhxqPrQxVDsadfHg3+KcbeRjaIDeyL2j6zZOFNAAfZx0lK6mVkAr8K5VoJoJ3VogmNxs1yMHemgICHdwrCSGb2F5NpNbu9h2pgD03XGHAkoDHlYoAB0F0S3LxrRM9fBnJCCyI0oUFUAfcgd44rnHWbl+JVbaigE6RRWyC9MH1FLdUY2bajSOjzniCVQ/B4xKY71RbQps6URmNaVWc/2o7pypphZ6W62AVkArMDYK6OtafXSfaAC92u/par5r69MjI0vRDvT6a95YJVY7njevvQbojdWfujbjVYG/JUCvaCCA9W30UPMaMTiPKXWAgHRTnMsCwzf+NDf9PZT5mpFwWg40EppvXu4IiKzg9ubwvwx/zUi50OPqxNuo/48E5yOXDqgiBULH+4SGwtGb1k3VLN5m0zrHqH9kW+V6OJwbIptJk047Kjz5hu5hTj7557zwwkscfvjH2Hbb+SxfvoL7/nI/TZksn/5/R7F4j3l4JUuV74hz3ZK5qRigm5ssdnh9IskQe7gRltsW/ztuRgzd45dQ/QpEr/wc0b8b4blA9HKmdLWIIF5MMerFAyP7GxNTotZL/8uxzBImLqEZqLaIScYME4SRE/9eXjRRAe0qZ3so8FwD9LG7GmmAPnba65InjAIaoE+YrtQN0QpoBbQCNSpQJ4AuN/SGjWOlMH0LO7DpapvGtrO2ZfGOu+IORhQHfGy5wfYMIk8ebCqxuQSgm5CQP7nkA3GgD/LYM4+yYu1yjKSJb5QIKGHYAYas8q3CgV5d/koN0GscaHq3GhTY0onMGorUu2gFtAJagXelAhqg16fbJyJAr49y9ShFA/R6qNzIZWzpfacG6I3cu7pu40eBvw1AjyH4SAAtCpQd6ZuIMeLav/FLWmCt5CEP3gS8vtFx/gaHs4K+m0LT17//jTJIfr16I6uzERcbEIjreSNCltkh+eB1kC77lVExCkLL74oUC/QVKB5DXYX0FUQO459vAtDV7FNkbixP9kkmItasWcdWW01lYKjA2vXdNLW0c8mlV7DitVU8+uhjzJ07V+VlP/SQQ5i7dSe2bTDY79PSahOo/8oAXR1/ZLSAcuPUnNfmqxti4C1Gl/hPZahecaZvdKlXlJMFEtK3FSd6DN6lrbIIoqJh9T/FWV5eIEFIZJYwjBKRGWCoyANlBzqJEdrJdrFTXdVbuc81QB+7648G6GOnvS55wiigAfqE6UrdEK2AVmACKlCtS6W2yd/6APRAcqBHNo6ZxAwsnMBm6qSt2G7r+ey54264QyGFfl850A3fAAHo4lpXDzshpgD0pIFveuSDHINuP48+/QjL1yxX7nTfcAlwMW1J4DR6gF6ZKBq9dhqgT8BTrWGbtKUTmdU0bPTnQHzUaq9P1dRFb6sV0ApoBeqtQLXXwHrXb6KUpwF6I/ekBuiN3Dv1qNuW3ndqgF6PXtJlTHwFthSgV+Kcv53l/K8pWUmJ9zbHUE5piY1e+VmOB67QaQWaxo70GB5HCp5XXOKVe4I3BqAX8G0QGLJlDMwrr4oDvZK/e2QY9I3rBdQckjikY7d82dOuXPWxk3uzdr0BPsfh5y0z4OWXX2LbbbfDME1WrFrH1OldLH9tA23t7TQ3OZgmlPIwNDBMOulgyQdRSDYraQY9QoIR5v9yS9/gRH+jC18WCogjvrJAIK6zOM9lrmtzB7q0sQLRJaF65XgC0INyOP+RkQH+GkoX+K78+PFb5S8vh6I3imCUyjqKrOJ2T0GkwkWWu6jslC+HcCdy4tDy+jVGCmiAPkbC62InkgIaoE+k3tRt0QpoBSaaArUAquongOsE0FUSKwvLTGD5Fk7osFXn9BigL9qN0kBAod9TOdAVQPcl51T80BVGAUbSUA70wPJjgF4a4JGnHlYAXT4PTU89oBgCzy15SKis9P3ro0ID9Il21kys9mzpROZo1aj+uqEB+mi11dtpBbQC40OBWq6D46NljVVLDdAbqz82rY0G6I3cO/Wo25bed2qAXo9e0mVMfAW2HKDH2PnNIOso1RuZh1vtMhK4jjjGW8QFF34r8FpeCpwr9/dI57jU7/Vw7G+4N1Duc1O9y5HZN4Xo5SpshOllHj4iKHoZnsv+FSd+7KrfmF98E3d+xb1dhv4C1COP/v61dE3tor+3j2S6GSedVmB+zdo+OjqacX2TdNIg9Ax8zyObNJUDXlo6PDiAk7Yx7Ddx/ZdDrMd4XOoYv9XvI/72+mKDkQ70CkAfmV++kge93A4F02Pd43mx0XjPR4LzMkAXKK5yq0vVPDAFnsu7EpbehjBZBuiJ8nblesn2RCrMuwboozzv3pHNNEB/R2TVB313KaAB+rurv3VrtQJagfGlwEQB6AqCh3E4KdN0ygDdZnrnTBZsPZ/Fi3ZV4dvzvW4M0ANDQfREIiGUDj/wiJxIgXLf9CkEeQbcAR55IgboRsogFGhuekTlHOgaoI+vsa5r++YKbOlE5mh1rQUc1XJ9Gm199HZaAa2AVqDeCtRyHax3HSdCeRMNoNfSJ4071jRAr6U/J9I+W3rfqQH6RBoNui1jp8DfGqCPCOWuGlW51m8GdpUL+y1eI53mm2zy1t8byj8xIoP3SNitAH9Uhujl48V/j0m4/CUwTXwFX404LHv5b5WQ5rGxvAzl1V5xiPTK5xsd7Btzu48A6MqJLscst1lBYpmvEoBeBtlhSCG3gdZJLeSHCgwXizipZrLZLKZt8+LLy0ml0ir3eWtzmigMGOjtoZQbpCmTpr29FZkCkxDqUk8B76+/NnWixwBdYHWlD+K2xL9V2l7Jgb45QI/bXoHxG0O5x4HrEWeKhHIvB7L/Kz/fCqCLg/yvAPRIALoDoQD0chtF37LG8UKKvzK2xu5Ee5eUrAH6u6SjdTPfSQU0QH8n1dXH1gpoBbQCW6ZALYCq+km5d96Brh5msOO3IQDdVA706ZNnxAB9x53J93nkel3sQPIoGZiBQSKZxDBMPN8ltCNCO1QAPR/kGSz18/CTAtBfw0pbYIeElq/yLam3dqBv2eDTezeEAls6kTnaRlR/3dAO9NFqq7fTCmgFxocCtVwHx0fLGquWGqBD4441DdAb62ypf2229L5zYgL0kaGeRwKw+vfP36bESnsmQlv+Noo03lFGAHSp3EZHsqKYm70rfx8ZAjy+lksI8jeGK5fP1EFHoO2KAhWYHAPPOOR6BXxWQnpX9q/s8+Yh3iUFX6iIuIDq+BUD8xHOc/mzYrzlsO7y93L+8qjsPvfLKf1iB3ul3iOPE4/jGL6/nmM89t9L+PY4X3usg4Slr4RwL//cCNArznOB2PG/pa6O4zPQvZa2rqmEIfQN5HjltRUsWrQorrxhkMsVcCyDbNJRmhtR7HKPAl9FUozzuI8EyBUVyi5xBc/lswpAj/vydYd+DEDjsO3SjkrdR4airzjXK076MnqXfTYuFhhtCPcR220E4zIUvNh9bhYUlN+44KAC0FUY93LC+XI91TjQAH2MLzFvAdA7OztJqglXA8/z1MRr/Bb3U0QQhFiWhWmY6vfXX2+SbyA+DUdcVOpxQxmqusaT5huTHYyx2Lr4iaqABugTtWd1u7QCWoGJoEC9APrIhzIpszKx99cm+EZft8p9lNx7OSSsNIZnKIg+a+psFmy9LbsuXKRCuOf7SuCCFZrY2DiOo+6HXN8jsiMiO8QzfIa9YfoKfQqgr1i3AjvrxADd9De+N4aVepuBoEO4T4QzZeK2YUsnMkerTC2T+aO/Boy2Fno7rYBWQCtQXwVqufbVt4YTrzQN0DVAn3ijeuK0aEvvO2+/8fT4sXKT/L4VYBZ7LCU3sOJZMkcfCeCyVJ5jecVBjH3xnsZOVHUcS7lQfTWvH2JHvsqhLI5H3wTPEvgWkgjifZTrtXyhEQAo4ZtjKFcJJy0hjV8Hg5ECPmVgFYFZ3i5QmwfY5FR9fGwiw1HlKmeoAC3BSKZJaEZYkYtRgUpSa8UbJIdzUoUwljpaZaCpshiblkKYlrQHgUw2gXLbxjrF4bdjx2nFrTvSYaq2iq22ahsJlCxv0zAwFeOU3MTiHBVByg5kyUmsIJzsJrDOUXVTf1agzVPHDHFU7mU7khDMctyE6qMAU7VB+kDaGslvkUVoxi5hK/RiaCvHMCIkK5vKhB1Ke+QviRimGQGGpF6TNG1K5SSBYWNSwsQTbKnqVxkH0guijdTRiTxM0Tay4rqa8XiS+kodBbhKd9phPB5epzhvdMCKho25jKACnkX7eKxW3MuV71AZfxUMK40UXQU6xz/jsRufS/H5GHutBYrLcIiZU9zvskGsYST9sdElLaNQxlBZN4Gw4tKujJ+NWb0rIH5TsC7KqzobAVbkqbr6hq2OaUYBttRfTlZVZ/ncUONNziM5f0MF0MvjRY2uSk/G7Y496hWori4oZeD/+vU4PkbZTV7OH25EI1zcKpd4hQtKW+WcjM+LOLd3QOgOkMmm8IOQZStWMnebbWNlDYOBoQKpVEoGO44Fge8RuMNk0w6OYyg3ejqdBtuJzxV1ZstPKSceezEkr7Qp/iSuUeWaWF4cUDmHVZ0r7vmK5pVRXLmOVXKhx30rEFuuDSOf3V/v+7f5/lJaxKHZo40h3N04D3tlfKjrTBzqPV50oeJPlssuL+VQ/aBfY6PAZgC9c5uDotbWViZPnvwGgG6acgHdFKCr34PGBOgbBa18GY5CYQ1CRyGS3mRMFKh1bFY7MdvIEyDVtqXWjmpkDWptUyPuV0t/hmFYldvgb3nevBkMrXxWazmN2C+NXqdaxk09zmk1abDJqubXlazUeSRUVzfPUbRxPG/erpH7xEeKb+RLJZkccOhom0xYCPFzLtvNXaByoC+YtZ0K6+7nfHJ9ORwcmlJZ9VAnix0lhLuTtbDSJgXfozfXz/qBdTz81COsXL+SdEsaz3BxwyJIqPcqcqCrxwpZTjzq18jFlHqh46hl0xtuct6MVo5artFbOvk52ro16nZas0btGV0vrcDoFPjBv/8jC+bNIpEQB1D8WvrKSq6+6V4eeuy50R3kTbb62y4OfGMBH3n/Pnz4/fswuaNt4x+HhvM89Njz/Paca2qu90TbsRaA3sjfa292fz/y/r0e9/JvNUaqffaIBCxshCITbeQ1TnsaeTxvqUq33fQbBc1iIBaDKznn7SjECQMsy6A4NIDlOCQzzfT2DeNKiq90FjsBWUnXVRjCiEpk0gKmIjzPJo9DwbYJA590MIBVCsmkJpMzoZAUY6lPppgnk7Qo4FPwXSwDMk6KgcF+Eo5Na7YVP/Tp7xukpbUdx0krR+na9T2kslmamzIM9pVoNpOkm6DHhWQqIOUuw04arFg3SMfk+WClCQpg5HJgmRgtKfICw9x1NCcjTDPB4MAwTbaBbSQomm2QSFIYGCbr2CQTUHBL+IkUoe1AcYCMJZHWmhksSR7lIulERFIWj0cutgUJC2UQDHxZDJAkEmgdyQIEMCyDZMpmsNDP0FA1knfXAAAgAElEQVQfM6ZMwwgCPNck6XRQyIX4bolUOsSLesk0JXBdl2RiEr6XVc/aA0M+kzpthgp9pDNZfJJELjRHQ/huAdId5COLgbxPZ4tNKirh9XXjtHSwvnuIps52XNcmGuqhpTWFbUUMu3kKNliOSbLokoqSBE4LgyWL0HJpSvkM964inczgtExl0LXwS900JyTPchNFzyFtB6QciwE3xYBr0pQKaLPyGPkSpZyBkXJItiQxQl8tWBgODDaUAjpam0mHvqq7POc7yQSGaeMHPiXXV212nARuEGKEEYlEEsd2lOEyku0dG99/3Tm9pedF9fsLUI3d0gKA5XyShSYKgSu3trRXYLOA6ZAgCIjk/LBSeLLQwLIJQx8ZqBknieeH5Asuk1pacYs+PT05pnQ009tTYmpXWo0jAaI9Pb1M7ppEqTCMZTuUAhm6aUqlEr7vks02q+PKWEynkhRKBfXvTCaDbVm4Xkk975qmSS5fxLRTWFFAUzKG6CWrlcBMUOjvoymZIHIj7ESSMOnQ2++StaE549Pd24OVzNCUbSfwhPijrh2WnG+S07vsVDfMiEKxgO/7JB0H1y2pupi2iet6DBcKmMmESiGYdFIEXkDgBmTSCcLQZXi4l3TWIZFw1DGLboBhpnGcLIIL3UJEMvRIOAY4Bp7vM1wsUQwCnGQzqbSMGXBL4PuQcCCbgoGhPtqaUgR+jpSTolSU/skw7Bo4KYtc0aDkQlMGmpPgFSPkltcyQ4qlosqZ7ksbTZOknSDyAkw1pRYShoHSWq6F0t6EkyDwA6VBc0sLvicLHQyEg4oGlmniuUVKbpFsU5NKkZjP5VS/SSh623EoFYvqc/v/s3ceYFIU6Rv/dc/05J2N7C5JloyAoAIqJgQBRVBEUFAkqCjG8wznnZ7xTj0VAyoGTAQFEclIzjlJziIZFpbNO3mmw/+pXrjz/Kuwo8Sb9hmZ3e3qqvq+6uquer/3/axibjFQYyqaVp7jXLLIaLqOw+kgHAuj6jGzDWLuc9rcRNQwitWOFhX3m2oGxdisFuwWK7JcHqQR1UUgw9E86hW/GRIlfrcFfgNAF44XN+wxBvrZC6D/shTGL9kuns2i3+2DxAUSFjgBC8Q7Niu64BNNOZ0L1N8yRTx9OQHT/r9TztT+x9OXM7lMPP6sKIAu+i+eYxU9fm0T5+djIwGgV9Syf8z5FRk7p+p+Fi+1hoj+PXr8tI3/HwwvP+nn4/m3y5QD6OGQiEi3kpmejR5SifqiNKrXiPo16lG7am3shs0E1ssKyrBJCl5XEpqqmy/smq5i81ixuiwEYzEK/cXkFuWyesNqDuTn4kp2EjUiRPQQkmJgWHRTxv1EjwSAfqKWSpz3eywQz4ZpPO9Q8dTze/p1ppVN2OxM80iiPQkLnLgFBr7yMM2a1v/FAkfyi+l61/MnfrGfnflbAaXi1HjmjmNVXHrx+bz+wv1YBdLxC8eIMbMTIPqx98wT3+L6tyXP5OfasfXar4Hmp+p9/pfGXUXWHeXlBTBRkaDSuG/H/+mCZ/J4/r2OmTNtYDl3WjrKbBa8Y0NCEaCkriKpEaRYFFmoxlrthKISqlUiaEj4IxJem4SilSEbIdxOm8l3LvPrHAlI6Cle3A4Dr+bHKItiNdLxuwzKXBJWNUZKKIjbYaMsGkKxOygpK6RyRpYJ4wsA6UjeYc6rnmMCz4FAGEMWwJmTSEzH4TC58ZQWxcj2KoTDUCqDywUO/zYUj4WQ4SYqJ6NrLkrziqma5EBxOSmWJMISpEgh9FghssVNIBDErUewO1PZky/j8Dqo5LaRv+cAGDFSK2dxRJDBFQtpSoxQUR6SIxnZU8l0gc0iWPblbGwhz2ZoEQzdwGqxo1jcxGIixZmB3eEgGA0QUUNINsE+13FIFkKBABaceD1VUKOY4JxYG0ciR1D1EKW+AIbuJDOjDoVFQSpluvGHdOzuGKVBPxHDi8eikG4PmMhgxHDhF0EMGqQ4wVZWQN7enVSuez6q4SRmtxKNSSQLqFeswY0YfgFeO51ECOMVgHXUim5z40PBFwmYoKo1XGSyooNKJpriwGMNEwkcBsmJ05WFjTCGFqUgYieEQqrTwBoshEgMp1KJUn8xRbEinIpM9fTKRG0ufCJ4Q1OxRIK4BCgpwEapXNtAMln/EqqqU1xaSqX0jHLgNBIzQUm7YiEW1Y4CtKeTmy4Y4eUAuqlMIFlN1rKQIxcAutXQkNUwFi2MVQxwi4RuUYigcKjEz+HCUipXrkSKS8ZfUkI4qFLzvJqoUR1fSZQkj0JxoUpmhsLhQxEMIqSkuHG5rCg2EbcSo6iokNRKWabdomrUDDAoFxXXCYQCBAIBUtNSTPBesVpNleeoGjH3MK1yOdNcMK6joRAuvQxfaQF+WxqyuxKx4kLSbFY87hT8IZlSDZxJEq5YELtQSXDaico29BjYJBnFIhMKRwkGwuZ7ltNpRxN/FLLuEibYK4IewmERMCFY9JCcnGpqJERNBQUJxbATi2mEgxE8Lgd2m+hL+f2lG1HCapRwVEeSBQDvMRUQtKiBJRrC5bBhyIapdqDY7Cb3Wjwpc4+EqJThIBoDxVrelsKiCJrqx+kyMNQQdknBbnWjuDzkFgtSiBVd2EgExkggCyzagEggRFlZCelpXjxeDwE1Uh6MFC1XXHA5nOYYFftipqrGUfzDIlsIh8OmH9wON4Fg0ATQPZ6ko6LWIsBCx2YXQRXlqtzK0XfVSDhKSVkpmZUyTNsE/H4TtHc5nSh2BUMzTJ8K0Fz0PxiKkJqabgZyhLUImg4lJSWkpnixSGK2NpAFuC6iCsS/IkJJqFNY7eYz4d/50X/vgyZRvoIWSADo/2Ww37Pgq6DlE6cnLFAhC8Q7Niu+4EsA6KdzgV6hQXGWnxzP2EwA6Ge508/h5p8qAD1yFECvlJaJHtJMBnrjeheYDPRalWtiM+wYYR1foVhWW00AXUR+CwBdyImJxYbFYSGkqRT4ijhYeJA1m9ZyMD8XR5KIto7+BEDXTCn3Ez0SAPqJWipx3u+xQDwbpvG8Q8VTz+/p15lWNmGzM80jifYkLHDiFhgz5B9kVUr91QJPPP9h3Cz0kwmgP3DXzfTs1vZX271p227uf+KtEzfEOXzmucZAP5cA9PJ7JAGgn+zb71x+T5s79RiAXg74CUlpIekrJLytumrKHEcDfhNYiekyP+w5zPiZC1m2fjsNm15Er1vb07h2pslfFxTokM/PksXrGD5pOQdDNlq3aki/bpfiCiuMHjmPQWNGU7/9xbzy9KPkaBqB4lI8VbIJagaBsgB5hw9yXrWqJsOyUloaNsHsVA0CoSi+QITComJyDxVSKTubqlWrkCRI76U+rA4nJJut4PCGFWRlphBSUrEkZ2C3ymiRMElGEKvdwa5SC6piI9sp4ZDEOtVnsoLTnTZWLFrFmx9PYMP2XN5+5Qluat8SiwWKfAFUmxXNYkcO+Ui2S/iiCqpFxutR0GMqhqbhsAkGf5RoNGiClzarA1l2oKoiZa2O023DHw6bTNvUtCRUXTCFI7gsTmRdsHUt+Hw+My2a0+kwQVGxvs6uXMVkuAaDUSSLQkxTsQlGsFALUMyMajjERw2CFiMqJxG2ykQE4BeDVFml7MBuvNnVMWwOCiLlWFmGApHCfBSbi5jDTtRhwSJLyL4ypJBMQdDJ7oIygrEiGtbNoHqGUwh6U6pbKYqA22KQZIsQihmouoIRKmL5koUMH7+C/ICHbjdeQY8bmpBud6EGrcguB4ZTwLQaUX+QAl8Ia3Y2QqbbHYuZLG3RNxFsIAxvsQpJcINYVEVTVTLSUghFYgSDAdJTU03x7HAoZMpua7HTNxeWZ+8Wexn/AdAFg9cUwjfTDAiR/RiKkMFHM8dpSIVCf5Tl6zezcMX3XNeuLVe2uBCnJNQLNIqKA0RCKrt27mXwR5+YAuJPPvkEqcnJrFyxmNXfr+SRR+4nKyvdVDRQbDYKS8uwOx1mgGEwGDQ/ggGekpKCy+Eyfx+JRUzgVxBYBZnVlDQXsLSqE47KOBULqW4Vq9UgiMdMhSCrKk4TcJUpLI7x3ufjKPEHubtra5o2qkxpOEhZRMXj8mDDaoLeFqvVZI4rNpECoFzWPBSJ4CvzmfWmpHhNOwQCfvOTkppmWk+XJQLhEHbZidsh1ArEkNYpKyvFHyykRo1sIrGwueckmPuyxYVq2MvnLQkcAqCPGkS1GLIi4wsHKfEFcHvS8XptFJXA1OkL+HbUGHbv+YFWrVrw0vOPk5mRbPrQUHUskp284hDvf/oli1dsoKAkRMAfJuQvJckhUy0rGT3qx2YzuOeevlx1zZUmc97pcuE2Ixp08z72+0VfFZK9yTjsDmJqzLR7NBIzA0W8SR7zPhT3sWCkl5YEUKNRXC4HqalJBIMR8vPzzTTXXm8SSR43uqGSd7iA5NRkkpPc5cKUern/hIS9bLFgFXOeoZFfVITD7cFqsRGJRfG4nGYwQTgkWOiKqRYhZk1VDZuBN+ZYlS3EzCCQBAP9ZL9b/Pr1EwB6AkA/faMvUXMFLBDPRqa4fDwg5ZkKIMfTlwqY+N+nnqn9j6cvZ3KZePxZMYCuvPfx1JNgoJ+5I6ei92c8/o+n96cCQBcLkGhEZK9TSEtORw9r6KEYTRo0oX5OfXKycrAZigmgB4pFfLsVj8ODqmlmpKzI2WR1WpHsMlFDJb+skP1HDrB2yzpy8w9h/wmALiTcDUsCQI9nLCTKnFwLxLNhGs87VDz1nNyen/qrxzN/VnSOPvW9StSYsMC5b4HjAegjxwom98S4DHE6AfQ8wZ7v+1xc7T7XCiUA9DPZoz9NU3Qmt/Psbtu5/J42f8pAkyWrH2XMmqzfo/nCBWtWsUgmeCZYiZLVyoEjfl57byjfTp3Lrbf3pO8dXcjwCLYluAT4qhnMn7eKAZ9NoiDmodftrelzU1MObN7LhNFLmLxqOVktavHkA324okplM/d3Yag8hbHXDbpqEApJJLkg4BPATjl3NCXVxr4DfoYOH8GBg4e4/8GHadIkQ2TxRQ5HzczRZYaCUDGu6jBM+eTiiERBOIaqB6ma5sZpFGO1OCiR3ERFP0PgsUFABbtgPoeCzJmxiMkLt3OgMMKtHdty3VWNBSfXDAyP2O2IVN9potJAiKAqE5Ls2JXyvOhCic0jGMFWHU3QyM0MC1bCIZ1AQDWl0dMyXIKMjVC5tjkMSoNBwn4/1TOzTMa6qkUIR/wmYOZ0JKFYFKIxjdxDAVLSk9AEpOlykHskjypZVSgo1rEqMjY3OGXQ83NRROeTsgkrIr+4kLWGLBuEi/LA6iEouQgpQkYeklQIF5aQlOJGsyvs8wsQVMYREjnqZWYs2sG4GUu49obLuOaqhjhUHz6Rvi0tCWuyGy2i4ZSFxLqEoVtxWyNsXLeawV8vYPsBnZuua07fLs2plpKKpFuJyFCiRczgDKdhpTgYRkpLRqhYJxsa0WDQlOJ2OJ04HOUBEccSVQjitgBNi0t8WGWJ9GQvkWiMsrJiKlfKJBo9fRLuAkAXY0AEBggGusgdfoyBLmY/wUK3yTo2WTMDLQRf3R9VOVwaYtLMBYweP4l+d99D+1aX4baJIIoQHo+Tjeu28cXnQ8hIz+Cuu/qSc1426EFGj57CksWLeGvA66SnOSktC6MaKk63i1AoZALUbld5HuxjR3FJGcFgiIyMDGxKed55cai6TigYAYuVqG7F5ZDMtAu+siKK8aJaPdjVMOkOG1pUwupQeOmtYRw8XMpDd97ApRfVpCDoA8VOcpJHZNk2VSTEIYjNoVA5aGy1WnE4FFNSvqTEZ8rMJycn4fG40TTBBtcJxWLINot537vsTtP5IqWBAMaTPLIJHofDPnQB69vEveZGNRSCQnLdsOJUwKoZFBeVCaF80jLTRLdM0DgoMg1YYP+BGA89+Bjn169Ply6dqF4tHbcH8vJ20aBWLaLBME67l0K/yqtvDWLbrsM0bXYpdWrXMwN6ygpyzVQFkUAR0aif66+/llp165gS6YJt7/P5sckySW5XOetcBCdEY+VEE5GCQKgSCBZ6KIpgo4uc8na7YOkLJYZym4lSwaA4P0ZystMM4tF0MTdq5nnmz5qYV8ol+B0OO7JFNm0aDPopLS3lvBo1y8F6TTPnEBFskJrspLA4YI4PkTJDKN0LFQwzgYdkoMiyeV5ENdCO5nQ/u5/eZ2vrEwD6f3kung22s9X1iXafXRaId2xWdPPzTN/4rGh/4vHymW6DePp0ppapqD8TAPqZ6slT16547s+KjrN4enOqAHQhGWYxrKQkpWBEdIyIxoUNLzIZ6DUqVS8H0CM6wZIgViy47a7yPGQi37pkmIsfbDKqpHKktJA9h/axYdsGcgsOY3PbiBEjYoQxFP2sB9D797kxHlf+u8yB3HymzFr+u66RKPzHW+BENkwfuKszV17ahMpZaaYUnTiKS318v3Y7L7/95Qk16kTqOaELncUnxTN3xjNHn8UmOuubLvJNV6tSLnUa7/Hx0EnxFk2UO0kWSADoJ8mwZ9BlEwD6GeSM/9eUBIB+KrxzLr+nLZjyTjmAbuZsFqDffwB0i6FTWphvAn4ul9fM11wSlvl05AS+nTKXiy+5nHt7d+CiBmkmGKfGRD50mDdnOW98Mp4ySxr977qOXjc2ghIVm24jmqyTrwjpZwNXWRSv003IAkEVU/5ZAODidVoA8mXFOtmVZfx+wciNMnnKYoYO/9LMjT3grbeoXsOLQwFFFXm80ykDftwepXl1G4JQuSm3jPPqeUyAWZKiGL79SBY7q3bFSK1UhapuO4oOkgvCEXBGRf5uWL9Hx50OKYoFryLkkUEg9flh8EUg2wFpCoR0KPCXt9fjMInfpsyzuRwQuc7FPwIMM8p/J4DgcAx8QZDtoFs0k22d7LARDUjmyRZnGJdDsO7FeiJGLOwRHGYUhwDcwe7UKPIVIElWomGZypVSKfUb7NhbSIvGGbj0GJJhELXY+PGQkNZWyPBKSIUB0lIE+1TmsB9kb7k6s9UPaXYoKoIiQUJNgpQUsPhgz5bDjJ++mrEzFnDfI7dw5RWNqZ5iJcVlx2dIFMXArUCy6IsB4WAMlyxgY40fDhvkh+1Uz5SpkyFh+A20iIE91UKZUKuL6igRnbJoFDnDgz8EKRjYZR27QzC3oTigUVLqR7JYcLgcaNEIlTPdJpNZHAL0C0fDhEMBktwCuLUgGRVPqfhHzCGCYS4AdNH3YwC6YPCaIKQAKYWMu/hJjZqseYtiJ2LIFEcMxk2bz6ixk3jy0Qe5tmV9E9iMRAw2bNzHJ4M/pKDgCA/e34/r2l9uBmkczC022csCBHXZXaYEusNpMdUJUlLthEKqKe0uxp+Q+xf3pmDoC/A8OdlBNAq5uYdMIDsnpyo2xWr6TzCZS0PgsgslA7+ZQz1qT0IV+cgR95mOGpYIRCUGDZ2I3Z3MDVc0oEaWDXuyi7DI5x6JIYv83jEBdIdxu52kJLvLA1pK/PgDUTxukddbAMayGXgRCkWJxVRSUl1EVJ1oLGrmCHe73CgyRIPl6uKS2D1SAziFyqEIeLFaTNBcYP/BkI5FtgsleeQouF2iPwa+sERZoAyHOwnZKplzSX5BmP79H+TZp5+hXv2a2KwxsrNEPnHIzztEujcNl91BcVDi2Zff5lCRn+539KJ5sxpmcIpbMXBaRXpzg1Awht1uRYgfGALllwWjuzwgRwQlaLqE3W4jIuwiG6bPzHTkFgFcCwJWua8jYcMEwHVN9DFGWrqLyFGVCJtNkMMFAz+MyCEvAiuCQZED3Xo0D3r5dYQPj+1hO0RbJImoiH2ygohDCoTA6zGzKZiHmJt0NYakayiSYeZzF/eUyWi32NATDPQ/YmqI8xoJAP2/DBcvSBmn9RPFEhY4YQskxuYJmypx4jlsgXg25uMBABIM9DN3EFU0iOJUzZ2nCkDXYiITlhWv02sucoXCevMLmpk50KumV8amC704g3BZyFywOhUH+lEA3VwRWCUMReT30skrKWDngd1s2rGFQ4WHsThEZLZKTIqYmwfm5yyUcH/iwdvocO2l/wZO/4jRnHekiAOH8jmQW2BKhq1cs+2PuGziGnFY4HgbpgI8v6Prr0sAr17/A48/98Fxaz5ePce9wDlwQjzPz3ie0+eAqc66Llxy8fk8el83zquW+Ye0XWyyFRaXIQKPVq/fzlffzvpDrpu4SHwWSADo8dntbCqVANDPZG8lAPRT4Z1z+T1t4XdHAXQTPC8H0AVUJaR8BYAuJNyFpLc4BHB2xA+Dho5l4qwVXNGqLd27Xk3DWg5cSrlEs5BbXr5sG+8OXUh+zMltXS6hV8f6BPYXM2bkEsYtmU9ms1r886kHOF8AQ2GJVdt38NTfP6Nhwwbs3LGN0uIirr/uKl58rjehEESiQT78aALTp89AUmyU+vzUqFkLj8fL6//6Kym2QtLS0vn+xxAfvDeU2P5d7Nv5I94adfnT3x+nRbMsQhEfHorx+SI89NznyEoNrmxyGaGSIpavXci+A1t59W9PkOxJY+j4pezMLeGeHh254Zq6hPxBYrIVW5qNGXMWM+7zIRTt3YErtSodbu7FTTe2o3q2gtMB4bCKrhk47CK8XDKBLWHDMp/BmnW5zJwzl3Wb1hPVw1gdMo0vOJ9bb+lC/RrZJiNclw3UWIAN27Yxa+ZKtmzI58CBErwpyTRtVoset19L3VpV0A2D/bmlzJ+9mWHDvyb7vAz++fyfyEkS63eJdbuOMPCzUYQlB+3btOKuG5sTC8R4+sVX2ba/iPbdelH9vBosmvw1K+fPpU6ti6nX9BK69LmKpPRUDm0+zKcDh7Jll4+I3UPEKEKxlvLUg71pf82VfDxyMVMXbObiC7JJcRSzfetGIoEAl19cl5wa1VjzY4Q9hQpXXlqPrm0bkum2ohgKq7ftZdyMKaxbsYxocYAml11Np949aHp+NpYIpHqgzB9m8fJtzJ47j+07dxFVBSDsom6dmtzUqT2XNqtnsvUDvoDJzrUJ8D4SwmYRMt6nD0BXdBWLoZmBKIKBrkrlOdDFIYIaRIZxSURZGIJo4DADMEqjOmOnLmP8d7O5p+9dNGtQg2QPbNmyk4HvDiIzM5U/P/og6RnJJugqpO69nnLp/pgqmQEfx45o1MDvjxIJB6lSJdXcjikt1Uw5b5dLMoHzSETD4xEcccP82WaTKCuLmoxwlzcZ3WolSShB+IrNNASxpHR0xYFbYMOhGCG/agZsDBoyHsNqo2+XVlzUoBKGXaIoInj1YJdlLILNLIJGdPD5I6Y6QJLHgdMhU+YTKQ40kr0uE0wWiufHwGIB3lrtIkW8YENLREIGwTINl9Nqgr9CgSAai2CzW8wc36omo+kKkqhLAMgRiPpFMEsUm1PBm1oumB/WJDPvuUh3MH7cSiaMn8Lf/vI4Lo+TWjkKR44UEo35qFGlCrIm0jAolIR0XnptIGVhg3vu70Gj86uZ7RVZEvRwjDSvjNNpMe0oyRDWMIF0cb8L4N/v85u297hdFBX5TZunZyRhHJVsF09vESgjbCQ+QuBCloW9NJN9npRkw+0WwUOCxY/JkhfXiEQkM6hHjAETDJcEMC8CcMR9oBIJhbFZbZSW+AmGI9StW9kM3ikoNrDbBaCPGUgg/OOwlv8r5ntDVdHVCLqmYbXZMUSUQuI4TRZIAOj/ZfhTtdF+mrydqPYstkC8Y7OiG5nxbJaeSrNWtD8VbduZ3v+K9udMP7+i/jxV/kkA6GfuyPlfB9DRJJOB7rS5kGIiD57MpRdeQv0adclOyTIZ6JLIL+WPYDFk7CJHmdBcE4dFMjcAdLE+s0kcLjrCtj072LZrO3lFR8xVhWbRUOUo6lHw/GwD0EXu1Pt6/z7m+fFGvwCK9u7PY9yUhQmG+vGMdRL+frwN00lfvUpqStJv1vzG+18f13fHq+ckdC1xyYQFTpkFRnz83B8Gnv9SowOBEFt37OPrcXPizrV9yoxxDlaUANDPQaf+rEsJAP3U+bji69XyDfXEcXItcC6/py2eXC7hrknlOW+PAejivhesWQFkqTHNzH8e1i0c8RkM+GgkMxatpW3Hztze7TLOr6mYgFE4CJEyWLv6B4aMW8a+MoNbOl3An3s1o3hnIV99toDxSxdRs1Vd3nrpQaqEdBbP384/3xtOWFMIBUQuco3MSmlYJA2nTeKNAf/A5Qrw9sDRzJs/n5SMdA7kHsSd5EW2KIwf9yHVvQZfjBzDt9M3sXr5Bi6qmoYWDlFk2PFWyaT99Vdw7TUX07xWFv6wSo8H/8XGrYWkWT147RasHiFxXMR7Lz9KUb7KFxNWsHTlZl57qRed27XArhjk5kd565OvmbtgATWTbThjAcpCEjGrlwubNKZn9w5c1DTHZMqL9XCSx05UKLgJQE2RWbd+H19/PZ11G7YQioXRLSplwWI8XhfXt72eHl27ULu2C18oxMrVa5k4aRqrvt+GZKQTDkukpKbiCx2hceOqPP3MY2YebIdVY9TIVXwx/CsUN0wYPYiqjnLm+/fbj9D34b9RGDT488MP0fXqC0lxWnnlrfeZtXQdfksSyampWHwHUaIR9u4tJTunAXc/+QAXNsshf9t+Pnt3GFt2lZFUuQayI0Qseohet1zPVZdezXvDZjF53mpqVbOTZM2npCCXrPQU7rilPZWzM/lq0lqWbCzkxg6X8eR97XCqBovmbWf4mFFs2LWBrBQvSUIP35VMqcVOu2uv4OFenXDZdFat2cOnXwzj+7Ub8SR7sdpslJSW4PY4aHbRBXTvdhNNG9fDUP2keV3YBagYC2HFcXoBdO0/ALomHwXQj8pgC9a5uEdM+XYzd7eCPybSF0T4ZuIyZsxbSu87utC5XUPWrvqRN974hCrVMrin353UrVMZr0cywWOfyC2OxvAvv2HG9Nl8MvgzMtJsjPl2MdOmTWHgO68ybuxoVq1aRamwmdAK/a8AACAASURBVNtNx46duOnG9qb09+HDIdLSHGzZsodJkyazceNG/P4AF154IXf06svg4aNo2bI5ndtcRFKSnX0+jWnzl7Fp5VIObt9Kk/Mv5KJL2rBw7S6iusRdt1xG07pZFARjBA2Z9etWM/27iWzdvNkMamnXtj0tL7+crMxsHA4bu3fvZu7cRShWO5UrV2X16jVs27YVWbLQtl07brmlE4eP7GPM6NEsW7SSSmlZ9Li1Gzff1AYJlSP5pSZT3em0m3tNUc0wiQyqZrBzZ4DNGzcxe+o0cg/uQbJItGrTipu73Ux2lVTWbTrAkiWrmDplLoX5RdStXYfS0kI+HPQiOTnpFBYVkJaSjFNWiISExD7m/RKIydx1Xxfq1qlSrn4QLf8I1QkBeBcXhdCwMH/xCnbs3E1GmpvigkOsX7eOOnXq0rNndzxJXlau2MjMmXNYv2EDbpfHDGC57LLLuO66q6lePZkj+WV8N3UR+/YdpEPHTixcMJ/tP2w3FQgqVcqgR48uXH31xQSDOoFgFJdbITf3MJMnT2TS5EmEQn5atbqG69tdR7OmF5OR7jIDbWK6xMJFm5g8ZRoHDuSSn3+EPn17U7d2Dg3q1CKrkg2rjJmOQROMdPEUsFjRhbx84jhNFkgA6P9l+HhBytPkvUS1/0MWiHdsVnTBJ0x6qkDKirovnr5UtI4zuf/x9OVMLhOPP0/V2EwA6GfuyPlfB9Bl3WIC6DaLDUnkhkOhZbNLTQA9MymjHEAXUn3BGBZdMnO0mTJ1QjHKIpY4GpqQcXNYyS08zKad2/lx74/kFeejyxK6VUO1xFBlFU3kTjvLGOifv/sUdWpWPWUDeNO23QwbNT3BSD9lFheR3Yb5+bVj0XfvH7c1AtQ7nuz08eo5biWJExIWOEMtIGTb//qnO05J60TA0frNO3ns2UGnpL5EJeUWSADo5/5ISADop87H8a1ZEwD6yfbQufyetuQYgG5KuFvQJBlDMKfF/wX4Eg5jt1mx2m3kl8GRAAwfO5sJs1YRNWy4bIaZ91rSA0RDPtxWOxbZzYFSO56qDbi54wX061KX0P5SvvlyBZOXL+G8K3N4/vHe+DceYvp385iydCvNLmvBg/e3JxSEA3sL+WTwcKJhP/3v78u1bepTUubj69ELGTdxPG5vEp999jJFpVC/poe8PUXc0/8hCmNerrmyNY/3vB6P08LMVTsY/OUoSn0lDBn8T+pnZ7Fuww4GDp/Fjj0lJGHwlz91p3bDyqQlG6RYnaxauZ03v/iOQ2UaTz7UjeuvrkugNMTEqXP5ZupMPMnJPHpnZ5rXzWHClEVMmb2MWCTAjTe04o7uN+B2C3awgcdlI+CLEItpJtj11YgZTJo8m0ZNL6Jr95tIreRgyYr1TJg0lmCZn949etKl83UU+4r5dtwEJk+bQWZ2Dg/c/zCNGqawY2cpL7/yLpFYCV1v6Uz3WzsSDWosXryR9wYNIqyHmDphBKl6KU6bk70lBnfc9wT5Po1XXnqRzldkUpwX4qV/vcu6H/djSavKdR1uoG2LHJIVK++9/SWbdueSVrsaf378JuqkZbN3SylDRy9gyfqt3NG3PVde3oDaWTbUkJV3hy5l7PRlpHsj3NPjajq1uxCbJOG12diyeSPvf7mQ3UUu7ritJb06N2Hr6n2MHjmH7ft3c1m7pvTp3p7wkRhT5q5lyKSpXNGyGY/fcyuKFGHSlAWMHjuBnDr1uf/BflSvZmXzjiI+//Qr9u7eTpfO7Xm4f0+8Nh1Vi+G2ChnwAHarC8k4PaxZEWyiHAXQDfM++g8DXczQ5l1l6KjRqKlKYLE5CWpQGIwwduoGFi1fy7WtrqFKiouJYyeZjOKON7aiVasGWIX0eFA1UxHohmbmuZ46dSbjx01i6OdD0XSNBfPW88Xnn5CWZKVydjotW15uyn7PmTObpCQvXbt2pXHjhrhdMqvXbGfkiK/Jzy+gXfvrSE9LZ+nSJazbtM2UYX/oof7cdE1D/IESRs1cypR5i6mdlU7rFhezd9cBNm09wI68MI2bNuO+7q1oXCuDHw8eYfjYCWxYv4ZmTRpyYdMm7Nmzl++/X22C5x073shFFzXC7/czYsR45syeR6OGjalVuw6VK1dh29btbNm8mUpZybhcMg3q1cOhuNiycRuFeYW0vLQ5HW+4lswsJ7GYgdNtQTMMQlERkGDhwKEyJk6cyZTJ02hz5eVcfdXl5ObtZ+SokaRkpPHkU09Rs3Ymixb9SO7BYoZ8MYx2ba+lbesrqV8vE7tdNyXlJT2Gy6oQ9EuUhAxefnMgJSGV3nffTr161XE7waKC1Sj/iGAZsVVgc0h89OlIlq/aRLJHoXJWCjVzzqNR4yYoioMpU2awZ88BGjduQu069fD5A8yePYf8ggKuu749HTq0QrEZTJi0gDHfjiE5JZUqVaty9VVXmsEjs2fNpHKVLG67rSt16uZgkULMmrucuXNm4XDZad7sYrzJXr5ftYpVK1dx03U3cnuPnugSjBk7mclTZuBNTqVdu+tJSUnms88+4cKmF9ChfWuaNK6Nx24hGgkiGZopSY9FSBuUqyckjtNhgQSA/l9WjxekPB2uS9T5v2WBeMdmfAu+M3NSjqcv8YySUwXSxtO2c6lMPP6M5z6It56f2/qXFunHrh1Pu84lX57KvvxR/vyj23yqJNwFeC4k3C2GBYsm4bTYubLFFSaAnu5KRRG/VyW0sIqsS1hN7azyd22h+BTVVGJCDNBt5WBBHht/2GrKuB8pLkCVdHSr+GhEpehZCaCP/vxFsiql/tHu/c3ridza306cz4gxs09pvf+rlf3WhumJAoOzF6zmn28N/00Tnssbsyc6dio63yben07Usqf3vOOlOTgZrSsu8fHJ8Ml8N3PZybh84po/s0ACQD/3h0QCQD91Pq7os1C0TIrHQaeuS+dETefye9qyie+Zgc2ayNAsyWgiH7p0DEDXTVlfkctXttmxOO38mBvls6/nMWPJBlPSnVgAtxJGV30EfSV4HU4ctmTyo16SqjSgV/cW3NW5JkU7S/n2y+WMWzSf8y6vwYDn7ye45RAjv5rE3LW7adTsEu64vTPZmRYyknV+3BGkVo6BZHFis1sJBGNMm7GCDwd/TGpaKsNGvI/TBqUlBusWrOWDwUPwW5P4+MOnqZXsRgv70b1OnnllGLNnLadHl5t5pHcbiopsPP3ml+w6VEDzBtV4qN911Kmfhk3ILkdg5crNvD10Gj8cLOaZJ+7ghlaN2L83l48/H87323Zx2+230/nKiznPayOvMMKwUVNITXbS87b2pHjtJthls0pkZmQQDseIxnR27NjHJ5+MZsfOA9zYpRO33t4BFIkf9+5hwqTZ1K9VjZs7tEHX7BzIPcDzL36MPxzh7vv60LZ9QySrTMCvMX/hDzz/95fIqV6d0aMGmL+bPXsJn3z+Cb5olHnTRpsS7sX5EfIidnr0e4wwbvrf3Zfb29fCCMs8+483WbVlN83bdKLHHVdRLzsJrwJfDpnP7GUbKZGi9Lu/G20urMHhnUH+9c63rNt1kH4PdeGG68+nqgcO7YvwwZcrmbVsM9kZ8Eify7m+dRMsOlhVg6VLvueDkYvZXezitm4t6X7DBSyduZ7hQybizczgzv630PyCyrh1g7XbjvDZ2AX4fQXceWMbcqpVZsHi5Qwf+S2ZVc/jsSefoEYNN8lenUNHQjjsKkkOGykeJ4oBTkmjtDQPt8uFTXaeMQC6SIcQk8sl3I8B6BZJx9B0YjEd2aoQs8jk+w3mLdvKiNFzqJJZhVDhEfJy9+HxKHTtdh1dbrkCkQM7IoBakVrBYlBS4ufrEd8yb+4ihg0ZgiTrLFm8g3feeoMuN7WlY4d2VKniJRiAvLwCBg4cSPXq5/GXv9yLz2dh1NdjTOb5vff2p3HjLFMhYf36XCZOncOStZu4r/89XHtJHXbv2sq7X40l5/wm3NzuKupUTkOPaixesZ0RE5eSWfk87ul2OY1y0vh81HhmL13FzTe15YpLm2GRbCiKxO7de/jmm/F4vcn0u6e3+TwYPmws33+/hl533kmzFk1I8lg4nFfI6FHT2bx5LXfe2ZUrW7bAZZfZvvUQY0dNQFPD/OOfT+H2SGa+cJtDp7jUT1JKMn6/xsrvt/HKy29yb7/+tLumKYpiQ7ZpFJUEeezJv3HRxc158sm+5BdKbNt6mNdfG8Dfn/4bFzbOJClJNoMaZFlI7Gs4LVaCAclUCHj5zfdYuno9KZUqmQxvtAgem9j/8pPsdNK7Vx/atG6JISmMHD2DyVNm0rZtS65t05LUFDc2m5MVy9axYsUaGjZqxFVXX4rLbaXMr7NjZz4LFy40Jel7974Vj8fGjJlLGDHiKy6/4iq69+hMtSpufH6V71dvY8yY0dSoUZVnnnmI4sJC3v/oS3xlZfS9qzfnVa+MZkhIWoBxE2ayctEy3nzzbbZu28U7A9/nomaX0qt3JzMnvQjnWLFiB6tWLufwwb28/q/HSHKK8eLDmyT+Lhgxgn1+ZmI158RLxXE7kQDQEwD6cQdJ4oQzwQLxAnTxLfjOzEk5nr7E47vEBnA8Vqt4mXj8Gc99EG89CQC94j49FSUq6s9TdT+fKgBdkWwmA12wzwVA7lactLr0Surl1CXVkYwiAHYViBjIupD5E7pkYiOvPL9UWFWJ6Bq2JIWD+YdZu3ULe3L3kl9SSFRkoxIAuqKbALoqxc46BvrpANDFuFdVjS9GTk2A6KdgEvgjAPRJ05fw1oejEwD6cfxV0fm2HDQ4M98hT8HQPGuqOB0AujCOYKOLeTKRH/3kD5UEgH7ybXy6a4gHnz2TAUdZaK4K4fOfKMz82vdTaft4noPixTvxKDz5XjqTx/Pv7f2yiYNMlqJgn6tHAXSRh1iwZQX0Z7PIJo4iforJElv2hHn3s2l8N281dk8qbruBovtA8xEzQSUXhm7nYJkdb/WG9Lr9Mvp2ysG3p5ThXyxm7MJ5nN+6Lu++1J/I3iJGjZjFyOlLCBkWLmh0vpkjubjgIP3vu4trrjiP3CM6mVkyZf4o06av4KPBH5OSmsJnQz8gwyvy9uo8+9hnzJq7mIvatOGhh3tyRW2FaDREKQ7e+nA8M6avpE71urzy5K3oupe/vz2azXt2cmvHS+l7x6VUruw217JKxGDlyg28NWyqmSf870/0pkPrC1i2dAWLlq9m8bpNtGvfgf5d2+M1RAC4hYghocUk0jx23EI+3dCQRCJ4IBzTUGMCrNrA5198Q3FZhJZXXEWvu28jJQOCIZX84hBZqQqybsNXorJ48RY++mQEGdlV+NMT/cmp6yItWeRAVpk5bycTxs6hKK+Ufnf3oMN11Rk5aiYTpownZvEwatg72AMRbJLCj0di/O2f71ISkvnLY/fR/mIvRgiefnEg32/Zw+XXd+b2npdRJ8NJkhU++2wuk2Yvo4goTz3Tm1aNarNzcwGDh81izQ976N7nRq65qiE10yV8RSpvfjKPWcu20qJpVe6781IuuaA6VqFYZxgsX76Gj0YtZUeBky6dL6Hb9Y2ZNX4ZXw2bRFJmOu5KDkLF+WS7k1n/wx5KZBspXhv9br2WTh0uY+J33zNzzmJ27jtEWqUsPN5kwhE/N9zQjq43XypiD0h3aRw6mE/987LMxNeGriHpgn1+OhnoGhZDx5BkM/+5mRJBAOiSgL51LLqGoesYhsUE0IUS+IFCmDhzDR99PpLq2VVoUL2Kycbftm0jm7eu5Z57b6PFJXXZvfswjRvlEDMgGAjw9dffMW/uQj795APz2ouX7mTgW2/Qr+9tdOxwLampsgmgFxeHeOmlf5CRUYmn//YgO3bk88IL/+C227pzyy1XUVhokOy14XLBpOlr+GDoaB5/vD9tLqnF6G+/YcbKLdx8x+20aV4fgkJpQkEo7//r/XEcOBzisbuupWFOJq8O/By/LtHrzi40qJVpBqREoxL7DxQybtxEDh8+QteuXahapSpjx05my5at3NuvN02b1jFzu+fnlzFmzGy2btvA/ff35oJGtUw/796ZzzdfTaC4qICXXvobniTQVMFAl4lqurkW3L2nkOEjxnIwt4gX/v4k1SorFBZBWgb8sLOE2fPmMHTYl4wZM4qsTAdLlhziX6+8wQvPP0eTRml43OWzqCxpglKOU1IIhyRKI0LC/V027thJw6ZNSE5Owu2w4rIaaCE/eiTCNVdfQ+NG9QiFJUaPm8O8hYvo0qUNnW64EpvoABJFxRGKimMkJ9uw2W2oGriToKAgyugxc9mydRN9+vSgVp1qzF+wgtGjR3Njxw507tyWJA8Ew7Blyz6GDh2G1+vhr3/9M3v3HmTQB4OoU6cOvXvfSVKSA5siYG+dXXsKyE6zYXd4Wbr8B176xyu8+NIrVKlWjVo1ZQJBsCkaEyes5PNPP+K1V5+jxUW1UCwyoVBQZGLEYlGQpISE++99vsZfPgGg/5ft4gFn4jd+omTCAidugXjGZjyLinjqOfFe/L4z4+lPPDUeW8DHUzZR5sQtEI8/hW8qujkfz8ZHQsL9xP2YOLPcAicHQJd+sgEnIRkSdtmOVcj5RcSCT8Jjd3FNy1bUz6lLsj0Jq27BqkqmjLusgdgrEJuskgxWGwSjKhFNw56ssD//EGs2bWLfoQPklxYR1VV0xcCw6USInDoAPZ5d4F8ZeKcLQBfNCYUiPP/6Fwk595M8KRzv2ZGQcP/jHPBHPT//uBYlrvRHWOB0Aeii7TFV5YsRCRD9j/Djb10jAaCfbAuf/uvH8+p0vOfn6ezVmQygV/RZKMDzBIB+8kfTmTyef2/vl0/40ATQNcFCl+SjYHr55r2MTiQUMhmLggmuylb2FegM/moms5duotFFl9ChXSMa1LSYwI0eMzDCEuvX7GH0jHUU6R5u7HAhvTrWwe6PMG7UWr6cMYXUppV57dmHqWfT+fGHXAZ+NYf1236k8MhhnA6FjDQvZaX51Dgvi3+8/BJZWQqBQJSpUxcyaPBHeJOTef+D90nLcOO06Nzf/VUqZdegSIrx/lu9qeyyIBMlhI3h49cy4suZSFGFgc/fjSsplb8PHMfqLZt49L4buaNzIxNAFNiZEomxYuV63ho+ja37i3nmyb4ms3rr1m28PWAgm/fncc+Dj9D7xmuo4oCYIaFKkgn0qSIBvBHF7bQjEp9HY0Kq24okOViwcDWDPx1BKCpzU+cO3Hzr9ZSGwOkBq8VAVyHFLoDpCOMmbOCrkZOoXrMmj/zlLjypkJ0pURw02LKpgAGvfIrT6uWWmztwy805TJ+1mDfefh17Wk2++uIDqjkNPA6JNTs0Hnjin+zP8/PUY49w903VsURlnnlxEKu37ubyDl3oeWdzaqY5SLLA0GELGT15PsWWKP94/i6a16vN5jX7GfbNPFZs+ZEHHr2FttdeSJYNogGDl94VQRQb6XRdc+7s0oI61bw4JXBJOt9/v5aPvlnOtiMOOnVszi3tGzNn8nK+GjKZonAAXDrJNgtqkY+M6jUJOV0U5O2h3SV1efmlR9i17xDvDprA2s07SMusSm5ePqqq4nHaqFkjg8cfuYf6tVLx2FQcgtUd9eF1JxEV6PLpBNB1DYtulAejyELNQXzM3RtkwerVYibDWZYVJIvNPOdwKYyftpaPv/iGKy9twR1drqFxwxQ2rN/Fhx8Po2q1TO5/oA9ZmS7CMasp7R6LBRn97SxmzZrHR4MHmgD68mW7ee/dATz2cD9at25uSo2Hw1BaqvH8Cy/g9abwlycf5uCBEh5//EkGDBjAedWzTeDc6ZRM9cDFyw8yYNBQ+vTtyTUtcvjww3fYlufjptt7cvkFtciwQzQMsk3i/SGzKPJZ6XPTxXjkKO8MHkFWrbrceXsH3DaZcMgwpeftNp3585eYzOpWrS6jRfNmfPPNFPbu3cd9991JgwZVUFUBJvuYPHkBe/bs4OGH+1K1cqpJhD6SW8S3o6aRe2A/zzz9BMkpCja7TigSw2qzYlEs5B4q5qm/vkLtOo154P6+6FFweyA5FY4U6WzZ+gOPPf4EAwd+QL36Ndiy6TCvmQD637mgcTpJLvEgFeBzzAxwsBs2YjGJ0jC8/NZADheX0LnbLTRoWItktwWrbqAYOmWFxVRKT8ab5KXMB6PHzmHVmvXc2Olqrr22GZoWM6/jsCvEYhCKCCIEFBaHWLtuEwsXL+HHPXto1qwRjz1+F6qu8t13S1iyaCHdb+tM62suNoMLRNm9e3MZNmwUFouFP//5EQoKDjFgwPu0btOKbt2uN/etHUJ1XaRnj+mUFRtIssG3Y6YydNgInnv+ZdLSMzEMzWTnH8k/yO5du5k9YzJ/+lM/rm55AYYeI+AvITMtTWgdYAhyTOI4TRY4ZwH0YzmHxK7x0e/lIXtHd7p/8v0npjfBQ0Q034mX+X+e+7V6fvr7nxeKp8xPrxFP+ROwx2kalYlqf8EC8QDb8Swq4qnnVDksnv7E07YEgB6P1SpeJh5/JgD0itv5XCtxKgIoKmwzQyoH0H+S7vCn7Ty2ifbztot87v/ZlBNg+THm5rHvPwHQhfyTIWO3OEyWuRqOYTVkvA43rS+/2gTQk2weFEM2I81F6nKx6SBpomFC/krCYpcJRqKENRVnip39eYdYtXEj+/NyTQA9osUwBICuGESkYwC6kIs6dvx2Psfj56f/afmj3+PZAf4NB51OAF00K+9IEbf1e6nCQyhR4MQtcLxnx/GAI6EW8PTLnxw30OF49Zx4i8/eMysKGoieVnSOPnutc/a2/HQC6MJqgon+9kejE3LuJ3EIHW8eHDl2Nh8NmRhXC47NC7/GDv49a8kH7rqZnt3a/mq78vKL6dr3ubjafa4Viuf16Ux+riUA9HNthJ78/pzJ4/n39n75hI9NiWlVFtLtAkgXy7ly8FxCRYtFUawOVF0hGJPI90t8OGwK381dS6u27ejZ/RLqVheB12ARS8EozJ27gQGfzOCAT6b3HVfweJ/L2LvpIEM+nsWynT/Q8Pom/PXhHpyniee0xobckKlItnP7Dzz39FvUa1AHTY0Izju165zHK6/8RTzR+W7qCgZ99CGVq1Rl4KDXsTtkrLrOS48OYfGyNdxwZw9atarPDc0rYRhRDvqtjJ2ykpEjplM5pSovPdYdb0oyf3l9FOt/3MHDd3fgjs4XkOa1m6pqSiTM8pXreXP4dLYcKObpJ+/i+tZN2bJlO58PG8nmfXn0ubs3Pdtfjj0UIWrIxGQFpxXcSgRVDSPE8EFItEkoNpGT28HsucsZ/MlIdMnJ1W1a071nR1xuiOhCsQ28Vg1JKLcFNb75ZhUjvp5MTt26PPn3/lSuAVYJjvgMIr5iund9gbSkTP754t84v4HEzFmzzaCCiD2bkcMH0zgTM6Xa8k0qDzz2IhZXOq++2I82jZMwAvD0Cx+wZttururUhTvvbEZOigMX8OVXi/l60myiHoWnnu7JZfVy2LXpCG988C0bdu2nz31daXftRWS7rIRKY7z2wRRmLN5Mj66t6dOtOVXSbCiagVOKsWr1Wj78ZgVbDtno1PESbu1wIQumrmLk8KlUr1+H2/q0pZYIisgTqd5syGkSPn+MOpWsZKenmAH4+SUBin1Rlq4u4t1Bw0hNTTMVDnwlh8ip5mXSqDfQogZ2KWrKVguurE1xi+Rxv/eWiKu8yIEu2OdCxl4w0GPS0YAUgUFKGpKhYhHgpdjL0SU0TUa32ikIwPT5m/lm7Cy63NSK7jdfaPZr//4yVn6/ikmTJ9Hysot59NG+HC5QSU4W6gpBvh41i5kzZ/PJp++j2HSWL9/FO2+9xnNP/5nLWzbGIWTfYxDww7PPvoDT6eaJx/9kMtmfffY5/vXq62RnZ5GdZTGDsIJB2LD1EIM+/5obb7yOa5rXYvTooWzKLaLjrT1o0bAW2R5JKJhTGoShYxai4qJV0xpYI0UM/XYcVeueT6eO7U32szfJaoLFAsSfNXM+Cxcupn37q7nooqaMHv0dBw/m0r9/L+rWzSYahcLCMr77bj779u/ikYf7kZbmMVUhyopLGPPNLPbs3MkzzzxOpQwbslWn1B/EqiggWwgGAzz+l9fIyq7BM8/cj12kY1CgLAA2JyxeuoHXB7zF6/96k4bnZ7BiWS6vvvo6Lzz3LE0aVSLJLfa+xB5W2JTYl1U7MhZ8UfjHgHcoDoXp0+8OGtavgSL8KWTeZcncI7NZLVgtVrOfX42azcrvN9G1WyuuvPIColEVq8VCcUmIefNXsWjRSnIPF6JqMhmVssisXJnC4kJcSQ7uvrsblbK8TJ++lDmzptOzR1cub3mx6Rux75eXd5gRI8aY3x+4/0EOHcrlgw8+5KqrrqBbt45m/WJ/TOSPtwoyi2yQl68zbfoshn81CoczBXdSiolB7tq9i9o5NZAtKkX5B00/tG9zOenJdnPuMowYsqEgGQkGelyTwR9S6DgAulgAxWIxZNlifsShi+gd3TCjLATcLL7/5yiXQ/j/x09/L87/7U3YP6Rv/849dKwu0YZf+y5qLNc4Ff+ZXfh5t/5dVLyBHO2juKN/8Xs85eMp89P6j5U/2vj/6u4JtNnc9To1fvmj/Pu/dp14NiUruvn5ezY9TrY/KtqXeNsTj53jret/uVw8/oxnfMZbz099czIkBBPjLL7RH4/d4hkDFWrdUQD913ISmXkQj75a/PS6umFgHHuHOvb+Yb6ACODcXNn9G4wS4DmGjE2yYTWsGBH1KIDuot3Vralfsw5uiwO7JGMTYHvUMAF0M/+5IaJdJWRFJqzGiBoa9iQ7ew/nsnLDRnYf2E9+abGI7z2aA10nJh/NgW5epHzTpvzFqPw94T/BAj9/b/it94j/fv87eqUKmfp4Jx8PQF+ychP7DuQd7zLm3+vVrk6ljBTSU724XY4TKiNO+nrcHD4eOumEz0+cWDELHO9+vr/vTXS/ubW5Tvml40Tk28vHC8bY1AAAIABJREFUeMXfieMpU7Hen9qzK9qfeObnU9ujRG3CAscD0EW+8mlzVhzXWJXSU0hLTaJSeiqVs9JQlBPfID18pIhb737huHUkTojPAn8kgH7svv6ld+FfmyPinQsSAPqJ+zuebZuKzunxPgtPvBf/OfPX1L+OnRFP2+Npx8/LxFdvQsL953b7tTnhl+aXE/XbOQ2gjx9sbjOrQqZdFlLuYttZRxZS5AgASDIZs0KOORSTKQrKvPfZBEZ/t4zW7W+gX++rqVlZMgFMAVwJ7Hj+/LUM+nIOIXsW3W5uSffrahM4WMTIYYuZ+v0KslrU5M/39STHkPB4nPjsIJSho8EoO38sMNel69ZsY9iQz2h6QSP+/uxT2JwaEyfN48PBg6lbry7vf/wG4lXAYTEY/t48ZsxaSG5EZdzYv3N+qlPwJ8kNwfP/Gs6cOSu59aYu9L7pShwuBw+/MJgDxWV063Apd93ajMqpbpSYANAjLF+1gQHDp7H5YAl/e7Iv7Vs3Yeeu/bw24H0zF/h9Dz5I92uvINkwTPB7yqwlRAJFdOl0KTnVKhGNBFD1KHaHw5R21zQLO3bm8t4HI1i7fjt39ulJj17Xm4EKew8WmlLldiPI/Xfeis0qs3zFHt5853NUyUqfe3tyeet6puRyklPknt7HZx+NpDi/kEFvv8H59Q2GfDGBecuWUhDz8OaAf1I31VQ0Z8WmYj74/Fv2HCzi3l63cf8tNbBELDzzwvus+2EXrTp24Y5el5CT7MBpwBdD5jBy4hxs2Snc0/922l5UnUC+yp+feY8dhwu46/7b6NiuMVluKwV5Ed75dA4zFm+hY7tm9L2tBXWqerBqgoEdZsWq1XwwagWbD9u5+aaW3HlzC1bM28SIYTPwVErnui6taXlhdWpXkikJw5EIpHhADht4HTqHCqOkZzlRDdh1QKWotASX28Kalfl8NvhDWjSty203X027qy4gSdFRI37UWAybw3PaAHTxnLQI1QZD3EPl4LnwsW4+QDVkYtgkUGQLmlDpC0FMclIYkJg+bz0Tp8zh1m7X06ltIxyKRmFR1My5PXLkROYvWMBDD91LxxuvQjckQuEQw7+cy7Tp0/j8i0E4nDpLl/7AG6+9zD9f/CuXtLgAuw1TKjwcgmee+Q+AvnPnQZ579gWefPIprrmmIdFIOfiblgaLV+zm3Y9Hclv3W2h/RV3mz5vGpCWr6HlPT65oUh8jGMGpWCkqs/DJ13PNAIfO11xEncrJvP/ZEDS7h769bqROjWQ0tZz04ffHGPXNFLZs2UyXLp2oWTOHceMms3//Ae69txf161c1zysqKmXc+Nns3PUDf3r0ATLSUlAsECgpYdSI6fy44wdeeP4pMrPsRKI6Nns5PljkC5os73fe/ZQDB/IZOuRVDA1yD0dITrPjD0aZN38hA956iyFffEm1quls2nCA1159jReef54mjTJNBrpIVyFLYSSRCkB1YpUtJgP92VdepzgUoN8Dd9OwQQ7RSAg9Eibd5UbSBchpwSJbzf234SNmsXjZerp3b0OrVk3NnbZwRGP+/FXMmLmQKlVr0brNZaSm2wlFFXIPh1i2Yg2aEaN7jw6kJFsYN3EB8+ZMo0/PW7nqisuwyGImg8OHDjFy5LfIkkz//g+wa9cexo4dS7Wq1bj77jtwOjBZ8F6vwa5dpXz+xWBaXn4VR/KKGTp8JJ9/8Sa+gMWUhJfkKA6bjaIiMR41cqp7EduE4VAp6aku/o+98wCPqkr7+P+W6ek9EEroIE16kSJSpAgo2BARu2tZu2vftazuWnc/C5ZVRBQVRaVJF0V6773XkJ7MZDLllu95z51JJiHJlBQSnOsTh2TOPec97zm3nPN7i9FgACfz4JRwHvRA3xFqvlw5gB7fYpAaExODxMRE6PV6tnHrclGYE74EoNOFJMuKBtBpg7fM/lL9AegaaGGv/R69lQfo3u+8wJ/Klf+39xz6jjazvZu//s6hHWuvLgI5x1eWi9WmlhMmDNFr/jJrSDWGAigbUv/CsgamgWA3vkLbXAhMloZQKpQFfPhaawgjG6CMzJCuovcfz/O/zC5nWQhdyug8BnzsXYP3RMPxfLJHMw9eoR+BfbJQ7SoQYTDimuEj0C69JfQKEGUUYBYEyHZ6WdNq0t4wVCj0DkPx7HQcZIHD0TME0Pdiz+GDyMjJgWg2QuIUuOAG9DIUQYbCyQwksv9o5cM+NbioXffaJ71vaREifN+7LtiGLGNjEMp1429E/AH0UOH24/ffgAF9OyM2OtKfCMjOLcCEqS/6LRcuUHsaGD2sD0YP64uE+OiSRqw2O379Y2ut5qmvjTlde1oK1/xn1YA/gE5evhNvD/4e9uITt6Ffr44BGxwt+20zXn5rxp91GGq13zUF0H3fVYMB6KF27lIB6KHA7VB1Vtvn1efnWv1df9adw1Btj38o9XvnjHd8fO8j3j2G8p+hzLNQzgmlPxfjnPU/fVoOoKtQOQ34CaoEyemAyItwSQJcigFWyYBpMxZgzi8bMWT4CNwxuT+aJ2ve5wKnwu1Q8euvG/Du57/Ark/GTTcMxO3Xdkbe0Ux8Nm0x5m1chy6juuHvD09F4aEMrF61CVtOZsEcF42HH7yJeU/abfn44P25OHRgP6KiTPj44xegyjIWrdiH//tgGhISk/DM88/CYNSjbRMg/6wdE254EohrglEj+mHK1b1hMQpYs+co3v/8G1iLivDkw/ejT/umtIjEnX97E1aXgFEDeuGuGy9Ho1gL9C4C6C4G0N/4cjF2n8nH3564DcOHdILdIeGbOYsxb+UmQDDgsamjMG5gV8xbuA2ffbUEqjsbN0/oj+uuGQKLxQhVVViY5CKHC6rMITPLiulfLcbyXzegTYfOmHDTcHTr3RzrNx/CB9NmIlqvYFjvrhg8oDdMFiP+M202Vm/cgh79rsA9f7kDokHFwUM5+OLzL5F1/iwu79QBjz90O5LjVaxZfQhPPv8PFBkS8Nnn76FVFBkVAP9480cs/m0b8vKcmPbfZzC6VwxUG4fnXnwXOw4ew5VjJ2Dy5N5oGmWkpTi++vp3fDv/N+iTY3HzlAkY0qUxuGIwgL7t8ElcP3kUxozqhVbJEbDmSHhv+ios+WMP+vdujdtv6IkubeIhUix6tw3rNm7G+99uxJ5zRky4rj/uuLE3dm04is8/WYxjGWfRf3hfTJk4Gs1igG17D+Gf035Ak8ZRuGXcEKQkRGP2nEXYtH0PuvbohXsfuAk6PXDqjAM//7gN27esBZx5+PCd55ASZUB8FAdesoMXebgVipsQuIFlTV5vzINZ82OAAp5FdJB5upbYb+BVNwRFgo45MoiQXBwU3oQ8m4qfF2/FTwuWYfKkazB6aEdEmCl/uIriYhWHDh7Fe+9Phyxz+MfLzyM5xQi34sQ336zFgl/m4dNP34WBjCtW78Nr//wHXnvlefTo3hlGoxZ+mzIwPPP08zCbI/DUU4/A7eLxzjvvQZaAKVNuRof2KVAUHoWFwGdf/oAVf2zBPXdPxYj+rXHs+H68+fnX6NCjGyYMH4SWybHgwWP1hoP46uc1iIhOwq3j+uDyNgmY8d1CLFuzC2PHDMPo4d3hdMhwushzOhPz5i0BL3AYP34M9Hod5s5dgJMnT+Kuu25B27ZN6JJEXm4Bvp+zFAcO7sUjjz2I1OR4lkc9NysXM79YgKOHD+Glvz+N5BQT7MVuREUZICkK8mwOliphwaI/8PG0GXj8iUfQv183RFhU8CKH/Ucz8eGH02AyW/DCMw9BgQE7tp3Ev/5JAJ1yoKdoHuhk5EAAXZahhwVkEpRtU/DMy68gr9iGex68F106tIIsOyGobpgFHhwFmlBESG4dC1c/a/YyrF6rAfQ+fdvBbrcjK7sQv/22AUePncOAgQPR9fLujH0KeuDg0Uz8+PNi5ORn447bJ6BduzTMXfAHli7+CbffMhFDBvWHKPKQFeDkiTOYOfNbiKIOf33oIRQU5OG77+bh2NETuO22yejbuyXsxcDZszbM+fFnrFi5GN988xH2HcjFU089i1dfex0tWzZhxjgtmgPFDuCTT35EcVEeJlw7HOnNU2HSqdALMpxuO/ScCQIlu6/Qabkmr5xwXRVroAKAHh0djaSkJAbQ6SAPdF+AXsYDncUu8PU4r28APQCv8wugue/mb7Dn07nBnuML42vjfG9/KoP+vm3WTkjV8OXXcDQQhnoNZ6xqS9Jg4Tm7w4TgqVdb8l+MekNZwIevtYsxUrXUZlUAnZKQlxwXenFrl47H65x90sKKIvx4QLrXE90D0AVVhKgKWqh2AuhGI64ZMQLt01tAJymINokw02K1SGIAXWCPfg7k7U4AnaNVD+U344Ejp89i08692HXwIDJyc6C3mOGmvHqqC6pOhsKXAnRadioqxT/zwnQvQKc/Kf4B+gVGBJ688TV876gtgE5a7NWtHe69bSxapTf2O5E++XJ+rYJavwKEC1wUDYTyLLgogoYb/VNroLYAulep0956DB3bpfvVcZHdgatpcz181LgGagOgl3/fr437XRig1/hUqHaFtTHO1RbKU0H9XX+GAbo3rVPZlFY+kbU8aat8PdCDHc/6PDerO8fXeQA65WrWPNCJAnqAHyRwsgucqIeq6iHJOpzP5/CfT37Ez0vXY+CQ4bh90kC0biTCpAMMBoGl9Prt90144+OFyFWiMG5sb9x9fS/IOcX4duYqzFiyCCm9W+DNvz8Bc3YB5s1diY9/WIHY1CYwGTi0a9MCRw8dQG5OAVTJjccefRB9+raEqJOx4vej+OjjT3H6zHn07NcbJnME7rvjJqRG6vHVN/PxybcrkZKUghYRKsx6DmdsbmQ7inDl8L64ccIQtCDPT4cbk//6OrKtAm4dPwGTx7RFoygdDAygu7Fu0278eyYB9EI89eQtGD6kI9wysO9oLmb89Ct+W7wczWONSIuPRqHdALukQ0KMgquvbIeRw/shKTmOmZLznMAgJU0/hXJUbzqKL2b+ij37jwF6HnHJMbC7XTh7/gw6Nk/DbeOuxuABnSEYJCz6fT0+nfEtjp7KQ7v2fRATlwKHW8XRw7uQmmLE008+gC6tkijVOtx2O8bf9CxyRAvSGqcg//BWpCWnwibH4nS2C8UuES89/SAmDrBAoXDeL76LnYePYsjY63DrrX3QJMIE0Q38MGcTZi9cBYdZxIN/vQ69WjWBZAU++XoZ5q5YBX2EhFYtYjHyip5IT2uDz2ZvwuqtJzDiystx501d0aFlFFSXA5zbivWbKYS7BtCvu+4K3H1LH1gzXVg8fxcWrFgN2eBChKBCsNqQVWiHTWfCoEGd8cidY6AXBOw9cAzTPp2DzTsPo32nrsjLsyE6NhmFuVYobivGjxyIOycNQoJFhcvmQHFhBho3S2OeyTJ3cQA62wXx7LVQ8gOZUiJ4ATrBc3IacBZDgAqD3gxV4sGJFuQXqfjxl634ecEy3DH1Wgzunw630wa9PgI2m8Q8uZev2IAffpiPTp27YdKkGxAVo2LBos34ZfE8vP/Bv6DTy1i3fjfeeONVvPTi0+jRoyvMJgG0tVNUBDz15DOwWKLw/HOPwmg0YvUfu/DpJ9MRExOLm266AQaDEXv2HMRvf6zD2SwbHnjwHlzVswV4wYlPf1yAnUeO4PLWTXBFl8uQl5WPtZv3Y92us2jfqTtuHTMQ7ZvFYsfB4/hyzi84efw4rhkxBD179MDx4yewfv06WK1WjLh6IAYO7IOsLCvmzVuA02dO4a67JqNNGy9Az8f3cxZh/8F9ePTxh5DWOJGZQpw/m4tZM+fj5IljePGFvyEh0QhJVqDTc3BJEks0oRNEHD2Vi3fe/hQqBOa53aZtc+zaswO79+/FvPnz8dZbb2HQlT1Zjoqtm07gX6+9rgH0Do08AN1dAtBFNRKqLCC3yI3nX/snCpx23HX/3ejcvhUEToEeMhS3A3pehJ43sjzzpOw5P/2GtRt2YuSo3hhyJY2BHvkFdvw0byl+WfQb2rXrjKtHjWWREvbsO4A/Vq/F7n170blbZzxw/2RER/OYM/dXbFizAlNuHo9hg6+AXhQhKcCxY6cxY8ZXEAQ9Hnv0EQBOLF+2CStWrEJyUhJ69OjG9vX27TuM3Xt2YNjIwbj2uqGwWt34/ofl+OTjz/HYk8+ga9fLcfrMcezZvRd79uxgURDHXjMELVskw6CjiCMSdAoPVSEPdBoBXwZb3adN+PzANfCnAOiBq+PPXdLnRf9SMpv+cw9q0L0PQ72gVXbJnRAG6MEPaSgL+PC1Frye6+0ZlQF0Bs+9UXB84XlpGHSNH3vCtZcB6BSeiTy6yVBR0DzQVQ46TgcdROjITloFIj0AvV16OvSSjCgjAXQOriI3yDRW4Ol8sBBQDKBT8im9CEnwAvQ92HXoIM7l5sBgtsBNHujk2cC5PQCd8rR7fzwe51STB3xrn5qRQKUe6AF54NfM6NYmQPdK6K8NKkeh4p999dOa6VS4lgajgVCeBQ2mc2FBLxkN1DZAJ0W9/sI9uKJ3J786m7toDd764Fu/5cIFgtNAGKAHp6+aLn0pbaXU5+dasMC1pse58vrCAL2isanIE510SH8PZZ6Fck7dzYHqtbTm508ZI2EAnfmseUJOc5QHV4LidjKvR0FnhqyIOJlhx38/+hZLft+CK68agdtvGYLWTUwsTzcUiYWnXrt+B977Yj6siMJ14/rjtuv64fTBs/jxu9+wcMNaxHdsgn//429INwjIzLRi6cY9+N+XC+F2OeBmHu9AUkI0Xnz+L2ie3gh6HeUZVnH8VBFmfUee3CthdzhgtkTgk4/eRdNEHs5iGxavzcH33/0M5JxDbuY5ICoWk++eij4DWiAlIRKJBhWF9iLcfO+LOHrKiqcffBzXDG6L5AieeWGLLgnrNu3E21/Ox94zuXjqiTswbEgXkL9fllXB0Uwr5s9bgT3rNsBNKclkE5q3ao+J43ujf68WiIywwGAU4HKT57kKg8EAWeHgcFI+ajf27j+Nn+ZtwNYdO2F12KAICjp1aocxV/XDyP4dYDIKyLMWQjQZsf/EaSxaugGLFm+BrUhGVFQUevTqgInXDULX9o3gdDpgMVhgzVOwfe8pPPX628jMzkTfdk0RZbJg+Nhb8J8PZ4ATInDXrTdjyug0KHYez734b+w5eATDxl2LKbcOQmqkGbwLmPXNSnw3dwUK4MbLr96F7q1bkzM59hzOw7QZs7D70GaInA23XX8thg2+GtNmLMVv6w9gzIh+mHRdT7RJjwEv2wG5CJu37cAns9dg31ng2vGDcdfkQRBlICfTgV9WbMJ3Py9AcV42RIeEiNgEdOrfE7dNGYlWjaKZAUZGjgNbdhzGl9/8hDPnCqCoOrgkGc3SGuPG68agb4/GaJ5iglxMEfFkOGyFMFtMkCCw0OkX6+A8exYUwl3heBbKndwBmAc63OAkBwQo0IsGyC6AF00MoP8wdzUW/LIcd99xAwZf0RoGPQ9FEZnXOcfzOHgoE7O+mYv9B47ilslT0KJVU6xdvxHLli/Cf//7JkSdhK1bt+Odd9/Cs08/jh49eiCCeVVTWG8Fjz3xFCIjo/HiC09A1JmgyC5s3HAYc+ctQH5eIVxuGZd16IhGaU3xw9xF+OsDd2JQz5awWFQcLyjE/KWrcXzfLpw9ehBR5ih07zUYe45lQ2+OxpTrBqB1WjIcihtHzuTij1WbcOTAAZzPOMf2prp07oxu3S9Hq9bpSEmOQnZ2FmZ98yPOnz+Pu++eihYtm7Lhys/PYUYCBw7txyOPPYwmaals1+r82Rz88N18ZJw7i2effRJRUTrmsc7xKiRZZV7o5O1uMOlw7Ng5LFjwB3bv2gWrLQ/RsVFITE3AqFFXo/NlLaEIJhh0wMb1B/Gvf76Of7z4PDpdlg6LmfzqKRo2eaCrUFxkMGSAze3GP996C4WOIky5Ywrat2/NxlEHGfbCAkSZImExRiAntxiqKuLneb9hw6btuHbCYPTt2xFFdjsMOgOsRW4s/3Udy4GeV2AHL+jRtn1HdO3eDYcOH8TJUycwfOQgdOzUGkuX/obfli/ATRPGYNiVg9g9hKbVyZNnMOOLL8HxOjz88F9hMuhZOPn9B85g9uw5yMzMhtFgZs7JgwYPwMCresMSaYKiAE5HERYt2Y7Nm7fhyNHjMFvMiDCb0b9fd1w5uCvi42IQbREhcgrsjjymd4NggUB50CsE6N6I2jX1/lGRc7THgbpMxMnSvcALr/GydTDJGjT7DwP0i3Ufr4fthgF6PRyUOhcpDPXqXOX1rsEwQA9tSELZxAlF16FJFz6rVjVQJwCdYyHIGEDnBeg4ngVwijKZMHb41SCAriOAbhBhYgDdCXo7F2iRqDmOQ+ZU8BRvTa+DmwH0M9i0czd2HTyAczmaB7oElQF0mZPIjhcyMwLQgHlJyPYLALr2/vBnAegUHvyph26uckqdPpuFW+57tVanXbjy+qeBS3kzt/5pOyxRqBqoC4BOsn390QtompZUpZgnT2filvteCbUr4fMq0UAYoF/cqREG6HWj/1DWXnUkmY8Bbd20WN9a8Xqgk1zlvdC9spZfBwc7npfyO9eqeVoOdPbjnU20jmNRv2S2xmP640SGAh0u4GxmDvKtRYiKjkFSfBTz9tZQocJsnW22YpzNzoebExAfF4mkWAvcRS7k5ViRay8CLHo0S2uECAKNMpDvcOLU2Uy2iJTdbpbCVa8T0SI9jXnRsrEF4JJU5OYWIi8/n3mf8gKP1i3SGRQjO+4CO5CRcR68ywXJ6YSq0yE5LRXmCD2D8jpOgiKr2H/sDMtNnJbcCHGRJhh4MGNxTlGY7Kdy8mBzS2iUmoSYaDMDdi4FcKkE+gphzy+k8LkMjhtNZiQlRiPSomc6YB7nRK2YwbfAclZTCGY6XG4JObk2WItskGSKvqYy6B4fE4UYswG0kHbLEgS9CLeiIDevCJlZ+ZDcMgRRRHRMJBITY2DUcZAkiYXWJxDrVlUcPH4CDrcLiZEWCOARk5CEk6fPguMEJMbHIyVaD07hcOr0WRQ5HIiKjUNCYhSMPKVtA7JzCpCVW8gM3NOaJjPDeQpRXexWcS4rC0XFVpbLOzkuDrHRsTiblY98WzHioiOREGuBmaIPUMQC1Y0iezHO5dphdXOIi41CSkKUlhucxtpahIzsHKhuCaKi7ReYoiOQnBQLHYFRVYVbotzRbmRm58DuILApMH2ZDAakJiXCbBRYfmyKgKcTFHAUOp7NX4EZgVyMg2O+0DLF4mPXCYWSJ3lUhiDp/woL40464jkVbNuD08Et6ZCba2PzKiUhFjGRIgRBhaKKUDg6n0exS0ZWTh6stiLEJiTAYDaiyGZDYWEB0ps1BcepKLZb2dxPSW2ECIuFXTekCklRcfzkKXZNNW6cCh1TMpCTLeFcZjZ4oZjJ53BE4szpLHz22XT85Z47MGRgW1aW9nEyc6xwFRfCVmCFXtAhNj4BRS6J6To5NhJmvcCiV7hlDtZCO6wFhSx8Oc9zoLTNUZGR0Ol1EASat25kZ+fC7ZaQlJQIAyVr51TIshu5OfkodjiRkprCQr3TIbkk5Ofkwe1yo3GjVFYHuyVwLGEgVEXLhS5QqHNJRU5OPgoKCuB2uViKB73JiJTUZOboQdchz6vsGs84cxaNGzeC2ayHwFPqQBkcJ7FrhAw2CIjTX89knINbVZCQmACTyaDls1cVKLIEHS9C4EQ2X2ms8/KsbIzi4qNhjiRPeRkCT+moBRQW2pCTS/1zsLtZZFQUYmJj4XA6YLPZEBkVAUukBYUFhbAW5CIhNhrRUZEs5zm7d7jcyM7KZrMpJTmF6ZZ+XA4ZGecz4Sh2sP0xURQRGx8Hc5S55H5O96+iIjeysrKYfDqdCINOj1hqg+5vHEWSpBD2EhsHulYF6Fl+94ovpyoAeslLaWVw3Scdpdf3p0x6Su17VdWcfkpu/qw35OmvpXnULiDPk4Htj2oRNUupORmxUAqFi3E3qIk2wwC9JrR4idQRBuiXyEBWqxthgF4t9V0yJwcLdoNd8F4yivLpSCg6CFbPl6LeLok+1RFAp8WrjhOg43no6YfjEW02Y+wIAugtIHoBusDBZSeArkJkAF2FTJsftNzzAnSew5HTp7Bxx04PQM+GzmzRADp5KnAKe8FlL7lE4D25zkuyqZfxQNc2JrTnB41oyZu35x3a9/fKcsDXzEzw5x0eag708tL9PPNVv/nQB419uGY6Fa6lwWjgUt7MbTCDEBbUrwbqCqD36tYe/3rhHrYpVNUxYMxDfmUOFwhOA2GAHpy+arp0GKDXtEYrri+UtVcdSfanB+i+70OVAXQaC98Q7sGOzaX8zrVy4UdMHeVWVB4VEfgrPby/lf0rwx0XqJTKeDFL6ffav2g5yyLFl7RS2n6gvMPbYln5PMtBn2SnZct5IrN5WvaeW+K7yNacXIkxQflOVdSmt0xFOvBKU7FutT77yq/9mwwRqq7VW8737PKylW/T1y/b97uK9MeuF5+x8dVD+TEr1aG31lIde+dJ+TEt3++yv1/4W0Xtl8qotVKZjoO91kMtzwA5XIR8WShtqOQ5TBBd6z37P0eAndIWs+TZGqBUdIAqeiIA0t+oDkUzWOF4yJQKgHm0eyJE+Fw/hOm94J6Nr0rgUQfVk7aC8q/TwYwKVPqax4kTJ/H9nB/RqtVlGDpsAKxFMqJjTBA4HtM/+xF7d+3F7bfdii5dmjI4rTMyuw7wAiCR2MwwRMvtrkUG1GQonTAEMflKPJf9a1e7b/AewwNP8kHP4BLY9Z2b5d9/Kn0fKpFVA+/abPECWN95S/2i9gWmK+1qrOwu4Hv1ea9IzVSC/bB6Kj+q+o76WdHZrGZ2IhXQauDY3mDpnpf2Gw+JGTzRjVbr5wW6Yv33nMcMprR/e9uluclTGPfyXWAV+Upfye/sRGYlUq4Gj6VWCTS6uNAjAAAgAElEQVT3BeoeeM7Gn+aR51Tvnh+D52Qs44XongKqFk2T5p33UzMKo/1F/3OufpYIA/T6OS4XRSqfi+xSWvVdFF023EbDAL3hjl1Y8ourgVA2ccIA/eKOWY21XgcAXXvJVpndtI7jYOBFGAQBMRYLxl49Eu1atGQe6JEGEUaBg9vuAkcAnXJ9KQpkD0RnIdx1Org5HodPn8T67dux+8B+ZORkQzSZ4PYAdEWgEGfe7QLt/aAiD3RNh9r3ZGHru1go0e8lFsKd+vXOKw+ge5c2VU6hMECvsSuswVR0KW/mNphBCAvqVwN1BdBJkOnvPY1W6Y2rlOnjGfPw1ffL/ModLhC4BsIAPXBd1UbJS2krpT4/10JZe9XGeF9YZ/nN67pptT61UtnY1OTatz7PzeqOxa8egF7desLnhzXwZ9YAA+icUwN8qgioekAlOO7rRUug2c1+NAMSDhyVUXwAOoPwBB4J4moh6WWeULkHhHs+Nf9czRuaef4z5dOGiq4E2pcCdHpOaFDa5XLgnf98iNNnzmPgoEFo1rQNDGYTDh84hOmfz8TI4UNx4/VjEB8XDbdbhdlCns7arossa8Yd5PHuhecaoC1NJUipAJmPuK8dhPfffj81eM7C8HuMbLxzqoSh+iBZ7/tP6XtQiSmMz1QknfsCcw84L/FgLjdryQiBwe+K6vI/w2m4aUSqmzucGSVccJCRRmVHKShnhhfQMZMO7SgF7hoo9xwlOiDDjdI/MwxdUfO+TV8A0n2/9Oq7tF3tOihvsuQJfVLejKgEiGvGTNrUpnEkCw7yQvc1gqACPvCc/ZuAehiglwtiX9mk9P173bxQhkGg/xtJ2RJhgB6sxi7F8uHr5lIc1eD7FOyGRE0uhoOXNnxGWAMXWQN1CNB5VYaOA0w6CtWuQ2xEJMaNGsUAuigpiDDwMDGA7mYv2SLPQ1YUBtEllXKgi1BFkTJK4dCpE1i/bRt27d+Hc9lZLLcbhZtzKTJUkRaI3oVKac5zrwd6WY17FgfMsrqCd7xLEKC/8PgUDB3UvcqJFwboZdXTq1s7XN6pdckf27ZqgmKHCydPn2d/+3jG/It8IVe/+ao2c++bOpY10CwtGSc8faZQ/wuWrqt+wzVcg1dWi8WEhNioeiXvmOF9kdYokfWY5EtLTURuvhVZ2XmwFRXXKYitT7IEMwXqEqD7a4vkXr1hF5555ZNguhBwWfKC79a5NRITYhEXE1kyV7buPISNW/cFXE+wBX2vIZqjBw6fZFXU1RytCYCuze8kRNB11igBBw6fYulg6L61cNm6kHIW+9PjX24fj1smDq202PmsPEyY+oK/amrke5q77D5jNiE+LqrkWXXqTKbf+/bFBuhjRmhj16xJMuzFTmRl57O+fDR9btC6qeq5duuNI9j8aNYkBcXFDmR62pn2+c9BtxPKCcGuV0NpI7Rz6ma/MzTZLu5ZNQnWwwD94o5luPWwBuq/BijVgZPlO68QoFMHGAQkgE6h7jWozQA6AT+Vh6BqYd41D3Te44GuAWXm5+3xQqeqtL94Ui2w0PFeb1wt9DnbR/G8IBBI17y6AYfDhcysXCxctAx79h6AXmdBVlYORNGI0SOH4/IunZDePIHJ43IrsFh48Cz0upbKgd0LPZ7npWDW672seURrXtGhuf5S7niZICgD6N79Hu2T/c68pX1+9/m7L6SlvmulPJ+cBom1KrTQ3ton1Uu61ji7N5VFqPKXSYURQlyEC7VWds/LH0DXxr48QPd63oOFZy+1brjw/cETIwSCB7SX6qw0cgjTFdNs+Vgk3qvUA9B9IXtlAJ0Zffj2WgPizAO9xACArgev93mpsYZmuOEJ9c6guXYdeaOIUD/DHugld84wQK//D5HKJAwD9IY7djUneRig15wuG2pNoWxGhAF6Qx3tsNw1ooE6BegSdJwKs14Hs16PuKhojB81Eu1atoTgVhFh4GAUAckus3xRBNAVmTzQFRbGHQTGRYHZUR88QQB9K3bu24ezWZnQmTWA7pRlqIIAlXmU8yUh3EsWfhdY33oWaH8igE5w5Obrrqpy+oQSLv7x+29A727tWW46CntMucjOZeZizYZd+OiLeTUyXb2VENC+6dohaNG8UUk4+rwCK3JyCvHxl/Owcev+ardH+eKvGtiNQc7kpDi/9VH7Z85lY+3G3fj6h+V+y1dWgADM1Vf1RnxsJIMfpMfcvELs3HsUr74zM+h6vePi7QPLI5iRix8XrsLCZetL6vPdzCX4dNXA7mjfuikDvZUdJNvxUxnYc+A43v7gu6Blq4kTHn/gRlzWtjmaN0nxG26b2svLt2LP/mNYs3G3X5BUE/IRyOrcoSUapyYgNibSb5UZmbk4fPR0rchXn2Txq4hKCviD2gQpJ97+YqjVX3DeHwveq7KuLTsO4JHn3q+yzOTrh2HkVX2QmhxXem88n4vVG3ZiWgVQ8IkHbsLAvp2rnC9FRcU4djKDweDqGLIQpB8xpBfatWrqN+e7t5PU9tnzOey6/2PdzhqH+aECdJobPS9vF9C9gK6znXuOYMmvG7GhhowRLiZApzlzWbvg7oO76T64YdcF86e6AP2JB29C7x4dkOJ5bnrny4/zf8eCJRUbXf3ljvHo2a0dWrdIq/Ja8h23jVv8G5GUh5T333ktaM43b1r184KeE7v3HcPq9TuxYMnaGruf+FYUypq1VgS5oNIwQK9Mz1WNWbD7CWGAXjezOdxKWAMNVwMEmMltgOA4gTzyQCdPdF8vYPKe9QlBzcp5Q7gT3KTg4RI4jpLhETD3wHMK4U77JMy7WTt8ATqBeY55ohMb1bxv2eHxDvfySXpasDDsvIjTp8+xvPd6vQBbkRM8b0CnDi1hNhtYVEHyNpdlBTq9FvWPcpDr9CIzblRUTwjtkoY0eM8InRe8hgDQGXb19FlzVr8QoJP3uxesl/n0+Tt7KjLI64uKvUCdAL8XBmsezuUhMVNjiC9XmiYI+Hq8ur1CeBVU0nY5IF3u76WqLeuKX4KaL0ju7XUh94bAF0qMJrS6SseopMMVXGxa/QoElgHeY3RQMhblT/BxW/f9iulOyyvvmYgVfHp4LqvCe434eqj7mgrQrPf1PPf2x6d8GKADiqKyH0EQtJw1F1gmVGTVEvZAr+A6qGd/CgP0ejYgF0WcMEC/KGqvV42GshkR7IK3XnW4hoQJRQeh6LqGxA1XU5MaqEOALpAHOg9YjHpYDAbERxNAH4F2LVpAcAMmA2AQALlYy8ck8BxUWYUig3mgQ+SgUo50FTh04iTWbduGnfv2aACdQrh7ALrCaxbWpRnMvC/jPmGf6LXfk5uJWSCHAXqZWfXGe9+Ugav+ppw/KB9sff7amzntOTRtnFRhsfOZubjhrpf8VVHp99SXIVdcHhA0r6wSkuHX1duCNhwgaP/ofddXCoLnLV6Dtz+cHXDfCJ6Pvbp/heUJ+I+/9fmS7+h6IHhPoK9pWsW6raphgukbtuzFM69+GrB8oRYkAHL7zSPRsX16qFWw8wjGzF20ulY8v1944jb073lZlQYI/oQ/dPQ0flywqlqAlNqoT7L467O/7+saoP/607tVGmb4A+hkjPLYX26osA66Zt6ZNrtkfKnsbTddXQIe/emCvqc6Pp/1S9BzmPQ48qreARl1+JOjpuapt51gATr1ZdzV/UO61rxGQOTdXF2QXtcAnQzWpk4aiU7tW/gboiq/p/vgz7/QfXApKxfiHi87l+D5uFFXVPzMybdi7KRnynxH5Qf26xL0PKRx27H7CB59rmoDFy+kJG/z8aMHBHVteQXdtfcopn/9C3u+1eRRf9dRYYDuuy72HafyY+b9PZQ9qDBAr8mrKVxXWAOXoga8AF0uB9C9zIr2NQgCkge6hsEpYR4LuU6QnfZSKPu2KjOAroVs1zxxKVIf8zdnnxoY93oSe/Ogax7aHg9w5n1OBb3h1UtRmigaUOxwguN0LM86eaQTNOc5Hk6nBJNJgNvlgKgTGYBWKAE6ZW53uWAwGDSwT5s9ZQ5PXmsGsb1eyZXA1SqGntXNc5A8kQnL076SHOieqktzons90jXwXdp3D4Qts39WniuWFUg71+O9XxFd9/vSRb3Q4HFoPvilqPsCRu4raolhRlkQ7zFj8BhSaKH/Lzw08wTvUb6bmg+4m/mxlyYir8D3vTIB2fz2GItob6o+Ivjw2vLj4lOubG53mti+nue+PaLx9Hqre0O5a4YRbC402FtNOAd6gx26mhc8DNBrXqcNr8ZQFi8Nr5dhiavSQKibEaEA5EtpJELpf6i6vpT0dkn0pU4BugK9wMFiNHgAegzGjx6Kdi3SwbkAkx4go2TJrm3gijzlxkI5gA5QIDIC6Bu2bcfOfXvLAHSXLLOFkkJAnEFx39f8sgCdLWfIurrU9Nbnpd4zupdgCPfXnr8b/Xt1rHL6BhvC3V9e9S07DuKxFz6osUvm93n/rVH5vZW988r96N6lbY3JSR5+Dzz1n4Dr82eIcPjYGdz58BsB1+dvXHzH+e2X70ePrtXvO8GYGd8urjb0rayTrz9/N3p37xCQt3mgiiJPw+nfLKoRT1qC+w/fMzEkI4SK5CVQ9Nua7Xj5rRmBdqekXH2SJWjhKzmhrgG6P5h78nQmbrnvlUq750/eWXOWMy908lK/Y9KokOY13Rduf+hfAak4FEgfUMUANm8/AIpeUt3w8v507tVZTc5vus5mz/0N06aHHr67LgH66y/cgz41fB/cte8ovpi1CIF4dlc2J/7z2kPoXsVzZMCoB9mpvbq3x+2TyAiqevCfPMVfffvLSmWmtcq7rz3EIhNU52DpC2YvxczvllSnmjLn1t91VBigl18Xe8eqKpjOs8hXgR9hgB64rsIlwxr4c2pAC8+uwVMBvKJ5lhPJ07YuNICulgB0guHk0U0/GkBnGJA8lykMPAuX7vU69+aC1sK4U+HSUNyE2D0p7ujvJAYL2U6HBzr6gERKgWIyWyAKRjidMvNIN+hFKArglmSYzTysRbmwmC3MYcHlckOv08HtdkOn8wJ0DaqX0snS+ylD/SVOD8HNBDIQkGlviTHWUujq3d65AKCXq14rR/Cb9Ez/Jr1qOFjzzPfUWQWZZlUw+OrpY0kydy90rvpTS0qozYOK85hXrZPS3OslQfm12eMVvSS/ekUAvDSnuAagtbD9ntlX9p3G57cSgO41yuRoBpP8UmlqgAqzr1f2HKW5TjuABNE9EpTo3Nfh2TcHuu/fNYk1/XneccobLlxQn28edI8fvV9jh+DmZ92WDgP0utV3vW4tDNDr9fDUkXBhgF5Hiq7HzYSyGA3PG3qfDN6esf5u/NTjCVofRatTgK5Cz/OIIIBuNCE+JhrjRg1B2/TmUFyAWQT0HOAs0vIpieSNLgGSxwOdE8G80N0ccOTkSWzctoOFcD+XlQVdSQ50iQF0zUrU+3rv42F+wYuv70ZhBZuGlyBA//CNR1mo18oOWuwOve6xoGarP1Bb3wE6hYR/4v4bq+V1XpnC9uw/jvufejcgffoD6BSe+oY7/xFQXVTI37gQQCev8+vHDS4JhR9w5VUUDNUrtqq2CZY9/9itQXsqBtqfmpCZIOjkicNC8oT1J+fcRWvw1gff+itW8n19kiVgoQMo6A9I13QId38w158Huj95CQZbbfaQ4TmpLNA+T3vzsWpHbfA3RDVxHfnTOemMjuvHDg7J4KCqPhBE/ssT7/jrZoXf1wVAJ6/z5x+fUrv3wa9/YbA4lCMQgD75huHMYKSq9CDBtM3mXAUyE6SvSV1RO599tbDGIHr9XUeFAboXhpcH5pWBdFpHhwF66VX768KPgrmEw2XDGghroEINePKbM19xHpyiA6eKnnDjdAJBRQLjEoOzGh7UQQaBdnIS8AJ0Lzikczx7JD7teXM6e2Gy9pX2HGAAnnmMe8G5BrM1GOwpqXIQBBGSG5AVcoDQQ6S0e4Q7FQU6nYrcggxERUSxGp0uJ0wGM2RZBi9qBgEE21necFZlaRhthkAZPNfyswd7MBkIoAua53AZv2VSn0/UHeZtX0EZpltO0QwNvJ7JJeG9Syj0haKV314tievuEwc+oA6R1sh7m2LlB68DbTTL9ox+9+qajAw8hL8kX7sWrr60DEPnTAGlnSrnolIya7yzx7drXvTO03z19sHH410r6627IojuAejsfG/LXrm953rlK+2Pt06tZgL49FORDn3P9dTnyX3uOyuUMEAvcwmVu1y8Q+47UermhTIMdAK6k/gUCgP0YDV2KZYPXzeX4qgG16cwQA9OXyVPuTBAD01xl8JZdQLQKTeUCo7yXnE8Ik0mDaBHx2DsqMFo3bwZVAdY/nMdAXSb9m7MPNAlWnypWg50HQdOpDBcBNBPYeOOHdi9fx8yCKCbjSzMu1uVoAgcI/C+AJ29CvuukkrG7s8H0H+e+WqVsDRYSEuq9Adq6ztAryokfHUvc9p0Hzrh8YCqqWuA/smX81kodMpZX9NHfoENr5BnYA3kFyav2XumXFNr0Mjb9+rAPwL8L//t9hqDQuXHw5+ns2/5+iRLTc8rf0A6UJgcqFzzvnqtynlXXYC+esMuEBStzjUYSJ8//7+/+c0vHahO/JWrznVEdfsD6ORx3yq9sT8xQv6eIofc9/jbQZ9f2wCd7oP33ja2bu6DIUJ0fwD94y/m4Y5bQou0UNWAlPdEJ0hfG+2QgeFnMxfUCEQPA/SgL7E6O8EXhvtC8/IA3TeEexiglw5PGKDX2VQNN3RJa8AHoKsCOIjgFA2gaxCQvifPaAkQyIhHhFPikWd1YfuOfdi6dReGXjUAXTqlQ5IUiCLPovopihuHDx/D8hXL4XQ4cOONNyApOQGrVq3Fpk2bce+99yIxPhout9aGWc8ztEnvdjyvIjcnGwmJ8ZAVmZ3vdLoQExOHgnwroiKjIAg6OB0SJFmFyawDJyrIK8yETtDBaDQzMGstssNkMDEsLgrkMc9h6ZLlyMg4j8GDB6BpUy1FlyhwkNzktQzodCS/ApdLAsdzEAm+k4SKBtdJWpfTzULFi4LAQsWTt7vOrEex5IbeYICsSCyFH4WXVyQZRoNBS9+tKnA6nYztmgxGFlKe6qc88IU2K3RGETq9AQqdSwYK4FBcTOeLyC9wQlU4ZGdlYdGiRSguLkZ6i3QMGjwAMTFRMOg5OJwSO9dkFJGXV4jICDMcTjeOHTuJ/fv34fTpM8jPz4NOp0PTpk3RuXMXpKU1Rkx0hNYz2Q2doELUUTh88sQmfeggkbs/B+hEHVwuFzNKMJvN7Bzy8Kcfo9HoGTtKY82z8ygfvdPtYn3kyfhBIgMBDpIswWjQQybjCw7sk7bV7HY3c4LR60S2L8dTJAEZMBoAq03GypW/Y/OWLYiOjsXZ8+fhckuIj0tgHuuki6uGDEBKogVOpx16nR46kWfzg8bHoNcxuQqtdhiNOixdsgJOpxtXXNEHSUlJbP9OkmQ29xQ44XQ5oNcZoBNFZoxB54qins0r0jGz9wDJ7GDfHT58GFu3bsGggQPQMr0JiopsTCcmo4mNI+nMyaIi6JkhCLUnywqKiooRERHB5pa92AGL2QQ3WYg02KMCD/SYmBgkJyezHOd0kDJIaTwvsAvLaz2gedv5hoig0uXtTbyaqT5AD8W7L5RzGuxYVlvwMECvtgovgQpCBeh1sYANX8+hTTDfsQlEh6GOZSB1h9aDhnFWsP0PVc91oY2KZKuof5Xlt6sLGetVG9UE6PR+RVbR9A6lKBQaTAsPRgsTjqMXdYFZFENRoeME6DgRBkGHCOaBHoNB/XoiPa0xBEWEoMhQJTeKrRIUt8dCVOXZyzAt0jidAJ1Jh8jYCJzMOI8N23Z6ADrlQDdAFXgovAKZl6GQZTQzYNXeD9i84FTwvOYlQuOvGdwobJEUbA50VnOViaSCH+Xv/vd3JCfGVnoihcb96It5wVfsc4Y/QEtF12zcjWeDzGPdkAG6P9mrpXDPyYGGxPc3PsEaN/jrG22GVAfc+dMNhXO//o6/+ytW5ffVCW0dSsPBwj/vM4egX0pSXChNBnROIJDUW9H3n79Ub2QJqHNBFKprgP7HgqpzLBMAf+aVTyrtgT95g+h6pUX9zY26hOdeIauTesAfQK8JnfmrY9lvm/HSm1/4K1bm+9oE6JOvH447awE8V9bByry6/SnEH0CvzWfOydPnccs9r6C24Lm370V2B4YHGaWnIr3V37VU3TgM+ZtLF/P7ykK4a+/+mvda+T2KYNfS5esIpL/1d85o0nvlW/nLx4F0J1wmrIGwBqrUAHk+EyAlr2/aTxHBKwJ4AujkmMC8ziXIFNpa4MGLBrhkHtn5Lixetgbz5y3B5Mk3oF+fy6DTCTCQp4Kq4uzps/jqq6+wf+9e3HzTTRg8sB8cDgkLFi3BypUr8d///h+io83gOBUFhQ5EmAxwO+1QZBmxsZHIyspCUlIiu96LncVQFRXWAisMehMslgjk5uQjKioaep3AwCRvJHdmie21WG02RFqiUOxywe2SGMRUFBV2uwszZ36N4mInrh0/DunpLZlmFEViDhU8R0BYYp7t9EMZM2SZeJ7mNk6yCAJBbYLLHIPtVIbysZsijShyucExGO9medd1vMBYoSzJ7NNC0JmsC1SVgVnqk0IQWQXcihsQFRaO/uy5DKQkp0GvM8LhkJlBgp487HMlfPrJpzh85BC6du2Kdu3boG/fbsyogfROURVzcgoQFxfB9Hj02CmsX78JBw8ehsvlRGJiIgPfBMGzs7OZrpqkNcGQqwajWdMmDJ4LHMmkgXEqR/0wGQ1wS5puyWjATakMZYXtbxmNBgbG9XqR6U7bEqN5o0UHICMEgYFsBXkFNsTERsPhkhnkJ0ieV1CE3Xv2oXFqCtIaNaLkADAbRbgkDa47JcBsAnJyJXw+/UvMn/8LulzeDW5JRXRsPCIjo7B9xy5QiP8W6Y0x9daxaNuqCUS9AQKv7e9BleFwuKEoPNNRUZEDn346ne0lTpwwDs3TmyE3Nx9nzpxFaqN4xCdGsn07o97I9vOsRTY2fyg9ADFg6i/Bb5HxX4n1Y+26jVi8aBGuGTMKV/TtzfRton1DheC/HRGWCAbnOV6A5Nb2BQmkKyoZW5ChhgCn04EIiwUuN6VTaKhHOYAelz5QjY+PR2pqKoPl3gc429zleDbR6N96shxRSDFkneDrvl87AD1UqNdQh+XiyB0G6BdH7/Wr1VCutVA8lkPpdSiyhdLOpXRO+bHxXZh6/13VAvdS0kW4L4FrwPv8r2y+VDR36uo+EHgv6rBkiACdvUOpHPR6PXu3IohOFsFuevGUwV48yQJZ4CncGK1yVEQYI2AQDJAcEiJMZiTExqF1s3SkJCQi0mSBy2aHvdAKW4ENLocTsuSCTtQz13GX5AavExEZE4WOl7dAdkEh1m/a7cmBfh6iwQC9SQfBKMAhF0HmZOatTgsI+tEMKsEWCprMWngot9sFiepmvwcewl0boeDyHfob1e8+fRFJtQzQZxOk9wP53njvGyxctt6fuGW+9wdq66sH+uhhffDofdcHDJHJy42squmge0l0pAUGA1miV33UV4DuT27v92T5nZNXyH61mI2IsJDVdmAHgahQ8ndT7aF6UvvKGxcbBR2tyoM4aJzHTn7W7xneZ8eTD96M8aOu8FueCtDCvqDQxjZi6KBNhNiYiBLj78oq8QdJvec98cBNGDeyf72QJSAhgizkD0gHqqdAmiXjDfL4rerw5uOurIw/eQORw1+ZqnKgVweesw035uUSWoQKOv+dabOxYOk6f10o831NAXRJlpGTq923qjJOq0y4r3+g/PSB50SvLYBOEQpeevqOoO671Ce6x+R67tsh3wcnPRPU2PkD6IFWlp2TzzY+6d5Nsgd6rF6/E72DyA1vtdqZZxEv8IiLifR7H/bKsXTlJrz07+mBilVhufoLQ8MAvVoDW4sn1+f1qq9svy2q3KisFtUTrjqsgUtMAxRNTwtZzYEAOuVB9wHo0PKfywTReYrSZ4AEHfKtMpYs34Aff/oFt9xyHQb07whJUhETZcDJk2fx5RdfIicrEwMHDMCYUSMRYTbAai3GkWMnYLPZ0LFTZ0RGGRiAZrDWwcNolECvhOS9LDCoLyA7KxMpyYnMg/nMyTPMi52DDq5iO0TBDCdBXiMPN6+iqNiG6KhIFNmLYTKZIQi0b+TWPKfdKqyFxfjss+lsT2nkyNFo3aqp5nGuKpBcbgjM45xj/SC/WIOBQDrVITOGTvs59O/IyAgGO2kdGBNjht3uhIu8siM1r2zaD/KGtqd7FnlwiwIPWVIQGWGB7CagLjFv5CK7HbLLjbiEGEhQYHMUwWl3MTBcaHUjOtLE9rzOnsvFmdO5eOutNzF27BgMHNgLEZGRiI83a9yRfNYFDpnn8xATE8Fg9hczvsaJEyfQtElTdOzUAenNm0AQ9Ezu7Owc7Nq1G7t370bHjh0xcuRQpKYkMhkpSD8ZChQWUrhGHrGxUcwIwOkimQUIooDCQjtk2Y3o6Ci43eS5zbHvyEmFALVOr2MAWVJoPWqHSGOq42AwGmF3qDAYgLwCJ/Lybfj40/9h1Kir0atbF5hEwKTn2DxgxgkuwMQAuoLPps/Azz8vwD9eob2saLhlC0Qdj7z8czh/vgA//fgLLu/SEpMnjUdyUixLz0jRBZxOCVYreXfr2Z6hw+nCsWNH2fxo3DgN0VEWbN9+AMuWr0TXbu3Ru3dX6PRahAEaPyK4BLhpTshUp8crn0C6QS8yT/dTp8/iyJGTaNMqHY2SE5nhia2oGG6nC1HRFua97ih2szb1egH2YjJIUBERoWde8bTPQzpnEfxLwro3xFtNiADdYDCyCycM0BvioFcmcxigX0qjGWpfQoHUdbUQCUW2UPVwqZwXBuiXykjWbT+0aDNlD19oXhFYr6v7QN1qIsDWqgXQaSFFMFpkYZMInstsYSvlbXcAACAASURBVEO5sAQG0HlOACWNUiUVgqL3eJoLDJ6nJqUgKTYBRlEHt90Bd7ETqqTAKOqhEwQWHqq4yK7lzzLoUVhUhGKXA4mNYmF1FOP46XPItRag2O2EqNeD0wGKIKFYtjFrbAbQUQrQ6c2XXoBp8UfAnOYKLbhooUTyapkMyuVFqiQHeuVRiwLUewXFahugv/b83ejfq2OVAgbr4eytrKEC9M/++5TfUMDZOQVYu2k33v5wdoW6o/zp40cNQMd26WyhV9HREAE6rZW27z6Cb39agY1b95fpFhkeXDWwO7p3aeN3wtuLnXjh9c9CCuU+7a3HmF4DOQgiUr55b57w8nDiyQdvwmXt0v2Ot7ctf6G52d2CRbFQseT7t/zCraMnzmH575vx1ffLyniueduj8Myjh/dFq+aNYTTqL+hyoGB48Xdv+A0jf/T4WSzzyFKRbmtKlkDGLdgy/oB0oHoKpN3XX7gHV/TuVGXRx1/8sMq57U/eqionT9dtuw6BPGvpoPCBl7VrjtTkeGbI4j0qg/jBGFPQpt3xUxnsGlq1bscFfSJjFrre6bNZk2TmoRPIEUoUiuoAdPI22rzjANZs2IX5S9aWEZFA9M0ThqJLx5YByU+yT7z9xUC6ycrUFkD/6O3Hg7wPHsOb739bodxB3we3H8Ajz1YdhcG3oeoAdPIEmr94LaZ9XtZoYcyIvhg6qAe6d20b8FhUVZCebStWbb0AgBN4v3pobwwZ0I1tyFZ1kHHC3/4+DRu27A1ZpjBAD1l1f9oT6/N6NQzQ/7TTMtzxWtOACoWTPR7oPHgvQFc48MyTmHKfS5DpP56DTABSFpBnVbF85UbM+WkRbpk0AVcN6QLF7cShQyfw889zce7UKVw3/hoMGdwXJoMFskuC2aKDzS7BaBKRny8hNkEHayGBagqfTeBZYuDVoFc94dll8KoTKkTERJtx9OhpNE5NhURh3xWP4aVKoF0EZ1CRkZOL+Lgo9my12bWw3QR1KRo5RSHnOQWffPoFsjILMHr0aFzetRVz1KDA0gKvQOA4ZuhGYJScYNknhX8XNc9leocl72CjwcgM3cl5grZ07I5iGM16qCwyIoVQN6DY4WYe/Ea9yJigwDyPKdS5nlze4XLKMBrJa9sNR7EEvVEkEwXYXQ4kRMciO88Gs0EPuwMwEHx1FeHk8QI8/ewzeOXlv6Pr5c1RZHez6ADRUSa4SVZKxM48mkWsW7cB0z+fgZ69emDUyKFo3rwxg7TFDnJCISMBGXv3HcAff6xCdFQ0RowYjGbNGjFZC/JtbL/NbDYwIwKnk7imApPRyKA0QWAaK55XWJ1UlvasKAw7KZo8+bXQ6RLbO1PZ/BIhqxx0BgEFVoUZPSiqjIzMfDz3/CsYe801GDt6KEyiCouB5CPvdQ9ANwO5ucBnX3yJ+QuW4NPPPkKzZpEoKNDCv5ssYP/++4uvw2KU8ejDd6FxoxRQJHQC2Do9D2shwWsBep0ORhMHRQIcTgLsgMkMrF2zCzNmzsaVQ3rjmrHDoNdTpEuOGQ3QfqHJRKHsZQa+yQDDaOCZzhWVh8j2+yQWLcBs1MFZ7GLGGDQ5SEdGowlOpwJRYD754Cn0vyIxI4TExAjYihww0/yBAofDAYOOHAhq1oGm1m4fF1QcBuh1p+t631IYoNf7IaoDAUOB1HW1EAlFtjpQWb1uIgzQ6/Xw1FvhKrqmy3udl4fodXUfqJdKqxZAp4WLBqPJA91rFQyV4DmF16JQYTxFZ4LiVsG7dRAVPUyiCcmJyWic0oh5nitOCXmZ2ZTGC0adHgmxsTDqKCcVh5ycHBa+PTY+DhlZmcjIzIQqciiWnCi026AIgEp5vwQeqk6FwksokvIhcfTmreXu0qIOUZ4wLYS7Bssp5LwG0L15rui7SxWgv/PK/ejexf/mc6hh4hsqQF8+5+0qvSsJyt758BsBX7oUgn3U0D5lQHowddR1CPfKOrZ992F8/cOyC8B5+fKTJgxlYYX9wYZQvNADhX+Z2fmYPuuXC7xcK4MTBIdJ7qZpyX7H9d//N6tK71lqg7yU75s6rsq6lv++heWDpyOQ582LT9yGK6+4vIxeA9FhIB7TgdTj25lQZfGr3BAL+APSNQnQ/RkjFFqLMPrmp6vsiT95Kzu5Kq9yOofGukfXtqC5VZGHN4Huf71wT0De45Tze/qsRUEZufznnw8G9EwhWf2FuS+vg1ABOhm9zJpDBj/7Sq61ivRLIP2pv04KyCt97qLVlcLo8nXXBkAn4D1upP/oFnQf/PzrhQF7+wd1H/zv11iwJLAoAqEAdIrKsW7THjzzctVhn/9yx3hMmjg0xDuHdtreA8fxvy8XVAm+x4zoh4fvnQizj5FKRY1W1ws9DNCrNZR/ypMDeX+4WIoJA/SLpflwu5eqBlSOPNBl5jlN0fwIoAsKD54cFZj3rQSFPNCpjI4grw6FDhU5hQpWrtqCufOXYfLkiRg8+DIcP3oWX86YhcxzZ3HrpOtZpBaRExEbbYbDLsFms2P33kPYu28PJt4wBXqDigMHzmDN2lWYcvsk7Nl7CH/8/htkpQgd2ndCu7Zt0PGyNBZ+2+UgWO2GtcCNvXv2Y9eufYiLiUaHdm1hjIjBhq1r0bJ9W3Tt2h4xUUbk5ruxe/c+HDp4APn5NiQmpSCtcQo2bd7G4PWo0UPRuVM6nA6goLAYx48ewonjR5CZmcX2cDp0aI+2bdsiPj6WeTGfy8jC/v0HGQBNTknB2bMZOHzoIIPsHTq0Q99+PZFXkI+du7bh5IkTkNwyunTujAFX9IWO51DskFhocspJHmnWMw9rOgjcnzubh/0H9+HkuZPYuHUrWjVviSbNWqFntx6IiY2EIon4cuZX2L3zCPbs34erR1wFpzsPkybdjEaNEpjXPBmcul0cTEYB5zMKWaj6EydO4tprxzOPajo4XtTC09O+lqogP9+KcxnZDKinpiYxw+h9+w6wCAJxsYkotObh8KH9aNI0HX379kVsTBTy8gtx4MAhHDy4HznZmSy1dd9+fdEiPR28qkDHKYiwUM52O/btO4w9+w7gxKmjEHRGpDZqiibNGqF3354odpJX/Xn8MGcuNm/dhbi4WHRo2xwP3zsVFiMBegpAQJAaMFu8AH0Wlq34DW+8+TbatKUw69BCvYtAfj7w9lufoCD3NJ575j5YzNGQFBU/zP4RPXt2Q36eDXv2HkRSQgIu69gOudmF4AUjUlKSkJebidWrN2HL1m1ITLagS9c2uKJ/H7Rr3wpZWblsrh09chhOJ0U7MMNoMKFZszS0adMWlohoFlHgzNnTOLD/AFq2SEPny9rifEYW1q3dygwMmjZJx6HDR3HixGFERUahZ6+eaN2mOVxutxZuX5Wh1/EochRC5HQQeTJwDwN0zz03HMK94T58wgC94Y5dzUkeCqSuq4VIKLLVnGYaZk1hgN4wx+1iSx3IvGEvqpq7cZWbrBe7L3XSfogAnaUtotxQvMjyndOixZv/nMKMaelztJBKlDpKcSmIj0hBjCkeBsGIhJh4JCckwWwwgZNUOCgHkdGCKHMEokw6OOxO5GRbYbNZoTfo0LhpI+Tk5+N8djbzOC9y2hlAz7Pmw1pcBKfkgjnaBFOUAXnF5+FQigCBQiR785xrAJ2GnYA/zRPyQiKATgsVyiN1qQF08owePrgn86CkUF3+DvI8vP+pd/0Vq/D7hgjQb5k4FPdMuabS/uYX2DDu1udC0gd5+7dKb8xya308Y55fEO1t5GIDdAIZK1dvK4G9/jpP1xHp0V+Y65OnM3HLfa/4q67M9/7gJRWuCjL6gxNfvP+MX290Aot/eeKdSuWmNv714r1Veinv2X8M9z/1nzLPG3+yUWECoLdPGonE+BicPpuJR55736/+/HlM++tPZQ2EIotfYUMs4A9I1xRAJ8OBYYN7VCllIFEK/MlbUQP+4Hkgqvv6oxfQNC2pyqLksfHZ1wtZVIRQDoL4t94wHGZTqTd8RfVQuMqnX/kkYEAfLECnfsyeuxLTps8t07y/62zWx6Sjqg1pKMzj1Tc8GZB6agOgL579pt/oFjRfpj74ekAyli8U0H1w3zH85fG3A6o/WIBO72H/m7kQX81eGlD9r9P9tk/VUSEqqygY4H3rjSNw3+1VG0ZRZIib73opILkrKuRvfoZccbVPDIdwr7YKa6mCutq3CkX8MEAPRWvhc8IaqFwDGkAnT2svQOcvAOgyXJA4CbzeAInTo9AB5NpU/L5mO36etww33TweLVvEYMYXP+Lk8WO4aeI4jBrWFyBPZyeFITdAL6jIyi7EgoWrMOub7/DT3K9YeO916w/jn6+/jiuHDYbBYGL7JS5XEc6cOgmjSY+HHiBv4iS20eMslvHRh9NZaHGTMQI6QYcimwNuRcaB44cw9Z470bdfJ+ZwsWnzHqxevRYOhxMxMTEsF3VOTi6yMjPRpm1bXHvtcLRr2wiFhQr++GMrVq/6HdHRFiQkJCAjIwM2qxVNmqbhysH90Lp1C5w8dR6LFy/Hrp27kJCYUJJP/PSp03A4itGmbQvIsoPluS4sKGR16EUdrrxyEPr36QOjyQSjXkVWlhWNU2NZSHmb1QWHw4o1q9Zj07bNcMONlMZpyDyfw3Kvi7wJjz7yAGJjDfjyy8WgthYtXoSBg/qicVoyJkwcjYgIHYwGLW2gvUiCyWDAkcOn8cEHH6Jz5y4YNWooGjWKh9vFiDTzHmcp3T1blPRpt1OURC18/bLla7Fk8W8sz3xqagoKCgvRqmVLDL5yAGzWQvzxxzps3bYdkZGRSEpMZLnUTSYTevfuiV7dOiPSyKGosIDlBN+1ey9Egwk6vQH5VhustiKWr/6KQf3Qq88VsNmt+O77X7Bh40Y0bdoMvbt3xA3XXIlIswBJJscVkXmyWyI55OQCn38xC0uWrsQrr/0bnbuQDjkG4skL/fChHPzvfzPRoW0jTL11BNNDXr4bDz30GFq0aIWWLVqhoMCK5KRUXNaxA5Yu/hVRUXEYNqw37HY3Vq3agrXrViM+wYhefbpgwICesJiMWLNuE/bvP8S86WkeCbyIY8eOsz3IYcOGYcCA3hB4FWvWbsHSJSsxZNAVGNC/Fw7uP4Tp079mofQv79oNkiwhPz8fdrsNRpMOI66+Ch07toPJLELU0X6nC1ZbPuKi46BINDhhgO65a4UBesN9gIUBesMdu5qTPBRIXVcLkVBkqznNNMyaAgGh4RzoDXNsa1Nq33lTUbh237a939ffTaza1JSn7hABujeEOeeB52D10Asl5UMXQX+nsO6yrEImgO5UkZbQHI0TmiIlPgWJcTGIi7JAcopwFStw2YphMVoQaTLBIAgMoBcW2MBzMkwWPeISopFXWIwcCl2lSmwhI6lOZOXlITMnB+ezMuGGC4rODQdnhcQ7oApkQqy9H7Ax9gB06rkXoEsSAXTK91T/Afrho2dQYKWcV5UfaamU24ljlsq+IX79zaS8Aitee/ergEFv+foaIkD3F9J+zcbdePbVT/2prka/v5gAnfIFf/71L6C8v4Ee3vvt9Pee9guj/YW69m0zEHjpDzIGcl+f88UrVXqhEpi7cvwjVarj64+erxLCfTxjPvPm933eBCJboGPgW84fNCVjjlBhaSjy1MY5/oB0TQB0AsN3TBrl13s7EH36k7e8jvzN60B0GkgkgurCc68cgeoqmMgHwQB0MnSi6A5er3Nf/fi7zsgTnQxg/OV4/+gLum78A96aBuh/f3KqXyOO6sBzr64Cug+OfTiQqYdgADqbg18FDs+9Asyb9TpiYyIDksdbKBh47j3n43efQMf2LSpth+QfNOahoOQIZn6GXHG1TwwD9GqrsJYqqKt9q1DEDwP0ULQWPiesgco14AXoCkXQI89zCknNPNBpx0XzQJdVFwsvDp0Obt6AYkmA1Qks/30rZn49X/MoLsrGpg2bEBlhxn133oZ+vToAEmAh20dZhjW/iAHxefNX44c5P+KT//0fzBEclizdh3ffew+t2rbGuHHD0bJ1cyiygm1bd+KH72djwnXX4uoRg2Axi/jfx19j3doNmDxpLNq1bQu3Q8H+A+fwx9r1OHTyGCbfPhUDB3VERoYNM2d+BzLYHj68D1q1aML2Nn7/fQtWrdqANm1a44brRyOtSSp27DiEefN+QVyMGaNHXYWYmDhkZGRj//79OH78ONq2bY3hwwYwL+FZs+Zh7bq1GDjgCvTo0R0pKak4ePAwlixZDLu9EP36dkOH9m2hE/U4ffoU1q1dh9TUZEydMhVRUSboBfL6diAx3szAcH6eAzt27MSiBYsQmxiLPgP7oFPnjti77zjy8/Lx4Yef4+oRo3Hr5HEsj/fBQ+fx7LNP4+mnH0fv3u3hlJ3Q6znERUWi0GaDKusQYTJi967DeO21f2HMmDG45prhSEiIYCHRi4slGAw8BJ6Hw6my0OsWC8dCj6ugHPQCVqzcjJlf/sgA+YQJo5CWlgKj0QCz2YKFC1di7doN6Nr1MvTu3RmpqanYu+cktu/cyUK3D7qiG3p2bY2D+45jydJlLNf44CFD0Kp1OvIKrTh+8hh+nvsrHG43/v3WC3C7eRw+dgIvvPgmJk6ciGtGDkK8RUWUidM8ywUKe6/CFMkhOwf4bPrXWLR4Bbr36ovYOAOsdhkGQzQgiMjOKgJUF26fMgQpSbGIsJhx5EgG3nzzPwx233zzBOYdLopGxERH4P33v4Lk1mPixKGIiUli/Zjz42x07toS464dgvh4C7Zt24VFi1YyY4m+fXsiMTGO5YLfsnUHVixfgxYtWmLq1JtY+PUVK9bh1xW/49qxY9Cn+2XYs2cf84jX6424bcrNaNosHoCe5aSf/f0ctGvfEvfdfycLZS+KCtxSMdySA7ERsVqKgjBA9960wgC94T7AwgC94Y5dzUkeCqSuq4VIKLLVnGYaZk1hgN4wx+1iS13Rhml5Q4uLLWO9aj9EgF4Czukl0uONTh7nBNB5jnKjah7psqRAdpEHOtA8uRVaN22LTm07IinODJNeRuY5GdY8F1xFDpZHyiDowZHXOp0nkUWpHmaLAFHHobBIgc2ugNPxEE08DBEc8grtLHTXgcOHcOr8CWRZM6CP5sAbZZYP3QvQSedkyUu8n+YIhW8nzyfKE9VQPNBra95UF56TXA0RoPuTOdRw9tUZp4sF0EOB59RP73OawgH/7a+Tqux6ZXmaKzrp+89fQkpSXKX1ETS75pZnqqNqdm4gcvsDf/5g38Br/lpGTn9Qrzqd8ifLgGrAnurIVZPn+gPS1QXoNCcoMoU/QBdoVAV/8vrqprqye+sKxKBl7qI1eOuDivNkBztegaRbyMu3YuzkZwOq2t889lZSFTz33p/8NegPetP5FLnhvgA8sP3VReM7YeoL/kQq+Z704O8+OGZS1SkEAmmM5vzTD99SZVF2H3zjC7/VBQrQCT7/7aWPsHGLFm4/mOPFp/wbFvjW9/X3y/DhZz8F04T2fBjRD888OrnK80KtO9D5GbTQNXJCGKDXiBproZK62rcKRfQwQA9Fa+FzwhqoXAMVh3DnIPgAdArxLnEy3ODghh5uUB50DgsWb8R/3puJ5unNYTSquLxLO+zcvhMpCbG4fcqNaNksDjzzLVBgLXCguJjD0mWrsHDhQkz76F3oDBz+WHME/33/PVx3wwTcfPMgBk4psiCl5nvkkaeY9/Pjj05FVqYdL7/8Grpc1hmTJ12L+LgIGHSA/f/ZOw/4KMr0j/+mbsumBwKhd7CLAiqKilIs2MCG5fSaera/eqfend7Z7jzboaend56nnigiioJSBAFBQGkWpEsntBDStk/9f553dmGJybYkK4FZPvkkJDNveWZ2dub9Pr/fEwAmfTgPH0ybgWtvvAFnn9MXCxeuwsdTZ+Gcc07D0KH9kZ9HynZgy9ZK/Oc/7zKIeu01I+HNLcHEdz/B7j27MGb0eRhwah8EAiqzZa+qqsW0GXNRU12NUZcMQ/t2bfG/tyZj/fr1uP03v0LvXp2Zzfj+/ZX48MPp2LBhLW655Sb06tkZpm6gYk8FJkz8EAG/H/f+390oKc5hddtpPUuSTIRCOsIhFRPfnYwF8xfgDw/9Dj36dWfclOpswxTxyitvYcH8xXjl5XEoKXHgq6824/EnHsOzz/0VPbq1QSDsR67XCUUJQuAEOCQ31IiBr1eswiuv/BujLrkEw4efhbw8NwPodE/0w4aNTEFeUxNg46ca3ZQmMXDgaTj2uH5YtPgbTJ48E3369sbo0cNRUuJha1sbNuzE669/yJwUb/75DWjb1stq1xOUX7Z8LWZ/+jmO69MZN159Ifx1tdiyZRcESUav3p3gcDlZLfdQpA5vvDEDK75ZgVf/+xQiCrCtvBJPP/NPjBgxHCPPH4hit5V0oarW6hpt4/QAFZUGXnt9POYv+BIFxW1R3KYdqmv8KCxqi7CiYuX3q9C7Vzdcc+VQ9O3TAbLsxo7yfXju2X+gb59+uOqqkejQoQBEYwN+A8+PGw9J9OKKy4egIL8QmzZV4Z133sUpg3rhgouGwO3msG9fBX74YSezee/atQNEVjoS2LFjP0umCIVCuOXXN8PtkbFg/nIsWLAQoy44H0POOA6rvl+HZ59+HV27dcH/3f1L5BeK0FSgpq4Gb4+fitVrv8HTTz+BvAIXeFYbXQPHSkKaEDiRlVNonS+7BnrrPG4tMmoboLdIWFtZo5lA6mw9iGQytlYW/mYfrg3Qmz2kdoPRCNQHGEc1YM8QoFsW7bz1IEUA3SB7dAugk4W7BdBZYjOg8eA0AWUFndC5bVf07kKZyWFWh2vrpl1QQjpKCorgcbjBGRz2V1QiHAyxTFJJ5OBwSnDnuOFwuZlFGVm48xLdtMsoKCmC6JBR5/Nh444fsGXXD4BbgyEp0HiFPQ0xcM5x7MEiHqBbtdEJoJuQJClqmUX3E3EvLv7/8YuKjSVdZv42m/jqw2hTUpB5Axns2RzwnLpNBqNXfLcB9zz0UgYjbHiX+VOfT9jWkBTUcsnGfLQA9EzheQwAxK6nU8f/JSF0TLUOcirq2VRgfKrX9f++cH9C9XwyUJoM9mUTWh9OY2m2N3u9hpIB6aZAaGp7zKizkyqSaUh/e+GdlOpNJxtvbHqqpuOBR/+Vss15Y/FNpfZ5U2LUWL/Jzj3aLxXFPm2XSlvJ4Hns+pTKefjppGcSOrYEgmEMH3Nf0qaaE6BfN2YYKKEq0YvcQl5+/aOk40plg2RW7mRXPvZXyctwpALQM1Wex+YxoH9fPPvYb1KZFmbPW4Y//+31lLZtaKNP3v1bws+1TJTtsX5aMpkq4wmzHW2A3rT4tdze2Vq3ymQGNkDPJGr2PnYEEkWALNw1ZuMeq4FuKdHJCJ2u06ROJtIKBtAjOgdOdKDWB0ydtgwvvvwmTjr5WIwYMRB9+3bF0q+WYdonn+CMM07H2Gsug8ctw0klnQHs3hXE++99innz5mDChBcZJf901hq88uoruOXOX+HcoScwxkwvWQCuv/5OHNvvGNx1x8+wbUsFHnvsCfziZzfj5JNORHGhDJcL8NeZWLRkPca9+gau/dlNOPvsXnhv4kys/n49xl57CU44oSt4VloPUBXgjTcmIxAwcNHFZ4Lnc/DmG1PQvqyEgdSiQgkGrTdxHBRFwYdTPsVXS7/FpZeOQL9+vTF+whRs37oNt91yM3r1aA/ONFG1vwbTps3C8m9X4M677kDPnh0hcjTXSrzz9kfYvaMc991zJzqUFbJx0JxryILe5cHuPTX4+9//Cbc7Fw/+4W5QioLbK0EJW+P96st1+NOfHsfrr/0HZWVOfPdtOR5/4lE8/sTD6Ny5FN4cHpIIVPsq4XV7IZoOBP0GUz+/9PIruPDCi3HBBWdBll3Mnp3Wp+bMXYp5cxfD5/dDFCTsrajAvspK3HjjWOYAsPjLrzF16mc45dT+uOTSocjxAJoOzP38W7w7cRo6d+mCEReMhMvtgNcrMZX5xk078fHUGWhfnIff3XUTcj1AXZ1pWZPDwN49AVRU+lnywVdfrYRuqPjDw/egbSmPdeur8I+X/o3BgwfimtFnQ1QV5HpkRMLR4uY8x9op3x3Bf994m9VAv+03t6Nztw4IRiLIyXGhLqBg/foNWLNuG0xDxOgrzkfv3qXYuGkHxj33OkaOuBhDhhyPNsUSqNpg+Y4Q/v3KB/C6C3DllWegfft8fLNiN954/QMMPrsfhl90FpxODh63gNpag0F8WeZRW+NDRcV+bNy4A/PmLUKnjmX49a8pMZTDl1+uxbKlKzBkcH8MPq0f1qz6Aa/9ZyJ69e6CO++4jsWe4qjpYcyc8SU+mvoBnnnmrygoymF9ETgnUQ/BdMGkdc7W+rIBems9ci0wbhugt0BQW12TmUDqbD2IZDK2VncAmnnANkBv5oDazVnLQkR1671SBS1HZAibANAJopNFO3uvsqcqC56T1ZSlSicTdwECRPbgkC8VoF1+Bxzf+3gE60LYtnkb1q9dDyWkoH2bdpAEGVpYxd5de1iGsNPhgqapzN6JAHpJ2xLk5OeisqYSAVb3PIK2ZW2RX5jHIHp5xXZsr9gC061CFxWoiLCHg1jdc17g2M+xawsBdFKf02CpPpVVc+roAug046rqOrz/8fy0rLvrvxeSwejWCNA/m78i5VrgzXVt+CkU6FNnLsKz/3wvoynEf06Pe+J29D+hd6PtpFp/++Vn7sGxfbo22k6q8C/V6zrF/Norzmu0v2Ao0ig8oz5ILd82QeJLqqA1owNQb6dk4DGbY2mO+TTURjIgner5Ed82tXnumScnVPvGb5+OzXqy8cbabS5FeCrlD1riPEhlnqnUjKd4JDuPqW7hcy+/lzSBIVVASTbugwcmrqudio17cwL0V569N+l1MB01e7L3Y7Kxs+vgFfcmayYlC/d3CPz/t2ng//03E5ffoIEu/Op7PPDIKw3eROxwgwAAIABJREFU9yedSHSD55+8C6ec2Pjn2vJv1+OuBxIn9DXWV6rnZ6pjbb7tbIDefLFs3paytW6VyahtgJ5J1Ox97AgkioABcOSmR2sVHHiCdwattXAMEJMqVtMVVkWPwLmqG6ymdXUNMHPWSkx492Ocd/7pGHPlWXC7DeyrrMKbb03CmrU/4OprrsbwYachFAZkCVDUMCZN+AKfzpiOV15+BiWFwLRpq/GvV1/G//3+Tgwa1Jdc4hloJHX5zTfdh369+2Lstddg987d+OMf/og/P/wwTj6xFwRegNMBRMImvlm5Hc+/9jYuufIqDBrUDeP/9wHWr/sBN914JQae0p0JMXQNEAXgnbc/xq5ddbjo4rMgyUV44YXx6N2nC66/bhhyvZYgQuc4Nt8pH8/C9E8X4vxh5+L4E47HlKkzsHPHDvzq5zegZ7f2EDgD+/fVYu6c2Vj+3be45e47meW5A8D2Hfvx0aRPsGv7NvzhgXtR2tbDICq5Eu6vqmV24Bu37scTTzyPso7dcdtvfgaXSwMvCjAMDm4n8O23e3DTz36Jd9+ZiE6d3FizqhyPPPow/vzn36NXr87Iz5PA8RoULQhZcECPCEyJvndvFR5/4kn06NkLo0dfhjZtiphFIn3q7txZidq6GmZJr0QELF+xCl9+tQTDzh+KSy89ByuWf42PP56DUwacigsvHgqny1KBz/psKd6eMBmSw4WOnbqwtApBEBAIRuDJzcPGHzagbaEHD99/C3JdwDffbsOWLZuwfdte+H1A29IO2FdRiV27dsGEhsef+C3KOvBYvaYSTz71FK69ZgyGnHEs8h0C3LIEvz/E6sSTet3lFlCxX8X4dyZj6sfT8a9XX0JuQQ7IjNLtBvwhy/1x1uxv8fqbUzDk3LNx5VUDUL5zL/79z8kYdeHFOO207nDIVMrRgeoqFW+//il4w4UrRg9A1y4FWPplOd4e/ylOPaMPzr/wdLg9HDRVwdo1O/D9qo2ora1BwB+ApvEIBcPYuHELTjrpBPziF6OR45Ewd+5qfD7vSwwfNhAjhx3PbPT/+dI76NatPe5/4BfQo+4D4UgQn3yyAFM/noK//PVxtGlTALebZ2Ig3dDhcQrQVYMkQq30smUD9FZ64Fpi2DZAb4motrY2M4HU2XoQyWRsrS3+zT1eG6A3d0SPjvbioUn9xan4/8f/fFS/P5sA0ElxTlmZ9BWvQDeNmLURB1F0wCm44BY90OoMFHvaYOgZ58EhOFBdWYU1q9agZn8NPLKb3fT664Lw1/pQXFiMrl26IBAIgBbLBUlAh84dUVhSiC3bt2DTlo34YdMGcCIHp9uJguJChBFC0PBByuNhyCrCZugAIKcHCQLopEK3wLkF/g+F5g0sGh7hCvT4q8KXy1fjgUf/ndGFojUC9IfuvQHnDenf6HwDwRAuuLrp9rjpBDTbAH31uq247Xd/T2eIh2wb/zmdDNylCjaTKdmTWarHBpgqQKftF3z8QsIYNFa/nfpIpmCvX6M4nXGle2CSWXenA37T7Ttb2ycDtWQVPv2zrxIOp6S4AIX5XrQpLkC7toUpKc5jDaaifI7vPNl4advmPC5vv/IQOnVo0+j807FST/eYznzv6YRK7lSvAckAeqrJBqkCylQtzB95OrGFeTIInY6F+8dvJ67zTdfBZONJ9/gtnPZi4uvgQy8ltVxPpkBftXYLbk3BDj/Z2F9/8UH06FbW6Gblu/bhml88cuBeL1l7jf39T/ffhGHnnNro7nsrqnD5DX/MqPlUz8+MGm/STjZAb1L4WnDnbK1bZTIFG6BnEjV7HzsCiSIQA+g6U6CTKIEjiM4ECgTDDOimyoCyIMpQNULqAup8JmZ++g0+/Gg2xowZgREjT4Anx0SdP4LVa37Ay/96E7wk48EH70VuXjGD3QG/gs/nfoOpH36Ep/72OEoKOSxbuhnjnn8Wt993K84863hm3R5WDHg9PG695UG0K22Hm268EeXbyvHqq6/iqquuxumDToRDdjJlO9Xx/m7VDjz54mu4/OqrMWhQH8yY/hlWLF2GG64bg9MH9LKcDA0gFAxh/PjJ2LvXhyvGDENBQSe8+OLbKCzMxfVjh6NNsQOqoUOUeegQ8O6k6Vi4eDkuHDUSPXp2xwcffIK9u3bh7jt+ia6di5kXYnVlNaZMmYbvN6zF/z34O+Tk5EACj6rKWkyb8ik2b1iPxx95ELJoQJIEkKc9WxviJezcW4fnX3gNO3fux7gXHkcwXAWH04uifJmNefq0pfjrX57C1I/esupnb92Nhx/+PR7504M46eSecDgEgFPB8ToD54YmQIsYCAQVvPzyv7Fnz15cfvloDBx0PNufVO3BsM5gOkHbYBCYO28pPpszH2ecPgjnn3c6VqxYhtmz5uGUAQMw4oKhTOWvGcDir1bhvQ+mQ5Rk9OnXGwYU8JwBnST7Yg5qa/w4vl979D++H7Zt3orZsxYz4Uhp23xIohMdO3aHokj4fuUGrFr9LcaN+yME0cSu3fvwpz8/ght/NhZnDjwJeQ4d+d4cBAMRhCMaA+hOl4B9+1W89sa7mD1rDl585QW4vV6QKWVBPrkiWIr979fsw+N/+TdOOOkkXD32LPj8tfjbY//BtVddhfOH9oFuBth5YKoyxr82A1pEwOjRg9CpUxGWL9mJd8ZPxwmn9sVFl5/BygssW/49vlhAz3o8c290uwXk5uYD8OC7b9czgc/YsReiR48CzJ2zEjOmL8Vll56LIYO7Yc3qdXjmmTfRp09n3P/ALQhHXQWCoSDmzF2I9ye9hyf+8ii6dm0fda605kCrm5xhA/S4K5ZdA731foDZAL31HrvmG3kmECxbDyKZjK35ItM6W7IBeus8bj/1qOvDiYagef1Fq6P6/dkEgE63kgyeMw93uoeixxUeBNAty3QBLmcOvK5c5LlyEalS4eZycGKfE+EUnYgEQqjYWwktoiHXnQslrCIUCMFfF0COy43iomIoigq/34/K6v0oLC5AbkEuquuqWZ2iWl8NfIE6pkTnRB66qMF06JALReiyipAePGDRTgCdIwt3zqp/Hru+CEyVbkH1Bm0rjyKATu9dsmm9/ra/pP02bo0A/cLzB+F3d1yTcK4bN+/Ez+9+Ku14ZLpDtgF6U50B4j+nk4HCisqalOr/fvHJPxJDnIf/mdTmOvY5kCqs/uitx1GQ522038Ys46l9ShxIlIhBjcZgl5W0Y11zWuKVLIkhNpZHn3mzJbrPSpvJzrOWHARZTz/7z4lJlc/xY0g2XlYLuhms22N9zpz4FDweV6NhSLWUQiZxTOYeQXM959K7kzadDKCnUsKBOkkHUCazcSel8d1/SHxtak6AngrMXvJ1+vXDEwU/GbRPRTmeDKCvoDj+PnEck54gQFKle6yfpj7n3/bzyzB2zPmNDskG6KkcLXub5opAU8/n5hpHQ+3YAL0lo2u3fXRGIB6gWy5/HK2xsH8E0IlO6uAE8kEXoWo8IiqHYAj4ZNoyfPzJLNx082ice04fplRXVIM06/hw6lxM/WQmhgw5F2OuHIWCfAfKd4Qx//NFmDd7Fl5+8W/goGPxou/xjxfH4Y57bsGQcweBM0iBbsLj5vCb2x6E15uL3957B/ZXBvDf115H27btcNWVl6Fdu1wmmt+zJ4wFi5bhfx9MxY2/vAmDT++DFcvXYcrkj3DO2afjrDPI7t0LgeOxddtu/O/Nd2GYAq6+ZhTalnbFe5M+xaaNm3DpxWdjwKm9mQrYAI99+314/8PpqNhfjauuvgTFbYrw7jsfY9eOHbjj9l+gY1k+s2oP+Grw/gczsXrDatx2zx0oKCiASxSZUOOjDz7FN8uX4vm/PwmB05iNOiUjuF1u+IIqamrDmDRpGuZ+vhh/fPg+FLfNQV6eF5JIZQMVPPv0S9ixfRdeeekJmKaAjRt248+PPIyH/nAfBg0iiE2rSipk1q4OiXMiFNCZyn3J0q8xZcon6Ny5C84+ezB69OoOr9eJOp8Ow+TgdPLYs6cWkz/8FEuWLMeoURfgghFDsOTLxZg1ay5OHTiIAXSni2fq6bUbduCDyTPg8uTg6mtHw+0WmauAO4fHqrXlWLjwewzo3xVdO5dh7uxFWLxwCYYOPRujLh6CUAis/nddXR3efGMG1m9YjedfeBSaYUJTq/DA75/A8GHnYuyYC6H4atGmKJ/VoVcUE5KDxClUA13Dv159g9UZf+W1F+DN9aLWp6GoWISqA8FgCGvW7cLzL4zHJZddgvOGHYsdO7bj6b++hmuuvAZnn9UHeXkcDJJ6GyJe+vtE+Gt0XHfDUPTq2R7fLN+F/7z6PgaedQxGjT4Htb4QpkydiZUrV2L4sPMwdOgZcDh4VgZg8+ZKfPLJHCbKufbaS1FWlocFC77FrE8X45JRQzFkcG+sX7sGTz/9X5x4Um/c99tfIhggMm6itjaEpcuWYOJ7E/DnPz2EPn06QlGZ+QME3mTW9S6J3oe2Aj16PbYBeuv9YLIBeus9ds038kwWJbP1IJLJ2JovMq2zJRugt87j9lOPOvZeawycN7SgelS/PzME6FT/nAH0GDw3KWlWBEwC6FTLSYAoSsj15qPAW4ji3CJo1TpERUTb/FI4BBkc3SfrJhyiE3mePPawpSkqQv4QezSUJZnVUa+prcWWrVsgu2S4PE6E1QhEWYTH60LF/r3YX70fNb5amLIBwcODz+egigoCqp89qBiGzqysrKJFBND1AwvrgmDBfrJyj9m5/+gcPgDRj7wa6A29XzOB6K0RoNPck4FT2oYWyN+c+CmmzU6sam2Oa19rBuik4rz/zmsbDUMqytdksDGVNmgA6V7T33r5D+hU1rhqtzHraepnYP++ePrPtyY9/N+v3YzX35mOpV+vazGATvWvn330tqRjIRXo6xNmJE1ESNrQT7BBsnOkpYakahr++/Z0jJ80O60uko03VVV2Kp0mew9SG6nWIU+lv/rbJJtrqv3/FAA9WQ3wVNTjzQXQk7VD18GLxz6YySFKuM87/yL3graNbpMK/D7aADqVwLn4msycatJJ8Gj2g52wQVuBnt14p95bttatUh/RwS1tgJ5J1Ox97AgkigAtrpCFe5wCnQA6qdGpLjo09nedFlTAQzdFqAYPTRPxyfRlmD5tDsZedwnOHtIPGvmk0yoITwC6Du+89xEWLFiMyy+/gsFZ0+Qxc+YX+Oj99zBpwqvgoeGz2SvwzHNP4eE/34+Bp50MSRQh8ICiaPjN7ffBIbvwtycfBs87MfHdKZj3+QKcdtqpGHruWcyB8LvvNmDBoqVYs3k7brnjVpw2sDt2ltfgrTffQmG+G8f27Yle3TugpqYWGzZswuxZn6F7j94Yc+VlKGnbEWvWbsVHH06B1y3gguFnoax9GYPn365ci5WrVqN3v9647IoLoKo63p80E+Xl2/Hzn12HTmUlzGY+4K/GpPdnYsPW9bjt/25jAFw0SZlei8mTpuH7b7/GP18chxwPxyzk/cE6OB1O6BChqsCy5Wvw3qSpKCgqwnkjBqBrt66slve2beWYNeMzDB92Aa4cPQyGbmDZ0rV4/vnncO89d2DIkBOg6jpEkda4BCh6BNBFKBEDIs8xG/xJ73+IjRs3weFwo98xvdC1axfIjhyWJLCvsgLr1m3D96vWM//z0ZdfjLMGn4iFCxZh5oy5GDjoNAbQZadlL76/yo9pM+dixTercNwJJ+CYY45Bbl4u9lVuw9Ll3+OHjbswcvhgDBl8IuZ/vhgzpn2K3r374rJLRsEwndi5Yxd27tqEjz6cB2+uG0899Qicbg66Wo0H/vAkctwy7r/3NrhFEaXFhQzaq4oJThAhO4DKKg1vvT0R70yYiMf/+kcUFBbBF9SRm+fC3or92L5jB9au24yd5XW4865f4Jhj2uH71evwyksTMHLYhTh1QE90bOeFrkcg8DL++/JkVFeGcenlQ9CzR3tsXFeJie/NQLuu+Rg0pD+cLg++WLgIXyxYiDPOGITzhp6LcFhFeflerPxuHRYt/hKdO3bBbb+5GW3aeLFo4XeYOeNzjBh+BkYOPwXffbsKzzzzbxx/XB/cfc8tTD9DyQiVlX7Mmj0H06ZNxf33/xYnntCbuQLIDhECZyLgt2zmWyYFPhtXQtvCPRtRbiV92AC9lRyoFh1mugum7CYiauPbogPLYDG3pcfTGtq3AXprOEqH3xjjrwOxxan47/UXrOj/Vv3r1ns71KSj0CBApwc263PVjH7/cR9UTJzAs6U+50AxFABTYCBcECTIkhMFBUUoLihBaX5buFQXZEUiRytInASZ7N0lJ6t9TpXSJV6EJAiQBKrrRW1bOZ50U1xT42N27QZnYO/ePQyml3YoZWr0yqpK7N67C4ZoAC7Ax9XCp/vgU32shrqu69FjTGp5g/2fgX8AoigwW3fTjEH1WFZpolroTYp4oztPfPVhZkPV2Ku61sceWlN5JarJnMr+azdswy33PZfKpmyb1grQk407FgAqI7ByzSa8++FcBkBb6tWaATrFJJF6PBX1abI66qnYc1vHhlTeqR+lASf1TWgHnAig0+fHxP/8KWEd9NhI/IEQFi9dhcee/V/qg0tzy2TwMdZcIBDComWr8VgrU6OnAmnTDFnSzcm2feJHc9OG59RwsvE2J0C/7zdX45KRZyScz5kX3ZF0vplukEoCRyolGJKdwy2hQB/3xB0Ja13Te3fElb9NGJpk4DsVCE8dJBtL6tfB9I4kHb+e3To0utPhBNBvvflSXDv6vKRjbepz/vVXDcctN13S+H1ZjQ8XXX1/eoGObm0D9IzCdlTv1NTzuSWDZwP0loyu3fbRGYFEAF23ADqvw+Q0aIYBWiLQTBGKIuLTWUswd94ijBgxBCOHnwaOV8HzIhSqOa6bWPr1Krz+xnjwvITrxo7Fsf26Yd7cr/DuhHfw8gt/R45HxLw5X2HChLdw32/vQO/ePeB2uyHJIiorfXj08ScgcCIeefSPEEUZu3dX4f33p2LNug0oa98RHk8OcyI0eAELlyzHTb/4Jc4c3Jt8CrFw/hLs2L4FVft2MYW2r64W+QX52LxpC7p2746LR41CabuOMDkRXy5eggVz50PiOHjcHvj8AZA/eOduHTH4zP7o0rULNm/Zh9mzF8BXV4crR1+MHt1KIYtA5b79mDhpGsr3bMPt99yK3DwvDMVA1b4aTP94FrZv3cJqoBcUuFh993CEpMgGXO5cqBqwZ68fy5Z9j8/mzmFlAbv17Iby7buhawb69T0Ow84fgbJ2OQgHVSz56jt8MPk93HD9tTjjjGMRikTgdsmQRI7Vl4cuMEv7YDCM/Pxc7Nhejk2bt2HJ0uWo8/khyy44nC5ouoHaOh8cTje6duuCHj16oHfPLsj3OvH5nPn4Yv4iDBw0COecNwQulwwu6rC4Y+duTJ8xHytXrUebtqWQHS6U79oNl9uN44/ri8FM7Z+LzZs2Ydq02di0aRs6d+wGjyeP1aCXHQ7U1VSjuq4WV195Ofod2w1KpA4T3puMRQsXoP+Jx+KS4eehW+fObGyiIMJkYhpg524fJn/0Ef43/h0MOu00RDTLFcHrzcHeygrm0e/25GHw6WdhyJBT4fY4sH79Brz53/dw1plnY8iZJ6C4xAM1EoYSMvDu+E8Q9Cm44IIh6NatDHt3BzBr1iJsLN+AvDZunHbGQAiCiBkzZqG6qgZlZR3YmiGdb5LowPbt5XA4XLj00gvRq2dHfP3Nanw+dwmzwR8y+Hh8/c1a/O9/E9C1Syf87KYbIcsc8vJkVFbV4dNPP8OyZUvw85t/hmOP6w2/Pwyv103QCIFAEG6H88gB6EXdhphky9C2bVu2UEovsuSkQJJSihZM6TsFm170IU/Kp4OvVBTopGpIX7J/1C7MZ+2TLrsAPd3jma0HpHTHlbXDk2FH6cYtmwA93Vinu33sGpVh6NLaraljy2T/VAbY2PGP7y+RXXcqfdjbHHkRaOh8rA/S42fd0pa6rSLCByB6bLQWQGefrOTX9aNX9H6JAXS2EfsSeZk9TDGgbgoMohcXt0HH0o7o3r47uDoTZq0OLaBChAiH5ITL6YLISwy6OyQHnA4HXE6yR+JYVi29QqEwKvdXQ3bKkBwi6vw+9j2/KI8pz2t9tfAH6hA2IwiYAezw7UCVUo2QEWQZ1ybVKyKaRnNiSVOWhTslCLDkCZ7uCWMW7uzuMTrj7EL0ZAB9wuQ5+NebH6d1SpFNee8endC9S3t06VSasD5t/Yapv1femJpSf8lAdFOtwusPYv7U5xOO66yL70xp3LTRDLI8djtT3p5s3Zd9uy7l2KTcMIDWCNDj55esljgdl0T3dsksoNOJZXNumwig07XlgvMG4f47E5cDiB8PJWSs37gD02Z/mZYdeCpzSkWFnK2xpDLedLdJBqTTbS/Z9lSf/OXXp2Ss1k823uYE6MkSUJqzr8biNvfDvyesKd/Yeym+vZ8CoP/2dko+GJzwdBh84e2N/N26V7AAegK7731VB8pYJHp+eeXZ+3Bsn67JTs2s/90C6C802G/suj7ur3clTEQ4COGj5X8ynMWtNye2VmeW+w8+b92jNtFuc9HMlxsdJSUzXHT17yyPzwZe6a5lZBiOZt7tSFOgp5FNl3EkMzuf011DOdwBeix886b/K+NI2jvaEbAjEItAMoCuArwGCGTNriOiGjA5FyKKiNVrt2Ljpu3o3asLTji2CyIEh3kRLncOwhEdeyqrsGXrNmzdthN9evdG966dsGXLNqxeuRoXjTgPToeM9Wt+QPnOrTjl5ONQUlIEt9sDQRRQVxfCZ3M/Z0rkiy4aBt3gmY15MBTCF4u+wc7yzQy09+x5HOqCOsZPmIjrb7wBgwb2ZPXT/bVB7Covx/q1a1FbUwVZ5HHSiSegcn8lQmEFx594PPILiyGKIoP9m3/Ygg2rN6BiTyWzDe/Zqyf69CPbby8iEQ11vgC2bduJYEBB3z7d0a40nynKI6EgA8p7Kitw6qATUVraBqZuIhQIY8WytaiurMSQMwehqNgNqh4vysQHNXCChEBAgxKxBCErV6/GyvVrEFRUFOZ54XYXMAv0cNBgiQY5bmD9hgosW7oMZw4egC6di+APhpHjobUFDYoSQSgQgTcnFxFFgdvlRETVoGkmtmzbjp07d6FyfxXCYYVZp+fl5qFr924o69ABnhwPRHJKVCP4Ye06lmTQrXtXdO/eA6LkAC+K4AWO1Szfs7cS369ej517KhAMhZm6vVu3XujTuxsKC53MgTESDmLHjr1YtWoNaqqqwAsyytp3xbHH9WUukgsXf8Ws3k85tR+CIQU1tdX4esUyVOwpx6gRw9G2qAgOpwcOhwhFNaFpHALBAFZ8sw47dm5DRNVRsW8fRBlsTc8fUtChYzv07N4D/fr1hKaIEEUDAX8tZs9aiD69++KkE7pBUQOQRAlKWMPyr1aBMzkce0xPlJYWIRQwsXbdJqzeuBY+xY9jj++Hvn16Y+u2cnz99UqWgEHrOGUdOqNb1+7MMn7btt1o27YE3bp1xObN27Fh3UYMGHAcunYpQ/mOvVi7di28Xg8GDDwZosgzlbnPF8aGDeuxddsWnD3kTBQXF8AXCCDP64WiaVAjCpzSEaRAL+5+tpmXl4eSkhLIsswWRVVVZdDcguhU49KErhvMypP9P02AztZfs3EPZn9qpBmB7AH0bELaNIOQtmVluu1nc/tMHhCydWwy6SeT2GUSg0z6iSUcpbpvJspwtnwRVXym2o+9nR0BOwJZjACD6NbL+tFaECbF96G/t+A5+2fSfRXHLNthcMyKXSZrdgjQVYM11LZNe/Tq0gsn9zkRNZurUFdeC4RNiKQ4FyV2vyYKEniOh1N2weVwwuGkREdKfLTGUOerw9btW5kdVVFJIdweNyUfQzc0pkBXNAUujxt1kVrsqt2N1bvWoCJUCVWkwkXxC4ExZX3cg2mDf6d94oF6veOQQSJlKkcyGUAn9XO6AL1+v/fcOgZDzzwZ7hSAMT3IDU+iuIu1f7gB9HRUlteNOR+/vnFUKofokG0CwRC++X4jpsxY2Gyq9NYG0OsHLVliw5BRd7Hk5sZeycBZ2gepmXZIBfr99aFfYfDA49LucU9FFVau2dysSvDDaSxpByTJDsmAdHP1R7B5zoIVDJ435ZVsvM0JtZMBdEoGuOmOJ5synaT7JnsPp/JeStZGSyjQk6nHaeKJAbqJW2+6LAWA/kcWw/hnr/pJnh+88TjalhQmjXW2N7Dg94+T1+KfC59/8m6ccmKfRodGbfzfH15gnwNNeS687eeXY+yYYY32s/zbdbjrgXHNEqJFM19ptB0LoJMzgSXeoVf8vBpyvaJtsrWWkFkAjjSAfvDYZBaP5HtZ74Fo1m/yzdkWmZwD2VobSnEKjW42d1rj75mmtm3vb0fg6IlAQzXQBbb+wnGkQFcJmzOITmIAxTAgiB6ougR/iNZhaK2Fg8RFIIpARNEgiA5IshMhVaMq6lB0E05ZsmqqE+6N6BA5HW6XA0pYh64pkHgDDofEmFokogCcxGA5qbSptB6Zyc+Zswi9eneHO6cNiotltrpC9bXfmTgds+fMxV13/xLHHduTvA2R5+Ih8RwCgQgTp0rsEq0zwQMp6ckanJ4UBbKMFwTwBgctbIIHD1Gi9R+drT+RvTaB8tw8ByIRA+GQdQ12u2g+gChQbyb8wQhEhwmH7EQ4rMEpywx+09xgmMjJESDwBiQHEIkESV4BQxdhqBRnDg63G4pgYvc+H9oU5aKuLgCX2wnepHKFgEHLTTywu3w/OnQsgCzx8PuDyMkhaK2y+53amlq43TkMKtO89lfXQJJkOJwOBMMRJvKl+IYjKnhRgCxL0MhBkeMg8BwEQ4cWVphdPK3hkKsbJTDIDieD7uSsyPGWWIRixws8QiENoaACSRIgygJ40YCqKCyJgOC7yyGC43mEg4AgUcKByc6HCcbUAAAgAElEQVQlWsPLyZVYbXrN1OH31aEgLxe8oUPiLdt4WRbhC+iMp3pzRVTXmKwNOhcoJlQbPRyJQDcFuF0CVEVlcwr5dXjcAiSJQ8XeaoiCAwX5Tvj8NaxEAK0h8iaJaUQE/WE2doGENhwQ1BUopqVut7iswGrGk5OkJBD7tdwkWRzDGnjehDfHAX9AYfXLS4rd0FQdwSAxYnJi0OHNdbJ9iBnT8kQoFERNbRU6duzAlPO+gB/53jwougo+KhiiNdDW+apn4W4D9NZ5GJtn1DZAz/RGvHni3/ytZPKAkK0HkUz6ySRCmcQgk35sgJ5J1Ox97AgcYRE4BKBb6nO6P7Ruw6Mic3bDeChAB8iynQOtG0m8DJGTwBNA1+gmjUNxYQm6lnXFMV2PgblfA2p0iJoIkRMZQLe+KBuVZ3bqIiU8Uh4wwXni3QAUVUGd38/qnjuYCt26kSaAXlFZwW5qi0uKUBupxY7qcqwsX4W9wYooQGejj1MgxUP0eLv26DaH1DtvRInOYpO+G1GyMyYbAJ3GcOpJffDrGy9mqvRkr8/mr0jJbvpwA+jpKNApBg/fdwPOG3JKsnA0+HdSE2/bsReTpy1ocp10G6A/mpIVekYHqgk7pQL9qPnX//EAenQty6gnslRf+8N2kPPD0q/XZtRG/E6H01iaPJm4BpIB6ab2tb28AguXrGwyOI+NI9l4mxOgJwPPqZ7HTYlhc4whWRstAdCvGzOMOYAkerUEQG8IttoAPfkZaAP05DHKfAsboKcbOxugHxoxG6CnewbZ29sRaCgCBNCJzhrM2Y+DCI7VQCeASKhShW6GYfIqExaoDD47oBD8NcQoMA7B1EIoyPUydbAvGILXm0/m7wgrOgPjpHGidRuHCKiRCCIhDUUFHiiRCAPrTpGHqqkQeFKZR+B0kpW7jFpfELohMuv4J//2DKvhPWzEMJSVlYDjZaxfvxET35+Cjp074brrRqF9u2IGNr1OnsFZXVUh8oDAm4goQciSBFGS2MoTaTPIzlw3TPCGAE4nJ2lamDKhKFSXmgSxYNCUACoJMSiJQFU0OJ0ig8sEd0mUQe1QghNBZ1Xh4CAbbmLF5ExoGHC5CJ6SFX4E4ZCfAVing+zeOfhqQ3Dl5sKUgT3VdcjPzYNM9dUDOnLcZMsO6ArgcgNK2ITTyRbPEIlEWN+cSS6IlgiX1OfMEVsUUFNbh5wcL+uL1rgEUYbT5WAQl+ZMYJvmSwBd1TRQtoJgGGzNTJJEprLWDQ4ulws6JSQyM0iC2wYD6bSuxpwcGes1mOKdkg9EySq1GFEMlpAgybRmx/II2O8l2UQ4bDAA7nTwMEyDKehdDhlqOAyJrNsNjglgwooVb7dHQiQCqCRUFnlmh6/oYGN0e5yWTX8gzBIXRJ6HGI0Hqf4jEZVBcmL/NNdQKASBk+CQLTU6Ez6DQDnYMTBFkyUcUElDJ60JSpRoQMea3AKs6VIygSSSKwI5kltfAk8JFdY5RRCdFPSqFnWlZK7ldFx4gLOSDFxOBzSm2A/D43ZDNw2IHMWKpSe00suVDdBb6YFriWHbAJ2imi2w2xJHsH6bmcDjTOafrX4yiVkmY0u3n+aIWUOW6olstNMdo729HQE7AlmIQH2Abt3/H7AzZzfmB/KTLfU5/WNZoQTQqQyXyXKDSVvOHlqoLnq+Nx9lxWXoUdYDhchFruGGiyC7SVbvdMMsQBR4yDLd6FI2MN2oa+xml5426IGD3dRKAnt4U3XKnqYsWh68yGH33j3s96XtS7E/sB9bKrZg1e61qAjtiwPoB+fBpnSgrns8BI8qzg8B6LF7i0ZgeTND9GwB9NjZ9J9xv00K0fdX1+HyGx9KegK2doBOE7zvN1dh5NCBCe2HkwVi+84KvDt5TsYg3QborRug0/mRTAWc7ByK2bu/PmFGk0H64TSWZPNO9e/JgHSq7cS2I4BdvquCWeo3VW3eUN/Jxnu0AfRUVPA/BUCnY7dw2osJT5+33/8ML7/+UQPbWPcK6SjQEz0n2QA9+bvYBujJY5T5FjZATzd2NkA/NGI2QE/3DLK3tyPQUARiAJ3U5qQ8lw4CdLYqo8FAGAavgBNJIECKYR6KJoATXNB1Dko4iDy3AFmUENF1hEmFLjnA9OuaAZEU3gIpfwGJM1n97RyHE26HhJqaahQV5MLQVAQCAbhcboQVBR53LgPUZJ3u8uQwkDt33mJM/ugTdOjUhQFGUlvvKN8Jl9uFS6+4BGUdqIycAIfMQaKlGALjMCEyp0MdJoj2mlEQbDKAbn0ScRBMcjYkJ2mdPaMThKW/0Ng1TWNgWpYOOlCTwpsWkKxyzlRu0IQkCAiFVVDvZMtOwJbWmnjOgKYrcDgEkmwAUFnHnEFWhwSbJegUV4mHxtP6V/Q4EYCP/sx+R+tV0e8ckVv2S0pysNaXNE2FKFmlpAnwUnlCqhMfUS2FuijJtOAV9QHgom6QVgyYmp7cBQjGE0hmUNwStMRLQaz/W3Q6fuWKyWI4guwxd0WqXRj9skTrrM1Dv1NL1j7WHGh+ZlSFTbHiYZCIJjaeaIex5cSD1SEtUQ6NViCld1TFzWbAkZuBzsZCa4bM4ZLmyOJGYZPYWqF1XpjQeBM6DbshBTibQFQvQ4uH9Zbu4nw246LGOjl4QOMcOA8V37BFyej4aJw2QI8GLXkNdNvC/XD9aLMBunURsmxGjoRXJvA4k/lnq59MjklTrO3S6S/dc8a2cE8nuva2dgRaSQTSBOjsXtzk2QMLfTc0E4Zqsgc7q6Y5ZUgL8Dg9KMotQllhGfq164kuBe2QI3AsWzcU5FgWMX1qOSSR2VYFA2H46/ws45UsrCgb1eV2oLgkF7W+AGrr/My6ye11I6/Aiz1790DRVJS0LcHOyp1Yt2M9NlVtQZVaYwP0JKceKdGf+P3PkwLjp/4xISkQPhIAOn0Wjh19HquD27akoElv3FXrtuDNd2embe1+tAP0mVSP3uNqUuxbYudUFa+xvu/7zdU4b0h/VpMt0xeB9CUr1uDBx1/NtAm23+E0liZNJLpzMiBNlsoz5ixptKsdOyuave58onklG++RBtCTJW2kMt+jHaDPfO9Z5ByO18H3Z+Pl/374o9PdtnC3Ldyb49recm20/GK3DdAPPXo2QG+5s9lu+WiKAAF0CzLSWgtnygzssp8ZZNSZhTt9CZLJmKiic9B0kQF00yCVdxgeBwcSb5Ndu8HKG0vM9lvRdKZ0FqlgtWlAJtvvYBA5LgdEjkdNdSUKC/MZWA2Hw2zNhyytPe48pkTPyc1hNcipTHKdX8OGH35gdde3bt0CcFQDvSdO6n8K8oq8TDFO8JxUwAKTmOvgCaLzBIXZLxjkpZdBynCyImcg2CoTSE6H5DxI0FzkOahqhEFxgeehMXGFyBTVRMapBCCpsTlm5R22FMUyPVvycDhd0FQDwSBBcwfrn+qFk9U3x0VYzXIGcQmgG2QfL0KHAI1U+KR0PwBmD8L0Q8D5AaxtbUiYmRByMBREjtfDFOKqpsPpdLCf/aEQ3C4XOIG3lOQxvBvHgGmdjDcJoFsKYut1KEA/5Hf1cBAjZSy21L5ViJHSFwhmW+A89j0G0q1EBgugU5/WcWE9ssasUovURjzEj39nWvtTOxa0p3ELdIzp3DVof8o4CFkOCwTKyV2BTmBK7aBznkZqOK2/ceQOoLOkCp0yH+JheWxgB4l93BzjmDobXAJhzI9EMfVFNtZ9hDXG1srbbAX60fTpkWSuNkBnb2gboKedQGADdOu8SedlA/R0omVva0eglUSgXg10umFuXIFOz1l0E8bD6XAxy3YC6FpEg6lzzMqdlOWkRqea6DkOLwrdhTiuQ190L+kErygj5I+gusoPny/I6jlRTahQIASfL4C6mlp2b+p0uZja3JvjRpvSItT6fKiurWUPIiVti9GtZ1fU+uoQUcNsu43lm7Bm21rsU/cjgABUkQzKYi96MIv9HK+uic/djWUM1/td/TTWWDOtXIFO0/jjPddj6FknJzxJU7FxP9wAOtXabsrroXtvwGmnHtMkAFpd68OkKZ+DVIupvo52gD51/F9QkO9NNVxZ2W57+V6MveXxtPsacHJfXHvFUBzfr3vSJJVEjZOl+PP/fr9JavTDaSxpB7LeDtkE0k0dK+2fzfEmA8/ZsHBPVjqAkotuve+5hKFNNo9UE1rSTUROpkB/8vm3G0m+SF+BnigAH7/9t8PzOvirRxoctg3QbYDeHNfKlmvDBugtF9uGW7YBerYjbvd3ZEYgBtBVy8KdAXQCjWRrTahVh24SQA+Dp1rcZIVOJfR4FziOajsDEpFzIwxTV2HS2owgMcU4lcpjSmXimFRznNTaVLhPU5HjlGHoKupqa1BQkA9d04ivw+lwIhgOwSl7sLeikokX9u2rhWmSpbcLOTkSAkETTpdlH05C8UDIgOjkwctgEJ9Zp5PNONnNk1iCAC1bZ4mpo2Pw3OKkDKKbAgROhKorbFty2g4F/KzuNa0fGaZm2dAbJlOX+8NhcLyEnJxcZn+uhCPgdJNZlcuym9mBB/wKnC4nOF6DJ4diRf2HITAFOtnGE+ilLwkGJ0ATuEMV6EwtHQeV41ByrJ48nZM0R5oH1QN3e8hu3VKfUx1znz/A6px7cjzgBcLL1tpb3JLcAfW2pf6mpIlDAfqh5/2Pldfs79GSjLS2Z/0ntiD2YwZwqBL9IEg/pB+mCo8q2Nn3eu8+1oUF3hlA5+jcMsBTFgSdu4bD2p/3WwkiJoFyh6WK58jSMshAOowcy7edo3OXvmj2QsMK9ANlJg8s0tUbVENrf6leNWjf2H1Eetwk1R6ys50N0LMT51bRiw3Q2bXRBuhNhsGpnO7ZinO6Cz+pjL2hbWyAnmnk7P3sCBxBEUgToBP0pvtwtzMHPCcygK6EVJi6CVl0sgcd+iJbdwfvgFvwoE9pL3Qp7IRcOQe+Gh/27qlAdXUNdE2H2+lGKBCEr86H6ppqiIIIr9fLwLjH40FJm2IEQgHU+msRUSPo1KUj+p/an+VehyJBVFVXYe2WdVi/YwPCzghUSYUqxAB6fN1zOmaHGlsdat9UPzs1/oa7/gNC/SeGpp0P2bZwp9GSCv2pP/064cDJcvfndz2VcJsjDaDHJksg/bh+3TJWpJOKmKy4U4XoRztATwbOmvYOS31vOm5VNT6sXL0Jjz7zZuo7NrAlwevLLjwTJx3XM+OEDFJVP/7cW02C6DS0w2ksmQY1m0A60zHG75fN8SZ7/2QDoDfHGJK18VMB9OasgZ7o3DpcLNyt62CddR186vVGh2wDdBugN8e1suXasAF6y8W24ZZtgJ7tiNv9HZkR0AFSRXMxgO5gQPcgQCfAqcHgFPZd0TWEFA2SwwPdkKhsNvI8DkhQoSghIuXQTSAY1hg0t6AtreU4GX5UWU1yA06ye1eCUCNh5ObmQlHUKCSXEQyEmJV7VVUNioqLUFPjY+X8qBY12auTs6AkkcqdY9A9GNEhuniYAnl9M/9ycFQrO4pCSUtvwXNL5UwIOSbioKUpneOgGRxTk1NdcRIgO0QBkWAAsijA5ZSZAt0SZvMQJQcC4TCzXXc6PQygG5oBJ285I/r8CmSHg9X+JgV+VVUQZR29rDY2D4UBdAb2DVKbWwp0Uu2T+lyPstP4T5SYliL2/QBmPbCuFpWj0AAFSioQWZ1vl8sBfyDAasmT+jxmvW7B7mgk4lgtKbgJQh+wcGfwvj7MPbgu1RDmZUNim8T+mmwdK7pdtPThga2ZCjv6xdwQottF+fwBpTfZs0edBTiTHCfpSwR0yw0AQh3AhQHDAxjW7+g8huCLAnQvQLCdIDuvMMW7aRUAqPd2j08qSHQlaGi+yYD4AV/46FFpzVcaG6C35qPXzGO3ATq7FNoA/YgC6M38Jmm25mwFerOF0m7IjsDhE4GUADpllFqZqwS96SHI48qBwEcBelhjCaMO0QlRkBhAJ0W6aIhwwoFSd1uUuIqR6/QiWBfA/soq1NX5mHVUbo4XSlhBkEH0OvYglpObi0iEsoh5ZnvFMWsyBfur96NDpzIMPH0gXB4ngpEgNm7aiK27t2JX9S7oOSZ0hx4F6PFq8obCXS8jtcH66LH96sH0I0CBTjP78M3HkJ+X0+i5WFFZgzE3/ynhuXqkAvTYpMna/dwzT0bnDm3TVhOTEv0vfx+fkp27DdAT10DPBgBsyYsy2akTSO/UoU3a3fywuRw33/m3tPdrbIfDaSzpTCqbQDqdcTW2bTbHmww8Z+P90xxjSNZGSwD0W2+6lJXwSPRqToDeUJJ0LKE5GUBf8e163P37fzTH6dlAGwmSBhvp0QboNkBvoZOxmZq1AXozBTLlZmyAnnKo7A3tCDQeAQKQBBgZQBfBGaRAp9J5pEa3LLINEDgPgxMMpkBXdcDtyUUwrMMfVFGU6wRnKNCUMGSnk9UuD0Y0Vpuc0GCtPwhBEOD1uBgoFwUTMtULD/kg8QIcTgc0A1BUnYka6mp8yKG657oBTVWZDbosOpgle0SJQCL4HiGlt8Rs1wWZgyYaUEEiCwLAJgSTyv1xEE1ScR+6TnMAoJP6nNm5E3YVoTNoS7XMrWrZaiQCgamcTWiqAlGybOlpeUp2usBJEiKaweZk0N8NA16PN6q+N1BZraKwyGltT4JoQticyiC6SADdpKrzPHhdgMnTbzlmLX/Axjx61A5ouaPToP3oZVl9x1mIizz8gSDcHicUVQPPrOd1pnzXTZONnxIaDiBe5gRpKcCtdigB4dDq34cuQx0qFqk/zpjl+8GTLZV7vfjPTrLUj+4TU6Az9TklGhy6Xaz+O6tvHk2OoKPI1OWkKNfdltpcqokC9NwoVCdHBDppyImS1hRzLRt3PmJ9UQaCITdQgzyVuRyg+3Hvt8ZKeMe/JePV+gazkW+9Lxugt95j1+wjtwE6u7DaAN0G6M3+3vpxgzZAz0KQ7S7sCGQ1AvF2Tpbt0kELd+vzlW7g2Rd7xjgI0EmBLvBk4Q5m4U53lg7JZQH0qLW7YIhwQIYXOcjlvQygq2EVvjo/wsEwRF5ErjcPmqKy//t9PlbLyuV2I+D3s8xiySHBnUM1ojjs2LUDRW2KcNIpJ7L6W6RAX71uNar8VQgaQaguDZqkQ4tXoB8wwbIekhp8gGA3xfUV6PEH4sgE6P976UF0LGsc6JH69dIb/pjwjDzSAXps8gNO7oPh5wxA/xN7oSAvdavx1eu24rbf/T3pu9oG6Ec2QI+dABcNO43VSO/Ts3NaqvQpMxbhmZfeTXoepbPB4TSWVMadTSCdyniSbZPN8SazT0+l/niy+ST7e7IyDKlAfBugP462JYWNhtoG6MBtP78cY8cMazRGy79dh7seGJfsdE3p74tmvtLodnR/dNHVNkBPKZA/2UY2QM926G2Anu2I2/0dkRE4BKBb1teHAnRatdChmhFwPAFOIKxqEGUXduyswA+bytGtUyl6di6FoSlwut1QNAOBUASiLGFvRQVWr12Pbl27okf3rjA0HZIICCRYCAVYbW7dNBDRTagGWA10TVFYzXRD1TFnzlyUlZXhmD59mMo7EPDD5SQ4am0rcAI4yYAi6gyg0zaCyUHkRIhkJ09e6qRIp3/RkqJspYVZt1vW56Qk37y9Arv31aBdaRu0Ly1i9dkJnvOGAV0ldbwOTTexbfsObN+5Gz1690L7jh1Ay1KyzFl28aoGvy+AlSvXwZ2Ti6I2ZWhbKmP1ms1wONzo068reE4DjwhEsolncJ+HQLXQeR6qaQFki5/GKb0PgHPrDIzVyLbq1FuW9ZQEwEs8/P4gXB4HlIgORVXh8/uxbds2eHNz0KlzJ1a6MAbMmZl7dN3Nsl63+j2wVHXghI9C/QNjsraN3y6K9A/UTf/xWld9ZXaMEsfX+6b5R50CojXQLRv3eIAeXwqRrNvJCTJqO89+Jgt3AuiegwCd6qDr+TB1Z7Quug6TAXQV0PJgGmSzTwA9DEppYIr0A3bqsSAkEstE/3ZAul8fmtcn4o1A9ai3vRWD1vqyAXprPXItMG4boLMLpQ3QjyiAnq61eqZvrHSt4m2Anmmk7f3sCByuEaA79NgCUxSeH6iBbt2wW1D94CMDU6DrgMvhPmDhTg9GZHdFAJ3Zt5PZlGpANAU4eSdERYTTcCLP4aUnImgq1Uwny3cHvJ5caIqGSCgMv9/PAiWKIvs5opA1mYnC4gI4PQ5s2LgeDo8D3Xp2gyfXzRTo6zesB2QTcq6MIBdEhFegCZT5GnvRDW/sprj+PUP9B4fGMlmPTID+7KO34uTjeyU8OZPVFD/cAPrZl9yd9pst3c9Cgt2kSm9bUpBSX0/9YwKmzf4q4bZHO0B/+Zl7cGyfro3GKBsAMKWD2YwbPXzfjTh9wLEpgfRAIIQRV/2uGXs/tKnDaSyNTTKbQLo5Ap3N8Y574nb0P6F3o8Mm2Dfqut83x7QabeOLTxIro1NRj/8UAP3Jh3+NwQOPa3RewVAYw0bf18jfrXuDW2+6DGNHn5/g+lWFK35mJaNRvVF6NfSs96/nfotj+3RLfB288aEWOo6pKHkO7dpWoNsAvYVOxmZq1gbozRTIlJuxAXrKobI3tCOQIAJUSDymQCeATgp0R5wCHeAEEyavMZ2vquus/rdmCFi4+BtMnzkbp5zQF7+8cTQD6LLTjXBEgT8YRkTXsXjxEkz9+GOMuXIMBp9xOrNElyWO1SpXlSDcDhcC4RAMqptu8pBFCTzHMfhLaza/u/d36N+/P64eczlzIyR79braOhQVFkBVNDhkGYqugvcIMHidqdYJoEtU5o9M3HWTgXiRF5jbIL3oDoQSAWJCDp0TMGnKbCxc8h2GDDkTZ51+CpySAJcECKYO0zAhyyL2V/kxe87nWLh4KS4YNRKDh5zB1PhOJ6CFddRVV2PRgi/wzjuTMXTYBbjmumuwv3onnnvuDZS2K8Rvf3creE6HwGkQYZDROHhyXTcFmBwPzYhXH1sK9dgrXu1NrooEeA/+nbMQsmmy+ueyk0cwRDXldWzeug3vTHgXAwYNwFlnDYYnh9wAD6rOY/FgAJ2twVn3Z4cC8SigjnHiAwbncfdybHeysLfWwaw66jF1eJTyx8/mwJpgDKDH6tJH69T/SIEeb/VOSQPUoYaYAj3WH1OXU61zzW3ZtZMCnc5vPc9SmpscDN6IKtBVpkBnYF1QwBFAj9ZPj6n7f1R8/YCLZGwy8fezserx8UkB8W+9OJAejVNDb0wG0JvZgTJ7l0AboGcv1od9TzZAjz2EZwu6tvQpUR/SptJfJgkE2eonlfHX3yZbxzJdaGAD9EyOpr2PHYHDOQLpA3SqgU5Paw7JepCjGuj0f8o2doguloFLDzUmZf/yEjyyBwiQA5MAF++07J5YoirPMpHJ9p0expiNezAEXaN6ViazFaMnBc3QkFeYC6fbge27tkNyiijtUMputAMhP3bt2QU5R4a7wAWf4UeEi0DnYwA9mhF74IaYbn7jb67r/1wfqMcfu5a73/gpaqDTzJIBdE3TMfTyexKewEcjQI8F5C9//CUGnNQnqbX7oqWr8PvHX00Yx6MdoCcDgC0NkH+qqzTVJr/p2pEJkwdiY/vXm1MxftLsFhvq4TSWhiaZTSDdHEHO5nj/+tCvEkJgms+ZF93RHNNqsI3rxpyPX984KmH79z78Tyz9em3CbX4KgD7uiTtwyomNJx9sL9+La3/9WCPjzhygx57f4xt+/i93JxwLuw6OIWjbEi8boNePqq1Ab4nzLJtt2gA9m9GmvmyAnu2I2/0dmREwYPIqqwtN6yW8IbOa3ARnCe7Swgv9TYcGg9XoFqGBQ0TlMO+L7/DuxI8w8OTeuO2my1htb6fDA16QmJo8GI7g8/lL8O9XX8OVV1+FkSOHwumS2dqMUwY0jezcRfhDQWbZHtFMaBETgshB00OAKWDcM+NwzDEnY9iw05kAYvuWfZg373Ncc80lyPG64Xa5mV257JahmRFmW05rRbIgMuEGrR3pigqB6rHzAgm9SZDOkgGYCt1kegu8PWk25i1aiVEXn4OR5/UnvQREHdCUAMAZcLo82F8VxuSPPsOM2V/gmusuxciLz0BEBavDvrN8H5YsnI2vly9DSZsyjL1uLIpKi1FdXYv585aB51Vcdc0oNndNAVyyAYFgr0E1uwVwHFmrG1CpTjpP9d1JoW8wcE8/0z5U850SBCgBQVEMyCLPxs+E9RyPSEiDw0FrWhwUzYTDyWHVms14/Imncclll2DY8HNZPXeRQkNu7QYrWc/2Z/mWjMtblv0cs64XYbK1NgMcqfVByQS0GVnnc5BksqTXYRgcDJ0DT7YClo0kYKiUbgFJJLCvs6QIQzfB8dS5YIlqoo4A1k56NKkh+i47UAM9Zlcfr+KOkXwdPBtQ7J7S+tkk9bpuqchN0W8pzQ03s2a36sDTYmIgWgPdDZMU61TCgJUxoDlIcbXfGxLA1L8SxNYAqX46u+Nu5FJR7/dxCRLxO1jJDInWCQ/nK5EN0A/no5PlsbXcgnb9iWQL0mYSwEzGlkk/2dgnW2A7W/1kEjMboGcSNXsfOwJ2BNKOQDRb1tovNQU6wXHO4JhKnL7TQxCD4bwIWXSyule6qrP7YKfogteVCyNgwAwCokFVpawv+kcwnbWhGtAUHUpEYV+apsHlcrGaW6qhwO11QXbJqK6rguySUNS2EHXBOtQFrC+n1wFnnhMBMwAF8QA9Lrs2asHUcIxSXTiObtfMN9A/FUD/z7jfonuX9o2eNqT6vfLnf054Wh3NAJ0CQ7Vzb7pmZEKITrXQL70+sRX+0Q7Qk8FGinVLAsC0r53NvAMpwM8/+5SEra5atwW33vdcM/f84+YOp7HEjy7ZOXK4uRRkc7zJ+qI4tmQCRrJzJhxWcP7oe5Oeuz8FQP/gjccSuoksp7rjf2hMXd80gM6W9A4sVgK33Xx5QiU7uw5ecHvSOGa2QbO/BjYAACAASURBVKr3QQdbtxXotgI9s3MtW3vZAD1bkY71YwP0bEfc7u9IjMDBeuDWGgtv8BCYKppYKoFTFZoRYczT4EWEqHy0Iwe1IWD+ojUY//ZHOPe0Y3D7z0bCIWpQwxpkZy7CEROKpuOrJasx7oV/4vobr8PIC8+E5AR8fh3eHAHhiMo0yqLAQeYFmCYHNcJYMCSJ/iIwgXEwRMp3P6vt/em0pfjPf97AM8/dj5xcD3LcuXA6ZEiigHA4CK/HCb8/zOqm09oOmZxrVGCd6oub1C5Bc+tnWq6JhDVSZmDS1K8wd9EaXHTBQFww9Hjk8CRKNsGbCgRZh8aRAt3AlE+W4LPPv8Xoq87HeSP6QVGA2uo6TP/4Myz4YjrOGnwaRo4YgdKyIugIQwnTGLxwu8HU87oO1FUD+fmWcCOsBuBxetikRZ6U4xGmtHe7BVRVUWKBm61VmboIWQLq/DrycgUEQwo8HonZyrP7O6ZIt6B4RKEa7WDx/2HTXoz7xysYev5QnHvuaQygMwt94siUJGCVfYeqAqIEqKbGEiacThG6KrL2DNNgXzAJipvg4YQSMeHymNA0BRxHUFyEIJKKno4nrbWFYBoR5OU4oGohyAJZ85sQeIcFuJnq3ho79Wd9kdhGiLNPT1YMnM7Z6LsyzvacGfZT+wyWq9ZEGbSntmPrdaRep99biRZsMZGlVcQU9Om82w8M4pACjklbaASgt154zo4mcwfYs2sndu/eBa64+9lmXl4eSkpKIMsyyw5RVcpWoCwRyhzhYBimZR0hRP8fPamjR6uRjISDPvh03sQ93ySNu71BtiJgA/TYw3e2oGtLH9lsge1s9ZNJvLJ1LG0FeiZHx97HjsAREoEDquzYjXBqAN1Sj3MQKPWWYLlmWkicI4DugK6azKKdNzi4ZQ8KvAVAhAfCgBk2rAdBsvCiG2ZK8lUMBt1ZqrFpQlVUBtGpFjrdxCtaGILEQ6DsXdGENz8HxaVF2FO5B9W+aqi6As7BgXPyUIUIdEGNKtAPzuvgvd7Bm+mDdaDSOZ4tc8/xUwH0ZP2mAtCbG/wmOxrzpz6fcJNzLv2/ZE0c8vdM7gXqd/DQvTewutaJXsms8Js7jodbYgPNP2Zd3FCcSP387KO3JYxhS9QBT+tkaeGND4c61rEpHk5jiY0pGSQ+mgE6xSiZhXpLJmBM+u8jKG3TeO3ujVt24qY7nkz6Dso2QB9I153HfpPkurMQT7/4biPbZAbQ6XMn/lkv9vOg/sfg2ccSA/Ip0xfimUbHkzTECTawAXr94NgK9KacT4fDvjZAz/ZRsAF6tiNu93ckRoB9GrN64ATMCaBzEE0CxwZ4pjXXoBlhC6ALEkIaB97hZQD980Xr8PbbH+Pc0/ri9puGwSlorPa27PAiEgZUTceXS9bj78//A6OvuhIXXHgOBKeKjVu2QZIkyK5cBAK18NdVQBbcEEUJfbt3Q0STAD4Et0vGyhXlaFuag9L2+Vi9fhMWf74eC75YjHPOOwFdu5fhzNP7M7EETYDU3gFfDTZu2obCwmJ06tQOufleOJ1O8KTQjugQRQ6+QBD7KvfBV+eHzxdGaVk7fP7VVixetgmXXzYAF57TF04CwSqBZgUQSTAhY0+Fjv+9/TmWf7MDN//6CpxwcjGq9tdi/tz5+HTmApx+Rl9cdtmFKMjNhWIoyM/jEA7yWL+2Cg6XiG7dyhAKqdi9rRKcoEF2ORFUKlmd9aoaPwryitC1a1fA0OBwikwFrWo8flhfDklWUFtTCZenFPm5OTAQRDDgQ7v27eBy5bK1MkPVsGnjPoQj+8FLJoIhB3whBZM+mIxzzj0H557THx6PE6rCQ40EEKjdj9oqP4IBwOV0oqxTCXiZZ8ry/Hw39uwOYO+e/cgvcLOkhuqavUyNznMulLZpA3eOiK07yhEM+K2a83IOiopLUVLshJNgvBKGUzKgqSHkuLwwDR66QmtwEujsYitlrA49uRsQnKeTUW6g/viR+M47UudkA/Qj9chmMK+WWcxubCCZgM10IWUGQchaDfRszCWT+bPrfJoZLpaTSXo2HOn2ka25ZNJPJsfStnDPJNL2PnYEDtMIpAXQrepL7Fpr0qND9J/BMbt29nAHASJP9lEms4OibGlZcMAtuyFqEnhNAFSOgXMC6PR3aBxM1bJ7ZzDdMKCrGgPwlLVokGGVroKTOPAyB1Mw4C2wAPr/s3ceYFIUaR//d5y0mV0yiICCAqIkA2BCieYEop6nZ8L03RnO8/TuzOEMp2dAzIr5FBUQIxgQESSqSA6SWdg8udP3vNUzy7Ds7sz07g7LUs0zD7s71RX+Vd1dXb9633dnWTGzQmfuy2QLlmJCk6IwRA2mSBnGN0HWjIHOWhGLtpVu3yQuMNtxqRrjSAay3/lwFia9Ni2lolK9tw88qiceueuaevNctmIDrrvtib3SJJaRDPzGra+dPD9rtuXmay/AGSMH11vnTMRAr60CycB+SwPoNfvzm4/3HieJOh1/+o1Jx+/Hb9yP/NzsOtMRhLv8xoeT5uMkQarXjZO8Uz2nOQHi5lSXuH7NsU719W2m6zv1jQeQn1f39dNUcdBPG34sbrtxfL3D/Pt5v+D2e59PeikkA+ip5pOsoPj1fuv143DmqCH1Jn/oyTcx/Yu5daRJH6DXda+J31Onvflwvf24Zt0WXHb9g8ma6OD79AE6FRJvzxMP/h8GHNmzznIXLlmJv9zxXzbPS/d+m/i8mXD52bjo/OF1lrNgyQr8+fYn0y6jtgxTA+j2XLO2NiXrawed1MSnpD8Gas4FarZ532rQ9ACdee8iK8A0j8aYEycrMt3rLFl+qXzPAXoqKvE0XIH6FYgDdPqf1l1onUWKAXTJIlfeCQBdVBAyBEiubJSTBfr3BNCn4sTjDsf1l42EWzIQiehQXT5EI0BUIwv0lXjyqWdwyR8vwfBRx+D3TRV4dtIkmIKG4SOGYeOm9fj661loV1iIivIQ/njxdTi0Z3fk5WkIhi38/ZYn0W/AAJx+5kDM+Hw6Fs/bgN9+W4Uu3fIw8Jg+uGjsOajym9iyeTvmzfsRWzdvxo7iYmRlZ+HQQw/FUUceiSOO6IEsn49ZcO/aVYZvvvsR8378CX5/FTOK7XTwYdi0E9hRFsZF4wZj9EmHQSGLbPpIUVhCCFFTxK5yER9NW4zv567GmLNOQq8+Rfjyi6/xydQvcMbpp+KCsSOYu3V/VRB5+SoUKYKtOyow6ZmP4XK7cNttV2PT5jK8O3kmtu3YisFDuyEQKcGK5auwZvUadOzQBddffwO6H9wGlQHysChiV+lOfPv19/htxXJs2rgR/QcMQOuiQqzfsIFZ+F5xxWU4os/hoGiEixcsx/ez52LFypWQVAXtO3VE5y4H4dvZszF8xHAMHNgf7dvmwF9Vibk/LMH8HxaiqqICqqJAkVX06Xskjj6uHwrb+Jib9wXzV+PjKV+jqE0eOnfJx/IVPzOgDtOH44cMwYCjD8HK1csx/6dF2LapCj5fLk499WT0O6oHunctgqZFISIMMxphLvoNsuiHwqy+OUBvqXcmDtBbas86aFdmAbqDCmbklEy5cK/PeqixGpqptjRWfZsin0y8VDmpNwfoTlTj53AFmqkCewF02u1MO07ZclCs0olW6TF3VHGAnvg//UwQPRYbKf6yJ5LLdlOCYilQTBUyXJCZ63YboAtkdR6D6IZG8NyAoRugOOtkfU73HINiNKkiBBXQzAi8uV60atcKFf4yBCIBFgvdlHT2iYoxgC7EATpb3k2A6YkW6E76pXkD9HSsqSl+9+BBvesVYeZ3i3Df45P3SpNYzqB+BOIn1JvPrXdNxE+LV6a90S1xzpGKq3SqRDJQ7aTXUznno8n31Qt/SYP5i1bUmVWyjQipeANIzLypLdAT52o0HpIBdHK/zmLg1XO89ORf0f3gDnWm0DQdf7//hXp1TKWvaqZJ57pxkn+q5ySzwm8qAFpb/ZpTXeL1yzSQTrXf6kqX6fom8xpA9Xzrg68w8ZWPG9q0Pc5/4v7r0b9v3THEKXEq8c8pXTKATmlS8URR810yESQlXu9UXn2W86FwBKeeW5/r+fQBejLxX3367+h+cMd674N/u2cS5i+sP558snL2/j59eJqYxxMP/B/61xNLngD6n/9ug+10wV5ifxJAH3/eqXU2ryHl1KzXD59PqrMcuh+PGXtLC7PKSn8M1JwLkGBxHRP/T9SW5gJO1jrSH9OZAeixALPpV6+Jz3ByrTW0ShygN1RBfj5XIOYjj63HxAE6GSCQNboFG6DHXbhbzIV72BCrLdC//f63GEDvg2svG8UAepgs0N1uRCLkFtzEj/NW4Yn/Po2x48fjpJOPQzASxHsffIwvvpqBLt06o1evHjjl5BOxZsVqTJv6JXI87XDlhD+h12FZ2L5LxzWX/QsjR4/G6WceCUgipr7/Pd5+93+45a9X4JCendC+TRF2lVRi4nMvo6S0DEOHHoNuXbti5crlWLZsJVrlt8K554zBQZ07AVYUH0yZhu+++wGdO7bHSSedxKzTP/3iO/ywaBO8+e1wyUUnYswpvaFEAUmjWOoRGAiiKqSjKuTC19+twYdTf8TQE3ujVWEE7773GVrnt8UNN1yOLl0LmNkHuUU3rSB2lGyDobvwxitfonjXTjz00M0oLg5gyrtz8fW3M9G1uw+duxai/1GDYBo63v/fDLhUNy67/DL07t0e/oCFBx98COFQCK3btMaoUSOxdu0aLFq0FEuWLEXnzl1w5503o3PHVpg3bzUmPv0sunTpiD59jkD7ju3w82+/YuGSpVj222+4esIEnDb6JOYte+rHn+Gn+QvQuqAVjh88GDlZPixZ+gt+WrAMRW074rwLRqB9h3wsXrAen3/6IzZtXosj+3fFsYMHwoga+GHOUmxYtwMur45DerTCoEHHAUY2vv36B5SXl2LUyKEYcSq1ibxBRiFaGiRRQiQYgUelzbcSTNoMSBegYMAigxS2nkYPdYWc+vNLc79VgAP0/bbrGr/iHKCze5wgZORFhAP0xh/BteXo5KUy3cUIJy3hAN2JavwcrkAzVWAPgG6bUjNoTR82fbY/e/7NDk3E7M9TBehkca7LkA0ZMlSyU7fjn5syBEOEoFMMdIu5cqcXAMMggG6wZxrVQ7f0GEAXEDFD8OZ4GEAv95cjqPkZ9DdlgwF0XbKtz3dboLNW2X7Q9rA6TzQdT9eMfLc2zc0CPdXFMoLeD9xxZb1xu0m5v949CT8t3hv61iznqw8eqzevr75dyEB8us+2+JwjVXhOdd5XAD2ZBsnqxQE6kEwD6l/yinDtX//TqDfVVK+bRi20lswuPv9UXH3pGXUWk0kX5c2pLnFBMg2kG9rfma5vsj6j9mwvLsX5l/+roU2rPj8V6/NU3bdTpqkAdNpI8/JbM/DG/76ssx2pAPQJl50FerbUd5DFO8Hquo/GB+gTLjs7aRz0X5evx4SbH2u0frQzSh+eJlaAA/RG7o59kl36YyBxXpfM+jz+fabWrQAO0DOxPpQ4VDlA3ycXLi+0BSpgsvWYWNg8ZqRAlug1Abq5B0CvJAv02QTQP8IJg4/AhMtOgyqbCJMFultlAF2PAXRy4T523Pk4b+yJKN5ViUceewGr16zAvfffjW7d28OtAtGwgQ8/+BqvvPge/nnXnTjhhE5Yt74Kt9/yX5x40sm4/IpBCEdFzJ29AU8/8xz+dfd16HZIB3jcEl586X3M+OJrXHP9dRh87GHwekWoIjDrmyV48fnXMWbUSJx5xvHYWVyBp556Dgd36YxxF5wBt9sLw6AQfiImv/8tflq6BheOPR6nndIHLgOQdYoRHoUlUgx4BSWVIt589wd8MmM+8gs98IfWw+dxIRKwMGhQP4wbdyZyc11QJECQogiGKlkM9Fde+oK5jL/jzqsQjUbxn0emYfmKX/HYE7eh00E5LDa4KBr4ZPo8PPHEU7j33rsw9PgeWLtuF667/hpcfdWfcPIpJ8KlKJAVCZs2FuNvf7sTlinhX/+8Bz17tsETT76CpYvm4957/4rWrTvA47MDnb//4SeY9MJLuPLqqzBm1ClYuXINpnzwEdq1aYsThw7GId06w+dxwzSBqVO/x5SPvsSpI47GOeeeigXz1uGD/32DVoVZOOucE9CtewfmVPfHH37G6699hI6dc3HlNeeiY/tOqKwwMX/uUkx5/2OMGD4EF449ha3jSaIJlwwG08OBCFyKh8Ucp5ABNkDXYdF6GgfoLeTOwgF6C+nIxmgGB+jsHpchgJ6JRcZMtaUxRl9T5ZEuZGDLHmm6o3dSdw7QnajGz+EKNFMFHAF0y3aMXhOeM6BOMbposSpujU4verYFOrQYRIcCmX1k2wrdoDjoAqxoAkAnK3TDhER+rwQC6LYLd/IuFTbD8Oa40aptAcqCZQhGA8ytuyUZMGWyQieAbsQAeqLu9EZQFyhPFabH3b7v3wCd4Pnf/3JxvdbSpNymLcX4w3W1u4mt+Sx476W70KYov86BvqO4FGOvvMcRQCfAQR+f15PShZQMVMczoTzffP+rlPJMligVK/xk9UoGj/d3C3Ry4Z7K3GbGOw/D53XXK/nzr09rtL6Lz5+czKHISrt1YV497p2TjZw9v7/lOnInXXeIgvoAenOqS3qtTj11poF06jWrPeW+qG8yN+5U08Zyg055pVLepNem1gu7E9VLBaBT+mQQPRWAnsz6nMqp3307u3uwTzLovWNnKc79450pD6nP//d40vvgpFen4o33vkg5z+QJ04eniXlygJ5c4eafomFjoGb79q37dqoNB+hO5jYNGaccoDdEPX4uV2C3AmTAQPMLWl+xvfzZAF2AQVG4YcRioFuihDCBZVcOqoLkwn0Z3nxzCoYOPhJXXX46VMlCOGrC5ZIQiZILdxPz5q3EE08+jQsvGofzzh+Kisoq/Pvx1/Hzr0vw7MSn0bati01vtBCwdUsAN1x7G+66+58YOLA1Skot3HXn8+jVqxcuu+JoBo9nfrEBDz/8OJ597nYc0qM9yspM3HPvY8hqVYSThw9H165t4HYBiqBjx84wpn40AxWlJRh7/mhIooLXX3sTRx3ZC2NGDoPX44NLBXQLeGvKPMyetwpjxvTDmGG9kCUCEhlFmzFf7pKKjdtCePu9H/DZFwuQW6Bi8JBuGDPqJHz12Q/MovvC8efiqKN6wTAEeLwWfB4LmzfvwuOPvQ9YBh769/XYvDmA55+dgRUrl+GeB65C90M6sDpUVplYtHA9Hnv8CTx4/z0obJuDqR9NwYzPp+HlFyciL99Dkd5RFdQRCWl49rmXoUdEjB03DgW5Bfj3I4+hW9d2uPSSMRAlLySVYoyLWLj0F7z1zjsYOWoUTj7hGHzz3Ry8+877GD1yJM447VT43G7oEQuGAezYEcb/3psBxW3itDOGYeXyrXjvnc/R96geuPxPpyE720IgoGHu3JX47tsFOOLILjj7vBNgWQL0CLDsl5V47eVpOGZgH1w8fiSJB0nQke1VWex0LaJDFsiFO4VOjNucEECP2utp5F2SW6Dv57cmDtD38w5szOpzgE5qZgo6Z2oSnsoia2OOouaWl5P2Z6JvOEBvbiOF14cr0AAF0gbobFpdHVmcvdDFLdHjLtyrAbodr4t9TAlWVIJAVugxgK4IKiRLYd+RBXocoGsRg7lxN3UTiqJAEMltuwYoFiCbCJlheHLcKGibj/JAGYJ60AbosgGL4Hm1BbpRQ5i4BXoteu0B1utKl2jBbuvAPukar9fRXY0VAz3ZJrdU4TlVs7646zXLScUd/NtTZuL516enNWAvPOdkXHbhqKSW8omZJgPVidbsBGHmLVqOO+5/Ma161UycrP2pwO/9EaAn6pDMhXuqAP0fN/8Bp5zQv97+oH575e1PGw2ix8czWdP2OKQzaMNHfdatVLl/3nIpTj1xAKtnIBDCx5/NabBr7Def+wc6d2xdZ9sXLl2JP9/x9F7fN6e6NOhCSnLyvgDSDWnPvqhv4lior+5ffrMA9zz6WkOah5f/exsO6Vq3q3HKvLzCj9Mvuj3lclIF6JQh3Qe+mbOk1nYkA+j/ue96DKjH3TjlX7yrHOdcmgx6Nw1A/9etl+HUEwcmvQ++/OaMRoTodltOG3EcehxykH0ffO/zlPuOA/SUpWrGCdMH6PHnZ21rF3X9LRNrFrbIHKBnTmtbcQ7Qm/Hlzau2XymwG6AnGibQ0oMN0HUrQj7dQQA9EgPofgLos3/Bm299gMGD++GKy8+IAXQLLpfIALqmkwv3lXjiv0/hovHjceqIIYhE/Zj0wntYvGQBJk56Grm5IlwiUFEBlJVGccF5l+Guu+/E4CE9EQjquPNvEzH4uMG45NK+KC3X8MPsDXj//Q9xw58vRv8BHREMaPjLLQ8gIqg4YsBAdGjfHqIAVJWXsXjkq1YsR9BfiXPPHoNtW7bgh9mzMX7sGAwdPICtLWkaoJsCPv92Ob77cRWOH9oDI0/siTyVJn9ANBqBpLBGo6RKxNTpCzH5zU8x9IQjcfElwyCYYWzfuAUPPTwJ7dq3wY3/dy0O6tyKbSRQXBqqykJ495252LFjO2669Q+QhSiefWo2Vq76BS+/RmF7LLYZQZaAJYu346GHH8P/3XgNjjmuO55++gUs/nkBHnrgLhS2KYCuGcjP9oDMtx954mWsWv47/nb7DfC6CnHttTdh7AWnYfSIgXC7ffBHosjyKcz1/K2334GBRx+NM88aifk/LsSn0z/DuAvOwglDjmEbJRRJgKYDZWUWHn1wIhSXhOtuughLFq7Bu+/MxnGDe+Ps804iX41QFQtrVm/BG298inYdfJhw7ViokoJgyMLqFevxxmufou/hXXH55WNAmNzUdfg8Cg0fBtHJ4IWOWgE6LXaZJDx34b5f3UD2qCwH6Ptv3zV6zTlAJ0k5QG/0gcUzrEUBDtD5sOAKtCAFUgbosXjkMWgcR8m1u3AnS2/aKU0A3bZAF+ijyRB1BbLgAsFzJQbSJXLjrosMoBsRE3rEjoNOLtwJoNPaFwPosgWLALoRgjvHhYK2eSgnC3TNBuhkfW5JOgwxAlOwrdB3H3HKXYel+QEA0AmcnzlqCI7ud1hKMLp4ZxmzGK/rqPksGHPqMfjrDRfWe3EEgmHc/chrtbqEr+3EO2+6BMOO75f2BZcMoE+eeAc6d9gTUpZVVOGzmfPx3KtT0y4vFffyc+b/ir/f90K9ee9vAL1mY76d+mS97UvWL/GTUw0vQPDs/WnfOuqzmhWlsdbn8K57xEJOFmd51of/2eta2ri5GG9P+cqRRXoq4LMuS97mVJe0L6A0TtgXQDqN6u2VdF/UlzwRPPSPq1K6zy9YshJ/uXPvDRnJ2kwbTS4dN7Le2OHxPNKNuZ4OQI+XUVs76gPotEknvvmlvraSh5KJr3yURI6mAehH9zscD/3zmqT9SPfB/338DSa+nKyeyXoV+Metl+KIXt32vA/OmI1Hn347+ckAOEBPSaZmnsgZQKdwO4mwPP5zzf+p8Sw8k2VlxHMeB+iZ0nn3sOYAvZlf4rx6+4kCtEnfJBejtgU6bCt0O4we3W8pBnqYAXRRkhE1AFHOgj8EzJ27DG+9PQV9+vbA1VdfAFW1gbSsALoBhMIaZn//M1566RVcedVVOPKoIxCOBDD5jXcx98c5+O9TTyI3z4vcbBEwgPXr/Lj8jzfiwYfuw9Ah7VBWKeDS8f/C6NGjcMH4AcjNkfHxh7/h9dffxv0P3ohDexbh5yUb8eykydhWXoXswnyYhsbWdvRoFEWt8hCo8sPrUXD1n87Hxg3b8PVX32HM6BEY0O8I5OcQqJWgGcCsOWswe94KDD62O0aedBiyFQFmxEI0GoKo6rBkD3aUGHj/o7lYuHAtLrn0TAwYUARyXFhZomHe/MV4/4OPcNhhfXD22afh0EOyETF0rF69A9M+nIcdO7bikceuR8muIJ57aiZ+/W0xnnzmDmRlW1BdMhTZwvz5Jfjvk8/i/AvOwPARffDSK+9i5apfcfMtN+Lgzm1Q4Q8jL8uN8ioTr736Dn6a9zP+dtstcLkK8dADD+Kk4wfhqKMORc9D20HxKKgKWPCHonjo349i0LHHYPjwIfjumx+YVf4lF56F4445DlrEhNctQFVEbN5i4L33v4Rh+XHW2UNRsiuKV16cjsN7t8GV15wNRRFgmcCChesxY/q36Nq9EOMuGgmXYo8bAu6vvjgDfXsdjGuvPZ08yDPLdoUMy3WKh26HZaRjN0CnGOiR3SEROUDfT+4bda7cQbAsbN+6Bdu2bYVQ2O1EKzc3F0VFRVBVFaIoQtM0CIIIUZTYRM00yQWC7RKU/W4w7/6xI5nFEU327A8/mpsCHKDHX0acWC2n25uZ2sWaibak23ae3nYTnzgG6ntZTtQrU+OG9xFXgCuQhgLVAH23hcbeMdAJntOHRUOvYYGeEAs9boHO8twN0AWTfpYh6Sok0wUZLqiiakN0SwEBdFGXYBI4j0H0OECXyQJdADRLgyVbMBlAD8CdrTIL9LJgKXPhbsYs0A1JgyGEYIoaTKEmQK85gUuY9+0HAH3OvF+xccuOpJ1rR/LYPb/t0b0Tigrz0a51QdKF+MTMX5g8HW99MLPO8mpb/Pxo8n1J3cKTNeL/pn5Tb96jTzkGZ48Zgu4Hd0ja3toSJAO19cUqJ4u7Hxcux+MT30up7PvvuCKlTQn/fuptfPLlj/XmyQH6bnluvvYCnDGyblfmiUJSn5H1d7ru+K++9HQGi3p061TrtUEbPkZecGutfZYs1vTqdZsxa/aipFbslDkBT/Ky0Puwg+sdH6FwBMPPu2WvNM2pLildNA1ItC+AdAOqi31V32ShABLbRDHRf1z4Gx575t2kTSVwPuz4/ujbq1tKz5NfV6zHhFseT5pvYgInAJ3Or+kFojaATtfa1ZeegUO6Jn+2bN66E+OuAMJNYwAAIABJREFUvDuFujcNQKeCb73+Qpw5amgKdbBj23884/u0rdGvuexM9O3dDT26d677PnjeTSnVgQP0lGRq5onSB+gEz2uuDSSC89ogOgfomRkGmdN5d3s4QM9M3/JSWroCRMppLYMAeswYga21ULtNFqPatMIQRAK9LkR1CxFNRFRTsXLlFkz5cAbKq0rx1ztuQF6+G4okMYtuSbCweWsJPpjyKRYuXIw77rwT7dsXIBAI4LXJ72DWrJl48cXn0bZdFou/bRnAts0B/OX//oGrrroMo07rjfIyC9de+QBOOvlkjLtoEExLxNpVAfzlzzfj9Tf+iQ6dOqCiQscj/5kENacQZ5wzDAd3bsVimssiWXUb2L61Aj63gCxvFn7/fTue+e9TGHLsMTjnrFHIz3VDFgUEQhYm/+97fDf3Z1xw7rE4bWQ/WGELkgGoLgO6EEHUkrCrzMLrb3yFufNW4JoJ4zD4mI7wSAL0KLBt2y58PO1rLFu2Gv3798MF40bAmyVg29YKvD15FkpKi3HXPVdj+7YAXn/5K6xZuwIPPHwDOnf2QDNNmKaEZcsqcccd/8KNN0xA1+5tUVK6C7ffcTMeeeRB9O19CKqCUeTkuLFzZwjPTXwVWzbtwK233IicnFZ4/NFnke1WcMnFZ6FjxyLILtt74dyfVuH1N9/DkKGDMXrUsfj117V4ftLrOPGEE3DeWcOQn+NCJGT399p1pXj9jano3LUIZ501HMt/24T33vkU3bq3w5+uOhNZ2SJbL/vtl3XMAp0A+p+uOheWocOterBwwRq88sI09Dn8YFw34SyQfYplWAykmzGjFVVysQuKA/SWel/hFugttWcdtIsDdBItUxboDjqIn+JAASfAORObDjhAd9CZ/BSuQHNVIAa7d1toWEgdoNNEjDlwr965Go/PZcdAty3QBXLRbsmQTRcU0w2JAHrcCp3AOgPosm2BHjVhRKzYZN6CLMssBrpmRWEpMYCuB+DKIYCeh1J/KQKan1mbkwt3Q4rCEMIw4zGbmO61xT5P3DQZ+7kaotfy3R79R3OOzLtwz+QQ+mH+r7jjgZfqLbK2RblkADgxwzXrt+C3lb+D4sISqB9/Lr1ct0OXzm0dg/N4/skAejJLacqHrPq2FZdi4+Yd7JN4dO7YBm2LCnBQpzYpQaSNW4pxyYT7k3ZhMv1ScQOfWMjj916H/n0PrbPchUtX4aZ/PJO0XqkmSKZrsn6pWU5tngLqqwv12e+bdqCiyo/SsirsLCnfq988bhUd2xWhTeuClJo19LQbak2XDIzGTyKot3VHCdZv3I6du8r2yIuAVevC/HpdtieeUFfc6uZUl5REbUCiZG2tL0Z8A4p1fOq+rG+ycAA1G0XXz4ZN21FRGWBfrVyzkW2+KsjLZr9369Ie+bGfUxEkGArjHw++jPmLlqeSvDqNU4Aez4BAMsHvLdt2IhiKMLDn83pY/WlDmaIkd0Gp6wYefeadFD1JNB1Apza9NelfoGdOqkd1P1YEUFpeiZ279rwP0nPL7XKhY4eilDwIULlDR1+bUvEcoKckUzNPxAF6+h2Uvmbpl+HsDA7QnenGz+IK7HsF6L5iMCt0AuiiSXMXMhmmdX/6zo6BDlGH6lKZRbFpKbDgwob1uzBt+iysWb8GQ4Ydgw6d26N9u7aQZQk7d5Zj+fJVWLL4Z4QiIdxww3Xo0D4XpWV+vPjym5g79we88MIkFBW6EQwCWW4LP/+yDZf/8Xo8+MB9GHZqD4iCgIsvfABDhx6PP1x+LKr8Gpb9vAv33H0//nXP9Ti8dzcUtvLgk89+wmdfz0Gvvv3R6/DD0apVLgqyNaxZsx0fTZmOVvm5GD3qVMiihY8+/BAuRcZxxx6Nrl0OQn6eGzuKK/HW+9/j15UbMHbsCThjZH8W/1w0BEiKBh1hWKKCcr+Md9//Hj/OW44Lx4/BgP7tkeORoFgi2wTw40+rMPG511BY2BpXXT0e3bvnY/uOKrz64uco3lmMu++9AZFIGG+++j3m/vgdXn79XuYevsrvR15uDlasLMeN/3cLHn/0YfTrX4jPPl+MV15/AcceMxAjR49A61YFMK0olv26Hq+8+hY2/74VL770CIoK2+LDD77BzM++xDlnnI7jT+yNQEhCSXkAS3/9BVM++hAXX3Ixhg8fiI0bi/H6a+8xt+tDjj0Offt0QWG+GzuLQ5j8xgwsXPIrzhs7EqefMQS/LF2HF56fil69OuHa68+DCR1RDfj157UsVnrPwzrgiqvOhmmZMDUX5s5Zhffenoojeh+KP5FLf1pTMwx4VNrQQD7cBViabUzDXbjv+yu/aWrAAXrT6Lpf5soBOnUbB+j75eCts9IcoLes/uSt4Qo0SwX2Aug0hyY7c9tlu23JHLdAt+3P7RjosTjobBNtDYAeA9Z7uHA3CaB7IFtu+0MO3JkFugzJkCEaEhAVYEYtmFGa7FuwTIt5ECLrd92yY6CbClmgBxlAz2+Ti1J/CfzRKhiiwWKfE0C3JHI3RS7c9QTJa0L0ml6HYhb4e7i0Z0/W2Cex91o2QF+7YSuu+PMjSYdrXYty7710F9oU5Sc9vykTJAO1yUBvY9aNQAxZsyezPqcyOUDfU3ly5X7XXy+Dz+tuzC5JK6+GAvS0CqsncX1xpJNB2saqQzyfdGNaN2b5ydrKAfputcna+t7bL4fXk/nrh+57L735SUoeGGqOj4YC9MYYbxQf/u5HXk0xq6YF6OTK/Z7br9i390EO0GsdC2XlVRgzlryCZCLOdorDscHJ0ofBtc0HuQv3BndEo2TAAXqjyMgz4QrsAwVorUW33bVbMkCfGEC3zdB1WEIEgmiymOKaZkAQXHCpXpSXh7FgwRp8+tUXmLf4BxzZry8OPbQHqqqqsGDBQpSVVmDAwAEYPmI4+vfvBUWysGlrOV548WUsX/4bnnrqSbQt8rF1Hy1KLty34bZb7sa/7iLrch+LhX3TDY9g1KhRuODC/iyu+NqVFXhu4ovo278Luh3SHv379UPxrgBefv1dFvd74MCj0a51EdasWYWfly6BW1Vx+phROHbQ4fB6FSxc8As+mTYDgmmhW7eu8Ho9mD3nJ6xeX4HCtp1w+unHYNTwI5GluJgHQ1nRoTGvgwq279Qx+a2vsGDBKowfPwYnDO2OVtkeZpgRjZgIRqOYOWsJPpwyDe075eBKcmsvZ2HSM1NhWRoeeOhabNteiYlPTcfcud/i81kTIVIM9FAEPrcbC5Zsws03344bbrgW5583BLtKgG++m4VJz03C4CFD2eaAdevXYeuWbdiwYSMsU8RTT92FosI2qCg38erzr+H3deswcNAgtG3fDmvWr8PK1avwy7JluOqaqzFi+FDk5ir4fvZifD7ja4T8ARzWsyc6d+yExQuXYP3vWzDwmP4YMXowOh/UCt9+vRgvTJqCo4/phauuGQdVtaAoIhYtWo0p73+Bg7sX4eI/jIFbUWGZKn76aSUmvzYNA/r1xsUXjYDHA0TDOiw9DEPXoIgqPC4vC8G4J0Cn9TSN/R2WwmOg74O7QOMVyQF642m53+fEATpb5heEPWJPNVW3ZsLKmeruBCA3VZv3Rb5O2p+JvuEW6PtiNPAyuQJNpEBtAJ3uv8xle9zKOhGg2wh9T4BORuIxiE6Rltgke7cFOsVAF02FAXTJ8jBLdJlctxNGZy7cJWaBTgCdPpZuwdRjAF2gibwN0AUVsFQTYTPEAHpumxyUVO1CVaQKhqBDJ6tzOQLIBNETAXpC/PNarcypRQmLn1R/Bs7tlu7+Od4HLRegpwrP48/o2p5TFAv9pgkXsF3uTXFouo5oVK8XJiQD6JmE/F99uxD3PvZ6SlLsbwC9Zv9/N+2/9bbzxDP/nPbcjuLLk4vyfQUBTzrrz3W2afb0p1Lq14YmSgVGNqe6NLS99Z3PAXp66tK1M/ask5GXm5XeiQ1Incp4rS/7fQ3Qye38NTc/loYCTQvQqSIXnz8Cf7hgBLz7YDMR9edJZ9TuiaOmSNwCPY1h02yTOgfota1D1PU3J+scziTLxOaG9DVz1pb0z+IAPX3N+BlcgeahQBygG8wCHSC/21IsShtZMOgQZROyTGGKNYQjEViGAo8rm8W9rqjQsHHbTixfvwKzvvuGgXGf14uePXqgV+/e6NOrNzp37gxRopDHFtau/x0zZ87C1i1bcdVVV6Jt29YwLR3ZXhXLflmDJx57CeMvHou+/Q6Gqnjw+MNvokOHdjjrvCFoVZiNaFDA6699hHkLv4LqNnHpH67EkUcejqih4n9TpmHhgkXYsaMYlmnguGMGYdgpw3BIt47QoyYi4QgK8t1Yt+53zPn+R3z37TdQFRnHn3AKBLUNyqui6HtkB/Tr2w4+xQUVCgQpirAZgCG6UFJh4cuZS7F61TaMOHUQ+vZpjVy3DCMKlJWHoVsSgoEg3nlnOlauWYLzxp6Krl0Ox6wvlgKCiIv/cBp2bC/B9I/nYO26Vbjr3mvh8Vmg0Fkudw52FFfhnnsfxqWXXoIhx/VGWYWIwgLg7XdnYf68edi0eRO6du2KEcNHMJC+bt06XHD+uShoRSH0PBA0GZ9+MgsffzwNYS2Mo/oPRFGbIqxcsxqnDj8V/fsfDp9XQiQErF2zGYsXLMKsmV/BjOo4uEtXDDz6OAw5/kjkF6rwByNYMG8Fvv9uKY48qidOHNaPjQVJVLB61RbMmb0ABYUunDisL7J8OVDkAixduhbTp3+JXof1wMiRg1FUQGPJhERbJCj2nyWCbFVofJksZCMtf1EMdAqJGDNI4QC9edwWHNeCA3TH0rW8EzlAZ/c4DtBb1NBO94UnU/3PAXqLGma8MQe6Ak4AukATsBharv4/BYBueW2IbqqQYuBcNmMW6LoEQRfZB7oAGATQY97XYcGwdAguAVAthC0boOe1ycHOql2oDFdAsyLQxQgMKQJBicKS4xP+xLjnia7a67BAp/FwAAJ0cvlK8cXue3xyyldEfc8ogp6Xjx/d6BCd6vnK25/izFFD6rVyTwbQ04mvnbIgtSRMB57T6fsjQI8vgtMcpCkAOulCluh//8vFyM+1XUln6kgWv3niozehd8/645Y3tK6pwsjmVJeGtrm+8zlAT19dskS/86ZL0nK/nn4p9hnkMn3ye587sjyPl1kfQCcPA1X+YIPDfNTVPgot8sfrH0yz+U0P0KlCR/frhTtv/kNG+jFRgF+Xr8OEmx9NSRMO0FOSqZknalwYXBcoz8Smf1toDtAzt1nBVpzHQG/mlziv3n6igA3QRXLjzgA6WaETQKc1DDs+uiDqkGQTIoW706KIRgFZ8EJV7XjWhD7DAqCZgCgAikTW7HYWIrNt320qQHf+YFhHZUUV2rctsDc8C0AkHIXX7UJZCeDNMuB2S4jqJrZs0NCpkwpJASK6DpdEFvICooYBUTIhSzJ27QzAgojsbDdcLhGVlVFIogy3W4TfH4HXI0NVqE1UloXSkipEogYK8rPgcZM7eqC8SkCFH/D6dORna1BZzWUYZghBrQJQXBCVXJSWC6iqMtGmjQRJ8EM2QvApuRBEN4IRE1VVOgpaudhGg6hRiVxfAXRNQnk5kJNvQpUF6BEB4Sjgy7a11WkxylSwafsu5OS2Qq5Pwe+bKqEoHqhqGHrUB59PhEpGHgAqKi3ccsutcLkl/O32m9H1oNaoKA8g2+W23fALBiRVwM6SACTVhewcBWHNgmkJcKmASwIqK8Jwu2S4ZQqDCIRCtA4mwu2l4PFR5iWyvMRAVbmJgkIPcvIEaIYGkWzmDRcqyjWIUhStCmnMCLAsFZpht0sQAa+LDFV0hIIVUCVAi0ShKm54VXrHlmAy2/s4QNdhCkTWachxC/T95MZRRzX3OUCnYRVfmK3r5/okdnJOU3VZYl2c1Lm+85tKp5r52lZxtjuTA/PIFEDN1AtPpif7zW3UpAvQ2Ssi+e9p4oMD9CYWmGfPFcikArUCdDsOOs3abaft9Dv9bNrP2NibF0PQNQE6xT1PcOFuu3G3LdBV+Gw37qbK4niR5bntvl2GpMs2QDdin5jxe6x0mDAgugmgIwGg56K4shgVoXJErTA0IQxDDANqFCALdLZjtjEAes0OiS8uxv5PLKIBfffiE7eyGK2ZPggYfPjJbMz4al5aRSd7RhEMPv+MExsNohM4ee2dz5gr9GQW5MkAOjU0WXzwtMSokZig5zdzlqRseR4/vaUD9JPO+gtMCkbn4CCIfst14zIWHiAZPKcmEJj8v6vOSzmGebrNTgdGNqe6pNvOdNJzgJ6OWrvTNvX4oJLoWTLxlY/Tjnles0XJAPp5l/0TD/7jKgw5uo8zMeo4a8GSlfjzHU68SmQGoAuWiEH9D8NfbxyfuftgGvCcZOUAvVGH5D7KLH2Anrg2VHP9JvH3xJ8ztW7FAbqVtuefhg48DtAbqiA/nytAKxiEMmktgwA6wem9AbqJCARBZ+67RfLapwvQIiIs8uwnyMxoHW4b7oajBvz+AAzDgKJKDHATuLbv3wS8JWR5PYxlhyMGiwnu9qhQZROCoCBYYaGkfBe6HJQPCxKiQQmhMPFrP1tzyXLlQDdEVPl3wRSiKMgtYqH4qF6hQBRutwxJEhGJWDB0C+FwGG63ymBzZaUfwWAYPp8PWVkeVie/PwzLEuHyqqwpkWgAEiJwUZ5wgdquwQ9TdsOwvAA8ZH8Bl0zQuxKCHoBb8ME0VQQjBK2r0OWgIhjQYVgBhMMGfEorWALFOg9CdblYeEFRNlBeVYqsXBF61IBmWsj2tcLWkjK0ziuAIEmYM3s53n77Q4y74BIceVRreFwKKqo0bN1ahWeffwqH9+yGYSOGokfXTqgKVEK1ZORmebFlyw5IqorcgjyIigRNN1mcckUWEQqH4VFJb5lt+9q4fiPCwQg6tG8Pb1Y2KgJVUBUdWdkuGBpZkCus7hY0RLUQdM2C15MH0xChGVFIShUMMic3smEKCrFxOya6rsProfW6MDyyZBuskOW5RqbncgJAJw+Uuu3CnQ5LzdCGNH71N40C+xSgxyFtbPcPuyXVhOnx76j5tf1M59ClEZ+k1uYmtGmk2zvXmnuP6qtzbe2s7/y62tnYZcYW9TMlWTMsJ1MvIhygZ6bzk8GJ2mrBAXpm+oaXwhVoMQrsBdBj8Dw2NzGr46DH/x6D6LG45/HZgs3V427b7Y089DsdcYDuRpYN0Q2FQXPRJFguMXgu6UoMnhNsFyGYFFnd3gFL4N4QTEhuESIBdISgkgv31jnYWVmM8lA5ImYIGkLQxTAsOQKLYqHXBtBTcuEen4/VR8YTIHojAfTx5w7DlZeclpGhRZbcv2/egVmzF+HN979y5MEmlWcUuXO/dNzIBi32k8v2+YtW4O/3vVCtzeSJd6Bzh9a1akVtO+Xcm1PSkYD1yUP7Nah+NQtKBP0pVSIhUTKAvnDpKtz0j2dSzjbZJoG3p8zEc69OTTm/mgkTxwDNDWdOeRyKQos8ex8Eg8dc+DfHAD2eY1P0WWJtCQLOX7ScgUA66tuWG7/0/3nLpThuUO9GjVFMAP+Vtz5NG0Y2p7o4Hlj1nJgMoG/cXIyLrrm3KYp2lGey+i5cStD2aUd5OzmJ6jPs+P6Nes+jONCfzpxXfc04qVfiOfUBdLo+L7vhIZac3NNfcOZJDbbIpnv2K2/NwPQv5jqsemoA3Qb0Tzosg+ZUuzdJT7j8LAw7oXH7cY/74LrN9n3w5Q/Tqm8ygP7W+1+yPFOZP9QsOHGdY8LlZ2P8eafWWbeFpPXfn3RUTk0A/MPnk+osZ0dxKc6+5PYWtqjsDKDH14fi+tX2f6K2tGaRmTWlpjcu2L2em9blkpHETq61hlaMA/SGKsjP5wokAHRGOG0LdItZosffPmhNhsyKNWapTkBcFFSYmgg9IsIwJBiiBUMGJBWQ2esZBeGLW52Thbt9GKaFcDAMl8sFVRFRWRViP7tVEYFgOXzeLAimhLAmQNdLECDYrRDYFSHKUQTDIYhmNihHj8dgsdkpdnrAH0Fudja2b9mGwsIiuD1uBPxBVlfFJTPjr3CIYK/EoH40asAwAEkSICsCIhERUR1QaP0nUgYRIXjI4txUAJFC9pHXQTeqogoiUS/Tx+fR4FEDUAUNRhgIBwBvbhGz+oiEoigpL0O79h6EwiaMcC5y8ugZYSIUMRCqVODyWHB7wxClMFvLMkUJuimipLIKpTv9OPjg7ghUArff/gCqyiMYOPA4HHbYYVi4eD5+/nk+2rbPwx8vG4v2nQpQkOuDJFoIV/khWBSn3AVFVZlluz/oZzBedbsQDIZYHHuf24fK8nLIooS87BzIssw2GwiiiAp/JSQxApdHQiikQDCzIEo6LASgukSoso9BdZOszbUgLKESHk82RMuHqAFEyAuBZEKnMHgeCrcYgqDrqKiogCK5keXJY5B8twV6IkAnuE67MTLxPOVXf9MoUAOgF3U/ycrNzUVRURFUVWUXYzQatXe9iHYcRtpNYxgmJEmCQDt0yAqiemWkrsEQX0i1EwrVi8n2Dch2n5GwwlL9czKAnnh+zI/GXpZSTSPd7lzjja+5ISChbnarm6CdjVzmAWx5Hu9PJy8hTs5p6lHJ87cVcGKB3xz6s646OGkPHwtcAa5AEysQA+jVC1/VxcUtz3fPE9hP1XMgguW762ZbottBk+h/+2f7tYwWfSVThmJ42Ee1YjHQLbJCt2G6kGCBLpIVeiyOukkTNxEQFAG0edZSTOiSBjVbQVYrHzbt3ISyQCks2YBBMdDFCEAu3CUNFtu1HQ8VtqenHLu98XlfLQSc1T0ZGW/8jXvkZvf4Y4+oE0I2ZDSUVfhRWlqBZSt/x+wff8ZPi1dUZ+fk2ZHOPf3Omy9B/749kJ9GHN5gKIwVqzZi5uxFzOo88bj60tNx3ukn1KrTnPm/7gHbU9GMoOzAo3rioI5tHGtPYIc0bQiQprp+NPm+Wl2V08aA/zz3v720qK99tIHhL9ecX2ubyiqqcNYld6YiT51pao4BsgodPKh3rem/+m4h7ntssqO5TW0ZUp8NProP2rUucNxnlC/puq24FKvWbMSnM+dj3qLlexRXveemlkrE74GJIL1H986OLdKpLivXbsInX8xtAMyzK0ogvbnUpUGDrJaTp77xQK3QlPR7+a0ZDXIf3th1pfzqq+/jE99rcF87qXNDxwd52diwaTvW/74N9zz6mpMq1HkOeZo4c9Tgvb6vq3+dbhrZuHkHVq7ZiLsfebVB9Y/NdFgeU998sM6x+egz72D65z/YMwsKu5Zuqeyc3WfR/ZdA+pBj+qBdm1YNvw/uKGF6fDZzHuYv/C3d2rH0p404DjddO672Z055Fc4Yf1t1vunMIWzJ9lRs6lsP16n148/aWtMc0vaklOLBku55xgv/uQ29D+taawYfzfgO//7vm2y+mE5/0tS2+R7OKpeqFXq83TWt0eN/T8ynZp+nO2bsPNPpmYb0ijPdGlJiKuc6AehO3wni/fP1jLo3naRSZ56GK8AVsFG3aBkM7tKahUUW6LR2QS8m7AWEuBZZkJO1eAiWabLY5IpM7sLtNRlTBMKmCX/Adv3t83kgS2SNriMaiTCoKysiPG4PswgnhuZxqSiv8EOlWOMuCapsIRQKobIiilatWkE3K+BxZSEclCETx2ZGCwYs3Y3Kigiy8wSEIxUQBRdU2Q3LMJhLeWJyFeVl8Hh9jNeVlpTC6/HC7XWD3vk1zWQW6aoqY/PWbRAFCUWFrQBBYk02jBAkUYMMyY6bbgQgyhZcvmxocEGAYvM+PQJDq4BLBlTRDYM2FJgEqcPIy8+CbmiQlCgDzZLgQzhMZDnM6mJqFir9BnLyDJRVbGfW+rn5+aB35sKC9tBMgcUpj4QElOyqxHff/ohPP/2cbQLofkgX5Bf4cO75p6Nnz/YoryyH16cwt+2qIMOluBCJRFBeWcE2LBQUFCAQCkJSZfjcXui6Dos2S9hLX+zJpUU05vJedXvhD/ghSTpzha9p5MjeC0UhX/xh6EYEui7AMmS4XT6YVgQWQlBkclkvI6SRpwDasKAjGAohK4s2WgThJZivG1BlL/QojSmZudxnMyHyHw8zZoFO44mYajMA6Gz817hDxJf5av0/xloPeF5YB0Bv3bo1uyDpwa9pGgPldLHS76ZpsY8N0AWY5OOh+qhrsTQRoMd8isbFr755sREWm6PF8qz5XbJz9lihSWXhtjEeK7EdpnXVLVmd7Strt9v0VH9mc1mHOtVXZmNIcoDlkSmr9QNM1hbfXKcvVi1eGN5ArsD+pgB7btvW3rUdzJV7CouPe8D0+IJVtQW6aLtsj6qQNRdc8EAVVJBTd4qFTgAdcYCuC7YluiUyt13kaoqCdsluCZZswpAMBtEJoHvz3Vi3ZR1K/CVQvCIsidxMRe0Y6KLGLNDtRUpyX2j/z6YfbBFWYPPDmhYze2hQHzlLnMc0QZ8TIG6sY9OWnZjx1Z4AurHyTjef0acczSx1ux/cgZ3apii/Ogvaze4PhJgbtd9WbsBjz77HvqvLs8roU47B4EG92Mt2/CAL7bc+mNkgK2cCs4d264SiwjxkZ3nqhNml5VXYVVKBtRu2YMXqjWmB7WS6UYz2Du2KqpORhefnX89nlvjpHuT6fMRJg/YADVu27azWN938kqW/6LxT2GaJxIOsbMnTQVMd8T7r2N7WLMvnqdUanBZAolGd9du2HSVY9/vW6nrRwi/bsJNwxNaf6qw2u5PE9lEnJiJ32ccf2xcd2xeiY/vWddYnPuY3by3GyjWbQOOXrD4b82hOdWnMdhFkJX3jRygcxZx5v+wTGJ1Ku2rWt7SsCp/Nomu6cfs7lbrUTEN163ZwexS1ymNfFeRl7wFACVzT/Y4Ouj8vW7EBBIOb8iDr8gFH7r6PpNK/ie1IfLZQPe1rLYhIRKuGxPMWOYPENdttB67ZvZp3y/Xj0KGdPTbpjlJWVskWYDBcAAAgAElEQVSg9I8LdpfnxGNYbe9eiXCMYHqPQzqjU/w+mOWt/T5YXoWopmPnrnL7PrhhK95474tYs1Kb89XX94P6H46Rw45GQV5OdTK6xz369NuNPmRuuf5Cdo+NH6XlttbxDQBpA/Q6NrD/YexIDDzqsIT7TQSz5y7FtM/nsL+x0EVpHs5gcJqFNOPkZMgU1yA+thP/r/k3dj3Rhojmvfug2SnuRDMn64MEmuJ98+1nuz1GNTtBeIW4AvuRAgS44zbj8Z/2MG5kNt9mLA01jEBnHL9S/GuBheXbc0lj97tOak+ueOit+FoRGSgQyI95HGMe/wj8koUyrSsR9KcPrefsZp27zUuTs654mHc7hnccmJIreT2GkWyrcRZiUCCFpGrrfMGidGSVb0JkWoi01YApxQ4Ghql+catqO5683aaYh2j6nbUrPjUSYVEA8bi2NdeIEu00WDFxzkYx56l/YjrQ2hZbNIurYfdPbWw3/o7JNGBtpIPqRVrH3PkzyxWqezxPiidPZ5J3Ap2t8dlp7TzsdLY3SaqXPX+Jj5u4cYmtk11P9lPs/30Mz/fwIrmnYYxdwXopeswguHludMvMLcli7vu3bdmMXbt2QohboGcUoDdVS6tvek1WwJ4L4gf8boym0rn55+tkgtz8W8Vr2NQKcIDe1Arz/LkCmVSAlv7SmRTHJ5+pvXaRS3ZytSVHlQSA7oYqkiW6HQOdAXRNBHQRMASatduvhKYJIQbQTdliAB2qCTWHALoX67esRSkD6DIsWYNBFuhSBJZAAD2+mBMH6LamthETAXT7w6bcfEEuIwPOyUKeE9DgNM52RkTghTS5AnZIido3qMccZdjXfcItrCZAT4Tnte2liedfWzlN3kBeAFeAK5BUAWbJk8IGwKQZJUlQE6Anzinqiv/s5LmWDKDHq5kIJdN/X2s4QG+ono15fmMB9GR14gA9mUJ7fx8H6LVZnNdcn0qcq/P5enpaO5l3O1kfTATo33z6fHqV5Km5AlwBrgBXgCtQnwLV3iFTW3/cM6sahsMHpNJkiW9i5/Yd2LWruIUB9OqdQ03VszVejjhAbyqhm32+TibIzb5RvIJNrkD6CzIcUDV5p/ACuAKOFUgXoKdXEHPhbtgAXSELdMEDl2h/ZLJAN20X7pYmAATRDQEWAXRyPRYD6JJbgimZMOUEgF7gxYYt6xhAV30yTGaBHoEphGAygE4W6Dbsr81VJAfo6fVjY6R2spDnBDRwgN4YvbX/5kGvNWIdm8zrAuOJAJ29JSXC9Vre1TlA33/HB6/5gaEAB+i7Nwmm3uMcoDsBtBygpz7C4ilrm6fVZomemLOTvkm/Zi3rDCfzbifrg9Sf8T7lMdBb1hjireEKcAW4AvteATssQYOOA5p72gC9pHgnyspKOEBPbyBxgJ6eXi03tZMJcstVg7csVQU4QE9VKZ6OK7A/KJBBgK674RG8cIseuCUvJObGXYVgyLCisD+6SPM79mEAXRIguSQGzw0G0A24slV4C7xYv3UtymIA3Y6DHoFhBWGA4nFxgN7cRp+ThTwO0JtbLzb/+nCA3vz7iNeQK9DUCnCAzgE6t0Bv6qvMef6J88Ga6wq1WaVTSRygp6+3k3m3k/XBRJf8333+YvoV5WdwBbgCXAGuAFcgmQKJntop7W5v+Mm9uCfLu0V/byEUDGD9mjUIBgMcoKfX1xygp6dXy03tZILcctXgLeMKcAW4AgeiApkB6Mz63CCA7oNb9sEjeaHAxeKgxwG6qQmgj0XhnAigU+wvSYDolmBIOgxRh6UYULNlFgN9/VayQN/FLNA5QG/+Y9fJQh4H6M2/X5tbDTlAb249wuvDFci8Ahygc4DOAXrmr7tUS6wPhjvZqJ9quQdaOifzbifrg4keBW64YsSBJjNvL1eAK8AV4Ao0uQKpmqDXRtWbvHLNvoCcbB98bg+i0TAH6On1Fgfo6enVclM7mSC3XDV4y7gCXAGuwIGoQGYAukv3wG164REJnhNE90IV3AygizEX7gygkxW6YVugkxtlBtBdIoPnuqjBkHWoWRI8eS6s27IGpQGKgS7BksmFexQ6QjC5BXqzHMhOFvI4QG+WXdmsK8UBerPuHl45rkBGFOAAnQN0DtAzcqk5LqQuiM4BumNJ9zrRybzbyfpgYjlffPx04zWA58QV4ApwBbgCXAHmv72m+XlNWeozR6e0TuKntxzpI+EgNqxdh1CIW6Cn2ascoKcpWItN7mSC3GLF4A1LWQEnLtT4y3DK8vKEXIEMK5AZgO4xffBYPnjErBoAXWUAHWR5zgC6AJMAOpsjCxBkAZIqMniuCVHoUhSST4AnV8W6zWtQ6t8J2SMygG6I0VgcdB4DPcODKKXinCzkcYCekrQ8UYICHKDz4cAV4ApwgM4BOgfo++d9gIP1xus3J/NuJ+uDieV8PWNS4zWA58QV4ApwBbgCXAEGz80YRE9XDgLn4gEO0C2Yho7tW7agrKyUW6CnN4Q4QE9Pr5ab2skEueWqwVuWqgIcoKeqFE/HFdgfFGhagC5aIiRDgcfKghdZDKC7yQKdXLgLbsimAklXYOkSg+i2C3eBbTIVRJEBdEEVoAtRRIUwNCECySvAnSszgF4SA+impMOUorCkKEyBA/TmOPKcLORxgN4ce7J514kD9ObdP7x2XIFMKMABOgfoHKBn4kpzXkZ8c33NdYXafudrVs50djLvdqJ1Yp9xgO6sr/hZXAGuAFeAK1CXAhygN2xsWLAMA9u2bMa2bVs5QE9PTA7Q09Or5aZ2MkFuuWrwlqWqAAfoqSrF03EF9gcFmh6gywygZ8MrZMEj2ADdJfqgCCpkU2WAHZoM6CIsXQBMAZYpQpRsC3RBJbYeQRRhBtElD+DOkbFm8+pqgB63QCeAblGsdEFH/F6VeM+KL9glPv+c3NP2h55tbnV0spDHAXpz68XmXx8O0Jt/H/EacgWaWgEO0DlA5wC9qa8y5/nX9EyXOA+v62e+bpW+3k7m3U50TuyzmdMn1lvRaDQKVZUhCiIiUQ2KIsGlKohENGZjqKoKNE1nebhUGeFIlH3ncimQJRmabqC+d4P42AqHw5AkEV6vG6ZpIRrV4XYp0A2THJyhtLQc+fl5kEQBZeWVyMnJgSwJqKj0w+v1sjJ0XYeiyBBFoLIywH7Pz8uGbli2p7Q6DiqbyqVwZJFoFG63CkWWEApHIUkSBIGsIQHDMKBpGmRZZppQXSgN1Zf+xg+uAFeAK8AVIM+UBmRJjHmoBEzThED/BAEWLHZvpvup1+uDrmnsZ0VVYBgmFEVh39N9VaR7bCjC7sOBgB9t2xTZzwfNYHm13MOCYFnYvnULB+jpdzIH6Olr1jLPcDJBbplK8FalqkCmXsRSrQ9PxxXgCjRUgQwCdGTDLfjgFrxwiV7IgguSqUI2iJBLEMiVuyHawc8t0Y5/TgBdAaIggB5CVCSAbjEL9LUE0Kt2QvGJsCRy4R6BKWswCZ5zgN7QgdHo5zt5fnCA3ujd0OIz5AC9xXcxbyBXIKkCHKBzgM4BetLLZJ8liK9B1QbLa9v8Sn+j+WDLXuBu/O5wMu92sj6YDkAngEEgRNcNGKYFRSaQHoXfH4TH44bLpTLYbQMPk8Fnj9vFwIlpCWxzNP29roPyJxCt6TYoJ3BNcISACsH5aFRjIL3KH0RWlg+iYKGiMsAgi8/rQiiswe1WWLRcwwSCwSC8Xg/LKxrREWC/24C9rkOSqA4iohpt5gZURUIwGEIgGEJOtq8akFN9yOWaphmIahoD67SZgA7Shh9cAa4AV4ArALa5iTZE0XOCbo30nKLnCG00orkebcQyDfoCoA1MdJ+n5wltvsrOzmL3f/q4XSoD7qZhIhLVGUhnsF1Rqg1vWqbeHKA3oF85QG+AeC3qVCcT5BYlAG9M2gpk6kUs7YrxE7gCXAGHCjQxQDcl5qadLNDp44YXLgbQPZBhA3RJVxk8FwwZgilBsGyITgCdQXSVAHoYkRhAl70Ws0Bfu2U1i4GueHfHQDeYC3cO0B0OhiY9zcnzgwP0Ju2SFpk5B+gtslt5o7gCaSnAAToH6Bygp3XJZDRxMoBeG1jnAD39LnIy73a6Phjvs2QW6LIs2oCboDYD6BIDIJFIlEEQRbZBBgFrskSnlWuC0f5AgIFnn89X70YKBtgNww4DJgi2paIgMEtyZq1oWZBEsgw3GJAhCBOOaAy6ENB2u13YuXMXcnNzIUky+ztBFo9HZRaPZAFfn/U59VK8jQRo4gCdLN8J6pBVvWGaDOwQuKE6Uf40vql80oO+NwgG8YMrwBXgCnAF2IYrMXavpA1K9HygfVR0H6V7PN3XdV1jm53Im0d8Y1IkosPlctm/6xrbGBWORKqBuaqq7DvauESbrlruwQF6A/qWA/QGiNeiTnU6QW5RIvDGpKVAJl/E0qoYT8wV4Ao4VCADAN1Q4TazYgDdB5fggUoA3SL37TGAbioQDAWiKTKALkCEIMZduFs2QLdC0MkC3Qu4ciWs22oDdJUs0GUDhhi1PzwGusOx0LSnOXl+cIDetH3SEnPnAL0l9ipvE1cgPQU4QOcAnQP09K6ZTKauuQaVOD+s+XO8Xhygp99DTubdDV0f/Gras0krSlbnBMPJPbss2y7cCWIEQ2GEgmGIksjgNR1kYRi3DiSjb4Io5EK9roNgiu0mXmVwmizICUyTNSJBewLpVHa1RaLbBXICTBbp5E6d3LrDMmBaInP3S98R/CaLeKpTHMLX10iCOwTRDZ3aGGHu5xXmkt1iFpTUHnIvHA5HWX5x9+0E5wkI0VjnLtyTDiOegCvAFTgQFLAEFkbDsgS2sYjuy/ShQxDod9psZVa7aNd1C6FQGJoWRps2rRI2XJHtOeVjsc1QdNB9vbyiit2TybNIyz1qAPTCbidaeXl5KCwsZDsM6EFED0BRpN1cEtOBhCLB43FHrD3copCAtfm8j/89IWg9rcw06WG7Lm26gwP0ptN275ybs6up5ly3TPZRumWlq1tLi6/bmO1JjEec2A+NWUa6/cvTcwWaQoFU4/0llp3uvcZZvdOfc6RTL5Es0AmgG1nwWjnIVvPhFr1QBBdEQ4FsuiBbbubCHRrFQCdrABWqoto7SkULgmohZPgZRPfkq4gigPLQLpQEdiCgVUJ0mzAlDYZInwhMFgPd3o1a15HYhpZ0v3HalnT61Nk4s+fh6dbPSb3SLcNpe/h5zVMBRwA99p5ov40DiXvQKaJEzYPKYK+D7CWcH1wBrkBTK5D+fb3GekcTVZA2+7EVuSRHYv2dPNeS5U/f19Qo/XIyo1kqbamZJv3+p26xF0ub+mjypcFa+rap25SJ/Oubh9fW3+mP50y0wi7DyfjMVHvSrZuTeiWWkcwCnay+6YhDbHrXI2BMfycrQ4LPBEdo3Z4gNKuPRUDadoNOQDorK7veziXILsuUh8nAuNvtZr+XlVWioKCA9RexAoInBE1kiVymm/D7Q8zCnX4vLatk76EE3+l1MivLw+K2E2zxeMile92zP2oLcznPLMnJYt2MWZlLrFyyaqc2E9QneG6zC50BflsLydGYytyI5yVxBbgCXIEMKWCRJxEbkhs6PS8EuN0SVJU2YgF+fwQQTPi8HkQiBtuoFPc+4vUqqKoKobKqCj6fG5IssftrVVUlsrOz4fG4QFbq9LeWfdQC0MnNSlFREdttRg8eejhRHBEC6LaABNBjDy8hFoC+WiUO0Fv2gNl3rWvoLs59V3Necm0KNPSl4kBUtSY0SdSwLoDu9GX0QNSXt3n/UKC2e0dtQDG+CJG5Z0eGALqeBR9ykecphIfin8PFLM5lywUVXlgRAWZUgKmJUGUX3G4PDNNgIFxQLAT1KmhCCHntcuDXyrFxx1oE9ApEEAAUHeS63bZA16oBeqojI93FpVTz3RfpnEJqJ8+2dNvnpG7plsHTcwWcAHQ254hJxxBSwrpoXQA9FpCTA3Q+5LgCGVAg/ed0ZmCwwG4QLWUbTWY0czJcnMwfart3Oyk72TmZAOj8vThZL+y7752Mzcy942VGl0QNZn3yXL2FEhQn60ACzCy2OchaMMJgOf0eDIbhD9hW2gSz48DZy2Czylyop+KdilkpUjzcSBRejwuarmNncQnat2/LLNgJntNBgJwsGOkuTryA4qyb9P5pAcRUCMbvKC5BXl4ui59b5Q9AVW2DvboOaovfH4AsKyzeOrmqJ/hP7VNUGVpUJ9NJBm2ofeS+nvKjeO+qQi7ebcM/fnAFuAJcgQNegdg82/ZAQiCd4pxTTHMdHo8Ml0tCJGKioiIIUTRQVJTL7qcVFQHm5YN+j2o6+5lAe25ONtuIRd4+KGQHPU8odMYB5cKdLNA5QE/10uIW6Kkq1RjpWtoEuTE02Z/zcAIZ0l/02Z8V2rvuHKC3rP7krXGmAAfocYBeBI/ogwwVoqFCNt1QLY8Nz+mji1AlFzwuDyxalZQsQAFCRgygt82CP1qGjcVrUaWVI2z5YclkeU7wnKzPCaAbMMXU4xi1pHt0c17Ic1I3Z1cbP+tAVoAD9AO593nbW6oC6T+nMwODOUDPzIhzMn/gAD0zfXOgl+JkbLa09cF0ADq1PRwOMSM3sv4jdE0W2oZuYOeuEjacClsVsHjoBLrJiluWJESiGiFueNwe5lK9riNuXU54m/IngO7zupl7+N83bETPnociSvHXDYPB7WAogrKyUpA32+wsL6KabRG/ceNGtGnTBj6vC6GwxlzBx4E+wf361gTpu2DQBu1UBvkqojaShf32bduZx9xWhdRGGaZhsbbROWSNTmkI5KeySeBAv/Z4+7kCXIEDQAFLRCgYZS7cw6EIvv9+Dn76aSHcHjcGDRqIfv2OgtfjxaJFizHlwynYWVyMnj17YMTIkejd+3AU79iOTz/7FIuW/IS2bYpwxZVXonPnTgzG00YmsmKng541LffgFugN6FsO0BsgXtqntrQJctoCtLATOEBPv0M5QE9fM35Gy1OAA/RsZDEL9DhAJwt0AuguqJYXZlSEGQFz4c4s0F0eCBLFQAdEBQgSQBeDyGubhapoKbNAp/8JrJtSFLoYYR9LInjOAXo6V1Cm5ilOFhnTaQdPyxUgBThA5+OAK9DyFOAAPRN9mplNB05a4mT+wAG6E6X5Oekq4GRsZmrenW5bnKavG6AnWlHbP4uw49eSO/RAIMAsw7N8XpSWleHNN9/CRx99zKzDCSAT0Dj77HNw5ZV/giST5XaUgW5dN22Tccoy9j9d78wbBFmTC4CuGfCoEsIhioeuYNPWLVi2cgWOGzKYwWrRAnI8HhTvKMXq1avRoWNHdO7aCf5AGB9/NAWPP/IoCouKcO8992DgwAHM8j3ubh6xELF16UVO6slTPZVDroNtF/A+bN22HZOefwGzZ8/GgAH9ceGF49GnTy/IkgyKLiuJAixy+04gR2jKkK5Oe5qfl1kF7GeyHa85iacbGmR0AbBrwr7WEi4PCJYISxBAm/6q/y4QVDOZwUL15RRLJ5InhvhLFUxIlsHOMwSVeemSTIO2hcTkEKALMstDsnQIlgVTJI/PdLWz7SMwBfIqSJWyN5SwcwUTomXaLWMhjOkipnJMWJBggfK0Qymn5OdnjwZXy2Bv0ol7F6P2M+8R1HZbK7oXUBmspoJdY1ZirNC9vMww3WJtF2zourcnmt3XLwv7Zddgz4SkMV3ne3gysmwDkpg+9rnUb/QX6kOR9ctu5e0usEdIrP+rPakl9lBif6U7ihPv4+TqnO5Pht1nllzdb6xWlmzXLS4IuzHb+sZin9Uarnp3/9raUmxz+6A8KQ8JgiiirCyIb7/9Ab//vhHdunXHEX0OYyE1PpkxExs3bcIJJx6PnJxs/PrLMmzbthXnnHsOWrfORVlZMeZ8/yPWrFmJcWPHokuXLszziGmZkGUZkiTYz5WEg66B+GGPn/3ZKwgH6OmO+oT0HKA3QLy0T21pE+S0BWiBJ6QL0dNf9GlZonGA3rL6k7fGmQIHOkD36DnIQh7yPYVwMwt0N3PhLpluuAigR0RmgW5p5EaJXLjbcYpERYBELtwJoEu7AfrvO9agMlKCkF7BLM81IQyNAXSTfQ5UC3T2qlFP7PfaRm+6zzRnV4CzGOhOy+LnHbgKcIB+4PY9b3nLVSDd55q9vNj0i13cAj0zY84JpOQAPTN9c6CX4mRstrT1wUQNZs54lg0JmzXQor0QgyH2/ZjF9zZ0hCNhFvdcVVR8++03eOP1yZgzZy42b9kGTaf45wqLEZ6bl4dhw07GhAkTcPhhPZn1uUoW4BQnXSfoZSLgDyEvP5cBJH+U3gUFuAQR0YoquGUF8+b+gEeeeQL9hhyLW2+7nT0a/BUVKF63CY/d/28UF5dg0quvoP2hneAPR/GfB+/Hvx94AKIkYunPS9GlS1cGz03LqobdFBpWJnfrhsH+L965C/n5eazdqixA0CPMTbCkuhj8oc/GzVtx1933YPr06Rg9ejT+ctNNOPKI3uy9jT5yDKBTOQTKbKzJjwNTgTjGjQFE2hlSPR7scUEAUJYEtrkjGqUwABSuOLaJhEaPKEASaeOJgUAgjIL8ArahpHhnGTp1bI1QJApAY54Pdu3agezcPPg8OTbgNoFg2IAOHV6XCDFUgbCuQcptB0MQoFWUITfbA0s3YQoytlfpKMj1wKWHoIeCkLPzoFsyjGgULpeAqOGHP0KbWfKhUMhlAQiGKiFZGnwuD2TBbXtj0KoQtcJQXDmwTC+7viRoLD0DnbJUHW6BvmObcQjWU7MFgYVD0DUdoiwiEoogJzsbFnmyINffJiBKMiTFDtegR+l6Bgj5ErCtrKxEVm4utpf5UVCYi6gFVAWAfB9QXqYhN5c8VpDbbwVu2YI/EIDLbW8c0KP/z955gElRZW34rdB58jBDzkkkijmCIqggiiACZkUUIyoquqKioKJizmFXRVfMBF0VAyCSJEjOOQ5pYGKHiv9zbw8u66+79LjOIlTz8EzPdFVX1albt27d93zfiaMpOsFAUJaRFqUoHMuV81l+XUVxHGIJsbyfktJiwuEIqqrLmt2mLcpX+OWx7S4sJhjyowcUEkaMgE8l7AvimhCLWyg+HwY6otR3IKRimy6O6RIJqbJftQwHf8CPYTlYjiPjYJkm4YBLyK/L8hSiRKKu+TBNA9MyiYTT5N8NU5yrgOyzE6aIoym/S3zmE+UsVHGsQXbs3E5utSA+LUhhoUt2dhhUi/JoFE1JR9MVVD2ZyGQaEItZBMIKPh/YroOqaDKRqiwaw0iY0vlDRcVIGAQDmoxXIl6OYcYJ+HR8/gCuEsBVdUpL44wb9wWFe0o4/YxONGpUh+XLVjFuwrc0alyXCy/sij/gY/mK9Uz6fgbVquVwVucOZEQCTPt+DtOnTaX/VVdSo0YePn+yHYh2I3MqflagJ68vkXTyz0wF0Yb2JTf8GXskD6D/jrPmAfTfEbyUVz3UBsgpB8Bb4bCPgAfQD/sm4AVAOgT9/4fgX5t02TdJXHX3jqqpgR62BUDP+SdAd5MAXbeFhXsYWyrQBUBXJEAXFn1i0K/5FFR/EqBbWoxsoUA397Bhx2pKE4VErWIsAc+VOIaSAN0D6KmCBg+ge13UoRQBD6AfSmfTOxYvAskIpHpf8wB6ZVpO1SQdVGrPKgBTKut6AD2VaHnLVjYCHkD/1wTZfwL0ferZfdgv+buZSEjrcgHSRQ1bIx7jzb/9jeeff4lt27ZJ23Z/ME1CllgsRigconbtOvTr15cbrr9e1iIX0EfUERfKcqFgF0DdMCwSRpxQVhqliRiqYZGjB9m4cQPXXXkFyzdvoN8NV3Hj4FuxEjb5oSzmfPs9V/a9jLRwFlPnzMZXIxcTi7dffIanRj4qCeW8efPIzM4hGApjJBJSsWjbityvpFJeQ/Mla5nHExaq6+JXDPy+pGpS7Fd5LEEkPRNXVbn+hpt5/8OPpbL+jsG307p1CwkhEUpIAdDF9/+sNvUAemWvyz//ekJv7EiFePIKEgB9f7WygMVxTDNBMBRA96m4jolpJ4ROnIDfLxNUDFNcKy6aGiRabuDTQwRDqiyLUFJaRnqGn3iiFL9Px7AsyktNqlWrwdo1G2ncpCGlCZPMsIIS3S1rRG9LhMjJy0aPlqM7McpKy8nMr0OZq1C4p4w6mX6skkJMPR1bC5IW1MGNScGD6o/gqums21BIRmaQalk6IeEaaJjoaoRoaRwtkEANK8SMAK4bJqBr+FUBOV1i8TiOKL0gRBZa8prbV7JBnG+R5CJKLeTm5sp5N8d2sAwDTVEIRtIwbIeSqIXlIkszBHxIBbybMGX8YrEowfQM9kRtoo6GpYtyE5CfloTsuq5gOyJlRyERK5PJC7qOTNIRNhOu4xKLxuT5Coci6IoqnTaiZVF8mobuc9lVuJ30jDQU4WLhCjgcRNgtlpZZspa3ookkAgvDThDwC+W5AYZNQAmi6EHw+9kbdYg5kJ6hSfW8a0NQJAJUKONjcZuoYRGIBLEchZDPISAejh2T0vJSeWmIchQiRqIP01SNWDwm4bmIq67qEqaL95ZtyfZkJMqIhDNw7RAJK4HNHjLCOWzfplAtP8y2HesJRdLICOdi2aqMsWkZ4PgIhUUyRhm2I7YRQtf9IpVKnheR9FRaGiMSCshYlRbvIS0SwKeJMhbJmCfiCUxHRwtkEE+4jB//D/bsLeGMM7pQu05NfvhhJouXrKVT51No2aoBIi+kpMwgbpQRDEBGegZGDBbOWcAP30/h2muvIT8/i4AE6Mm66slkr31uAhX9rnRFqDB2kNOlIlnkj0/M/WP6Lg+g/464egD9dwQv5VWrDoKkvGveCl4EqiQCHkCvkjB7GznII+AB9EzSFQHQ86QC3ScAuuVDswP43IiE5/a/APSwtHAXGaxqwCXuCAv3ODm1KgD6zlWUxguJ2SVYSgxDQHQSuB5ATxk0eAD9IO88vN1LKfCjosgAACAASURBVAIeQE8pXN7CXgT+FBHwAHpVnCYPoFcmylU1n5r6NVCZo/HWSTUCHkBPDaALWJGIxfD5ffj9fpYvXcIjDz/K5EmTadmyBedf0Ju2bY+R6tnZc+bw1ptvs3nzZs455xzuuutO2rZtjVB/x2IJVq5ayd/f/TuLFy+Sis6snGzuHXY/NevVlirY9fMW8fjDI/h2yiQSKlRvXpdadetwaqdObFyymhXT57F25WqCeoTGbVuhpKXx97Ef8sZTj/HK88/iDwSZMmUKvmCIevXrs2H9emmvPnjwXRQWCgiYRa1atbh50CBatGguJZdSJ2wIJabN/fc9wNTpP5JdrRoZWTl06nI2H386lolff8cFPXtypwfQU73cDqPlhbW4QLX7A/R9ood9lu7iMxvLsjGthASwfr+G45rE4lEMI0FaWjprVm1g7NjP6dihM8cecyxlZUnwvmLVUu4dOkRaqefmpLFnTzmZmRkk4i7RcpPM7GyuuOZqzup0AjkRhaULFnPVoAdR09NRS3eTpltEozah7BwuG3gHzY9oQbtGefgUk/WbC5n24wI+H/sR2ws2ckSbelxy9QDatDmRhKkT8AtldDEZARWzPIZfyyARNfFFLNSwS9wMs25dIbNm/EDNvCw6nHoyGRkZUmkv/ouXAL6iDxGJNkKNLqy8xU/xeVlZGbm5OdimIVXwuj9IIJxG3HaImy6W5UqnCKGAd+NxqSoXZRSEFf2qzTv42/tj2VlUTjCURvH2zVSvlsXO7QUEgxo+v0b16jlcdkk/GjeoL5XiIgFBqPZFv6SrPtIiIWlhHyuLEQzo6KpGPB5F0WzKY0KJHsCyFVQtiDgcRUx4CcW+UGj7XAl3db+A8nF0R8FPgISpsaFgN+MnTmHu4mX4/DpGPI4ZK0d3TQIaVM/Po0bN2rRq24rjTzqB4jIXn2bgc6NEgiLuAdwKWbW4d/l0XzIJwRZJDDpxIy5dNkSyQmZ6BmVRAc6DuI6BqvgpLIxJdf6OwjVkZlbj3TcnsWXbFm697QqKykr4bOxMVCXERf26kJ4R4Juv5/HDtCnccP0l5OZl4PcFJLAvjZqEAj6icZNxn05g0YL59LmwJ+3btiQU1CkpLmTZkgWsXrmUo45qT9Mjj8JWwyRMhS++mMiu3Xs5vWMn6tStxVcTJ7Fhww6OaHkEM2dNT9q7N23M6Z1O4eijW0qnBiPqMG/G/AqA3t8D6NUad3QzMzPJy8uTF5GwcRAZKcI+QWSFyQwUx5U3W5FJIbIb/tXh8rfqSuz7e7L2wv+rW/CHdOGpq8FS2w0PoKcWr9+3tAfQf1/8Dra1K/PwWlVw4mCL1b798QD6wXpmvP2qyggc7gA94iQBek5Q1EBPQ3dDYOmodvBngC5qoDtmRQ30YChZk0tz0QKKBOhSgV4rnTKrkI07kwp0AdBtNZa0cFcMHFkD/fC2cK/Kdp3KtiozyZjK93vLehEQEfAAutcOvAgcehFI/fmramCwZ+FeNW2tMuMHT4FeNefmcN9KZdrmoTY/+OsW7r+uQNeF3bKwCzYSUjG6Yf06hj/0MF9PnMjlV1zKoFvvpGGjJpSXx1i/fgNvvfU2o0ePpl27dtx99xBOOukkAgG/BNsPPPAgGzdtpKCgQDqXpaWn06LNkfTo15uLe/Zi7teT6X/5pXI7xVYcI6STUTOXbueex7pFy1k6dTaKKSyFfSjBMEYkzMIVixjz6guMGPagxExrVq8kOy9fwrn7hg7l+6lTWSzglc8vLZwF1DvxlFO59957qV2nNmmhIFZ5Ec88+RgfffgxRaXlxC0X21WoXa+BtKDfun0H3buf5wH0w73z+LfH/58BurDgtm1hKe5H1UQZAFvWphY27sLJQCjUFy5axBOPP01JcYyRjz5F40bN0DQdVbVZvmIZf33zJdLSQxQXF2KaDk2bHMnyZWuZN3chRSWlvPPB3zn5uFaEtARfTfgH5116M+f2u5TaYQXdEirsAAV7Sznvkhs4+aSjyLLLcc04jz//BjPnLaVti6bUqZ3Lyg0L2VCwg8suv4MzOnXEsg3CPpeQz8aJJwgoGaiaH0cvI+aUYTkZjHn/S9avWUXXzh04un07CczFS1i5S2v3ChW6AOb7QLq41kX/Kj5Li0SwLQNNlHsQNu6qD0vRiItrXtUICGZtmoREyUCR2SOWAzZs382AW+6n3NQ47vjj0YwYNfKzKdqzG0WxScTLyMiMcMH559KsSQMJvQVc9Anu6ArngKStvGUiFfO6cAIwbHw+l7gRQxMW5abY5yC6L0AsCuVRi61bdxBJS6N2nSzpErC7aId0skjTQ+iuD4cAKzcUMPrDcazbsoO2Rx9DtewsgporFejRkiK2bt7IqjWriWRkcn7P3rQ4sgXVsjV015KKb2Hp7ziihIZIuPAnwX4iQTgkgL+wpY9KMC8cCkSMSkpKSc8ISzW45bjs2W2Qn59OubELTQvyt1e/Yv7CRYx49FZiiQSvvDCOWMzhpkGXEQzpvP/+58ydM4eRI26jWnXhDKDiOIoE58FAgC1btjN69Lukh8P07nUetWvkkYiWEA7pFBXuYPRbf6VO3bqce0Ff0rJrEI1bTBj/FTt2FtK585nSwn3CZ1/z/vufcexxx3F6p5NIGOUsX7mZ3YU7OK3jybRt3Vw6CMz4/qd/A9CF20NSXZ4c14tX0sJd1p/3FOgeQP+5v66qtNnD9AZ5qA2QD9PT+PNhpz6B8+vWzYdTHD2Afjidbe9YfysChy9A19FtP2lOFhlCgR7MI6ilSQU6pu9fALpwHZMW7lqAQDAkR6wCoCcV6GUSoOfUTKPUKmTTztXJGuhOCY6WtHD3AHqy9aWatFWZ+1plrvTKTDJWZjveOod3BDyAfniff+/oD80IpH6f8gB66i2hamKW+n79q8L1QNf3APqBRspb7vdEoDJj20NtfjAVgC6sjIuLi6RtbjgSYeP6dYx89FEmjB9P7dq1adSkBT179aFHjx4Sau3YsZNNm7YQDoepX7++tG8WturPPPM0M2fO4tzu3bj0kouJxxNM+X4qz7zwLKd1OYPXX3qZDPx89dl4Hhk2DMMHrToczxU3DCAciOCLO4x+9hXGfvgxWZFcXvzbm7i5WRxzQnvGvPYi991zt7Ri3rJls7R/njtvHjfecAMrVqzgkUcfp3GTpvh8Ph577DGWLF1G/wEDuOGG68nLyWHOtEncM+RuNm5YT49evTij81nk5FXnsVFP8cMP0zBtl169L/IA+u+58A75df8zQBdJKKIMQjgcxOcXfMsiYUYpKd5LwfYCFi1cwLt/H8OPs36idau2vPD8a2Rm5FKvXnUJ2Pfs3UssXoSmOZSVl6Lroi62yrKla7jt1jvp1v087r7/L+Rl+nCLC3h3zIe89ME3vPD6X6mf6ads9xaCgRC2L4KSUYvs7DTSnSizp3zDXcMep2ffKzj7jA6kpals3bWWUS+8jG1X54477qRx07qEAha6HSWg+vAr6Siqj4RTSNwpZ+GSLbz77me0b9OSvr3Pl7WwE4mEBOUCpAurdqE8F6Ba9A3iZzwel4ku4r34LxIIivbskgpqUYLBVvzELVFZQdQq13Fsi9K9pWRHQlimgYNG1LApjttcffPdNGjaioE39MUscYgENHKyKhITRPkIn0IkkiXrvtuSnwu1OLKOt20kSzsItbewYRcK6G3b95JbLQ1N1Ky3bXYXFpKTnU1ZubChD/LZP75m8aJl9OrdlWOPayUt1GNGGZGAj7DiQ3M1bMXH8g3beXPMWGKWQu+LzqNh/VwwFVRHIagb7N1dxJx5S5gxZx616jakd5+e5Of4sKNxVOxkTXjXprzckPXbA36hNrdkAoBIShA1z8WxifiJ44rLgFlEY2WkpWfKkovBsEbcKiIac9i+2SZhlNGwWXVZc33EA28Qjzvc/8A1ZGaF+ft73zBv7k/cfMPFVK+eLZM3IhFRJ16hpNTix9kLmDp1Kt27ncFxR7eRtvfYJioWiWgp3339BcuWLefUTt045sRTMG2NsWO/YMeO3Zx1VmcaNKjNp+O+ZMHCVfTqdR7NmjeQTgLrNmzis8+/lGUMBlxzKbmZIaZN+Ymp0sJ9PwW6KzB5kpIrYkVp5b5PRO0BdE+BLm80ngK9Ku+3h9oAuSpjdzBuK/UJnNRhxsF43L9nnzyA/nui5617qETg8AboAdKdLDLVHLKC+QSFAp0gigDoVtLCXdi3Jy3ckdnM4oFMjKEVPQnQhdLcVAVAj1Bm7k4q0I098u+OHsdUEx5Ar7hYPIB+qPQa3nFUJgIeQK9M1Lx1vAgc3BFI/fmramCwp0CvmnZTGUjpAfSqOTeH+1Yq0zYPtfnBVAC6oEyubUs4LtSihpngu2++4W9vvMGcOfMJhtKpXbe+tGQXKtL27dtz4YW9pVV6MBiQ6tMJEz7jySefJDs7m1tuuVmClOLiUlavWcWgO++kzIry2IPDOf3oE9i8aSPdzjgDJy3AhQMu5ZYhd5Duz8CJxnninmH8/Y3RpEWymLd8GWpeGuWGwUuPjeDJkY+g6T5Wr15NWSzOs88+y6effkqjRo3425uj5f6IB9U333yThx56iDbtjuLpZ5+hfp063HfXrXz8wRhq16rNQ4+O5ISTTiEYTmfit5N48KHhzJu/gN4X9fEA+uHeefzb4//PAF1RhNpa2JFbUtGdtCE3WbFyKR988D5ffz1RgtyGDZqzYvlann3mBY45+hhU1U8iEUP3KzhuFE13CQeD0qF53fqtPP3Ui6xYsZYnn3qaek0akhlyceOFPHjfMOZsKGbYI4/Rrn4+uivU1D4cJURU9bG3KEatNIVhdwzim+nzeebl1zm6rbDQNrGcUl568y3e/3Aqt992Lyed0o6sdJeAYuBTNDQ3RKw8geITZfmijBz1BtsLovS/8nLatGwipNwSUos+Q1qP+3yyLxAv0U+I/wKo77N3F31seloEwyhH04SEGBK2huoPC0RKXBTKdlwiAR2/quHK71WImS47i8vof/P9tGp/PHfffSl+25XzUxnpos67iWXb5OYE2b2rlOysNIyESXq6D1HRO5GwMRNuEkIrGtGYiabr0iLdHxQ1z1UMy5AuHKGAn1jCwbI0Pv7kCxYuWMrZXTtzwkltCARVXMVCcU38loJqa1iuj9VbdvL6Ox9iaQEuu6IPDeoKBTqoFjii8LjjsHXbdt77YAI7CosYdNvN1K8dISgqtzuirrgu24xw5/bpSaV1NO4Q9CsYloumqpSWRWXd9khamOysiKwdLwKg+fxEo6JqOYTDFnHLIVHul+UW0S2CfpV77n6F0jKD4Q/3R9XD/P3df/DTnHk8OHQA9epUl8er+3wEAypFpQ7bCopwnVJCwTC1a2RhCmW6rhMJathGOZs3ruaJJ54ir3YTrhxwPdXyazBhwpfs2L6Hzl06Ub16DT77bCK79xTR7+KeZGf7ZA30vcUGkyZNZsuWtdx0Y3+MOCyev5ipUysAel52sga6BOiOLGOQBOiCpSdrn0sFujiryebj1UD3LNz3zbQmG4r3+mMicKgNkP+YKP15vtV7SEr9XHkAPfWYeWscehE47AG6KwB6LllCga7up0D/GaCrSYBuCGsuAdDDaD4VTQfFbxO1ijGUcrJrhCk1d7NhxyoJ0IW1u6MnsARAVz0LdznwV/ZZTx3YdZQ6mDiw7/3lUpW5f1ZuS95ah3MEPIB+OJ9979gP1Qikfp/yAHrqbaFqYpb6fnkKdBGz1K+BykTaWyfVCFRmbHuozQ+mAtCFnbJjWUnFpuug6xp79xSyaMECxo2bwMRvJlNcEsU0bUpLS8nJzeHIFkfSvXt3rrjiMvx+H2++OZr7H7ifjPQMmjRpQiQSRhXK9tIS1mxYh+ZXufuuIVx5wUUs+nEW1w4YwB4zymW3XsvNgwdjGjYBC54eOoLPPhiHbSt8P2c2wTr5xMw4bzz9OI8/PBzTgs2bNxBKS+fqq6/mq6++lhbL7dodJa2IRR33PXv2smrNWgng3n1vDK2OPIJrr+jL7JnT6HH+BQwYeAONm7cgLSOLtRs2cfdf7uWrid/S44ILPICe6sV2WC3/nwF6PB6TtczD4RC6ALaaSzxexuo1K5k8eTKFhbs48cSTWLhgGd9+8z2PPPwEbduItutQWFhEjZrZGFZ5EvZqCkVFRUyePIM7Bv+FEcMf48LeF2BrCkb5HpziAs7pdh7tu/TlyuuulwA9oAvDcygsihHIzqG0zMFXUsCVF1/IEUefyk2330nt/Dx27NhIRo6flRs3cfP1D3F+ryvod3E3NEWov31E/MKV0E8iZqGFDFZtWs7QB56idetTuOG6AaSHhKV4EpRv27aNn376iYULF7Jq1SpZ67xp06acddZZtGnTRjpUCJV6SUkJCxcu4Iepk1m2ZBF51bNp3KwVHc88m9Zt2hGNJSgtLqdGtSyMsnJZCzwYCmG6sHZLETcNGUGTFkdxyy2XkJeGnJ8KBsEwREloV9abF+BcgHwB9det3cYPP/zAhvWbsR2XWjVqyH6idZumlEZdcnKD7NhVxEsvvyQt7At372LJ0uXUqFGXWNRi4cLlFBTspFGThnQ7txPHn9iO7JwIllFOwFHxuQFsRWHTrhJefvNDDEXnssv7UKdWBJEfIMoghn0Q8rts2LSdv771KVt2FjLo1ptoWDebgA0+zWHjhgJmzJrJ0sWLpVCldas2tD/6GBo3qkcopFJSYrFi1Rqm/zCNbt3PoUXz2sQSLntLiikuKefzz6ZQr0E9up9/MtGEzaSvFrJ+4yYuuaIbmVkBbh/0HImEyyOPXi2dOz54fwrTp05n8I2X0KJ5fZm0URp1WL12I4uXrGLTpgLKyopo3qw5Z595Anm5GUSLy8jOCBIJqhixUlnGY9GKTZxzXh9OOOk4vvzia7bvKKbzmZ2oXiOPH3+cx5YtOzjp5ONlbXp/QKG4tJwvvpjM7sKdXHftlTKxYN7s+Uyd+n1SgZ6XJd0BHFFzXk6bVQB0oUQXAH0/FfrPFu6Kg/Onde8Wx+WyfdtWCgq2oVRr3OGfNdADflnj3DStihroaoXX/oHWQN8fKO9fA73ioeIPD5ow2N9/8lO837dP+/4ufv+t93L69N+ss9/D0R9+LIfVXe5XD/ZQGyAf7mfUe0hKvQV4AD31mHlrHHoROGgBusyy/C3g+hsJdorIsd3/9csxyz8/0xwdzQ6Q4eYkAXogn6AWQZcW7qIGegCfE8ZOqNjxpIW7rvkJBkMyU1fzKyi6TZlVhEEZWdXDFBu72LBj5c8A3dWT8NxSDFw9Wf9c/D/Q16E2KekB9AM9895yh2IExKON7JEquq/9n5b2f7z6pTpx/95OPint163t//7nRyeRie0IHYP38iLgReCPjkDq9+mqgcGeAv2PPvPJ76/M87enQK+ac3O4b6UybfNQmx9MBaBLJamsU4y0DBb1dgXcENbHGzZsZNPmbahagMWLl/Lxx5+wdNlS+VnLli0ZNGgQXbp0ZvTod3jwwQeT6/t80u5YADBFVUhYCTJzM7nyiisZMfgeVi9bwlVXXM7ueCkde3Vj1HPPEYvHCRgKj9xxL198/BmRSAbfzpiBmp8rlZRPPXg/f33lJUrKylm+bBnZ1fJk7fWVK1cSjqQRj5vS4licR9M00QIBjFicT8aNp3nTxtx+4wBmz5jONddcw4Drr6dug0YUlUaldftf7r2Pjz75lPPO7+EB9MO98/i3x/+fAbplCftvi1AogItDwogCFqaVYM+eQsTn2dm5jB/7OW+8Pppnn3mJI49sg64rstZ1Xl4atmtgWTHKykrYuWsX99z9AJoSYtSoZ6lTtxaO7lJetIuQUcQRrdoy8L6n8EUy2DB/Bts3b+T0007m9LPPI69hc/x+nZ1LfuKyfhfR45Jr6HflAGmPjhIjZhexq7iU/pcN4fiTuzDwpsvJz/MR1mwCaFgxTdZANyjik88+5LMvZtCly4VccF53IkGhArbZuHGjdIGYM2cONWrUoF69euzdu5elS5dSXl5Or1695DUnlOjffvstf//7O+RmZ9C0ST0UDWbMXoDqj3DtdTfSscNpEoAHNDFPZYuq5SiiHrjlsmhlASOeeoUWbY9l4MDzCLiQFRJ1yl3SIopU6peVWWRn6RgGLJi/nM8//1r2X61atSYzM0uWejAMk7ZtW3JO99NR/WmsXLWWN/72GjnZmWRmZZJXrTrBYBqhUBbTps5k167dtGnbilNOPY5GTWqRmxtGVSz8joprKDiKyra95Tz/+hhijsoVV11M/dppRPxSII5ruhTu2sPUaTOYNnMezY5sQZ+LL6Bahp/Y3jJ+nDmf7yf/gGVbNG3SBFdR2LBuPZZj0/3cbhx/wlGUFMVZunw5zz3zLE8+/QRHNMtnb7GDHjDZvSfGXXeO4KRTTuC663vJZ+Cnn5zAwiVLeOKZO8jLCXL77S+TMFQeGn4Juj+NcWOn8f13k7n/7qtoVK82tgWz5i1m/OcTicYsGjVqKq+CHdsLCAfgsou7UqdGDQKaQkbER7SkkMmTJjH2H5M5+sTO9Ox1PhMnfsP27UWcc04X6tXPZ1vBDr74xxTS0tPoes45BEMuixcvYMKEyZx08gmceeYpqIrD9B/mVijQryH/ZwW6iyof7O39aqBXzI3KQaQqLd1lDfRDCqA3Oa0CoFeTNRFERphp7APomry5OY64SYuMEU3e8ESNgn++9oHyfTMuvwaspZ6/arr5n0f8vwT44mTueyD8JUAXv4uDOsB1qupYqiZiB+1WDrUB8kEb6CraMe8hKfVAewA99Zh5axx6ETgoAfrP2ZW/joDEQPFXX4o0NKr4SDzU/Nr75Meq40MXAJ1qZKp5ZAXyCKgRfATA0iRc1+wgzs8W7gKg+2QGcTDsRw8ouLpFmVlEgjIy88MUJ3aybvuKnwE6uvkvAN31AHpKF1DqYCKlr/954crcPyu3JW+twz0C+z/iyPfiwfcXQfl3AP3np8F/R8c9gH64NzPv+KswAqnfpzyAnvrpqZqYpb5flQPov9bvV2bb/2mdqphSS739/6e99j7/b0WgMmPbQ21+MBWAblsmmqLI2s1CublgwXzGjx0vlaQ9e/agQ8czsR2NnTt3sW3bVpYuXcaHH33EgvkL6N+/P1deeSVjxozhmWeeoXHjxvTs2ZMmTZugqZq0Bo47JvgValWrxknN27B80QL69u2L6Vc4o093hg5/CJ8vgK/c4YURj/Ha0y9TLa8G036aRzwtRDCs8NyjD/PYw4+Qnh5hybJl0qpdAPR169bJn/2vuRZN9xMKBYnH4ujBAI7tcOJJJxGPRhl807XMmj6VW26+hb6XXEaNOnWx0dB8Qa677jo+HTeBCy/qw22DbqFly+ZYhomIi66KZ2ANV1FxJLTxUjT/W9fpn+97/jNATz7ZOLLGtuPaOI6BojpSiS7cHcQ1Fi2P8dFH43j9tbd44flXadf2GDRN5Kw46H6kvXpJ2R4sy5ClEUY++jSPP/Y0HTt0Jj0jTFxYmxvFFCyfx/Gnnk2TE86g/Qkn0SwvwubVy1m/bi2WHuaWe0dy/LEtWfb9dwzo35/rb7+HHn0uJS8rguOUU27sIerAZZfcSbMj2jNo0FXUqBEiqJiEdD9u3Cd8wDHVIoY+eD8FuwyuvvpmjmrbirSgiqa4fPHFF7z33nvSdeKCCy6gevXqEpwvWLCADz74QHLAp556SqrPn3vuOTZuWM/Qe++kVo0c0FSmTPuRT8Z/yfEnnsrttw7Cthz8Qn5sOOiqhmkLAYbKyg2F3PnAKPaWWxx77BG45YUEtQTlZRZZ2elS6HHhhX1o0aI6hbstnn76RamM733RBTRr1gRNC7B7107mzVvCV19/y0233UDDJk3ZuWsnTz79OPl5uZxzzjk0atxYWqeL0oXvvjuBtWs3ccEFnWnbrgWBoEYkpEnwq4sHVgOpQC/YG+XZ18Ywd9Fymrc4ApUEIc3BNQ2iJaVEQhEShiGTds7u1pkGjfIFG2bT6o28+/bHOLbJhb3Pp2aNmtLlcdnS9Uz9YZpMarq6/9Vyfm9bQQHDH3yIp54ZRetW1SmPuTiKQnGJwZ13DOf000+h7yVnSeD97LNf88P0mTz/8hAyM4PcM+QNLNvHnXdfKBX0o9/+ljkzZ/Pw/f3JjGRQWmrw7AuvyHr0Z519Mk2bNyIa09mwvoDPx4+jfZsmnNf1dOrkZ6PYMVyznKVLljLq+b9Rr0k7Bt7Qn2k/TGfTpl2c270LzZrVxjAs5s9fydy5C9ixYwfRaClZmRk0a9ac0zqeQmZGhrxOZkyfy7Rp3zNw4AByc7PQhdhGcfBpKrZtVsxsVijQ5QByn4W7sNM/xAB6XtOTXZHpkZeXXwHQFRlIUXdA1H2QpeFdAdBdeVMSgF34/v/6K1lE/p+vXyrSq7D7/Xlyu0JO8TPXF0b8FTfUfZ4CYrd+Fp5XvPkXIfov1qnCwzjcN5WqGkyeyhQHTJV5sEp1G4f7eZQTqtJuKrVEmso+JKV6flLdr6o8n/vvW6rHVZX76W3Li8D/OgL7rpXKXicHvJ7sxpJZtPsr0JNDi+QkavKjZH9X8Zt8L/u0fQDdTb4XEF1YHsmf+xL5RF0hCdCDZGk1yNKqk6bnENLTCKhB+Zli62BquAkV11JRHBVd06WSwBfUUHwOjmYQd8qwtDhZNcIURnewatMSSo29GJSjBV2pPjeJYykWjmrLLNEDfVWm7zzgOB/oTvwJl/tlDPbF8bfiWZk4/wnD4u3yQRSB/ZXoqaoR/xNKSn53auPBfePIgyhE3q54EfhTRCD1+8d/uoL/m4f9x0OOqoC0/z/N6L8Zo9//XSm3gUqcFrmN1Lv133VwB9uY6WAd3/5WIvL+99VfxlKIpv7oV1XODf3Rx1LZ708JoJui/q+wbtfRdI3xYz/lyVGjWL1qDWeccQY33jSIY447kDUSlwAAIABJREFUUc7fC3v3f/zjHwwdej9btm6hb5++UoU+ZcoU7r33Xlq3bs3w4Q9xyiknSyV4LG7gTw8TcxKEFI2IrbB8/k9cenE/tkdL6HFVX+584F4CviDW3igfvPQ3Hn/oUTKyslm8Yg1OdhADl78+M4rnnnyS4tIy5syZTa06tbnjjjv5+OOPOap9e1588RXq1qsvVfSi5nIwHJHq92gsjhmPc81lffhhymQ6dujAfQ8Np2XrtrK+8MYt27h36FAmfvUN3bp3Z/AdgzmqXStZe1cAT2FvrykqtutiibrLKc4HV/b8eesdjBE4UICehOgCBAr1OYqd/F8xl1NcXML7Yz7m7bfG8NyzL3N0++MkcBfzO65ro+oGpWV7KC0tYcSIh1m3dgsvPP8aTRo3wXJU8IFqR1n142S697qYXgPv4uTTO3HiEfWJ793OjBkzue/hJ+h47iUMve8uzK1ruPLSi+l3zU1cePHlZIQC+P02rhZjy65Crh34IHXqNOfagf1o0bQGEb+LajmobggVH3vLtjD4L4Ox3ExuvnkILY9oimvFsE2T3bt3U1BQINXneXl5ck5eQHPhDPHGG28QjUZ5+OGHJVQXAH3u3DkSoJ922glSlS7U58tWbsB0FY4/9rik4NYySfcH5dxWwhBzSD7WbCnizvtHUlhqccIJ7fAbu9GJYyQsQhFR89zi2muvo369dFauLGT48Edo2aoNF13Ui7p102Rjsm1YunQrb7w5mrbHHMspp52IZZuMHPkw7Y5qTc+e55KVlUMoAIkEfPjBRFauWMv5Pc7kqPbN8IvkBkXURzcJqSq64yNmwYbte3n17Q9ZvGodR7U/VoJirBjbNqyRbhtNGjWky1ln0PzIplSrUV2e68LdJgtn/8Tnn33OWZ070fXcjugq+ANQWmIwacp8xvx9DFdcdRnt27Vi+cr1PPnEKIY99AAtj6iLKtqA5rJ2fQnD7n+crt260LFTW8KhEO+/N0MC9GdfHEwkPcDQIX/Fwc9tg3tSo2aE116fyII5C7h70OU0rFeNH2cvYdRTL3LuBb05u9tpRDJC0p7fsmw+eO9zVi1fRq/unel4YluCPtEu4mzfup0hQx/Fl16DWwYNkg4EJaVROnXqSGZmmPT0oDzOzZu2S0t4UdogLSKcBxqQl5cjhdQ+v8v0GXP58suJXDPgaurXr4Wm2LL/9vs0bNvAJzIK2A+gixroFfOb/wToB2NfcSD79AsL97xmJ0qAnp+Xj19eAPtZuCt6BTAXmTYumqZLi4Z/Bei/Zmu+72/7q9H/+EHY/zt8cbb2PTXt//6XC/7Wcge6/oHE3VumSiJQGeDqDd6r5NR4AL1qwuxtxYuAF4FKRiClia8KouTuR5b2AXQBzN1/ehXL9/sguirsjCogufS8+Rmea6jJEWbSCstV9gPotcjUaxDRsgjraQT1MJorALoGpiqt2xVLZBjr0ilIJDuqfkCzsdUECaI4vgSZ1dPYXVbA8vWLKDX3YhLDF1GwlASGIwC6iaOkBtBFFnYqr8rco1P5/j/Dsgcykbn/pOaf4Zi8fTw0I7B/nnGqR/jvOEol2EylxpCp7rO3vBeBQzECKcPTnx37Do1oVA1APzRi9XuOojLzKb9ne78cJ/2ynafe7n/f3hzM49t9+7Z/TH6ZuLn/7/uWT+m5qBLhq0ybOZjjXIkQ/MvY5rsvXpJfIeqtShjxc5p28ncxm56Ix7Asi3AkzOwfZ/HEYyOZNWMW4UiEeg2a0KBhUzl/n0gkWL9+A4sWLSI/P5/+/a/mhhuu58cf5zBixAjWb1hPr549ufPOO8jJyea7SVP4YOwnVK9fky6ndeTk1u0p2buHIbfeyrezZ3DhtZfwl+HDCGgh3JIYY176K088NJL0zGwmTpmKXj0bLeTn8aFD+Oqz8WzaLBTwS8jMyeWjjz5i2LBhaLrO0KHD6HdxPynUE1byZbGYtJPueHonWjRrwl9feoZXX3oBTVX5y/3D6NDpTLJz8nhz9Lu88MJLbNlaQK/evRl0y81SsZqIxRDW9sGAD7/P5ynQK9MID7l1/niA7rgWiphjMcqYP/8nbr99MD3O78OA/tdLdXdxqUHMjqE7UQJ2KVO/n0bNNh2oWa8OOaoN8WISlsPgu+9nytzVvPzyi9QPmlx5WR8uve42elx0KbnpYfxBF0ctZ+madQy8YTjHHNORiy85jxZNq5Pud4mVluLTMvD7w6xeP59hj9xHKFKHG2+8g8YN6qE4FrYo0+DzSSdpMW+zZ88eNmzYQGFhoayH/vXXX1OnTh0J0DMyMqSF+8svvYjjmDRr2oi69WpyzPEdaHJEK3Lza8pSgbZhEvKphDSf7MMEGLdUnRXrdnPfo0+RU6M+l1/ek3Q1TkgVdvmKIMns2rWX449rK6H77NmruOeeoTzy6MM0bNiQank64nIOR2DnDoPnXnoDR9Xp3benTLJ58cVn6djhZM466xTCoYjsHxNx+OSjiSxcuIQLLjibk05qic8P8UQMXYE0XwDVViVAX7N1N2+9P46i8gQX9DqXxg3zcQyLol17mfnDNBYtWEDH0ztwZpczUQMBqbktK40x8bMpzJoxnTsGD6ZGzWwi4SRAd2yXRYu38vprb3NU+1Zc2OscJk2ex8cffczIxx+iZn4EVQddh/Ubyrl/6BOcd35XzurWBkXVefuNqcz5aT5PPH3TrwP01yayYO4CHrjzCmrXrM7o0R8y6fuZXHnNdVSrVRs0H7adwLENVixfxbdffsZ5Z3egV7fTyYqolJfspnDXbkY8/jIEcrmy/wBmzZopk6vO696VcNiHUjFA1lSfVJMLDi4cQXRVKMtdystFYonDT/MXMGXqVC6+uK9sDz7NxTQNAgEfuJZMXvr/AH1/C3ehxP+zdjT/D6CfUAHQ8/AHQiho+9VA1+TvYn70PwL0f3k6EROq+2cvi2gJNbv38iLwx0agMoNqb/D+x56Tfd/uxblq4uxtxYuAF4HKRSCliaLfAOhCvf1PxXkSpP8aQJeK818CdJGtXKFIV11h0Z5UoGfqtcjQahAWAN2XRkiPoCs+VFtHNRVcW5HqcwHQhQJd96kgLKlUC1s1SLjlWPsB9BXrFlFi7MFQYuhhVQJ0042Lyl+4HkCvXONJYS0PoKcQLG9RLwIVEajMGNILnhcBLwJJB7DUXlWpQE9tzyqztAfQKxO11Nf5X/TRvwaE9593SP0oKr9GZeagKr+11NbcN+78tb7gtxIPPAV6ajGu7NKpKNB9uoaZSGA7NqZhUF5expRJ3/HKy6/x008LUFQfigRailxGfHcwEKR9+/bcfvvtnH56R7Zv38Hrr7/Oc88/R906dWnZ8khZ/3bHjl3Mmj+HU8/syH13DaF1vSYU7yjgqVGjeOW90dRv14x27dvT6ayz6dWlO5M++YwH7rqPXXv3cPLpZ5LeoB6PPD6CN55+nGdHPUlpeTk7d+0gEAqzcsUKCcu//uZbjjyyFc2POEKWh/3uu++IJgyuuuoqBg68jkYN6rNt/Sruun0Q06b/SMPGjWnYtCm6P8S8+QvZvGUrhmFz/gUXSAV6qyOPwLEMRH1ZYSMt4KCsPCRi4CnQK9skD4H1qgCgO2LOJI5hRHnn3bcZOfJpxrw3hvZHnUAoGKI8ZmOpJphlZOsGri/IhiKF7Lws3KI9pAUVYmVR3n7/U4aNep233nqTxukuF/e9iIv730jXHr1pWFuooMW6MTYU7OCqy4fQvcel9O7XjdwshQy/glFejl/PwO+LsGTFLIY/Poy86s25buDt1MrPJ6gr+HSVnTt3Mm3aNH788Ue2bt0qVeXZ2dkSrK9evZratWvLa1T8LR6Ps3DBfH6cNZ3VK1dQVFrMrsJSGjc/kh4XXsT5552LZVq4hkFGMCjreduugqOpLFm9k3uGP07jFm25847LSVNc0nyiVrYiFmNPYZS86hGKi2Hu3KWMfGwUo0Y9QV5+Ljm5wglbKJ6hpASeef51du8p5dobLpE1v1988QW6devMGaefSFokhKaAacA7b49n3tyF9O13Ph1OayshcNyIy2MXNeIVW8HVNNZsLeTNMROIWi59+p5P3Tq5YEJIgw1r1jD6rffYU1TMpVdezpFt2mAJAbFi8Pm4acz/aS4PPDCEYECRCnfLhlAQVq/ZxlNPvknrNi244vJuTPhsNmPGvM+TT46kYYN0Cc9LSsTxm9x0/UhO6XAC1w7sImPx0AOfsHzlCp576Y4kQL/7XxXor7/2FfMFQL/rKrLTs3jh5ddlffa2xx7P7uIY/mA6hmVRXl5CJKSza9taLjq/M93PPIXquSHseBGlxSXcN/wZyswQNw26iUWLF/LD1Bk0bFiHTp06cFS7NrhiZ4TzpSwzKdy7FQI+n6xzX1Cwl6XLlvPFV18RTgtx/Q0Dyc/Pxa8nVf7CwaE8WkZaKPT/Afq+GujiW5VDDqBnysw0v98D6IfAHeOwPoTKPLxU5oGvMts5rE9MhYV7ZWKQEtTab6L1QLdVme8/0O/2lvMi4EXgzxOBlPqCKgXotcnQqicV6L50Qr4IPsWP6miowrrdFjBew6f60HVh26cK/3dpxy7s2eNuGbYvQUZ+mF2lBSxfu5ASY69UpkuAToKEG8NRrJQBeuoT86mXWfnztKAD21MPoB9YnLylvAjsH4HKjNW9CHoR8CLgAXQPoFfNVfC/6KMPFKCnNL7/HeGqqu1UZhd/a7z+v9znyrSZQ20OLhWArmuqBOjCbUzWabZMdu7YzvyfFvDuu+/x7aQpKGpAAhBhxSxUneecfQ6nnnoqxx13LDVr1pC2uytWrGTMmPd4552/s7dor6yBnpWTzUkdT+P6m6+n7ZFHopcZ+F2bryd+xbWDB1FEnFBWBt26n8fzj4xi88KVPDniCebNX8CGXTvw51Zjxk+zmPDumwwbej/hSIh58+ZSvWYtVE1j9o8/SrD0wYefSMgt9k/Y0T/w0IN07dZdqnazMzNwYsUsWDCXe+8eytyfFpBVrRquotOnXz/mzv1JgnSxDzfcMJA2rVsR8OkSpAmILpIKFFHKzB/0AHplOolDZp2qAeioCUpL9jDknruYN28R3307mYz0asSiBuG0MAnHoayogAWTPmfCN9O47aGnyK9VDXtvIZkhDcOyeeLpF3np7XF8+NEHtKoe5opL+lKzcUtuvesuGgiVsRtHC1osWLmS6wc8wCVX3EDffl3x6eVEfKCLMstqGoqrs3bTIh549D5y85txzTW30aBOLYK6i2kkGDt2rKx1Lizcjz76aMLhMJmZmdKpQnwm+iGhQBcg3bZtSoqLMM247F82bdrC8lXr+HHOfFnr/OGRj9KsSRM0xySoarIfksXhfT6WrN7B4PuG06h5W/5yz7WkESeoWvh0P4Yp+iwdfzCpNF+7dhvDR4zk/PN7cMaZp5CR4cd2kgr0PXtgxCOjCKVlcd3AC9hWUMozzz5Hj/O70qHDyWRlhAj4wYzD6LfGs2zpKnpf1I127Y4gGFTQdZd4rAQ/KmnBCLaisXxdAa+/8wkJV+PSyy+kXt08oTdBNQ3iZaJe+BLGTfhK9jk9e/ekUZN6lJXFmDBuGnPnzGbAgMtpeWQ9dB+UlkEwAIuXbOCJx5/j3HO70r17R2bNWsErr7zC8OHDaN2qGqaZNMQuLzO49ur76NjpVK4deK6ossFjIz5h2f4A/Z6/4rg+brujl7Rwf/3VL6UCfcigq2jcoBrvvDeOCV9N4vQu55BXMwNH9UtA7zgG8aiC5joc16YBzerlEfE72PG97Nq5ixGPvUKpGeaWW28iIzMo1friHLdt25JaNatLaB4JhmRpNduyscxkmRCx3yUlMTZt3caGzRvJzMqi/dFtpELdNKJkZabj9+kkhNpfdsJSBlRRLluIgoQCXU3KqhUONQW6B9APmfvFYX4glRlUe4P3qmk0VQVaqmo7VRM1byteBLwIVFUEUppEqmKALi3c1QqA7o/gE4NmR08CdFcT1e5k/SGRZSwG02JgLgG6MGp3y7D0OBn5IXaVbGPpmgU/A3QtpGAKgO7EkvDcq4H+hzc3D6D/4SH2NnAIRqAyY/VDMAzeIXkRSDkCqT8XeQr0lIPsrfA/KbPhAfQDa3j7yi392vjzl3/7d2r1A9vagS9Vmft6Zeb6DnyPqn7JVAC6qGUsQHEg4Jf2y5ZpkJ6eJtXXy5YtZ/7CpSiqH7/fT8JISCVss2ZH0KKFgEqitpeoO26iqgqbN29h5sxZUm0qxNoOCq3at+GI1i0JCd/hknL8rkNxtJyvvv2KEs3GCEBeTj7dO56FUxRjxZxF7CjYxW4jSomi0KNPD7atWMLKZUsJBIOcffbZpGVkVtTK9bF6zRqmTZslPxPbFRDn7K5dqVO3DomEQdCngx0nVrqXWT/OoWDHbmLxBOH0TE45rQPLlq9k3fqNNG3WlFYtW0i7adcWKlFX1uJNtl2hdtQ8gF71Tfkg2mJVAHQL1DjbCjZx6aUX07RpM/76xjvYlkbh7mJq1MxlV0mUoJpg7N9e4KbBw3j903/Q5dwupNkmulHGxs1buO6WO9Ay6/HEE4/RomYaLzw+gk++mspfhg3ntJNOwKeZ7NizmdffeZfZszdz6WXX07nzsYQCCXQ3gV/VUawgtuGwp2wLjzw5nJgR4dLLbqR544ZYiRJZ4uDDDz+Ujg99+vShV69esv65UKGLmtivvvqqvHZuvfVWsrKymDdvnrTn7ntRb2LRcjmpVFQW55U33mTS5B94+dVXaVi/LgHVJuL3YxlxUUkeNRhk8ept3DXsURo2a82QIQPJ8SXQrHJ0PUhZaYJwOBNbuCZqUFxicN/9j6FpPu686yaq5adJgC5qci9ZuoUnRj3N6Z3O5sLeJ7NufSHPPvc8553XldM7nkA4GJQqaLHhN179iCWLV3LpZT046qiWguPj97sk4qUEUAgHIpiOxrK1W3n93Y8xFR+XX9mbxg2TAN2MGlgJByNWxkefjmfit5Nlv3TZlf0QVv0zpi9l/PiJNGvWlD59ulEjP0A0BoV7YkyZMpspU6ZwySUX06RJI7Zu3c4LL7xA//5XcsrJzTEToMpEpDk89/RfuX3wLZzSsYUsyDHu49lMnTadUc/cRDg9wH13v4GDj9sGX0j1WgKgf8H8ufP5y+39adqoBt98N5P3x35Bxy7n0Pnso7HVALYLotuc9O0sXCPBUS3q0rxBPmk+Cyu2h9WrVvPYM2+SW+tI+g8YQP361XFd4U7ioKmi3ryJa1voqiJLQAo4LpzDxbyicLUUTjQJ06YsbmJYJjk56bK2vGMl8Av7dseW50utyFQVJShFH4wr3McVOUfpAfTfqoHuWbgfRDeNw3dXKjOo9gbvVdNeUp/AqZxSsTLnsypsyqomyt5WvAh4EahsBA5WgJ7tq0Omr2aFAj2NkC8sFei6K2zcNRRHQ/zzC4DuU2RmbBKgO5iKRdwpw9bipOeF2VGylSVr5lOS2EPcLUcLKhgkMNw4rlCgqw7Chv5AX1XVrx/o/vwZlvMA+p/hLHn7eLBFoDJju4PtGLz98SLwv4hA6vdpD6D/L87Tn32b/4s+2gPoB9ZqpLV1RSmHfWPQ/X/+8m/iW/dB9wPbQuWWqkybqcxcX+X2rmrWSgWgm4k4PqEMVBRKy0oRinS/34dr2ckax1oQB0GVkMpS8V8Tpb108V+T701T1CN2k8A66Jdq9mg0hubz4QjrY9eiWjgDPW5ilxShBPyUJMqwM4MYuqgJHCU/lEkWQYjaEtypWRFKVZty0yRolJOdmU48niAei8ka6Il4XELz0tJS/P4gZeVR0tLSJGAxbYui4hKpbowEAziJUmIle4UPO+GMLKJxg0AwjKNolEXjWLZLOBzE79cl7FFE23YsHAGBBPDRdRxXQPQ/bcHdqml4h/RWqgKgm9hulGXLF9GvXx9uvPEmBt1yJ0ZCoaw0TmZWOsXxODlpKou+/4oHRz7NTjvMZf37c0SNLDL8Lm+9+TbT5y3mpntGcs7ZHckPKSyY/j1DHnyC/DqN6NfrfIQz9pJV8/howueccmofzu3el0aNcgmHhENEgoDux4lqOJa4dvfw1vt/44cZy+jZ8yq6nNEB1YkTj0Vl2YYJEybQtWtXunXrJvv3FStWMH36dGbPnk2jRo0YMmSIVKWPHj2amTNncs1VV9G+XTviCZM58xfx6edfUr1mXUaOfFQmraQFNNKDPllGwbBtFH+Ixas3cf+jT9GoRRsG334NNQIOWKVoWoCi4nIyM3OJRV38AWkWztujv+T99z+i54U9OPnU42SCz8LFS5k7byFlZVGuuvoK2rVrwMpVBbzw0kuc2+0sOnc6HlUJ4BOidw3eeWs8UybP5OyzOnJah+PIzAyh+0yCfgW/q0jHRgGb11XUQI9a0KdfDxrUzcdKWPhcm7SQD8uwmffTYj78dBwWGr0u6kPLVs3Zum0HH334JVu2bOGMMzrQtEltSkvL2bxll1RzV6tWjb59e5KbE2BrwV5GPvoMNWpU5+yzT6durVqsWrqCObMW8s3X0xjxyIO0OaqOTCL4YsJcJn7zNS++OoRIRpChd7+OKxXovalRK8Jrr34uLdzvHXwN9WpXZ+uO3Xw0fiLrt+7iyDZH0LiFqElfg3VrV/HV55+Tlx2m86lHc1L75uRnCrhdysxp0xnx2Ksc1+E8rhs4kEhE1D1HKsaFity2DfyaJu3bHduWdd1DwbAsDylLeKsaCcvGVlTpmCCSszTNxa9rct14PEow4JPri9e/AnTxu+4BdMUD6If07ebPfnCVGVR7g/eqO+upTuKkBLQqDqMy59MD6FXXBrwteRE4WCOQUn9ThQr03EA9sv21iaiZ0r5dAHRRA12TCnRNZneKXNEkQFdl5q2iI2G4qdgSoFtqnDQB0Iu3sGTNAooShSScctSgUKDHSTjxpPo8RYAuzmUq/XpKMT5YG8rv3C8PoP/OAHqrH5YRqMzY7rAMlHfQXgR+EYFU7tHJVT2A7jWi1CPwv+ijDyaAfjCPbz2Annp7rqo1UgHowmJX9M9CAegXwNuxsS1LGOVKpaCqB3DxSRvdsrIy+Xwm6pubhomiKsnVQZb6Ela94m/CW9e0LIKhAIawQcdGsx38hoNuGqjBAFEnQdzvQsCHFXcIqxpqqUFQCaD6AlgqlKsuiq4QFCTPMbFNkZAttuWX0D4tPZ1YPIZlJeuUp6VFKC+P4fcHKIuWEQ5HpBW07hj4dAXLsjFMm2A4guYPUlxaLqWpfp8fRdWwbEvWVRYW7gq2hPWaoqH7fVKV6QoV5G++DgSuy2rqFffDqvxZVS3vUN6OOPvCU8GtAHrCTnqftbQ47n3nU7xN1nFGsQG74vfkdVZcXML7Yz7i7bfe47nnXuboo45FTdYLwHYMDLOMWbOnc03//jz51JP07NEHWzgDohJPWAiJtE+J45YXMnfOXJ4ePYFyw4bi7dSqloFtO5zepRudzr+IYCBAtZBCbM8uJs2Yz8fjv2D7lo2EQwp62KFek6Zc0OMqGjc9Ek13CfpMAqqFX/VhiEvD1Ui4RXw/czIvvvQOZ51zIVdedim6kkwuEbXPhVX72rVrZb8glOaihHNOTo4E6cLRYujQodLeXUD1CeMnULhrl7zGLEeRCSx5NWvTu09f2rVrj4pNJKiiiOQdXcEW9t+KzuLVGxj++NM0OqI1g27uT67fRLPLCQTTKC4uJSOzGsXFCXndaz7Yum03Y8d9y67CPTiuy46dO/EHAgSDAc4882SOPbYdihpk+fJ1vPTyi3Q950y6ndMBRQkQ8Am1iMLihWsYN/YzSkuKOOaY1hKi5+enS2V2WGzEUTAdnU0Fhbz7cfIc9O7bkyYNagoJNq5p4tdVgn4/e/YWM/G7qXz1zSSatWjNxZdcjD8Aa1ZvZM7cpRKiW5ZFUVERNWvWpGbN6px6Snvq1mtAWkSUpojz2WfTmTZjBgG/n4xwSKr027Y6itFvf0jX7mfR5+JOEmI/99RY5i9awPMvDyUtPcjQe17CdTVuG3wJNWun8eqr46QC/Y5B/WnepA5CMj5n4RqmzviJzQW7KTcsAsEQlhmnem4GJxzbnNbN6lGvehaaXYZtljLuk0/58rs5nHXepXTt1pVAQMeyhYLcRFMdCcNFk96nPhdJSeFQmLhQnMdNQqEwsYSJoyoEw0FM05KOIqLf1XWFRDyKz6dX1E+v8GqX11fymvtZgb7vo/1+7nva2L8n2r9n3l+fXTHt+j/qtEQ/4rJ921YKCrah5DU7wRWZJl4N9P/R+fA2+1+NgAfQ/6vh/FN+WWUe4D2A/qc81d5OexH4r0YgpcmvKgTo+aEG5AbqEBYAXY8Q0EMSoIuMWsUUFu6iArqGX09auEsVunDq01wMxSZml2FpCdKqBdm+D6DHCok7SQW66SYBuqNVDqD/V0/CYfBlHkA/DE6yd4j/9QhUZmz3X98J7wu9CPwJI+AB9D/hSfsT7vL/oo8+EIBembmhP2H4/+0uewD94D2j+183k/7xYsWOJkn3P2FC8ncBs1zHluBcqMkFyBF/03QN13FxXVVmUIt5LQGtBZASwDmZFAWmZUvQoUvoDI4rVIeOBOmaqmArYLs2lvF/7J0FmBVl+8bv07FddLeEIgb4qYjYBSomIdanoH9bsTsQCRVUBBMDURQRBEGQUgmlSxqkc/vs6Zn/dT9zZln3W+IMsCzrHK7l1My87/u8cWbm9zz3E4JTpNEtsLnsUCwqApT9tVnBfzZFRaQwAJfVCavLJbA7YFEFzjhU5iUOSB1sTgdCwbDU0+P1CLgLBBj57pZ6U56d0fGsPyvESHW7TRXATycASkw7XG5YbXYU+YOwOxwCaxQGtUYiEomvbct2aLYgtyHM0x6Epv+0pGbV0gC99HtC1bIAOqGQiFUfo2e9bocD+CvumK4YNSsN0MuuldbLdPbQoLsqrhf8n+kOglg3m7CIAAAgAElEQVS9Zg1WrViD8zpcgKpZVTkJYVEVRBGVyOttO7Zg+rRf0KHjBahftwEU1Qq7xQZ/MAKbg/MyDI/k4/Zj8ZotWLthI/J2bkWix4kmTZqgVevTYE9IQjAQQZJThU2JSo7u+YuXYunihbDbFKRlJaNZi5aoU7sxnE6PAFC7NQqbSultGxCxIRgIAbYwtu3cipde6of6DZrhv3feiZSkBLgotQ1g8+bNmD9/PrZs2SIAneXXqVMHu3fvlu/atGmDunXroqioSEDxqr9WSaoHm8OJatVrolGTZmjSrKlErwt0tapQIlFRwuCUisKCPTkFmLdgEZLTMtD6lObwWgOwqXSKcSMYCsPpJJyNwGpzwmKzytqzZ58PmzZvxrbt25CXn49atWohIysLjRrUkujmQIA50XOwdOli1KtbBw0a1NHWIZtVIqVpu7Vr12L7tq1IS09Gs2aNkJKSACACB519VKs4AeT5Ali1dgNCqoqmTRsjPSVRZMwjIToZKHA7HeKYs2XbLqxasxZubyJat24Nj5fOSgp27crF+g0bkJebi2AohFo1a6JW7ZqoVVPLdS5msAI5OX6sWr0a2fv2IRwMola16mjRvCXmz1+E1LRknHpaM1mH5/y+ArkFBWjf4Qw4HDbM/n2xODSdetpJSEhwYtnyddi9azdOO6U5MjMTAasN+YVh7N2Xj207d2Lb9p0IBENIS0lGo/p10bB+VSR7nbAqYQQKsxEOFKBfv4GAPRk39bgLtWrX0ZQ7lKiodjDohvLrihKBzcp1VGWGEFHyoFMVnaxcLjfCERXhqCqKJbRDWOC7tvbSmctiUWXt3Z//XF/HrLF86BKaXuyay1uo8lcKpstKrcZW6BLP/Fwp6f9S7guMCdDL3eRmgeVnASMXSUYu+IyUU35WqLglxQWo4oxs1Fsd/40iY1LxFdfKZs1MC5gWMGKBuNancgToVb31SwF0N2yqHVaFnr9WWBQNoLso0eewaVHoLoYYqBJJQIAetvqRmOnBzjxNwj3Xvw9+peiIAXpcNjO4phvpy4q8jwnQK3LvmHWrqBYwcq5eUdti1su0QHlaIP7rIjMCvTz7p7KUdTzWaBOgH97oKSnHfqCc53LzuoTsdfzrxuHVpeRWRsZMZbsH90+A/s5BjahhVR0Ol95Ui/pjbt2Sj/hip/W1XykGGTr4IMDQHxrkIEiUUVMMQ/jOpvyz/P9t0IHhsJZCjAfVote1hyb1/L/QW/9+vz0EABUfQ9+nFDCXA5esY4nv+Z0ekVwmQI/PmsYi2FnvWMR0/FPK3OMfFtCdIP5plrJ7UdMs0AC6/sx3fC+x7LHPtXf/u13J77XttX7kjNRUF1Ro+aA5S/fPY2J7bTxyO0a6KhZuwUmmzwXuz/nG7Rg4ocF+Df6G4bA7BXZy3hBufvXVKKxcsQrXXX8d2rVrJ/mudScqOrZwDT2c9V1vA9Mh/HMOlpxz+9ckzfVg/yrF9tjUoESr662WZzke28hnm7ik6CkXZH/KicesblW0I5a1ahxkJSm2r76NfpR/Wl5fYUqvq3p7te9LuOPEvSocbOXiwQ4dWa2NAa5LtFmxRLpuExWIkN4rCjxOu+Q0t6hRkdif/+c8fP75VzijXXtc2ek6eBO84nQgY81G4G9BNBpFVFFiEux6S0v/xthiOc1jhHs/Co9NrJLb62vrP4m3tjbvh+b8PREoXgqiMye9zJzY8NdmkLZtyd+g8l3oTIBevvY2SytXCxg5qTZP3suni+IFLfKDVexBGl8d493PSN3iq5G5tWkB0wIV3QJxrQPHC6DbvHDZCdBtAtCpm2dVLbBLDnR65lO+ziYA3WJXEbFEUFQSoOcSoC9GTnEEulXynxuNQI/LZvpptsF1vaKPn8OtnwnQD9dS5namBfZbwMi5umk/0wKmBYxcS5kA3Rw38VvgeKzRJkA/vH462H0RI+fxh1fqobcyMmaM3Os7dE2O3xbxAPRD11IDbMYeJdd9Ii1jD6YXM/rQ4DehkgYo437EgKMWJc5HWRHdjIo8XIAedw2O0g62gzgMHKUizMMcxAL6XDjSc6EjnwtKbE7IaC4VlUvZbX9RkeSppgQ8VRm4nmzdshUjPv0UmVmZuPqaa0RpmutmMBiEw+GAx+PRIonDYVGKONBDQLdqOwzIW/YRrCpdA0IxB4L9EF4DqVq5CuxyfN2JQAfpuvMJ1S7+3XoMdCbar4jBMaBpbsT8K7heUpJDVeGw2yTfPaPJQ6EAhg8dCr8/iM7X3ohGTU6C0+WMRZxLNgzttUoVewWKSieHkuO+RJ/Kesk1SV9WS4P2MgB6zLlKaip13g/AdRhOxRNtvd9/6NIA3UaVlBg8NwG6uWibFjgGFjByUm2evB+DjijjkEYu0OIF4eXTErMU0wKmBSqjBeJao8oRoFfxMAK9JryWZLhtXrjtLthgh0Ui0C0iTUW5MJfdCQdl3J2MQLfA4mAO9PB+gJ7BCPTtWL52iRaBHqWEOy9tTIBenuPZBOjlaW2zrMpiASPn6pWl7WY7TAsciQXiv5Y60pvGR1Lbo79vyTyKR//o5hF1CxyPNfpwAXp5pGqLf56V39g5WMThgeod1zWRwaYYGTNG7vUZrF657GYC9P1mNgG6bgsToJfL5DtgIScGQCc4FfZIyGyxCAxnRDFj4SdOmIBly5fj9DNOlyh05jqnNDvBOQE61x1uWx4AXZfEZ1X3R5prKgsaONeetVtrmqKFvCJ4lWj7f/Njv6qGfi5bHOMd49YOmx0+n0/TOLBAnCRWLF+OCePHo2mzk9Ch48VITk2HzW6VfldIzSm7znQEhNMKFQpKA3QqAcQKKAbounaDruxQVsS63lv7dQO0frQUR5CbAF33VPjH1YnuJVFS8KCE18K/eQ6YbT+mFjByUm2evB/TLik+uJELMaMXo/GUZbSM8rGaWYppAdMC5WWBeNYN/exeLeE2qeX00fJnaQ+e9Mb+Yp8xZ5Mme6f5j1KKSV7rEeXyHaG4DbaoA/aoG1nuukh31oDXwhzojEB3ScS5NcoIdAtsFiscFrsG0JkfzskodEq4K4hYgihSKOEeRCIBeq4O0LPhj+VA1wG6alWgWBXw+XAfcdlMt4oZgf4/5tV/hw52M/hw+8TczrRAZbSAkXP1ymgHs02mBeK1QPzXOSZAj9fG5vaa0kH8Y+3ILFeRALqc9VfQ89vS5+pl2a103Y3cU4u3N42MmfKoV7ztOJLtTYC+33omQNdtYQL0I5lTR77viQHQKd3tdroEnhf5fHC5XBoUt1gl//Zfq1bB7XFLrvOUlBT5jg+73V4M0G22AzO6oxOBHtYkyIul0DX8qzJZuIBzPjRJdy3CeL8EfLGU95F36Al9BD0CndL9+y0Us5QKCZ4pyC8QaX+32yX9u2TRYskn36BBA2RVrQ6Hwy076HL+jDgnPNck3XnuFuO3/2C6JViuWnpN0mF6Wablfrr4ulZjpvZQYiliTIBuAvQTekJWtsobOak2T97LZxSUF2gpr3LKx2pmKaYFTAuUhwXiWjdiskTaeex+v9hjBdAzXbWR5qiBBGuqAHSJQFetsRzokOhzep8SrDudzINuF4Cu2qIII4CAWoSILYiEdDd25GzHsrVLkBfMRUApgtXFPOkBhJQgFFsMoMchnReX3WIdWVFvMJbHOJMRUyLHpF6mCdDLy/pmOSeqBYycq5+obTXrbVrgaFog/t9cE6AfTfv/W45VMs92ebW59NguCwzrkXnlUaf451p51Op/zzsrCkBn6+MdN0bu9Rm1ckk7GbneOZxyTYC+30omQNdtYQL0w5k7x26bEwOga4EYGkD1+/1iDsJTSrozOj0QDEpQh573XI8251qmg/OD/WYdDYBuQUQwefEts1j6BA2g70+2wPcartWfYwkYYrL1x66vK/6R9XVRA+j75dL1GO9oOKLltVdU6VduVuQrBCxWJCUmSXBNVNHTYjACPYpolHL/CuwOG6wWS0zCnbYoKcdeMhi6ZE7zklnpS+sD6HXk53pADtNN2vbL9sck2U0JdzMCveLPPrOGR80C5XnyftQqfZwPZOTCw8iFqJFyePGml1Vyf/31wYDHcTarWXwZFjAyBoyMNdP4FdcCRsZASYnDsoDm/tbGcg/FZKf0z48VQM9w1EKavTqS7WnwOLQc6EyHZFEsEoXutNnhtDnhdjAC3Qa73QqrA1CsEQSVIkTtYajOKJzJdmzftwVL1yxGUdSHkOpH1BpGJPYXtUTBXFuMQi/5OJgtjNjZnGsVd97EWzMTasZrscq3vZExYOQc2kg5lc/aZotMC8Rvgfh/c40B9HjPB+KvV/xt5x7/dgn3f+PaeaRjK96xXHwdUEEj0EuPgbLudchcKeHgGa8Nyxpnpe+jlH5fkcemJmurFNuk9Jgo6x6RkfaUPB+aOn6wsUWueC8zB7oGbcwc6Ec4kP7lu58YAN1ptyMQCIgSIcEpITqj0N0ut0h6c/1i3mt9jeH6xDzojESnjDthO/OmH+hxpADdIjnQo7xhtb8ItYRUeykcLKKOxd/rAP3fLeCuGU5Ts9TOZXVbatL2/AuHQnA4GDkDRCPMbR+Bx+NGTk6eRKSnpCQjStZB9wTJP68iEgnJOHA47JILXVMnOFRu85JJy/V+0QXl9S6O1U8qq0vAU13TEYtK35/T3AToJkD/l//Q/Luab+Tm37/LQv/bWiMXo/FevJW++Dtcmx8IoOvHMwH64VqyYmxXXmOtYrTWrEVZFjAyBg4E0MuMQJCzfOYO2n/ieKwAepazNjKcNZHsIEBPkEhzSxQg57YqBOgOuBwxgG63wWoHrDYVUUtEoswVewRwKbAlWLB172YsXb1YotKDagARBBG1RRC1RRG17gfoZUX1lLUeG7GzkXXdHOUV0wJGbhZWzJaYtTJqASNjwMg5tJFyjLbJ3M+0QGWyQPy/ufED9Ip8LmAC9PKXVq9o8yf+OVC2WtCh2mWknEMd82h8X9Z9jpIAuCwYHG9kONtecp+DHV//riL/rrMtkk845lRwoACL0k4H8Y4BE6CXYGsx0Cbpz/4RCXmYs0AWexOgH6a1zM0OaIETA6DbrTYo0ajkNvd6PLFc1gpcTheikQgUVYHFai3Oj861hsCc6xqB+8Hyn9M0RwrQORcZfa4JtZfMja2h1ZKxzvu7Iibhrq+7sYh1c7DqFtsPqBmRTmuxL4PBMJwOJxSFEF2lVjsKCooEpCckehCN5TinZDtvXYbDIUQiYdjtNpFxF4BeDL1L9wzf67ieBF6T3//nn4yYEn+M9NHeS6pKhQBdSxdgSribEu7mfP4XWsDIzb9/oZn+0eTyurlipBwToFeu0WlkDMR7wVu5LFb5WmNkDFRUgF7dWx9VPbWRJBHoCXKCbCVAjzIC3QKXQwfoDi363E4nTxURirNH/VBsWgS61aNiy57NWLJ6MfwC0P2IIFQM0Bl5rv+ZAL3yzYlj0aKKfPPzWLTXPOb/WsDIGDByDm2kHLO/TAuYFjCSl9kE6JVp3Jhrp5E5UDkB+uFAYH2bIwHopcs5EISuyGNTj0DX14LDsZ2R9sQD0Am/CL30P72PBPTDAofTiWiUDjOAjeDMSol8FdFoLNNwqRRSViv3AiLyvSoqZjxWKBSUSNaQRDY6JKdyKBySzyTKUYmKciO/93q88l6XhFaC2nFCIUoEq3C5HIhEFNnW43EJ4OHDZrPINizP5XJqSpA6k2FEpMJ6hKStrIOAF0WR97qzBm1XXK6oSSpQVNrIUlw/h90Jp9OFcDgs+zNSMxJRBSpq+3JbxPZhGVGJyCRc0h0oWD5lsVkn9gEjd/X68DisE7eViF/pA80+fE+YmZefh+TkZNnXYaecspaL+sAPU8K9PH+Dy7pnZKETh6IgGApI/7Jf2X96f3M86XLpBNX6WNHnJMcMg7s5F2RoS/5p7Tk/vxBJSQlyLJ/PD7fbDRtDgy2MBGZ0cAQ2h1WixRlBzs/DkbCk6+O8JjS3WWxyLE4Z5r928l6QSxvnnNV2AnKbFUpsHLJeeu5zfR7pbdHXrZLjmPsSz1osdhFg5xqizz3OD85dt9sp3aQLr8jcsNlQ6CuSyGbO60DAD6/HJfNMW6c0zBqO2ZL3tAp9hUjweuX42py3wGKltDjXIwVWmw2RCGXHo3A67CJNLrneY84BdCBwOh3yntHXnNcsnwVFZDu2g84D2mttbmpy57QFAbIGkTVnQ30b7qO3m5/xtRa1zfWI6582Bvb3uV224X7sB5fTgYJCHxISEoqHM4+j20z6LzYuWDeWzePxM77ng4Cb6ck5FlU6I1hjcJsR6RRFlzXdAr8/KMoDqsUGKyyIhCMIhbjO2uF0sqAogsFAcb8UikJBVOzGsc7+5oPH1HwdNFtwbLODtXukWlm0k8PmQijMtZB218YixyXHqdWqIqqE4XG7ZT22WxxAlGkGQnIcl9clLhU5hYVITkpEuITSi43cXbuNKfzdpu4H7gTvx+dBJwAVO7dvw44d22HJatJOTUlJQZUqVeB0epjiXQYeo6rEGODA0n582QEWWOX1/kfsIsuMQD8+/WmWelwsYOTm33GpaAUq1AjQMgI1jZRjAvQKNFCOQlWMjAEjY+0oVNU8xDGygJExUFEBeq2kRqieUDcG0L1w2ZyihmWlhLtigctOgO6A28ELBksMoAMRNQJ/VJNpp4w7o9D/3r0Ji/9ahCD8CIER6GFEYhHoquRAVwWimwD9GA3MSnZYIzcLK5kJ/vXNMTIGjKzP2g2HsuMV/vWdYBrAtMBBLBD/vDEBemUaUEbW6MrUfqO/HUZ+p+Kfa+Vj6dIw/EAwuGRt4m1LWePsQOD8SMopH4tpsLYsG5RluyNpT7wAXQMszHerSfUS5rCeBBe8V88cwryHT+ihqBpkIgDXz574nm0joCGccdhtCAQZjRiBx63JPfuKfMXRqdyWYIbQlxAxHAoL4SB8okw0wXBBQYGAdEaNWyIEUSGJNiQsIoz3er0IBIICZdxuTyxyUYNRBE5erws+X0CO6yDQsVkQiUYEQuntldcEiIRehDoxoK4/s11sj6JouX1pE7aJ3IL20AG4AB+LXSJzeSyWr9uC8I+OAswPTDDFY1isFrGxPh6YZ5iwqSRIZ71of37HZ3E0AASAJiYmYteuXcjKyhKJbQLD4mDcAw5mE6Af63lect6VnOf6/FZVzZHE72cUr6fYSYJ9y23YlwTfGpjlOKNzhjZOONk4jhkJbHfYEQyGBPz6igJISvRiz95spKelStBDfkGhzA9GjFNmm8coKgoIQOdnDpdTxinHJSPOme9cm/thgekCUJnfWtX+BIrTc0bmvwZAub8u1y6S77H3fM05zTLZHj7zvQ7Ytf0tKPD5BJInJHAeB5CY4BVITujN8c455nG7kJtXAK/XjYA/IO1nPbhuUEacYJwPQnUen+91RxSuHxlp6VDpoBIlAOf8orNKFA6nWyLsnTHnHc4pb4JXjh0MhaS+rDvNwLnFNYU2Vwi7BY5rEdZkm5pTFPuVkNcm9dKi8TUgz/WUx9PPGTR/o5IOMozsVmCzO8QBiP3K8cD+Z11pA+Ya536hYBCBYEDqmZySUsxPtbpobFVTOYnEnJU0O5YE6OxLJ52awuxbRWTcrTY6A3Cl1ZQ2xCFBtSAUjkpkOOvG5TEs7y2y7gnEtmtOSXQM4rjl2GLf0VZsC9dq3WmMDhKsp+5IoDkcaP1BXizj2uaCr8gvc4NAXRyw7OTIIXHcikSDSPR64A8VwWP3wKo6ZXvWze6yIxgJIxAOi72tdjtsMackE6AX/1SLuMCxXgfN45sWKDcLmADdmKnjvRiN9+JNfuZKedceqqb6CYdeVun9D9TXRup2qLqY3x8dC8Q7BozeXDk6tTWPciwsYGQMVFSAXielCaon1hOA7rV74LI7RcKdOdDpmcn3bocdbie99C2I3T9BBFEEokGELCFErEEojgg27SRAX4igJYAwP7dEELVoEF21qVD4ZwL0YzEkK+UxzRvzlbJb42qU0TEQ7xptnnPF1S3mxqYFii0Q/9wxAXplGj5G1+jKZoN42xPvb1RFvpYsOQbKus+h26bkd/GvG5qTW1n3Uw5WppFy4u1LI9uXBdAP1g6j/R8PQGdkKYFulHApqkV4E5AQVhFsMSo0wZsosE+LMFQk0tVusyIQDMv2jDjkLXp/ICj3zAh9iGO4rzUmucv3BOWEKwR1HrcGELl9MBQUKEVY5Q/4BYAQpHMbAplkTxL27s1GUlKSRJ/v2bNXcvCy3Ly8fIF0lBumtLAG1DUAxQhKgnMBUgphogb/2T7CNh6b4EcH2LQFP9sP5lwxUMZoWa2thPUBP0FWUKJAxXEgGoXb6REYREDI42sPLbpSRRQRwkk74zi1KHW2mzCMr9lO2j4vLw+JCYlie0I9Pvhdbl6uQDCWJ3bxeMSG+j1KiUJ3MOrzYOGUJkA3Mmfj2YdwUIuo/l9nGS0qmJA3KFG1BNz5Bfky1hO8CdL/BLQcMhxTHCcyVu0MPtWinTk2CTEdDhci4ZAA4F27diMrM12iqzX46tCibW02FBT4pPpJSV6Zi3R+cbtcKAr5BfaKCkQwIIoGTNsn9bE7ZP5wpGpOMRrIJ2hnHXSArjmX2AVEcxs6dXDe5Ofny/jkWC0sLJR9OG+L74fJfA9jb3auRJtTvSE/vwBZWRnS/rBETWvqFYmJCcjLK5SxTaUJ5uXmmpOY6EVYiaLIVyTBHoTfkoc9Np/9RUUy55nPPS8vB6kpqbH1KCRONy53AnLy8gXW81i7du2F2+OSyOUif1DsTsefgsIicRpISNAcdOiYwL7wJmhznQCd2xUV+QW8J3i1NS3Euc4I9zAheAQeL6XwtQh1WZ8YRR8MyprFqHa+Z1miGmCjuoAWFV+kR1e7nFrfOm3YuGkL6terK/3APmTfcC0goKYqBiG2qHw4CeS1yHM69GhOP1pEOAE7WTmddEBFEa77loisTwxm5zrJ7f3BMKDa4fZ4EAmrCAYicLoccDnt8Bf5BbYnJLjF9tyezhA+X6E4E4gagqhucFxH5bWoK0j7OL7pjBSGL+BHanI6WKVgkGu0KnbMzfXLb0daWqKsryyLAN3tcqDQXwCv0ws1pCmOeL0J2JebC4vditT0VGTn5sHl8RQriZgA3QTo8azj5rYnkAVMgH4CddZhVLWkZ7YJ0A/DYOYmpgUquAWM3PiqiADdEXGjNgF6Uj0kOVI1gM4IdAL0KGBjBDrznzsd8LqssMcAusVGySMFQSWMIAIIWYKIWEPYtHMDFv21ECEroTrheQQRa1hAumI3I9Ar+LCucNUzb8xXuC4p9woZHQPxrtEV9SZ7uRvcLNC0wDG2gH5DNJ5i4p3PPHZ5zWkzB7qZA93IWKvIYzqeuXmouWaknQcq/0B2PpplxNt2o9uXBujHqg3xAHTCY/7T5YsJzf/44w9s375dk14XMO2V14z2oyy01+OG2+NFo8ZN0KhhQ4HizJdMcKRHzWqyvATyUYE6upwvbUfAFgwEsXTZUpx5xpka/FIYbekRmK5HrBLw8L3bpkmkk/8QgOXk5OKnST9JFPv555+HlJRUgUYZGWnIyytAUlKiFjVKaXM1gqVLl2L12jUiXd2mTRtUq1oNGzdtxLJlywRan3HGGTjppJM05wGJII9F2VvpJOCXNjCiksCMdSK42rx5CxYsWCDwqkXLVmjYoLHAIj4Ikhh5TtgXCTPC0g67wybS09yGjgIEo/q9QoFtkYg4LPA1IfrefXsFqAk8dHuwe89uicz/9NNPJUK4w/nnIz09XbYhmDpU7mkt8PC46RUbnTIn1H46QNcjgfX+1RxFNEn//LxczF8wH/v27UPNmjXRqlUrmQ+ExxKlLVG6Vk06W1XFyUKfUxzjgUBExjfHFOfurt17BcYnJ3kFmNtFCpxRxgSwAXEqYVQ6Zd3pcCKOLIT10NQaGGlOqXaOa0ahazmwNQ1wfR0RpwACYKo7MAKbKhMxlQrOXQH9JeaNSL5bLFpUciwNgeaAU4hNf2/G8uUrRaEiIzMdXm8imjdvjtTUVImC3rFjF2bMmCFrTIAR7C63RIPr0fSs66mnn4aGjRvJmiNzVWTRI5pTAduvKCL1TVhNe3N9yMndJ/PKbnciHFGRnZePX3/9Da1bn4waNWqI7WhTOiQsXLgIhYUF0kZfoU9UKPgg/6ZzQcuWLdGoUSOJmqcDAdu0adMm5Ozbh4TERNSuUxd16tQWxwb2BZ0CWJ+c3DysXbsGGzasR2GBDzVq1kSjRg3RoH59+IooUc/UEE5pB/vNHwhJn9B5gJH4CV438vILsH79BrEvy6hSparIqLO/uCYzHFtUOCT1A51qGAmvqWdozh1apD6l+/nHqHP2YUQNweV2CETXFDNUWKlsodixZOlK7NyxC00aN0GVKrXgdtvhsKuISj9zXNuk/pv//lvWrZo1a6Be3Tpaqo5Y2g+WqylzhBGOUDmA8v2qSLanJKcjGKSTEZ0SKC9vwZo1f6PIV4iWrZrAZnPA7iCMDyAlJRHhSABW2JCzKxe//job7dqdCXdCIjKy0pDvKxKHivxCH1wyBnhf05Rwjy2kZgT6CfWLYlb2kBYwAfohTVTmBvFcwB7JhUo85ZS+sDQBurG+rWh7xTMGjmSsVbR2m/XRLGCkTysqQK+Tqkegp4oMksvmiEWgMzcQJdyd8LgI0DUJd5648tqbkeShKAF6UCLOCdE37tAAetQakahzbsNIdP5FY9HnZgS6OYsO1wJG4enhHt/cruJbwBwDFb+PzBqaFojPAppcZDwPI+dc8Zynx1OX0tuaAN0E6EbGWkUe00bmQzw2MNJ2vU7lVY4RG8SzD9uhQ7VD2aOsqPvDLSsegE7wJdHMqhYhuHnzZrz44gv44YcfpK6BQAg2qyZPLpGoEkGoonr16rj/wQdw+223aRGbHreWg1hy7DJXswaECenaNE4AACAASURBVFgYDcnIW75PS00T2DRlyhRs3bYVL77wokAoykJrgEuTLic008Gyx+6VsinLvm9fDhYsWIgbbrxBIr2//PJLnHPOfyRalWUy+pF/ycmMiA0LmH/r7bfw0ccfIT0jHQMHDcLZ/zkbX3zxBQYOGoiNGzfi7bfeRpcuXeD2uLWc1LGofM2OjMikffQ8vnJHAD/9NAmvvPyKRFze+3/3467/9tJAdix/OW2aX1Akktger0vLOxyDW7qtJZ90VBFISonqzMxMiURm/mk+p6elY8/ePQIXCblo9wYNGiAcDGLAoEG46qqrJNKWEb6HniMmQD/c+WN0O3286ACdfcLPNMDM6F8VixcvwpNPPoEtW7bgkksuwRNPPCGOEXyEgiHpSwJMuX+kqOJAQhBJGM0xpao2eD3M8e2XqGRGMItkteTTpuOHXdQh6PBRVBQU5xbKYDN6mvOQ44qOJFSd4Fjn/R6OS85NTbo9BlstVGogcNXaoEN2glLOVUJ7jsk9e/bIPOV7bqepQWhQnVHpAukBZGdnY/qM6Zg561ds3boTngRv8Rzv0aMHLrrwQjnu8uUr8PTTT8tx9uzahSrVqklUO+dfXn4+tm/biqdfeBHXdrkG9evWQTAUQTQcQWKCpiQRDPphk1QJUXjdHnkmhN62fTsy0tNlGhcWBfHd9+Pw/rBheO6553DpJRcLVKYD0KxZs/DVV6Okf9gXhMSMLqettm3bJpHfDz/8MG65pYesOb//PhsTJkzEhg0bxMEgIyMDGZmZ4pTTseP5SE5KQiQGjqdPn4Hx48aJ0w7XUYfLherVqqHLddehbdszJKqdfcrIfK5t3I99Q2eI7Jw8kdqnE84LL76E9u3b49RTT0XTJo21sRMKMnu5jAMtb3ys77h2a5rskn9eJNqZIiCopa+gY4/IvoOpLSx0q4DP7xOZe01hxIEfxv6EH8ZOwn/O7oCrrrwSVaukwm7juNBymXMMst9GjhwlpLpH95vQsmULUUvg8SkRr8FzRqPHnKqo6AE6FnhhszpRFAghJSkJ4bCKLZuz8fPPU7F06RI8+OB9qFEzHU5KtIcCMvaBCEKBIAqzi/DGGwPQpEkT9Ly9Jyw2K/KK/MhMT0WOKCF4JSG8CdDNCHSja7q5XwW3gAnQ4++gQ58s/u8xD3XBUlYtjJRTch8ToMfftxVtDyNjwMhYq2jtNuuz3wJG+rPiAvSmqMEIdHsKPDYtAp2utVbmQaeHrd0Jr4t/NjidGkBXYxHoIZUAPST5zgPwY8P2DVi0chEUexSKTfsLqfw+iCg9VK2MQjdzoJtz6fAsYMLTw7NTZd7KHAOVuXfNtlUGC8R7PqTljzUBemXoe7bBXKONqR3EO290W59o46Y8osYPdl1uxM7lYePDnTcHu4d0OPWMB6BzWwIvAiuH3YHtO7bjuWefxReffy6fUeM3EtXQCyE6QR5BEWFv73vvxe233y4yyBJxLTnJLRqoY/70mAS1RJAyB7jVitzcXLz99tv4+OOP0b17dwwcMFCDejH5dpapASC7fM6H15GAoiItZzLlqMePn4j77r9PoNwPY3/Aqae2Foio5T53SxmEW/n5hUhNS8HgIUMwbPhQeBIS8Oqrr+LCCy7E7Dmz8dNPP8m2BHgtWrSQ9hKkaUBSk3on+I4oIQE/lBIW6Oh0Y86cuXj5lZfx999/484778JDDz5SDBBpK8J7SlUT3jESlNBSy3EcjOWaZr5kLUKSsvWS2zwhUSAij0kHBdaHMtiUw2ZdcnJzJIKe44N279OnjzgkiOT8IYPLTYB+OHPnSLfR525JBxg9VUEoFMBPP03Eq6++gvqMOvb50K9fP9SvV18cIfTc13T60CX86ZTB8Ug4zMjvwsKARCITiFP6vG6dmjLn8vIplw4B2YSsBN5UhCccJYDll5TR5nt/KCDjhVHu3IhrgKY2EYSL+cvtdi3VgFXL4607lUgUs42p/RzyOeH5hAkTZK506tQJKSkpxeZjvTnv9chnOswMGzYMKWnp6NGjJ2rUqoUFC+Zj+vTp2Lp1Gx599FH856y2EqW9fv16caohaKa8PdEvUzV89tlnKAoE8NQzz+CMtmciMz0NIUqpUzmC7D9K5xcVXrcbhYX5SEpMFKDOdnF9YjvWrl2Hn6fMwGdfjMSmzZvxzTffoG3bthLx7nK7sG7dOqxZs7Y4alvPd775783irMM5+1ifx0Q54+/Nm/HVV19h8eLFaNeuHS677DJp85gxY2Rd6dy5Mzp06CDzn6oeQ4e+D4fNhm49eqBq1aqYOWMGxo4di6bNmqFfv9eRmJCAfdk5SE1NKc4pT6Du9TA3eADhUBA/TpiISZMmYdCgQUhjznuCctBZQnPWcbJP1aisPQTyHFOUPefYCEcYbR6S/gr4/NLXVCygkwFsMZUNG7cLAVY7cnKZYsCLIl8Yn30+GuvXb0enTpfjtFNbIy3FBUXRlAby8nLxw7iJWLRoKdqfey4uu/wipCQnCrWNqcZLRDvXNtaD/RWRlBhMD+JFQWEA2dl5qF27BiIhBevX78PkyVMwf/6feOut15CZ6UE4qsiYT0xySfuioQicqh3ffz9O7PHE00+gSvUacCV4Rcqfv0FaNnczAl08d7SHGYF+pAu8uX/FsoAJ0OPvj/KCmkbKMQF6/P1ZkfcwMgYq6gV8RbZzRa6bkf6sqAC9XvpJqJlcH0n2VHhsbg2gRxVYeYGmAG6nCx6XEwkeiwbQ7Yw+p8+nijA9PxmBrgbgV/3YsG09Fq9cCMWhCESPWAjQ+b0G0M0c6BV5VFe8uh3uDcaKV3OzRkfLAkbHQLy/00bW9KPVRvM4pgVOZAvEO3dMgH4i9/b/1t3oGl2ZrBDv743cvTxojuKyrWOknPKwc8m2lK5jyfclQZKR9h+onAOVWZHvp5XVlwezndExEw9AZ/kCrO12gWKUbifU+/rrr1G7dm00bdIUSUmpAuC4ncp8thYLqlarhosvuUTAEaFVQUG+AKXdu3YJuGa0bLXq1dCyZXPUqlVLgHpebh6GfzAc7737rkRynn322bi6c2fUqVsX7c9tjyJ/EdauXSt/kg9a0JAFNavVxumnn4r8fJ9E644ePVog/F+r/sK4H8YhNTUZS5YsEylswr3//Kcd0tLSoShR2J0ODB48GCM+/xSZWVkS8dvhvA4SBc/9GXlLOeaGDRpKrmLmaae0+5atWwR+M6LT5XaiYcP6sp3PVyQgf/HiJXjp5Zckgv2OO/6LG2+4GSuWLxco6k1IQMOGjdGieXNNPptwy2YFczPTvpv+3iTwkbCTctANGzaUKctIW0btMgKdoG7S5EkiY01ZaEajV6laRSAdtyM8f7zP4+JEkJCYIKDs4PPLBOjHel080L1f7fdSwY4d2/HJJx8LOL7xxhsFKPfs2RNdru0icFyizCV/dFIsr7QiY1LPLU7J/mAgjNy8fNSoXkUUDig7TolrOlqkpiTKGNi8ZbtAWMqGF1DKWpw3mMMcEt0eEkDKezv2YoDOIAo60DAKXc7XeE8oludcVCpCIcl77XA6RamB84Zjn3OLx+F4pNOHnqaCnxUUFEi5fGbqgUWLFuG/d9+Ntm3PYgpupKUmY+nS5Xjo4UeQkpKMD4YPFyjMYzMNAh1iKF3OqOOvRo2WaPHX+vbFdTfeIPWnww7ryIAPfyCISDiIRI9bAkEY3cxUhL4iH8KBgMzJcT+MxZSpv2DO3IWw2BzYsnUrRnz2GVq3PkXmop56obCQdnWS9IoCByXVvxszBuPH/4iLL74IN990ExITk/D5F1/IOtmhw3m4/vrrJfqczi6MXh84cBDy8/LQ9/W+0g8jvxqFadOmoXfvXmjXtp0AXqaxIJT//vvv8fwLL6Bdu7ayZmnpMCJw2K3Sx6kpSQLEt27dgp49b8Mtt9yCbt26Cg/V1AEYZc789HRU1eTsKTXPNZSfs885BpkjXdYIcTiwQImqCIcjUNSIRKDTZnaHFTaOC6sd4bCC/MIAnE4PFi1ahQ8++BKpKVm4/dbr0aJ5fYlmD4cimDZtFqZNm4lTTjkZl112sah/WG2Aw0Gnhaj0I/uJMF1Sesh7C2w2IBJm5DsdBPxISkxC0K9gzx4/pk6diUWL5uPVV5+E22OHw2kRGzBtO9OI2C2AP69I0nkMGzYc/lAQr/Xri7Cqwl/kgzP2W2ACdIHnJkA/1ou/efzjY4GKfMJ/fCxy6FKNXlTGewFnpBwToB+6/06kLYyMgXjH2Ylkj39jXY30Z0UF6A0ym6N2SkMk2VLhtrvhtDliAB2wK4DHGZNw91rgclKOD6AIV8SiCkQnQGf0eVG0CBu2rseiFQugOBVEbQToEQSiAQHoitMCNSbjXtZNorLmlRE7G5mf/8YxfCK02bwxfyL00rGto9ExEO86YGStObYtN49uWqDiW8DIvDEBesXv13hqaHSNjqeMir5tvL83RmGokXLKw3al14GyoHnpuhu513WgcsoqT2/3ofNBl4eFDs8h4mDt0I8Q75pb0s6/jB9cfPe8rBpxW8JuPYfx9m3b0H/AAHw7erRITD/66GM4+ZTWAmNYV6lLTF6a6zrfEwb/MG48Rn/zDZYvW4aC/HzJP9u4SRNceGFHdO3WFbVq1RSAds0118BJqfOYdDzhUs9bb8XjTzwhQI5wffLkyQKifQUFAon+0+5c3Hvv/+Hiiy8WKd8x332Pp59+Ssp95tlnMGf2HPw+e7aWw9lixT333Ivbbr8NtWrWkKjxIUPexjvvDkFW9ap4++3BOKttW3w1ciSGDR+O1atX48mnnkL3bt0lanfOnDkY9Nab+O2330DRbYKe9Mx0XHrpxejevSdatmgJh8uOn6dMxqsvv4o9u7PRvn0HZGZVwfhxY7Fj+1akZ1RBp05dcHevu9GgQR2Bm2QYkyf9hPHjx+PPP//Erh07kJiUhCuvugrXdukiUfHMEZ2VmSWOBIy2fe2117Bz+3bYXU7Uq1MXt97aEx9++CH+/nszPvjwQ9x8c1esWLkCJ53UXNQBJG+1dPL+5/19bhOJZ/NxbC3A+UAILfd/iCQpXR1mNHAEixYvxJAhg9G0aRNcfvnlGDFihOT25nyj84c4qMQcWpYsWSIw+qyzzhKnEDpKZGVkYvPmLRg3fgK6drsJiUkpCPkDAn/XrV+PLVs2IT8/Dx5PIpqf1BQ5OTnYtXcfzjijDdJS0rBg0SJs2LgR559/PtIy0pGTm43khCRs3vy35P0+qWkzNGvaFC6nQ5w4GHVNNQTORYLtWjVriTMMHTayc3Iwfdo0jBjxmcDgyy+/Am3PbItWrVpKvekwI1BXIRDdg2nTfkEgGMR1112HhMRkFPiKBJqvW7cezz//Anbt2oUpP0+WNBBUm6CzAOez3x/Aho0b8NRTz8ga9cmnn8Kb4IFiscFPqXEHgz1cEm3PyGOnzYqg3y9KFIrUQQOuoUAAt99+K/IKfDjr7PMEoH/+xZd4443+aH/uOQLP/f6gtIUPOrzweKFQBPP++APvvz9M2n/XXf9Fo8Z0pPHh5Zdfkbncp89juOyySyUNgy7X/uEHH+CPP/7EI48+gjp16mDevD+wZctmXH311ahdq6aMC7+/SKTKn3/uObz08svo3LmTRJTTBnqOedaJbcnOzsWMmTOkzDFjvkODevUQikQEYIfCQezcsRPr1q+Dr7BIpNjpQNSgQX3UrlUbPr9fVEPcHg9279yJVavWopDODRYHsqpkolHj+kjLTJaI8rASFqcjIeCKHT5fEMEwx7MdkyfPxI8/TsU5Z5+FTlddjOQkDzas34ypU39BdvY+XHzR+TjnnNOkbTk5+cjNzcGu3fskOj41LVkizDMzMzS4ryrYtWunOEvVqVVX2rFjRw4scCMjvSpmzvwN8+bNw8uvPIukZDcSkyBKBX9v2Yyq1TLRokkT+PMKkJSciF+mTMeDjzyMn37+CelVq8HtsCMQ0VIHSF+aOdBNgH5sl33z6MfLAkYuKo5XXStKuUYu4I3Y2Ug5JW1U+sLnQHWoqBfJFaW/j2c99Jxlh1sHI+PscI9tbnd8LBDvDQzWsqIC9MZZLVE7tZFEoBcD9IgWgW5XLfA4HfC47fB6IACdKn4RFYgyF5wVCKohiT4nQF+/ZS0WLl+AqCMqAJ3y7f6oHwElCIvbBkj0uinhfnxG7YlX6pH+3p54LTZrXNoCRsdAvOdQRtZ0s7dMC/zbLWDk/JZRNaaEe+UZOUbX6MpjAVPCXV8HDgTOy/pclzKOZxzoMLz08fT3pT8XgKXrxsZT0HHYtuQ8OhBIN7LeltxnWgygSxrcmIZryWdKpWvy6lqEKqMnKeE+atQoXHjRRejUqTMyMjIFKDEaXLsTb0H1GtXQvNlJsDucmDd3Ht7o/4bA8/r166FWrdrILyjA+rXrsDd7D7p174YXX3oZ8/6Yi3fffQ9rVq/GpvXr0bBRI5xz7rk4q107iUbv/8YbGD36W9StXVs+3717N9as3YAtm7ajUZNm+GHs98ismoqpP0/FTTddL1HvSamJOOO0MyQiPjcnD7/O+g0W2PHc8y/i+uuvQ9UqmXj3ncF4a/CbSMhIEWB2/llnY+K4HzFk6LtYtHQJXuv3Ojp36oTNazfgncFDMHPu76jXsAEa1qsnOZCXLV+CXXt24erOXfHA/Q+jcbNq+Gny9xg0cAiWL94Eu82Lho3qoVadNPgC2Vi1YhNCRQm49Y5b8dDDd8LjsmP273PQ/40BWLJksciwJ6ekSvuWLF6MatWr48tRX6FO7doS4Usod2vPntiXnY3TTmuDqtWyoARCmDPnN2TnFAg0vO/hh/HIY49LtHIhwR+jUGGBlcLFqgLicguiYFZjwemqXaCjjtaPw3CvFEXSniXjOS2MdhZZ6tjkkqjgmNoIIXpUlQhgqgaMG/8DvvzyC4mipprB1ClTMHDgQHnP8U/1AeZBX7V6lUSn07Hl5ZdfRlZWlkBIl92B70d/h8eeeAIjx3yD09qcBmtRUED3sE8/wsLliwFVESeMZvUb4q+//sLeQAFe7/86WjQ6CQPfGIBffp2FN98aguYtWmL7jq3ISE3Hb7/9in6vvY5Ona5C9249kODx4JcpU/H7b7/JMVh2emoasrIycclll+Ds9ueKksJHH32C0V+PhtfjRduzzsK113TBlVdcLlLjzMmdlZWBqBJBOBySaGVGljO3ts3O6G4qMwQEKvfp8zhSU1Px7rvvyirFyHRfUVCAeSjkx+uv9xfHE6pXNGvWTGTQnS6mRXChyB9AVFElRQLtRVCc6PXIXPAV5MFqUUUmXI1GMOz9oTj9jDPQqFkzfP7lV/jkk8/wyiuvoc2ppyM9PQU+nwbeKbkejgRR6CsQRYC3Bw/Bn38sxD2978WFF14skdSBIOv1uuRFv//++9CiRUsEgwH57eFaTgcY1rlHj1tkHZLofsJ9yuS7nAgGAlixYiUm/zQJM2fNxKCBb6LlyS1oJslBnpqcjDDVPlTOaAV/b/wbAwYNQDQUxZD3hsCiWmCxMcGGDRMnTcSMaTPw95ZNyN6bA3+wCEkJyTi59cm4pfstaNKsscjaz547Fz9NmCSOTL7CoMi9p6WnoEOH9rjiissFTKsWRcpVeM8vqkq6Cp8vBJfLgbyCID79eBRWrV6PLjd3QatTWmHcuJ+x6q816HDuf3B++zZIS3Vhx/Zs/PrrHCxbulScJng8t8eL9KwqaHN6G5x11qlw2oElC5dhxIgvUaVKFXg9Cdi5Yx8yM6uh/bkdMX/BEqxcuRKvvPIkrPaoqCqM/WEsAsE8nN+hHTp2aA+XEoHNoopDwGVXXYHHHn8SXW/piZTEpBhA1xyGBKCrtBWfFdhUQKHkf+zv+CxMqkjZ79y+TZQpLFlN2qnMgUBjMOTfApvIA9AjTH6cwWT1zMGgwmbjYm+V1/sfsUhzWYn0hybjYkagH58uNks99hYwcoJ87GtVsUswcgFvxM5GyilpOROgV+xxdDi1MwH64Vipcm9jBLYcKUDnOY9qoQ8zn2nf/e/1WyGypvGfapUTaqtsaINV4XvtMz5b+ac44Ii40bhKS9QRgJ6sAXQrI9CjMYCuRaB7XXZ4vVa4XBpApy9nMUAHAXoAvnAh1m5ZiwUE6PYowtaIwPWikF+i0B0JDlgcFhOgV+6pcVRbd6S/t0e1MubBjosFjI4BE6Afl+4yC/2XWcDIdZQJ0CvXIDG6RlcmK8T7e8O2G7mOMFJOedi55DpQGmYfCAwfCUCXKyBqZ8eeyypTt3FlAehsoxGbleyb6eMG7wd8ZQwMRgISiDNHMHMv7969B88//5xIE7N8Qi+326PlzfUHBA4yevzKK6/Eiy+8iBo1a+Db0d/i2eeeRdUqVSXi8qYbb0RuXi5+/HGCQI+mJzXDI336SIT0tq3bcNMNN0iUeq9evfDAAw/A43JLxOsTjz8uuYO7de2KSy+5BHN+n43R34/DRx+NQla1mpjz+0ykZ6VizuyZ6NrteoFYZ7Y7He+/+x4ysrIQCan47529MWvWHJx88ml4c9BANG/WCG+/ORDDPngPCdUz8MaA/rjg1LaYMn4iXnqjL5ZvXIuBb72Fq6+4ElPGjMdHw4Zja95e9HnhOdx07XWwhIIYO24UfpoyBY0btkWnK7qgacsMzJg9BgPfeA/z52xH2zM74uGH78EFl7TEwqW/YPCbIzHx+79w0SUd0H/Qg7CqYQx5832M+mq05E5+9733UK1GdZGKf+LJJ7Bi5Urc/8D9uOXWW4V2PPzww/j++zGoXacORo4aheZNGsKpRtDt5pswY9Y8WBwO9L7/Ify39z1weRNQFIoI+KOLAxG5TY3CrkRgR4QZ7GMo3YmoxWEC9CNYHAm8CNAPlG6ec4lpEPiwknvZrJK7nvdwVq9eg2HDhmLX7t145733ZG4RTvft2xctWrTAM08/I3Lt3H/r1q2SooCQmjm2KYdOsG5RFEz7cRK69uyByX/8ijantEb2X+vRv18/zF65CF163IyOF3bEH7/9jgXTZmHmb78hqX41fPjpR2haqx7e7P8mZsyZj+de7otWp5wiENdhteKPefPw6gsvost11+HGG27Ezm3b8fyzzyElKQmXXHIpWrVsge1btuHTEZ/Cm5KAu+/pjbr162P+/IUYPnQ4EjyJ6H3P/6FRwwaompUuEeRFRUFkpKcAFjpPRuTZSj8Oix2BIGW8Vcn3PXHCRLw9eDBeeOEFic4mbGcucIJxOoWsXr0Kd9/dW3LGf/bZCAQDfqQmJWDfvj3IyKyCwqIi+IMhpKalIaJwvQpKXm/2kZXrJ6LyTGcSZgvnahdFBJ99ORKDBw/Fyy/1RcfzL4KHUexRLfDabmO+7X1UMcfcuXPx5qDBaNG8tawttWvXg8WqwufLE+eHP//8A3ff3QsXXnihOBnxwdztw94fhgk//oiHHnkYnTtfLesno8qZI33nju1YvnSpRP3Pnj1b9r3zjjslsp7jgo4UHDeEzy6XW5wRCNu7dbsZd9/VC/fd/38iLU/77Nm9G3fceYd4cfTq3Qt1atdFXn4u/pj3B4a8OwQP3Pcgbr2tJ1KSk3FXr7uxe+cedL66M9q0aYu92TkiH7927Ro8+ugjkgs+MdGLcCQsDg42K9MDaKkf6DTAoO7Fi5bi0y++QVK1RqhWvyWWLVuB5o3r4qLz26J6phORQBCTJ07HzBnTULduLbRt1w7JqVnYunMXpv/2O6IWG+6482Y0a1QDi+YtxsD+70kKjo4XnI9GjZnKwooqWdUw+rufsXjhErzR/yVJWTB+wmT8vWUtburaGW3PaAaLEkaqPYxoOACfL4Cu3XsgKSUDH376GVwOD0JRFVaLXfqDwFwAOp9lfdTGgWJVBaIfn4cJ0I+P3c1SK40F9AsqIxdWlcYIBhpi5ALeyI0fI+WUbE7Jfj1YX1fUi2QDXVPpdol3DBgZZ5XOaJWsQUbW5wMB9JI3goqPS9BtEf/IEpbTdId0gK7D9H86ExKfa16oAtKZrFzguQVWxQYbL+JgAwjQo3bYwk40rXYy6qY1RKItKRaBboclEoWF3q5RBQmS/9yJxAR7LAe6dpLJk82oVUUAYRQpfhRGCrFm81r8uXwBIjYFYWsUQYThjwF0l1cD6KoZgV7JZsOxa068a+2xq4l55ONlAaNjIN5zKCNr+vGyiVmuaYGKYgEj57dGALqW3zG+Vmt8rWQAxqH2P1ABZR+Dx+cecVbrUJU44b43ukafcA09SIXj/b3hoYz85hgppzzsfCiAXvI6R6+PkbXjUJHuZZVzIgH0supf0jkgXpuVvs9EgH6wByMiuQ9z/jJYgFLKL730Er744guBJ/xMh/iM8NTrRnn3V199FXXr1pWc5AMGDBBZY8pDM083I6MJtVqe3EqoVFGwCFUysiTiuv0550jE+J133IEePXogKy1DcnhT1pzy7dWq10BhXh4ef6wPfMEI9uVG4HB58etvM1CvXg389vt09O59Jyy2KJ5/4Vlc34UwPYiU5EyM/f5HvPLKG8jPLcKgQYPR/uy2+Hj4EAz/eKgA9H4D+uOi1m3xy7iJeGFAXyzbuBZ9+7+BHjfejO8++gyffzoCyzetxSXXXY1rr+wMtwqkpDtRt1EjVMmsB0S98IV24Y8lYzHkrY8xe+Y2dLmaEfZPoEoNFVt2LsT7747Fe4OmouMF5+Dt9x7Gnp1/48WnX8eihUtxxeVX4oYbbiClExnlHydMwE+TJwm8evf9oZIb/rz27RFRFXTp0gUvv/oK3BYVTjWE1StXosft/8XCpavw+sC3cFfvXsjzR+BOcIuEO3+X7Cr/IhpAV8MMY5RfrLDFbQL0I1oY1RiILRnQ+b8H1ANuJG94mLbXHH9m/forPvzoQ3Ts2BHdevQQkMrc5oMGDcLMmTNlDqWlpRXn0CZY37FjB8b9ME4cWyLhCLxOJyZ88x1u+e8dmDh3BtqcfCrmSVqItgAAIABJREFUfjce9/TqhUf6voCLr74cniQPUp2JWPfnAtzc41akNK2OQYMHo2mNWnjtpdewbP0W3H7PfTjj9DOR6PZIjvA/5/2BYUOH4tKLL8Hll16GBX/Ox4iPP8Z557bH9V2uQ62a1ZGfm4c//vwTazetx8ltWqN5y1ZYt24jhr43FEneZDz80COoXq0qhzWikvc6CoslikgkCI/HCZfLJkoXFqsDhUUh7Ni5W+Dxe++9j6ZNm+LJJ59E48aNBbIz1zUjnulk89bbQ/DNN9/g2WefxQ3Xd2EELhx2Fb7CAjicHsmFDosdwWhUUhRQgp0y6jwP1KS76UTC5yhsiioBHVE1gs9GfhkD6P3QscNF8Lg1GXgCdIslhECoQKLfBw8egqVLV+KG67qi/bkXIjU1DVamJoxGMPWXKfjggw/QoEEDdO3aVWTn6XC0YMECjBw5Ul7fddddknqC+b2pREAHoZ8nT8aHw4bLmst9uC/XTQJ2yu5TnYBy/hwf3IbH4Ri577770K9fP1xxxRXyOddt2pBqIZ07d8ZFF12EvXv3goHMVDw488wzJTf7vffeKzL/fN2kSRPc/8ADqFu3IVSLVdJmUEng0ksvlVzwIomf4BaLMeCZcvAsh685junUMWvOQkz6bQU27wuhUeMmuPqKs9GuTW24rMDyRWvw7ddjkJTgQY/uN6BK9arwBy2wOi2Yv2QZPhoxDi1aNcZ9d9+AlYv/wvD3v0CNmlVxS8+bUKt2FXJ75Obk47PPp+CPuQvw3PN9MHPWIixdsRA3db0SLVs1hM0egdsWQborAms0JDLxQ955F2PHTcKfi5YgFFLg9SaJQwQf/5BwF6DOmH4ToB/RcmjufGJaIN4TSv0HrDwuRCpy3eLtbSNtibcMc3vTAkYtUJluRhi1gblf+VjgmI81AvSYAJv8XvEmcCz6nFfFBNj6ZyVbLMEDqgUOUfSxCUBXwkwGxTh0O+w2JxzMcc7I9LAVqt+KVnVORf3MJnCrHrhtLriZ5DwSghIOIxoIIsnjRHKCB6nJHtjtVsCiQLUr2oWHNQq/GoJPCaAg4sPqzWsxb9kCRBwqIjYVYauCkORRCsHmoMQU23H4Eu7l05tmKUYsYN40N2I1c594LWCOs3gtZm5vWkCzgJFr3HjPbYxcF/KmspG6lUe/au3R7Rc7+4qBeB3IxwJfi0WQmeM0brpvoDH/EGM0sP/h7XJwIFDWMcprjY53rJVXvcprrh1pOaXn3KHeH9540bY6USB1PG2qKNuW7Kd41+fSbTgUQOf2ehmENox+JbwjlGG+43r16gnc5neEYgSD7PtTTjlF4DdhD/OFE7ozZ60OEN1uN+rVr4dnnnsOicnJkje4Tu06ImF+7TXXitTytddcg2efeRYWRUVySgomjh8vktUrli9HgjcBbU5rg7x8P1au3oJgSMHcP35Hq1YN8ePECQLQCwpzMXbsGE0SPTkFwUAEEydOwbNPv4QtW3birTeHoOuNV+D9d97Be8PfPSBAf2PQQNzc5QZsWfYX3nvnHYz9ZRKyiwpghxVuixXntG+Lyzt3wqknn4OG9VrBmxrG73+Oxqsvv4UNq0Loffd9ePChu+CP7EKebx2+GPEzXn76K1xwUXsM//gZLF00Dw/c0wc5+/KlXcx1HggF4XQyF7AKq92GJk2b4OvRo8UJ4cwzzkBW9WoCDa++urOAqWSPAyuXLMFlna/Bzj15eKXfANx17z0SDx212GGz01lei7a0xQA64TlhugbQXSZAP6IJfmiAXjJogvOE4JNzmRHJn3/xuag69LjlFjRv0UK+4znEpJ9+wvQZM8QZpUOHDgLQN23aJPLgBQUF+Obrb5Cdky3HaFC7DiZ99z1u6tkDvyyai9bNT8GARx7HqJEj8eOcGUitXgVBJYg0dyIKtm7Ho30ewbaoD0+99Dxa1KyP4e8Ow4x5C/HQE8+g1cknw+lwwGG1Yfbvs/Hic8+h01Wd0O2mmwWWD+o/AKv++gtXXn4Fzv7PWaJuULV6VaRlZcCd4IXFZsfKv1bhvXeGIsGbiMceeQxZmZmS/5oS6y4XT6qiEj3tcDD2m/m6Q7A73MjJK8TkyVNFGp3ryGOPPSogmXCa6wfXGbfLgc1btuC22+6Q/PCffPIJ3C4X0lMTEQ4VCWzes3sf7C4nHE4v8vw+pCSnwWazIML7YkcA0CMRH1RLCJs3b8TDD/VB3br18eADj6BG9Xqy/oXDmrx7NBrGpEmTRK6ddWx/7rkiK0/IzD7ct28funfrju7du8PldolDBddORo3/tXyFOEjMmjVLlCjuueceAdzsf44NAnLageoDlNCngwXX2LFjxwqwZz24LvNBKJ+ZmSn7zZkzR9bknTt34sEHH0TVqlVF0eLUU0/Fo48+Kmv0hRddjLPOOkfUQ1LTUpGcnAaHwwW3245wWJGyWU/2Be8Bik0jKgVEBOpv252LD7+ehDmLN6Bz5yvQ6fIzkZEEKEHgtxnz8Mvkn3HG6afiqisvE910Zyyd46oNOzBy1BREVRW39+yGzWvW4ttvRqHZSY1w+x3d4XRZBKDv2VOA78ZMx4zps9G69WmYO28uzjr7NDzyaFfYeTtTUeC2W+BRfQj4chAIhPHtmB/w8KNP4K+16+F2JyI5ORURLn0mQDcl3I9o3a9kO8d7UaVfhJTHBXxFrlu8w8BIW+Itw9zetIBRCxi5sCyPNcBoe8z9Kq4FymOsidS6iExpJ/8C0AWix5LYxN7vtxLJugbQ7VYHrEyIpFighKNAhDjdDoddA+g8thoD6CfXa4OGVZrAGXXDY3fCIwA9DCUcRDTgR6JbB+gJcDCCHFEoNgL0KCLWCIoEoAeRHy7Eqs3rMW/5QkTsMYBuUxFSI4jS892mitSVCdAr7riOp2bxprKI59jmtqYFdAuUJwQxrW5aoDJZwMj5bbznNkauCysyQC8JAktGfur3DUo+62OlvOChCdC16Kd4HuV1nlIec62ssXcoW5S2V8l6Huj1oY5Z1vdG1gEj5Zj7HJkFDgXQCUQIx7mm8Y85fRlNTmlfRjoSwjDvcEkwzu0JeglxGNnI1xMnTsSYMWME5qxatUrgD6Mhk1KSJT/ya6/3RZPGjbFkyVLccdtt2Ll9O+644w70fa2vlL9m9Rp0uuIKOWZKSjIaN26CwW8PxoKFS9Hj1t7IzSvEnHmzcWqbJhj97bf4v//rhbzcHEyfOVUAOq9xGYn6yy8z8ewzL2L1qvUYPuxjXNPpIgwd8jaGxiTcy4pA7zdwAK68+FKkO7xYuWQpPh/3HRauW4VNq9aiYOdOkXK2ulw479xr8OB9fdDunNqY9MsXePWVt5C724sH7n8Et91xM4pCO5BTsA5fjpiM114YhQsubI8PP30BK5YtxIP39IEv34+q1aoio0qWROl6ExIQVRSR7mb08RNPPSn2u+iSSwScvdG/P6688gqkJHigBAsR8PnQ+vQzkZ3rw4DB7+Dam7oi3xdAZkaKCFRLArdSAJ0wnc75JkA/snnEuzCaFPiBHc5Krr18TWDK8bxixQr0fb0vlixdKv2s8rtQSPo/LzsbwVAIDRo2xIjPPpPt9+zZg7feeksA7MgvR8pxfL5CpCen4JfxP+K6bjdj+uI/0LJpC/Tq1EVyKb/5+QfICfvhcNlRlUDUH8GgQf3x+c/j8P6Ij3Ba/WZ45smnsWD5GrzUtz8aN2uGaCQCt90hMuVPP/4Ebr75ZnS5pgsSvV78OnMWRn/9NTZt3ChjNTkxSRxazruwI1qe0goOlxvr1m/A0HeHwu3y4JmnnkS9ujUkUjnoD4vUvdfrRCgcFOBMiE6YvntPNn6cMBlfjx6D5s2bS4T2KSe3lPWFNguFIxIFTWWM+fPno3fv3rj77rvlee/ePahRNQu52buRmZWJnOw8gfkudwIKggG4HC74Q2GZO0cE0KNFUNUAJkwcL044Xa69HrfeeieSEtMkqpmq5lElLO3hfF24cCGmTp2K9evWiRz/1ddcI/m7uYbedNNN6Na1GyKMvmf7QiGxO/N0s80E2s8884yAbjpN8JlR6NWqVZM1lI4ChYWF+Pjjj/Hmm29KxDkhO9vI4/H7tWvXCrRnXQjjeVzWia/PO+88SQdARZA///xTQPySpcuxa9ceZGRVRZ06dXDVVZehVavWMjaZz97usMBudwhMpyw9+46S++xbPnwhBZ+Mnozpc1fguusuwHnntIGVdlFUTJs8DbNnzcKFHTvgssvOh8sD+INAUQjIK/Rj3MTfsGr1GtzeszsK9u7Et998i2YnNUSPW64XlQIuYrm5hfju+19FTcRmd6NOnbooKNyLtwc/iaiV9zWBVJcFCZYg9u7dhpSUNIwcNRp39boPc+cvRP36jeD2JCBaJkCP5UA3I9CPdEE09z8RLWDkxL28bspV5LrF29dG2hJvGeb2pgWMWiDeGytGbkYYrZu5X+WyQHmMNclTTtBdItpcB+gydvUc6HI/URMSpec+5dptViezFMlrRqCrUQJ0h8Bzu80ucu4I24CQFafUOw0NqxKguwSge3kiHo1CCQcQDRQhwe1AsteNlOQEOOwWqJYoFEpxWSMlAHoAeWEf/iJAX7YIETJ4u4qQVUVYB+h25iAyAXplmQnldWO6stjLbIcxC5TXubqx2pl7mRaouBYoD6hn5LqwIgN0vT1lwcUDAUcToDMaKR6pfGNzxuhYM1ZafHsZaX+81xFHowwToMfXr5Vt60MBdD1qlmsaocyGDRsE6Hz77bciLfz444+LxDKjG7V86G6B5roENcEMAR/BEOHf6tWr8fnnn0t+Z0bNbt22VT5/8plnJBKTsOfqq66S6NrevXoLoCeAJ3wf0L+/HPebr0bh/AsuQPbevZg6bRbuufdR5OYVYMas6TjjzJPxzeiv8dhjD2Pfvl0YN/4HnHvuOQKP0tOrYt7cBXiMkYgrVmP06LE4u11bDH1nIIZ/dGAJ93feG4ruN94EV9SKovwC5Eb82Ja/D9+N/BqLfvsNgVA+1m7cBJejFh595Blcc/1/MHXWV3j/3RHYvlnBXXf+H+5/4G44PAXYtHUJPhj6Hd7s9x06XnAu3v/weWzasBq973wAoUBEIk0feOgh+AoLkZSSgtycHPiDAcl7nJySjNVr1qBDx44SZdnn8cfRq9fd8BXkIj3Ji22bN+PSK6/Grj37cO9Dj6D3fQ8gOTWVchBQYnl+bSAgolx1FDbKVquxHOgWhxmBfkST+/ABeslrGM6vH3/8EQMHDcJVna7CxZdcglA4LICYkb6cI/PmzsWor77Chx9/jJNOOgnZ2dkCU9etWycQNjkpGcFQEEooLBHo9z54P76fNQUtTmqOF26/Bxs3bsAn40ajCFE4PU6kuRMQ3pODV/u+iinL5mPg0LfRpl5T9H2pL/5YugKPPvUsTj65NRx2u/yOT//lF/R7rS969rgFna66Cl63W9wxigp92LRhI6bPmI5F8xdi5+5dcHjcuPr6LpJHuyC/EAMGDITNYsPzzz0tUu+qoiIU0JxykhI9yC/Ig6pGkZTEyPoNGPP9OHw3Zjxandxaxnd6ehocdgeK/H6BvF6PSyTY8/LyJY3E4MGDRcKdaxBVK1wOO5RIERKTErFz5x4kp6bA7UlENiXd7W65T2Y7QoBOCff8gr3o90ZfLF26BL163Yf251wgkfaKYkUkGkU4HEB+fq7Abcqzp2ekS3+y/QWFBQK8p0yZgscee0yiv+mY5HQ4UbNWTWkHky4ygpzge/jw4SLRrsvB83M9Ep+AnBHoXFP79++PadOmCejm+lm7dm0sX74czz33nIyV5ORkZGRkoEqVKhLZ/91336F69eoi+07bMkqe427J0mX4888FWL/xb6xcvhzLV65Enz59cMst3ZCZmYHc3Hx4vR4B5kwt6XLZoShqDKIryC8K4aNREzB78RrceOOluPC805jiXpQypk6agvFjJwlAv+bqK2F3qYgoVgQjwK69uRjzwy/Yun0nev+3B3zZ2/Hxh1+jUZP66Nb9OlSp4pU89nv35uHTzyZg7pxFuOPO/8Lny8XEiZPR8cKz0fHCM5GW4pTc9hlOBbm5u+FyevDVN9/h3vsewoIly1G9ek14vIn7Afo/cqDHALollpoyPv/MI1pB/rmzmQP9KBrTPNThWsDIRVV53ZSryHU7XPvq2xlpS7xlmNubFjBqgXhvRpgA3ailzf3KY6wZBuiKBdZYBLoG0FWJTLeqDtitdvmzqXZYozZYQg60bkCA3hQuhdHnTngcDtiiCtRwEJGADwkuBxK9TqQkuWEX6S0VUUsE/Be2MAI9iEKFAD0Wgb5sEcIE6JRw558aRkQJw0avfTMCvdJMHhOgV5qurNANKa9z9QptBLNypgUMWOBoALdDFWv0XMhI3Q5Vl6PxfVntKR2Jrpejf24CdBOgnyjj+XABerzzOt7tj8ZcNY8RvwUOBdAJVHSYx8hG5kB/6qmnBL5ccMEFkoebec4Jwdnnek50Qh2CdEZcEl5T+p3fUV44NTVVoigZhdm9B+WL3bi7Vy+B5QTot/XsKRLDXW/uKtLVBPMERM889bSAsd9n/YqsrCz4iorw8COPY/yEqSgs9OHPhfNxyimN8d2YsRKBnr13D7r37IbnnnsWtWrVRn6eD6+/PhCffPgJkpLT8fHHI3DmaW3w7lsD8P6H7x1Qwv3Vfq+j2w03oWjbbgF3AZcVKTWromZGFXgUFb/NnoZXX++HBfM34eGHnkav/7sOv875HoPfHo5N6wrRs0cv3Hf/3UhMCWHjliUY9u4ovPPW9+jYsT3e//BlBIry0P+1N/HL1Blo166dRJZnZmWJ48HqNavFrpSwpgxzOBoB88szavmCCy/ElyNHwhKNICXZgw+Hv4977+sjctCPP/Msbr+rF9zeJFisCqxM1SaJ3PYDdEImKzQJ9ygBOrRtzIcRCxwaoHOtZV/y/IAAmQ/C8GHDhmHO3Dl48aWX0LhJE6Slp0vfc95xe8JTOq1wbDDKmDCUKhBbtmzBiBEjZC7wUZiTi+Fvvo1PR36B90d/gZNbtsKMz77Bgw89gB9nz0TD5s1h/X/2zgPOjrpc/8/0OW3P7mbTSKEjJRRpiiBNQEUURP+AFQEpElHxohdBQbheRIqAKHIRAUE6AlKVIkWqSJWaEEoKSXaz9bTp8/887+yBJSaEM5HNEubgmi0zZ+b3/sqZme/7PK+pIadqeOXxp3HkUUfCmDYBPzjhOGwyZS1cfdnVuOL6G/GTk36G7T7yUUmYIRi96cYbccpJJ+OII46Qsgz1ehX9Pf1SbqBUKgpMpd377bf/FT8/43Rsuc3WOOYHx0id7VN/fpoA5BNP+DHaSrRXJ+Q2oCgxTENFvVGHokTo7l4kdvT33Pd3bL/DzjjsiG9JrW5u57kuHNeTJBKeUxCE6O/vxYknniTqeIJowt+2Uh5uw4FtMsYKKtUGCsUivCBCzfegKobA3pAqlJWwcNe0AK++PgvHHPN9TJgwHjNnflfs2/N2HgrnURRJffT77rtHEn+o8qb9Otc/nicdOM4991xRh7MMAyE7S2K8MmeO1B9n4kPgeQLQmXBEME4gTqX4lClT5Hu+D8cIt+H6ePvtt0udeIJ51jbn2ivxP/VUSTAghOdaTIhPWM5xR/U7YTu3IVSnIp010KnOpsKcNvwLFy6SpB7f93DKKadgxoxNpe45leeum6jmdUOTxIA4VqSO/ZKBCi65+lY8M3s+9tt/T+y0/eYwFYC6/4fufwRXX/EnbLLxRth///1gmCZ0U4dmAU88PQuXXPonTJg4Ed/65sGY8+JLuPaaa7HJJhvggC9/HsWiiboTY3BoENdeeztenj0X3z/m+xg3LsSVV9+HP994JX559k+RK5Sw5sR22EoDoe+gd0k/Lr/qGpx2xll4YfYrCAOWBBlh4S4APZISF3RroEsHy2I2v9KsBiu/TwbQVz6G2Tu0HIE0YHe0HsqN5XNrNdBp2tLqMbLtswisTARavYkfqw89ViYG2b7vfQRaHWc8o1bHWjqALk7vcuNABTr/i4IYoAI91qERnitaUg89MqAFJj68ztaiQLdEgW4gZxpivcQ66IFTR87QUcwZaCuZAtD5CpQAPgE6mgC9gQGvihdffxn/ePZJeATneoyQIvfIRxB70HTe5GQK9Pd+dI7OETKAPjpx/qAfZbSu1T/occ7av/pFoNVrDkYgzbVNq/uM5TndCkBvjphW2592pGUW7quXhXvacdDKfkuPzXcD0NOM5zT7tNKObNv/TARWBNCbVsDNe1aC7eOPPx6XX365gBiOHwKdJjjndoTphF20eD/qqKPEapngj9t/8YtfFPBOJfk999yD8357HtZddz2pq/7hD2+Bl16ahdNPO02g4Uc+8hEcffTRomonuJ85cyaqlSq+9tWv4nN7743BgQEcfMjhiGINjYaLfz3/LNZbbypuufU2HHLIQajXKnKPevL/nIxttt4Wzz//En75y3Mw77X5OOiQQzFz5rexzvTp+NWZ7wzQzzj7LHzxc/vgT7+/FJdd8gdU1BCf++oB2H7rbVGAikcfexB/vOoqqEoHjv7esfh/B+yG+x78M079+VmY92oNBx90OI6ceRh0q44Fi17CJRdehzNPvRS77rYLLrzoF9DUEDfdcDt+eebZAsUOP+xwbLX1Vpg1ezZ+/etfo7u7G4ceeii+/vWvi6XyxZdcguOO+5HAp9NOOw1bbLYpnFoF3/nut/H8i3Mwbc3pOPCgQ3Hgwd/EuPGd6OkbREd7R2LDHycAnfBckX8j0Hg8UnREgrgygJ5uZr07gM4+IDhtJqY89dRT+OUvfyn1pn/2v/+LfL4gPcK/E3JSMczkE84fJpdceOGFMkauuOIKAcd0gKCauL3cjmeeeAK//sXpePqF5/C76y/HFpttjtqLr2PffT6PHfbZE/t8ZX+stc7aCCoNvPjQP3D8iT9Gfp0pOOeC87DF9A1w5aV/xClnnIXDZh4lc7RQKEo97ltvvgVXXHopjjnmB9hvv/1w80034Y6//BWf/uQe2PHjO4oKWVWBhx95FBdefAk+ssP2OOzww7Fo4SKcftrpomQ/5r/+C9OnTYVp0vlQg6FriOMkiWBgoA/XX38dLrroYkybtiaO+/FPYeVyAnuj0Eet7mDKGhNRKJagqrpYl8+ZM0dqdzMZ55JLLkngtG3SOx2eW0Gpjc4XEV6c9RIWLOzB5ltvKTGqO57Ef2UAOhXoTzz5CP772B/hYx/7CI781lEot42HxnKI1I4rgGlqePQfj0rfsg/3339/SYJhm26++WYB3oTq/L0kCF16Ka659lqxc99/v/3EJp8W/ayhzgSLfffdFwcddBDWWGMNGRsE6HT1IEDneKAl+ze/+U0ZD0xyYDzoFsJECwL0v//97wLJuZZyPNHq/dhjj8XHPvYxUbZzjTnppJOw3XbbYfc9PomurgkI4lgSmahQ55p+4ok/kbXa83yJ4UgGxIQQXdegqSqWDFTx+8uvx7Mvz8Pn990L2261Bei+buvA3Ffn4sY/3YglPd34zJ57YIMPbYiGq8DxPTzy2D9xx5334pOf3BX7f+GzeObxl3HLzTdhww3XxNcO3BcuxT+Kiv7+Qdx8y1146IF/4r9/xBr0ZTz1zHxcdNEFiODhhBP/G53tJjqkm30s6enDscf/BK+8Nhe33/k3hD6giRtAstZpcZQ8J30ToEfD8Jzr4qpaDzOAnm4dzvZaqQikAbujdQM/ls+t1aCnaUurx8i2zyKQRSCLwFiPQJqHRa0+zE4P0BWoiv6mhTvhOa8OadvOuugE6LpiwIhNGJGFLYcBuhEYyGkmcqYueem86gxo0ce6draOUsmAaSi8noWPeBig+1L/vBI2MORV8cLrs/HIvx6Hr0WiPg81BT63HAbo3DergT7WR/e7O78MoL+7OGVbrVwERutafeXOMts7i8DYi0Cr1xxsQZprm1b3eT/P6WXFtNX2px0pGUDPAHqrYycD6K1GbPXefkUAvemmwet7AhuCbCoRaeFOkMWvpvJcLIrjWIAOAcs+++wjCnICdiouCY2otmzWR+c2tBXeY489cOovThWlKlWTBEYEwwRLBPGshU549I1vfANz586VbQjjA9/HBh/aCM+/8DIadQe33H4rttxyC9x99x04cuYRUNQY49o7MVgdxEDfAHyfdcVL+NAGG+FnPzsFO+64HZRQxZm/OBUXXvw7lKZMwCmnnYrdt/go7rjhZpx85i/w3OtzcM5vzsU+e+6FnAf86uyzcN4ffo/uRgUF0wbqLupOHetuuAG+/rXDse/nv4zxE23c/+BNOOuXv8G81wZxyMGH4ujvfxt+WEVv/zxcctE1OOWk8/HxnbbHby84FZMndmH+3EX42f+cgocfehgDgwOSYMDYUyE6Y8YMUZ+uu+66Ej/G9+CDD8Y/n3gcPYu7Jf7t5TImT+7CYKWCN97oxqmnn4kDDz4Yqm4gn7cRhSz/RlBEhSXVliF15/IzoXkEA5Gird6D/T1t3YoBejPJhPOEc4kuDASk559/PvY/4AAcOfNIUVcPDA4KAKZ1uaqp6OnuwRlnniHbfueo7+CALx0gAPS/jj4a09daC9tvv72o0O/+y18RDFbwj6efwLV334oPb7YF8r11nPfb3+KiG6/GBh/eDNt9bDs89Y/HEXYPiOX6gK3gjPN+hY+sPwMvP/8SfnDscRhsONhqm20wdY0pmD1rNubPnStKaCbDfPELX4DbaOD0U0/Dk08+iW223lps5TnH773vPqimgSNmfhuf2G1XLOnpwa/OPheP/eNRbL/DDth5px2x7TZbo1jII4oCeK4n0HXWrJdw5plnSNLMVlttgzXXXhd+mKi1+/v6MG36dAHln/zkHlh//XXhOi4eejipDU43huN+9N9SG933A5Q41oMGNF1Db28/jvrud/HoY0/i3PPPwx5VyBoKAAAgAElEQVSf2A2+jHc+eIqh0YIcQQJOWc4gihGpkTgkXnrFFfj1uefj5JNOxa47745cjqA6hEbXxdjBvfffiVNO+R85p0MP+RY6OybBcVgEXBHViq4pqNUquPa6a3HrrbeKVToV4K+//jqYNLHLLrvImkaoT8eIp558Cr+78Hd49dVXsdGGG2Lt6WuKywR/3nTTTQWME4Bz7eSayTnPdSBxCYhkOybZ7LzzzhKXZjmN+++/X8A6VelTp07FlltuKQlNDzzwgMwGrsFcb6k8/+lPfyo10HfedRdstunmcP0QL770Ep54/J847vjjseuunxC3Ab7oTMAXlej8DOC5mIYu/Vlp+LjgD1fh2VmvYt8v7I2tttgMBVOFZSrw3QiPPfo4bvzTn1Cv1bHxJjPQ3tmFNxYtxnMvvoQZm26Ggw8+CKaq4KXnZuGqK67G9OkTcMTMgxBFIXJ5C/MWLMENN96Cxx59Cr8+7ywU8hoWL3Hw4N8fxI23/Al77rkrPv+5T6LdVuHWKxgaqmOvvffBTrvshhNO+h+YhgU/YglJebKZAHRw/iYrIX9mT0aKKl+r5pUB9FUT9w/4UdOA3dG6gR/L59bqsEnTllaPkW2fRWBlItDqA8PRevC1Mm3K9h17EUgzblodm6kAOrMqpWg6KyolCnRFfIn4rzb8GxWGYsBUbFiwE4A+fn0Yvg5LSxToBpMwgwBhowFTV5GzdLQRoJsqVA1gFbVAYe5ngFrooBLUMeBV8MJrBOj/lPrntHAPCNBp4R57UIfhewbQx954TnNGGUBPE7Vsn1YjMFrX6q2eV7Z9FoGxHoFWrznYnjTXNmnikObc0hwnzT4jz2204vFuzjMD6KsXQG91DqQZi2kBeppjvZsxnG2zaiOwIoBO5SEBSVM5S/th1h6+6667BNLw7wSCfBHu8ntuy99TxXrggQeKapq1fC+++GKBZBxLVNcS+lEt+ZUvf1lqHNOymeCYasrzzjtPFLecEzvssIPYGD/66KOifvd8D8VSCTM23gTH//gEUZP39Q1g3333wbeOPBz/fOwx/PAH/wVFVwTgU+n+8MMPY9HCbowb14WTT/4ZttxyKwE+1cEKLvnd73Dn3+5Eccp4HHr44fj4Jlvi7ptvw8VX/hFz+7px3Ak/xk7bbY8cDDQGK7jgij/ghttvQtTwoPoRFC3Cfl/+Eg78xjdhW23wwwaee/FRXPh/F2PhgkH8v/2+gn32+SxyeaC3dwGuuupGXHfNndjgQ+viyJkHYsYmG0n9c9f18X/nn4/bbrtNLJhZ/3qzzTYTFSnVq83EAcbvuWefxa9/8xv849FHYZo6dtjhY/j8vp/Hn66/AX+7534cfsSROPiQg6Fo2jAsIhx/CxIRGFJ9ToAeg6XYtAygr9RUXDFAp0qX98lUDXNOcU4Qij/99NPSV5ttvjkUugRomoBSKo27xnXJ93fceYeUTVh//fUloYR2/hzXt95yi4yBNaZOxZGHHYapnV347jHfw+kX/hYzNtwEVl8Naj6Pa2+5EeddfCGW9CzG9h/dHod8fn/89v/Oxzy/ip+ffSY2nboOVD/Gq/Pm4ezfnCe1s2mdvu/n98VOO+2IC86/AB/56Eew1557olgoYvGiRfj7/X8XOEx4O3HCBGy11Vb43L5fwHobbiiKdNs28NRTT+OC//sdZs+ehc/s+Wns98UvYPKkSaLSpjKd8/2xxx4T+/bHHvsHQoJZRRMbdBH/xkC+UMAOO+6IL33pAGy66SaoVOp48skncNllf5Tkmz322B2lYkFqo4eei1LBRH9/H9EozvrVObjgwktw3Z9vwFZbbImBSkWU7Hzv5QF0L3Bxy+2348orr8PMI7+HbbbaHvm8icGhKvIFC6oW4J5778Dll1+Kz352L+yx+2dQyJdRqyZA22ad9sAT4Ms5y7WHCUe03mcSDNXku+66K1gSQziK4NtYkoPuuOMO3H3XXVj8xkKst9562H333bHbbrth0qRJMmaYeEHo3SyZwfjxPZYsWYKrr75a1O0cJ0w+4BfHDtdqOoZwPeVazFIALL3x+OOP44YbbhAlP5MgmJTE7f7+wAN47rnnRaXN+ux0EvnoRz4iyUz+cOkBjuMmA2peG3Ct5jnS5PKGW/+K19/oEUX7jI3XQ7lgIvRjsfBHHGPea6/hkYcfwUuzXkbfwACmTpuO7bb7GDbbfAbGjWtD4MZ47plXcP+992K99aZhp123Q3tHEWEUYknfIO686z68+PwrOOzww9A1rg2DtRD1ygBuuu3P6O6Zj4O+vj8+NH0qKkP9eOSRf+A73zsa5//u99hp593QvaQPnR3tUnudr7cAOkH6cA30DKCv1GqY7fw+jUAasDtaD+XG8rm12t1p2tLqMbLtswikjUCrDyNG82Fh2jZl+43NCKR5uNTq+EwD0AnPWfccsfoWQOf3AtDVRIkOFYZqwlZzyKt5fHjtrbDu+PWguSos1YBtEq4rQJAo0A1VgW3pKJdMWLYqtcwpag+UGG78FkDvd4fwwmuz8MgzCUAP+aUq8GJidh+qrvA+SbLil47FaH0ej83R9P48qwygvz/77f121tna8H7rsex8x0oEWr3mGK1r4jTnNVoxXZUK8xW1MQPoH2yAnmZ+ZgB9RbPqg/X3FQF0XtcT/DVBOQEJa5pTcUhVKCEQ10iCmqZinICHgJz7EvQ19+c+/J42wtyWfy/k8/A9X74nKKOqnCLO7p4eATrcllBK1JaGDs9Ptm2eD1WhjufL/S3BVUxbckUR0MT7S01R4foe8rk8FsxfgLa2skA61mMeHKyhvVSAoREgA/1BA07goTNm+TILkQYMBQ3Eqor64BDygYJyWzv6wgbqCNFZKEGpOwkMzOfgBwriWEUUO4gVR5zf4siUUmlRHMBxqsjlDWiqjTBg4oEGz3NQrQ2iq4M1z2mDrAuYqlWrAhcJWwmuGC9+z+SERr0B13Hke27PeDfcurS/r38QiqpLcoIXBBgYGEJHZ3tiV6xQV5nU++UrAejJeM8A+srO+xUD9GZiCccyv5gkQRU6vwhWHY+1vl3k8nk5Gc4VqtAJV5lMQZtt1sBuK7VJEkkYhPIehIrVSgUdbSVEro9Fi9/AuDWno9qoQFtSQ8NxUZ48AVohjyGngna7CL97APvtfwBK60/FUT88BjOmrA3FDWHmbMSqhnq9Dtdz0dHehihSUK/VYFumfDHhIgojqXvNsSqlAdQEA/uxgoYfCsxOLL1juE5D/kYnBNq3Eyz7nJ9QZH5zTXEanC+KWLdX6y4My4Rl6gLSHceTeCTq51jUz1Swz527ANOnT4Ohq+gfqGBcZ5nSaLHtTpTRwJxXX8GJJ/0vfvaLn6O93Il8zpaEkndSoFN07EVc52oolzoRR5a8LZMCDKmvHiCEg0WLFqBcaqO2BKpqQ1FM6HRtzJky31k3vOk6wHkq0BuKzGX2GddOxpF9qWs6DNOQdYtrYN6yJYGCr6bKnD83E5k4fgjIuRZzHeaLNcy/8pWvSILT2muvLbHl2sD1mf3E8dRcg+lswbgT2hOq83uuNzx+R2enKOlrjoM4phNAHrqmCjx3XS9JPtB0OZfm6iFrSDzcN1DExSCAIm00DQ2hHyD0fGlnzjKgKbGMH8+L4HoBVE2HbXPtAzwvWaqUyMdAv4+u8XkYdoSG6yAMfRQKbWLnHviAaSnwPUWEPHwWWal5qNX6MWViF4Z6F0JVgD9edoUkRNxy2x3iyNE3MASViQ5WTtwC6DxAcJ6sh8MAnTqjVZpUlCnQV3ZFzvZPEYE0YHe0HsqN5XNrNdRp2tLqMbLtswikjUCah3JpQGja88v2W30ikGbctDo+0wJ0ovOYwLypNydAjzUgJEDnVa8CS7OQ1/IoaEVsuQ4B+rpQGoCh6LANHQazZJlZ2mhAJ0A3dZTbLFg5FbopHF5U6B5i1IIGhoI6+p1BPP/aLDz69FsK9FCL4VGBToBOBXoG0FebSZAB9NWmK8d0Q0brWn1MByE7uSwCKSLQ6jUHDzEa1zYpmjJquywvZs24LCs+aeKcpkEZQM8AeqvzMwPoaWba6rvPuwHozWd9BDB8NUFu09a9aeXOda8JbQhq+DMhC2EcvycQJwzi9oRJBEIEc7Qx1vj7IBBwbNm2/F3VE/U7wc6CBQukfjPBzcBAPxquK/WAEwWmBtumxXKAwcEBqbNMyCjKzN4l8l7ltjJq9ZoAR6rVaYPc29uH8R3t0KjCVhU0dEgt3qITI69ZiG0dDQTEKjBVFWbEGuIKHC2CqwIW76UJuRSg6jTguAHa2zsQxQRnHgr5ElwvkvMiiHLdOvJ5CxHfox4IXLJsxoNANcTChQsFfBfyBdSqFQFkhqZL/BhzscgPI0lOILrqGDcOEc+dcdYIj2pSt5oJAoRydASwLFsUzVKz+M365sMgXaqfJ5bWxEeJtXX2SheBFQN0zgm+OB4JKtn/nFP8Mi0LDYe2/RoULUmM4PjlHJH63rmczKXmfbaqqEnphJjjy0ccRdD5HGawguKETgwFPhZ3L8Izf7kPN153HT791QOwy16fRhDF0MMYD/75rzjtzDOx/3ePwB5774XpbeNQNCxUKlWYeRsmVc6kjwqwYMEidJTbJBmD585z4fnpelIHW1THbEcYQLcs6JYJP4jld7QyNw15CiVAmXOc9c/DwBcLd9Y059iOYwW6qsGwDIRxjIabrB9sL9vHbSzThOt5CMMAhXwOjusndc8Ro7unD5MmdqEyWIESuyi3l1Gt1PHUv57BNdfdiB8e/yOB23Y+L214J4Bed2pwmCBUHo96PUAcGXIcw1AkGcfz69D1EJZpCPQfHKrBsoqwrSSZKOHzEULa1DNRQFFk7vK4sobGrJFOyB5J+5oJQexfcSkIQ5hask4211HGmzHgi9vwb1xraZ1PgM6fuS4cffTRYtXOeuZ8PwJ2jiG6ezARR5JzajU5Pr9nSQ6q27ktj8VzZMIG1xW6IbC+Pc9z5DXtyO957kvfkzPhiGsOMw4YCvYnz4+BYUIT66QHno/Aj2Td1sXlhOOF6xHHiwKDjyh9wHFimBatNH3U6kM0FRCArii6bD9UCZGzLdh5oOFwHYxhGZwXPhTPwZyXZ+HHx5+AL3/ta9j9k59BrlBEtdaAahgyhmU+/htAZw10InV9FbpyZAA93Tqc7bVSEUgDdkfrodxYPrdWg56mLa0eI9s+i0DaCKR5iNXqw4i055btt3pFIM24aXV8/scAOjTwveJgGKBHgKXbKOgFlIwStlpnK6zTtQ5Q4+WjBosZ7poqFu5BwxGAbpka2tts5PK84RFHePDW0ItjVAMHQ34tAeivvoRHn/mn1EAnPA81bpf8lwH01WsOZAB99erPsdqa0bpWH6vtz84ri0DaCLR6zcHjjMa1Tdr2jMZ+zc+1ZcVheffAaeKcpi0ZQF99AHraMdPq/EwD0N9SmqUZpdk+YzkCKwLozRrnTbjDthDGNpXoAqfL5TeVjk0lOkE1QVsT+DSth/lzUz1JWEKbaEIo07RElek5TgIPaT3u+6jUqqJiJ8whAK/WCaHzbwIgTdVQqVZgiWLVfhMwEjIpqiIKXgIgHp9tEPBk2fI7wiGfym5Nh+v7aOgxDMNCIdSgOS5chIhyJvqGBgWyd5oF6LGCqhKgooSwoKJs2PyQZB66qBoTxSlxIY/pCxA1DXP4vJhQQCVoKPCPCl3C/qZKtQlIuRZoiiJKc4LRpgJdwBvBJS3zoxiu66BRr4vSvNBWQrVBsKcLMKtWqpg6dQoMwxRwCanlOyw3X+aAzAD6ys3TFQP05lzi/GGf82dafBOM2rkk0YFjstZIEk4ISPkv+7MJYfkz1ej8G7+k9vQwnB3q60Wequ6ONrz4xutYc/J0FAIVn9t1V7w61I8jj/ke2to7MevZ53HPdbeg1F7Gceecjg023gha3UdO1WHnTfT2D0gSR6I2J9TEsBLclfGagEcmbgD1uiOqZJ4L61OHIGSGgHrDAPjoyHEa8NyGgHN+EaBapiVW3mwvE2CoxHYdX2q+6xbnI5N1EnU7j8X92HY/SJI/GBOBsgDa2gqo1RwUCzZ6u5egq6skoL7R8HD/gw8gVgzstNuusE0Ljqid3xmg64aGhT3d6GifAMcJYeg2bMuA64bi9FAsGBisLIFpJW0JQgU5qw2BT3W5BztHpX4CZ5tJDk1LfiZNsP+pQm/WMOc62Uyq4O8Zl4Kde7P/mwkK/Jfvw7WM9dCbc53jhy4GfL958+ZJmQsC9I033vhNdTpBO4/bXLsJ25nQxAQklofge3J/xtsLfPk9kw14bk1Izn35d8ZeEpyGEzp4Xk2Vu1wTE8ZHAfw4fMuhgP1MnXcYIwwicN22OW7FuYCPFyP4XizPF3U9RhwqiAKq3kO4Xh2mHaOtLYcoDiW5oeEEiAJNEjU6O8sC/AcrLiIEKLflhL4rvoPf/vY8PPDAg7j+xpsw/43FsIoldJRL4pLQvBZ6G0BHIGt9YuZuZAB95RbFbO/3WwTSgN3Reig3ls+t1X5O05ZWj5Ftn0UgbQTSzOlsTKeN9gd7v1YfYjFarT4wSwXQeQMSK4gkc14Fs5Y1RYcaa4hpNxcmNkq2ZqNgFlG22rA1Fejj1kFUDaDHqmTC0r4pDkL4IxToHeUc8gUNpp1YuPsK4EYYBuhV9DcSgP7I049J/XMCdFriEZ57SgbQV7cZkwH01a1Hx2Z70nyuj82WZGeVRWB0I9DqNUfzAWCrZ5nmOK0eY7S2H/m5tvR13tL3C82/j9ZnYQbQVy+A3uq8SXO/mhagt3qP02pbRms+Z8d5ewRWBNAJSdiXTfU5wUlTHdscE02QNVIhy22onG7WRW+q/ZoWxLJGxrEorAm7xOKXyktRn6tQdD1RNtLVrFYTe3eC8oGhIUybOk2AXqVWEZBDVaNlGwj8UI5HaE2oT0jjB4nle1OpSdBExXv/QC9KpTa4dQemosIu5OEaKmqeg2I9RM7MMbMcA24Nmm4gb5jQyetoT22ocAwFYcOBTSDEtugaIsRyHDuXE4U72094TbhItS3xdbN+MZMF+Au2WayZdQ2lYgl1wtMoRrFQEAjeqNcweeIkiX+tUoWuqiiVy2+xcFJMjQryGH5EaO8K/CR2pAq90agjR1tuEv4RrwRDNl8ZPF/5dWHFAF3GqpbYoxNWMjFCbNoNA0EYSokC2pPTyp3jgr8X0Exg7LkCOQk0OcZYkoDglOObz3UkOcRzpK53HPvoCRx4jou1jHbMfeVV3P7Ywzj7N+dIuYONN9wE222wGQ478lvIT5uIfq8BZaiBiR3tktTRPzAkUJ6JJgS6tm2KW0OprSgJGZ6XzFXO/wTKcq5C2qDqhKcK6k4A0yRYTmA1LdeJJJ1GXcoP0BY8CpjEoolrAucsn0cx6SWIQ3hB0n6mogRhkvghc8VpoFwuSdIK5w/VxFxbarUqxnW2w204yNkaBgf6obMMgwIUimUEdJhoeMjbJjx5P1p3E9EHMlcUhKJEjtQIqqag7rkwjYK8R19vA8WCiYZD23QDzF8hQGeCAWG747BtFqKQayOTiwI0nBqraEscm2rvZqIM1zXa72tMKGCWwXBCAP8uyT2sde44kijEF8cKt2uuoSOdPzh+CMJZA72ZSHHhhRfKONlhhx2w2WabyfpHYM7+EleLYYDP8cf1klCf+4sjBlXuhOCSFJSsGVyTOPbEBYMJOUFS672ZkNQE7M3rEebqxCpV3FSnQ5IjQrH8pyhdhaaZ4ofJ/uO/ROvcMPADSaLgWqnEBsptJeTyTN4I4QcOTEtFGPviQqDpNiyjwOUYtWqEWIlh53T5V4mp4Fcw//VXBKBvs8022PeL+zHDCa+/sRCTJ03EYJXrYk7amQB0joNmDfQMoK/8epi9w/syAmluKkbrodxYPrdWOztNW1o9RrZ9FoG0EUgzp7MxnTbaH+z9Wn24xGi1+oApPUBXpf6ZMgzQdUUXC3cCdN7A0MbdNnIomkW0W2Vsve6WWLdrbYQVH1qkSs0qWmuxoJRHBbqSWLh3tOeQL2pgGSF5rgDA4Q2N72DIq6O/MYAXCNCfegyBnijQmwCdFu6KyUJKWQ301WXmjBY0WF3ilbUjXQTSfK6nO1K2VxaB1SsCrV5zsPWjcW0zlqO8rM+1ZkxG3i+MjNNofRZmAD0D6K3Ozwygj+XVZvTPbUUAncCvaTMsUCVm3dqktm9Tkdi0GW4Cwma9X8Idbkuw01Q+NiFSEyLSWp1q68BNFJC5UlHqIxMi1V1H6kGLAldTkSMYpgIy8ARCEgDpKuskJzbJYvfs8U60aYFNdWsCbfgezfMNAu8tS3PWeG94MGwLLpWTSoi8r0CPFMS6gr76ENwoQN6wkPcANYoRFiz4lgEjimHGiQm6R79hNVHKsmY0wZEkFMSh1Hw2WOuMmI41jwPGz4dBdzc9URlTQVlr1OR7xs/Uh+Ep1fNU+A4rdgPPS2yh4wTGs4EETHU/QFtHWQAsz4hQcKgygIH+fowfVqsmoyuxaW8C9FiU6SwFnNm3r9zsWzFAl7hHkYxdjlcmeTSV6PydnU+s0elkQFjctP8WkKwoMj+aKmECdO674I0FMmaoSNbiCAtmvYzxUybC6uqScWe7KsL+AThFC2o+n5RFcH24C/rQPnk85jeGUCy3oaxqIpqoOw0Uy3kpO0AwzvEqkLjhyr8CyyNFapzzpevJHCNUr9Ud6JaBXCEpU0DFdqKyZn4JAakjiuMCqSiBeECwSqW6PSzmABQdYt9OFTRhfpK8Q5tuG5ZF2+5QjkOYy0SbBp9J6bokjhDuEp6Gfh2lUhGeF4qKurt3AKXOdvT3Dkpbk8/A5QP0ar0iVvRBoCCfb8P813swfnw7LCsHRY3gB3R9qMOmewQV0U6AnN0G20r6hPk0TARgW1k3PGBbKEShO4SXWPITlMv1ONcnRU3cN1j/XGzvNRSHY8SfmyUwmvXMuT9hN3/PfZisw/WNiTqvv/461lxzTfk9f+aL23GfpvU+v2cMuD698sorYvlOxTnfk+OuWqtJMofBTAFFkdjyVAn0m58HTGxK/peIcN52b6EQQHM9jKBrBldjRNSGi90726tDU3VZhAIvACvDGwYToRJgH4UKvEaMKIiRy6vwfBc1dxC6GYHmAVS46zrbZsv79A86kjzVMa4Ez2fywhDainlU+vrR17cE06evBS+MkMsXoegaevuHkC/k5X3ePg4I0EOZR1IRXeF500ng7clHK7dOvNu9Mwv3f4tUqxe7aW540970vttufT9sN1pxbjUWrZ4X37/VMdDq9q22obl9BhvTRi7bbzQikGYepJmfo9GW7BhjNwJpx0yr47MJ0OW2hXfPSpKd30wsT76Xy9rh6z2qz5PsTt7Q8wZZU3iR+pYCnRew3KKUK6E9347OQic2WWNDTC9PgeqQikcsYIQcrbzCCI1qQy52BaB35GHnNehWE6DHcOMY9dBBxatjoDGIF16dJQr0kACdtkx6okAPEEAxCNB5zm+vr9T8zGs1PmN3hHwwzmy0oMEHI5ofnFaOxjwfjWN8cHosa+nqEIFlzYmlf5fmHm91m2vLs3AfCdGXHg+jFYOxCtCbiqRW5kma6+g0+6zonP5Tfdfq+7S6/cjnMCtq09J/b8Zt6WMu7xzG+jrQPO93Ox6Wtc4tK4bLi1Or8R7L268IoDftowmsRiogCVo4z1m7nCC4CfiaYJyghZCIlsxNtSphEGNPcMMvQiWqxwPCbU1HEEcCsmNaAtOyvVoVqMhtFy5eJGCxc1ynKBD5OwItWkPHMVXcDeTsgti4U83K2ueEf+Vyu9Qqdj3aEtdRKLAG+hJ0dnQI8O7v6UNnuROKqqHPr4titewp0L0QkW1AKeYl8ZtaWCNQocQxKqGLwdCBGQJFRZf61T5iUUcy13xwoIZqxUV7exvaO1iT3BfwFwYKwgCw7UTFKjXbh+qiYC8U86I8LpfaJGG9Wa888D0sWrgIE8aNg20niknGhxbuVOmT1rm+i4FqDeMmjBfU0z/AGukKOtrLYo+fHD+pX58YcidaS/6b/PxWdfSxPFbH9rmtGKA319Hm+Oe8aM4j9o+VS4BnU/nL342sgW2YhkBLqsJF2Ww0LdYTwEcPBEpyYwRwdA0DlQEU+n2UcnmoEzowZ9F8jJ8wCfAiFB0Fqm3giXmvYMK0qehQTChioQ4YlgaPNciZIEKbbdYwVxX09Q2I5XoCrzVJ+miOK5NqbJPlFDw5/3zBYNU/SWjR9UjgtxJHYPIKFdqExhRwUOFNRbJTT5JyLM5/kYQTqtL9gkOd+yV1tNn25vGpns7ncsjnLTnXoUoN7W0FOPUKLNuEoibq7jmvzcPU6dPknGsO1cuJBX2iQA+HZ0EoyTFUTlMZzvrdrG1OgD40wHr1JkzLwODgEHI5HZatoloblGdtBL66XkDOymNoqArHcVEo2OL8wLrwPGeuewTSYvk+3K9McNA0XdpAZT9fXAMclqmwbDkPumg0xwv/3ry2Wlr9LS4GQYBZs2aJdfvSiU7sR/6OoJyOHtyf1u38XTMxamhoUCA7+09YNu3VuVYP26/zdwT9DSdR/Tc/D5rzku/FkhPsL9eriZ06PwNMPiSkWoZW/bThD4mnVUl+ouqcyVNxHMm6x9+pfMoYcwVjYgFhtg9F86CZHC88Gm3zgVo9RLFYftONgIDepzsCmNCgw+TxItacZy8rmLdgoYwDWrmvMXki/KRY/QgnAm4VQWXN9wygj63lNu1FaKsX1mmOM7YitWrO5t1efI9cLFbNmb7zUWUR46fOe/zKxtl7HODs7bMIZBEY9Qi0+jkwWieoEIIzs12cq4YBevP7pCJVAtDlXiq5KaZ9u8IM+ZiXooTnGv9fFOgIkwtYPnAY3zEekzomYnLnJEw0uzDOaEdRs+DWXNQrDYzvKMkNe19PVdi9Zero7CxIlirV55ESI1Qi+GqARnoIGmYAACAASURBVOSiHtQx6Fbw4msv4dGnH0NkABHv9Q3avROfB5Jp3CpAT9M3o/FZOFpjYCwfJwPoY7l3xua5pblWTXPdmeY4YzNi2VllEUgfgZGfn83PxZFzY+RnZfPBWlb/OH283+s9xzJAb/V6IM263mp8m8dY1jxY1nOdlbl2XJl9W23XB3n75ZVYWPpeYSQMH5ngMXLcLZ0UM3Kf1bU/7/3zr2T4UImcPDWk8o752QQrxKy0WSdAY91hR0C0btkwTBthFMP3XN7GwRxWyRLF0paZNW3Fot1kzW8Xvu/CktrjCnw3lJrnvGtlnW/LMMX6mYCbCu6hyhA6uzrF/tzMWWLxTmtkj7VvPV+AUxyrcGmPbhKUJACx5vgICAeLRWh6opav1ykb1xHGrH2uS1sqA7Q7NoZrSAfirKbqBtRcLqnB7EdQWbJMieGqsQC3mEpJLxDQ75kqAl2FpWhQPD+pCUygZBDYhFBVA6piCuj3A1dUq1Sj5nIFUafyd0Hk0NQNpl4Qi3gqenWdye6u1IzWVdaIJkDTYQnQrEo8dEWDZeVFHUs7bMLJXLEIaAYqdQea4okFdeiFKBTaoEDDwEAfcnnW11Z4Gy8y3yhOrJoFTkl/J0B91agtV4cVbMUAvXktRdDZrGtNsClW7L4vsJgJDVT8anriuMD5x3EeRrRENwWSco7xmU5Tvc6uozBCCQMojgs9Z6AvaIiKuaQVMLBgIdqnrQFHieT5T2Wggna7KDC3TiavAEHVQ9HU5bi9ff0olahGpkMhASbk2JxPUl6BSRkCS2WKJ4puqWUuj4ngS1kDbgsYOuTfOA4k0YOrjGWa8t60ZtdVquupLE8UzWLTTe2G1MlOYHPiYmHAsgz4PlXrgSTFDA4lAJ1zkmvV3LkLsM7a0xAHMRbMfw2Fjk7otom8lUNvTy+6xnVgoFKHUciJvbi4OECBHiZ9F6kxQiQJCJyTfb0DaC+PY+qM2Lfnc7rMLc5fVWNZiAHYVi5J5PHoPsGkhqT0hOM2UG80YFo5gdK0pOd6YNK2nbXuWWGbyUUCpF04rgfdtJCXPmcJbyYaJDb5BP9NyJ3Ubwfqtdqb9vD1ekPiwBIXLAOxaPFidLR3ylymil/X6Abgyhehd1NJzrhyTDbV5329PWjv6JBtmFZAFwDXceXYjL/0u9ixE/zTip2APXEBkmtRunNEoajyOY4o8PZDT9Y2RU1U56pCVwFFFON0y2ASCNd87p+Mt1j6ndzbd+hOoMIQG3dPlOVRHEgigqIY0LQcqnWOjTyLBEjiQi5nyT6u50CPY/T1slRHGcVSCZV6Q8B4Lm+h1nAl8YuDVtKJmNjFkR7Tyn34OWuc1UAfMytzmhuENA9+0hxnzARpFZ3I6vZgvtWb1zRhz8ZZmqhl+2QRyCIwliOQ5rNgNNqzbIA+rDhfDkDnzTazOuMoyeYUPTozOyPWNFeGAbqFrvbxmNgxAZM7JmK83olxZjvarSICJ4BTczC+Iy92S709dXkf09RRKlpSd401tTSTd0oKQi2C8yZAH8JLr8/CY888LurziF8E6WqISAkQSfpvUrtoWUqYZT2wStM3q+uDr9EYc60cYzSuOVo5n2zbsR+B0bq/SXOcsR+97AyzCLQWgZFAaCQwXBqcN/+W3eO1Ft/R3nosA/RWr7vSXNu1Gu8VAfTlzYNWj8PtW21/mmNk+ySKvJHr1bK+5+9Grn3Nmt0jx9w7gfTV+frhwRt+hYhgRNEQ0kqYUFWAKnFqCIv3aaEH16kJaFMNE5Fhw4OGIFaQp0LR9RAFXlL/15cCuFIrmFAwDDzkinzDQNSoHqGIVpTEbVGWEsbQItolMPIEuNtUoSqhQBPCRCZqU6moaYbUPM7nSrCtAmq0cc/ZqPX0oNA5HpTP9iwZEovofF5Ho+agTridKyFf0NDf249x7UVEtX4Ypg7VyqG/r0/soXknrZoGdMNA6Hii3NYIDdXEIp1Qh/WVxabeNMXWnZbDChMFBIbp8BwCpwCmkYdtJzbYQehDNVhXOamtzEQEqiIJD2OWUguZSU6wpKDeGEK5rMHxXWhKEbZBiBlL8oFqVKHpTGiwEQW0qqbSnnBzUACrrpWhMaE9WiJ1og2UYVkdUAIFtXoNVoEKTtZursGy2uF5dJBTMdToRYHKZ9rDUWq/SuyKV4eV7N0B9Kb6mFCVaxehZlK7Wofr+pKIQugpSmS3gXKpJECyWqsIiK07DtpKbZKI4nie9BcTU8QZoVJFSWpYRwhUMViAHiXW/CHFFsNO1FLOj6yQimKORwJ4uhEO6+7E5j1gKYQIVL0TWjK5hfObIJV1qjkuOR9p5y510HUNrhsIUHWcuiiXS20F2Y9Ymmpsvh/rZ9cdV2CqppqoVOsCq8ttieW661GFztIEtLB++7gQWYgCmJoqsatUalIPnfOOrg7VqjPsFKFALZlY3KiCqv64WkdnqQ19C95Ax5SJ8HQVSxqDiJwAk8ud0DwVvuMCJRMDTgNqGMCWGIQCtJkoQCBMG/vE1j4QYJs4W7D0BBXPeYkPE2i4VhJaG3YO1YYv6yrPQ/gwa9tzXVW4rrqStKSZNvoHawL315g6RZITaFXBPk33Yp+/VZKBiuqRL8J7QnKnUUO+UJAyDywnwOQGqs/Z7lg3k88DSVgI3wTxkhzgOPJckQBdsh6GTTGTYySq7qZDZvKbt+qpJ4PwnS3RmSBC8U8iABp+TsinjTIghs+RiRpBnIB53UCtUUdbqYia00jmE5vvMw0geb0VAfXNecC5yHWXIF1VFXExqFWH0FYqCfSnTn5kHNP1Rdq9Mgv3tw9asUVozUs/zYVbdtPb+oBttV/G+g3SaDzMzsZZ6+Ms2yOLQBaBsR2BNJ8Fo9GiNACdN/WGmtzkvAnQebcUKgLQJbvdtDCubRzGl8djYvt4jDc6Md7qQGehjNiL4TkexpVpqwf0LmENK+5jSKYwbx6qtTrskg3dNkRl7kQO6n5NFOizXp+Nx599YtjCPRKIHmuR2GSFCk3vMoA+GmNnNI4xGtcco9GO7BijF4HRur9Jc5zRi0J2pCwCoxOBpopl5NGWNTea8C+7xxudfkl7lAygtxa5pQH6OwHzlQXgK7t/ay374G6dFqAvfZ+3LIDOqDbXzNW1Px+6PgHogWog4L/DoE30yLSy9WqwDCrJNQHiDT+EqxgI9LyorjXfRQ4R8gRtVCCGibtZ4CXWyxGqUFBFLk+LZ6qqmUWd1DwmqKFtO+smEy4TjviBB8epIgip8qQCURcgwlrHxUI5qclMdTZUDAwOQQtDgYzOwCBCswS7kIPvEfr4ckwC60GHUB4YGhhCwVAQVJag2NkGzbDhsm6zbScqbEomRUYbCTQnyKI6k9A8l8sLqA5EYRkJlKZ1u03r5EZD1Oi2WQAItjUDiq4KeCMrUvQIjlvBYKVXVLRtbWVRUMaMBY23Q6BR81Gt96FQotK1gEZdRT7XjkYdyBcD1JxFMM0YulZCGNhwagSbLuxCXVStc+cOotxRRLnsC/aJA26Xh8rkeQWoNBZAzzFNwIBld6FW08QFruYuQalgQcWwTVwG0FMupisG6M161oSXHR0doq7mV1JXOlF0U6FLFwQKjVkvW2p7W5rYefP3BHuDQ0MCDjvKHWD+xlCtKjbibYUC1CixoU77UqkSpnJYFPGB2JYnNc5dgYxiei5uCSZ0ZmRQqewmdb91ujfwGZDbkH2sHJXmBPFMKON8CqGLVbmKWq0hKuByuUPA8qJFveK8sP56ayEYttZutqEJ9mWF4Nz0fRSLeYR+LOr0vr4+TJs2GVGYQHelEsJFiJf6F2HddddEnm4aXgCnpw/WhA44hgKf4BQaTFq/z+sRCGtMKKO7WsW4YgG2qghc5frf3d0tgJmvwcFBcbhg0gBf/Pxhf7IPGTOWkjBZnjCKUG04iI0cjHxRko1YEz7Hv3k1xEEDHaUC6kODUimxrXMS3EhFpeEJfM4z7qLFT/NKkpiS0gzDviIjIboSwa01ZE1nnXRa4RcLefhMBnBZxz6HSLOkBjg7kmPUbdQFpBNS25YhriAEzsn7vwX6mz83S0M0kzaWbsXIvZa1DR0BqCBnf8q2w+i0CePZL3QNcQOuyXFS493OwWEyEeu3M/0r8P4tCWPkeTARgMkoDz/yMGbMmCHqfdrTs28T9f+qqn8uM0YSKBa9sQALF74BZfwGH405CCdMmADTzIm1CDM3WFOBNUv4MychFxJm44iwXiZS8/VWZsNbv+NCMbIrGOXE4mCsvdLcjKa5aBurAGCs9cfI80kTszR9M1oxSPMwO00M0uwzWjHIjpNFIItAFoFWIzBW17Q0AF1053IhTe15YuHOf+WmOqaVlClKgM62TnQRord1YYLZiS67A12FNkR+DLfho0gbPS9EX29FLlLzNuvSKajWa+gfGkS5sw1W0QYMFY2wjppfxYAziJfnzcFTLzyNgDXQtVDU5xi2bg9iTzKrMwV6qyN0bG6f5ppjbLYkO6vRikAasJ32PmosX6+PVryz42QR+LcHWcsp+cX5kmauZREevQhkAL21WI8E6MuD5/+pz4n/1Pu01sIP3tZpAPq72Wfp+8DVtT8fuuFsRLRcp42yKNATRWoToCtBA0rkiiKVbmNWoQyjUEKDtZgJzUIfRS1E6DhS/zefL6G9VIbvx3AaPjTDQ67AZ/QEe1T5aQh8qhxVARUEIkNUjrKGsq4iin2B51Bo867D1HXhAJVaRZTnVNk6joeO9vEwDAu2TuLvYmDRYhQ6J0K3LKnf3N/fL4CbztClckngY/fiHnS152GrMSKvkdj3Ero4AWq1ukwe2gOzTi9rOrN+L8FNpVZN6k0PS2BZr7iJpgg5NBoeUy0JHaGvIApola7AcX2pi54r6DTiRrUxiEI+D92w5G+MhU/1qxtg4oSyQEZNb8jxwzAPr0EVLNDWzkTzGtygisDXYOodUg+t0fDhR4sE1ne0TRESosa9iBQfXiMHr25Ci22YtgKz4KHu9KHhAKW2LriuDoqTnYAK4QYKRgG6kkDB7JUmAisG6M1kHIF/qoqhoSGBk1SW83eFfBEhB6wCsfNn/ew63QNs1ps20HDrYJ1nrkW5XEnY2UC1JifbViqDoyz0aPGeHqATjLMeNcsF0MpcLMD1pDQBf8exX63WUBmihXheklqSfSBlCjQaGYS+1K6miwRVylT41hs1BFGAfL4ojI7OEwn4VGVdKZeoVvdQqTpoZ8nAEVB2JEDnFNRVVRTGTJShlTiTa1hzvDpUQ+gG6GhvFzv2fia7aBGMmoN2ljkIgYGeheg3Q7SPm4g4DLFozlysN20dSdLpp8uFrcLWVDz/1FMCxqdNmybAnK/Eulx7s6Y5rfe5TVOVzX+ZIEPHDq6XVJbDsFFxIzhBDNvUoNNGPw6R00mGA0Rik+4hVG1Az8EJqWznvOV6mR6g05D8nQC6pTO5KEZAl5AwlCQcxpbjzS6U4PNBHRMmhkXmYRBJnNkvtmUhyXd6Z4BONfu/3W+8rWeXPc/E6WQYoHMYvFmWkuUomwlefG+VY8eVJCxxdKA1/HB9eY45g/by7yDi5xzUxf5fQf9Av1jbc52v1qoo5AtSZ33Vfe5nAP1toyPNzWiazhurACDNR9Jo7tNq3NL0zWi1J83D7Fbbz7ak2We0YpAdJ4tAFoEsAq1GYKyuaW8D6HJdOlzzvHmjwQcfvHGSuujDNklMQAy5ThOe628CdNbBUmMDpm7CNm20lzrQUWhHZ7EDHWoJnUYbOnJtiLwIjboLS9cReCGGBqvo7OiSGxRefFbrVfQPDqA8rh25Ug6KpaLmVTHkDmGgMYhX5r+Cf81+VqzdA42Vz30ohgKFN4eRKwBdrJ6WsqpaHlhL0zdj+XO61bE5lrdPc80xltuTndt7H4EMoL/3Mc6OkEVgeRF4JwVuc580n7lZxEcnAhlAbz3OzTq0zT2Xde3Z+rv++x7Zded/Ioorfo93A8NHPqtqXnOMdNlY3lrXXPtW575MADqV51SgJxbuUiZbYGwMSyOwSmzKqRTlNr21EN0VH3bRQHsuRkGhslJHECpwnUggYFJjnLV7CcoacP2agDmNyuuIUFyDpeegW8R+QBgDQSBMRNS3PJ4XNkTVGQSslxuis61LIMlQhfDOgqroKFgK3NoADE2ByrrsFOQNKwd51g0/EKEeQVe9VkEpb6JgGnAaFVGRF4slWFZJQB7rNvM/1lqnjTXttAksWapMUzXUG3UBNvlcXuB/3WnAcx0UTBNtuRwotq3XQ4EytJCXdjFm/I/29AYVuprUQ/b8SKzmqT53HEiNZderoqNTEbvurvZpaDTI4mKYeZY4r6HWGISu5FHId9ClO0l0UBKrbcDCULUOx12AfN5CKTdV7LvjYLgz9QhexHjqNObGvLke7KKOzvEE8hBHAFUUpdkrXQTeHUDnmkIIyzWF6mmOS47xWo3W+jZqlTomTBgvdbEVNUKhwPrOgdSjpkLbNG2xqy4U28QN0A0jeRbD/1iioLOttFIAnbbsLDEg6yQ4eBIXCNqWL1nSI5bmxUKbiFxFrEqoyWSaRoh63YVtc+wb8HwXjlcXoMx5xGdFwlMVFa7Peu4WXI/lDnJiXY5YQ0c7yw4oUkN9eQBdLLc12sT7iMMIxaIt51qve6KgLtkFwIvx+rzXMXnG2pjX0w23uxczPvQh8BmaW+1H2F7Eq71vYEp5MvK0Iq/RsSJCWLYwf0kvutqKKBg69OF+an7GDAwMSJ8R1hYKBRkmzb6s12lxryNnm1DVGD3di9BwPJS7JiHUbIlkztIReh4iz0HsVODWh1Bub0ehrR3VeoCaG8AqFMQKv2gzSee9A+i1wQo6xrXjtVdfFXV9KZ+DousY6F0C086Lat6PVCmZQSjd3laQtjFJoq9vMHGhNKiS/3cFuqyiSWf/21R6+9bLnmny2TOswH5rCx4peT+B6HEMnypx1kuPY9hMQoECP6JDw6AkbeQtlrpY/mxm0sS8efMwaeIkWc97+3rR3s7yFp4kTyVlNtKtBiu/VwbQ3xbDDKCv/JDK3uHdRSDNw+w0D0rS7PPuWpBtlUUgi0AWgdGPQJo1Lc0DllaPo7AmEG+IBZAP1xgifB4OUXLRyi95XCRfEWsZBRFUxRBrMCrQBZ5Dh0YrN2bwmzba8m1oy5XQZpeQD0wU4hzKZgmB66NRa8gVK2shOQ0P06eviTUmT4FhaHIjNyAK9HbYpRxUS8FQYwj99X701wfx2sLX8OIrL4j63FcCeJED1VSlZnqYAfTRH9zv4RHTXHO8h6eTvfX7IAIZQH8fdFJ2iqtNBFZ0nbKsv7d6nbLaBOt90JCxCtDTrOujFe6RAP2dEkhG/i3NHFjRXBut9q7ux0kL0JcVlzT9/H6P74M3/lLARALQ9aUAOlAfGkDo1sXe1o8UvPrGElx+/S14+MkX8NGPb48D9t0F66yRF99XUy9haKiBWt1BuVyEpsdiaawZrHXuiqo2b1HpbCOMqUSnJTWtqhNgR9pBeE5VKUF6klwdyt8atHtuaxdI53k+cnYBjkOYbUJXWAvdRE9fD3qW9GHS1OnI58pwwlCSv1krvWTbUsecNaRZ15nqRBVU+Nahqjn4oSb3tLRfllrFw9bB9YYDy9RhDYN+2i2T70ktc6leDriVCih1z9tF+J6SuOhSTc/3YVxyLM8eiL2wosSo1Rw0GiHaCK4KlkB0Wl/XnTqWLFmMNSZPRaVCxWeI556Zg513m4EwchCrHkytgDjWUe2PMVR3USw56GxvhxvQZjuApvejZOahIC/37U6F8SXEH0J7ZxGxouLOvz2Nc391JRquj8NnfgnrrteF9aZORJHA6f0+oFfZ+a8YoIvilR0N9pUnduALFy7ETTfdhLPOOhvTpk7HcT86Hvvuu69YSXPOdHZ2wA8cNBwHi7oX4fAjjsCzzz6HnXf5BI4//nhsvPFmCPnsR0rzRf8BC3dNgCmhOQE+rdt5zpzHL788Gz/84X9jzTXXwswjj8K6626AOGKbLJkfVIVzDEoVBIRw3bok0jBpxPVdmddMAJjz6qu47I+X44rLr0KlUsdn9t4Xhxx0ELbYYnM4Hp0nuJq8RS5HKtDl6ZbY3TOpRZVzZVy5RuTzJnzHx1+uugkXX3UFfvfnq6GYCrzuXkwsFtHoG0RuUheuvesm/PaSi/DQHffCH3LxvYO/ha99/UCsv+1mUG2+h4OiaaJ78WLcdtttuP766/Hggw+KEv373/8+9tprL0yfPn3Y5p7JQoTmSd826lUEbh033XQj7n/wYez2mb2x26f2RKwywQjIWzpsNYKpBEDsS9YQ1eKRnsOzL8zBFddch87Odhx1xOE0IU81mlm7e4UKdMPCGwvm4qijjsLdd9+NOmvRq5A1kDYCdSdErBpcuGSd2n23XXHYoYfio9tuBZWq7ThOLO7fAaA39envphFL43ax4h8Br0favDcBuqy/uoG+gT64gY/JEycnyRROPVGk0+H8HQA4lfe0cWcMZs6cia222gqu66JYKMr80zRTXB5WzSsD6G+LexqAvmo67oN51FZveMbyxXaah9nZ+Pxgjvus1VkEsgi8FYE063qr622atZZW7PwSc67hq8sEmifn/iZAl78n/yf7SF5mUhKH/8W0CKOFe6RBV2mRZyJn5pHXbeQ1G6iG0BwFBY0XoJHUQJe6XMM28BttNAPrrrMuDFNHw3VRqdaQLxdhFUwoloLeSh96BnvQXxvAvO55eGXeHERGCB8+GkEdmqnCsHREsSeKhEyBvnrMvlbnwOrR6qwVKxOBNKAlzdqZ5jgr065s3ywCYy0Cy5oDaa51xlq7PsjnkwH01nt/WWO++exnWUA9zeeNXI+vOulS60F5H+/RKkB/p75ZXp+tzuvkgzeeOaxAJzw3aEY+bAUOaDGhOBAJpFIQqxoWLKnj9F//ATff8Xfssden8M0D98K6U2zQkdgy8gKeeY9Ki18/CMTK2TZNuT8NYw9+5EJTDehKTmo++6EwGlb/khf3d7xYaj0TpFnkjTFQ9wjzAviejwnjEvWnFyTn5/IYagS3MSD1x3WzDbUosYbvKFpSz3je/LnoGj9J/u5GCuq1OvJajELOFiWt6yYQWzNYwzm5h7aTUuvoXlJFre6ha1xBgHfdGz5vquVpJV1nDXSgvS33pmKR05/1qflSdW4foVJPrOlLxSJovlZzILXii3n+PUBPj4uJEzXMX9yN11/px09/chp2+8Qn8Z3vfR2dHcmaUvdChL4OnbDLTN47GdMA3eyZFMCAuQ6tpJO4Mhmh6vrIFZOaxrfd/gxOP+1iqKaFc8/7Dj603hrQAkCLojdrJr+Pl4RVdOorBuiEc00FM6ErVa9UNV9yySU49thjUSqW8Zk998Lpp5+OcnsbXK+BfD6Ham0QQRRi9uxZ2O+AA1CvN/DNQw/Hj370I9h2EZV6TZ7xRL6PUs5eKQU6gSGt2lkbW9Wo7K7JeTpOHU888ThOOOFE7LDDjpg58yhMWWMqPI8CjUQzzHIDQUCnBVq5qwgiTyzc+XfWP/cDD3f/7W/4xS/OlFIMX/36gSi3d+H66/+M2bNfwVFHfRcHH3ygWIsvF6BzoEexQHmuMdVqA+VyQWzIX39tPu6/6x788fyL8Pisf+GFxW+gVMoBtQYKloWe2XREfB4HHftdTFx7Oo74xuFo9Azh7utvlfM54VdnYe2NNkBeB8q2jeOPOw533nkntt12W3z2s5/FnDlz8Jvf/Aabb765QFcCV4JaJuE0rfgD38U1V/4RZ599jrhhfP/Y47DPF/eTdc7xAqltHjkVqKGDYs5Ao1KBlS/CLnbilr/ejSuvux5Hf+97mLHBeqkV6ATowxru5dZApwLdceuSIED3gzgMxM79lTkv4+rrbsTue34WG83YHLl8XiDzpInjsdOOO2KtNadK7EN/+TXQudbT1aQVP4tlAfRkIjdTehIS/naQrkgSw4MPP4TZs2fj8/t+Xsp1sO0FMyfj+J1e7DO6iZxx5hm466678Pvf/x6TJk0SBxFautt2QcqLr5pXBtDfFve0F+KrpvM+WEdNc7Mzli+qW32YnY3ND9Z4z1qbRSCLwLIj0Oq6ngbOpFlvmwC9FQW6Pqw6F0s77siMeD8SWzcCdIJxgeiqBVPRYUCH3+cgrgawYIitWxTEckFp6hZsI48tttgSH/rQRnJjRIBerTeQLxdgFizAABb3L8YbSxaiv9aPhX0LMb97HmBE8BUfVbcCnQ9FbAMxs2/Fcj6zcF8d5mKr1xyrQ5uzNqxcBEZr7UxznJVrWbZ3FoGxFYHlzYFWr3fGVqs+2GeTAfTW+3/p8f5O8Fwe31JltYxanis6cppnSit6z+zv/x6B0QDozXGwOsb/738+HZHCxGwDoUJ7b37P5Ou3ALpL0gsNXqxjyAXOv/Q6XHfrvdh+l53wpS/uiE3XaRdwV6slduSKEqBSr0I3IVbNtbqPCV1tMAzWAmZt5QimngdLnRNcG1Zi304LdcI3k2BYTX7nEaYHATrLhljqLun1MHmChZoTY/ashVjvQ2vACQHfGcRaHUWZqy8t6IGv5dA1oYRGQ8GkHPDyrNlYe+3pUiN9wIeow9sNuWVF32AAP1TRVlZhGolimyp0y0yU5gT4i5bUJPG7ULQwMMiyZgpKJVNUpZEPSSBwG6y97sLQNHSNzwngrtOe3aWqNkKhaKDuhoijCIW8gWqD1tdJEgDt2idOTGzZX5u7EOecfSn6e11M6BqPn596KOYt6kXnuAJsqwiWb6ddPN8/Vmn/XoPb0NBRtmFYDVEL55QOFHKKiFx7e4FcGRio1KAoOTz19Fycfc5lmL9wMX5x5g8xfVoZ60wsoM1kuv0q8yx+n0+vFQN0NrCplm4qp5csWYLLLrtMgOvkSWugvdyBX551FmbM2JgpJ1IHnWUQhioV/PHyy3DWOeeIffhhhx+Jb3zj492o3wAAIABJREFUIMn4iMIQ5VIZgR9Cizl709dAV2kL7zrI5WyxIq9Uh5CzbYHfDz/8EE4++WfYeuutceg3D0dHRxcUxUC5rSRJMTKHpVSBAs2gKjwUxwUBqnGA115/Def++jd49rkXcMwPfoCPf3wXKS/49DPP4pRTThdgecEF58nzoXeycGfySL3moFTMIwyTY9533wO46847BaD3z1uMxY0BzOnrQaiGMOsu2gsFNBb1YL+vfwm9uo/Tf/MrbLrODMR1D4/f/QC+e/T3sdt+X8B3f/BdjO9ox3NPPomjvv1t7LDDDuIIQGjOvrvjjjtwxhlnCFA/+OCDMX78eFSrVVEus19efnkWzjrjF/jrX27Hph/eEjOP/gF23PUTiKCLc4UaBTCVEHmD64aDKAwQKRoee/xfuOiyKzFuwkScdOJPoITsx/QK9BUBdFY81w0N/X19kixBp4DBvj48//xz+OZhR+Dkn5+Bj318Z3R0lCTGtMcXNwFNlfHBNY4W98tToBOg8+vfXlSWv+mR+fa/vv16NtnqLQj/ltcmnxlKURHatQ8O4pI/XIT77rtPkhsmTBovn1W0cJfF9B1erHfOzwsmX+y2+27Ye++9ccghh0g/EsxLiYJV5smRAfS3dV2aC/Hswn10PlPT3Oyk6ZvRaU2ysLTyYluWrg32bvZPE7d3877ZNlkEsghkEVgVEWh1XU8DZ9JcC6QB6LwdFu24YrwdoIe0g9ekhhYBukZL90iFGirw+xqIKh60IFG8MyPZNGzYVh6FXAEf3mJrbLD+hpIxT2u8ar2Gts4yrFIOsQ7M756PeYvmoq/WhyVDPegZ7BZr91DxMdSoQLdUuUFSJFM+A+irYoy/F8ds9ZrjvTiH7D3fXxEYrbUzzXHeX5HMzjaLwDtHgHOAa/Syrm+av3sndW4W37EXgbEM0FuN1mg9S2iO8eXZty99Hmmu1dn20WpPq3Fe3bZPA9BHxmB542BkH6YdA++HWN9/0+kCKSJRnxsC0PlzE6BTVsoyYITHdU9FdwU496Jr8Oc7HsSun9wNh3x1F0wbp+HmP9+Lq6/8K2Zsuin2+tzueO65x/CXO25FEKjYYP3N8KnPfArbbL0Biol4HJ4PLO4O8cjD/8JFl5yDWq0P7eV2bL/D9thrz09hxsbTRaFedRLYbege/nL7o7joD5eiQbth3cBaa66J//rRsVhrrRyW9EVYt1PF3+9/AMf97GyMX2tD7LT7Z/HPRx5Cz8tPYI2uMj79uS/g7gcex3OvdeMTu+2OTdccj+uv/APmznsDU9dcG7vuuhs+/vFtMWlSm8BpCjmpRn9jYQWXXX4VHnzoIfiBj1KpDZ/e89PYe6+d0dlZEghf6a/innv+iXv/9gD8IJZSZ9z2+ReeRbkjj0O++SWsu/6auO32e3DVVX+SRINiaQJ0tYAtt5yB7xz1RehmiEf++SzOPPMsVAdVuA3aYluYMq2MHXfdBJ/b+1OY1NmOF2ZVcMnvr8fjTzwKxViCcV0dOPfsC0DxpWbQQyBEXjUlOeHO2+fgmmuvQcNfCN0CdtzxU+iauD6uu+5vmP3Kazj3tzOx+SZTkI8VmJkCfSWm7IoBevP6i3Wzm+tWd3c3rrnmGlx99dXYaMNNMH/eArEJ3+5j26HUlhcFeFu5iFdffQU/OfEnWGPqVNxyy63YaeddceKJJ6KjYzxqTgO2VYASrbyFO9XmVFQTqtLCfXBwAEXW+1ZiPPTQg/jJT07Attt+FN/5zvcwdQrnKGugq/DcSBwc4jhxq5ASBzHtyZMSDATw/3jsUdx08y2YOGkyvvzlr2LcuIlwPR+eH+Kiiy7DHXfcjZNOPgHbbLPlOwJ0ju8lPf1YY/IEKefw6KP/xHHHHYcl3T1YZ9paKMQGnn91Nq68+zZMXXsqSiHQP38+uvIlbLTlpvjaD76Nfb60H8zIxFp0pfAUfGKHnTF1sxn40cknYO0pE/Hwvff+f/bOAs6q4v3/79u1Hewu3QgKItLdKAICEoKBoiAdIiEhoqKiNChpISjSLSIKSAnS3R0bbO/t+r9m7q7y9W9w7yqiv3t94dbMOTPPzDlnzryfz/Pw+tixvPPOO1SoUEH2ISwsjJMnTzJgwABq167Ns88+S6FChaStRPh2MZYzZ0wj8cZVbFYL6dk5tH6iMy3btCUsIkqq0DVKLzqFC4XTgsdhRSnyrCs1LF6ykvXffM+gV4ZRvFhRokJNEqCLNZ7Qvvj1VThBKXz38TyHGKW4meZ9FB5UXhElQCEjIoi+6TRqUm/d4vq1qzzRuSvTP5xL+YoPYjKFyDzzApw77EJ17pZ9lXFKvHlB2n9xuhHny1Ogu0XUkryAmbddWTKA5m+g6V/Wsz9nQf/V9eiLTOCRBb0yVUDKrWQmTZrEhg3r2bF9O9HR0bg9bqxWq0wXID2Mfuej0+q4fOWyDMF/+vRp3njjDd577z1KlCghn0XCieqfCyQUBOj/M2yBLML83cwPLtwDe/4FssEWyHgG1jr/a/m7mR0E6P7bOFgjaIGgBf57FvD3mZv37PBnwyyQ+60vHLvK5x+eu4CUC8nbQrj7Fpa/hHCX4drdXhm2TtQVvFqEjlN4xE8aNCLcnUoj4bnCLWLueSHbhdfswmMV+YNE+C2R/82AQWfEaAjhwUpVKFmytITn2eYcciwWogtEow8z4lG6uXj9EhevXyTdnEamLYNsexYaoxqPwkWmJRO1VoneIIB+EKD/l64ef9cc/6W+B/sSmAXu1ro7kPME1qNgraAF7k0L5AF0uTz4lTIkCNDvzTH7s1bdqwD9z9r967//lgrc32Pkp/wfqdADWasH9+HyMxr+1c0vQL99rP4IpgciMPGvJ/9M6a1rcwG6hOdqvPId0wfQhapa5RW/8cVkNzvgWpqXuYvWserbXVKB3vOZBhSOUrF6+U6WL9lKaloqhlAvEVEaUjOScdrVaNTRPFztYTo92YLS98VKlfelczeZNfs7rlw6z42bh4iOMWCz2ImJLUBUZCT9+veleLFCmIyQlm5l6bKNLF+6guTkW8TExEjBjwzBGxnDmPETKRKvoWwEHD18gecGjMKsCCWmcCmSr1+isN5CtYrlaNvpaeYuWsXBi6kkp9ziwaIRWG5dlXJ3s81BWFgETZo25okOjSlcOIrUNDh+6iJr1qzjxz170Op0MnxxVnYOEZERMmdzy5ZNqPpgaRQOLzu3H2LhoqWcP38RU0gYeqMeLw7KVShFl64dOXrsMJMmT0OrDSE2phhqZQgWsxuVWku16g/QZ0BnLl65INXIN6/5VOV4NSQUiqBGndJ07NRGhuoeNmQ8N67mYLZmUa1mCXbt3IpeG82Ed9+kdNkoyhRJwGpRcP2ym4H9R+Jw2rB5ElGqPcTGFuPWLRdWqx5TRATvTnqe8mXiCFOCXgDYoAI9wAvxzwG6eJaIe0zeM0XMXxHCXSjQFy/+ii5PduX6tRuoNRpee20MNruZ0NAQPF4n2374gffenyCV0i9278GQYUPp+dJL3LiZQrGiRVm5ai0b1qzhpx93YzFnIyB9hw4dGDNmjATihQsX5tChQ7Rr106GjF+5ciXLli2T4clnzJhBREQEWVlZLFu2gs8++4TExETi4mN44YXudO7UCVOIkX37fuLVV0fTpEkTuQe0ft1Gjh07SWRENC9070nTps2IiQlFIyIZKEQqbaUMEy4+Gq2KTz/7lLXr1tP9hR40btwEFCoUSqECVsn0DPJ6Nop0D7lhH3JH4vYc6MJ24n5ks9oIMRlkCPeUlBQWLlxIg3r1KBJfiMXzFrBwxVJ+OHWItOw04vQmwgwGrhw+RuduXSlTryrvTpzqu8c5vEQbI2jWsDFFKlVk8MhhlC5aELfFIumpGC9xrzEajdI+wobjxo2TAL1nz54UKFBAjqcIgy7Cve/Yvo2G9Wpz5MghDh49To++A6lVvwkur8j/LsQqHnQKN25LJk6HRdr9/NkLfDDvUzItDiZOmSYdIQxqobI343K6WLlyBd98s4l9+/dJGz1YqRIdOnSkxSMtiCtQgIzMTKxiPy4nh359+3H6zFmZAqPpI48yfNhQ7r+/AjmZmUREhMm2ZginCL1RRgLxeER0DC1uh106dYgoAz179WHC5Ok8+HB1YmOjZLvtVgeJiUksX7ZMwuqzp05SqlQp2rRuRefOnShevDjXr18n9VYK8+fPIzouDl2oiZWrV+O0O3jppZfo2KEDDquN9evWM2/OHE6dPEm5cuVo3ao1TRo3oUqVKjJdwKVLl5g77yNOnz3H4JeHsHnztyxdthSHzUrHzp145plniIwIx2zOoU/fXhw6cJCMjEyKFy9Cg4b1mTt7Ljk2K4mJyXwwc5ac5wL633ffffTq1Ys6deoQFRklbWmxWmT/hZK9Vq1a0nnluW7PyX1VjUYfzIEe4N3wL68WCHD1dzM/uHAPbNgC2WALZDwDa53/tfzdzA6+JPpv42CNoAWCFvjvWcDfZ+7tG9N3ao1A7rcSn3tV0htVeHjK0Od539+eA/3nqEVK3A4XHpcbtUorQbgA4iIqlMKrQiPCtqu0aNQaFG4lXqcXr8ONxq5AYXVjzbLIsiI0l1CfG3QmjIZQKlZ8kKLFSshFe1ZODharldiEOAyhBlwKJ+cun+PclXNkWNKxuHKwY0cfqsWr8pCRky5fpARAlyHcf86BLlcuPvMJx1bx32+4fvo7NsH10J3OyPyX83fNkf8zBo/wb7fA3Vp3B3Kef7ttg+0PWuB2C/x6nXL7s/S3AHreZq8/joFBi99dC/xXAHreOu2fmmu/9XzIa0sga/XguvPuXQeBAPTfi0Lwe44Ugc6Bu2eFwM/0ewBd5D9XeXzwXCVomMij7YSraTB30QYfQG/YgO5P1adMgo5v1uznk/mbMVvM1G9cmZZt6mMK1bBnzwk+nrea8MgIunV/jJaPVcRitbFu/RE+m7+JUiUT6Nv/cXQ6B4cPH2PixMmEhoTRrl1bevfuKpWtBw5cZNiwEcTFJTBypFCch3HzppOdu3Yy55MvcOpi+WbtFErrlHyz4QfmLPuOq1lunLowpr3TjWJaE0avB2O0ieFvf8YPJ5IwhoTxUvvGPFw2QeYGnzP/cw4cOEL5+yvQ5vHWVKtalByzgslT57FlyxYqP1yFRx59hEKFCpNyK4VVq1dJmPbiC114tktrVG74duNOFi5aRWaWmRo1avLoY00pVjyciAgVe346xMcLlhIVFUvlyjUoV7YyNrODG9ev8va7H1G1+kMMHdETU5iLM2fOs+jztTisKgoXKsKAQS0JCVdhyzHTd9B4zpy6Trs2XRk4oDFJ6UqyMtOY8M5MrOYMlq+cSbhWTWYW9O4xTqrY3R4H70x8iZi4UI4cTWbWh4uxWPSkZmXx8vDnadawGNFaBTp3EKAHfiXlF6AvpnfvftxKvsXm775j9pxZxMfHyrDZ586fZv2GDRw8dIBBL79Mr169qVqtBu+++y5KpZavN33DpIlTqVCuHE0bNqBkiWJ8/PHHrF+/njJlyki4LHI7nzp1ijZt2lC0aFFatGghoacAh23btpVgddiwYezff4AuXZ6kZMmSHDq0n9Vr1tKoUQO6d39WhimfOHESu3f/RKWKD9KixaPExsbz3eat7NixS7arb5+eaDS+1Ad6gw6X2yFDfgsl/dz5c9n70z46dOxEWloG237Ywd69ByhXrgLDR4ygatUqZGaaiS0Q/bsKdKGpFnjdZrUSGiJyn3twuezs3rVXAlCFx83sCTOZMH0yB69fwGDSoXO40APujGzWbFrP0Mnj6TGgHy8+2R2DQk3fp7pz/sJFBr/1BnUa10XpdhJuMMgw4EKhLZwRRN+PHTvGlClTSE9PZ8iQIVSuXJmQkNy0EadPM336dEqXLsGzT3Xho/lz2fT9VnoPHEKrtu1xeRTkWOwYNUoiQ7S4rdm4nTZ0Wg0//vgTsz/+nCIly/HK8FdxWK147Va8Hhfz583jyy+/pFOnTjRo0ICrV6+yZu0aDh48yNBXhsrfizzl69etY9DgQTz2WCsefawVZpud2XPmypzma9aspsqDFblw4RIJCQmoNWIvUSEjBIjnZx5AF8+/XTt30LN3X2bO+YgadeqQmZkjVejXr11h+rRpHDxwgDp1alPt4SocPXKEHdt/ICwslFGjRkkwfeXyJYYNH86P+/fR8vHWlCxVSjog1KlVR6aumD17FufPnKXVY60oX64c27dv54et2wgPC2PwoME0btSImzdu8snni5gyY4as/9BDD1G7Zi2OHj3K8hVLZXqDuXPnEBoayr59e3hz3OtcuXKdjz6eI6MBiPl97do1ho8YzZkz5+jXr5+c7wLiXzx3jl59+9K3b1/i4uJkfneRxz47O1s6l4j0BMOHD5cOEyqVcO74fQV74PeKO6kZVKD/j5UCAa7BDeM7mWj5LxPIBlsg45n/lt7ZEfzdzA70BeGfeuG9MysESwUtELRA0AL+WcDfZ+5dAehCCY4vnHreR7BwCdHx4M3NMyU37nIBugz5JCKkexSopAJdKb/3uEQudCVq1FKBrlFq8LjAY3fjtjnQuEVSNRdZaZl4nF5UCg0GfQgmYxihxggqVaxMseIlyMjIwWyxYnM6iI6NRheix+l1cObiac5cOk2mLR2714pH5cIUocerEQA97WeALnI/eXPDSkmHgLxYT77IUD4ngV95w//52OSFkvol91HwGeXf/JdzyP8q8uXI33p/nKEqgEYEq/yrLHC31t2BnOdfZchgY4MW+BMLiGtA5Pr7I3D+a5AevG7u7WkVBOj5G58/UhwHAXr+bHu3aucHoMu1bq6j7u33ul+D9ED3x+6WDfJzni1CgS6VsbkKdPGOmac+F4pkwc4VKvE/sgVAT4U5X3zNys27qNOgAc91qs99hbR8v+4I8+dsRa1V0a5zLZo/+hBag4JjR28wb873XLt+jZZtavLUsw3JzLjJ7Lnfsm93ItWq3cfIEa2JiYSbyamsWPU9GrWe2rWqc3/5eK5et7J82UY++ugj6tVvwLChrxATo8Bk9HL+oo1XRr/H+VQVY4YNot2DIezfc4i35izBE1GE6CJleW1YXSqF6dA44EYGvPL2XDYdS6Rs+Qq8+lwT6leKlDnY1248yoLPl0k1a48ePWjS9EFOn77GJwuWcvnyZbp0fZIWj9QgMsKXJ3zdhh+Z98lymYe5z4udaFy3IuvWbOHzhV9jNtto0LAeTz/TgYgIBSKScJbFic1ux2Zz+cJdKxV8tmAnO7fvw+7wEl8wmjfeGUDx4nD+zBUGvTIDhccow0ePHtMZlc7LqdPXGDRwBJHhhRn+yljq1TFyOVHkQ7cxbswkzp05wfh3BlKndlXOnUhjYL/RFIwrSZ++z1O7bgzZdgVZ2R4+/Ww1u348TWp6OjPn9KdCucKEecEQVKDn41LKP0AfOXIMWrWWt956i1dHvkqbxx/D4bRz5MhBZs+ZQ5mypanwwANMnz6DUqXLMmHCe9xMvsUbb7xJVmYO8+fMQa9WyTkp8nKLa2b06NHs2bOHBx54gF27dtGtWzfCw8OZMGGCVFELgCjubxs2bODtt99m8uSpVKhQXuZA1+nUUv27fsM6GjasL8Hk+PFvk5NjYfiwETRo0Bid1kBqagajR4+T68uhrwymdOmicl/KYNSLDSgJz2+lpjBn7hzWb/iaEiVLy72smrXqEB4Rw+o167l44TLdn3+e/gN64ZGbWL/sJtyuQFcqFIgc6FarA4NOh0sIRNQKbt5Mokjhgtitdua9/wGj33uTI1cvER0djl5EYbRaUai1JN24wuSF8/l48ULIFLnRI4hSGhk4aDDNOj9Ous1OQlQEGrwyP7hQKQv7iTDhQoEuYKvIk92xY0cJngVMF8+LDz/8UEL2zp06ULZUcebNm8OPPx2gy3MvUKdRc1lPq1NhzTFLQB8VqsfjsmE3m1m7/msWfrWSTk91o0279hi0aqyZmXz37bcytH+NGjV48cUXZVhyAfPFOSdNnsSpk6eYO3cuBeLieHv8eAmYlyxdSnaOmciYaE6eOku/fn1p1KgRw4YMltEMhN3dHhdKjy/E/u8B9LcmTKJhk+aoRFx+FHw8fx6rV6+iwxPtad/ucQrERJOensmeH3czadJEHn74YanuDgsNYeSokeza/xMDhgyh3ePtMBqMmC05LF26lC8WLqROzVp0f+55GWlEp9Nx+sQp5s2dKxX3PV54kcJFirBs5Wq+XLacl3r34Ykn2hMZbpL9Xr5iJStXLGfY0CEStqelpvDWW29Idb4I4S5CzJ86c5opk6dx9PhJVq5aI8dQjJUI2b5q1UqGDB7Muq+/ltEXxJiFmEKk45dIiSBC9Isc9yKMu1IpknP8U7tUQYD+/wF0f+/OgUDaQDaMA6nz55vZ/vb2nysfSP9Fa+9VGwTSnz/qy+/9LZDz/HOjHDxz0AJBCwQt8NdbIJD74B2HBPz5PUKFUgJ0X5YhHzwXKnRRQMDLX8K5/wzZ3WIRpsCoM8oQ7h6HVwJ0hVeJRqFFrdCgVqjxuhW4bA6ZW07hdOF1OLFb7DJsk8vuwWQIJyIkmujIOEqVKEvBhCJ4PSpcLg9Otxu9SY9Kp5Jh2k9eOMGZi6ewesy4lHa8Gif6MA2oXWRZMtDoVegMWhmayrf55XtZkvtYkvr7Wv+bAF2U/Xk9+1u4Nu94vkL/XP6iv36O3c0j/v+uC39+9kCugd/Kg/VnZwrkPH92zODf/xkLBALoAl1zB+fNPzPGd3ZW/11vfhWF/E9P8399/H9x9FPI8Jq/fH75+ZdrK6/Ab0eC+VNj+73p5O/4/3kL/vMlAnhI+3vN/GLDv398Ark+A6nz63nxW8e4/Xe/FZ3hz+bWX9GuPztH8O+57wm/s8j/9Trhj9YNv+VI8es5EOi6w99x8nfu5Ldd/wPQFb7w7cILWy1Ct3tFrlwRwliFR6Uix6ngSqqX2V9sYOXm3RKgd+vQgOKRar5dfYiVS/ZRsnQx2neuSrmK0ai0cOVyBp9/epiz589RrXYZOj9dn5TUc8yYvp6c1ChqVC/F4MG1pZnsdhFS2IElBxLitLg8Si6cT2PcuEnSCbxp06Y0aFCXqCiICIcLF93M+Hg5O46nERti4Ls5T5N02U71Nt0xFavIy2P7UrtyOMU9CkxuLzeyvbwx60u2nMuiRu06vPRYOe5P0Emnc4fXxZQpX7Dp2+10e+456tSpwdq169n7035UahVPPd2Oxo0rYTRAajp8+90Bvv1uG8lJibRv1YynOjVl87fbWLx4s8yB3rx5Lbp0fQyH25dLXbyZ3ryZyooVq/l+806KFSvP6VOJWC1gCg2lSPEEXhnajUqVdJw5f4PRoz7B7dJRt05duj1fE7XWztff/MQXC5eTk+0lIrQw2dkp6Ew2lIIwOvUUiImkfIVYBg56npVf7pJ56c+cvMRnCyZTunw4SWnZREWZ2LHrEjNmfklmdg5zZvejUOFCRKrARFCB7u/1evszUvkbOaH/Z6X1hyHcFzP2tdcluJvw7vsUiCvAa2NHkZWdxfXrl5nw3gSp0o6MjOLZ57rxUJWqTJs2HZcbrt24LkP7lyxaCFwezpw5JZXn33zzjczTLUC6UJ6fPXuWevXqSfW0cBIRe1Air/etW7cYNGgQJpOJp556RgL06OgorLYc3G4XSUmJxMbEcODgfkaOHEvdunUZOHAgCfGFcDm9aDRq3hj3Nj/8sJOhQwfxyCNNJaSV+zkKjwTMGZnpfPDhTCZPnkbnJ7syesxoCcpFmOzUtAxmfzif8+fOM3HKRMqULfWHAF2jAovFgUalllA5PNwkBR2hISFkJKeyaPYnvDN9Mj9dOo0+VE+4V4lOpGm4mcznSxYx4bPZ1GrcgKZ1m5B84TpbV28kMzOL8bM/oFK1B3HbrFKB7nG7pYOBCP8tok2cO3dOqvlF2H1hvyeeeELaT4TgX7t2LV26dKFt29boNCrpuLBt+w6GipD3j7bCIYQsSlCLvTqnHZ3ShdLrJistlU8XLGLdpi2MGfc2D1evgVrpxWN3ikzmEioLyCyU1XkOsALyzp49m927d7NkyRKZ9/vVV19l69atMopA12eeFfHzycrKRqnwyLDoGWnpFCtWTK79hVOGyGL+RwD9tTff4bE2rTEaDVy6fIMeL75ATHQ0r40ZSfHiJVB4vRj0WmmjPn36yPDt/fv3p1zZMrz+xus4FQoGDh1CpQcelGWOHD0i1eeWHDMD+/ando2aPtGF201aahqLFi7kwP799O/Xn8jISN6bPJVjJ8/wzsT3qFmjKhaLHbVKIRXrQ14ezJNPdmT0yFe5cOEsXyxaKB09hCq9bNnSXLp4iQYNm9DtuRd56+135D6jSEkQFRUlHaSeaN+eyKgoVqxYIf8WHhYuQ7kvXryY8ePH88knn1CtWjVUKl3gt4N81wwC9HybMBCAHshJ/VUsi3PcMQAIpEHBOnfVAr/eyPyz8H55jfN3sX9XOxU8WdACQQsELeCnBfx9Ft6VZ7T0yFXKnFE/E2SF+zbluXg99ynRb98bdzlc4v2FmIgYVKix5Thy859r0amN8ncit7pQo9ssNjLS07Fbs/G4HRj0BrLTc0hLySDMGENsVEGKxJcgPDSGiLAYEgoUkt7HHi/YHDZcuFBp4MS5Y5y+fBKl3oNX48CjsqI0eHCrHFgd2WgMGnQGHTa7E7dbUvPbRuh2AP4bO8T/I7n6rR3k/wXovmP/Ux6kfk68e6S4tKpMDfD3f273LL+TswUCXO/kuMEy/4wFguP5z9j93jqr/yQwkGeueK4H31fuzsj7DXV8IWf+9k9edJ6/+0R3QxkeyL0zkOvm77ZVfo4fiA0COV/wvhGI1YJ1/LVAIPM5v9f09+smSWjuEbnPpfpcKXMDC3guAI/I2SsU6B6VlmynkitpbmZ/sZ6V3/kAeu+uDSkVpWP1kgMs/nywev8mAAAgAElEQVQ3pcuWoEu3Wtz/UBRqLRw9lMic2Xu4mZREg2bl6da9HmfPHmf8hMVgL0nDehUYNLAGTocXk14EaAa7A9IyvOh1Cq5evcXwYW+i0eho264NHZ6oS2iIz7LnL3r4eMlGlm09T6RWweHFvTm89xIvvDadLG0s4z8cTPmiJsp6IVQF19OcjJiygO3XnTz2eFt6NY+jiEmEMgYXMO7NT9i586CEjc2a12b1mo1s3/Ej5ctX4PH2zSlevCAmE2h18OOec6xfv4OTJ0/wRJtGPPvko3y7aQcLPl8nwWDHjs148snG8vVTPNouXk5k/qfL+PbbLUSEx1O29AN07vQkx0/cZM3a7zGGamnfqSl16pckIyOR10Z9QmqKmcaNGtO3v1D6Oli9YS9TpswiOrIomWkeIiJNWBzXiIoI5er5VMJC9LTvUJfefbqwfsVB1q7egjXbxdvvDCA6wURoiAe3Usm3351g1qylZFvMDB35Ag1qlCZSo0InFOhBr3N/L9vc8vlXoI8ZM5bqVWuwcNEiNm78momTJhAeHsb2ndvYtGkTU6dN4er167Rq1ZqOnZ6Uoaa1hhBCjSY8Hi83rt8kM/UWOdmZLF++nP3795OWlia/FznQd+zYISGvUEuLcNUCDDudTpKSkmQocDHvBRgWeb0FJNbrNej0WrluzsrK4Kef9vLeexN59NGWtG/3BAkJhTDojWRnW3lj3DucPHmKQYP60rhxfRnC3Wo3y30pAX+zsjOZMnUya9aspV//gbRq3UbCc6Hyzcyx8sPWHXw4azZPP92Fbs8987sAXRrb7ZYCDINeL/O7h4WFyL0klQKyUrOZO3kmM+bNZveFE3hUHmLUOgwaDT9u/Jbeon1d29OzT39wezB61Wg9Kl7uP5gDl86zYMki7itZHKXTiV6nkyHchY2EPYT6W4S8FznQhdOBgNYCbs+fP1/mhRchzENDTWhVMHPmdPYdOMwTXZ+hau0GGExhmExGlF4XCqcVo8aLXqMkNSmJD2bP44fd+3n7vYnc/2BlXHYHLrNZKtH1BgMut5ub169z/vx5zpw9y4kTJ9j+ww/S4WHRF19QqHBhDh88KAH2hYsX0RlNhEZG0at3H1q3ekxC+KKFC2E06jGbrXhxo9fo8P6BAn3c2+/RstVjuNwKjp84ydAhL9Oy5aN07PCEdKYIMRmxWszy2AKMC+eC5557jmJFizD29bEYIsIZOGwoxYoXx2o2c/nSJWZOny6dHkYMG058gTi0KrVMD5KacovVK1eyauUqOnXsROPGjVm5fgObtm1nxMhR3P9AecJCDDgdDjZ/+x1jXxtD9+7d6NPrJZKSbjDrww9Zs2YVa1avIjY2mqOHj9C2fSc+/nQBjZo0k3uZdoed5ORkGfZdhHIXjhcLFiyQTgkC2FvMFr7d/C19evXik08/pW69enJ+/nP7h0GAHuCN+Jdq+V0c3WkD/IUG4rhBgH6n1r33ywUB+r0/RsEWBi0QtMDfb4FANsv83jD2sxtig0Phy0bnUwjkqc4FHZe+7UKJ7vsq9OniI5TnMmx7bt5zpUfgcqE414FLgd3sJDoihoIFChFXIIHszGxOHDtKUvI1zJZMQoxGzNk2stLMhBmjKRBZiMLxJYkOjyM6Io6EuCLoNEbcHi9WuxWnxwFqD6fOH+PclVOoBEDX2nGrbSh0LtxKG1ZntlSqq3VaXG4Pbk+uY8DPu+e3A/W8HfXbdtZ/F6D/umweNM87vp8G/z9c/HaA/ncBh7xhDAL0/8MTLTd8aiD32//bVvuv9T4I0P9rI+r3eigI0P2eAv8EbPO7kX9zhUBsEEiTgs+oQKwWrOOvBQKZz/ndI/59gO5G5XWhEk7ZCiUelY5sp4rLaS5mf7mOFbkK9D5PNaR8rJGNK44yf/Z3RESH0K1HY2o2KIkHD/t/SmThgl2cPX+eR1pXpN+gljJ37utvf4rXWppHmtWma5dKFCigRK0Au9NLRpqL2BgNHjecPpPO+PHTfWHUu3TmySdbSLPGxkJmlpuBoz/lwFUllUoVYfHoxmz7ZgdTlv3A2SwlY6cMpEikidoREKKwcyXVTs/Xp7HjhpdHWrdhRKcKlArXYjaD0w2vvT6TvT8d5amnn6Z16xqsXLWJnbsOyYTOL/VsTd26FaUfu8sjFOjHWLhwLebsLHq/8DitHqnJN9/s5eNPVsnIbE880Yq27eoKISjXbmSxecv3rFv/NZGRMTRt0ph6darhcYWxd+9ZZny4lMpV7+e5F1tSvryGKxdvMHzkp+A18PBDlek3oBHZVhcHDhzjrTcnUqRQOfr06st99ym5lugiKlKJTuHCkqMgLsFAbGQI69ccYdzYyXicKlaumowpIozoKAVmJ2z67iCzZn2J3e1k5Nh+1Hu4BGGq3Bzod8GRzd/r4t9RPv8AffSo12jUsDHbfviBGTOm89zzz1CzVg0mT35fKtNFjusTp0/RuXNnnnq6G6+88goOp5fvt25h2pQZXDh1Su4HCWgqYKH4rFu3jlWrVlGlShUJwkU+aZHHu2bNmhQsWFAqcIUqt3nz5rRv354BAwbIcOPi926PgxCTCadL5AFXcObMGQYOHCJDv7/0Ui9CQ8KxWZ0YjSbeefs99u07yIABfWjxSGOZu91mt+QCdJ1UoM/4YAZLly2jd+/+vND9RVxuLzkWm3Q4EerpsWPH8+KL3enVu8cf5ED3bX+5XQKga7HZnPJcon0OuwuPzcXMdyczZfYH7LtyBl2IjlA3uDIz+Xr5KnoPGcBXW76m8sPVxW4Y9swcsq4ls3fvPt7/aB5DXxtJ84b1cFnM6LVaaUNhNwHKhcOBAOpCoTxz5kwJ0A8fPsxnn30m4bpwPNDrNDhsZpKTkrG5PMQWKkzdRi14tls3KleuhNftQem2oVW60KuVpCTeZO68j9m+5wCjxr4hFehetxe9wktKchLLly6VkFxEAdCoNfIcIve6yIGenZPNzh07uXnzJrGxsRLqi3HfuGkzew4e5OChw0RHRcoc4C8+/5wE8GXKlMZqs9wRQG/c/FHUao08fq+XetC5Uyc6d3qCCBH+w+PFYXcgUjF+9tmn0jlDhLWvVOkBGS3BFBXJsz1epHjR4ug0Os6fP8eEt9+SKvZXXhmGRqmSjh9qkV/eYuWbr7/ms08/o03r1tSv35CFi5ewa99B3p82jcKFCxEaokeJm1279/Da6FG0aNaYUSNf5caNq8yYPo1vv/2GvXt2y/aIUO5dnnqBZSuWU7R4KUJDQomIiJDRHMT3T3Z5UjqNrFy5Uo6tAOgiPP/XX3/NoAEDWLBwIbVq1UKnMwYB+r/j5vvbrczv4uhO+x4E6Hdqqf9muSBA/2+Oa7BXQQsELfDvt4BPV66SYbp86uBc6CChuU+JngfSBUD3pUdXoFZpJHrPychB5VURog9DpzLKUO4ZKZkULVSc++97QIZlv5WcwtYt33H1xgWystOlh6mA7DlZdkL1kUSHJ1AotrhUoheISiA+tghajQGny43D6ZAA3aN0cfbiCS5cO4PK4AGtHY/WhlftwKW0YnVlo1ArUGnVuD1KvPj++Xz0f+vN/Ve//0OA/lv1fXYLfu7cAkGAfue2CpbMnwUC2TDO3xmDte89CwQB+r03JvlrURCg589+d1I7kHvn3dpPupP2/xVlAtm3CuS8QYAeiNWCdfy1wD9xTW9eNzk3LZgyV4GukCpklVCf/wzQhQJdAHQ1l9MdzPpyLSs2/0idBvV5oWNtioZ42bHhLMsXHyQ6LpznXqxH9TpFsTm9HDp8iy8X7eHIsWM0bHof/Qa35crVs0z/cDlXzhpoUr86vXrUItTk4uLlJI4cPsW1q8k81bWzBMM3rmczY8ZiqW5t3rwpHTs+Slg4hJjgzDkb3QaM5XySlsEDezO+cwLH9p+l+2szOJOjYs6SN6lYKJTyCtCYb5Hm0dF97DS2XnVTukIFxj5Tn5olYnE6lFxP9PDBh59w6NARevbqTr36lVi3fhvfbt5Bdk4OnTs/QavWVVEoRR5xOHDwNMtXrMWSk82L3VrTtGFVtny3j6+WbESt0dCuXXNatHhIKnHTsz2sXveNDKVdrVptnnmqMxUfKERmOqxfd5E5878gPMrE8FHdebBKGOfPX2fUq3PRqMKp+nBVevaqjynMy9lzQo3/Fkk3cxj/5kQaNY5EqQKdUoppJVi0O0GnhX27r/Lu+OkkX09n5dpJFCocjkNE1FbB8lXb+XzROjLN2UybNpyihaOI0eoxCZf7IED397LNLZ9/gD5m9Fip7r5w/hxTpk7DYNTSunUrPpw1g9FjxnBfhfs4euyYhNyNGjejZ8+XOH32Am+NH09sTByvDB5EbGS43P8RyuxLly7Jshs3bpQAXkDXPAW6yIkuoKsAwyIP9OOPP06pUqUYMuQV+bvY2BhQuDl27CgfzZ9Pg4b1JFifOHEyNWvWon//gRQuVNSn/FaqGPf62xw4cJh+/XrRpGl9VGolTpcdpdB7KCDHnM2adWtYumw5tWrX5emnnyEqOhav17cHtGzZKqZP/4ARI4bxWKtH/jQHut3uxCgBuktCUK1WTWZ6JnqVlg8nTGXy7A84cO0chjADJqcHV0YG36xay8ARQ/ju+D6i4hLISc8mRKnFpNSxf/dPPNu3N6MnjKdty+Ys//JLdu3cyfPPP0/VqlWlCl2o+UW4dJHLW6j4BZguXbq0DF8u/paQkEBy0k2yM1Olk9DxU2eoWK0mLdt04KGHRUhwJRqll+hQPSohOHHZSU1J5suvlvLNlh30GzSUhk2ayvDoObdusWblCgnn69erx5NdumAQCnaZ6sLB7Fmz2P3jj+z68UdSkpKIK1gQp9PBqeMniI1PIN1s5tr1G4x/600Zuv/c6VNSdR0VFcn1G9eIiykg9w5/Lwf6u5Om8VDVmsTERmI222j3eBuZFmDkqyKNQCQGnRajQS9TWLzxxhtcvHhRKuAffLAiI0eOIiKuAF2ee4aiRYoRGR7JydMnePfNN9GqNQwbPoJSxYrLm5ZH3Li8Xj6aO49VK1bwyitDqVzlYWbOmsuuA4d4f/JkypQpSYhRI/Pd79q1mxHDhtLykWaMGT2KM2dO8MWiRWz5fjObN21EqVJw4fwFHmvTluee70m/AYNliHZxUeTk5Mj+CucRkbNdhMEXCvSI8AjSM9JleP45c+bIvPKVKlVCqzUEAXqAd8N7otrdeuEJ5EUkqEC/J6bIX9KIIED/S8wYPEjQAkEL/Mst4O8zN5BND39NFChAFy82eBSYs8xolToiQ6PQKvW47ZCRkkXp4qV58IGHKF60BFcuX2bN6tWkZSThcJhl2COHzY0lx4leFepToUckUCCqkO9fTEFUSi0OhxOlWmy+uHF47Zy/cpqrNy+gNnpB7/Sp0JVWnAoLNpcZr8qLkBp4vbmKepmYMwjQ/Z0Tf1f5IED/uywbPO6vLXA37p1Bq9/rFggMoPvbq+Bc89digZcPAvTAbXenNQOZz/6ube+0LX9FuUAgdSB1Amnr3TpPIG0L1vnvWOCfuKa/XztVGtAjsZvAM8LlWsBAN0qRA11QWZkDXUuOU8nVNBtzF61i9ead1GlQj15dmxOnd7Nh1T42rj1GfMEY2nSoRbUaJdCbtOz56QqLPt/K9Rs3qNuwAi/2bIPFfIslK7aw8suDxMfF8FLvVpQuFU9aajrTps4iKz2bBvXr0717ZxReJ5u+OcbHn36K1WKj34BetG3/EMkpbr5aspkNW/eQaDOx6OMBlPEqOXf8MGNmLOKW10i/kcOpXjGE+3VgS7mOOySanq9PZev5bBRaPa+90Io2de5H6dUyddpX7Ni5D1OIiR49nqZW7dJkZFp45915HD12hvLly9P16UepWqUUh49cZdEXGzhx8iSNGzXk6SebUrhACOvXbWfx4rVoNFratG3B44/XQy9ypmc6WLn6exYuXER0TEEeadaM1q2bcujgDT75aBOJKUmULF2I9p0a0KhJERKTMpn94Tds+X43zZo0ZdDgxxDpeG+lpjNo4ASUmAgxRjNteh8ysr0k3kjkk7mfk5x8nbfHv8qDFeO4fMnNW69PIvVWNgmFwhgxqjfh0aHcTEpm9GvvYrYouJWWxvtTXqN6paKEKpToRA5vmQVNpFTJjXT3e1//hssuv/BeBrT7Bz8CfIpkCL/bjJ/3OpDQ2eV2kZGewYKFn/PVl18xatRoHn3kUdLTU5k1ZzYbN26gUcNGnLtwhs8XLJB5mm8kJfL0009To0Ztpkyeyr4DB3juhRfo0rELr702GpdNKLrdmAxGBg4exMfzP+Lb7zZzf/kKXLpymRbNmjNx8iTat22H3mggJSmZqOho3hg3jh/37GHChPcoUrgIYeGh6HQaqYRfuOhzRo8eJcH6+LfGU6tWbXr27EXRoiVQq9Tk5FiZ8O5E9u3bz8CBfXj0kWZSVCHyoGt1Iky8A6fLyemzp5k+bQZ2h0P2tXTp+3A63aRnZDJzxofs37efqdOnUaZcaSkSUf5q7smoigovaqWC7GwzISGhuJxOeccS58lMz5YK8ElvvMfcTz/mp/MncOImRqNHq1Tx/Zq1PNX9GYa/N552T3YiJiQKpdODO8PK5MlTWPz1WuYv/IzK91dgw5pVTJ08WYLr1o+1knBcvKlcu3aNka++SmpaKq+//jply5ZDo1aj1vjC4QsYjMfJ5MmT2L1nLy/1G0DTR1qh0upQiugVdhsaBYTqNVhzMkhLvcXa9RtZuXYDL77Uj0dbtUKvVpF07RofzZ0rc34LpXv16tVlKPfQsDCOHz0qHSNSU1P5fssW3B4PY8eModx999GnXz9USjVejZJbqRl89umnjB09muRksa/nyM17H4JSoZAwOQ+gu5x26Yiwe8d2Xurdh7cmTKJh46Yy/L7Y4xs3biwnT5ykb98+NGpQD5PRJPt77NgR3nzjDamMF7nQCybEM/q1MWiMBvoMGEjJEiWxWi04nE6+XLSIFcuX8cxTz/Dcs8/idbklwL504SJTJ03CZrEyatQoma7jowWfs33vfsa/O4EqD1VCrfJitzk5cvQwr7w8mLZt28iw8ilJN5n/0TyWLfmKrdu2oFGrsFut9OrbD6dbydTpM4mLi5MRAgRAF84EjerXZ/K0aTz77LOyD0KVnpaexowZM9i2bRtTp06ldOkyqEUOkn8sBWQwhHu+b+V364UnCNDzPVT/6gMEAfq/eviCjQ9aIGiBv8gC/j5zA9n08LepgQJ0+RLsUaDwKNAqtehVIgeTGlxKXFYPxQsXp0ypcsREFeDalat8/91mUm7dxGLJQqvR4nJ4cdq9aJUhhBmjiI1IoHB8CQrFFyc+tiBqlVa+ADlcThwuEaLdzOUb57mRchWtCRQGF+icODHjwIILOx6FC49Cvh75/gUBur/T4W8tHwTof6t5gwe/zQJ3494ZNPi9boEgQL/XR8jf9gUBur8W8798IPdOf9e2/rcq8Br+Qmp/ywfeMl8I1+AnaIG/2wL/xDW9bfX0XPdln1RUpgv7n+nuRalR4nQr8CgUJKXlMOvjL1i+ZgNNmjWjb4+uxIYaWb9mOws+X0VsfCw9ej1JlWrlUKgUnDxxmbmzl3Pi+DHatm1Bzxc7o8LGwYMXWLNyG7t+OkR4fKxM6+W0WsjOSKdcqZI0a9KIZo2qEx3p5fr1DCZMXMCV6zfIsdhlBLP4QiU4e/EyFrudoSOGUfWBQpQt4OXYoQsMfnUcHo2RISNHU69GQaK0SlKTLTiUel6fPJcdxy6RdCuLSqULE6r1oHK6uXzxCiZTCA0aNqBd24aUKhVFZjZs3XqIVavWkZiURHR0BAaDhoyMbCwWB+XL30f7ds2p8XBJtAoFX6//gQ8//AitXk+Pl7rTqHENtHqw2jzs23eOJctWcfLkeSIj41ArjThdOlwuFYmJl6lWvTxt2zWgYaMy3LqVzRdfbmXNmg1SMl6hQikerlqJ5i0acvTIRaZP+4SsbDslihdGo9WQknwTe1YalR4sx4jhvSiYoCM9A7ZtO8aSr1Zw8tQxSpUthkfhxuUWamAbmVl21Fo1Mz8cRdniRQlRgl7AX5m3Ky+V2u99/Y0rQZL3wD8Cnv/vvPP/WLnbHf5X/EtrCPCVe8BfmVKEGRe2FcBTAHSH00VGWjqfL1rI6pWrGPLyYNo/0R6Hwy7zMQ9++WVMBgN9+veje/fn8HrgwsULtG7Tmtat2vDO2++yd99eho8YIcOXDxo4kNKlS8p0ByuXLWPb9u0k30xk89Yt1KxencNHj9L+8bYMf3UE3Z9/HoVSicftxmgysW3rVqZOm0ZWZjbt2j9BtapV+f7772T+9Bo1a9C/bz+SUpIZPXIkLR59lF4vvURUVAweEflAAaNGjuLwoSMMHfoyjRo1wOv1yOem+Jv4XvRbgNhly5cxb948SpUpQ4cnOsprbvHiJRw/dpyOHTvwUu9eON1uTp8+yfz5H2GzWqWiuWTJEthsdkxGg1Qiuz1uHygWjj4iVaHSi9sFLqeDaZOm8N6kiRw7d1qq7D12G5npGejVWvoP6sePhw7yWJvWtG/TlpysbFZ8uYwTJ0/QsEUz+g0cQHxMDMePH2PalKkcP3mCxg0b0rBRI5ISEyWwTrx5U/7ctUsX4uLjZRtFqHOtVivtKUD5+PFv8f3WbQx6eQgtW7WWe10ivLhwsPCKMnjxuBxS+fzTT/ulMl+Eb3/++ReICAslNSWFxYu/lHm6y5YtK0PsC+W3CMO+fv16zp87j1anZdOmTWh1OmbPms2iRYtkGPXGjZuSULiIDNW/Z88eGjdqxLsTJqBWQVpapmynUJALBwkxIzMys3xK7Ihwvtv8HQMHDmTKtOk8WOlBmWfdYNTz44975PESExPp1OEJHnqoMufOnWflqpWyz0899RSPPPKIdJYQKvKwiHB69elDyVKlpOOFy+Vi7549fL7gM44dO07jho1o3qwZp0+dZsuWLdxKSZGpCQTUvnkzkWnTZnDo6DFmfvAB991XRqbFEJ/9+/fSvfuLvPDCCwwc0A+bzcKCBZ/z3oR3mTVrllTJFy1cmPVff80rw4ZRqXJl2rVrJxXlIp3Bl19+KVMXfPDBB5QpXQazxUyIKYRLly9JhwiR4/7dd9+VZYQCXaQv+Wc+QYCeb7vfrReeIEDP91D9qw8QBOj/6uELNj5ogaAF/iIL+L35m5sj6S86/W8eJlCA7haLTo+SMFMYaq8al82D1wUqrwaD2kRCgYIkFCiEUW8iJSmFI4cPkZh0lcyMtFxHWgVul4DvRkL0kcSEx1OiaFmKFylNQlwCGrUep8NLjjmHHGs22dYsbiRfITnjBroQhQzjrtC7sLmzcSqsoHHjxoXL6xIplHwZ24MA/e+cOn4fOwjQ/TZZsEKAFghkwzjAUwWr3bMW8B+gi674+5wOzrV7dgLke+P8Tnsm2cBd+OQXBNxJEwOZz3drP+lO2v/rMoH0J5DzBFInCNADsVqwjr8WCOQayO81/cPq6b5men2AXCjufn4v84r3M1BpFDidXmx2N0kpqaxet4Et27ZRsWJFOrRvT4GYOHbu3MOadRsIi4qgQ6f2VHywPCKF8OlTZ/n4k6XcuHaNpo0a0L5NSwpEhGC32jl37jrrv9vN2h/2k212oMZDhbIlebxlI5o2fIDIUL1kuW6nh6MnUzh17hJLV67l8o1kQiNjCY+OoVfvDlQsXQilG0w6Bdu37WTmjBmER0bRu3cfqjxUXoJitcaL2a5g0PCJJGc4eKhaTeITivD1+tVcv3CC4gVjadG8CY0aVSE+PhKPRyXDr3vddk6fSWLbtr1s+2EbiTcTKVioINWrVZdgseIDxQg3aXBaXezZvUfCQJVaTcfOHalRqyohIWqUakhMMrNx4142frOFzEw7breKihUfpmq16hw9sofjx3bToUNL2rRpgkbj4se9FyScOnrsOE6Hi4qVK/HmGyNQq1x8s+k0S5atISkxmYyMLIoVjqNVizpUq/YA1aoWI9vsE8KqVE7Wb/iJDRs3cfHSZUqVKc0DD1SSzgrfb9lGcnIKY157lXo1ShCiVqARMNTfSeubPPik64F9fCnncv8FdgifE4hPL3DPfuSaVTpjedFohALdQ3LyLZYvX8bGrzfyZJfOtHxUQEgnV65eYeqUKZjNZvr170+VKg/hdns4ceIEQ4YMoVGjRgwfNhydXs/WbVuZMX26DCUuiHZ4ZCQvDx4s4W7Xrl3p2bMnI4aP4PSZ0xJSCqVw9+e7S9V0RkaGL8+508mp06f54ouvZJhsc3a2rC8cSjp2eELmzj50+AivjRkrYeSz3Z6lePHisk0ej5tpU6exd+9e+vXpTYvmzX4nJZ8Io53Nzp27WLhoIUeOHEGn00vo2a5tWwmlI6Oi5Nr+4JHDvP/eezJX9aeffCrPJfaZnA4noWGhvzvGdpud6dOmsXLVKumYEB8fT1hoqIS8Iof4T/t+Ys3atRw6fJirV65ImFyubDmaNGlC3fr1KBAbK2GyTquT+cSXLF0iVeBCeS5U26XLlKFly5YyDHixosXQ63U4XS6p7Bb/7DbhnJLF3DlzZIQKAZZr1KyJ0WCUam7RNwHShRrc52CgkKH2RU51odIeP368VIUbDQYZFl60VeTmvnTxItExMdSrW5ey5cqRnZ0tf9+/Xz8eqlJFtnnFihVs/+EHjhw6jMEYSlxCAg0aNOCxxx6TNhZlDAad7IfIPy8vFTElPV6ZQ16ot5cuW8HIUSN5fcwYmY88NDREzhGn08XVq1dZu3aNTAkg2iZsW65cOdq2bStzhhuNRqnwfv/99ylUqBAv9uhBsWLFZD9tNpts89kzZ9izdw87tu+QYd+Fcr1ChQrUq1dPhqoXfbxy+YqM1rF9+y5GjhxJlYerSEGPzW7n2NGjjBgxghYtmjN8xDASbybhdjt544232P3jbhma/YtFn5OUnOQEscoAACAASURBVMKVa1eZNWcW323ahCkkhEJFilC3bl1pj0oVK8n5n56eTlhYmEx5UKt6daZMmyaV/CLigEIhHDT+qdtJEKDn2/L5XRzdaQOCAP1OLfXfLBcE6P/NcQ32KmiBoAX+/RbwLXWVuTnQxQbHH+VA970Ey01crxKVQo1OrcPrAFuOHYVbhQoNerWRmPBYYqPjiI6MxeVwSg9bm01412eTkZGJOduGzezEYfGicGvQKk0kxBUlvkARosNj5AJTLKy1eh1ur5OM7DSS02+Sbr6F1qRAbfCi1LuxODNwK+3oQzQSoIt86e68wO1yFR8M4X6vzNLbAfrf3aa8kH13uucRyAbj392H4PEDt0BwPAO33X+nZmAAPZD+B0FYIFbzv46/dhYhOO/0GeB/a36pEQToCr8dT/Jjb3/q3svPAn/nsz/9DpYNWiDPAoFcA/ndI966eub/DIB818xVogsiaXM4UWmUqFRqme/Y7nSRmJRMSkoq0dHhFCkUh0al5WZSGhev3EBn1FOyVFFCw/Ti9ZOsHBtXr6ZgM1uJj4kkPiYKg1qFXgMWq4urt3JIsWdjE87eDggzGigaH0ZkmB63w0N2po3YaCMWh5f0bDsnzyaiD1XgUam4luihaYOisl6IzheAPicri7PnrqNRaShRoiBqtUEG1TaEQJYFevYZy/nLSTzapi2t29YhI80KDjManBSIjaFokXD0epVU+/rU2k6Zxzk7x0pKSgYul0NCqLCwUCIjTISYNDJvuMLtlSHoz5y9iMfrpUzZkhQoEClzpru94HR5SUuzcPNmJk6nB5tNQYECIURHh5KclINWk05UVARRUeESsqZlOmXIdqfLLLSreJUGypUphNMDZrOLa9dvoVQ6SEx0UbyIjsiwcDxuFXFxBh/PVoDTDZeupuFw2snIsGIMMREdZUKnV3DxUoZ8Zy9dMoHocB1qN6g9vrhwgXy8MqpcYJ/bAXpgR/DVutcBuuAsAmKKAVKr1ei0GgmuL12+ytWrV6hY8X4Je0W4c1FWwEgB9ipXrixT6on7g/hZqNBjYmKkulpASY1Gw5UrV+Sx3S43GZkZ1KpZSwLbjd9slBDz/gr3y3oCCgvwKeqKekqFuLaFs4hCwkSzWczRJDkHBTwNCQ1Hq9VIFbHFYuXmzZtERUYQF18AvU6P3eGUc+3GDRG50ELB+HjCQ0N+F6CL/opyWVlZUu0r+hQaGioVv0LtLMKUC3V5VnYO6zesl1BeQFShvhZQW/Txj2aasNu5c+cklBZQXITtFn0VwFqcV+RxF0A4KzNLqr8F2BXnF8ePiIiQamRhf2ET0cZbt27Jc4r6PpV2hDyeGA8Rgl+UE3aUYNzjU92Lr8ePH5e55cuWKYtOr5MRB4RiXPxOrHblMZ0OeW5hh48++kiqxceNGyedBcTxhR3EmKSkpEjHAbkOUUBUVJQE/2J+CBBsNBllP4SzhRhf0U+vR0lsbDTR0VEy7Duofm6b2Zwjlf8i3L342OxO+VW0W4DxlJQkihcpTHRUlPy9GDPxN6EiF/NNhI4X9hDzS8BnYRPxd1FOtFEcQ9hD5IsXYyrmuqibdwxhf9EvYQvhdCD6I0C6+F60XXw151hIS8uguIiOEWKSIFvkvRcK9/PnL8oxiI+Pw+12ySiYwnlE7FsKiF+8eEnsTrscH+F0kZyU5OsfXkqUKCFznosxFm0VYP7subMcO3ZM5rUX0RGKFCki2xceFiWdof6ZTxCg59vu+V0c3WkDggD9Ti313ywXBOj/zXEN9ipogaAF/LNAIJtl/qrh/GuRT6ntA+gqqdj2vagKd3HxnRvx8ip/zi3peyFVoFZpUCs1uOxuPHaPzH2u1xhQo8Vt8xKiDyU6IpaiRYqj0+ik17HbYyfHnMW1K9fITM/BkuPAluPC7VCg9GiJiy1MXEwhwkOEp7DYVHGj1Wtxuh2kZqSQlpNCji0DtTEXoOvc5NjT8aocRMSE4lG6cXpEZiqxnPXKl94gQPd3Rvx95fNw1t8NG37eNPGjK4FsMPpx+GDRu2yB4HjeZYPfk6e7OwA9kOf6PWmuf0Gj/LV1EKD7P6iB3Dvv1n6S/73xbd7eqx9/5/O92o9gu+5tC/wT1/T3a/4XoOe6X/+c+9Xp9sgwtiqVUkJlGbJZKf7nkaBDpVTK11CXACgCDqoUUtknoLHF7paQQq9VSSCnEup2t0gpJovJ99hsp4c0h5vwCA1a8Tu3F5fViUbhxajTopbngeuJqcQVLIBV5CxWKyW0y7F5MBqVZCXbCDOq5RuygN16rc9RSCgtLTbQaMHqELnInbzz3nROX7hCzToN6dy1CQULhGFQIsGj2+VFp1OhVCrkOUUb7Q6v783aK46JDIMsoqfZrA4J09UqJXqtBoNWLbX7Qi0u3mtFaHXx2i5UkwJQaTUaCe8kPxVv626ZWl5+zc4Cvc4j7arVqNDofMZxeXwOCx6PS8JKi13AIq+EljFRJmwOcAjnAQNYzRbCQvVo1UqyzGbp7BAaYsLpFupSJW7hn+BGjotgQharF5NBIcO5G/RaTEolGq9HOgOI/QSxf3D7V19O9N+/fvID0MVRxRzKTw70vPfVe1mBLvop5pZLpLxzuNDptPIaks8+rxutVidDSguVdmREJDa7TYJHASgFbMzLWS1+J8Cl2HvJA+ACmos5HBEZIa85q9UqIWB8XDx2h4h44JYqaAF7xfwUsFOCc4VCwlBxbPG9SMsn9psENBfnEUBdr9fK+StApUpceyjkvJY7N1JFrZThwNUq4XgicoDnySP+//kir0ulUrZHnFO0R3wvwKy4H4SEhODyuLFYrTIf9YULF+jRo4f8vfiItop2/9FH2ET0T8DU7JxsmeNaAFOhIheqcQFVBfyVoNnrleVEHWEncWzRb/F3+dz3Itso8s+LNop2CHgtxkMq1XU6+bPLmXvdqzWyf1abNTc3ey40Vyhk2TzluSgjzpP3df/+/VJBLhTd3bt3l2p50R55LIvVB+FVKixmi4TuYgwFiBYwWIyzaIOYEzI5okKc34nNZvWp2Y1GqfTPC6cvw8yr1KhV4vq3ShFMaIhRjr+4VwmwnpWRgd1mlQBc9Fm0Q0D6vLWQaLuYY+K8ApALG4mvwu5yHqnV8u/i/OIYol7e2OX1WRxD2FDYWtwb8yC8qC/6L+5h4jrxzVUxZzxynvkcFoS7lFcC9OvXE2X7EhLiZdnU1DQSCsXJ4zncwgFKhPhXyDETbRFlhdOCOHdUZBQWi5muuSHoW7RoIa834cCgVAkHg7vh2vtbszkI0PO9WrtbLzyBvLyISRj8/DcsEATo/41xDPYiaIGgBfJnAX+fhXfjGf2/AF0sG/MU6D5w/v8DdJHHToFBZ0Cl0pCWnA5OBSZdqFSOq7xqkq7fQq3QEhkazQMVKhEWEobFnI3dYSUtLZVTJ06SkZ6Nw+bB41BIBboKHQUTilEwrijhoVGo1VppbKvdQmZ2BsmpiWRZ07G6clDpFSh1bpQ6F1mWNBQaN/GFCqDQeHF5nbgVAqDntT2oQM/frP1ra//dEF2G6wvg1SSQDca/1jLBo/2VFgiO519pzX/rsQID6EGode+Ot79jEwTo/o9lIPfOu7FW9b8nvhp56i1/6v/djqt5bfF3PvvTh2DZoAVun2f+zrX8XtOb1+UC9J/lw7kr81wiqRLhfp1uCY0FRBUQRJAYAf/E9xoVqASccDrR6LQyDLzI7axQq1ALha3LKeGSWqWW9F2jUqPTqHE5vDI3skKvxCK4u0YhFeQCYuN0oFF45D9B7QUwuZmUQkKhIjg8Hi7dTEFrMBISFiqhq97rQa1U4HR4sFktRISFoNYofMDfC2kZZvRGA+lZbt54+z32HzpGk+Yt6fJUawoXjMDjsCK8y0W+aaFIFMpFp8shoaFwQBdvK6IfNrtVvnsLmC0iu+WNlVfhweGw4vWI0M9aHwhy2XOhkkbGFRe9E6GeHQ6RI1kt2ypUqWGhRp9iXLwNC+Bjd+LyOFAoPGj1GtQaDR6PL2+2iAWv8KpwCqcEjZJbaWY0GqFuFeHrlWiEqt9mxmK1YTSEYBAQECXJqckyrLdSIRwZlPLd22y2EWrQk5KeTlRoGDqlCpWAqBKUS4p+h1/F7PWF+pf/Aryc/y8AdDG+AqAL0CzzoKsERHVLkCeuY7vdKkN3C3BqMpqkAvl2yCzmW55qNw9QCqiap2wXdcS1IqCxAJtCkRwTHSOBsbhWRXhzUV5v8AFLcU4BkQXoFBBTgFav1wfVRUhvcX3m5FjkiBqNBuksI8KMC3iZB+DVapXMbS7mgLgPCAcWHxn67Zkg2i8+AsqKNgmIKtosjic+GtFui5m0jAwOHz4sYWfDBg0xGA0SYIt+ifJ/9BHnENeW2GQQ9YWtxP0nOSWZArEFfMpxpc9uwtYCbAuFt4DkAk77HINUvntXbvvE+fL67IsiIBxRfMf1eH3qbGk3pUq23xcuXTjMuOWYCecF6VjkdvvAuUJcrxrZFnEMoXYXKRt27NghQ+6LFBFCoS7uNdJRQtje4ZB9ENEHhB1Ee4QqX4y3GLs8QC36pdcZflaWCyAu1d1Wm+xziEk4FpglNHc4RXuEc4VW3tdTU9PlPTfUJJwKxDwQ4+tT34s5In6W9s39vexDbt/F90J9LuwiyopziXaKsmKOiTaIduY5H4gy/4+984CTosrW+Ndd1bknMjOEIWclKkkRYQEFI+Yc113zmn1v866+NSOuYQ3orhmzAhJUVJIiKDnnnCenzt1V7/ed6hoG1kA3zjBg9f7caWaqq26de6u67v2f7zs8B7Pd7Ad+1lCqJyQPgzHlNrTKZ6mASCQuyR0GpKdiPWz0l8KkD957eY2EUR0IiEtIIBwUaG4mJEjChMcrbS4rL0N+Xj4+/vhjPP/C83j00UfF6p59wetG0+219/g0b2uH8DELoB9C8IyPHurD0cE2IFVowP1aAP1go9v4t7MAeuPvI6uFVgSsCNR/BFJdwDC/p+uzZQcH0A0QYVSwMwC6Q3XKRD9YFYJdV+Fz+pGbmScW7qV7yqHHbPC6/OjS6RjkZOVA1zTJSq2sLMf87+ajtKQC0XACiCtAQpX/CvJbIL9JM3jcGQLQOZliTXOq1nfv3YlAtApRLSTAHI44dEcMlTUlUFw62rRvBdVlRwIxxG3UoJvqeQug1+f4SXXf5tQ33cWQnzqemdObam5vOtDgp9pi/f3wRcDqz8MX+8Zz5NQBejrf0Y3nfI/ulqRzTXOhriFM3OvbVcXsWasGeupj3ALoqcfM+sTRFYF07p2Hukb82ZR9CnSjDrUB0I2fBgwj1KUYk5bTBBSGKpN/oWqVgtOEqBgJzPUkTKf1rcPF7TUkkp/he8JzalgJQlgL2O52oDwYQozvocPjdCDDrYoaHVpU7MedqgN0eNftKuKE+AlF5Nv8nNfpgi0aRrY/o7YtLodDoAzVs7qd4BrIzvGjKqBj9BNPYc68hRh+6khccNEotC7MBguLxWLVsNt0UQET1AgksxnnHqPqNQmFaA1P8SOtpjlfVlQFil0VsEhnNZdKuKcjnohIsoCTc2QY29OC2M6Sag43tDghOyG6HapdQSJORbJLjpnQqDqPAVT6c5as6aKgtCkKKiur4XB5EAlFkZ3VhHYAAi1VJYFAsAIVlZXIzysQYFRWWQHVYShEFScVoWFjvp6gktgBn8uLotJi+Nwe+B0eKISnaVxSsuogAN10x0t9J4dq497Y7dsZEQOE2ozrKKlu5lgS1bZpla3T3p0OCwY45D2BANK8NxgQ3gDYfBGaE+BSHcxnKCZ4UF3bsrClqKCpSqeSnUplE9SLyjphWGpznMjztA1Ji3O/XOO0yuZxnA5Vxh7vBCbo5O9C4Yi0weMhBI0L8PS4XZLIwuvihwA698FzI1wm4GebsrKypA1iXS9Fp1k6IiLW5QTaJtQm7M/MyJTEgh97mWpyHodQlbERlXjcUDPzJYkHCQ12xS4x5PG5X1F5876STDCQxJmwAWm5D5N78SfjLX2UtOQ3ITf3K9ecaqjZpca4qtRaofMY3Ja/Zz8Q6BLkr169GjNmzEDzZs0xatQoiTsTetgGcaSIM85xZGYZ7gOE1aKODwalvwnuGVfGmPtk2Qha2PP+TAW7w+FMjiMm0ASlXATPgX3J/bHN0tUs/xCKQNf3QXPGh/viTyY/8Bz4bx6PLxOq8yfvY/w7YyP7ZG34JHTn9vy9qWY348rtZAzEYsm2OGT9kkkcgUBI9kNwzoQOA7RzndJIHPB63QiFItI/MkYy6c4RhcOhIpqIS/s4FsQt0+GUfi7aWyRxpDvBDTfegP79+0tte1rDs1/o6JCRkS2lSw7PywLohxz3Q304OtgGWAD9YCN1dG5nAfSjs1+ts7IiYEUgtQikujjfECqYgwfoRia7aeFu02mvxwm6A4rugD2hwu/OhAoXIjVRJCK6qNDbtmmPgrwCZGVkyENnWWmp2GcV7S1FLJKAojth01RocTtycwqQk50Hh8psVBV2TgYUOwKhGuzcvQPheA1iiEC3x6ApUWj2CMqri6G67ejUtT1cHhWaLY4oYkmAbk62vg/XHgBX9luZrvu3H4IwjMSP232lNjp+GVvXFzg/MHqpLtaks8D4y+ixI/Msrf48Mvvt5221BdB/3nge3r2lc01bAD31Pksnzg21npT62VgK9HRiZn3m6IrA4bimP5lqAHQTmPNn3fJKihA+A5oTGYkaOmbAY5qQGrAvOUOlHJ1K8ERMwDcV16JEp01znCpbRWqTc3e05xXloENBlHbOVKPT+tyuQyE4jkdg0+ICUAix/VlZCIQiqAnH4M/MRiiaQDShI4uqWSoxHYZylpLzWmjPFpMIJa2JQ1EdGzZtQVUgiNatWyAvv0BU4z63BptGSGPUemeNYKpq/T6fwHETWhKU0TKY+6RqlKDOBLe0Wxfrdht/T1jDer1hxAmRWP+Y1tlUeIPzcVXAJVWvVKQTqENnnOjoRngfEfW3XWVE4lLPNxyOIIu1e6NxgeZFxaXIz28qFscU25aXFaFZ03wBmZSkU00biyeQlZElc/R4wqhjrCouQxtsZ+KDJr93cS6vKbCL/3mqszLjGtRsdnEfSHfuaI65Q7miG7t9u1ECwC4QncpZKoJ9Pq8kT1CdzHHDewDXYAj5+N4Ef9JlSetzE9Sa8FHGPcsKRMKiSCaUJWSkYpsgldeWqXw27bGNsWyAaNPimv+OxWj57ZG2UJ3MtortO40hBD4bFuG8pkRtztIOYs8dM9TeUtLhhwG6eU6m0ljGjkale41AUl+GX45VEwyIEph22nIOmiYJATw2Y/VjLxOaC+SWmPIWZjhZEOTy2uU1zLYQSBO6cjtaoPNvhNlyv5O+MkA3Lwuqy6n2Ni3Lef2Y9dIZd25vqqu5rdmH7Auz70yVOv9GiMyXqcBne/bs2SP91r17d2kf98e/m84YZp9xP2y7WReeam4CdKqteT7hcAxNcnNqa4/b6DDBtTreIiWpia4ZhjsIVf8OBxOBDEeE0rJSZGdkGPcsXRP1uOlYwPdsl3kcHpfnZzojmBDcBOI8R7bf3Ib/5vu6dvamSp3gn2OM2xOex+NGWQH+x3EoyT/iCkBlO5OkjPtikybZ0m7eSxkfn8+Fnbv3ICPDD5tqqN7ZLt7XmSDFmNGVgYkTHHebt2yWBAReN0zWMMemPek+cij3pPQ/awH09GOX/GRDTXgsgH7IXXVE78AC6Ed091mNtyJgReBnikCqQDxV4J5OM38YoBsTlbp1xOsC9FgkLpZthc1aQo8CxbvKBJo77G40ycyDXVNhSygoyG+Gdm3a4JiunVBTHcKWzVswbdrnKN5bAiZwuhxeKDYnoCnIyc5HVmYuFEJ5hVm2RqYtAfqO3dsRjgeRQBQJWwRxhJFAGGVVJXB6FHTt1gkenxOaPY6IFhElOu3vrBro6YyK+vtMuosgqbYo1aWadBYYU22TtX3DRcDqz4aLdeM9kgXQG2/fpN6ydK5pC6A3TJwbaj0p9bMx1HmpPks3lAtiqu1K5/ytz1gRSOfeeajX9NRP6gJ0Ks8N526zzJIWj8OZVFkTnFN3TphBeCRO30zYFqtkqqxjgKILSBIVtS5FugQkiRLa7pBa3FSfc+4ooIJATlUETEOLw6Yn5D9oMSgwFNqEs1SBQ3HArjjFxt2mOGUOWlFRjvycLMQiBqghJGJ9co2fVZyibPe4vaiqCUgdYM6VWUucFvRsi2rX4XJoiEdr4ExaMhOKEeYI9KKVcNKKmHXNBUYSUifBo7TdZqMWX85XYKhdEVBKiE7bejVZj12Uv7Eo4lFaM3tg47lF41BU2ri7BP7HY2FoCdrhK6LO1xIRhMIBqE6n7FtAWSgCVaUK0yG+6UxY0LUYPF631EPOzMqSNpZXlCMrK0c6k0r4QIjqTTfCoTDcHpfAJ4Ix1p2nNTwV6Om8uD5hAfSfjpzhskJ1suE4EA5HkZHpTyqTdak1zpcJLaW+tEK1t6nANVTUJng1a0vz3xwXUlKB14BdEftvsQ73GvDZVBhz//vdMwjGqXCudRU21OaG6lqB28Wa6ITncTh4H1DsYv9NNbPHQ0hfI8Cf27FGNWm1TVTkP76KYIBtQ11vqu2N3A2WS4gn7wmGtb3U1o7SxtuwBec1+GMv83plKhChst/nR2VVpQBT0xadAJVg3oTehtreWWuHbn7ni9pfLOoh0Fcs2ZO10tkuUf2b6vmkO4CpujbrohvW4pr8Z9ZvZz9KO5MKc16vPBZV+aLgVhUBvex7njfjIP3sckt/mbXj+TueX0lpCXJzc2uV4U4HE2VstXXKed2bY8tIorCjpLQcbrdHxp0BoKOGowAt26MxZGT4ai3WeZ9g+0wbfbaJ79kO/o3Q3owR98P/TDBuQnHGxQTtpquCWYKAsTBAOe+bhq08S07wGsnM9Mu4p2o+JydTALquc1uq8pkYZIwGQnX2Be9rNoVODioqa6olnmbJALbLtIqPRox7PMeEkSRiJKzwZVxLjPvhKlVtAfSfvqP+xBapLuabN8dUD5zOBCGdtqXarnS3T/V8GvO5pBODVM//x45RNzZ13/+cx0jnHK3PWBGwImBFoD4ikMr3QUPcB02AzomNTEvkGa9u/XOREBi/40NgUlHAdQhauDfJzkc8rIltuwonVJsLbsULl+KB2+FDfpMCtG/XFj27d0FFeQ3Wr92EKVOmoLSkXCznDCU7fzrQtGkhcnPypM6dkQ3sgOJQpT5ccdleVFSXIRCuguKywe5IQLfHUVZZDLtTR9v2reHP8kB12xDRCNfj0G1cjLAs3OtjHB/KPusboqcKz43JH+sm1nfLDiVqv+zPNlTfNNRxftm92VBn/9OLbQe2xOr/huqb9I7zY/3zfX9rMIAuuKf+X+lYuKfyzHko34WpHudgonUw+/ypazYdEcfBHPdg2v9D25j7t547DiWK1mcPNgI/dY18334O9RqYMvVZ2a1ZRGMfPDfmkYgnBGKbSnQq1I37NWGDHTGzHrDDbtSojYYFnnu8rqTVuaF8pv24nUhct3GXokanKpLiTkPlSRV4AjYQ0hPOawLrhWdQGcm66nYFNiq3Ce+pDrQTlgfhJ2jWYgKk+aKKlo13OtyoDhp1wqm4JOgTa+GkopRfBi6V5cliAqpFiZsEKIR05HRiF60bSQGGna8uilTCcm7K80gwoUAiYqg7qfJkvAgSDRxpzMvFHpnKYlqoJ9Wxkj8OJqe7ZBrMGOqMAVm2wu+rOOIaIbuRbCB2+XENPn8mIuGooc7PMOpl83OMv5tW8LTBjoShKiyzRlW/KqBdVKasu5xU1hsgS5ol/UMoT1Um62SzX0wFrqkC5XlznEqdYtr2M4GeimAqYqnopS22nbWTafltWGYTbNH2OxKNIRKJSj1jQmSCML7MhAzzdwZMM0YlYbK8S9Zj/rFrqSG+2w/2Wv6+7czvEZ6v9LXAdDU5ngwhAfuf8TJBI50KGA9CW1F4q0Ydbb5M6GfWyDYBIGNllkSR/kuCQTPhrC4o5H7MbY0+puOCYRcuDhGiMDe2kTFLh4lkHXTWcmfpAqNdHEe8bg8OoJvPMCY0Nf8dF+U9ZLwTFBN2MlmHIJnAW9TQXo/AZFGCqw75m9iWe721Sm1eo1LbPJkMY25bW/M8FpN7ARMUpF9gqL059nOyc6RvxLFBVWv7Ssag3LM0iYEZ29q2M3mGSTjJPuXFz/3zJ48htcJhEwW9acdu1nMXwJ7QDODvN4AxP0MILfXHk+DccI2Iy7lyG8aDAH1v0V40a9asti953N17ipHXJEfaWVUdQHZ2pvStWO+7naiupmLdIyUiRJmu64Z9vdcDTRImeE83r1Hj3spjmhb0tXXfmRgUN6zSTTBedztzH3VLEZjXtJlIceDYpdMJ1x4J0hkjud9ImQsjyYR/N+7VdFIw2miMQcY5AdVprJXSvUMSBpKA3LxWTFBvWs0bY31fqQRjO94701mpOpS7hPlZC6D/HFFMeR+HmpGY8gEb2QfSmewcbTFLdTJ6tJ1/IxuSVnOsCFgRsCKQdgSSSNyYUCYn6vJUn1Rv76dAF7epfTXQHaoLtrhdAHo0GEemNwcqHKgqC8Dr9CMnMw8Fec3QtnUrdO3cFlWVIaxbtwmTJ01GVQUzTN0IB8NIxPhA60SbNu3FOq6qslra4nA5ZQIdT0RRHajAzj07UFpRLKCcdu2KEyitLBaQ3qx5PrJy/fBkOA2AbqMC3QLoaQ+MX9gH03m2+4WF6LCdbjp9k85zZzrHOWxBsQ58EBGwAPpBBOmI2uTARScTDNUFRHXfNxRAl8X/BkDoqQL0xnwf/D6od2D/HkyS/Q/1vTmwG2qh8qfO58BzSff7pqFgaDrHOaJuJlZj6zUCU6c+J/s/sAa1OdN0SI1tmrcLtUjakNP22ajJTRYdjRP8EWBwK1qXR+HgexvVooblfDfbpAAAIABJREFUuTF3Ff26qAd1sYYnJeZPGpszB9yc3eqwmypTW1LpLjbVhtLZnAfTMlzqsOsEwwZo5/UrEFehWtaBqhoqZFlb3MCrAi8FaBF5Aypt2EWBTcjNv/3EzwO+Pwz1tU0gOt8bceT+kjGVoxr7J9IxUbuB2/l7kisHbLpzn2hXPpyodWfTJI4a7A4HwqEQYFPg8/sEFFVXhUFlPC2YjTUB43jGK7n/uueU/NuB31FsHRXHBKYVFVUCKaWuPZ0CHAZk5LoyQSVfBJc8FsGTwC0tATvrHQuEokLUsOjneRJ2ma2ibTShIJMZDGjGhATaj0drk6NNmCW2zWYSBc3tf1x4XK/XSf3v3BgPilhVAwGx4TZcFQhLTVhb//d7jqN0oSGv233XcFoxk+QLwvO4qMGpsuc1TYU2Vc8C7yVGhvKboFPAJ+uMKwqqqqsEnPNl1uCmkpvPfSHCYZ+31hbfBMCSBJLcB8cyY05IzX3zPY/FfZlJBVSkM6GGUJuJK+Z+zGukVl3N60ncNQwXC1OBzmuH+zfuR7QlNxJNTOtwOc9oTGzG8/LyQKW01LNPJIxa9pphVW5cXwYcZskGnjeBOn/yGLt2F6FlYTO5bsrKypGXR0t3Y5wZ13IMPh+V5EGBzy6nE1XVNcjI8CaXFn+81nxa/XvQH+JNOj1HDLnXGJlJ4L0z/dehXAvpH3XfvVvHnl07sXv3LtjyO5+gZ2VloaCgAE6nBzawyHxcsth44+a/+SXMmy0vIH6lmjdec4fGF0TdPKMD7T+tmpfpTMYOtasb0+fTmfAcbTGzAHpjGpFWW6wIWBGwIpB+BPYH6HXMsX4CoNMCidZseowLBS54VB/0mA2I22GLKywzByTsaJrfHE3zm6JZfj6CgSB27dyF+fMXyIO72+1FOBRBNKpBi9tQUNAM2dk5kknOLGG3xwOny4lgOIBtO7YiGKlBXI/B4WRGehShWADhaACZOX70Pr4n7KqOYLQaUYShWQA9/UHxC/xkOs92v8AwHZZTTqdv0nnuTuc4hyUg1kEPMgIWQD/IQB0xm1kAPbWuasz3wZ8CzjxTC6D/d3+nAzrSSSJI5zipjU5r66M5Ap9OeT55evugr8FhDRAmts2EzKLINGqfCyAmQKda1aaAZbmpYqQQWVEgCusEbaH1GGw2Aq59AN3YK2uHE5yTeqtSe9tEdubyPkFzLUgwUHAtOOfvjaRxeQd78himCjwaT8DpcogqnKpnUZESoZHUEpwLQycoT7DkOOxwCH9IJ7dKp9qXDNwQFdcmIsh90eTZte9NuCiG77Bx/i6PPw7YWE4tuQMzIV5nLXipik4LbtbJNiy8Ywld4J3DAYTDCQSDcfj8hjLTfBn72sdKDFvt5Hmb7UzGTzZVFIZCkiBC4agoxqW+erJ2soBuNpVS9WQ9aEPpTEv+qAB0h8shsSaY4xq0y8VaxoYNM/vB42YiA8t1EK7b4HQa6l7WaicLIpQ0vwtNlb846iUp+k/ZKaeLfRvH9U0YTGhrqGx5LkyQICw2IatpyV6/7T0UaHjoAD0hyReAk+px1lxnyYVgUMZ9bk6uxIKqcvkZi9WqtLlWJUkbir22jrlppc5EBCYhEMLTlYEKbwJoJoPUQu1k+QcZ0wnWCN9nHy9JOTGWpKC7gmExbkJxsXGvA/PN5yFCdEJs7sdQ7NsMtbvch4z7p2nnXmt57nDKWhrbRCt33hUzMjNkHY424zy2x+0xap17fdIeAnPawPM4tFLnGOH+qdYvK69CVlamKLQNhT6V+yzb4EJFRaWUc/B6nEkOa7SnvKJSrlOHMNhDgc+HOkotgM57tgXQD3Ucpfj5dCZjKR6iUW+ezgLb0RazVGNwtJ1/ox6gVuOsCFgRsCKQQgTSBei6ZpPsbkJzj8OHHF8TBKrCSIR1uFUfQtURhAMx5Oc1Q3ZGDvxeH0KBGpSVlWLb1q1iscZaV5FIDPEYJ/E2ZGVlI8OfIQsanOTwod3pZuZqJdasXyO1h5we2s3FEIwEUB2sRDQRRF5BLk4aNBAxLSKW7poaE1W6pUBPYSD8wjdN9bnmFx6uBj39dPomnefOdI7ToIGwDpZiBCyAnmLAGv3mFkBPvYtSrefdUPdBC6CnVzYmHbBtAfTUrxvrE4cWgWmTDYBuAtZ9kNX4XnZIjWJD6alpcaNEGOE5oRFU1IQVRHUbPF47xeDCpB122rHHodi5PS1/zTaaWJ5abEONzgRvlggT37Q62jjdZgB9AjT+JKAWtXad1z7nNcJoHeFoTOal0biGzGwPaoIxON2sbUvbeUN1rrM9PC/5RQLxWAIKXDRWTkt5KwLyJFw2mpZso6lAr6v3M8TvyXQAgmgToCuwaxQRGh+vxVbcr82wi6dileAroVNJS8Cnw+dTpQ4wLesNDf9+LdgXT4md0Z/GVsnYJt8bSQB2VIfCsCsE2w44nRQ08t5n7N+wDddFOc6X1CgWZwEKIHUoqjEmDBGkUc9Yki74OYOAQ1XtYgMejrCmtC6gjqXgzPrcBOlGTWwZZvKTimyjxWKA8KOvIx2gm8p9xsmEqFQjm9/1hKOEv/X7OrwAXUwgmLCTrENtJL8w6YJlDewC0+lgQEBMqEzQzJjQJcO0XSdQJmTmTjIzMwUql1eUCxjPyc0RhbapFje/p81/m0DdvMeZanIpzUCbb7uhKOf2hNd0f5BSB9Jmw6bdVLGbqvO6duFmOwXKJy3feQyzrj0TY6i852dMm3bTnt60SRcbe7cHLrdLLOfN/WRlZklygZRJcHkkMcWsMS527LpNts/I8COerPvNshfVVdVyHrweQ+GYWLcbjhwWQE/fjeFQr1LLwv1QI5jW59NZlErrQI34Qw01eWmsIfiln39j7RerXVYErAhYEUg1AqkBdKOaHRcbmCwuCeMJO7wOP7K8uagqq0EsrMm/I4EowoE4crPz4HP74VAcqK6uQE11FYI1AckkZ701ZrAaixAKvD4/vF4fXC4qz12SMcvM8/LKcqxctRwurwPeDLfURA9FAqJIr46UITs3AycMGIi4FkNlTRkUtw6bQ7MAeqqDoQG2T9WCNt0mHbAe9pO7aSho8JMNsTb4rwik0zfpzFXSOY7VXY05AhZAb8y9k07bLICeetQaKzy1ALoF0FMfzdYnjpQIfPnxPgW60eY638c2QynM3xHg6roBTSXZh0ZmmopQQgUr+1K5HKG7uAb4XDpi4RjsCAtMd7upNDb12VSP7wPoVKGbAP37YmZ+ynRX/75tjDLFutRjJwxO6IDqVLF1Rwn8mRlybKp6nbSVTwJ0lyoetwLQaaFOW3Sxk6/VkdceOQnFf7jCNu2CdcHeBlA29fu1jurJRsseTIt1cY9L1vfW7bUAvVZ9zjOqY8fOzzpcitgxRyPGPYlAUepFU8xfR+1uTza1LlCuTV1IgvS6fxMze4cdYdYxZr1gVUEwFBXlOFWqLhchJtcBdKg8pgBN2o0bcJ3/pgsAYTmBp8tp2F7Tlp3qW7fLmbSBN6C4oWynIteOQDAsMRd1bCQmJeFMgC611FlfngkE7KcfqUdcV+1/pFx7+7fTcEhg3Kj+J1AtKy9DQX6BUXZGh9h0U7BQv6/DC9CZ6ULoG9eMOuOE1QTihN68BxEmm8pt02lXLNfjcYkZ/0bbd/6b2zIBgcrv6upqw/JdS8i+uJ1Zy5vrZYTvJhg3kjiMOvL8Xd363gTgpgJcFPC870hNcY8ci/CbL743yx0Q+JtJJeZ+zX2b/cnEAFGOe40673yx3XQgILTnPZfH5bmaZRN4TMbEVLjTop6W8Vyf43Xpdjlk/Y7HcrsZI13axPbQFjw/Lw82uyJQnTEhQCdQZzKSxuuN2VCH7WUp0C0F+mEYfOksSh2GZtbrIVMFyOlMXuv1BA5x56mevzzX/cjDySE2x/q4FQErAlYErAikGYHvBehCOY3/mKVuLn4QnJsAHZqR4e9QXFA0FYgp0KI2aFFDle5SvPC6MuD3ZMLn8cPr9iIWDSMSDsl/RXuLsGvPXgHpXBhwOl1QnU55AOfEmt8zXLTIyMpAJBbBtm2bQds5u9OGhBYXNbrisKGkfK+8b9u2HdxeJ2yqBtXDVQ4Nut2qgZ7msKi3j1kAvd5Ce9TuOB2wnc5cJZ3jHLVBPypOzALoR0U31jkJC6AfPT1qAXQLoB89o9k6kwMjMGPiAQBd1NTJ72SqwAlMbQZIIlihpTfrnyeQQCSuYNGKHZg1dwXKyqqQ4fXhpAHd0e+4ztBjCbjVOJwKLdZNc3VzlpqshZ60Zd9n4G66qO/Du/uw+76WG/XDzSmvDcFQGIrqMhSXLieqA0EEo1G88/54Ya6nnHIKCls0RVaG07CfJ0RTbVDtGhLxOHTOjcXCPR0NM+ffBM+mWpP7IWSmzn2fepqtNQG6MV/Xkp8x6pSbCnSjdq8Rf6ruzbVZu52W9LqAbbeToEtHUXEQe/aWoEluNpo3zarVoJvzt1q1ebIGOyXpZo1qU5HO/dOGvyaWQIS14+0qQqEgvvp6LrZs2Yp2bduiT9/j0LRpHkKhiCjQCckpLA+FAli8eCmWLFmKFs3y0O/43mjdqrC2PruoeQXIQdSvHDeisNc0qGJLoItdvFhiawnsLSpCbl6eKGS5oQEdDbU7ISHh4g+9JHXhh3McjoAL3wDoLJNQXV2F2bNnY9WqVRgxYgTatW2H3Ca5tTXi6/dkDi9Ap4W71B53uQQUE/iaVu2VlZUoLy/H7FmzsWLlCiRiMXTv2RODThqEY449RlTgVGATMrPu+eIlizFx4kTs3L4DhS1bYsivhqBfv36yfiX1w5PMw7RUN5XkhOlyXSQhPt+bsJ2/I1CvrKjE/PnzRdHepk0b5OTkCDQ37d0J7NeuXYtZM2di8+bNOPbYYzFs+HDZloCfL54b4fXXX3+NWbNmIRJmMgmvFWMgs9z1mWeeiV69esm/aQm/c9dO2f6bb75BdnY2OnfujBMGnIBu3btJkgBBPNui63Z4PYainO2lq4S4R+g6iktK8eqrr2H48OHSLiapKIod8YTxrBONhuFhjNK5Hf5sg9MC6BZA/9kG08HvKJ1FqYPf+5GxZaoA+WiDx6mev/mQdmT0rtVKKwJWBKwI/HIi8N8Anenm+8CDMek2XnUBOuG5YnPC4/QhEdERrAzBpfpgS6gIVUWQl12A5vkt4XJ44PNkICsjQ3zSEvEoIuEg1m/YgBWrVksNdGaqen0+w75PscPtciEciaCqpho5TXJgU2woryhDOBpETIsJOPd43fBn+lBWVoIIH8p9HmTl+JGZ44XNmQDUBDQLoDe6gWwB9EbXJY2+QemA7XTmKukcp9EH7xfdQAugH23dbwH0o6dHLYBuAfSjZzRbZ3JgBGZNMAE6+fG+hGzzPed1nF8SKvG+ToBOwB6Jh1ETBiZ/vgLj3v8au3YVIdOr4qLzTsEl558Kr8NQoqs2DXadGnUzUdpQaRtm4oa63YDJZp1zttBQOZsVu/fH6WYdceOnrlNZmYBNUQUA2RwKyiqiKK2sxr3/+3uBkX/805/Q/dguaJbvMeB/JErBNZwKp7txoya72MkbaN5s1cH8ZNttAtDj0mKCc+iMkQpdN2CkWKTXqdsuinWbYeHOWBL82iXxff+E+H08mH9h4oKKiuoAvB6/WJ9/9tksbNq8DacOG4qe3dvV1pEnJOf6gKHKNpIX9r0XvTlsSUjIvyWgIqzbEdEgYLG0rApjX/wPFi9ahD59++KyS85H+w5tUFkZgtulwu12iuK9rLwakyZNxeRJH6P7MZ1w0QXn4pguneD1eaXsm6LYRH3O+uZUwtatF81YEdwReBYVl2LZsmVYtnw5+vTri+7duyMjI6O2TjTbmqCFtmLYef/QSznCATrhOf8rLSnBS/9+CXPmzMHvf/979OnTBznZOQZQjkXr+SZ2eAE6c1hETR6NynihCpvwuqysDJMmT8K3336L0tJSNG3aFH6fT9ao6Hzw6+uuw7nnniu1ymnZvnzFcowZMwbFxcU4beRIrF6zBtu3b8cNN9yAs88+WxTXdVXmfM7hcXg8qrrrzk1NBbhZj50K8c8+/QxvvvE6Bg8Zgssuvxz5+fmG24LbLQrycW++icmTJyM7JweFLVqI1XxlVRWGDh2Kiy66SMY3a7Jv2boFL7zwAqZNm4aOHTsKgGfb+CJsv/yyy9G1a1ep3b5n9x6MHfsCli1dih69eqGqqgpMKmjRogWuufoadOrcCbSAZwJBLE41uwvBYKR2vBCoBwJBfDxpssD/Sy65RAA6wbpREz4Gn9cDTU9AtdmT96N6Hm4/uHsLoFsA/TCMvXQWpQ5DM61DWhGwImBFwIqAFQErAj8RgXQBOifyChzwOP3Qozapee51ZULVnYgG4sjPaYYWTU2A7kemz49YNIJIJIhIKITVa1Zj8dKliEVjUFQHMjIzZXWB1nEe1ksPh8S63eF2wmYHovEIAsEageVevxsuj0vqNPn9HjicKuLxmFi8u/0OxG1hJGxRC6A3wtFfa4dXxxbw52wmJ8myVJRihrMFT3/OXvh595VO36QzV0nnOD/vmVp7+3kjYAH0nzeeh39vFkA//H3wc7XAAugWQP+5xpK1n8YXgdkTntsHq2uTsgl4CbWF7EKjfbcAdDtsdlXslQOhEMqrE3hr/DyMn7IQmm5HLFiOQSf2xPXXXoS2hRnwOWjrrcHtMGrqCpBOyrCT5uUGOBegXDc2psac8NkA2sbn92F1Y47Ca5PtsYtaOxgFPD6gugqoroniuhtvQlVVNX7/h/9F3+N6olUzF1QFqAkmZJ9uEUEnxCaZE9h9wNywT/8hoL5fSyV5nQkC/ElLdcMK3mgt/zOSAWoBusx9TNc4A3RzC4cU+OZfWI/cSCYgeOeLtcgjkTgyPR4EozFEogo2bt6Jx0f/E2UV1Xjs4QfQvWszQ4GejIvZRuPo5gqCVtsPtSp1HUjY7EioCkJxI8IVFRE89fRLWLRwMQYM6IOrrjoH7dsXorIiAK9bFUvtOJ3vtTjWrNmGTZu3IL9JBjq0bYOm+dnwuJxShz4uqnPWhzYgPlWurLEejeuIhOgCwMZqWLx0NT74aAK279yF884/F8OHnYxMvxd0lCfnp6U82XlcN7wRzJd5DoawXYPdyMM4Yl+JBC3L46iqrMBTTz2FmTNm4OlnnsZxxx8vFw6VyVT07zc2mfQhY9WcTx9KFgGTOFgPoG4U99/ff8/Z99/WzvtEcuSbV+vBdIjp1sAOJMyNRCOiIqcFAdeN1q/fgBdfHCvA/K4770Refj6aNW0qSv0Xx45Fx86dce8996Brl67YvWcX/vSnPwk8v/mWWzGgf3+sWbsWU6ZMwawZM/Dq668jLy9PlOBUo3NQJZKqbybYMImh7tyUiQu6pqOqugp79uyR/Xz66adYsmiRAPlbb7tNgD7V39zXjJkz8OorryArKwsXXHihJITs3bsXH330EXbt3InLL78cw4YNF9eFdWvX4tnnnkN1VRXuvPNOCZWLSna6aagKWrVqJe0sKSnBu++8I//99vrrMejkkwXUU43+3nvv4YILLhAw36Z1G2knSy4S0scicahOBYmYBrtqw4Z1G3Dv//4PrrjsCpw68hT4fRlGwoDEQJPrjjXUFd4P5QI7mDSiH9ruYHre3ObAffAmaHhoHMyr9tO114Jxj91XWiPVc+FReS8/XC+rBvphiXw6i1KHpaHWQa0IWBGwImBFwIqAFYEfjYAxETFrq9WtjWb85YcU6FqCsxEVLtUDh80l4FzlT7igai743RnI8GTD4/bD4/KIbVMwWINQsAbRcAgbNm2UiQcn8KrqEAU5j2hXFZkcRONRVFZVynNmAppkR0eiIcQTUXh9Hi67IBwLonu37mjerDk4QQxGAghFaxC3WwC9sQ57WZyqJ3hujFfTqjE1iG7B08Y6Yri+kzpoSGeuks5xGm/UrJbtV3P1IMORjsPWQe7a2uxniIAF0H+GIDaSXVgAPfXvNXnGSS7Ip9KN6TghpnOcVNpkbXt0R2DmxGdrsTTP1ECoVEdThZmARvW43SbQHDYHdDgFCkdjGhYu3YYX3vwcKzeXobCwEOWlO+B1xHH1lefg9OF94HXQ7piMNIF167Zj6ZLViERtaNuuC/y+bMz+egGiiQhatm+Gfif0QF6egkULN2HRou+g2HW0aFGAU08ZBo/HgQyXTeB7JKRjz+69mDxxEtwuHyoqqqHbvejQrScGn9ILobANBT6guCiBi678DfzZOQZwOqEzWuTQfhxYsSWIGV/NQ1XxTmS4VPTs3QuFha2xeNEyrF+3DsNOPRGdu7SFz+NAaXEMX3+9CLt27UI0GkAsHkF2Zh4G9O+Lrse2gurSUV5JG+b52LhxF7od2wt5+dnYuHkNysorAd2Jtm1bYvCQ47Ftx258NedblJfXIDenBXr17oYunZsiw6HBHmXNYhv2ltVg1tzF2LarCCXlVWLTnOHPQP8+/dCmZS5crgRmzNqA996fgDUbtkC3OzDkpP7Icgfx66suR2FzPyIxYMfOAKZ9Ng0lpSXIyclAs2b56N+/DwqbZ1Jrj0QUcDiBUI0Nc75ZiLUb16M6HEVuQQG69+iH99+biaVL1+DEE7vhiisGoWP7PCSiYbgUBXZQpQvE4sDcbzZi6fJNaNEyF8cf1wFtW2Rj1/ZtmP3dMpSH7ejauSvyM73YuG4Ndu7aDcXjwzE9jkX/Xh2QoehYs24rXnztfazZtANxm4pmzZrg5IE90Ld3d7Rp0RoZPgWV5VEsWLICazetQmllGVq3bo8MfxbOGDkEfo+xMiLaf1rQHwo/rudLXWpw0/s+aQlOxbNp+W1YigPxWBSVFWUY+8IL+OSTqfj3f15Eh44dDecEXYNDccDhZCkCu9jfKzYVkVgUmX6fJC2wVJ5Y5muaAFaOHQJVwlSz/jUV2jwelcqsG85tWYs7EddAyQVr09fUBOD2uBGLR6VePVXeFE44nA5UVFaK0pkHSmgQxbSYHrD9kRAUG+ByMsmCySmKYYUejUq7FUUVRwLGQvYfiyEcTv5NVRCNRI20E8UGL2t8awmUlZZh/oL5GP/RR2hRWIi///3vYlee4fejpKwMH0+YiCefehKPPvIIRo4YgVlfzcBVV12LJ58cg1HnnAeHXUU0EReIPXzoMNx5zz248MKLkZ2TJZCeinfdrkAlrOcYshnJHnX7KhKO4Os5X2P8+PFYsWIF/H4/Vq1YgSuuvBK33vo7NG/eXKB/UVERRj/2GDZu3Ihbbr4ZgwcPrrWMp6X7s88+K/GiswDX0L6Z8w1efOlFUZ/ff//9Au4j0aiowT1eT619/c6dOzHm8cel3x4fM0b2Sai/fcd2PPjggxKPf/7zn2jWrJn0KW/jWZmZ0qdUlBNGB8MBvPLvVzD761l46p9PoVWbVqipDsLtoV27arhWAEZNdRiJCzYocLkdsgZo2LvHxA6ex1ZUO7SEsVBEZxJub8aNe2ICwH6WHsYXzP6/S/67bhLIvsSl1B1B6oJ0I93GSGxK/afZ2Hq+Kfzg7i2Aflgin86i1GFpaD0eNNWJyNE2CUn1/NOd8NVjF1q7tiJgRcCKgBUBs3aaPHky+9isUWdMGuX/f8DCPR4FEjFA0VVkeLORn90M0VBCQHqOPw/xsI5IMI5MfzacqhOcDdVUVyAYqEaUllF792Dn7l1QVBV2TpwVu6gRVIeKJnl50pZAKCCJooTpNcEaeVCldRsfsitqyrCzaBvOPn0UevXoDYdDwbadW7Flxyboagy6ErcU6I1whHMRoj5t3OsCdGP8HlwQLHh6cHE6HFul0zfpzFXSOc7hiId1zIONgKVAP9hIHSnbWQA99Z5KZw0inXl+qi2zALoF0FMdM9b2R04Evpj0TFLhbcwvDftvKqpjsNliSGgRsVImMNXhQkLzChSrrtYwccoivPbRl/A3b42+A/pg1bIFWL9mIc46YwguPn8E8nI8ovhmnfH581fi5ZcnYfv2KrRqdSwKW3bCvO9WIhANwJkBDPrV8SgocGLblr2YN3cGQqFy+Fw2XHzJ+bjkwlFwq4BDSeC7eWswa/pX+PC9j9CieUvYFQ901Qt4cnHOFWdj8KBu6NbUjl1bNVxxw91IqG5c++trMXxwRxRmqqiqiuKtL1Zg3EeTEa/cA48tjk4daTueg00bdqK6uhK33nEZBpzYE3ZdxfQvlmLi+C/FLjkW539BeFxN0LdPP5x+1kB079EUe0sr8MobkzF3zgq0aNEO+QVe7Ni9Btu27kZWRiG6du2Czl0KUVlNEPgdiosCyPK3wgkn9sWwocdgYO9CuGMJ7NpVgonTZuPTGd+hPBhHTFdEee52OjHs5EHo36cbBg1si0lT1uLF/7yOUJypDk54XUATdxBjHrkfHdr78fn0lfjqq+VYsHAxqoOV8PqcaJKXie7dO+Oaq89Hfq5f5ndOFZjy8WJMmTQd23ZuQXWoCt7sbPTodRI2bYxjz54aDB16LC6+sBeO6ZQBjzMCVbdD0VQx5K+oAt4aNxcTP/4Wx/Rqi4suPgk9Oxdg5ZKl+Pe707BqZwCd2rWHHzGsXbkC4ZiGiN2LY3r3xGWjBqJHy1x8NWc+nn3tfcTULETgRiRSht7dmuKS807HkL69EKiMYPKkbzHhk6moiRUjihg0uNC1cy90btsGt9x4DkKBCrRqngN7TIOSRuJSQ12thqEApeKE3HaDOPM34j6QfCXi2LFzB94a9ybGT/gIzz33L3Tp0hl+vw+BYAAb1m/C559/gYrySkSjGrIyc3F8n7445+zTUFpRAw1xbN22GRMmTMBpp50mQHrDxg1YvXIV8psaNbU7dOggkLSkuERs0Zmkce455wqQTkQScDkd+PLLGZg7dw7OPudsHHtsF6nPzvWfZcuXYe68uSguKkVlVTWaNmuBPn37oXv3HsjOzoIej2L2jC+xfetWtGvfHttLeQ7SAAAgAElEQVS278CKVavQo3t3uNwehEIRnH766cjMypITpjCjqKQE8xcsFJvykaeeiqwM1gjXBdLyRSBM5ffq1avFprxLly4g0OZ9ieD4q6++wh//+Ee88MLzGDCgP8aOfR4PPPAgFi1eiIKCplAVh0BplqG4+OJLkJXTBI89Nhq5eU3gZBJBNCblAZyqIgBdl5rhqtwXzXroTEagpT4BepMmTcT6/LVXX0Xffv1Ehd6ieQtp696ivXj4wQcRjURw1113o2sXxo4CFFUA/uOPPy7JOH/929/QsrAQH370ESZOmIBLL70UZ519trSHTgORWExgOaG8z+tDWXmZlDkgdO/Vs5eAaAJ+3peott+xYwc+/OBDge5Us/s8HlGus/wiFeasn15UXIRrr7kWI0eOwM033yJuBwTxVdXVqKyowOIlS7Bxw0axyG+Sm4927dqh93HHoW3bNgjUBOH3e1FWVo4lS5di7ty5CAYDIozp1q2b1GnPyMiUtT8B5xzfVO7/5MVF1C5eIgf8PDTt+77jpqo8N7f/yYbX8wYWQK/nAH//7tNZlDosDa3Hg6Y6sUxn8lqPzT/kXad6/vIl3ogfPA45INYOrAhYEbAicIRGYJ8VVmoAXYvbodGWLW6D35WJJlkFiIU1KJoDGe5sBKsiCFSG4Pdlwe1wQ7UbdmvxWAQV5aUoKSuVuuaE58wmDoZCiDF1XbFJbScCdD7gZ2T5BYJyW8WhyOSDM/TyqlLsLt6BEcNHosexPSTjecfu7di+ewvsLt2qgd5Ix6MF0BtpxzTiZqUDttOZq6RznEYcNqtpSYvRVAJhzVVSiVbDb2sB9NRjns6YTmeen2rLLIBuAfRUx4y1/ZETgS8mPyUZrFT90b5ZnKcOBOgOB+IJKmCTAN1mx+rVRXj3w3mYPn8V+g8fgLPPGYyZ07/BJ1M+Rfdj2uLiC05D726t4HSwprGOlStXYcyYd7FrdzWaNu2I/iechMwsL7buKsbns76BN9MNv1fFyJFDEI2UYsf2zZg7ZzpatWyKMaMfEril6CGMff5tLPh2EY7p0g39+rZDQs/Cmg2l+GLuYgQ1D9586w60cTuwd3sY9943BjtLq3DXXbfhpP4tkJHQMGP2Arz4wZcoTyg4c2hP5Hodomqf/90KrF+3E6rDhnv/cA1OGtQNK1fswqsvT0Lx3hqcfHJPFLbyY/eeCiz4bjNKiqsw6ryhuOCi/qgJBvHGW5/ji2nfIhFXceLAjhhwYhssW7YFq1aUQNNYuzuOth3y0aNnGxTvrcS3c7YhJzcLw4d3w6Xn9EOGruGbOavw0BPPwZndBL8aeQoiGgFYMWZMXwotHMKggX1w5+1nY/36Gkz69Dt8+vlM2JxejDjlZHRt4caQgccjEY/iwUdewtp1m3DBhaPQvNCB6lACn342A+XlRbji8osw6swTkZPhxvKlO/Hv5ydi/fpNGDjoeDRvk41gLIHtu8JYsawGu3dXY8SIHrj2yj44tpMPLjUElWXhdCcoPK2o1jHuze8wYdICdOrWCpdcNhB9uzXF6qUr8eyb0zB72Q60bdka/Y5pjxy/glA0iunzNqA6quG8U/vht+cNkCT9CdOXYNo3a5Cw+zDgxG44vnsOBvRui3yvFx9/uAQfvD8NDh9w6qgBiOgaQpEqzJm9CZGAhmuuGImRw7uioEkGHFRQN+p17FqjcqnpTmU2VehU7UqzCda1ODZt2oTx4z/Cu++9jdGjHxMoTGHCZ599hk8++QzBYAhNcgsQDERQXl4tMP7SSy7FsFOGw+my4eMpH+N3v/udWIXzGLQrX7VyJcorKpDXpAkeeuhhqZtNd4Ibb7xRAPqDDzyIJrlN4HO6EQqEMH78BIx54jGMfnw0hg7/FUKhACZMnICZs2aKxbjD4UJFRSWCoaiok88862ycccYZKMjNxhOPPYJPP52KLl26wp+RiYqqanTs2AE1gQBWrFgtYLlP374Ih0OyjsQygY+NHiMA9pGHHkB2Zoao4An5+WKM+CovLxeATMW4JPXE46ipqREF9owZM8RWnS6HYx5/DNOnf4k5c+cKRI5GDMV7OBrBP/7xD8yZOx+vv/46WrQslH1rOqGvKttQbR+P0D5eFYDNNhBU81gVFRXYvXu3tIHgmeCakPm3v/2tKND5PEag/Y/77kckHMY999wjFuzcDxXrmzdvFoC+detWUaAfc8wxeOONN6Ttl112mTgEUKXOUom9juuNHj17inMA181CwZDsIxgKwuP2iP07j0Woz3M666yzJImAoJ8lFugmyTYywYDnyPdLly6VPnr77bfRr18/qRXPZIANGzZg7NixWLduHY4//ng5x/KyKpSUlEqywt13342Cgjw5/48+Go8lS5ZKDFjXnckNjM+wYcNwxhmnoaAgXxJDzBIUPw3Qj5zvyoZtqQXQGzbeyaOlsyh1WBpajwdNdWKZzuS1Hpt/yLtO9fwtgH7IIbd2YEXAioAVgXqJwD6AznpXdeuAGeo9/o4vLoKYP2U5RHfApqtIRHWxcPc5M2DTVNgSqkyCQ1URhGqi8Lr98Hl88Hu9cDkVxKNhbN++DRWV5QiGgzJZicZjkqka1+KwOxRkZmdJiijrnmdkZkgGaWl5qdQ6d7q44BJHMFyD6kAF+vXpj7at28pEglC9vKoEcGrQlUQdBboZurqP3AeoE2tl0XV/b74/8FFdKufVWt/XS8ccpTsVG7xkOA9SHF4biYPJ37Us3I++gZMO2E5nrpLOcY6+aB9NZ2Qp0I+m3pTnj6SyqvYbPbmoXXeeXfc97Un5v/p+UdmzfxXV+jliOu4t6axBpDPPT/WMLYBuAfRUx4y1/ZETgS8mP5kE6DT2pgKdbWcNYHqvx5DQYwas0hXEdSc0nZbHNnz62WK8/cHXKA7Ycco5J+P0M3ti5bKteP3VyQhU78U1V56B80edIOa5BOiLFy7GQ4+8Athc6D9gEEadcyqaN/dh3vztePLZ92We2bIwF/ffdxMyMoDNm7fjqSdfQDhUg99edzVOGdYPCmKY8/Vi7Nldg4ED+qB58wy8894szF+6Ebsqw1iwfBO+/PIRdPA7sWNjELf+4QFURuL4w+/vxaAB+QjvDWDsS6/hg+mLcOKpZ+KeG09F64IMVFRo+PTThZgwfjo2b92IP/zlOpx9Vj9s3VaKJYs3wOXwoFXrDojEgli9ZhPmzlmH1as24bQzBuKa3wwTm+vXX/sE336zEu3bHYtR5/bFkKHtsWLlHrwzbhZWLF+LwsLmOOOsATjllG7Yvq0c/35xNlauWoZBJ3XCX+69AtmKjq3bSvDR1G+RW9gSx53YG9WhAD777Gt8NWsZItWV6NenG/7658tQVa1jwZISPPjIk8jKK8A/7r8ZXZs7EQsBc+aswsuvjoPXm40HH70dbdu5EIwA/3nlM0z7/FP0Oa4nbrz+QjTLzcDbb83BuFfHIz+vCW753WXo3bc1KkIaFi/bjddenYUN63bj5MGdcf11J6FHl0w4lSAcugo7xwF0VFRpeHPctwLQOxzTGpddeTL6dWuOpfOX44W3pmHBhlIM6NMX110yAu1b+bF5Wzne+GAOps2cgzMHH4sn/noVwlEd0+ZtwfOvT4YrowBXXHk2eh3jRV4mULSpFP/650dYuXIDLrjsbFx89UkIxiJQHDqeGDMVs7/4Bn2P74K//PFiFDbLhjvRuAE6v0sJtA1wTst22mQnBNK6XE44HSridP7bswcTJ07Aa6+/LLbcJ54wAJu3bMKYMWPE7vzGG25CixYtUVRUhrLScjz44KOw2xyY+ulkAejj3hmH2267DX379sVNN96Edu3bCQBevnw5/vznPwssHXHqCFEKn3322cjMzBSw2zS/AG7FJfB36pRP8PDDD+DR0Y9iyNCTsWHDejz40INo2qwpzjzrLDRvXihtX7psBV7698s49tjuuO3229CpTSs88sD/4a2338KvfvUrXHTxJWjRsqVA3IULF+KNN9/CiBGn4fobbhBYTUv4D8dPxNixL+HyK67AxRdeAIdiF4Btxor3H36ecJhrSPzpdhv2759//jkee+wxAb8PP/yQgP6//PlP2LlzB8ZPnCj3Li0BgdBFJcV4+eWX8cKLL2PatGlo266tJDIoqsPYbzgqzomKrtEWQCA1+6zuPNVsE2uS33nHHejStStuveVWiQtBMoH+Y488gpXLVwh4HjBggJwHY0zYzbby3/wbVezjxo0TmE8VNyF8ZWUlqmqqZfnlV0OH4vzzz0dubq7UVzfBOc9/xvTpmDljBrZu3y6Q/S9//ov0c1lZGVoWtoQWM+7bhOyE53zP43BcEJgzqYIAnfulgv+ll17CiBEjxLWAr6K9JRg37m35G8fd4MEn49tvv8V9992PoUOH4sILL4TDocpYfeutt6UEwOWXX4bevXtJPPmsDbthwW690omABdDTidohfyadRalDPmgj20GqE8t0Jq+N7JT3a06q588PH20xaMz9Y7XNioAVASsCqUTAzF3+PoAui9b8X60XtvGeE3+n4oIWhVi1h2oiyPRmw66pqCipFmW6anNCVVzIzsxGi2ZNAT2BqopyrFq9EpWVFVLXiLZQ3HUgHJQJj8frRVZulpQWYt1zTmSC4RAqqyqkLhIt3uNaTOyofD4vCgoK5AGb2bNOtwq3z4mwFkIcUeg2oybYvpeZFCDfSvtIrpzkgbC8zr/rJBYYTml14bkJ01OJ+C9327oAwKyFbg4t/nu/98lQc+FNesO2r366Vuf9gZ83t00lyhY8TSVaDbttOn2TzlwlneM0bCSso6UWAQugpxavxr+1BdBT66N07mnp3DtTa5WxtQXQLYCezrixPnNkRODLSf80Zo+6InWVjUQm1jsnQI8jgYSoMzUbIbqD/0J5OcHpl5gw5Rt06nkcTjtvCDp0ykLp3gjef2cmvvl6Jkae0h/XXn0GsrNccDuAJYuX4LHRL4syccRpp+LSS8+C2w3MnbcDTz39ASLRBAYN6oE77hghLdi7Zy/uvncMND2G80adgauvPFVA/K5dIaxYvhkb1q1BLAosXr4RqzdtgTu3GcpjDrz673txYhsHdmxK4Iob70VcdeH631yHs0Z2QNnmYvzzyWexoiiG8y67Gued2hn5flVs5r+ZuwvvvjMdGzevx6VXDcPIkf3gcnuxY3sF1q/djk1bKrC3uAibN63Dru1VUJ2ZOOeCoRh1Xh+x4H7rjUmYOX0BRpxyOi64eDCat7ChvCyKcW/OxNTJX2DQyQNx1TUj0bWLBzu2BfDyy/Mw9ZPJGDy4Kx76643IchjzpzVbKjFlxlJEYENVoARTP5kPPR6D36Wgf5/u+Ptfr0QkAqzZGMCtd/wF3qxcvPj8X3FsCyBYDTz9zAf4bv5SeP05OGHgMdAQhMvnxN6iID7/fBo6d2yL2393I9oU5uPllybgsymz8KvBJ+OKq09Fh46ZCCSA0qoYHntkIlav2I1Bgzvjikv6oWsHH5x2AnQFdjoRIIGK6jjGjZuHCR8vQNsubXDFVUPQv0dLLJi7FK98OAsbSmIYdMKJuPLcgWhRAOzeG8O7k5bg3QmTMbh3Ozxw7+ViLz9r0UY8/MxHUL35uO4352FQvyy4EnF8N3sjXnj6TTgcPtz1+xvQ+8RcRDQ6Q2uYO283/nTvE+jYvinuuftiDOrbFkpch0r42Uhf/M42ITrL2Sl2O8KRKAKBoIBbj8sFm66hrKwUr7/xOsaNex0vvjgWffocjx07tuGTTz5Fjx49MXDgIKk9HQ7HpMb1vff+EYsWLsMnn01GZpYHzzz3DO677z48/PDDuPnmm2Vg0R6dyuLhw4fj6quvxu233y7gddSoUVI3m4rotq3awJ6wyXrPG6+/gUcffQj/eOAfOP3M01BaWix1yFu3aY1OnTvD58uQutfrN2zC/f/3ABxOF26/7TZ06dAWzzzxON597z385re/xZVXXw2vzy8AfMmSJXjqqafhcHrw4IMPICcnBzt27sIrr70uymvW9m6anw+FJQmZ7JhMvDSfdQiB+TsT/C5atEjU54TBf/3rX2V/eXm5uPWWm2Tt6vU335Tjqoqhxt62YzveeustPP7E0/j666/Rvn07sUqXmvI2G6prCOZdcKt2RCJhWdcieKeim4mXTEIg/OaLsbzt1ltxbLduuP32O5BfkF/bt59O/QQvjR2Lpk2bCmhu3769gO2pU6eKSr5Nmza45ZZb0LZtW7z66quYPn06zj33XJx00knIbdIEO3ftxHvvvYdVa9YInL/4kosRj8URi8ckcYDH/vDDD7Fu7Vqs37BB4PxFF10k9vx2m13a6HW5pNY6ATnPgW2/9dZbsXjxYsyePVv2Q9hP6L9y5UoB4SeffLKMCcbX4/Zh2rTPxQqf0J37Zu13qur5nmOoZctCidtXX32NSCQkjgPNm7eQePImfmCpvkZ6WTbSZn0PQKdVRH5+PlwuL+w2BdFoXDI/+B5QwLFJOwhemMyG4/sDF1b3L87IwVx3As6vXsPu4Zf6aqiJ1S81vkfreacD0NMB9enEL9W2NVS70jkX6zNWBKwIpBeBxnhdp3pvMs881XNhNiyzZW12m2Tu8rlpn2orSS9rH4cMYOy0O6HaHGLjnogmEAsn4FLdAs6rKwPQYmTgKlwOFzIzMiUTPRGLoaa6Ejt2bJfsVU4k7CptrnTJtOdiisPlhNfvhSpW7TaZnDErlhCd4jO7YpPaUQ5VlQf1nNwceH0+abfqVGB32hHVwjIJNzwDOSm2JTN9DVDOz8t/Wlx+ir2WZG3vg+YGlOW/ueBjaMuSVcXAwuw2eRY0lBXmX35q5KXbnz+13yP177UAPXkCjK/5VP6975O//KntDrbued24pQMajtS4/3C7ObGq37My+iZ1RWh6107qJ5Peceo3ZtbeDyUCqY8B8/vz+8bCD42Per9uJAR1z4XfabXf+LV/2+cyuu9OmvrVdijxrsfP/sCJ7O+s+t9uMQ1x/g2hPud57lfTtD5DfYDSvz4O9X3fuXWfXX/ovdmWg71XH+x2h3qOqTx3173HNFT7DvX8rM9bEUglAtMnPZEE6GpyzpScQTGx2ZZAwpaQ+sC63YGYbkdMt2HtunK88uqnmDNvJZq3b49OPTrA46EVuoatm/Zi9YrlaNuqKX599Zno16c1FDuwetUqPPfcG6iqLscZZ56CX19zoZTJXbZ0Bx4f/T4iERsuuug0nH5mVwQCQDC4Gzfe/A+pu/vra6/CsKG9UFUTwydTv8XcuQuwacMW6JodV/36IuwqrcC48V8iq1VX3Pfna3FSOxU0Obvlf/8PFcEorr36Spx3RkesX7gODz78OOLZ7XDV9dfjxJ5N0cRrg88DzPuuHC+OnYC9Rbtw+bWnYtCQnigqqsHkSd9JbfNoLIHj+naF1+vEsiVbUFEVx7ARfXHOOb1hRxzvjJuCyRNmYNRZI3H7nReCJZ6rqnS8+eZXeGvchxgxciBu/d2FsKsayotjmDp1BT788D0MHNgR9/3pJqhxoLi4CP9+cwJmztsAf5PmyGqSg3bt8rB1cwk2rF6Okwcej7/86QokNGDthiDu+p/7oCkO/OvpB9GlOZDlAW753TNYvXYzbIobTpcLxeUlyM71QUMEuhaFTY/hvr/9HZ3btcBD//gXyoqDGNDveJx3wQnIb+6F021HRLfhoYcnYeaXS3Ha6X1w+SX90bG1By4lAodmKNATiKOiJoZx4+YIQC9s1wpXXTsUg/u3w7yvFuNfb0zDprIEzj59KK46l5bxQHFZAuPGL8Br747HkD5d8Y87L0duEwemzV2Lh576AKqvAJdfdjrOOKUVXPEoPp24DG++8j5at+qEu/73t2jbFSiuBrIygS1bArj3zudRU7kbf/rjlRgx5FhkOFxQ9QMT8lO5Gup327rfpbKeYbeJEp0QM5HQZF7n87iwd+8eUYl/NP5D/PvfY9G1axe4XA6xTPf7M1BWVoFgIISa6hCWLVuJ1157E1WVQbz97hsobNkUk6ZOwjXXXINJkyahd6/eYtNdXlEuQJj1x1mvmopzxa7gvPPPQ6dOnQTodmjbQQC6z+fBa6++hkcffRiPjH4UI087Replc+1JnAVDIVRXB7Bz5y7s3L1XlMp+fybuvPMO9DimM55/5ilRSF973XUYde65kjSjJRICZl9/403MmPkVbr31FlEyz5w1Gy/952V069Yd99x7L5yqHU7FJm0V+J20auf6kliYB4Oy1jR//nyxIqcS/K677hKlN9sYCNTgb3/9s6xfTfj4Y4HHibi+nwJ97EuviB2+qUC3qw5JZjAV6DYtAS0Rk/UoE9qzPewzxowCEULsm2+6SWzYb7v9doH4XJMjqC8tKsaHH3wgKne+yD1peU6gvmbNGrE+v+mmm9C1a1exVWfN8YEDB0oiA9fXuJ4279tv8dTTT4vV/v3334+8JnkCwTlWuA7GOup8z1rktIBfs3o1nnzqKQw8caD0tc/llrU3bsPz4DGZPNGnTx9JOiB05+/YNlqz0+qe+2d7GOeNG7di/nfz8fY7b+OBfzwgFvFMAmCiBRXsVPzTvr5169bo2LEjunTpjMzMDGG2ca5TykKgpUBP/47yAwCdaiSX0yuQPBZj59rlPRc8CdB5I+Eg5cKnBdBTD78F0FOP2S/9E+ksTDfUOGvMbfuljxvr/K0INFQEUln4aqg2pbpIWLddqZ4PJwexBCcV9uR/imSbUmku90hxneJDF1M/ib9ox2eHTbMDGhUGxr85v4zHEoiGYpLAqMV1sYbye33IzPAjFo0gHAyiqroKNTXV8pAd44O7ZkBscjWbYhclustjZLmGIxGp3xSVmlXGNqJEJsK225CdmysP6nxo12waoomoTMA1GsElwbkkBShGcoAJ0BNaXCZshOgy4VRNIGHa1vNYScW6WNnzmMaDp8jjwWx51p87eIAuCKRR11Fr6NFthPgHFehJ8mHCKVOBLnGs87fve5/qmaTzLJDqMRr79sbYTh04pnpeOlc36/ll9GfjXfCq59O3dp9mBA6ce9S9X5vvD7yH1zc8r/sswGPXbWPd7/q67TPfc+HNeh0dEWCfUgGUyjNEQ82l04nwgeeSCjxP5XipxCuV/R64barP3dbz4KFE2/psY4/A/gCd6+5Jty6bJu5gBOg61+PtKiKaHcEYMH3mcrz1zhfYvLUUNTEdCdUJh8MptYN9brfUcXapwLlnD8FlF58Mvw9YuHAVxr7wGqqqinHueSPw62suRiwWx/q1u/HYw++ipiqGq665EMOGd0EkClTV7MWddz0GVbWJAnPwr/qjtCSAhx56Art2FeP008+Czabi+puGYdMO4KLLbkBOl+PwyP3Xo38rFeFK4O6/jMbaLTtx912345yRbbB+wTr8+W8PIJHdFr/53W0Y0K0ZmmYAqgqsWRfG6EffwJq1q3HXH65E3xM6Y8KEmfjyiyXweVm7vAOGDuuBzJymeO/9bzBr9mL0HdAVF1/UDw49gk8+nomZX3yHIScPxM23ngefH9izN4yPJ87D1MmfY8iveuH2Oy5CJBpHSUkM0z9fg/feexvde7TAQ/ffhWh1DSZ+PBsvj5sAd04eLrxiFNp2LETzFk3w6n+mY/43s3Hyicfj7jsuhU3RMH/hHox+8lloqoqnn7hfALrfDVz326ewZu1GFDRtheEj+kOzx+DPUFFdUw23JxuhQDnOPmMYPKofjzw0Fts278Vxvbvj+t8MQ1Yeg2FDaVUUL788C1988S1OPeU4XHDeAHRt74fPEYdDY1k4WrjHUFkTxptvfYWJH89Hm87tcekVw9G/ZyvM/2YRnn1zKnbU2HHJhSNw4cg+cNqAipo43p+8EG99NBkndG+Pv916KTKzPZixcBNeeH0KwroPl192Gk4fWgglEsbkDxdj3GsfoEO7rrj7D9ejdWegpBrwZwArVwYx+qHXsGv7Wjz4wA0YMqADMpyNG6Cb8zZ+B2liD27cHZhwZzwD6lBtNgHor732Gj4a/z6ee+5ZtGnTGqpqx4b1GzB9xkxUVFShtKRchKi6puC77xagsqIG02d+juwcP2bPmSWKZKqtCZZpAc71GcLkkSNHorCwEP965l8IhUO49NJLBYTe9/f70K5NWySidCoMYvLkyfjnk2PwwIMP4MSTBogT4dp1a7Fo8RLs2rML4XAEJcWlcHl8WLx4Kdq264B77r4Lx3U/Fk89MVpqkF9/w41SG11PKu9Zquerr+fgpZdeFlX27//wB3w8aRLeeudd3H33XRg8eIis3xCi00aezx6MCyE2ATZdDHfu3ClK7ilTpkhiwFVXXSXKadb6JvgtLt6Lx0c/Km4L38yb91810Amjv52/CK+++prUQOe+mZBCcM34s29i4TAcqiIW5XwuIfjn8QnHXU6ud4WlHXfcfjt69OghAJ1cky+uecUiEZSVlmL16tVYtWqVCFE6dOiA4447DhMnThQV+P/8z//IZ3l+7BvWEmf/CLR3OqRe+qOjR6OoqAhPPvmk7J8iF6lx7nIiEo4YZROTx6HTAJMgbrn5FqM8gGYkDdStH8840XHgzjvvlFh6veSwdlGgL1iwQOzjCeOZFMDxVFRULL9/5plnpByA3+/Dd999i6+/noOlS5dJ27gfJmDQjn7kyBHo1KkjgqEwbOw3p6MBVioa+zdsuu2zAHq6kTukzzXmydghnZj14XqLQDoL0w01zhpz2+qtQ6wdWxGwIrBfBNJZ+GqoEKaz+Jfa+fBRmVXHmNlpnJUJzg0BtkE4Cc1VmwLVrkoSIm2+CMgFZOsKFJsikN0A6FFEIjGxhnI5nALRabdOxXkoGECgpgaBYADBYEiyWEUFnkR3oiR3OMSqiQ/zUscrHpNJhgB2NlJ+MjnSJtZamVnZtbXSY1pU8HmCZySzSEM6L98pBOp2GP8RxBtF+eTcCdR1sWjbH6BLZdP/sndncoEdSs7ZCyEAACAASURBVC1AP3hIkU5/NtRY+yUfJ51ngaMtXhZAP9p61DqfVCNgAfRUI2Zt31ARMAF6qsdL7Xkw1b2nv70F0K2EyvRHj/XJxh6BGZPGGNCc86Q6yca6TZNk5wQ0xG06bIoDobgNlUEb3n7vM0z4eBYCIR1xO5CwG6K3REyDHtPhVBxw2BUc16s7Lr/kFBzXIwfz56/Ec8++jkikHGeeNRRXXHEhJXLYtH4Pnnj0bZSXhXDllefh3PN7I06F9bq9eOSx51FVXYmLLr0YI0acgOXL9+Chh0eLdfXjY55AYaGK3Hwbps0sxt/ufxBaXms8/tBtGNzJgfLdUdx09/3YUVyBO++4HWee0hGBnaX4y9/+D5urVVx/270Y1r8lcr1GysCChXvw0osfY/3GdbjtnktwXL/OeOZfr2LV/7P3HXB2ldX26/Rz6/R0AiRA6AQIEFpC770roCgCNkB96rM+31NRQRBBOgpoqA8EpASEhJJAgJBQQoAEUkhInz5z2+n/39pnbkCKf+byGIZwjr8xw7333PN9+5T59l57rfXqahx6yPE49PDxGDbcQHsXcN31j2DmjHk47Mi9cdxxExA53Xjg749g1hMvYK8998MXTj0YQ4YpWLemgLv/PgPTp8/E3nvvirPOOgLNLQaWvlXA3Xc+j0cefQhbbT0Mv/3V99C+agUuuvgOrGzvxYgxm+BH/30GNBNYu7YHl1x8N5YseBV77jYe53/rVKQzAR6etgDX3/RXBKqByy+9AOPHAB3rQlz8h9vwyvyFyOebccGF5yBXbyGdAYIIKBdjCLchC3S1A9dcfSeemPYMdtpxB5x15iEYu/kQuCqwYm0JN94wDbNnv4aJu26O007ZE1tt1gRbDaAHhjSlh4qHrkIZt9z2JO69bzY233YrHHfS/hg/bijmv/QSrrplKpZ3RTjp+INw/METYGtAa2cvbr9/Lh5+fBZ23GwEfnTWCcjm0pj5ylJcO2Uqeis6zjr7ROy/Rwss38OMaa/jqj9OQTpdh+/96OvYdpdmcgHgBBGefroD1135V6hREb+54OvYcasWmBGgDeKGXE2LyQ6BH4hkO5ncb7yxCCtWrMAmm2yMcVtsIXL9lB+//fbbcNNfb8Bll/0RO2y/HV5f8Bouv/xyYZ/vtttEeG6Ilpbh2GrLbXD//Q9i6tRH8PK8ubBsDbfefoswnB96+GHstdde8UlXSE4NBEBnPYYMdwKsX/va16Ruc+UVV2LUiJHwHQ+VYhkPPjgVl//pUvz8v36OPffeHcuXL8O111+L1tZ2DBsxDMOHjUA+X4fGpiG4866/w05l8L3vfgfbb70l/nTpJZg+7VGcdc45OPLoo6GIojTLVBGWLHkLV19zHVpbW+XYjz3+OJYuWy7e7JSH16lIzXpOGAgjmvEicE0Qm2QOSqBT9nyjjTbCOeecI4xq8TkPQwGAqVjx5+uvxS9/+SvMfXGusL4N3ZL9WcM6/oQT0Ng8DBdeeCEam5vEZrDs+gI0EzT3iaYHvvjRs3bF2PCnCuSHQQjHdUTy/DvnnRdLuJ9/vjDFufE4c2bPRldHpwDk9DWv5itkrV922WUyzp/97GdyPugrTnY6zwuPwdc0Qxfg/VcXXCCNAVOmTJF9Zj83W+bNpgiC7gSvSXRZsmQJTj31VPGz//nPfi41ObVPvZux4Ub2OFnk2267LX73u99JTMk6J7h/zTXX4MknnxQQnK+TTb/RqNFYt64N1113vTDgd911FyHBsEZIJYTFixdh4cI3sGrVasybN0/GS4n4Y489RpQpdbL6jQRAr/3vfwKg1x67j7HnQAGbH2OIya6DMAL9LU4P1HXW33EJuEQgZgDk7QbhaUyGlERgg4zAYL6fawFc+zefWKI83voY18I4DwUQj5nnTDxU6JouxQtN0+G7gQDk8jqBdQLoUCSBc8sOnIoL1/Wga5r4PNH/yXUcVCjHXi7Jv+w0rkqorxecVRSRdRcQnYvkiLJNATy3D0CnvHzfM5idqPX1dcjl8+KvRBjeD31AV4WhTBa6FGkJovcx3ImcsyFbSLDaO6xz7vfBAPo7/uj/IqCbAOgb1LOglrXABhUAucwTBvqGdk6T+fQvAgmA3r94JZ8euAgkAHptsa5lDV3Lkfq37u5bcSeKRLWEOtnnMxCBDwLQmSNKy7ISCThe8T34UFAJNCxb2YUb/nYPnn3uNYzbahtsvuVI6FYst6wqOnq7K1j1djeWL1mBjJ3Gccfsg6OP2BFzZr+Ga6+9HSpKOOigvXDccYdC1yKsemsNfv0/N6BcDPCFLx6Lo46dADq6zpmzBn+47HJ0dHXiK1/9Cg48eALmzF0pAHoQKvjJT3+CfSYPRWtnhD9ecRdmvTQPvWoO//PT7+Lg7Q10rirjy9/6T5QDDWed9TUcMnkcGlQfP/2v3+K5RV3YZe8D8I0v7YNhdTm0tZVx+x0z8PjjL6Di9OJb3zsBu0zcCpdffgNmznwFkyYdghNP2hcbj6nDnBcWY8qUx7F40Tocfex+OPnkXQGnB1OuvwNPPTYHxxx9PL5w6kFoGqKio62EW2+Zjvv+MRWTJu+Oc8/7AuobyC7twT13PoWH/zkVO+w4Cr//3Y+wevkKXPKH/8WSVW3YdOstce73v0Q0GG++sRbXXXMbulpXYutxo3HRr8+DYYZ46rkV+OVvLgJ0G7/42Y+wx/hmlLtDPPzPF3Hb/96NQtHDr3/7fWy1TYugp889/yLWrHobubpmTN5jJ2iKjbvueAz33PUQmhrqcfppx2LS5M2h5ww8+viLmDLlCbz+2tvYe69t8K2zD8U244bDCEOYVAr2KM8coqtUwpSbH8MDU5/H2G3G4fiT9sOOWw3Fgvmv4ZpbH8K8tztxygmH4CsnTEZKB1au7cXN987CXff9E7tvNxYXfO8rwvx9fO5i/OW2B9FdUXDKKUfikH03x/CcgiWvt+P6q+7EggVvYfdJu+BL5xyBluEWVq5xcOstM/HgvY9g2603xX/+4AsYt2ldDKBLM/7g3QgMU82P9naVShn/fGQa7rrrLuy666741je/QZQbbW3rhPX7xJPTcc01V2PTTTbG/Q/ch1/96tf4yU9+ihNPPBme6yOVyqKzoxc//vFP8dhjT+KZZ5/GsOGNuPWO2/CVL30JDzz0EA484EABZfn3lYzzQw45RGS3L7/sciEr0Cv92WefxR2334GNRm6EyAvgOS6uvfY6XHvdVbj4kotxyGEH45prrsKtt90qftiT990H9fWNSKczWLT4Lfzmt78T+XM2qhBAv/ryP2LmUzNw2mmnC4CeymSlxkMwt7u7FzfffCumP/aYMJ3XrFuHTTYdg3POORuZbBaaQpVED5YZ+3bLc0VVBbAmeH777bcLe/3ss88WCXT+Pa/WBRhPsq9fmDtHGPhXXn2lMK6jUJE61dJlb+Gggw7Ct8/9Lk497TQ0NTdJ7avoxHUwgum6TqIJqShCy1gfuyqTm8A1j8cGgG9/85vYcqutcP7534mBclURYPu2W27FjCeeEMCax6vWyMju/tvf/iby5wT/yVD//e9/LxfrRRddJN7olGfvLRTEo/0Pf/yjAN4E++kR/+Mf/1jUA9hIIXLxhonVa1aLHP31118vcyaIzY0AOuNHGXd+lmxx+t7zd34f5eL5/vLly3HmmWdiiy22kCaGUaNGyZzJTp/yt1vxX//1C/ziv3+Bo448EmvWrMUrr7wiTQujR4+S45BgQ6/0q666CkcffTSOP/54tAxtFmVKn7XJwXsrDvKRJQD6p3KCEvDwUwn7Z/6gtSSwtSSjtQSqv2MbqHHVMpdknyQCSQT6H4HBfE/39/nE2fdvPuvNzd8JXJ9UKDtiCaDHMu0KDI3guSaMAJcAecWTrl6y0g2V3aj0owrlPcpAOQ590SAeUFzoe5Rid8lO53uxdFV1W78YFpU/FRqTDU0TSXcmSNyP4DfnJh7tRMFVRaTbCZ5TYotgfBAFMNN27K3O/0WBSJrFQHof40fMt8ksf5ePrLDR+xoI1jPOq+B5X7HzXzy6yUCP7YD64+lcy/ns/xWd7NHfCCQAegKg9/eaST6/4UUgAdA3vHO6ocwoAdBrO5MDtebq37q7b02ZAOi1ndRkr0EfgfcB6FGcK0lzM/MvLYIb+nCCEAUnxKNPzMZNf7sHZcfAV8/8Ag44ZGfYNiH3mOYaeQrmzFmCW29+AIsWLsWB+++JL516ON58Yxlu+stt8NweHHXEvvjCKYchCFysWrYWv/nV9fBd4NjjjsLe++yEXJ2Ol15egcv+dCUK5RJOPvlkHHrEXlizths//umFWLO2FTtP2BUTdhmLjs4KHpj6KFZ39UJvGo0Lf/1jHLitgdVLunDGuT9CaGRwxpe+jKMO3ApNpo7b/vdB/Pnep9BZDnHswbthZGMTOjs8zH91GVau6oTjFnDmNw4TCff7/jEdD02dBdtuwPidtsbGm+bx0ssL8PJLaxEGKew5aTxOPmkPNGU1TPnzbXh06kyccNyJOP2Mo5GvB9pau3DrLY/gwQcexf7774XzvnM6NCPCmtVF3Hf3U5g69QHsuPOm+MmPvo3IdXHL7dNxz9RpyDQ0Y8KEHdC86Ui8OHcx5r04Gzlbw4ghefz56v+G4wHLV3bjvP/4IQqVAEcddig2HpLG/nvvimLJwh//dCOen/sKdps4ETtOGAXPV/Hg1IdQKHZhrz12x5lfPQnNdXm8uWAdrr3yZixetBg77bg1xmzRglSdiZnPvoQ33qQKnYKDD9wVZ5y+L8aMrIfi+LDAxnwVVgooOGXcNOUR3Df1OYzZcjOcevoBGD9uJF55cT6uv+NBvLy8A6ecdDjOOH4/kfRf21rArfc+gdvueRAHTNwe/33u6bBTNp5fsBLX3vwgXlu8CttsvTEOnDwOO225KXS/Xlj906c/jbXta3DIcZPQMCSFJUvbMXfOW1B9E184+SAcctD2GNKgQQkiqIP4WR3/jYuBTYKUBBmfe242LrnkEpFI/9Lpp2GjESPwwgtzce8/7sEmm2yESy+9VN578MH7hVV91tfOxuGHHwHTtLFy5Rq8+MIr+Otfp6Crq4BHpz2MMWM3wq133Ipvf+tbuPOuuzB58mTxDa+vq0d3T7d4oBOA5jFtyxZQ/OLf/x7f//4PsMuEXVCXzuGpJ2eKhPvLr7woAPp+B+yDq6++Cg89/BAOP+Jw7Lf//mhqasHby1dg6sP/xEMPP4LmliH4zx/+EJP2nIirLrsU06Y9ii+f8RUcc9zxApxTepwMdMuy8fzzL+CKK68U8Hbcllvi1NNPx+TJk+C4ngDoSsQGA1UY52RZswZFhjNB5pdeegk///nPhd3d2UkZe0vqTqxD7bLLLmIJ1tHeih/+8AfoKRTk2bHfvgfIsabccgvmz5+PP1x6OTbeZBOpRy1YuACznp2NTceMwYQJO8O2LBhCAPlw6Jfnj9LpnC9B/K+eeaawyMne5jieenIG/nz99QJCn3DCCQKM0zf8nnvukRoXAeuJEycKCH/DDTeIV/qkSZMEbCew/errr4nU+9srVwpoThWBt99+W5j3jz76qKgLUA6ecaFnOb3uWWM744wzxAOdTQQslTEuXO8whmvXrsXf//533HLLLbjxxhsFKGe9b9myZSKDT4l4gu9kuPN7X39tIe6++17MnDkTv/rVr6TxgkxzyslTCp5+6kOHtqCzswvTpz8m4/riF78oLPi6+pw0xiQA+sf5858A6B8nejXvmwDoNYfuc71jLQlsLcloLUHu79gGaly1zCXZJ4lAEoH+R2Aw39P9fT71H0Cnr2YA+qAT6Ka0lMSDHsKUaQ9CBH6IyI87jfk6ZdsJknuOJ/voKqXdKaUVA+h8nQtsYY1Hoci/i+w7jyOS7P76RG/9eGN79Xe6SulbLmx0Xdjw9EIneYHguUrfvD4vdEpFZdIZSSgImLMD20xb0ExdQPbY+zxmrVc3Au2E06UgTdl2BZIYCBa+HkR//3VEKfc+xTJh5fNnva9f/y+7ZI9BFIEEQE8A9EF0OSZD+ZQikADon1Lgk8P+fyOwof2NSiTcEwn3/+9Fn3zgMxuBfwXQDXpmvZOD9THQ3cBFRBZoRw+m3PYP3D/1SWy2xY447bTjMH6n0bCsUMBw7msbFhYvWoPbb38UT814DqNHjcFxlPVVQtxz991oW/s2DjtkEr525okClC18fTEuufBaGLqNY445ErvtsSNSGR1zX1iEa6+/DoViCcedeCKOPHo/QHEx5ZZpwtqllLUugJWKyZP3xKwX52FVb4Rf/PR8HDVhBNYsX4uvf/+/0eMA5557HnbdfgRG1WfR3lnAjQ/MwH2PPAvTK8BCgG223hUNTaMxb96bWLtuOb5y9sGYvO92WLWqC3ffPR3zX1kkHuKmHWKzzccCUR1WLu/AsJF5fPm0fTFySA63T7kbz858GfvuewhOOpkS7gbWre3CXXdOx7RHnsCuEyfgm986HXX1Bla83Ynbb3kEM2Y8jt333AbfOe8sZGwLz7+wBHfcOxXzFyxBR1sXRmy9FZobG9GQT+GFZ2dgy7Eb4cILfg7b1tDRXcBlV/0FTzw9G7mUjbQS4j/OOx97TdoBc194Czf+9R7Me/VVqLoKO60hCMrYZ789sc/ee2HnnTZHSjfgO8Bjj7yMh6ZOw5tvvIZCpQMNw3LYZPNxWLkqRKmoYuLErfHFE/fC2FGNUBwPZqTDc1RYaQWFShE33/Yo7ps6C6M32xSnfelQjN9iBF6a8wKu/98HsWBNAaeccDhOPWYyUoaC1eu6ccs903D31GnYb5dt8cMzj0djUwOWdfm44/5ZuP+RGejuXonNRqdw8lGH44A9DkK5p4KnZr6Cp56bhSWrX0WhUkbZUTF2zHY4ZL+DcfRRu6KxDgi9ClK62dfIMThvx2rNhsQEKu7ZNoHNdQJW33fffehob8PQ5masXr0SO4zfHieeeBz22WcflEpFrFmzChdccAHa2zvR0jIMYzYdi9Wr18HQUyiXHcyc+TT+NuUmbL/Dlrjvwfvxve99D9ddd52Anax/5HM5tLa14rjjjhPwlAA6Qd8333wTV15xBVasXInmxmYMbWgRvf+K62DmU0/gwt9fhD32nIiXXn4Rd/2dagALsNkWmyOXrUOhUIRpp7F06TJ09/Tim9/4Bg7afx9c/afL8Owzs/D1r38Dhx5xBFzPFzXDuJYD9BZKAuReccWVOOroo/Gb3/4WdorzqCCTTslzQVOV9b7glLgny5pS4/ydYDMBY4LYXJ8QCKfsOAFgMqNZJpo7dw5uuOkmvPHGGzj4oMMEKF69dg3OOuss7HfAwUjZNkpOBXfffTd++7uLcOJJJ+Hcb38LqXQalq5D/TcAOufB7yOwTEY4AXEy0AmgE1zvaG3DI//8J6ZPny7jY/2LHucEsg877DAccMAB8lnWvBYvXoybb74ZTz/9tIDXDY0NWNfaKgD0IYceKoA0a2eFYkGaCO68807Zh5LxvI6kOaK+XmJCtQGy6ivlCrKplIyFEvB8nxLuBOzJfn/++eeFcV4lvVxxxRWiQkBAnUA6mxIU6AKO06+dAPuxxx4r9o6M1yuvzJfP8Bzw31WrVkkcTjnlZGy55VYwTEOY9FXaz+C8Gwf7qBIA/VM5QwmA/qmE/TN/0E8eBKo9RP0d22AG22qPQrJnEoHPbwQG8z3d3+dT/wF0KnsR0I7Z5FXAmdkI2eeB58N36Wcee5oTICco7joufPo7qap09vJfSkDTG537ECQP6DMVEkDnpgo2LYlOQGZ4GAPyhN37PM3JTBBxq75kiCxx+h3xs5R7/xcAnRJYUSQyUuw057/sQqYUO8Fzej3phi7JBBfd7FQm8C6yXPK/vrHwtz5gXvoG3pXccDzv3qRvmO+LJ3zMyk8A9A3jubGhgRO1nJVEwr2WqCX7bEgRSAD0DelsbnhzYWFyQ9kSAD0B0DeUazmZx/sj8NgDl8S5UkTw3IjzpTh9ki1QfVS8CiJNRWt3AU/OfB7LV7Zh3JbbYotx49DSbKEu4yKMXHihBkNLo7uzgufnLsTrry2BbWWx3TZbob4ug1defg0dba3Yetym2HvPnQTAaVu3Bo89+gRMM4uJE3fF2M2GQ9VDLH2rDY88+gQ8v4wJu+6BbbffvO/1dZg9Zz46O9vFC33YkBwOO/QwzHz+eTz3+lvYZ+/dsdeY4bCUENfc8g+09naJ73HO1DCqzoKVSWFRt4o7/vEoot5eWEoZe+w5GUE0BNdcdQuWr3gD3/7OMdhnv+1gaBaeemo+Fr25TKSKU2kFO+60LRCksGTxSoRwMGHnzTC0MY2X57yCZYtbMXbM5hi/0xjk600Ueit46cVFWPD6IowePQSTJu+GXJ2Bzo4SZjz+ApYsXYrttt8CB+y/p0h3d/V4WLZmHWbMeQmhZiBUTewxcVfYmopH778TI4YOw9FHHIxMShFP83mvvYknn5mLYncHWnJ1mLTnnthh/Fj4gYLZzy/C7Lmvor27G1ZKQ77Owj6Td8PIEcORSekIHAgrvLfTx3PPzMeSpYtR8QvID01j3DZbY8HCbnR3FTF8eAN223lzDG+wYIUR0pqJwNOgGkDJL2HWswsxf8FyNA5txM47b4WNmjJYs+JtzJq/CEs6XYzfbgvstf0YmLqCYtnB868uwnPz3sDYIXnsP34M6hoagFwLXl26Fo89/SzaO9egMRNgj512wG7bT0RKM7BunY/Fby3FrJdmoFipoLF5JIa2DMEeu+6BfBZImR4QunK+mPMP1i3mB8T1FNPQBFguFErieU5p7Odnz0ZPZ7v4dh966CHYZpst4Qc+enu6xQZvztw5mD17DpYuXY6UncK4cdtg4m57iZT6DX/5Gw474mBss+04zJv/Mm7660045+xzsPU2Wwsr2jItAdAp9U2gloBooVAQALR1XasAo+vWrEVjvgEH7Lu/1GQefvQhHH3s0Ri72abo7e3BG28slDGsXL0KpWIFO+wwHgcedAhWr1mHOXNewM4Tdsa4MZtgzrOzsHbtaowfvyO2GLclDNZ9uCaKIpTKDnw/FDb7n/50Bb7y1TNxxle/ItLpPln5fWSMMPAFICboTO/wOXPmCBtavMxJwOgDqxlRArlk9JNtvtFGI9FQnxe5+reWLcO9996LdWvbMWrUSOyy264CIEfQhczhBb40BFx48SXYZZddccIJJ2LE8KGAjDX40MuIx1+5cqU0PvDYBx90MJpbmuXz5VJZJOBZiyNQPWvWLAGxGfM999wT22yzjZwPfgfzGNa8yC4n2E6Z+q6uLrQMHYK9J03CDuPHy+fSqbT4rvN8kZU/bdo0YdJzDlQTGL/DeGy+xeZyLqugeNq0BKCX/dNp8VDnRkCe5/6rX/2qxIxx5HscK2XjOSZ+z7HHnCA1vxkzZmL48GHYbbeJGDKkBR0dnXjmmWelQaG9owOjRo5CS0sL9tlnMjbddBNpgtBNIx7Lu8k2g/WmHLTjSgD0T+XUJAD6pxL25KBJBJIIJBFIIvAJReDzDqCHQQAmFcL4FjQbMcjt+31McoLlbh+AHggozkV84LlQFTXej/3ZlEnnflX/9D7GurDZ5adKM49F+apbLMsuKLrIqnM8AVnilNsyzPUeW7F/OUF+TcByAv/sbOVnTMuMvdIDT5IXfp9hm9INTHDdtG35HAF5kYevSsRTel5R1vtRvQ80f1/OXOWgQ6Tt+7sN5mutv3PZkD6fAOgJA31Dup6TudQWgQRAry1uyV4DE4EEQO9/nGtpQu3/UfprnRQfYaDGVst8kn2SCHycCEwngM7MMCR4rq8H0OU7lQhe6EAxAM0w4IQRugpsktaRSlkC4iqhi7RRgaZGcALeKwYUxUbZjeC6zMN0GAZgGUChEEGLQtimAssEPMdHPktANkR3D8Ec5n2AZZEEG6GnN0Amq4tkeSodoVShN7KJ3iJgWxCf74Y8wWAPetrE6hKQMoB0Ty9yaQut5RBG3pKGc/pjd61ow+tvLsCCdhNqLoNdthqDYY0pwcuefnYl/vznuwiB4ZvfOVK8yfOpNALXYGpMfJvi27CNSBjYsRJcCM93kLYVaKEGp0Rg1ICVChDBQxgo8DyyWTknFaVKGZHqIG3loIQ6PJ885ACGFgBUj1N1FNkob9gouj50wxQQSw+BjB7BKXnIWJooxIGgKJnovR6yKR1h2QX15Qyy8tkLoQA9BaDs+FA0NrJ7aG5ICRBn8Xt9Fb4TIGur6OoK4IWAmdHgakVA11AqWzANAnAR0kZEZBCaFyFrpqBGOqD7gBmgu6DKuA2LdQnADj3QKK6gGljrRDDUCE1WACX0ZcylyERXBWi0QjSiLE33rplFWdXhqyoC+DDCItIqvz6FyNUR+ipCLUTBL8JIWVA0U66nUg+QNlljKCGf1eB5VE+gZdvg3KrNaOKzrSoCNlYcF5lMWry4yVK2dA22bQnbt1DsFus7z3NhmvQP70YqlYFtp9HZwffq4bn0FjfR1dmJhqZ6UhZgWAaWv70cG4/eWL6zs6sT+Vw+Zj1rKnp6egTgpPogazJUHlyxcgVGjRgBNYiVC2ntl86mYJg6Kk5RCA7VWk7ZqSAIIpiGBai6SK/T0o91HEPlHR/AqVSEHW2YltR1qt7hhmmjra0DN9x4o4DXP/3ZzzF6k42RStnwfaofejAFYA7Ws6urcSOATDZ3FfiteqQTVCe7mo0HjFMU+iiXS/AFCAfq6hqkScHxPGQzWbhUbQwj5PM5qXH9+je/wzbbbos9dt9dzoVlGP+Wgc6rizUujoO5COtblKjnOHRNF5FESsFXP8P1A98jcM46V7W+xH2qv/M8kSnO+1MaCXh+gkC+o3o8DjYI42PyhzHlsSnFz9cZb36eTQd+xVm/buFnGEMe77HHHsP//M//YMqUKcJCr8q8E8jn77zepEkhiNdKqqrLM4hzDYKwTzLfgWHoe+UsZgAAIABJREFU0vxBBZDq+VAUFa7rSN3O5ENcpZN8stUWgQRAry1uH3OvBED/mAFMdk8ikEQgiUASgUEVgcEMatZSYOvvfAhny1I6jOXcmTx4DiXYHTgCnLsIPC/2Q+/7LNnlYeCt78lWuG8Qg+tSH5H/I/uATPYwBuSlUbgqER+D6DEXnOth+p33gegE6INAAHEmC/xEqVySb+UinuxyxsXzfFlkM3nQDSMG0H0Xrs+kC/IaE7t3WOhmDLgz8bIsSSb5u8qOfI6RY/0XTDz+j/eC6vGLtbXA9vfcDKobZQMeTAKgJwD6Bnx5J1P7iBFIAPSPGKjkY59KBDakv1MJAz0B0D+Vmyg56IBEYNoDf3gXgK5BfVfDMX2Ai5UeaCZgpSz4EfuR2cyso0LF9ghI6yFsxUUUkalOIFaBoltQVE0AIC9QoOkGdE0RwJgANxmanuvDKbuoz6UlSXOcUMC9KAqlsZpN2o4TQDc0qLoCXY3QXaggk0nJcU0tQkd3Lyx+N1XOMmks6wbqUkBjWEYUOPCMDIqRIYCyCcDrLuA3F16O2W8V0N3j4YsnHYD6TB0qronHn5yDJUtXYrvtxuDsrx+IMWPqBSTUIx22ZcDzaIvmQ1cAp6wCAZDLaohQRggPtpmBBgNOhQprLhStiCBQYep5AaJd14PrV5BKUxzOROBaMm9DwOUKfKeMABp6PQVaJoeugou6urTM1UAEYuyRW0ba1GBZBipeKOejq+Ahl7FgRQ7USEEYMRcnME8smbJtChSVYyIYR1n2HmRTGaQMC4Vugu+cG1Co+EjldbhKAT1uBYZRhyiIQbWspSJvaNBZW3A1wFMRqCWEmgsntAAtBgvVENC9CtTIg5eyUdYNqVcYbgVa5EAzLZQUGyUfaDB8pNxeeF6I3igNR7cQ6FSf82ArPUghhO6noQQ2VEWDYkRwVU/moek2unoo2Z6CpUXQtAqisARFzTCiA3Lf1HIQAVwRwbLp200LPQ+WFUt5C3OY0u6+L9c4QXMC6HX5vNR7eB+wPsNaSLlUQVtbJ4YPHyXWfapqwmOMDbK4fRiWLgxsAqtV5jJBVVECtGxhOfNzZE+TsU/wlbLfcrG5Eerq61AqMJ4hDMuEbihyX9LGgEqCVC7UNN7TBhwvEDDaEpZ5BDX0YbHxguqGZFmrJELoUrdpXbcOb69YiXnz5mPa9Mew9dZb4/s/+IEcg8Ugl8+EShmZlAVdUwXwJZDMjQAvmdycQ1y2UoSNTRl6XqOsHwmAravin97R0S7APQFz1rToAZ7N54S5r/LaLxSk9tTT24vfXfR7HHLIodhzj4koFMvIpVPyvPp3G33CWdPiWs/QDSh9kvMcC1UiDQLpfeA3z3v1d57ndzPF+Tvfr4LhrMfxnLERhqeDYDTf57HY6OB6rpwzvs4aIDc5PsFuyqb31fYMJQa2GUPW0xg/jplS7vQqP/fcc4WNztc4B14fjF/1WjR0MtMLqKvLy3PK8wjqm/L9QqQBJfYdaVjg9xeLJTkGG6uKpTL4tCQTPQHQa3lSxMVL1mXXrFqJ1atXQWnZYmLEDgvR2DfTUozlSWHXgvhlRjz57HSg/wG7iOLup3e2vmrov3gTVEUCqp/jiR28HUi1hrI/+yUAen+ilXy2GoFaQINagKNaIt7fsQ3UuGqZS7JPEoEkAv2PQH+fAf0/Qu171PK86c98uORhQmFo7D6PGef0lOKPUylJtzDl3SMml31S7fx8GBJApxRVLOke+fSq44I5FDY6113ip05ncvqiMxkSFgEbiinnzsSJOXAgALWq6FLM4D5cqzEJ8wNPOqIJhhdLRVk4c/3GzuUYQGcrayQLfE3TJVlzA0/25apNwHaN4+A6kMx1XRIzJj+pVFo6julLZVrs3GVH67uZ8XGhpbrxvfdt9E/v59afc9PPr04+/jEisCEBE7WGIZFwrzVyyX4bSgQSAH1DOZMb5jxqWQ/Wss9ARC8B0BMAfSCus+QYn04Epj1wqdTeKeGuyL9sqK6aXoWA5ot0ehD6cJkcqiagWKi4qjR0Z/QQqkfGootQ1RDpmvzrh0DZc+H3gTOGHktWM0clOEUgmvkocz8el/+yIdvzCTISINIlP/R9V0AxyWejCK7vwDRMkVl2vApMRUGWIFSoY2URaM7rSDm96Fm7Bmr9KHimLUCzqUTIagqemPEc/v7Um3jw3kdQ35iBpSsIlTR6iyF22nEX7L33Dth/303R3KKht1BG5GsCqHmuCzVyBHDW1RRKvbQ3c2HbLqAyx7WhIgW3QmzJhZUmk5TUzYzkrZwHmdLZnA7f1xB6GQQRweAyQr8Hbpl+0lmYmUb0+BHcUIEfaciYmqhJp7QQGsFRMD6AHyqoeETXLaQtFeXuDqRIy+YYfAUusTXm1ex30CgX7SMMy8KspX1b1srBcyJYmoWyE0AxVUQGAfFOdLlFZOwRqFTIOi6hzuZ5ZudAiKhsQ1Nt6OkSVNNFiBTKHgFcBbauIKUHcAq9KIQKolwdTC2EHXnSJOAFERw1jUqkI4sKUm43VCsFJ0qhrJkoh7SD85BSe2GxluGnAN8Wtr6vEkAvwqVynZZBR2cFTbkcDKrYab1w3B4YViNCxIDrYNxiFjY9sdNSsyF4yd95vZOJToVB29BRqRA4Nnn65DNsZBE1CNcTRjBrMmw8yOXqUCk7sO0M2tt7kMmaSGdSKDlFkRIna5zgpuBpCuT3Kthc6gM8CdZyI9Dc3toGSzWl5hKDwz5CUHa9gEw2HbONY2qy3MtsgiGxwTRpzUdAtQxLV2FrseUfVSt6C0UBegnQPvPss7jppr9h+dsrscMOO+CYY47B+B13hG7GALqAxbzPOFZdE/CXNSGu9wmcC6Od8+GzwvcFQCdjmq9zzAKK6yrSVCkgw79Skf00NZ43QWnWqKhgQNJHR3c31q1bh4VvvInttt8ezU1NcjxDjvnh0C+BaZ6Xas2K8asC3LKOI9u7VFoPTFeB9ipAzTlw/+r54D7V+QmRxDLlfTYgERynyqPkPOgD1/tiUGW4V4F0eZZSHZLqkl7cIEFme/U4fI9Mfcq/T506Feeffz6amppiz3NFkfiJ3L9IwavS0JHPZ+X5VSpVRCGEoDm/j78XCkWJARs+eBxuBNHJ/BdcV2eDUbLVFoEEQK8tbh9zrwRA/5gB/JzuXgtoMFBJf3/HNlDj+pxeKsm0kwgMeAT6+wwYyAHW8rzpz3z+BUBn57LjiEQVfwREF0ktX0ByYXoTbOfiNYxl35kMxNLtsUQWAXEmKfGiP06KKPfODmAppijxD1FzNjGyeMI5KoomXlWqTqZALOtEOXbbTslCuVAqEJYXoNyyY+k7Aujsh2fST1n3mLXOxEuN2e9iai6N6vHCX06cKvJ1/N50hpJlKdipNLLZnADsMVAe/7zze/WMV9+LXdSj9V5WH20pn6yfBvLO6d+xEgA9YaD374pJPr0hRiAB0DfEs/r5ndNg/ruWAOgJgP75vTM3/Jk/+sClAmCr4oH+fgBd1X24fgkhQVCN4AhzLhuaYSHwyDgOoHllybNMssMNHQ4lktUIikaidqwaxtyPn6FSmspm7jCELvLAKtNWpOw0/CAUGWcmhATTmBoSJGNDNfNFRQnR29uF+rqsMGwp+0yP7MCtIEIKrWUNjXUW7GIbip3tSA8fi4JPFr0GJQiRI9hv6HhmSRceenIWSu1r4JfZBK6gacgITNprD2w0ugktTUCkd4MtAia56z7t0Aj+cywRbD0HDTYqlR6EUS9Mm36/BPVTwtpWVRemXUFANn9IBiwbClz4QREpm7LqETJmS9yYjgI0pYyUqYNt7ZVAQyFQUCYTXTeFYa8ytkqAFGMQ+igVirBTGZGiNlIZOOUyMtSoD30EAQW0TUYwVo5TgVBl00KEUqkTuVQK3T3dyKfrgUAHfF0+Q9y5GHSh5LfDJdNZHwrLqoOu+fDdLhhhADM0oAUZGHoK0AvwUYCipeGHWbiOCrJeU5oHr1xAOdIQZPMCnJuhA10NBCRW7DxCPQXdLcJwOmGkc3ACC0WYqAQRLMuFrXVDCzyojgU1JNkyHcvQa2V4UYiKp8HQbFQKQC7DhoAOWLaCANlBBqBXG/rj2gNrLKzHxOziSGohCtX5dMr8k0QaQglDYZPH8nkkS5AVrAjDmsBmV1cvmpqaUa6QMAH09vRi6JAhcCo+7DRtAQJUqHRgWyIRT79x1nhIdCDIXCxWkM1m5Dv53azvdHV1o6GhTqT9g0pA/wSoBokSEHn2YqkgzGKbtg0BQfVY45D3JdfiQRjBk+No0JUIakRyBO95XVjNBFfJ/F68eDEenPoQiqUKJk2ejJ132jlmKStqXFeidDsJIpUKcpm0qBdSYp5MdrLwe7t7BYi302kBlalkQeY8lQpJ+GC0HYegO0Qiv7O7G83NzQgD2kH0oK6+Xp4n5HTksll0F6iA4KGxoVGO3dnVg3Taku+NG9W5vZ+UEQPioQD0/J1KAowDgWWOlQ0qZKETFCfAzBiw7sYxUqqfYD5B72w2K+9xDLl8LlaAZJ1NpVoHZejL0iAgqotihxgzyhsbG+A6nrC/pQYWUZWStbPYupD1Qs9xhJ1f7GXzQ0YIK2T3+3xmGCYuuuhCHHPcMdhi8y3lOVoqFmFaBjRFQ4G/G7Zcc1VmedzIEZNc2NwRs9JJxuFvZNWb0szBZ7jUFQ09fuZv+H9CP6EZJgD6JxTYf/+1SQH4Uwn7Z/6g/QF0qpOtBTiqJVD9HdtAjauWuST7JBFIItD/CPT3GdD/I9S+Ry3Pm/7MhwtiLuq5XI4Z6I4shsV3qVIWyScmZsyouMDVKXnHxSsZ6JRu6wPQRVYr8PpeiwF0+sPF4Lkr3aW6xs5nyopxf3ousajhSqJFOS56H7G4wYU6F+WeTxkydiBHkmhxkU1pLEqv8zNMBDgGbvxOgvX8YXdqtbuYkvGUnqc8GxWIeFxV10G/LCZelp1CKp1BY0OTSJhVQfOYjV4FzGOvqHjj72QIxD/CwP+IVujJ+qn2++CT3nMwAw2f9Nyr358w0Acq0slxBmsEEgB9sJ6ZZFy1RGAw/11LAPQEQK/lmk72+WxEYPr9f5CmZ/qfQ37eSZRi1nIFZYfSzYbkeYWiI2xv284iChVozE2DEuAXoVsmypGNngq7s+lX7kOnjDdMAT4VXYHF/NQLRIYaOr9TR+AVYei2sLilwTpwwS82DA2OG8AyspLHMe2slLthaB6C0IWu2DAMC6VyN1LZJjghGcuA4bSLZDgyDWjvdJDOEMhVofgO3CBA0VShWCbSuopiTwxVMj+0UrQ4I1NXgR/2imy8QsU0x4VtmrANAxWHoCSZoSZUJYwb0XUyNskUVxERfFTZIM68nNLbdVB1G47vwQ3IrqVcc4D6bCOop6aGLsKoLKx85tplMscJUKumME4JFDoVBylNEZCd7FaCgOl0Bh7BKoOgajca86k432czhEp/eubeZIKGMQtdDdHb04G6fA5OxUXaziAKFPhuBNM24Ece3KgCTafKgIruYgjdzCClK/D9IpTAh6VaMNS0KNF5fi/coBeanoZu5BAQiA/o104vdg+BacKjxHelBDVwkc3YArY5oQY30qB6RSiVHmTr6hEoFrhXKCxbHxoKIgOvBpY0KoiIPZnzKKNEj2UtDddTkLFNlIsO0imqAER98vWfnoS7NIaInVyfel9f0UHIA4ig8+WQzGJPJM9ZFSmSEIGYYU3gOvJCpAxeSx58t4hUioxzyqcXkc83wSUBXNXR2VVAc1OeBRoBTN0KFQxoreCjWCkjX5eG6wSwzDq5Rh2vJ5bCB8+DAsMM0NXdhnyuGRQppJoC60C6YgmQ7oclkULX9JQ02PQWOhEpZJKz/kJ1Q4L+ujwf+Lqm0lM9lnpn/YmAMes7ZCqXS0WpW9FbnOQKVmQKwoA3Yaczct7poS6AuaEjpB2hw3tFgW5ZKLoVqIoKiy0tmo4KQXoC1kFsG2jlsvACX2wJPDKkzbgGxfuEcvkxaSSUe6ZUpp+7HRNOaCXhEYhmzYte73EdjfcilRzjeDH+rE/xIcF7OwaMCVa7ZKHrhoDSHBefZaKiHdJWIFZy9NlgxAYIvkDQ2eXZjtcUBM+pGMA4kUUfRKHEi8+BmE0OAekJTrM+xrpZLpOXRiTW2QLPlQYHnl/TtEQhQBox5MkR19Q61nWgoSEH1fRA1YF0uhnr2jrRNCSHXtYOKxoa6tJYs2Yl6nIp2CYVH6iYEcJOpdDW3oG6+ryMhwA57Tg4T2GkW7RV9MULPZ2OrTWYm7EZgs+fD1SE/Gz8WRwEo0wA9E/lJCQF4E8l7J/5g/YH0KlOthbgqJZA9XdsAzWuWuaS7JNEIIlA/yPQ32dA/49Q+x61PG/6Mx9R8BLNdHbBh5KM0EfcqVTgOhXxyxJpdnY0Uy5dZQ7MBTT9zn1Z9HNlz0SCnch8nQkIu/r5HgF5dgmXSmWk7CwsMyVgOZMGFgtcAdAJzlOa3RA/LrIVCKDTy5wdrUxQCKDLZwxTEq1Yui5mnDOxZIcyv4eMdnbjrpdtF8seRcBz/rBjOPbOMmAasQd6OpNFS8tQkQsT2fa+BXr8Oyeo9tV+4veYVTLRiBnoCYBe+9U9ePYczEDDQEUpAdAHKtLJcQZrBBIAfbCemWRctURgMP9dSwD0BECv5ZpO9vlsRODJ+y6Oc6eIyl4xC72KoUcKwb4iVC0QtiNzT99jakXGJxukmbd5QNgDPegS5TNHa0EpIuu6DD0sIm0QsMughACu6iOrqkg5EUJPgaOp0C2iTB0C5Op6k+R2buggVB2YBNcjE75jwRRPYgJsHrq6lqKlqQl+xRQ2aaC70CweMxN/T1SCoTqgKbfnUpK5Hl5FRSpFr+9ueBq9yDMIAnp0V+euQNFcAb+jUItTRpXAdgWqRrCMuakJXbURooRIdUXKPAws8TQ3NEvyc7LhTZOAWswWhWbDSNehHCoImJgLaB43HugEGyOfma+AiFXwlQDle8EnVRix7zIwW3+e4oYHfodskgvT2kyQXMmD+1oE+vJgUkYJr/W9L83mfClCpBAljO3a5NxGPL9Uj4sV5GJ5//j748/x8xx3bLkbS//HDesEkUN5nbOJVQXid2NgTZoHInYLcKyasO/jRgZ+gjEhgBTL+8fH4D9k7HOTvWU8Mj4l/v54HB+xU/7/+PZkXsYZc+NcOPfqOeQMtIij8xF4JWkQ0W1TgPMSVHi6JbUOEiToBkC/e1P14Za6Yer0nmaTiAMr3YCKp4iKQqkMZNMRnJKDXEoB/F4BhT3YQj5QVA8KlQiCjIC60HrAcOtaDsVigFxdCMfthannUSw6yGYpb94LTU2JbLimlyDeAUFGGmBoSxCERQGG2aCBkNe+gkjtRaSU5b+jMLZL4CUl1oA8cOhDU2JAua9KE6saRrxi6QtIW0ALIQFhSn+Tbe25cIslNOQb4CtAt1+BV3ExxMqh6FRQtnldRMh4Cux0CkU1RJlgtGpBZ10r7jNBELhyLVuGDkVTxM6QShC8QqhgkUmnhXwSs8fpoV6JCSB9l5AKMrKt+D7g84CCDpoCL3BFEQGqBofWhwGfHYw5G14Aj/U1iRPVNUKxGdBZC3N9+W6Lz9IgBsSlVkcSCxt1PFcuXwLhsWQ7lSP7rngqFbBmJs/qvvsuYH1L7l5pMJCY96lG6qol4L0S0DqRJ74z/mw0BAF91pUe+KqCrm4TzQ0mervakbYiZFNZFDuoqpGGZtpy0qose7Lm2SjAkpv8LjL5tAqgWqQt4+d8BcAXe8iYIZ9stUTgPQD6kHG7iwd6S0tLXKBlF5PHk1DtmmBxlRc+uzzY+cGCan890HnhJR7otZyugdjnkwYaBmIOH3aMD5rbu0ES/l7L/GXd8C6f109qjrWO7ZMaz4b8ve8+n++O+4edg4E4/xtyvJO5JRF473P0w+6pgXgO9ucYXAdJCsnkQtjZZIR7sthndzcB9NgDKU67KQsXhp58xqc3XRiInBdTVwLtlUpJ3uPilx3+4mtFINzhe/Sbs2BZ9B7PiedWscQiQgyWF8tlmIYhXb0WvcucCnoKPeKBznUcO6u5YKZ0UyzBF3uoM7WVBFyAco6RhRhWYhQYenWRHSfJXL9x/cd1IDUA6V+VymSQy9ehpXmoSLuzw1cSdiYN0tlLSa24gz9OKJg0xJJ/Qej1SVt9dDGp5Hn7ya85agUN+nPvbIhPvQRA3xDPajKn/kbgw9bQH/o98R+iT3yrPp8+yt+Q/nz24w68+rz9oHFVX/ug9z7vz9uPG/ePun8tca5ln486nurn/t0xPso1/lGPV8t64P/y+B91nMnnkghsSBEQAF2akQ1yZPsAdIKaBFR9+PTN1nzJp7ipkQ5NIVimw3EjVLyywIBZg6A1UEYjimoWSuTC8IswFcqvZ+GbgEtw1CnD7nGQSmXh25R7L8NSy3BLHjw/L57Kmq3AtCN4oYfecgD4OfjElpQKGuqAru4laGloghrWoau3CC2nwSG4G9Qha5M9ChQLrVA1FxmrHmqQRndHiFRWRahUEKhdMEwdpSLZoybSKVvmFxJUChz4jonAp11ZGbpZgmawyTyC5zDPTUE3KtBMV2TjFTBP7pOh1wEdHiFRqGrctO1DhQsTDt3LBUCPgTg9BIw+AF0szBTt3eT/DekS+1zM5R0AnfxkNgTEjPo+FX3olOYOyawuwPMdkI5eiRT4Vhq+mUIlVGBAhU3Ym4xiJYSlEnDvFQay69EWwYYXGSi7lLEHmvIqir1l5DMRwnKHSKyHyCFQKA9fFABdi+pk2esFnaIwmLaGIApV2BkXiuICIPu4A83NWQF9Ecay7H7YCc9zAL8OmkIVwFAaSsg4FkUAP0VsHJHaDZX3A+95pOV657xZU4r82K7BIKNbHPtiRQfpM9DJRI+ZyvIvWzLC2GrQ1FSkyYIveyhUSoiyKQRlF41UsjBVdBtAT3cPxuQbUOguI6i3Y0vASgBb1+B4VH7QYAiQHki9iTUojp1qiiwSEeyl/zyfAwSpqSzBNUjKSsFgvcv34FFJPzSEkS/PP3FJ4HMxQAAffhQipCe9osu8WdJyPKDiOzAsBam0IYA5Bc8pMO85vngV2qYmNT3W7eRqoTSBBIhvM0+hskXc5MIGRgLY3AQ4D2O5dmlWIdguQHUVcFfgUxKeqh12BuWCC50aDjl+fzv8Ms/fSMDW0O23IpWux8q1ARrrbKSNCG6lHXk+l0suDCsNl6qQHi0H2BxAnJYNOUrsTa8pwqAXaw01BvepRskmAttKyYwFS08A9Bqff+8B0IduuUdETX4C6KaZEqkB+mPGuvoEzN8B0HlRxIyk/gHosXcnC7LJNtgiUGuCNFiTpOq4qgnme+f33qJErQD6QM1/IJLxwXZNfhrj+bAi1Xvj/+7/5h/IZEsikETg40fgg4rF774nuTj9pLd/97fwvc8Hkf+K2LHOznV6QbGrPgbCKY1FCXdZUEvnKtdMriQ+9IIiK52LcbIHmLxQnor7iZ+RSqm6WJKdr7OZ0eHqPyLLPIWG+kZJuLp7esQzi2Pu7u2RBTtZ6PSsqzhl8VMjgE7JLCYD1W5x8WMSj3OuyWJAVn6XPISLdUfCTMmq9SEXLyxDpL0oIRVLQunI5vKoq28QAJ2d2pSuY7WBHa700JKO9DCWi4+fm2wO6OuUDd048UgaYT/yZT0Qaw6ep4G41z7ypD8jH0wA9M/IiUqGObgiMEAA+uCa9DujqT5v39vULSWuvgbt9/5bS84+WOe/oY1rQzs372W6f5TzFa8pk4XdR4lV8pkkAh8UgSfuuyQGOYSB/n4APYwcKCrljunPC6iKCUOlXLiGcjkSEMlxC7BRhm1omLeoB2+uKWGzsUOw+agsOlrb0dpaRK9fROOoBoxuqUeuHCKVzqGsaigWe9CYBQzVRoSMML3LvgPdDIlGo6vHwdpV3XhraZuAfDvvOBauvxYp3YSGZvHr7go7hAVqqS3Ip+OGc9ftge8XoEUm3npzHdasKmOj0cMxcnQdjIwDXdfh+5QdjmXrxWcYvdD1CIaWEelmzr3idwrD2dQzCPw0unvLCFFANqdDV3LwA447Zl9bGmDrAUKvhNCvwCDwGSook6lrpBEQJE8A9A3yRowB9JgJH4PnBIjfC6CTWe9JnSakrHoElCINb7V2Yd7iFeLrvsXIERg7Ko/ICVGfAQK3JDUSx49QqIR4Y8kqtHaVkM3lsON2YwTUtFQXTmEdbNNCoFDynioSjlzbik/5bcBM8dgKKiWSDSjb76Pi0aagDsWCg3zeguORD2/FpFa9KOqEqp+RZpkQZHOX4RFVjkzoSjb2QNfLUNQKwsCA75twA0F1YVuaNNSwthQQnA5ixjJ/+CChQgHhPYK0ZOzrpilMZvp8e46HjKaja10n5r3xOho2HYVNho2EVfSwcOlS9GR1bL3FODQEIVa+3Q5rRANU1oHKHppyJiqiZsHY05s9Vl3keaGtoKggUqadQLtDSXKSSDT0FnrFw1w86skYJ4ufihyBBgSxv7o8J8IQuqWgq9CJlatWSQOPRza5eJHHjQAhrR+UEC4tFCIVQxobMXLYMGRsWzziSUiJVy1R3/Fj3QZ5lnqOPEuoAkCQn+OxTAumbsbqjbSCcCqwqMRIWwypkcVkEoL8BLLJQvcYY9pZUIZej6DoHbHku9OIcqgjVR+ip1JGhBx8T0HadBG63WhI5aRJivMgmYUgP+Xx41oc+x7YWKQLe951K3h94ULBdPP5nADtHCPtLVjDSwD0j/OoSwD0jxO9DW7fWhK+wZwgJQD6BneJDsiEEgB9QMKcHCSJwAdGYDAC6B/GAOPfTAHQw1gsL/ZA9+CK3HoJxWIBlXKpz8+Jyj2RJCrssiWAzs5lduL29HQhiih/Z8QJDMjMDiSRE3Y5v9Mlq92FT8knxUA2mxdPqEKxiMbGBvEi52go506/dALuUvQ7oayaAAAgAElEQVQUea64QzUU3/HY+4nAfcwoJy9etN1iLn1VUi4KZbHPxTgX2jHwzSRAl8TMJ9uee1QB9LoGNLfEADrBdUrVkdFO4D6WIAQ8n93GMYDOhb5IagkDPQHQ+/M4GIiidAKg9+eMvPPZBECvLW7JXp/zCCQA+r8ooP07IL0KqteSs3/Or7IBm/6Gdm4SAH3ALp3kQEkE1kdgPYAuXr8Ek/uY0H0M9Aj0l6Z0dhA3NYNy5STA6XBdgj6xsIutRli+eCku//NDeOiZpTjh+H3x3a8fgqVvLsA1192ChasW4YCj98bZXzgBo60cglCFZ9hA6CGleiLpriCDQsVHT6kTZlpFJp9GW4eDSy+5GY9Nn4Edd9oSF1zwA+Qz9CA3ELg2ekplqDkFtkG0kV7QcQs35a19r4DO9h784ieXoXVtAUcceSAOPXIymodTmlhBqagipCw7AUaLamhsUPfgeXxdE5n2ICwgiFykrBx0NYuAYJriQdE9VCoRfNcUf3jJd/0QWYtM+DICtwjTMhGoGiqBgkBPIVDYpCB23cJAr0q4Jwz0z/4N+Q6AHoqaQMgGDNY72HTC2k0UISAD2CvDSpkio10MgLayj0eefgE33PK/SNkZHH/4QTjthIMQuSHyKQVqRAIAUCi7WN3Whd9dcgVauwrYYfzOOOdrZ6AhpyFFi4FKJyyqN+hZqe3wvqUvuSrqfFQ4oCphgMAxseytLowem4LnF5CyGoW8CrLd2biiidM4Iq0YqxpSwp2WBpTr1xwhSiMy4HsaAp8S7gVohgtdmk4sAfp9qkgrkQDorC+JOD+92lXWr3xRNmQdR2PtRmXbQdxQwHEGjJMXIHI8rFqyHLfccxfyo4fjy6ecArW7gKuuvwlLy134w4W/QbYcorvHQa9WgV2XR1bRJOoE6HWTMu+sR9HKj2OKf6fUOe0PM6k0WtvbkM1k+uTHPWGad3V3wnVKyGUyyKTyYvHglkk+AUxdgaYrUE1g8dJFmDZ9Op6bMxdr2wpi7+B6OnrLjjy7rLQiahZ1mSx223ln7L/Pvhg3dhOkbALzkXisMyCsV3FsfLKSzS1KGGEIl3LvmgZd6nVsCOL5CWBbJkxDld+Ffa5Qmj6Sehznx3qaYaji5ECFgMCN4DserHQXNIvKIXm09wTQ8gGWrl6B+vRQkXpvbswipfrQKUcfKKi4vlgFaDoflZRkp1IlFTBprxjLy9OK8c9/+QvslI39998fLS3N660aSG5JJNw/znPtYwPovJDiiz/eWIR9t59H32vyJylmjSUM9I9zwj75ffub9CUA+icvpVo96wkD/ZO//quFqfce6YPui4SBPjDnIznK5ysCgw1Af/ffuHcXtdc/E7joZ8LNflhKa7kOnHIZxUIRxUIvSuWidO2y45Udw/T8JshOFrqdYieohta2NdI9WpfPS9cqO3LLZfpZqdLdTNms6iqL3ahkfVPCneB5Z1cXGhoakMvmBEQvVcooloril07wOpNNx4mZJAFcYMcyVDxOPIfYXy1G1WMPOLLhuShncsXxie8513pM5VRDQHQmFTHL3EBOGOiNaG4eEgPoZKCLhDul4mMJeEq4cxyi/M53+yTkw7gnOGGg9+M2TwD0fgRrgD+aAOgDHPDkcBtGBBIAfX0t5X0qN+9hoL/7hCd54eC8/PtbSxmcs3hnVP0F0AdzbWiwxzoZXxKBagQev7/KQCcIzJ8+v2kmnYoP+qArWmwA7AdM40zJyaJIRcWJUHRi5bOcASx8dSluuus5zJzXikmTtsR5X9sX3e0rMfWfM7Cq0IZtd9kc++0yHhul0lAVC2XFgOMU0WBpCB0FtplDpEdwmE/SB1tX0Vn0cP8/nsZLL76BzbcYhS9+8VC4fgdyuXqktRTcAOjxSrDSafgloFIAbCtAU57AIRXXfFz1x5uw7K1O7Lf/Hpi83y5I18XqZcxzmXN2dXowLQ02PaXdEkoFpowmsnkqtEWoVIowDRumbqNcgeTPtkVAzZAmAoJ/zMEDz0d9Soult92igG2aacGNNFTITuXxmNMSUCXIxyZy+kwnEu6f+RtSAHSF8uasghDGfS+ATozah8o6DVX3yI5WFLSVAtw59Sn88eq/SH1lp223wC9/fj7qUwbUMBJ/c8f10drehaUr1+Lnv74Qnb1l7HfAAfjuueeAvRsG6ylBBWnTEBlx13dEPcEwcjBVSrLTl9tFb6GAV15ow+LFS3HcSXshlSG8zgYSDR1dXajLZSBkbV6fJsFyorD0Oqc/uYcAFZHupje4EsbEBagOoBLkNxGFFnQDUruplF25zlOWIXUeen7z6/idrPRIvUhqRQpCvsaijdwHBGgjaIGChfMW4A9XX4khW47BeWefjbzn485/PIxlbg/O/cbZ0DtcLF68HNNenI0jjjsaoxsyCCo+6nNkUBNUZtOAL+A3Y0DwPLYNjIkkxVIFuQyZ3AqK5Qpsk7UnFaVSD0xDh6WnQBV7gtCGrsKitj5rXGqE1vZ1WLx0Cda2diCIDASRjWXL2/HCy/MxesxwbLPdWESRJ5Dl8JYhGLvxxqjLZWNzdgG6DVGGFP/ziISWUJp6FGk4iO3nXZce5zw2n2Vxgw7Z8rpGGXWO14JpsFGg+rUx817lOQBtLAC/RHXKEtKZMkzLhuPl2BIFR6+gu1TGk48vQntrJ04+fi+kdR/1VgaWocmzvuJ6cD3aUWiwbSpDxkQVvsbjFotFPDljBh588AEcddRRmDBhArKZtLxPLJbKlEnhrdZH2/8RgP7O4fvAcwHRqxsLqe8G1RMP9FpP10DsV0syPhDF3FrmnjDQa4lask/CQE+ugSQCn14EBguAHsuuxxKUVQ+j9xaupajIbt6Q3bwqTEUR9nmlVESxt9AHoJekE5SgdGxTF3s9MeEh45zJyLq2NbJYH9IyRHzLyVzv6ukQ//FUKtXnh27KgpcJlEIGei6Hzq5urF23DrlsFrlcDvlcHYrlEgrFAorFknhINTY3CZjuuC557TGATlkuAvl9nuRVMD1eTMfrNSYBTKyYHLADlqA4Jc8InmuaIQUJiqIRUKf/eb0A6C3QKO8uADpjp/V5oMde6wH9qfoaLpmIsFNWwPs+Bvynd9V9to48EGuuhIFe2zWRAOi1xS3Z63MegQRAl7+NH/Rs/zAFHFlNrCcwfM6vn0E4/VrOTS37DMTUa2kIGIh1ykDMPTlGEoFPKwICoJOuSPBcJNz7xIWZN6lVAD3+u0GvX8q8e56CtnYHb68qoFjpgWkHaMrk0NVaxK33vYyHn30L++23Ff7j2wfBgIO29m6s6O5By8gcNm7Io7R6Bdasbkd26AiMHNGCrEIGuw3fA1asXoflq9fAzivYZOxo2FYeSxa3YdnyMvJ1BnbacQScsCxs3XWrevDW221IZRzxQNfDNIa15NFUl0EmTUZoBaWCi0J7N15f0IXNtxiBTcY0oEKGuDRap1AuhWhvXQXHKcANK9AMHUObR6CluQGmqaG7UJL0cfXqNnR3lDF82DCk0iba2tait6uAwLeQb6xD85A61Gct1NlkG7sCoBPAp352qJrwVbKOCZx+GIBOEDGxo/i07oOPe9x3APSgzwPdkH+5CQFC+lE8YWOzNlEp+XA0HYVQxX3Tn8dNt92LESOHIXK6cd43vowJ222MwAHyacBxAry1sh1z583HI08+jZWtbdhnn0k4+yvHyz1jRLQOiGDJ5UMQNgaM6cjnshlEAdLZmGR6zpm/Rn1DM87/7skw07zj0zBNG65XFNu7bMqKWc8q7fwot67F/5IhrkUi583X6OJNQJzHClWSNhQEfvwaEV1hQ1MKXVPgOgGcChUQNVjip00wneqA9GZnQwqfNWRgK3D8UIDbhoyN+S8sxJ/+cj223nNXnH7icRimamgrhCjkFGQNFUbBwYMPPoXLb74Jl1x+KbbaqBkpnWT5KpkkEo91kuflJhabBsBl04+uSG1NM1hTi9Bb7EY2nUY2a8PzyKhXYWi6+KBTEt02hSyPctkVNQ5Vpww9n4kaFE1HuaLiqadfxc233YXdJ03AyaccinRKhevQ9x1ImbzvqRAZs9n5X2w2EG92xpa+8QJOs+YXwtJVObdcfqdSsQ2i7zKuCkzOkb0NXgyc8yqjTL/0O9DPnU0Dug7HUZBSaZPI+RfhBwFKTl7Ou6dFiDQF3zj3IpGpv/CXZ8HSIjRlstBCKgL0zU8aqqgEKfi+nFfW9QxdQblSkTrdxRdfLNfOCSccj80320yk8TlDAvYJgF7rkyUB0GuN3Aa7Xy3J22BNkgYKQN9gL4bP6cQSAP1zeuKTaQ+KCAxmAP3df1OqjBwuprlKJnhuKZSTKqNcLKLQ2ysy7pRqFy8kdvdqBJWrCQwl2rnwjlAqF5BKWWhqakJnZ4dIupfLJZFeSqfSKFdKIgeVzdbB87lc1pHL1aFSqaCnp0e6pQXoZzGAPkxhDI5bloV0Ji3gOeXTOQ5+Vn7CoE9BKH5N8pc+nrtIazG9VCBJCiXkq57nqh4D6HJMkXQ3kM/XCwO9sbEp9lbqk2mPO6CZPsQAesx8jy8zNiVI0sdEIM4rk22QRSDxQO//CUkA9P7HLNkjiUAtPVS15KuDOdIfNJ/Bml8P5jgOlrHVcn3Wss9AzDcB0Aciyskxkgj8awQeu/8PMegm7PM+AF1yJbLOfUSqL43RlFaGagOKIbLqc19chBkz52LWnPno7i1gj53HYdyYjfH8a92YOW8dDj98W/zyR4dh6Zurcf2N9+OZ+bOxz2G74/RjD8erj8/ElL/dhp32nowfff/byOoqjEjBwgUduPm2v2P+glmYuPd4HH/S0cimGnHRxbdj4ZvLMXJUM773w29i5FAD69a1Y8rNMzH98RnodVdBU3U0ZMdi+222xb777ICddxqDhryGSjnCL35yORYuWIajjz4Mx5+0NxqaUgjCCGvWlvD888twx+23Y8WKBfDRgSFDm7HnHkfi4IP2xWabDRVwa826Tlxz1Y2Y88xCHLT/4Rg7pgWzZj2CV15eBFOvx7Y7bYeDj9gXe0zYHM15FYrvQg3pZezDpwc0WcBmGgGM9X7plPTWaKNGhTSycGl1lgDon9nb8/0Aui5S7qKiJwA6WeKB1DxY2XCcEKFpoDcA7n3kRdxx3zRMnDgB/4+984Crunr/+Pvue+FyAQEBRdx7i3vinmnOnJmWZuVIW1a/xr+9d1nmKLXMvffeew8UB4ooS5ANd/9f51yukmkBmmlxXi9L4TvOec74nvN8ns/nib98ihqVSjF0QDc0wj+iQI7hM1FxzFmyGIXewO6DB6hZqxZjRo/AQwMmHWSnW0mMTSY9LVUqRnjo1RTz88fH0werDVIzkrmanMzH78wkuEQI7TrWpHa9Kvh6eREdnYCXlwiO0ZAUfxWNUo2pmCBRGFE5jeRk2eX9IrWCw2nDoDfha/LHZPJAZGGw2C2kp2aTnpqFXm+QcuPxCVdRKZ0EBRXD388XvU7kH3eRHARgLgge6empJCalkZZmRqPVEVDcH6O3p1hi8NJrOH30DF9PnU7VxvUYPqgPxmwrEVGJxKmsVChTkozzcWzevJvlu7bRZ0A/qoWWpWbFAOlbctiFnyyHa6lppKdkSll5T70RvcGTksHBeHkJGXQnJ05dxJpjpUy5IGxWMwkJiSRcTSQ4MJBSIaXw0BtQOhRSjl6A1C52tRONVoHVbic904xSrUep0nHg4Hl+/W0RNetWpWffDhiNahchRZDLnXZSklKJj03EajHj4eGBp9ETT5MXHkYDGq2KHKuF2Lir5GSbMXl6cy35mrRhYKAv3t6+WHLspKdnYjEL/10O2DUYDJ4EBvhQrJgeu91JfFw20XHx2FRaigd6o7LZiL0ST3Z2tOz3EiWqoPZUcDU7hyuJ8Xz04RxMHib69WxCvRrlMGk8sGVbyTJbScvMJC09VSpaenoY8PHxweRllGodKhEA4XSgUSlYu24tv8ycRffuD9GzZw/pKxRKkEqVCMoqcrwVblG7CwC6WwLUVYHbSbi7WeguCXdXPEZRuR8tUNDD2/18uC8C0O/HEXb/16kIQL//+6iohv9eC9yPALqbiX47AF3hsLsAdBTkZGVJAD0zI4OcnGyZj1wcGERErwDQxf+lUpUrttV1mHDYZT50IbeenJwswXMhx6TX69FoNCRfS5KyVgEBQTIC1mYTcmQiN7lTRpharK6852arRco5Cdl1V+5xV0SqWwPIBWDLN/4OPHd/94UPxl0vh3AyIAB0FVabzcU4d4pDiis3livXUi6A7u06QHibfOR7XZnhXX+corGSNZErPShrJSKmXRt3GUmb+6N/76h+8FpWGIf5g9fKu1/jIgD97tu06In/fgvIr0Fe8bp8NLmg59V8PPIfveTm9tzP5+t/1FAPyMsLMz4Lc8+9MEdh9gNF4/de9EzRO/7NFnAB6OIMpUbhdLNNXVLFAkB3YMXmsGITTESlDqtDy4mIS6xYvoUNm3fj1GkpXS4ErSOTuJhLJGT4gnc1mjevyNgRzYk+H82Uqcs4GX2WTr3CGdS9E8c37WTSd9MpWbk6T40aRq2KAZIpeehgPFN++oWklPP0GdCF5q0aYbNq+OrLuRw+cpqy5UN45fVnUWktTJ/+G8sX78WveBBGHwsGvZbUJA+uxifQpHElhg3rSflSPmRk2nn1xc84czqGhx/uwoAhrfAwGYi/msWaVftZtGANngYV3j4CIUshISkRtSqI2rWa0rV7S6pXCSAxKZ3Jk+ewed1+9Goj/n4aTF5KvD2LExNzjYS0q7Rs14TB/dtTOdRfUEUxqOzo1AqpDidUsQX73AWgCzuDSkq4210S7iiwFwHoD/Q0yx+AbpPolEIl/Bvg0EFCBvy29ACzF63ioR4dMWdcITXxMhPGPE5xX51koWdlOTh2MooZc2fTZ0h/ps38leIlghg7eiT+RiHTbWP3jpMc2LOHiJMnUKrseBnV1KxVn0F9euLl68HR45GsXruB/dujpex4mXJ6ho8cRIXSNfhh8k8YDFAiuDj7dx3Ex9tIy9Z1CQurR3aGguPHYjh4ZDdnoo5Klri/fwmqVm5M6/AGlCnnw9WUFDZvPsCWTfsoXSoEL6OWo0ePSIJH2XJlada0EXXrVJNpAIW7Jj09nf0HIjh48CDnz5+XjOXA4oFUq1GDWvWqU6FKaUQ28wuRZ/n4m8mUqFyO58eMwhaXyDdT5nBV52DooKHsX7WR3bv3cuLKBQJDStK0Thj9enSmdAkPtu3cxtHDx4g8c56U5FQ8PE0ULxZEaJlyPNT1IUqGeJKa4uTLr78hPjaWVm3CSb56lX37dqFQ2ilTujStWoRTt3YtPLQeMvBBqxUS6pCZmYZGgMgaLTlmh5RjVyjV7N8XxY/T5lCvcU36D+yCTifyk4vlwMbFcxfZvXMPpyNOkZaaJu8pUaoEYQ3qUy+sNiZfI9Ex8SxZvpK4y/GE1a3P4YOHSEtPI7xlS9q3a0liwhU2btpLxMmTElw3Gb0oUaIEDcLq0qpVmAxSiIpKYMPWXZw4f4FKlatjz7aze+c60tIiad6iJU2a9KZK7XKk2jL57sepHNoXJ5U0SgaqeG70MKqXrYSHVsGR45HsPXCAU6dPkZychG8xX6pWrkSzZk2oXq28TDcgfIJiICfEx/PyxJeoUL4czzzzFP7+/lJN0gWgF5XCWeCuAOh5X+2SoHDlQXefht2uW/fPxIe/CEAvXIcV3VUQC9wrAP1eHXiLDqMF6f3CX1sEoBfedkV3FlngTi1wvwDoeeVU3QC63NXkgtDXJa4FE1sw0AEtTheALvKfZ4pI1BzJ3pbbIkHGVopNay6ILvJe2S0yB5QA1t3PFuC5Sq0kMDAAtVrI8VmIi4vDYPCgQvlKmM020tKzSExIQqlS42EUeYwgJ8dMWlqq3Pjr9DoMHgYZBZuSkoLeYECtEfndclngbgD9d/s1d885pUSV3WJGgYhgFfmWhOS8yJmOfL74IxnoEqzXYPL2wWTyxlPIS6m1uYGSLsBcSOK5+lT8XylZ6zdgepmxqghAL+CkuVd7jnv1ngI2/76+vAhAv6+7p6hy96kFFOL7UMC6FQbUK+Ar7qvLixjq91V33PXK3M/juWgvcNe7u+iBRRb4SwusX/6FDEBWONUopZR77pdS4cCpEOcykZrLgUItJMi1JKXZ+G3OSuYvXIdf8RD6D+1B42bVsKansnTBCuatOEayPZiWLSrxyvhOXI5OYNKk5eyLOEr/YQ/xWO+2XDpwnqlTF5Ol1NG0eW0ee6Q5DrON5ctOM3XaD5Sp4Msbbz+Hl0mD1ezg668Xs2bNNmrUrswbb4/H5kxn9NjXiT6fw/DHR9Lnkbr4eMGRo/DtV99S3F/BY8MGEFLSG4VNyZuvfsPZM1doGd6UJ0e1RqHzZM++k/wyaw0Xz8cxaEBvWoXXJDRUz4ZtO/hl1gbi4jIZMLgX3bvVw2xx8tmnLga6nymAgY+0p3V4XRxmFXPnrmHN9i0ElPFnYN/WdA6vh8bhQC2QT7vQf3bIM6sVtSsHuhC/dihRConrPAC6rQhA/8uxej9f8KcAugibcDpk3nuV9HooJUHArlFyJQWWbjjO4tUb6dylNV56M4f37+bhzp1oElYBrVIoIGSxev1eDkcc5tGRj/DmB19TrlJ5nh3zOF4qJ4cOx/HVR59i8vSke7f2hJQK4tzZ48xfsILWzXrTb0A7PIxqoi/F8OXHc2V+69Hj+lKilB+eOgNffPkzO3ZspEH9WrRr1QGDVknxYIP068z8aTXnzsVStkIgtepWwOCp5/Ch0+zdHUnLVm15uHdTfIrpmDt3NYsWrEWtgEb1a9CkaSPpd1mzdh0xl67w0ENd6NixFQqFjU0bd7Nk2VqKFfOlQf16lAwJIvLUGQ4cOAQ6FUOfeJQqFUKIOhXF599Pp1SNSox+4lFs8Ql89u2vpBhg3JjRqJOz2LxlB9MWz+W5l16kRtlyGDWQkRHHa6++RJVK1WjcpAklAkNJzzCzdPEKTkac5rnxz9O4aVVsFhXvvPcxhw4eoE69OpQvV4aGjcK4cuUSc+fOwdvLm6effIrK5UvjoVeSnWWW7HMpiS7XR8G0Fnr5QkVRycGDF5kxcz61wirRq2979HqtzJ1+4dxFZv8yn/Nnz9GieQvqh9UnISGeLdu2kJKeQcs24bTv0JrsnAzmLljF6lVrqF2jFuEtWuBl8qKYry9Ksvlxyhx5X5eO7Slfvjyp11LZvn0X0Rej6dunN61bN0OpyOazr39l0549hJQuS4tGTahcsSRXLh9l4+ZNXLjg4Pupn6Pz0XIpLp5vv1pCzMU4nhvblwa1KmFUqDmw7xDTZ87Ew2ikY6eO+Af4ce7cWbZu3kxAQDH69etDtSrlJQtdqxa55LOY8Ox4bFYLY8eNoWbNGlLaXsjNF5XCWuAOAXThDHXJcd7Im/n7XJZ5wXMXgO7qMJkItKjchxYoKEh7Px+qigD0+3CAPQBVKgLQH4BO+hdWsUrFUEJLFicxOZVDR8/8C1uYvybdLwC6a7/yR0rcDbZ2bj5vkc9JHLYdDlR2GzmZWWRnZZKVmSnBc1eucNdeSODIYoPvAuRFDiyzBMg1WrW8Tkiyi58LOXd/fz/5M7PFLCNXK1epSuvWbYmPT+JM5Hl27tojAXKDh4eUahcgd3paumR2a7QaunVti4enXm6ehazURsFGuM5Gd9X9eutyc3OJexUKB0LCvW2rxnibPDkdcYaTp85IAF3coFKrJStesN9FVIBKAOgmb7y8TOj0Bgmou+TZXftDl5q7aLhgq6tyQXSRT0pIyUseRRGAnr+pcf2qe7Xv+jvfU69WJfz9vGWbzGYL+w6dIitb5OZ6sEsRgP5g919R7f8ZCzxoAHrVSqUJDQkiMSmFg0dO3xWj3Xz2yLv+3m4tLuiZ/a5UtOghf2qBMqHBVCwXQmZWDrv2Hc+3tdxpgfJ9wz288O/cC9zDZvznXlW1UhlKl3KtUwcOn/rPtf9Bb/DNALrI9+tS8BInJ5vMESyyOqdm5aDQ6LgYk8qP0xezbcdRuvXoQd/BHfDxBQ8cnI04z3cztrFhXxwP92jAi2PacSYinqlT13EoMoLOvVry1JCOKBIymTtnL3NWbKR56/pMGNMDmzmTaVN3smnTWsJb1+DpsYNQaexkZuTw7lvTOXfuCq3btqRv/65cS4vnx6mz2brxFGXKVeSdd/vJ9GKJiQZCgn0pG6Ig+kompUp4kJnh5I2Xv+fcmVjadwxn6PCmOJQGFixay8rle/H2CuSxId1p3DgQlc5JWpadt9+ayqnTV6hdryqDBrSieGAQ30/6jUO7z1G5nPhZYxrVL4klExYs2M1vKzei8lYzsH9burUJQ+dwonNaUDpzUCpEbmcNZpFXGLUrZ7JTkctAd0oGulBUKwLQH+yZJAF0bKBw50DPI+Euel4C6ELCXSlBVxeArroOoC9ZvZFefToSGqRh2cIl1K5Si24d21LMC45HJLFy7QYCQ4MIrRLKlJkzCClTiidHDkNtzWLy94s5e/wMr7z0LOXLe2OxgtFgZ/W6XYx76n1+njWDsPrFZDq7t1+bRVa2hbHj+1E82IQ1G97/4BtiYs7y5Mih1KlWAz8fDZnZaRw+coyff1pJ86btaN6qPkEhHmh0SlLTHCxdtIP9B47T7eHmMvjkt9nLWbF8G62aNeWRPm3w9zdhc8DZ8zHMn78SjU7Hww93lz6kJUuWyfVl8MABlAj2xdNDhTkb+b4Zs3+jSq3q9Ovdg8ykeD6bNIOgyuV4YugQlEnJ/DhjPvFqC69MHINnmoX1Gw4wZeFcXvrfy9SuUBytQjCu9zFv7q+8+dqb+PmaEJneU9Ot5GQ6eXbCC7QJb8uwxzvhqdcybsL7XIy6yJNPj6Bm9SqYfDwkEWXhwiXs33uA3j16SeZ1QDG9dDbpdSItokVK0EsA3fq55qUAACAASURBVKH5A4DerFVN2nZoJsFzjUbFvDlL2Lt7H127dKVxo4Y4bHY8jXpiE+KZ+et8snLMjB73FGZrNvMWrOJ0xGl6P9yDtm0aSdn76Evp7Ni6g23bttG1awce7tFKOrUcNrh4MZkff5gmVSXfeut1rJYcfp69kM179zF23Hjq1QjFoAeVwsbKVav5btJy3nr/A6rX9sauUDBu/Pd46Lz4v1cexkvniSLbxscffklyeibDR46gREhxtGolarWCiJORTJ36I23CW9KxQxuK+XhKZr7ZbOWD99+X6gdPPTWKFi1a5AYXPNhz+p+t/V0B0PNGMOQC5tcZ6KJ5bvfoDQa6U0TRFZX70gKFOYzfrwerIgD9vhxi932ligD0+76L/nUVrFurIq+MGyQBJbPFyk+zV/Pboo3/unbmp0H3A4Au6pmXDZSXdZ4XQBfXyYOZYGNbrTgtZsyZmZKFnpOd5WJtiz8iGlbmHRf7IZdSj2inRQDoNqvMdS7A9owMkQtdj4eHAU9PgwTUbTY71apVI7x1OL169ybyVBQ7d+5l/vxFJCVfQ6vTynxNomRnZzNi5COMHj0Uf3/f35k76kIMT495g337hUP3hqy7qy65/xEMeYWTic+NYOzTQyVQHhNzhSdHvcCBg8dyGehqFwNdtkWJQqXGZDJhNBplniwh4S6A8psBdCH37gbXRfClsI1dMuJdOccKTD/Mz2D6l15zr/Zcf8d7OoTXZ9jAzgQH+uUqE7g6KSU1g68mL2DDtoMPdK8VAegPdPcVVf4uW6B29Qr877mhBBUvhtVqY8bcNfw0e+Uf3vIgAej1alfmf88PJcDPR+7Xps1azq/z192x5fJ79nDvT/Iq49zxy4secNcsMPP71xAgulDpWbJiK59PmpuvZ9/YI+br8nt60d+xF7inDfgPviysThVef2EYAf4+0ok+ddYyZs1d8x+0xIPb5HXLv5CArpuBLv/uEhXHqbDjVDoQKE5athVUGo6fvsIP05aw78AZHhnYkz4D2mEygs6WxYnjZ5gxfz/bj6XSpXNjRj3ahMtRl5k6bRORVy7RrF0dnnm0C3422L7tNC+/N4OqdarwzNN9UJLBpx8tIS01geFPdKFrt9oynZhgff48bQ0L5q+gVOkgpv70Dmabmffe/5HDh5JQKg1cuhqJXmcgJKg6Qwb1okplKB3qj5dWyYWYTD58axoXouJ5qHtn+vavj1Kj47Mvp7Jrxznatu7KiGH18CtuICPbLpmmk6etY+36Q/j6ezBgcFdKlijJtMm/cHDnKcKbhjN4QDNqVvMmKxUWLNzN7FXrsBvVDBrYgR7twvDAiR4bamcOahHQrlRjtjtlTmyXhLsClciB7nTI/xcB6A/u/HHX3AWgCzl+h8xn70CFI1cZTynAc6fdpThwHUAHu1rDlVRYuv4YAkAfMKAj9ap789vMZeSk2Rj31Cj8vRVs3R7NstVLeXL84yg8svjwiymULBPCkMGDiIlK5L033qd8SCX+9/IT+PgoSUl3kpaaSGgpPwYPeIu27doxfHhzEq+Z+eKjuVJl8MVXBlIqxBOrBd74v+9ISIjhlZdHE+RbApMHKDROZs76lc3rjzJs2DBq1a2CXWFFrVXJ1Hrbtp3h++9n0rZjAx7p34GVK7eybfMhunQIp0uHBhJwFb6XHIuT2XOWc/zkSXr27iHNtWzpaiqJPO9DeiMyGIg84VoVXIm9yPdTfyPdnM3z48diTUvmk+9+pmydagwbPAB7XBLTf13A2axk3v6/iXhlWVizZg8/LpzDq2/8j9rlg1BLcriT7Ox0/ExGTp9LpHRJl9/zckwOr7/5Po0bNWb06B54eOgYO+5driYm8dqbE6lcoThWB6iVsH3nYaZPnUH/Pv1o1rgefr5arGYrGo0galhxSgDdFQwhtCFtViUHD0VLBnqdsGr0698BD08lkZEXmTN7ESqFgn79elK5YihqNdhswjawbtMOlq5YTZv2bWjaoimrVm9g4/pNjH5qFDWEVLoBLl5IZtVKoYoRy7BhQ/Dz9ZU+Nb1W+NYsrF9zgGnTpvP1119h0Dv45KuprNqyhSVL51MyAFKuOQkspuDg0QhGjPg/nn/5VVp1qo7ZBq+9/CMeOk/efLkn3gZPYs8n8L9XX6dd1660bNuG0FBPqSqQlQPmHBtfffEF5uxsHnt0EDWql8NhdxFfZs38mTm/zeaJx4fzcM+eKFRirStioBd+ZSsC0Atvu3zeOahPO0JDAvN59a0vO3EqiqWrd97RM/J7cxGAXsAkfDcBLTfbuVrlMrww+hHKhgbLD8TilduZNH1Jfrvj+nX/RUfJ688/SovGtWS02bGIKF5558d7wlDLrxMrr0NBMi6LSoEtUK1yaZ57WsyPICxifqzawfc/LS3wcx70G/IC6AIw/XXhBqb/uupBb1ah6n+/AOii8m6HpgCL3ewgN5h+PS+6SErjdGLPzsKSnoY5MwtLTjZmmX/IzTZ3gec2ux2HjGh3/VzKxCsVGL08JdCemZWJp6cnKrVK5k8Xuaf0eh2du3Smbbs2hLdqzsEDEWzatIuFixZzNSlJyryLP2LHPnhwdyZOHIW3t9cfbJ+RkcULL3/InLku8EJC6Ln7ZxeA7WLFix+98sJIxo4eilajIS4ugbHjXmPbNsFgR8rGC4BcsONdJHSVBM+NRi+0eh0ajVbWRyoUieNqbq50sWEXgLxKqZZrus0hbCLysQup9xs50Qs1aPJ5U4vGNRkzohf+xbxJz8hi1vz1zFuyOZ933z+X3c9Sr39mpUZh1XjhmUekQ/fmYhXr3oL1TPtlJU8N68HDXZqj02qIio7l42/mcPL0hfunA/6kJkUA+gPRTUWVvEcWkGDzhEcl2Gy12fhl/jqmzlr+h7eL5B4FPX/+U4zdvAC6bNO8tUyd+cc2FcTE7v3EzUDlrdZ69zX/hXNh6xb1aFK/hkx9c/FSPDPnrC6IWf+Ra90Aunj5irU7+fDLX/JVj/sZQM9XA266qAh0L4zV7t49eQF0sU7NmrOGH2fcH+fr0SN60+uhcLnHO3/hCh98OYsTEefvXuP/JU8SALoMVHaqpIS70nEDQBc50HMsOah1euxKLRlWJwePRzPrt9UcPXGJLt260OeR5hQvBhqrmXOnopg+bz+bDyXStnU9Rg5tRsz5S/z88wYuXbtK49Y1GTWwK74WiIqK5cNJa7iWlUaHLi3xMpr44ZvZVBE+mwl9qFxRj9kBmWkZfPPFfJYtWUu7DuG8+PJIBKk0Jt7Ml58v5OjJSNSeOiLPncdkCMHfV+wD4vji8wmULOlHVpqZt1+fzPmzcfR4uBsP9wnDy1vHG//3Dfv2XOKRvkPp26sSnkY1WgPotPDd5PX8OncDgSW8GTOuD8FBpfj+21/Ys+Uovbv2ZNCAZpQrpSY7BRYv28fMVevI1ikZPKi9BNA9FYKRb0Ntz0GlsKMUqdLsAlpV5TLQXRLuNwB0sAlwXQKuReVBtMDtAXQXsK522lwMdKUAXYWEuwq7WseVFCdLNxxxAej9O9O6SSjrVm1n54a9vDBuHCWK61i67ASHTu7nlbdHcunqFZ554Q0aNW3ImKcf58ihGL797AeahrWkTKkQPDyd6Aw2oi6eluN2+aI9JCUn8+EnzxMaauLFCVPJybHywsQhlA41IngK7703jdj4aJ4d9yQVSwVjtzjx8II3/+//SLjiYNSo4dSsWwZ7rhslPRMuX7bz089zqForhDbtGrFhwy52bz9Mnx7N6dC6vvT1ZGZDehasW7+RLdt2yvkr0gcuW7qO1q2a0rd3e7RqJIgv/p9yLZ3Fy9dz+MQxXpwwnpSEWD79biq1WjTg8SF9SI+6ytSZ84ixZ/DOWy9gzBYA+iGmLprHa2++RrWy3jhyZF4/stITiY5J43JMogwYiLkUy7mzF0lOTqFdu/b07tNM+oveeOMTUtNSGDP2acqXD0ahUkhwO/J0FB+8+yGPDX2Uzu0bYPTQkJmWjVIpWOigFMFFUsJdjQItVquSQwej+XnmfGrWrUzPfh3xMam5HBPH7F8WolappMx6qZL+Mt2iEMMT4Rb7Dhxh3sJlMkChS/fOLFy0npPHT/DcuDEEBXqh0UDkqcv88stcmVP97TefRbj+PPQuED45CQmsj3nmWd599y3q1SvF6+9OZdPu3axc+QtGLcRdNlO2lJYzUdGMHPkW4597ifAOFYhOzGb2jM0kXE7gpef6UjHEyMGdEfzw/XT6DxtO1ToVKear4lqyE0+jkGuHTz/5lqSEJAYNfIS6tSvKoALhc1u1Yhkff/wRQ4cO4dFHh0g/nQtELyqFs8CfAOg6rQGFQoXVapeOUKVSZIZQycksnJ4q8W8p0VkwBrp0lLolaApX6wfmrrygyJ1UWgDooyd+dSePyPe9BXVgiAffr4eke8lAv50NenVtwZNDu8tcG6JEnothxPiP890f7gv/C46SvEYJKRHAB6+NpGSwv/yxADs+mzSPzTsOF9h2Bb2hCEAvqMUKf33Pri0YOaTb9flx5lwMI5/7tPAPfEDvLALQb3Tc/QCgu3c1buBcgsUO1x+39Lk4gCjF3kihkFG1OWmpZCQlYcnOwmY2y9zmYt+kUon9k5CSEgC6yFmXC6CLn9nFFh2MJqN8blZ2Fl5eRnm4SRI7b8DX14eu3bpSpUoVTF5GIiOjOXr0NLv37sVitmL08MRqt0nwYeHiSTRoUEveJw4iCxas4WTEWerWrUblSmX54KPJbNu+zxUYIDPvuPOPu1osvzM4eeXFUS4AXesC0MeM+R9bt+YC6ErBOldis9pcQQUKxXUAXcjJa3UuFrqwjdjviWsEyK5Uq9BqdFICXkRIy2ACERybe52LBv/3FgHM9u7WUvaJKDv3HufV96b+vS/9G57+oALoIiiuTYt6cpwJufatu45w4Egk5UoHU6NqWVau28PK9bv59qNnqVGlrLScCDwUwUSzF274Gyx59x9ZBKDffZsWPfHBtUC+AXT57SnYN+DfCKCLnr5Zuv12Uu7/hXPhS+MG061jUzkBLkTHMmTU2/f9ZCgC0F1ddL/6hu77AXSXKng/A+g/fP4iNauVd+3xitjxt+3xNSu+koxoCZ7nAdAF6CdyoLvyn2twqjXEJmdz+FQcs+ev4/TZRHr17kLnTnWlbLK3BtISE/nmpy3MWxdBv94NeeOFLhzaf4Fp09dyLj6G5h3r8uzwnnhlQVKShQXrDzN97gJKVyhPYPHSbN24lz492/LkyKb4eoHF7iQnPYMvP/uNiBNR+Pt78dU3L2FDQVRUCqVK+ErZ9W+mbGPLzj0Y9cFEn48hIfEkTzzek0EDuxDoq+XZsZM4feoynbt2pGfvhvgH6fnwoxlsWn+Kls078NiQhpQt60GOzYlK4+TTLxaxc88ZSpX2Z+CQ9pQIDmHKpFlsW7eXAb0fYUDfFpQorsCeBctW7GH68g1kGjQMGtSOh9vVxRMwOGyobFmohAy+WiXzXtvdDHSEvZ2oRFq26wx0Ie9esP3JXZrGRY+5CxZwAeguRWTBPBf9LRnoCvE3ay6AbpNMZCnh7lRjV3twJcXB0g2HWLJqAwP7d6FT62pEHIpk8W8raFS3Ac0bVWfGzC2UqVqaLr3CiEmO5dlX36Fugzo89eRw9u+O5PWX3qOEXxlKFPfmcvw59B5OSpUO5ExkFAZNGRo1CuOhnk0oF+rPyxOn43SqePb5vvgW8yQjHb7+8kfS0hMYO/ZxKoYEinAaNFonH3z0MdEXshjx+FCq1y6LWWBzKsgyK4i6kMO06bOpWa807Ts1Y/26XAC9e3M6ta4vLZptdpKRDWvWbWT7rr106NRGEjqWLl1H86b16d+no2SeuwH0a8nXmLd4NRFnTksAPTUxnk+/m0KNZmE8MegRMi5eZeovc4mxZfLG/17AK9vCxs2H+GnZQl5941WqlDLhFO9MucqLr3xA7JVEGtQPIzEhA6PRmwrly7N1617at29H9+4NpR/pnXc/Iysrg6dHP0GF8sESpBbdduFCGq9MfEOC3h3bNcSo12LJzsHTUyggWnE4rfI88XsA/RI/z1xArXqV6dWvAyaTiksXY/nt14WolWr69ulFaGgAgg8nAHSbU/iIDjF/0XLq1q9J524dWLJ0IxEnTzLxhQn4mFTodQrORF7m55/noFY5ePO1CVisSjwNrvSFaalOos5f5IXnX+L999+lRo0SvP3BVCIuXOT77z/G11OBJQuU6hyZK/258Z/z5OhxtO1QiatZTn6avJq4Swk8P74v5UsYObL7BF98OYmBT4ygVv3q+PurSUtzsd1VSiefffItyUnJDBnYn7p1BIBuk0Ehy5Yu4ssvPpcBB4MGDyoC0O94TbkJQA+q3NTp7e2Nf0AAOl1hAHSXNKnI45C7fRb6prkZLnN/Jv+Zm8OlgIflO27vPX7AfwNAF7lU77Fhb3pdeLM69HmoJQa9jsjzMXz940LpnL0fAPQu7RozdmQvWTdRhLN4wmvfFthg/wVHSV6jeBh0TPp4AqEhxeWPryal8t6Xv/ztuaGFWkCVCqFk51hYunoH67YcyOMI+P1Yv8ECEcBTEQPd3X9PDO5Ko7CqMofQuq0H/pTh2bldI8Y80fP6/Dh4NJLnXp9U4PnxoN9QBKDf6MHbAeiPD+pCg7qVpVNu/ZYDzFu6Jd/dfqtPlCuXXJ73Xv+r62pRD0cu4C2AcwGI2+3WXPFzl+y5AM/dAHpGcjIp8fESPLdbRe5zm4yglYxslYhqtmO32bBJAF1sdpWYLUKi3Yqnl5eU+xR5kkySPe4kISFOgtGBQYG0aNFSgvHHjp4kNSWLlJRMrl5LwsvTRHG/ADIyM2nRqiGff/UaAQHFJLg9adIvvPPOt5JFbhNAt9N1eJRbMMGYdzpc0afiAy7BC1cucgGgv/zSU4wd89h1AP2ZZ15hy+Zdso5CbUPYxirbaJf3exg9JQNd5kE3GNBotcIFIbd64h4BoKtUanQ6/XUA3ZoLoKMUcu+5LPR892jhLhRjqH/PNqjV4oDsZPWGvXz0zW+Fe9g/eNeDCKCLb/oPnz4nFZlE/TduO8hbn8y4pRW/eHc0dWtWlL8TeWTFnm7Vhj3/oMXz/+oiAD3/tvonrnxp7CBE/ursbDOLVm5j7aa9/0Q1/jPv/C8D6AL8lWMtx8yiFVtZu/H2Y+3mM17eVDE3p41xfbZdKjb/dvWr/ALoIx/rQeP61eW5Q8zpOYv+uYCrIgDdtbwVAej/7DJ/LwH06lXLMeqxHnh7G7kSe5Ufpi+W6kG3K998NAHxbXDv8b6YNEeqNRSV31tAAOjiVCbAc5XDzUB3gYECQJfBzILUqVKRYVFx/nImP0xbxMatx2jTrhOPDW5OmSAN1lQrB3YdZOaifRy+YKZL5+q88WInzp2M4Ycpqzly/iQtuzRg4tMDpIR7ZgZsPnSaie9+R7ZDSzG/MlizYMxTj9Chgz8apaiVA3NGBp9/OJO9uw9RvUYVxowbgV+gAXOWYJcq8fT2IbickJiHjGvw07TdnD+/F402ja8+HU9Glo5335xM1Ll42rRtRd9HmuAfaGDO/G0snLsHg9abFyZ0pk6dIPQeKk5dSGbKtLVEnLpMwyY16dCpISaTF1N/mMHmVTsZ2KsfA/u1IdBPhdoGS1dsZ8qyjeSYTAwa1JaH29fC0wE6hxWVNQuVw4pa48p97hQMdJfItATQhbR3EYD+75iRtwbQRVfbZW50tVOA6NYbALpDg11j5EqKnaXrD7Bk9QYG9e/KQ21qEBedxNqlWzl19Ax9H+7L8hUbGf38CIzF4dK1RD799msCQ4J4+pmR2DMtfPzuTLzU3rz+Wn8UGjBbQaGyS7/Q9i1XqFqlGEHBBuKvmvm/1yZjNJp49dU+EkBPviZYxZNJSYvn2XEj8Pfyw99XjVNpYcnSFSxfvJtBgwZTO6wGTpUVlRjLSiXr1h5l6rQ5dO7ejEf6t2fZ0k1s2niQhzq2pkfnhgiPtfAI5VjszJ6/iovRMfTs3R2zzcKSxasJKVGM4Y/2RYlKMsbVSieXLp7lu8mzUGm1jHtmFNbMFD79bjqlalTh8UGDcSYmM/2XeZzPSuGVV17C12xl+47DTFk0hwkvvUCNckGo7WY+/GgKe/bu4euvvqN8GdFGhQTp/f0cDBv2DmFhDXliRBs8PLU8/+LHpKRcZeLLE6hcIRCbAoTbKfJ0PJ99/AUPd+9Op/Zh6DRabBYLXh4qlEoBoFtyAXSNZKBLCfeDl5gxcwF1G1ajT792GDwUnD8fw7zflmDONtO3Tw+qVy+PQjQZBWkZNpat3MyGLdvo1qMrtcPqsGbNZvbu3sW4Mc8QGOCNt7eGK1eusnjBai5fvswTw4cTEOAn/Wh6nVANyWL+go2sWLZCSrgLYP+b76ex58gxvvj8K0oH6/DxgrTMTKLOXWDcmI8Z+fRoWnasi95TxYsTvken0PPm//ripfEg42oqE196nVrNW9C+WyfKlPZCq4GMDKEQkM3XX36BTqvkscEDqFolVErwO+0Opv74AytWLGPEE4/TrVtXqSQpAoL+YfjuAV5cbgbQKzVxAejFi2PQeUgGusUqmE25DHSnSkp22uwOKQnglui8YQHhnHXmAdDlFlpG+Lhcs6KIXC7ij+vv//bSuH41TEYR7/bHMqRfBwTTVhTBrN2178Qtr4u+HM+pM9H3qakEqJh3Ct7oU1ewnitaKG+524C7yKc5sFc76RR3Aa2zcoHWP46vvHUtDNv+1p1w+yVIOI3FoUI4UTKzsqWEu+jrgh4s3ba8N4PgXszLv162e3VtSbtWYVJaZfeBk0z79Y95E//KHgI0ysWH8lzqHpM3WJfuX07/6iVKlwqS/xRMuI//AK7cqHfecXz3xtJftehe/b7wY+DTt56iXq1KsqJ/Dog7ud38uFetvF/e4wLQB8sc6C4J9/X/qIR7YdbowsyB/N4jrvv4zVHUq+UC1Q4ePcPzb+Qv0MIVs3fzR0h+mXL3Ia44vxtXiG+aK3e5FHVTKdDrtGRmppOScg2b3SIZzCJXeUZWBtlZWTitVizpGVjS0vH39ZXM8tiEWMkOFyC3WiMAW4cEnM0Ws9wniTznVpsFi9WCUiXY2k75e51eJxnrZnO2BKA1Wg1+fv4SkE69lo7DpsZiUZCZmSPzynl5epKankavvp1576OJeBo9yMzM4pUXPmDRwtV4GAykZ6TLcSXk4IUphE0Ea100WrTFJR0q3m+Tv5s4cTSjxwyTAHpsbAJPP/UyW7fscknSyzzpuccvmb/cKSXbtVqdBNG9fXzwMplITc+QDHQvk7fcR4r8t1qdXuZJFwC7RUrAO2UOdZd2fOHXnL+ax+7vrVjbH+3XgTKlAklMTuW3hRs5fPzsX92e798X9Lsud0h3qd23kv7Nd8Vve+Fff6fz+w7xTXh1/BC5xrnk2tdJufZblfBmdRHqJEYPAycjLzBp+uK7kr7lemxvfitdqOvuns3+/PV/33xxvzc33KZQVijITfJ7U5iPTkFeknvtjEn/k/mJRSmIvHIhXlV0C0iQ5NXnbki4/zrv1hLuMovHHfoE8rsGFnTNvfm5+ZVwzwukLl8jpLxn/emYyI/61c1n2IK25UEblPkF0L94bxxhdVyA3IHDp3n2lS//saYWtN+vr7eC7XiP1sF/zDh/8eL/evvvZr/cSwC9U9vGPD9mAB4GPVnZOXzy9WxWb9h92+a0aRlG74fCMXoaECqb3/y4QN5XVH5vgdUrBQNdsM8VKAWALtJoiXOTPF3ZcSgcEjy3KVXYlUpSshTMW7qPGb+sxek08OigVrRrVo6ki4msXLKBnUcSMRvK0KB+WZ4a3oykuBh+nrmSExcjaNahPmOHDyRUp5QyxAfOxvHdzOVs3h2BUlWM6pWq8+KEnpQv63Lr6zSQnZbBD9/M48jBExLw+mHy2+zZf4Ivv5pC4hUVjz05lsr1fPD0VnLmhJIpk38lPv4E3Xs0ZfwzPckxa3n1pa+JiblGy5bNGDy0Gb7+Bo6fTOHXmVs4fiiSBmEVadSoEjXr+LJz32EWLTtAZraKQY/2pEPbylht8O03M9m6djcDevZhyICWBBVTo1PAgiVb+GrORnK8vF0M9Pa1MEoGuh2lNRuVw3Kdgf57AF2kZnNIEN2VA11IuBcRZR7U+fmnALoAz7GgEjLuIuhfBP87tNjVJq6kWlm2fi9LVm1k8IBudG9di/RkM0f3nmbKd7OoW6sRKg2MHt8Phx7OxSXw8bef4+Ft5LGhwzGofFg8dw1H95xm7NhRlK1owMvkJDo2CZtVzbdfzSYsrC69+zWTmNsbr/5AVmY2418cTLnSvjgcKj78aCpx8dGMHzeKciWC0WucpGYkcubMOaZMXky1ag0Ib9eU0mV9ZILw2PhMli7ZwZW4ZLr3aklYWDlm/bKMpYs30bJxPR7p1YYAPz/MVicnT59h3cbtlCgVSpduHaSc/OJFK0lJvkbvHg9RoVwwxby1pKdaOLD/AMtWraBpixZ06dCWlPhYvvh+GkGVyzPy0aEok5OZ9NNvJKvtvDLxWfzsNrbviOST6ZMZ/uRIGlSthLfBxquvf03StRTGjX0OpVJN5YoGScjYvDGOd959n/bt2/Ds+F74++l47oVPiUuM5cUXx1G1SghWm/CNwf59x5n72zx6PNSNjm1rY9BqsVps6DQO1GobTslAF5ilGmWuhPvBg9HMnLmA5uHVadW+KRq1CpPRwNIla1mzaiNNmjSlWbPmqDVa9AY1Z6LO8uucZXiaTDw74WmupV1l3oJ1pKVeY+TjgykZbEKrVpB0LZ2VKzazefNWunRsR5dOTdFptWTl2Ik4cYnpP02nuJ8/zz//PFZrDj/NmsOKNRv4eeYMArzBS7DVFU4uRF1kxONv8MLL/6NheHn0GiWvvjKTzDQzLz/fi9AAH4waBT98P4/tR0/Rb+gj3ByHSgAAIABJREFUlClTBq1GKVUU9u89wqKFC+ndszttWjXC6CHIO8jggDffeIPLl6IZ/fRTNGzcUJJa5Ffk73cjPKhLxl/tVBFrStyVy8TGXkERVLGxUzg/AwSArvWQBrbkkXDHqZSSm4LNJCTcRaKA3yehd4HnuaKguS935GGhu53WNxzX/1LL5qtZP3398k1g3ex83Xc/XXQzEyrvYf5WTMK8B8W71Y5hA7vcAkCPzA3Q+PtXB0UhvLL37yHRrQ5xt3rnds9xK1P8ve8REo83l7zj8uYxOu3LmwH0B29O3rlF72wMFARAvxFYdee1fpCfULdWpVsA6AUPGLlbNhA+vIL68QqjklEQ5+8n/ycCMwoGoF/Xv7kJpJRBfNcBdNd+RGyGXDFfMk8NTocdhdKJVqvG6OlByrUk4uJjyc7JkBJPRqMHqempZGZmoLDbceaYUeRYCS4eKJ0bcYlx6DQ6jAZPDJ4GuS+yWCzkmHPknshgMGB3Cma7FZtdRMy61ioRQSxAbXFWF3LvUurcLrXOEWLxKoUHTruGnGwbGrVGgvtpGelMeGkUzzw7TLLe4+MSGfvky+zeeUDmVE9NTZXguKenCIx05V6Xsu9KBRqNSM3jAvfFIUa8+MWXx/HMWNezBID+1KiX2bZZsEOcLta9BNHdgUguZQ7BhBMgure3Dz7FfMnMzkGl0eLnHyhluHPMFlQajTycaDQ6IUDokpGXkf9/fzzlvfjmFoYZfrfmze1Yine2Jvzx+1nY53Vo3ZDxo/rJoCmhEPT593PvKfu3ENu0wja16L4CWqAw86aAr7h+eRGAXljLFe6+fAPohXh83rXzVuD5rdb8guw5bndeLQLQC9FZhbylCEAvpOEe0NvuxT7tATVNgat9PwPoBW7Mf/SGNSu+kS3PC6C7wHOZIAun0olCrSYl04JTpKbSCCXOVGbP3ci27XvIycxEg4VgHz06lYJLV51kK/14+OGmPD2iHadPnOHnGUu4nBxD41Z1GdK7G6E+JnlGvJCQxt5jUXw56TeyczR0CG/Fs2M7IzhhSgfoNZCSnMZnH0/nxNEIigf68eFHb6H3hF27TvDW69+RKY6Unir0Rm9UDiMqcfJzpjJ96lv4mDy4lpTD/yZ+JNmTLVo1Z8iwcHz9PMnIgvnz97NuzTbSr11Bp7eQkBwtpNtQqnwZ+tiTdO4WhsFTSWJiJt99PYWdm/bSr2dPhgzoSJC/B3olzFu4lklzVoNPMQYO7EL39vXxUinQCoa5zYLCbpXnbUEOlCx0p0hXKxjoIvO8A4XTIaW+bSLlmlCdyxsf67wBqN/S0+xGp64fPgp7nhL1ueGXEziLeKT40a3DdW/lX70zv96DPv1cJAmXXVzMW9Gf4t+CgW6XUv5Kp9VFDlCosNuVONWexKeYWbF+O8vXbGBAv+481LYhliwHFyIv8/Xnk7HkOOndpyfh7RriWQxORcXy1odvU71uTQlWqmwOos5l8t0Xk0lJSeWhXh1AaUaptDFr1hzMmVq+n/wVgUFambt78qQ1bNuxSyor1KpdheDAUnz73VSSkmN58blRlA8NJj0tR457u8PBtKkL2L5jH8UCjNSsVQWNTs/hw6c4ezaBXr0H0qVbI7Q6BXPmbmDpojWoyaZm5VBq1awuSQzbd+6WKSAGDOxFkya15DzYvecYs39ZjMWcTZ1a1QkJDuZs5GkiT5+iZGgpHh/5GCHB/pw8Fsk3P0yhbPXKPD1iOObEeD7/ejopSjuvvDwRP5WTrVsP8e7Xn9Gxaxca1qpDzWqVWbR4JevWbqBO3XrUrlkPi8XOqVORrF61hlKhpQkKCmT06GEEl9Dz9ttfcjU5kZEjh1Olahk8tCqUCqQ0/KJFywlv2YJO7RpK0q/wcelE/nMEgC7STytkLnuFQiNJJ4cOnmXWr/OpUacK/fp3wWDQoVKIPOUp/Dp7EVu3bKVe3Xo0atyESzGX2bxtKwYPTzp360bDRnWw2LKYv3Ad0RcvMH7sM+i0GjwMGrkexsTEMWXqb0RERFChfAVq16xJWno6+/bslf67YcMfo1bNGjjtGXz+zU/s2LOPxYt/wm5RSoa/RpXD+fNRjBzxMm9/8BHNmlUgy6bi5+kr2bRuMz26tSC8ST2K+/pz9mwUU2bN5WpaOu06tMPXx5vIiJPs3bOT+mG16fVwd8qWDZGcFBHklJaSxoRnJ0il17FjRlOpUiVJ2hH+v8KW62LihX2A/KblvVmsjW5dhPw91D2P83f13b7qZgZ6xcZOn1wAXa/1kJKhIge6cKgKMP2vAPQb4LlYoNyVdbPPXc5pl9O6CEAX1ikC0O/OgC4C0O+OHV1PuVebrHsDoN/KMXsrAF22XKGgCEC/8zFQBKAXfD4WAeh/bbO7AaBLiXI3eJ77d5cqjhtAdzklRFCU2MopVU40GqVkVSQnJ3LlSgwpqclSyl1EqEo2ucOOUa9HbXeistrRa7Ro1SIPk4qsrCzJRvcPDJAM9PT09OtguVyH5AHYiSVX8t2OXbK5xR+l2gV031jDROYrNdh12MxKMjOyUUtZdK2Ufh/34iieHjdcMtbjBWv88efZuW03er1eAvfiTYKBLnOAOcQfhwTCNRq1Kze7kJe32VFqNLz46nhGjb4BoD/z1ES2bt4p6yL23NLFoHTlS3flUXfKQ4IAynV6PUaTCR/fYpi8fTF6+0q1IodTIXNKCWksYWW12NkrlVhtDslEv0Py4V8OoHvhmC0MEFgEoP9l192VC4oA9Ltixr/lIYWZN4WtSBGAXljLFe6+IgDdpXZQxEAv3PgpAtALZ7cH9a57sU97UG1T0HoXAegFtdj9d/26Zd9d98xJ78xNamkivZgIuhZ++hyLQ+QVw+lUcjLiPMtXreHYiZOYbTbq1K5Jo4aN2H8ogl17jtK2XTh9e3Xg8qULzJu3jISrsdRrUJ3eD3WkTHBxLLZscqxWIs9e4etvfsbL6E+L5i0Ib9UYv2IiL7KQdYaszHR+nDyb3bv2UqduHfr27U3JkGB0eif79p7lvY8+Q+VpIC09S4JcDevVo3OHcOrULonaqSQ5KYdXX34TrcGDsPr1adq8GaXLmXCoFKSkQU4WfPXlZxw7sk9otFGpckXate9Cs6Z1KObrSY4FkpJFHaZw7MhJyUhtHd6c4CBvKV28Zu0Wlq1Zh9HHm/bt2tC4fi2K+3qC3SlV0exCAU4hgr+1uQq5N46i7jODXenAqrJJwFVI6bu9ZAITcUMdQh3A1T+un8h/uQF2oRKgsOeKZhd8jAnwXOFUifB6ebMLQHfjLG4Uyg0OX0/U5nqRRNrdNRK1KjxoVvCa3193uFv++6AD8S+XV8JhEwC6Ap3egFmo5tnskgiwZv0WDh46QssWzWndsimeBh3nz8Xw66zZUiL74Z7dqRNWRT7l0uVY3n73XcLq12Pw4EdJT02neIAPlhwzX3zxE6dPn5bEC28vTxo1aUrL5q0pUzYQg8GVRC/6YjoffvQJsbHR9OzVgxbNWvHzzFnkZGfyzDPDJbisVIpc5wpsDiuJV69xMiKCvXt3c+zYEXLMYq43oGWLTpQrVxF/P70kfMz4eS3bth6gSaMa6LRmduzYitlioVnz5nTq1JYyZYOlkoPknDkdnD8fy/bt29izexfXrqVQsXx5WoW3onrN6ph8DHgYtBw5corFy5YSElqK3r16YcnKZumyZVyKi2X8+HH4eRnkc9ZsWs+aNWsJCS7BSy+9hJeXke3bt7N61VouxcRQrmx5wsLqExgYJH1Vy5cv59NPXsfm0PLhhx+iUavp07c3FSqWlaQRnRo2b9nFtq3bqVOnNk0bN8bfzyQBa9GXQrVW+LWED06w+oWnKjU1k0OHj7Fp02bqNQgjvE04er1asrdFm2PjrrJ/30H27t3HhQsX0Gq01Kpdm5atWlKtWmUUSgeR56LZuGGj9On179OXgOK+iKXX5nBiszolEH/wwEG2bdvGoUOHKBkSQsMGDQhv3Yrq1cphs9o5FXGBQ0ePsn7jBt54401KlPQjO9OGj7eGteu3sGH9Flq0ak3DhmEYTQZOnrzAwnkLuBAVSaOGYXTr0o0yoYFEx6SyZ88htmzdRMylS5QMCaR586a0aNaEkBB/6XOzO5zkZGVz4MAhpk+fTpNGTRg4oC+enkbRxaiF3MIdFBFQVFgGuwDPha/1RvkzAP1WgUeCwK3E8Y+pgtwGQC9evDi6IgD9DoZV/m4tLIAuZEjbtqgnZQiDA/1kfrVLlxM4evIc23Yd+UupSwHWBBTzloyw/YdPyesb1K2CyNcdVNxPPmvb7iNs2330lg0J8POhbcswKpUvRclgf8mQi7mcQMSZaLbvPkpiUorru53L+rs54l/Uv3yZEvKas1GXuXgpTv69To0K8rnly5SUUk4XouNYv3X/LeXrBYupfp0qkn1XrUoZurZrIiXck6+l8cuC9WSI8EUhcORwcDbqyvV33KpBjepVpUmD6lJO39fbSPzVa1yJTWLHvuP5yrn9Vwx0kcvT388Hu83OsYjz0j63OiSKNnXt0JSqFUsTEhxAWkbmn9ogf6PsxlXi+S2a1KZWtfKUKlkcvVZLTGwiMVcS2LDtYK6Nbg+gC5lp17ixXh834undOjShfp3KlAj0Iy7xGidPX2DD1oPXx8Gt6/nXALoYJxXKlpS5gm+XxkDkvDMZPUjLyGL3flcKBLcdhd39fE1Ex8Rz9OR51m3eK3Obu4t7XFapWFrmZRVFplUIzptW4fj16/O+41ZtqlIxlHYt61MmNAhvk5HY+CQuRMfmse3te+xW7egQ3oBWTevg6+PFuQuX2bD1wO/khm81j2/0RxVKBPoTl5ic2x8H/qI/btQtwM+XFo1rUbliKKVyU0xciUuSc/V2/erqqxKyrx7q2JQaVcvKBx6PiGLZmht5zX4/dlxjwN0OsY4cO+maH39W8q4/oq/EfZeuJHD6TLRcs/7qfve4upP151b1y9/8unXL/i4A3T0mvbw85IsFQCpk9cVY+rPiYp8rkPe3CqNsaDDeJs/cMR0nx8GF3HX75vnk/rcrfYl7bp7MMzebULdmBfx9vYm+nCDXRJHTXHyHbi6lSwXKNUCwmx/q2IQaVXLH1SkxrnZdv9wsv2Wn//AM9ypTOjSIts3ryTEa6O9LwtUUrsRdZf2Ww5w+E/MHAF0cTrRqJWZzFjVrlCfA34eUlGTWrNtEcvJVWrVoxCP9elCyRBDno6LYtGkrm9duhBwrKqcClUIpN+8ZGekSHPcL8JdrvgDUTd4mmQdcgN4C7BZy5jk5OdRvXJ9mrZpRtmxZivkVIz4unkvRl9i0cRO7d+3J3amqUCv1OGxK0lIzZeR8hy6t8fY2UbtuDXr3f0iyxq8mJvHdl1NITUlDpVaSnpbOlo3bycnOdrHNBbteyre7DhoWi1Uy4YUzRqf34IVXJzBi1FD5rLi4BMY88wpbt+ykUqVy9Ordlfr162A0enIm8ixbN21n4bylksEuvtsenkaK+fujUmtkNLTOYKRqtYqUKVMKrd5AXPw1oi7GSSUjm5COl6C63DDI/szb59ExCZw+e/v0NWLP0KppbfntNnl5IK6/3Xhyf3Pd4/Lm75h7MLnXMtf6cGPv4Nqf1JN7FzFWXfuTA7/bn+TH+duuZZj8Xop2iiL2WydPX2Tdlv1/uXdz17FFk1o0Dqsmv+Mij9rFmAT5TRbzMm8dbq6PWKO6dczdY5QIID0jk6joONZtvvU+K7dn/nSt+KtfCul2sf8Re9UBvdrKKGixZ529cINcT0QRe6OjEedIvOpa+8V8q1W1vJRWvCoOpUeFotDvi/u5Yu7vOxRx3XbdOjSlQd2qlAjyIz4hmROnL8h95NXEP/+uuJ8u3i32SWLtK1WiuPzx5birnIu6zPot+6/X8XbtbtxA7Ek85f5td25aJpfdmyH2UH7FvOWeRHzr1m3am+8+F+8Te5V24fXlWBdFOHgOHYmU9cpPcd//h/V8y/4/rOf5ed6dXiP6sGmjmpQI8icwwJf4xGvEJyaza+/x6/u5271DnH8qlAuRvz57PkbutUTfDejVjmpVypKSmsGho5EsW72D0FKBlM7d4w0d0JmQ3H7dtP0gO/ccu/4K4eTdte/Gni/vu1s2qU2ThjUoVTJQnjXEuWXfoVOs37zvTs2Q7/sFGN1c2Cs44K7YS7xY7JPbhtenQtkQ17nrYixrN+/jVOTFfNerSqXSiP1qmdLBMtjsbFQM23cdlX34dwHoYs/ctGENPDz0sp5ZWTns3HecPftde42bgzJE34l5Kb5T4qzsXmtu1UhR54DcdDri2oTEa7+77M8Y6CJdV2iIKw3UYwPzjLVtB9mRd6xlZMpx7i7Cbg3DqsozrTib7zsozuY5f2iHe01v2rAmJpMnZrOVfQfF+vd7+WO5hlavIJ2J0TFxRERelH3Tr2cbuT6Kb/7xU+dZumr7bW3RPryBvFbsn0S5dDle7ulFLvd7Jbf8ZwC6WAMqlguR+8MeXZpTs1p5Wc9jJ8+xZOX267Z12fOPNpLjv1YlWjevJ7+lJi9PLsbEcfTEuTtqY0Ek3MV4Ed8bse8IDvInJTVdfreEDL3I5f5npbi/L7Wql89dj+KJiLwg+/iRXm1pWK+qDGg8HnGepSu3k3D192NYPFeowgjZexGwKedQdg6nz1yU54S8RZypRH1uV0Q/tG/dgIrlShFYvJis/+XYRGlDUaeClFvtoeRY9/KUZ7sDh0/Jx4l2dmrbCAESlwj2Jy4+SUqBi3feqq23q4OwYYc2DalUIVSOAdF2Mc4jTl9gy47Df/ks8S2tWL6UDAI9evzs9eurVipDxzYNqVyxtHz1uagYOf9v931x18/dVnGuzfu8W9VftF2ch293bUEBdHG9OPuXLBFwvR9FX/5Zvd31Fd/wQX07SFZfdraZX+atlWcsdxHfy7xjQY7dGq71KW+//tlYadKgBs0a1aRUSKD0i8hxdiVRnvvd4+LP7nfXNS09k517Xd99MY7E2iHWdLFPFfUUdl+9Yc89W+P+rM7rcwH0210jACedVqTQ0mC25KbK0qol6CQA8Gybg3SzRQYtC9BOsD1zLE6MHhoJ/ohiMdtJScvBU6+kmEl8T+2SbZmTnYHdpkSjNpGVacXb5IWnYL7anaSmieBxEWSuwKBXy7z3QYGB6PVOEhOz0OrU+HjriE/MxKbWyFRdOpUSjQo04uwpRNWsQvnMIc+dNpFvXK1Fb1ShUIPFDlanOKOC3eIK0FaIw2JuCjFXALcgbzpdLMv0DMxmB94mA2q1Rp4n3e1LTUmX7/HxFvmClVjFe21OecbXqBUSQJMZzXKR1bywkgCr7Uo7NqUNAaTfUK/LTTiTC6JfB9CFQYXcfm6HCfl9cY5yKuw4lCJbfcGLAO0VDtFZbgDcDSjlBdFdlb9OZJSNyQMVy3oIAP7OQLOC1/7BuUOlVKBWK2Wa4szMbEmOEKp9sXEJUmmwSuVKUqVPfKNFMRqNkhiRlZUt55/Jyyj3l+JcLcag0dO1N83IzJH3mbxM2KwiX3U2NptQBPTEy8s1UrKzxR8zPj7CH6QgPT1DBnj4+nrJOSuKTi/IDnacSodMCygkyJUyosaB2ZpNZlYmVqsTHy9fdFq9JEqI8SqCUGbNXMPmLbvp26cd7ds3kQqHWq0S8ekXOcVtNslnkPUS93l4aOTvxJzKyDDLdml1WnR6be77rLJOot3iOcJnKN4t5rJQNRT1Ss8wS7eOyUukK7QRFRWDn58fJpNRzjmzOQeL2YJao5GKjOLe7OxsUlPTKB3qAvQFa9/f3yS/E8nXMvDyMqBTqUhITCItLU3aMMC/GEqxUAjlCEHotrv8SsLmZrNZBscY9FpJ+hD9KtjXQgXRanfNDwEkC2KIUNwWqREFNqDT6aRPzPV7zXWlRrHfFo01GvRybcrOtkn/nV6vxcNDkFmsZGRkEBDgS06OQ75f7K8MBo20a3p6JumZGRQr5ofeQ01aWo4MGgjwN8k16/LlBLy8TNK3J/pAlKwssW4IAoxG9lVaWgYGjQc2i0OmgZQqmV5C2VHhCvrIzJBt1utcKRt//HEau3fvY8iQR2nerClqQbt3OOX4LlxxaTncDQDdtebeBJDLtN95yx8BdAGei5QbDpGw/h8pRQD6P2J290sLCqALB+6IIQ9RuUKonFy3KukZWazZtJdvpy66bdvc7xVO4C9/mCeBsq7tm0g5Cne5HHuViW//IMFVdxEHvFFDu8v8xmLRvFURB1Wxmf180pzrYOXNAPrzz/SXYL0oIs/03CWbGPNEL+rUqPiHdolDvnAsfzdt0e8cjQJoHz/q/9n7DvCoiv7rs5vdTbJJCKFZKaIoKr52pYMFAVFUujSRKlIFQQFBUJAOUgWld2mKonRUsNAVFV4VxEaRml42ye5+z/nN3t27m60h4Ov/Y54HkuzeO3fu3Jm5M3N+55zmiLPGhnyGBFYGDJ9V4LjmT9VFsyfryEZJIO851sOi9zdLGQKlUAD6/KmvyuKYC8NPtnyDSe+sLACgd2rTCE81rImEeLUxqk88j5sf46YvDxoIEKh8bDetmjyCu26/SdiK/hIXjdyAn/TOKpw9n+r3mAXTlLy5ajer5YXZ4dn6sjHuW38XktOx6P1NWLfxqwDFCg2gD+j5rLudHPvjJDr1GeuVlx50PHc+FW9NWSJgW+smj8hE2bcO+SzfWfChLAb15R0/vLsEY4RK9LCfPGtVAfCRwSdd2tIr5jq/7Yht+MvdP2DWgnV+wV3f+xg3fRkef7SaLGT1/ZybAz1ffdtdTN9+zHbS4dmGAZ5Hmut5eDaVfO+X12v1zCMSGMMNYn+JYMXWHQcwc563J23/F1ugUb2qIf18OSFcsnqrlEVN7p1uJQ6tf0yc+b7fa4cz/rB8Mv7MWhkQmNC3q8KOP/oCRta/VoZsAx4P9MJLuIdqk1wArFz3OZav3eq3ru+761Z0afcEKoVo0+/M/6hAwBQzVJ7ubcTvWPXNpbq+SQcyT+JzJ0A1e8HH+Eq3ocwj+nVvHna7Wsp2tXKzV97cnOzYuqEEZ/l7Z3JR/d2Pv2LB0s34789/iFwbp4acUMdYTEhNTcacd4bihgrXy8T79ZETcOcdt6JF0ydlgq2lv/46jp7de+O3/x4VWSKnyKGriTXBanqDcybLxUmFG25ArDUWZ8+eRUxMLJ59rhUaN22M0mVKB3wP/fnHX5gxdRbWffApYqKt4onHTYGnmzXCG2MGS0RvsJSVmYU3h43ByuVrpAxcDBFY58SeIDnLmZenWOpx8QkY8Go/dOjc1g2gD+g/HI8//giebtJIvN99n9+PPxzG64PexNatnwvz/Kqrr0Fyapp4n1tirFi48G3UqHG/nPbtwZ8watwCZGRmwUbGe5RJecu5APRwlAZuu7k8Xuz0NCrfVFY2z31TZlYOVn/0BRbKOKMS25m+XXqPRZ4cBvRs6TM/+QK9Oj/jtw3l5ua75idqPAwGoLdu+giaP/WQBOn5SwT8VJ/cFvBR1niwCrq1f1ICBvzNWfjenbNkPT7dutt9z1pmnds2wtOPB59jjJ263AdILazkoLoqN/eH9e8gwGawxEXfirVbpexMHds0Quum9WSDgEDXGxMXCKihTwtnDEEF13yE4z0nJFQj8j8fScPCFRux7tOdAYtBEOPZpo/KZjiv6y9xfrvti32YMWet3/cL58aD+9HnvbgA/29NWiwg77PNHkVSoDnJPM5J/AeramW4/55b0aX9kwIW+XvuyanpWPXhZ1i2eovfcoc6X+You74Xr/lgwGLQhxjmlxrI/VDte1C8WHzAMY+BJbPmfyjl8pde6dNGAk6Z6GX+7fdH0K3DU15tLScnF7MWfIgaD9wB1kGoxDGe8w89KF6z6n/wwvNPC7jiv8+l4b1FH+GTzZ6ArlDXieR71lfrZvXwcK17UTyx6Orr/Q+2o3e3Zrj7jpv9rrs2f7Y3pC8ty/Zyz2dx392VZcNen/hu/faHX/Dh+h3o072FAD3cRAvogR5mpfCZt21RXwJkfJ8Hx99Tf5/HklWbhPGtjce+gHewMvgD/Ocs/tirdMEA9Ikjewl4GSpJW5uxAltcARj1H34Q/Xq0dHsIT575PjZt3+MXQCdw2L+nx2940gweq8Z8LXVq94QAWnwuBD8XrtiAl7q3lABfrd74jFat2y7jmT7xvJbPPCIglb+UnJKO9z/YJiDZpU7BAPQBvVrjyQb0Dg0OCvBdv+j9jViwzDOnvr3yDejVtRk4R/Q7h8jMxvsfbsf8pZ9EfIuhAHSCdpwLPNGghgTCBNp/OH8hFQuWb8AH67/wW4bO7Z+UvsBnzPU7769/j1ZCrtA/45UfbpO+rCWe06oJpT/9P1/fixGQHj5mLg7+eNTrK9ZhF9kTuiXg/PrA9z/jvYUfCbgdTvKdQ+lB4N/+PIU2XYajyRN10KH14xKM5lt3qWmZWLpqE5as9Mz9/F2XwHePLk1l7R9sP+uLr77F+KnLAoKpg15qL22QY9sS7nl8uhMD+7SR943vmMjg1e9+PIqJ05aB9+KbIgG8wzk2nGMIZLdpUR+P1rkv5Ptlxpw1QtLR0p1VKmHEoE5gHqESAxDbvfCG+7Au7RujbUvVdtm+Xh/N9nXEbzacl7V45lGUKVU8YF85fvIs5i1dj03bvMdBLUN9Xciccvx83Hzj9WjbokGBfsA2yPymv7fa635D3eOl+D4UgE7Aj0piVIvlPI5tTDEv6RVsI/qDaGuMfJ9lswvYbo2JQnaOAxmZDljMBIvI0iRY7UB+vg0Oh00YplEUt6a8sIEexZKVLNMItvF3Lr2U3ZsT+fkKiFagG63PCEYCuU7ATrzGtZQwGyE+0wJ32blWZj4KCM6zG+RYAue2fAZ6K2uweMoy8xiNTO0CgYn/sHyZmVkipUwQK43gZB59kE0KCLNEIcai7o//cc2WSyKN0ykKbmSqvROyAAAgAElEQVQck/jB67gBdD1F2QABzvOMBMAVIKkloRuJJz0/Uefrf5dLOukzzPujnW3h11MGhwf89lb41bU6l4Wuu/gaiC4niKbeFQA9SCf1tgSijZ8D0dFmCariGpW/s/1k0hbBbNbt1yvgkseJVZ41BlnZubKvUiIpEalpGWKjV77cdcjJgfQ59iMR3qMtgGsLg92VyWx2yud5eQTSs5GYGC3AfnJqNuLjo2EwGYXIRus/BrtESb9UqoJUPTCbrOITnpWRDws7odOEDz/Yhi+/3IXHH6+NevWqSyCMWWAc7kspEJ1xJ4SWNAtHyU7s+dQ/btPk5tuRkWmT3Vv2t5hoyt07kZ2TL6x4lpMBArTzy83lDRkEHJe9MHs+ihdPQAbvqbjVyyeSCoXadbn85v2npGYJ6FwsIUb2pDOzcmXvymyMknc2g1+4xiOAzKAFzqu4n5SdnSP9n8+LgTccI9i/ef2MjEwJ1LEQIOcAQx6zMUrKzXFUKTSq56AB6/ydh+bnK/VG4s/RZhU0oH1GpUrB8CW5glk4jtmcUmZlcRglz0obM9Oz8iQAg9cnuSYhIQGxMUZkZdsRGxOFHBsDOTJFRVLAdCdBftHRRAzHX9dQxPIyYEDalIDRDiHosKwpKSkYPHgobq50C5o1a4myZa+HyWiUezAxkimACUTwd5kiWspuaSHjcTwM9GBjYrDvrjDQL8V841+TZyQAeuMGNdC57RN+AVbfG+YguufAf/HmxIV+N/n0wNuOb77DwzXvKbCA0ABJMjiYHrznNrzUvTmuKl0iZP1yMvXT0T8xduoyAXyDAeiff/WdACvcEA6UeD9kKI6essR9CNkOfbo1F7ZxqET2Uv9h73gd9mrv1sKsDBSIoD+YG+ME+ReuCLQgCw4Gh3rOfK7NG9d1PwNuajByXKRkos1Sf2qzf4tsAkSS+NwG9GwlC019EqleRnLqwAc+t/0HGWww2+8l9AD6Z19+i4dq3h20/jMys/He4vX4aKOHgezJODIAne2oQ6/RXuXyBZ4PHj6KOtXuCgj+8mRGOk+c8T52H1AsFaaJb/SQoJBQSQs4ITtHS779knUoixhGxVrM7vrl52RGMnhCU1zQ8vC9D0ZpM8rad1PHtw70/ZhMKrIogvUH9Tw+xkd+ghp4H93aN3azebSysd1x4qLvw+yPm7bvxbjpK9z1oAedgtWjAoe3Yf6yDQUAdJ5HQHv89IK+85GOP2StjnGNP77l0QPohR1/tDwL17+8xyLmVZQMdD5LBlrFxwUPLmI7JVi3YAWfhSfx/E5tnxD2OBPbLscj/izYpn/DpJkrBXTTtxFfAP3g4V9Rp9qdofvmzFXy7tLSyz0IZj4YqmvKwoX3Mn+5Z3zkJvZLLzSTDUot8T44vvI+9GM/GbxT31kjzANOKE1GxUBPTjmHBe++gYo3lJVF+pZtO/B4g4ddcm+eYp05exZDBw3Fnh3fIC4mFnk2G06fPgOrNQ5Wq1XGBM5uOWmvUuUOxMXH448//0DfV/vioXp1ZcMjVMrMyMR7sxbinWnzRJKKcvDPNHsCoycMR0Kx4AA6o3qnTpyJxQuXSrQrQXQNPOcGFifbuZQvA1AssTj6vtwbrdu1VGz2cxdw6tTfqFLl1qAb1cf/OoFX+w/Bt9/+iNJXXY2jx35FeiYZ9yWwdMlM1K5dTW5x7/4fMXLMHGRk5SDP7oApOkY8x8IF0MncHtqvHSq6VGy0MVc2ekyKUc907I9T6Nx3vLtafQF077HIU/v6sSyy8WFZQAD91T6tUa/Ofe42xzGUbVFt8Kh3PBMX5xwDp7zr2ez2jDW3on8PBUS5+6XN867R2jNZsVrAoLYZzWCYFk+FnmMsXrVFgGZPKvyGD/MIF0Bnn1z98ecSKMmkB9AJRI+avLgAC10PoG/fuV8AxlDvv3cXfiSMS9/UuGFNAV+58aFPgd5/G7ftwbipSwvk4wugHzz0K2pXvysgIM8MuJk7Yfpy7N7vmZPoM2bZuj7XOKzxfNmarV4gEfPh+Z3bPelmrQcdzw8fw6QZKy4pG33K6D7SLnznFFSL8gUcyPx9i8/+YEH2ox5A5/ynSuWKBQI1NMC2yq0VhWkZKpGBqQGXPJYsZ4J0WgCI1J30Ob5DLO7+THZr/6HKq7So09QxfXFnlZuKvL4YjKEx8f2VmWMUQfS3Ji3ye0sE6YYNfF4UOYIBmHyG3Ggjg/RiAXSCLi2f4fvXfwC3VlAGks+cu1ZAdKbLCaC//VafsNuaHvi+lAD6dz8ckb2DG2+4rsCz9JWWH9yvvTCTtfeJvKtsecLe8X5X5WH95q+lv1zKFAxA138XrAxsdwT75y5WAVpsu8Nf6eiuD21M5L1yDHLPIX4/iedeHBnx7YUC0Ie+3EEY2/p+o0Aosre8A1HYlgnkaW1ZXxg9gM5glYT4ONlP8U3rN32F0ZMXy8d8zxE81/qQ2m/IlfWm/vnq8/AHoFe9v4qMjVeX8ewJqfk1QTrP2Mh8qNYzYfoyUQQJlUIB6D8c+hUN61Ut8K7Q5ytrmzVbMXvBh34vRybzgN4se8lQxZE5HQkMoyYs8At66wF0gucP3nu7BFsFS1ToeP2tOQXyCwfw1vIN59hwjpkxvj/uuqNSWO8XKsSMnLDAzfbW5x+qIrXgB+04PYCuAdr+WOSvvdwBHBvD26vLwfLVWzDXFYipL5MvgM4xsW6tu4O2I7b7sW8vCakaEOreL+b7UAA6xxAtKDommkxJNX4Q0OOeVZ7YjUVLwHduHkFB2pLRnlWBeA5HvrAo4+IsAuzl5ObAZsuUvSATZeE59jtj4HSS0W0SkC4vNw+x1hhheKel54AB2sWTisMaSw9xBcZlMqCYa+24WNjsDllfEpmKMkQhxhQl62uDg6C7A+lpaYLOmWOiERNrgYGscAKIBIYIXBEszM0V6WSC3VRtk7miwSDjTU5Otsz9yY612fJBJjEBLYJyBPfIRCXbkixWUV1j8DjRJ5aVFmLCRNUsyVgvGlBOczIDHG4A3fMkNbBdgCAXYu1hneuPU58SQCfYpHmXR/5TWZ+FAuED76xqIHohEa+LacT/knPZltiX+G4U8FWs7pSNHkFZtiPa4HFvje+Y8xdSpD2VLJkkARrsKzyWYDH7JfdPyARmEAc/T03LRl5uvgClZAuTrcwUF8c9ALKZHXIN7tfw/JIlE3D+fJocrwBggvh0azeIsiH7Lgz8ZxfPb4LFMTFWWEyx4uHORKA0MwNYu3Yrtm/9DM2bPYL6DesI01rAaDMDT6KlX4nAg5GAMscUBcjz/lVSdcFkiqbiBZUc8pGckin3RhVE3lNurkOAYgkMkPGF4LpSPLTGmlSwjV0F/DDAh/XN60VHx0i9E5LgfJPHsg7+Pn1B6v6aa0rL/IT9NcsVwBAba0FWZo4oOjJfPgvWHcc6rjl47Zwcm9QpyYNUd5J7I0Od4SRUsXAFMtBKMNdG2X76pzMISal6ME8vy0MC7bRdtPEYBiEo1rsEEWTTBpFtQDH5CXyzHAxU0MZF1iu/y8rJkjKULpUo36WkZsreJIMaGXxBtnlOjtojio3luKvY8/y7WHw0sjPJhI8SBRA+M44LYj1JXCeKdc97M2LZ0mXYs3cfWj/bGlWq3CllZsAB2wqEge5taBBuVxX/cacR/Fm45ECUP/a5V2aB9p94XWWRcUXCvXC1/68/KxSwqt0gQZr+PVq6N045KWIU6Icbdop8KDdUH69XFU83rOlm3nLgI1A25d3VBepJu642OBIgYxTPtz8eEQl0gtns0C+9Nk3OJfNzWP/n3BvWXOTt2n9YFnS79h8SaYyGj1ZFsyfrutk/HMy+2XcIQ0a9FxRA54DBDs2fjFD+aNNXIv3V8JGqIpeqMcwZ8U5AXgM+w5VwZ/kpE8x60hKZWAqwVhPNv89cwPrN32DzZ/sEYKV0Z8unH0L1+6u4j+Ei9u3Zq7F957d+2l3wTeZgz/m2Wypg2MvPSWACnwcZmNPeW+NmdZI5yWhr/uTm6IoPArPT/HUILdCAz4j1QLYDN8U0mWuyjgngaxLmlFadvfBjrNtQkDmuAeh8tvzHFzqZfl/u+gEfbvhSopCfblhDNke1xQ6l0/sMVu3IOxUtgC4eunwhGgwir7Pps73YtnM/Kpa/Fk0a1XYzt1ju7V8ewMiJnk1BPu9y12kS7vXdwRwET/Rya3rLA17Lt19SjnbJqs0CgDCxX77Q4SlQ+pN9TAHPe0RJQJ+8wFO7XabxrD+2OQZ/EPjmpggZ9AyK0ZLWrryfR7breex0PY+aIuPoeR6/os/gqQWeBpl7rZs8Kn31yLHjIECglxR+qmENtGtezx2Iofrjcux2gZ3hSrgrmfbfXO3Pm4HOQvkD0IONPxwPOBY0eKQqmj5R2+/443uzegC9sOOPlmfh+tdHWOcD4hQVgM58Xu3dRiL1maiaQJnpDz7ZKYEbVO5oXL8GyBxhm/Ctb982Ten+pau34JMtnjbd/fnGIjlJsJJteiODKaYtDwige/fNDFffPICK5a+RZ8a2zXbHdszAnJGTPIFS4Uq4K3sMrV0pGXA9yEpWyop1X2DZ2s8FJGab6dSmARo8fJ/8LsFD3x3BIAkeos+3E4yUz8xKw7xZI4SBLtLndodsUHBCv2fvXpw9dx4VypeVcad7527Iz7LBbDAhz5aLlNRUJMQnICY2Bqmp6RJlGpdQDJUq3SIT60caPYxmrZu6wfiTx0/h/WVr8NGaT3HmzAX8564qeK5zazz0aE23cgjlrEa8NhaffLxZ5K/IBq/7UA2ULF0Sd951hwDqmoT7rOlzJPpUSd4ZsH/vt0hJSVaLlrw88c3jJgT92jOzKf2lvOASk5LQq08PtGzdTPLSEuvo559+wYplq/DZts9RrfoDeK5je1S+9Rb38/tyx1fo1qkHrPEJOHHqb9nESSpZCvPnTUfNmioQ4pvdBzBw8AREWWIQZYoGosxwigyTmoiHYqAzKIK2IWwz5y+kYf7yDW7GNZ8lxyp+Tznm7gMme5VfH9gRDoBecHz4Wsbhho886JqfKMBVPx76bgBzvqGB14qB9CvmLPlErDWYGOjRtf0TbiCK4/47Cz7CBheLXLuB0a91AeXnmfgunzH3Q5GQ1t41zzSqiQYPPyCS5UNGzZHPWRbOMYYPeE4kOWWOsftHTOEcwyWXftcdN6EZ5xh33ASqOHgz4C8OQGcZqt13OxIS4iKScI8EQPd9/1GBhOMdA2eefrwW7tS//w79it46FRetbnm9Z5vVk35y5NhfUvd6eXXmQ7ZUKVcgIp/3mLeXFAC99QC6ftwjQ5zSstu+2C/z6CZP1vGek+w8gDfHLyjwXmZ+r77U1s3w4gKacu0frN8hIDdZY2S/ESDmeE6FI7LltPTgvbcJQ1gDgCmpunTlZjlO2k2p4uj+/NOo5QL5ZTwPEBxQoHCF/GDBTKUcQFbG13t+FKllBg3yORLYItNeCyDkZ7QbeWPc/AJX0wPoBG64ucLy02rmpyN/oHixBJS7vgzmLPoYZ86nhCXhrpfO5gXHDu8Ogi3S546fxtTZngAv1l2zxg+JjPDhn3/DoDf8B54Wsprcp2me7awvqid9+OlOt7x6YetLP65R4pnzEaqNUYmMbSrOFXx3ge188mK/cvoELxs++qCsA/icjv1+Eus27JQy8vk1blirALh+MQB6o8eq4cVOTdxB5OyDrItPt3wjG0uP1r1fgkUI6JNZsmzVZmjM8csJoIcr4e4rK34pAXT2D4sLWKGyw6H//iYSoFSbosUB2eRMDNQh85wbh/Ku+uEIGHSksYcfuPc2UWPQ5mx8V5G9TgWIS5WKQsJdJK4PHXW/88jeZ1vheE+ywNwlH7sBarKYnnmitnxPqecuPspn4dxnKABdC7JgwA6Db2QvZd8h6UdcN5JdzT0VDeQm8/vFlycUuLQeQPd9xuzXXHfefGM5fLzxS1F4Ieg9pF97lEgqJtc6cPAXTJq5QuwvmPjs27VUjFzOjyhj/e33P7sktj1BTBx3Rgzq7AbrOTZR/URjfbMOCdQ//lg1YYXxWrzPl4YUXHv63lQwAJ0b9hxv+K5j/2f5NLUQqibUqs51idrXCQTKknk+YjDLruw/OCbRSoHgN9f7LG+j+tXR4umHxVpEW5twXBv4+owCz0AD0Pm+JzhC4IXjK20EGLiw79ufUKfm3Wj59CMiNc/EYzdu3SVgtD6FA3hrx4dzbDjHLH1vuFh0UQGJSjhrP/7CLbXOz7s9/zSowqKN81s/34fXx6j5JVO4Eu6+Mu3hAOjdOjwtqkBaP+Aey0cbdmLDll3CWqdMfuvm9VCr6p3uY9hnGZDoa62irwuvuVlKOjZs/QZbPtsrATXNn35YxkXtufvebzj9vyiPCQWgC+tUWKtRLhCMJA4FSglQ4rAjN8+GfBI7CCbbuX9ngMVMVitlmnlclAs8I9MyH7bcbPEbJ9jO7BPjkwRnISBGv9+c7DwFLNntSE1PR+lSJYVZyUyycvIRG2MWsD6Xa9R4K7Lz8xDrCnrjKi89NQN5OTZYY6xISIhx7x2wbJSdp5y7wURWqEkBXjl5iOb9uZRX6fNMYMwi4B/fVWRmEvhSoB+DxEVy2mKRfxwHBS93U2uFNi/1JfYVTqfYSGlAOOtTfncRNO1GJ/IoDa0TOzOyjAWAc/Us9JASjxOQR8CmwgPoBOAdwmD3Y7MpaJIvkOX7WWB7zqJsr//mvBSgyqALAsdKfpvtiHZ13O+ixDcTx0IylpV8uwJoKZcda6Xst0PaZkI8QWy7eJQXK5Yg4G1ySpoXmS03V+2lR0crH+70dLKQY11MaFWTp06dRalSSbLvlJlpA2M9CIxq4C25F8pL2g6Ge2RmZyPKyD5BNrgFTjtJEBnYvvUL7N27D/Xr18Fj9WsLAK6BxwR/1TCigvg4ZnDMlX7jYqRrbHQ2M8LPDFRhmWiJwG7F/s5fLAT485UEvqYCoSTOY2Q/KT09DUlJiQLQKwDfBL3gG3Fdlod9OM5qkefBQIPUtDRhsjMf9mU+A4LlxDY4npH9TqCbRArpgwYVnMN//N3iGj9Y3xxneA15FzscbjyDY6jIm7sSs+K9sD0wDz5zXkeGBQcDc1y4gwQcqOALAvWsWy2xbjRGuwLReT0HzNEcmyFthXnzXpnonsPjNHl6Bl9onzN/rRz0XGdJOH5LG5BiU9Ldhty8XGG0c+ybOnUabrnlNjxwfzWULFFSbALYforFxyJK5DIKs8dD5jmf+6UG0AONJgxhkJ4ogVb/TLoi4f7P1LvrquEC6KOGdJFNSHacYCxSgqwDe7WWjUomegm+MWGhe6NWu1n9dflZsDz5fZ+uzUBWIgcsRl2t+uhzt9SmtnnJ47gpNqhvOwGgmbi4JoC/fecBr3rWS7jzCy781q7/Au8u8pbJa930UbRv2UBtjDmdwhzyFxCggX8c7L2Z8wUnDLfdUh6v9WvnriNu+rwxcbFfafT2LR4DZVc12fNd+w5j0Mj3CrQZDobBongWTB8sdcMkG5zTPWDTM41qoWu7xhKl5Mv6L4rGSfCxQ6uG+O7HIwVAOy1/guj9ureQ4As+T4JlE2euLHB5DUDXviCzZOqctbIhr0+jhnRGtftuk/bKNkBZeILR3qloAXTmLZt4f5wUlrcGTvBzgiqT3uwp1gdMDJgYMX6+BFX4Ltb1zyoQG1q7D32/pNzXa6Pn+G1Hg/q0FbUD9h9/z1gPnmp5+2PK+z4Q336snscaL59FnqMvp3oe7xd4HgROuUHJAIudu+gNVvCt1OSJ2ujStpG01UDyx7zexDe6uxn9/tQfPPcRHoAebPzR1wnbOsFj3/HH1+9bD6Bf7PhTuP71jcjE6lNRAeiv9W8viiKh3hVPNaiJNs3rYcfXBzF9rke+s2CbnhegTSsFD0+bXioSulrSA5WevnnK1Tc93qpkfE5840XcclNZXd9c5Nf3OhSwqq/P3l2boHH96lK+5NQMTJy1Bjt3HVIeSbqAy85t66N5Yy4mTOKhOmPOh9i8fbcsSIxORs06MHvaUJQre407+/SMDEyYNAWzZr8jkbtk/ZQqXhzO3HxkpWYgMzVDRd5H04vNBDIrCXxTNqpYYhJKlSqD2+64FQOG9cd1ZRVb6Of/HkGfbq/i58NHYDZbYOLmhpnqKgZ07dkWnV9oLSwCps+3f4UXOvWDUaTybMjNyUHxEiXQs3dndOzcTnzVT/99Bn17DcSXO74Rv6cyZUrDao2FLc8GG+Xac3PFX1oWQATQszJlk4X1Vbx4El7s1R0tWjZ1A+hc6HyyfiNGvD4SWZkZInNPebMbK1bExKkTcMutygKDMmWvDx6OVSvXiuddbFycAOjTpo/Hgw/cK8fs+HI3OnYbgGvLlkdCYgnY6Jsl/mxq0RHqOU8b3Ru3V64gY/fG7Xswfnp4DDgeHymA7hkfduDdRYq9piXODdq3rK+bnzBg0Zs5rp9v8PpffH0QI8Z7gqC0vFSQkIdV7ztuMqhxzNCuuO6aUn7VFrQ+pv+p/d6kUS10e84zxxg1eYlfT3Gvm3P/UZjFlf+cyGp86YUW8j5mEChl1wN5vEYCoGtXIztq6rur8aWPHPro17qh2v1q/sygCgIGn3/pHQhJoJne8Awu1EuU6u+k6ZN1wE1f9/tv5WaRRdYnPYDuHvd+PylSzb5zksmjeot9EhPnJMPHzBPgV5+GDuiAh2t5xvNADPqnCPA3fwxffP2dl1TvW0M99y5zlJHv+mWXD3qpHerVvc81nivpeX++8/6fbGSf9uzcRK5D+xAtiEO/jiCAMf6NHrjjtoqSMefoHXqMKnARPYDOL0MxprUMNECafxP4GzuloJIAvyOLcNzwF8UP9mKA38hqp+DRvbo0E5YBASp/8vqFrS+uu1Z/9Blmz1/ndVECUQTwtHXXuk92YPI73usBMvNffakdSrgkoCnPO2LcfDcQxwxZLkqSP1Lbo7xxMfU4fdxLEgzKxHoYP22ZBLBoLF5tLk+1BTJUCQqvWKMsai4ngK6vzFBAqv7YSwmga2MRpdyHjHzXrxw1gypfH9gR11xd0hXMeEBklX2TL3ubefYdPOVim3nA84MB6PqT9Mz/UGV6Z+LLEnTENsMADAZDFWUK9dyfa9UQ111TGsvWbPHqM/px8M3BXfCQa+wPJKGuB9C1Z0wp98FvzPb7jPv1aIVnnqgjgQMMpHh1xDte12ce3Ts+Iwx17qcwaGjg6zPFE1yfJJ9GtdX8OiUd46culXePb9Kz3Rls//Y770t9B0vBAHTtHjnejJ26FIf+e8wrq15dm4s0vgSsO50CirNs+tS/x7MSIKHtZwViqhM8fm1ABwFpmbh2njh9eYE5iwaga9cge462CFTA0CfmN2b4i252+t9nzmPoW3O87iEcwFvLM5xjwzmmzwstpC6Wrtzk1++d4/ikUb2FGMHkK8WulYdB7C/38thKTJi2HBu3qcBrfykUgH77rRUx4tVOEsTAFIi1z++eb9NIAj8IUjHR3/xlH0UYX7Y825m/dsT7nT6uHyrfrLzrCdpz3qT3bw/agIv4y1AAOkEdAikMVtbAII1Ja3A6RYpdACqnE2ZLNPLz8oXFybUp60Bkpx0OZGRlwEK2JANAyNYmS9ysWJx2mwL6LBaC3eqc6OiCli3nzycLA7NkydLClCXwlZOXA7szH07KnxuihNUeRba50SyMcKOBEtAOYU0y0IkM+HynHUazSUBCXtduI6pE6XcTDJSJNkbBEGVEFH+KkibZu9kCUpOFTjCccw0GjXGNK/LalFHm+p/B+hrITsUPBpGbzfIdk37nS34nAGYE8ggc+myLGXXgE+3f1Pn6NROdepUnugaiF6Z5CHhuJICuofoe1rsbUC8Aol8B0COta70HOoFTJoKWBM8lqFDiLujTnas8qkm+IHQtgCzJgLRNIPBL/3GHrDfZFzW1P+ZBf2otOIf5C1s62iL5cD+H+z9Mmux3cnKyqBgyD5aJASMcr0WZwUE7vlzk22m7QGUsAtIWxFqsUiajkX1f9dP09DwQsKc9g9GQLwoSDIJh/1KgLINVFMudAQEsP+9dMcSNiI2Jcdv3MViF98Y6oO87MZDMLJaB5WO+Sg5dycFTwVLVAcchAtypqcqj22qNVix1J/svLQRZH2rMIfmDgHl8XDTsDoP4ojMpaXbF6idIHxvD/YQckYxXgQwMYOOeEq0YTQJ6Kzn8fCGyMF96jBdLJPNbBdxocw5RpzCbpA6IdWl/U7GCA4PYYGTlyP5XosvHXZNj14IueI5qB6zvXCkTP1Pgv2LYMzEWgwD26TMX5Liyrj3GlBT6vMe5R6KsrGwB0/kMkpKSZNzNzbWLhDzrjUB5Xl6Oy9Ne3a8EeESZBEjn3mOx+EQhq3C8VO2CxzjgpHZ/oRjoajxTo1thEWwH4W+voKXA/dXHptEVjPTPgefqxcD3698nT+DUqZMwXF2pqrN48eIoU6YMoi1WYUyxwfDJGPh2I11eOq1DHgQ/F0kRVxKfD5evrbdHhwJK1HBuEE8QfaRXpIPc/5XjwwHQCWy90ru1RASzk/uyZ33rok2zemjfor4M9pwwrFr3WQFgWn9dX0DcNz9K/L01pIt70v/9YW8Gq37Bx3Pr1aG0ejNhCWjlHTVJSYdpSQ+gB7u+77W5MBwwvKD8cSQAOple9D7nxC0Y21orq5715cu6dbf7iwDQ9WX35zt/udr69DF9hZXKFAj01APoCuBd6WYg68tJBmC3556UF1tgoLXoAXQVDLGwAODHyQElrbXnrnmZk8nleYYKVdNkYfl7MABd3y/Zhhet3CRMXX9JD476k+L3BdBDBbRo19D342CA+1OUp32use55hLIC8B+pqgdxPPVTELwqSgA91PjjW99kWBNw148/erUBHq8H0Iti/AmnjxbsX95MhqIA0Bk48PqA592Siju+OYjXx84Lp3hyjHebzpc2vdOomFsAACAASURBVGyNf8WLu++ohEF9WovHOds0mat6v2lfAD1QoJLqmxyT68iYLJtss1dj2w7voCuWLxSwqt0o2+mowZ3kncV30Mebd2HSLG5mqRWwfroXF2vB9LE9UaHcVa7N1F14e+b7IolEiTejwY4Zkwej3PUKQOdEd+nylRg3YQIy0pIRnxCHxIR4FIuLQ5kSpVAyIQkH938nmxS33XYb/vjzL/z15wk5l9JacfGJMtHv0rsrmrVpIhP8rMxsTBg1DYvnroKTUcME0E2UwDTLbIqLiRnzR6LOww9IPufPXcCQV0fj0I8/yWIs+QLLEY8evTqiUxcXgH76DF7qNQjffL0bJrMJcXFxsjDIt+cj12YTAJ1B8QTROdGmBF5efp7MzygX1rdfL7Rt/6wA6FwYfPzRegx8eZAsHGR0EP055RH2bJvWGDBoIKxxcbIYWbpoKYYMGoYHq1ZDdGwsDn7/A959bzqqVVPl3/nVbrTr2AflKlREsaRSoB1dJAD6/KmviMIAy7Vm/Q7MWvBRWG28MAA6mRwqYLCgDyrb2VtDOrvnRvu+o/3JLC8lBn3bJsD75oRFOPyLN0iqLd6eb90QrZs8IhtXHM9HTlwMKrgw6fsT1YLeXbweH37qLUWu5aPfgObvHds8DgYjchOAc4xX3pgtm+fhpX8HgC6A2gz/Muhkj1MJxj0f8QN8h1MXHE/GvP6CAB9MvmxvfuYLoP/6+wm8OW6BX9CabE+y3MTbLTNbQEr9nKRypfIY/mpHz3j+9XcY5gfQClR2BgW82retrB34nqM0fyDPYn25ZY5SyDoKpx79HeO7jujRqQmaPfWQbMSwL4yauKiAjLseQOf5tB96beR7Ab1qteuGC6DrvbA1L3Wy8/4XU6T1xfZAD3R6t/smtvPRw15wq1L5k6fXX4+MBnrVf/DJDr9VoyTB75dNm8IC6LQn6t+zlcjAc9zntagGwPmDL4CuFULfpq4A6Ar4Gj52XgHAVKsvMsvJQOZ4pAJ65gb0rdb7q3PsHTFuXgF/7KLqJ5cCQNcA7kAe8Bdb9lAAeqD89W22aeO6eLHjMxKkyQ1igrdkXOuTL4BO9Y3XR88J+IynjOkrnt9MG7Z8g5E6RTMtX3p3U2Ketm9ci/qCxmWvuwrjRrwo44MQGwhST/OonujLRzDy3bcH4oby18r8miQIf9Yn+nNCAejBgFSWadyIHu6xi1Zez+uCr3y/p+d29/4Fmf1aeRj0R7UCbT3pj42sB9BDScdTQUMLTuAGO5UP9F7t4QDeWtnCOTacY8Jp6726NkOLpx9R72OXf7iv3HpRA+j6uuI7ZsbctVj78ecBizvhzZ7ChmeikuaoiQu9FAR9AfRg7Uh/bfaBCdOWBQz2DKf+LuaYUAA68ybgoxjXZgGNNVXdXFsustIZ0J0nstMx1lhZ++VkZQn7mlYLBrNJfIOl34lsugO5BP0EVDbKmtFiNEvgNRnrSmqawdZkrtPnOAcXLqSgbNnr3CoFaWkZIi+dmJgk60wH8pHnzEN6egbMUSYUsxYTMJ39hQAPE0FCysYTYHLAobkIi12OyaB8qLMysgRjICOYZaGUfGp6mgSBUyKeLPv4hARR0CHLkjLFWdlk01NWmmCiWu9qmBHXrxo91EEGusY893pgBtiN9GbXVr/8Us8019ZIegC9oCyy0UkdZx8gKMyGQfA835gPh5EsYxeSIo9LQ/W1PTuFr8g3stehx2cKB5WFWcT/E4dx/0IBvwYBeqMtBCvzYMulvzfba660UyZN5YDvZx7HfRoy1JXagVMAZqr6lS6lLE7ILNaY1mzT7K8agM282P8UYGtBWlqqS649GtZYK9Iz0iWP+Lh46TdM0sddrGOyz1XghkNIEux0mRlZIosOJ/usCUaDAlfJWJbyUEbc5ZNNJUPuRZEpTsCXZeDYIOoMLoiVrHQC/CIpHqPsIblWZGAZ75l9UjHYVdsnsMugFu47EfglmE6W+rlz5wRj5P0zL1kX5CmwmeA7gXGy0Hk8JfEJIPNzqlpI4IHknSMS69rcn9fSAgFUQIJZKojsbj4/HsfnpB8bfRusYtErZQveD+uE+CfLxcS9MN4Ly8V5I2XgyVjXWPx8/hyjeM+sW2Kp6v7Us2Ktsw1odhtsa1Qp0CcGGvBz3ivl2zkGK4UBT2LdqGACBjRFieUFx3JVMw7kO/OlzGxLF84nIyE+URS5oi2xIlFPgg2DlhgIotpjYSTcebWiAdDVWFoQIPd+Pr7jpmgA/IPsc1VvVwD0f3DYDwdA79SmEVq5FrUao9uXUam/BV8QxR/orL+uAksLylJpeVJGrFfnJrL56A8o9N344oDx7qQBIoHEREZw577jvGpZD6D787bWH6z3p/72hyPo58dnMBIAfdKbPXD3HYrFcOTYCfQdMs2vT7xWhlbPPIwOzyoWfCAw+GIY6A0eflDqlxNHDr7clH179qrL3ir19RwOgK7AZf/MP1+W34oPtmPu0k997qloAXQlx7sV85d5X0d7wdare78Aq4wYZODEtDlrvSLhtUV7uAA6lRHaNqsnL9TzyWkYM2UJCKAESu9OHIBKNyrJOF9gXg+eckOCUmJj/Pir+uYdzvjBc3zBWdoAzF1aEBDy5B9Y6kkfRBGoDRQlgB5q/PFX3/q65vjTyUeCUQ+gF8X4E05nLdi/ih5A16tZKJDtI5EyDjcVbNPLsP9gYM/C2RP7iQyxatO7MX76CvelwmH68mD2TzIf+3Rt6u6b0+d8iA0+G4U8NlwAndYffbs1kyhg9vXpc9bh0217XeHjvtGSTowa/ByqP3C7lJ1j38BhM8CAU4nkNNgxfcKrKFf2Wvl+/4Hv0LP3S8jJzkBWVjoSE+IQH29FdJQJFcvdgBvL3YCtm7aAGxc1qtfAgW8P4sdDh5EQl4DomDiJ4OdkcdqC6bjngbskz58O/YJ2TV5EeqqKoI8yMUrVDIMryphRpp26t0DP/m0kup7v4flzVmDr5q+QmpqC48ePy8bJCy8+h05d2igG+umz6NtrEHbv2icLBy5S3JsqrqhYSvRpkcfKi0p5N3GBOOCVPujYqb0sGk7/fRr9+w/Erq++UdJZXAzIgoCsBAfKly+P2fPnoXwFxdT5+suv0OX5Lni6SRMYjCasWLUKCxbMQc2aygP9q2/24LlOfXFt2XJISCwJWz4jaTmTD4+Brm8HBIInz1qN78S7PngqDICuxoexATPWj3Xf/nAU/YfN9Dp23OvdcJ/Le/m7H46in8/3PFh799StcRf6dW8um7VkaE+ZvRqbP1dBXnxvzRjbFxXKKSWbH3/6TVRi/vjLwwwLBKBTbr5XlybSH8jE+GTzN5g8K9w5xr8DQOe8aVyATXyCw0NeaodSJYvL/VPKVvPCDdVmfL/X5Mf5eSgAndeiH+e8AO9abs737a4Y+TIneXc1PnVZZTB/suS6PfeUMN45ns9euE6k28NNZDm2bfGYmqNcSBMPXK4HAiUCHdq83d+9hXvdwhznu47o1PYJkWYlOygcAD3QMf7KEi6ATvCHTNUbyqvgqR8OHxOgSJM7Lsx9XqpzIq0v3kP77oG9namOoHnG07e4zyBvhvHEN3uCQBvTb3+cEhCKIJ+/pA9EKCyArgfsGchMEI6SylcA9Bipd72XuvYM9CA3QSAyYinXHihNHNlL7ESYOA/q48fqQjuXzGhaQzCgIdD1i6qtXwoAXc9WJ8uaks/h+HOHe09FAaDTGoLgLcehcAD0DMrpz10rIHWgpAfQ9b7o+uPZ74cOeF6k5P1dVwOVCcgRSHt71vt+/dm1PMcOf1EkwJn4/gnWrnhMMACd48eS9zf5DfzRrvfG4C5iQ8HkC/Y+Ub8GXureErGxaj+L7+ZFPioyvnU3f8YQt3qdP/a1HkD39fn2zYv1wOMZ1MbE/jh6ssdOLhLAO5xjwzkmnDYdii3OPIoaQCcLnO8Opl+O/iUWBoHeMTymbYv66NT2SZHQ517dwuUbMG+pRzUqkrrQ3wvb+OR32MYDj53h1GFhjwkFoAtD1ky2OJnWlE5WrFflvWyBmUxtSq8TpMrOFuuO6NhoOPIYuWynFjLs+Xkwmuk9bhJFUMq0W2LjxGc5JysTifEJyMrIFBYl8yXgpfkna8AfQRuNzUnwmopn/O7U6ZMwx5gE6JH1r5P+x2TB0ybNgihKu7MY9Exz2JFly4TDTqCHwD7LbYcj1wlTlEXYuhpLlnlrrFmuXwkY8W8N5OPf/J2fWaKjYcu1IZtAG+/NbBEmOhPXuOL/TEBPxRD4EPwInhsVgO6SYJcTRU5dSzoQ3fW55nGugBYC3SYYLwJAz42yCwtdT4NXDHmC5UqFQAPOpXhXAPSIu5yS+yY3wC6gebFi8SrgxJYnJATFTM6VNqh8w5VqQkZGtgQXxcTESptjPtxHMRocSM9QvtVsu/n5uTI+0SJBWN3RsbA7yWqm3HkUYiwxyM3PhcWkpMtPnDqBq0pfhTy78lY3IAqU7iaznOBplInWh/nCQLeTge7IV8oRJosEjphN7C8mCXQjOYOgc26uTZjq7Mfa+9ZsYh+IkmAZgvsaqK2x4NmX+BkTwWN7PocNAvIEkJVKhBZ8wPbOgPDiifHKg9ymfN7VXB2i9si2SrIM64r1RMCY+1wMKmM+Wl/WJMspE8+xTWwbLCSXqCACyq2npqULfkLCCfemuJZWILhJ1tYsIxODG6gOoAUuKKl+esercYTjgNonU3aSLCsDKTSAnCA0xy2xzGCwg4ux77GLMLvsINkmVH0oNrqK0VHS+KpuWSZeg2M12xWLyKAvloHBP6w/thcFwLM8Sp1ABTeYRbaeVhscqEj2sdvZBlh3djleSe9HwQgz0tLSRQ0zNsYqoDzbqagryH1LC4i4n6jdPwWiXywDPTiArgfOXXu32hgqlhaFKXshbtfvKVcA9KKqyULlEw4ANuzlDnio5t2Sf7gMZT3b0R+AFM51tRuiP2LTJ+pIp6O3NEGSr/d6JLv9AejDKDtZ8x7JQphUkxbJ5pOWIgHQwwG7wgXQfRm09Nt9Y4Jn8eLvIVa//3YM6NlKXga8V3/y5ozk8V306fPSg7LaRq/2MvKVF2c+R4+dwOJVm0Avz8uVihJAZ5lDA62XD0DnS4j2BpRSJ2NWA9u5ePZ9buEC6Pp2SWnUxSs3BX1UT9avLpKBTL5BK4VlH0fSjyM51q/HkuvuQj/XopVwDzX++Kt0/ZipmJyLQOUMLYUzphTm2GAN4HIA6Pq6Cieow7e8Xm36FNu0f0UF7bwn61dDFbdqxREv8DASAF3PZmffpAfz/OUbC1RnuAD68882wLMuJu+F5HRh0adnaJv7PgC6wYlq99+KutXvlOsRMO3Ua7QsjMQLyZGLmZOHoHw5JbW+/pONGD9hIuDMR15uNuKtMbJxwY2Jctdej4rlKmL7lm3IycrBPffci+9++AE///ILShQvLQuOvDwHbq58K95ZMhNly6vgg83rP8OAHm+KZxUXOYww5sSUf3MBwsn3ow2qY+Sk3ihRSslObVj/BT7fvg/nzp/DTz/9JFGtnTq3RMcurRToffosevcYgj27DyAuzioTb06URQbMni9/czHHxHcRwXPmoXlfvTLoJbzQvaPk9TcB9L79sevrr0VKmBsPrB8lTadY6POWLcOD1apLfr8ePYpunbqgbt2HBAhevGw5lixdiDp1asn3u3bvw4t9BqFY8ZKIjk2AHRY4wJm8WuiEes58tu1bPiZBbUxciG35Yh+Wr9ku841A6VIA6AN6tsTjj1Z1t53ne3sHC2pseR5A+fav99JGwCdxdcTo8ngr2jR9FCWSlP/oMvaDZR6JcAaZNG6gbAmY6Fm59pOdWLt+h9RzIACdc4y3R3ksTHgcgwepMLHzm1BzjH8/gM668p2D6X3CAzYYP18UJYDuxfr2A7ZTSrdZ47oy9w4HAPct7oDercXTmolzlEUrCo6p+nMaN1Re6kwHDv6Mfq9Nj6RqLurYiwXQQwHC+sKFC6DznJe6twDl8bU+R/B2zcefY/W6z0My3S+qQiI8uagBdD2731/dLpgxBBUrqKAyfwx1ffGLAkAf/kpHPFxbWYAQ8Ozad5zU/xUAPTwAXebBExYWUHHQPyc96PvZzgMFrKD0xyYkWNGuRX3x0iaoSWWLwgYlhWrqlwJAJ9im2RTw+tyw3PTZHmED+7NJCFVG3+//CQCdz/jN8fNB+fpAiYEx9LFn2vbFPgwb7fGy1s55vF419O3eUgLu/DHQ9ax3rjMWr9iI9IzMgNesUfU/eLiW6rscS9p0HRG0Oi8WQO/a4SnQhoLBVxwj9FLieiY1x3KC11+G2GfRA/KU0qetAZnrWooEQGcwxNxpg0DLHib6o/d+dbI7r0hA3nCODeeYcNr25QbQqRRARjkV6JiozDPsrYL2ifqy64MTNLWDsVM81gyR1EUkx4ZTfxdzTCgAnXnzPUjZ4IyMTAG0BITh70YD4gmE25SvcX6eTdZuVF6z27IEHDJZlM2YPS8PNvFIB+ITk5BDYD46Bvb8fOTlZMMqDE4CN4qJyjqOiSZj3ChSwRr4pHkOayBcTk4WEopZpYxnzp1DqZKlkZaWhehYK8xRZFgakJOdj+gYMncJrGUiPz9HFNEIECaQdWtX62ElPUwfYgVAcR3LspChqgApNQ4RlCMAxbII2O9wCpuTgBmZ9Aws4DkE1AgkUZ5aZN9tvA+DrHvJbmfQgXguiyy0A1mUS+PxsYopT1COgKOSmnfAlkuWPgFCAv+5iEuIF7CQIJ/RYRQgizLOPIAgJMFMzXM6NtYKmy0HcfGxyMrMkevFJ1iRnWVDFD3qLQYlgw+DrOEFICO9X65lh9FpEMUAjXWuBQNoAJdSCL6SLqYGtHWKqC9w3yePyg/5sheRnZPr9vwOfA0HYKBsdnjrao1V7c7PGQWDk+2Lz921h67lJ4Ebmp2s9qTZEl0gp0sWWs4qrOo2IXyDCaT+EphlW6e/O/u2YmArj272hVOn/sa1114rYC4DBNj6uBeVkZ4pfZPJY0jgXWPMl0xu6XtGI9LT0yUIhvXM36l2eO5CMpKKFxMGPJn2WmCDBPbl2ORYEkukf9gVWK0pCBD6NSl9eVBlkEHqPFaY5bS0cMnYM/icQUPiW07Gs8OOnGwbomOipQ+mpWfgqqvKSJAF50A8VpTu8pW6gCgZ2O3S/6nsyEAdKuCKfz2jg3QpUF0EaktUo/B63u7nr84wR1lkXkt1EYs5FqYos0s63ywBB2Tbc7zl2M02LNL7xiikpKbKGJKURMJBngQccTxkABKDDvk8JVjBGCXPvPDJ1V71gUjuACNl6UjFECbKzvM5Wa0mJCdnSaCKeNHLIHcxZSh86a8w0C+m7org3HBALT3wEootqRUp1DnhXFfLSw+q+PNv9geg8xxt447njJ6yBGSPa+mfAtB9ZYWDsai1soZzzsUA6LwOpZNf6t4cV5VWUi/yYnE6cfZ8Krbv3C8b5MGAgXCaIjfRn2pYC2S50VOKf2ubgr7nXywDnfmFBlovL4BOkI7+2EUFoI8f3t0thRdO/euP+V8G0Mk6aPJEHfGwL10qSSLdNBa/731eDgZ6qPHHX92HOudSAOiR96+iZ6Dr78tf4ECodnpxbfp/B0Ani7dRvaoB222wetAAdEb1Mio/xmLEu1OHuRnoGzZuwaRJk2HPzREWelxstEhjZ2Wko1hcAkokJOHoL0dhy8nF1VdfIxNnTpgT4hKRlWXDufPJeOzxhnhz8hsofZXy9vtgxScY1n8iHBKlriaOAqDbDRKVy79rPXQfRk/tjTJXq3fE3l2HcfzP8zh16jQOHPhBJL8aP/MwWj77uDBOz545j/4vvYl9ew7KxJ1SXQS6OfFXi4NcWewLe4AMBHppiU8cpcqMGDCwB7p17+AC0P9WAPo3X8uCgAsPkYySEHsaxDnw7qLFqFq9hpTtj99+Q9eOnVA8qYQsMP84fgIzZk5DtWoPyve7du9Fn5eHIr5YEszR8ch3RgagM49Xej+LR2vfK2XVEhcEDNRbt/ErfLnrhwKP+XID6PRwfq1fW2FyRZr8AegcY0a88jzuvfNmr7ZN8JzqJ1SbIBNfvwGt/U457/6cY5QpOMegohGl8P0DB+Et9MO5v0vpgR6Mgc6yhQugly5VHE2frIuq99+OMiHefxfLQA8FoOsBcD6bNycswPeHPIFgoeqcPuL3363keiNNlwNAr1XtTvGdJ+udmx4ct/ylcBjolwpAJ+Dx5uDOuO/uyj59Lgd7D/wkkrL6tU2k9RzJ8bVZXw1q4OabyiHhEtdXMABdk2UmyMEUzEee3xcFgK5nxNMOpoNLlvkKgF40APqdVW4S/3OOf5GmfyOAzntU1gIPeM8hcvNkjKVFwA4/nt7h1k24ADqDp59uVAt33HojihWLcwcF+l4nHAZ6OAC63t/83PkUjH57CXbpCBG8rt573Z8H+sDebdC4Yc1Cza8vB4CuB3t9AXQ92B1Iity37kOdEwmAzryXvjcc9ENn+l8C0OvUuFue6y18v8RbA7+PL4OEu6/cui9T318/DHVOJKB4JMeGOyYU9rhQALq2j8e1GUEO/i1Ak4DpBkTHWEU6mOxMs9FJNAJ5NgK9VFkzID+HsuhAtDUODgN9lhWInkusj2pocIJ25xoDkkCTNSZWziErkwA57cny8ijvTHDbtYZ1+TFTWjozO03WJQRdrLHF1LLRYEB2lgKh4uMJwlECOwdWAcoIDjuQm58DsmOdQpTX/NK5fs0XkI5AuALTlUayqKKxoslyF/DHoZiiUeK2K0pOSiLZIuvWtLRMWdNyTkN5YyVl7VpTikuZA/m5yiPeEGVCngDXBpgsZgHJxbud9FFhGmeKLzLvjeOOAOmUkXc6EGMxIT/XgZysbKlHPiMyT2NjFcDHxOB6jaUaG2uR69AXWpT1zVFIs2XDaDEhloEBTqewbFUQQ7QCmuysVLV7wHQFQC9sjwt8nl7eXfU35Q/O6uf+Tnx8rDzHwCkyAL1gPkYYHQQV+U8D0PVApAag+57pURVVzOHCJpInTDA4jNKONXIGLRzErzwhTgBmjjtkmqenZwrgTTlz1hPPKVasmGJxB0ls12Tq0wqC55QowXmpEfSDL168GJxGStJzTFBscZuNzHujqGfQJoL9UMaVOAbuGBWAHW+V8nKfjX2DKhcE/AnUM1ljCbznSJ6Jidyvy5L+mJiYIAEAyckp4r1esmQJYV9nZGWJN3mpUmofT7HK1ZiRmZXlUiAwICNTBQywvL8eO4bKt9yiwOvCPwQZbxxegDkHCX3whJKvj422ihx+ZgbBbzsSiyWIesGFC6nim16iRCLi4pUtVmoqP8tTQQCxyi/dJvL1HhY+x37u/6nAEeVrX/gUDEBX+XJPMiqKqpu58gySkhLknSVBSanZosjpE4dQ+OJEfGZYDHTKBET59UCXl8MVD/SIq107IRwgOxQY7u/ioc4J57pavqHAqCsAOjGEyBjo46cvL7D4vO2WCuJdT6BXi5rSngGZ/2Sj0c++MIky2J3bNBK2QDjp/ycAnfWhBxzCZaDr+1g4daodI37Cm77ClHdXu0/7X2GgP9eqAZo3ros4q7cvS6D7uwKgq5opXP+6tAB6uMFW+md7UW1689eYMnuNrk1XwuA++oAVbzatdiAn2kXNQH+5B1nBCqyNJHEc+GrPj3h9zBzZDLBlZyIxwYq504ejrMsDffOW7Zg0YRJystKRmZYKa4ySyMvOyqSRN6KcUSLfbheJJCApqaT4wEVFRePcuWT8dfwUHm/cCEPGDEapMiWleGuXfYIhfccpH3BKscmMMAoOu4oc5t91HnkAo6a8iNJXJck5v/5yGrBbcOLEaezZ8wPOnDmDmnWq4PEna8ik9vy5FAwdNBkH9h8Sf/SszCyR7WKkPbcYGHHKzRZG1CopKwLolIGihJkDvfp0QMfOrV1s9tMY+PIA7Nn1DSwmE6IMlLbn/oNiNVD67r1Fi/GgDkDv2L49Tp76G06DEWXL3YDRY9/CffcpVZpvdu9Fv4HDEF+shADouXZTRAx07Zk+2+RhPNWwJkqXTPR6n3KMJZA8fe4HBSTOw1FG8GWVB5NwD8ZA17frSNohj01Jy8C099Zi+85vvU4liN7h2YZ4rO59SCxGzzFPYoTujm8OYtI7K922NPp3G+cYz7Wsj3v+U3COkcw5xpptWPmh7xwjdKBbuPf2vw6gs16bP/WQsHfCSZcTQP+dVgIvjgqnWO5jJo3s6ZZAjeRE9p+PNn6JKWHL/EeSO1Ch7NUY2KcNbr25fFggzD8JoPPOuLnasW0j1H/4AdmY8e5zefjiq+8wccaKS8ZIr1DuGhDQZv8NFMyoL1NR1FcwAF0PiPO6lxtAJ8P2pSFT5Zb/fwTQed9si3p571AS7qEY6HqP+Mh6s1JCeXvWSmE0X4p0KRjoWjnJVGbAMAMH9H2LYyAl3afMXlUoy4ZQADrHlNdfeR4P3nu7F4AfqP6KCkDnWDJySBfxJGciC3vT9t048utfIknLdzQD/5QqkR2rP/pMrEX0adBL7UAp9EgT5yI7vzmIQW/MCnrqxTLQrwDonuoNBQSzriuWv1aCSW6rfEN475crAHqkTf+ijg8HQFfgtLqMJvtL9iEp5nZDDLJsXK85EWshzpKFrPQsJCVaEWM2IM9GqWclkezg2jMqGoYoM0xmE7LpUZ6ahXirGXExCqymZHVWZrYEXcdEW0Gwl/AcQSHiYiazEbm2PGRkpsNssqBYYhyiDE7k5OXAaDDjfHI6ypQuhbRMykhTdl2VmeeSmU78vVh8DBz2XGRlpwuj02knSGlGtJk3YICd3sQudiRZ9pkZGXLvVmucgOVkhBJkFxln+r7b7QKw07OdMtG8Bn2SyWx0EHh2ipK9rOUJsqenauzaYsJ0ZN0ZzQp4JEhGRivZ6zkiHW+GJdoiDHkyyilJHxMTm0CSwgAAIABJREFUhdw8CMBqEcllEbODwUmJZUo4q3tmsagakJ2dhRIlSkh9nD+fotiqUVHiD5+YGCeAYZ7BCRvjHxwMYie45IQlimU2ICszVwAvM6W2RdFMc0rnNZ3COJZ/F9USr5ysSbiLTLrFIuAuQVqyzwnukrVLmfTAyQ9oGGG1EkDXe9urp+oCT91sXn9P2tV+xUe80BR0aWcGh0GUHNhOWQcXLlwQ0JlAMX3U+ZPAdHy8Uu5lEvlxysY7+btSPwyUzp8/j6uvvlr6yOnTp8VDnfVN728y0TNzVLDOhQvncc3VVym/+miPtDvVIy4kK1A/ISFO9quSU+gr7xSmtUmCjExCftGSAuKV/L5m/8DvNKl7jiVyTG4uUtNSUapMGRd4bxMAOjGxmLC1eT6/J/jLMTTOGocTJ0+gQoUKyM/LR3JKMkqXLi2KH4UlT7Mv+wfQPTXK/SAqhmRl5SLGEuuWhE9Jpl2AEdY4i3jSc9xnwJL2nDgGMRgkOycPVmu04FE2G/cJHbDyBcKxPjdfxtFoS/RFMMAdcFI9gW3Wi3nO4Uv1ITYd2pPw+bF8yclUHaOSh0V9Z3LCcFGRCBF2Pq/DfQD0a26u5mSkCB8uDecNBkqO8gbVpi79F8iIYmNlNJiKrvLkqCRC1ODtkYjwREW4HDqUN8eVkRzhANmhwHB/jz/UOeFcV8s3FICuGrkr4s3lKRPqnKJmgIYr4R4Om9y3PsM7xxFUwn3B9MGyacjETdcJMzxewb7Xo7RXi6ceAqXjuVmnLeopnUGP7wXLPZKu4XR9ystS2pnRV0xkq1F+7MD3R5CariadTI3r6+Q7v/8F/Ye9UyD70Kxyzymhjw29MR+qnYQLPHtAOm8Jd80vXb9g1z8rX69yfYWE6mPhPBvtmHDvwzfPSPpxqGM7tGoostda8EZqWqYwq/iPCwottWvxGGiFwPR/FUDXBwUN7OWRwSWI8Xyv0XLvWr+kv/ALHZ7y7l+HjsrmG+tQS8Ek/HlMYduAvk0EY6Brvj768dq3PU16syfIimQiAO8rRx1Rm76jEgb1ae1WfAgkyy73HuaxoaS9tfLpAXSlgLIM3x4kc1OLvNUtHtxzFhURq46gFxqDouyINhnw7pShbgb6+vWbMPatsbDnZgvAzhBCKr1zQh5vjUO8NR62bJtEy1pjrbBa42EyW5CZkYOMzByRG69Rpxb6DqUcuwLDP1j+KV7tNVYW05w4mS30c+JCg/MtLpWMqFvvAYyY1A2lyiTKOb8fvYCffjiD5JQUnDp5BheSL6BG3VtRr8F9Egl74Xwa3h6/FN9/94ts0GrSd3xFc6M0JjZGGCZknOdk5yA7O1MWOJSPN0Y50KpNAzR+pp5sQHBxNG70WOzbvUsWSWTm0w8vLS0FGenpEjywZPUaVKupJNp/P3YM7Vq2QnpmpkzOTdGxeHfOLDz44APy/Z69+9H35dcQl1AcJgLoDjOcThOcLgl3va+4v2AuXxCJagNPPFYVN1a4zu13xev8+vtJjBi/UOSr3WNtGG1N337oMf5878Ae6L7Hdug1xnOt/3iCSIKNl5H0K+1YpXhRE/Ufug9lryvjVpPh2LX/4C8YMFxtUvtjo3Mu0uLph1D9gdtR3HeOsYb2CZ45hprSRTZZ990A18r8vwygU863ddNHde+/DLFa+fZ77/df+1YN3O+/ywmgF4aBrgfQCwPAF6ZdhjqHbZVy3DfeoCwxuPHw6+8nsGf/YXnnaOn2yhXRqH61sD3QLxUDXX8/BL2eaVQb9R95AGRfa8wvtncyCfsPLXrJe9bXiEGdcZNPfe3edxh/Hr909RUMQGeZxg1/Ede55oGXG0DXM9Dlne1adwYad3hMJCx4f8fOWfyxV9PWA87BGNihgFR9pvUffhD9erR0e177A8XdYykB9B6tgh6r90CPFEBfv+lr6OWPg9VtsD4fTsBHqDHjUgLo2rWfbFADTzaoiZsqXidjjpaOHjsuMud/nTgTqphe33s/968w5m2PlDQPnDSqt6iDaPPyP46fxoHvfsahn39z53PtVaXQulk9YQMJgD5jBTZt2+11nc7tnkSbFkquXJ7x+AXYfzCwhHvV+26X4CWqqwRL3ATete8who+ZK3Ko2lyC7UAPoIfDeo+o4lxzFn17u++uyhjmUkdgX1tMD/SF69zZ6oNo+KFeYt438MCr7ASCx80TX/ZgieAy2waTsNZ9ztF//9sfp9C6y+te2fn2gf8VBjrBIL7H3hr6AirdWNb9Pmab37XvR9372IAqt1UE+4i0sysAeqRN+qKODwWge3v5Ul6X0rqUWc9T7GgCIADOX8iHweHEVSVMyKUXLj2/HQwUz1CMwygTomPjkZ6di6ycfBhNJiQWjxO2sxKMFhRDvW9d6mPCZnUoKXWD0SgB17Qy1/ZQZPVqBNKzMmRubYAZGZm5sMYR1DcgOTUTV5WxIiXVjsTiUbC4pM0pLex05MNgtCPGZBardjIpeW1hIHJd4mQgOIH7PGFFKuY45c2dAq6QFczj6fcrPsxkCpvMgmnw9Nhok4Dj9jxlk2YxG0ARJP5tsznl/JhoI13KBGgiYEWwnvVriHLdo5SJy3Ze14HzF3KQmGSVfNIygIR4ddyff55D+etLQyO3a1LRvE8CVqzdlJQMFC8eD1uuxrBXlmv0h05Jz0F+lAUOWZ8DJNCfOZ0CizkaJYrHCJBOxTqWVUS7xS/b9Y/xAZp98BUQ/aL6Ip8X2x9XxGRHnzhxArffVlmeMdsdWenc8wicdAA6QUMNPAz3pzxbPmO9N7R+Lz0Es9urHfgB0TUd8YA/yUA3gmgggXL2d81OgT85DhA4p4UCgW8C7IqNTsBTgdcEx8lCD5bY7v/66y8BzqnUoBjIWeo8A60qcmCNj5X+SFCcazHuU8XFqQDnlJRkYVszoObkqVNIiI9DdEyssMtpk8A9umLxcWJdyPcgy8v7UVYYUfKZ5nnPz1ke5WGfLwE6DJwhkJ6UVELOy8jIkLKSlEJbC8qis26EKy3BQQqUp/0Fy1m6ZCnkC7u7cEn1Z45J2vkFlQco2c5xjXt6yRfSYbfT3sEk4zDHFHO0AVnZimFutZqRmZmD8+fTZH+QLH/OtQhcq+9swviWc2XvkJYabO8uqYtC3UYgAF0RiVgui9mIEyfOwWKJQalSccjJ4TinxvWYWPW7021bUKhCXMRJPgD6tbdUd3KDlAC6xRILo4EdgqUtCKAzCoWfXwHQC1//oUAt5jxqcBdUf6CKXOTvMxcwYvx8/HTkz6AXfXfiAFS6UfmrEgDr57OxE851tQv06dpMZJ344qDXxKR33sfnX30X9Pr6MlMCrPuAiW5GFE8MBYzqMw/n2HAB9MqVyuH1Ac/hapeM6dd7fsSQt+YGvRdKnlMSmAA0I7JXfLAdc5d+6nNOcDA4kvrWZ0yPOTKCNfD7zxNnMHjk7IgW89NG98V/br9RsuXCZ/yM5di9/3CBeyZ4du+dt8jn/5cY6NqNhgtQhvus9O0y3H4ZqKGFWzbf88MtK88Ldix9xt4a0kWAGCZuUL4xcbHXhrZ27dCBEUXrgf5PjD+RAOhTRvUWxob0r/MpmDjjfew+ULB/XQ4PdH1dUbVi/PQV+HrvjwU2mP2phrD8DBbQ/JxVm16En48Gf9cEbNNhAJXuvhnmseEC6HoPdPXOWo0vvjyoA9A9iw8G/bmlsFzBf5Sc48TQwoVSfi5mT3nNDaB/+ukWjH9rAvJtWbLxYDIaEBttQYnERCQWS0RCXIJEtNOjp0QJMsyNyM7OwYnjf+P8hRR5h951/70Y+EZ/lL5aST/t3LoLPdsPE+k8AuZmczSMURbxQ+cGATcDGjd/GINHdUBColVAp293/4kvth5CVlamTN7TM9LR4Mn78PhTVd0A+oxJa3D4h2OcpqmFuDUWxYsn4uqrS6FkySS53oULyTh58iRSU1Nk0VA8MQnxCdFo0LgqqtW8U8B3+sqtW/shfj58GHFWKwxOh0T4c5Fy8uQJ8TxfuHIVbq6s5KJ/PHgQ3Tp2EjmtnLx8kXtauHgBqlVXXuF79h5AvwFDERNXDCZLnFvCPVwAnXn425i/7eby6Nr+CemPsnFit2PVui/w3uL17mYaTrBGUQHoatx9xe13Gc58I+hkJMCX3Ijv0fEp2QzlfXPDe/bCj7Fuw1deZ/iTTWvfsj5aPOU7x3jPPcfQWC3hlst3bNGf978KoPO999bQbu73HwHdN8ctAEHnAu/cmUO8giF9vdRDybLr8wt1bJ8Xmiv/bQM3GtPBa7ENhZv0EvAcz4ePmYefjvwR7umX5LiuzzVGi6cfljGKQaFUPCA46dtuitrTW38zkXigB6qEB+65FT27NJW+LX0u24ZZ8z8U6eeiTN2efwotn37EXV/vf7Ad7y36qMAlirq+Qnmg6+tQzwj3d++RgNeB6m70sG6o8eB/5OsTJ89i4PCZEa2DIinDvwFADwdsjwRAZ73qQV/6QuuZwsHG9UDPzBfYLGy/uBwAula22yvfAMqcc82swBc73v9gm/TtSJIvgD568mL36WS8v9ipiYBWfCdv2r4HIycskO/1dXYpnvGY17vLfhLnkId//g1lr7sKxRM9gfosz+mzyfjwkx3ia6/Ns7RNYLYDPUCdlp4p7yVazRVV8m1rkQLo/Xq0wjNP1FHvTfqcv70YX7l8zvXfsewMEtm+I3jZx43oAdqNMElgcc9RyMrKcd/u4H7PyR4Z029/nMSznT0Aum8fuPXmChj5Wldcc5VSn/L19g7FGNfXcTjHBjuG8/0enZuidbPH3O+XZas3u9u6/tlfbg9033qicsErw2cGbWIP174XtBcolhAnm/9sv+8u8ARahFNf2gUiObao2n2gfEIB6ASP2G8J7nCdp/5WymJklH+4ZS8+3LIfp8+cR3y0Aa2a1cOjde6HNcoJKxl8TocERXO9ZI62IjffDqchCjl59Cwm49yJ7GzF2laSyQoUFkKcy5OccuoEgrle1QAngjS2XAeSky+IWlYcfcYFbXbiQooDf/19FuMnvI2MzCw81+F51KxeBUkJZgGB88Um2o5cWxbyBZSyCmmP1+G9ErQnkEVQiyAL2e8E0rSyMTicrEpeLjuHJEDAaI5Cbj4k4D3aTBYsfXUdcj7/0ZOca2In759+4gaC/+ofgc48u03W0gSkCJgTxLRTKj7Xjnzao8VSSp1AKsFFyLUI7lPeOi3lHEjGinIyKEBZoLH8LC/V38hMpUw8P09IiJGyEVshgJ+ZZYMtzwlQ2j6a51IuHJg3bykO/fgjbr3lJjzyUF3cfFN5kYr3uF7zGTlUrIOLschyRxYOfalb978rf7Y/gsQEgTds2IjPP/8c3bu/gMqVbxXAlUljLAe+M82rnPtQ/D3cnxI14gLQ9bl75NmD1yaJrerpezQKIql/haorKwgFMnPviUAx752/c6+IkuYa8WLdunX4448/0KdPH5Fx1+TSQ0l/s1+npCglBo5j586dk/NZt59u3IC1a9ahR+/eEryQkpqG+Pg4eYfZcvKwY+dOLF68GPv37UPJUqXQuHFjtGrZHFdfc6305fy8POnbF86dxcaNG7Fy5UocPXoU99xzD9q0aYNatWrJ/XCMI4Odid+vWLEC27dvx4XkZFS6uRKaNGmCWnWoXlRaLBIZHKBk7QnM54Ms+O9/+B533sl9tCgcO3YMO3fuFKWCXr16ITqoUkGIJ+kCzhULnck3cMIAc1Q0fv31NyQWL4Gk4sqa6fSpNOzb9z34XP7863ckJCbg7nvvRtWqVXHbbTfhqjJJMmamp9uw/pMtEsTQ+MknUbFiWUSZaBuhlDVjYqNgz+W+IptEYW3+FIDuMPoy0D0AelpquoDn8XFmHPrxVyxctBQ//3QEN1W6Ca1btUSV2yvBEq3ZGUTSlovi2CsAelHUYqHzCAcAI3u46RN1ZCObk/Zpc9Zi43bvKGR9AfRgHAcAsmQmznzfq4zhXFc74ZlGtdC1XWPExFhkMUkWtMbc9XfjZEbNGNsPFcopxjWjewcM92YzhwOKa3mHc2y4ADrznD6mN7hIZvr9z7/R45W3vcB933t6vnVDtG6iNrDIHpw8axW27Tjgc9ilAdB5Ef29paVnYeLMFfj8K29Z10ANsHKl8hjxSkcJGGBb2LBtN8ZOXer38CsAuqqWcPuG/rmEG1gS6Dn90wC6ChJp6Q4SUX18o9/iXm4A/Z8Yf8IF0OkV9/qADu7+tXHbboybvtxvvV0OAL3VM4+IvDP9zwheUq1ixQfbwgbQO7ZphNZNHpWxTrXpVfjiawLPkadwgEot13CPDRdAb/Dw/ejZ6RlYrTFSDwuXb8KKtdtdYdgGkRXXkgdA5yfassIBCyWOYizIzkjH7KlDUL6ckrzcvnUnpk6cgZzMNGSmpSAhzorSJZNQoRx9A+MlIjw2Ng4lkkriuuuuE3m2UydP44cfDuHo0WP46/hJJCWVxrQlb+OWKpXUe+joX+ja/FWkpWarDQBR+jGIDHxevoqy7/daW3R48UlhjWdl2rB0zjbs/PygbFbwHyfubTvVx7Pt64ls1PmzqZgybhV+OvSHy5vJidKlS+HOO/+D//znRpQtWwbHj6fg8OFfsH//fpw7d1Y2KCpVqoTry16F2o9WwY2VFTjEhdLfx0/hwtlzsplBSTxG9ObkZOPQoR/x67Hf8Hz37kh0TdI/37oNQ18djBwC6PIvH/MWzEGt2kr2k/XQsWtfWGLiEWW2wg5G1nsY6JPe7IG777hJjg0UzBWI2UZ1jOEDO6BieeUx+fWeQ3httCdILpy2VpQAup5Nf+TX4+jaf2LknSmMM/RKOWSMfLSBNiEeSwVmEch3rGMbxb6mnJmaY3iCJP9/ANDr1rwb/V5shWIJVuTl27F89RbMW/qJ//ffZQTQn236KMiMd4/nyz7F8jVbw2gN6hCO5882q+d+rpM4d/wyvLlj2BeJ8MBRr3VFjQfvUOPen6fw4ssquPbfBqCz/HqglX1u3Sc7MPmdlRHWSPDD9cAx2Y3d+0/wKxV/uQF0vSc5g6S79h0XUMKe/vFD+rVHyRKJAmwsW7UFc5d4gprCqbCXurfAU41qy8YXga+J01fgsy9912GBc/rP7fT4fl6kutnWaKM0YZr/uZq/8l4OBnq9uvcLq5wWEmTJLXp/IxYs8w3WVvfY6LHq6NOtuZudfLES7szz7bf64N67VBD1L0f/QqfeSm2J6f8XAJ33yoCqkUO6omIFNefzDSYIp70GA9D1IK4vg/tSAuh6n/tTp89jyMjZ+O/Pv+PWWyqgQtlrhFG1Z/9/3Yxz3qd+nqW1gcfrVUPf7i0R55pfz138sYCVRZV81Q58wUxfYNS3nFPG9AVBdyaqD708dDr+OnFa/m7auC5e7PiMsKw4Fi0hm91PQJJ2L1QdeW/KK27J+937D6HPq2973aoeQPcF2H0BdPZbre4YxLDyw21eEvl3VqmEEYM6iUIA6+GjDV96KUHoL8wgrqEDnnePq/7uJRSAPv6Nnqhd/S7JloHznfuMdgcH/JMAOssze/JA3HGbIn8wMKFLn7FBbVL0IH9GZjYmTFuGzZ/tcVdZJKB4JMcWVbsPlE8oAJ3Ma74XuT9LRqboqJGBbTTgQroNiz/ahbVbD+Dvs+eQl5WMlk3qSZBQnMkOs8MBq0VJoBPccsKEKIsFicUTkWlTttpmYTy7ZMDJfiUYrSssbVwFtCV73OlEZnY+zEYypxXdOSM7H/m5OYiPi8dvf1LK+FqcS6bOmwOdOvfC+ZRUDBj4Cqo9cBtKFic7HogxK5CbCm8EuQmOEyhhwDoTAWauLUWxzWwSv1+zJQrWGLOUj+tnTaWa5yvJY4Ow2MmeZV2xcGShCyhvd4qPOEF0FTyv7lOpwtFRjYC2Q1ju4n0uL0UFJnLuR9trAucmkxOnz9oRH0//cxsmTFqOn376CWNHv4EbrreIeq/DzmADI1ROhL6cwvCMi7UgLTMbifTRtosjHGLMRqRlEJyLRkauCgCgqEB2FjB27ATs37cHtWtWR8cOTVGx/PVK3dcFySoGOp+OSxWYv10B0C+qu7KfUbXg7NmzmDNnHlatXInJU6ag6oMPimc32wLbavBUWMBRCT8YpfXxGlov1AHoQk3WaMl6hrmnTKIULcqLkSfm6MjPh9NhF3DZ7R/uYnCLpH18PH7//XcBpj/44AOULVsWy5cvd8u6E2hmEEKwRPC8ZMmSAsQTcOZPgucff/wx3nrrLbGVXrhoIcpXuAHGKCpl5wlLfebMmVi/fr3Iv9erpxQUV65YgWuvuw4vv9wfJUuVFBtD7mONGT0aO3bsEPCY+15khh84cABVqlQRwJ+BALy/I0eOYN68eTh06BBq164t9/PTzz/j9z//QN2HHkLr1q2Ffc7EvTgGMAmD3co9shxho5PhvnfvXgwfPhzTpk1Dueuvh8VkjvwB6M6QMU372xfE5rhosuDc+WRFejFEY97cxfji869QrFgSatashauuvgpnzp7Gn8f/wn//exjly5dH06ZNULlyBanzxYvX4MSJ42jbtg3uvPMW2HJz8PtvZ0SB4YaKZaUJWkya93rkt+KUMvsC6C71JyclPqic6UBGRh7OnzuPmTNni7XlXXfdhZtuvBkVbyyPEokxMEaFVjOOvHThnHEFQA+nli7ZMeGAdY/UvhdkFpKFzAn1F19/hxHjVbSyvyQsxAY1pBMTBKHX8jafCNtwrqvlTd+9YS8/h6tKl5CPfvzvMbzyxqyAoDM3Ytu3bCCbfmSYLFq5CUtXb/EqajiguHZCOMfqwczzyWkYM2UJ9n1HGbOCkVkvvdAcT9SvJhNOSlO/t+QTrF3vnzXCYABu5t9yk5K3OnLsBPoOmebn3i8dgP5Y3ftlo4Rl4Ubj27NXYvNne8Nqk8Jw6ttOZJS5MUwwLdDG1eSRvURKmekKA10Ff5AZMCZAwEH1+6tgQM9WKJ6YIJMmSh5OnlW4zdN/GkDXtzGyFxmks2GrZ+GpNTa2wXfG90O56xVTPRwJ929/OIp+Q739vj2NV/WbYOPRPzH+hAOg8x7Yvwb18dgCSP8KALwwQMW7fxW9B7q+HXn68YyAADrLzzFFY5nXeOAOd5tmHazf/A0mz/L2Pwxr4IlAlp35hQNq8jg9gP4d29Uw/4wEgqijX+uC665RDG9KUQ5+c46r6Jr/k1pc6CNy1QFq0UkvtGizSRjo70weiHJlFSD7ycdb8ObQ0aBrd1xMNK4uXRJlSpYQaXN6nVG1hwtrLi5KlCwp0ed/nzqNP/88juMnTuLvv8+iTJlr8OqoAXjs6Ufk2eRk2zB36gp8sHQLjEYTDEazywedS2wj4uLjMHZWL9xYWanK/PHraYwYuFDeX4xmV5t0QLM2tf8fe1cBHtXRds/6brLxBEiQBAkaLLgEh0Bxdy1OhVIoDgVKC7RQtLi7u1txghMguMYg7pus/s/7bjZsNp7Sfv2/j3keSknmzp07d2buzJz3nIPWnYwM9OjIeKxcdBiP7r/hLTpFxJL0kqurKzyKF4GLiwPev49AcHAoR5lGRkbw+oJAf1tbBdp0qYv6jaum+XOqElSICY9CfFwcrK0ULI9FAPoD//ssEdiwebO0jcO1Py/hwN4DeP8hDOGRUYiOjcOEKT+gU+cOXP/o6BgsWrIWN+88gg4i6AxS6CDmwIbBfVqz6oqUTjDyAaBb9hOyKhk7/WMAX2762qcE0EcMbI/ObRpwOxrXY3szCcDL7ajKPl9OwU1ZyfC2aFwDo4d1MVtj7EldY5BcY97q9v+RgU7M+NEjuvHz8/dv1R4cO309w4PT71csGMdMf54LTl9j9p15yolVnpe85mXxWLj/FGOmZC0TbprPTSxzYhoSC93BtEY5cQULLIJp8/Z2/3puc1l5ksc3eVlb9htiOVIAgUmaePb8Tfz85iknlnRWtTVnT584ex0/L/jIDs3rE34KNnt29zQHqskW5tuJizLN/qnbK6e2NQe0s2PfE2BN4DmtTeg7lV8AvVWz2vhmWFcG7Wi9feqcX7bvjaSqSXWBgjRMyfxd+T96ga9++D2TMS7HT1OGsBqXeX0/BYB+/Az1tU1Zvm5zWXgaD2cv3MaMeesy5Ccfa3MbBJKp/hQA+qjBndC1fZO0b9Xvf+zE6T+Ne82svh05jZesAt1yui79OO+DNr51+Uf0PvsOn5Xp5eYBALSHtQQ683JP87JIYWH0pMzHXVZlZgegm8uIE+A6+Js5acCgOeD6qYMkCCglhi6xQYmZPW/xVlwwC8Y3f1eZvTdTHyDW+m+zvkqzMrl64wHGTctqj5eXVjfmzQ5Ap9+HRURj7sItuHbzoxqLqb4N61bBuG96w8Hehsui4Adz5jKRJ2ZOGpKmQuj/6CXGTF6cJTDbt3tLDOrdhsEROs+i85NNO9Lb6JlLuLOiwFk/zPx1fdqDm7flrMlD0MSnGs8tFAhE78CSAW8u8U52exQ0ZZkI2P9l+nAOFDDNU3kF0KmuS+aNQY2q5bj42/eeYNQ4Y4CnZV8YOqA9endNtQrIhYQ7fRN+X74TR06mV0Eyf46cWO30Hk0KPLQuIxWI3QfOZdqhqD2WzhuDsqXd+fcUADRybPpgs7yA4nnJm/cenrcrcgLQqTTyMCfQnEFfYmgbCOgT4snLECzecgYnb7wCRGIkx4ejcll3jB7eGVXLFYFAZ4C1jHAMHaQSMQdsJ6XoIRAZWdYJiXo4O4kZSFcT01qthUBE7EbaARugSdFAo9Ow8prOoINCRn61Rk/xqDgVA7rWSgUUIj2EAiGSiSUvESM6AYiNBwYOHskqt6O/+w4VKnjCxVHE4DnJwGvUxAZXw8aa9sMClpVPVqmZzWljTX7HRmhYlayDTieATG4MJFCpyP9cB7lCwgA5JZ0ASEqhfICVnJjsBI4bWGVOr9UjSWVkf9O+n2XqmUlslHQnsF6VQhL1WiisSDV8/ujaAAAgAElEQVQEiI2L50ATidQK1jY2kMqMGyX6b0w8AZQCvHsbg/HjpyI8LAwbNqyAayEplFZGIJCARpNvO4FvMrEQ8UnJ/GzE3E9O0fI6R0HzjkbHagBymRhxSeQ9DdhYA8uWbcD1qzdRtkwp9OjeEV5lPYzAvzmAbkgF0Bkw/Qyg523kZcxNcyaBo6S+t27tOuzbuxdr1q1DhQrlIZUQ8USVxlr+q/fK7Hohv08dn1Hxm06Vuk7DOtL9O2MJRvDcGFCSPwCdxiSpPaghk0p5LFNAiAmzj4yIwN27dxnE3rdvP8uut27dGitWLOc+T7iUVGr01c4uEShOZ1KkdE3EjMB377B58yYcOHAQISGhKFfeCwsWLYJLgYJwcrRnVYi79+5h0qRJfIY1fPhwODo6sg3u8+cvsXjJElSoUAEDBvSDi5MTNm5Yj/379uKLVq3QrVs3loanAJmzZ89i7569aNSoIfr27cfqEPQsy5cvxxdftMaQIYO53a5du4bN27ZClZKMqVOnolq1aixpTs9I19A4JkCf5Nxp3gt4EoBNGzfB1s4O48aNhVQk4fCHPB6vpDUZmWrwSWXaAU3GoAz+BgiFLL1+9MhpnDl9HjVr1EGNGnVQsJALlDZyZoB/CIvAuXOXcO/ePVSqVAkdOviiYEEHxMQkwWDQsq0EMc+vXLmDM2fOcrBBz16dYGcrgV779wLoEolRFeR9aBSGDx+FRo2aoH27DihWzJEDqgw0sX+WcP87ppp/f5m5BbIX/fwNKqVGYtKh+a6D59L5VJqelKTBBvZsBaW1UXbCCIRm3Njk9r6mcqd83w9N6nunyaISsJiZjzcxSwjAd3EyykW8ehuC6XPXIygkvX9YbkBx071zk9ecpZoetM8IoNfyLofx3/RM22BRJPailXvhd+dxug5Dh6UEtjfxqcqTvpF9fxbrt2XmQZ5/AJ2ioe1srLFmyxGWgLZMIwd2QMc2DTg6kqPVf9sI/wDy8805FXUrgDnThqGwq9Gz+vqtR5gwi6J4PiZ+zhHd0dTHO83T8X8ZQF86Z3SaQsHzV0EYzZtrowecZTJnFVPEM3nH7jtyIcsXU8WrFEeLWwa0/KcB9MyDAdIDpzSmydO6SsVSaZvrrAD0aWP7oXH9qtwOJAc487eNCHiamXRszgA6lfGfmH9MbM2sPNCpXiR9P2cqjS8TUPsIE39alck80g1NMoyvTw+g041/mTIUdHhMiebC3Yf+TAP1TQdTCrmUWRgUOHHz3hNMnr2a89OhiWWf3rD9BPYdvZRDn7bNAArmBqg0FZrbvFO/p35lZEtQv5r12yYEPMtckpjm+BaNqvMzqdVa7D9yEas2HkndNJhA9I/eYMWKFkSFMu44f+U+e4JTDlqi0sZ25cJxKFrEGFSzb89RTB07A3ZKa3gUKYxibq5wcrDniFxKtDFPSlIZQXQrBSIiohAeEYmE+ERERccyoF6okBsa+TbCyImDYedg9IIKC43EluUH8fj+a4jEdDgghUgsho2NEl0HNUXlGiVT/Z70+PO4P/ZuuQSxVMqyUQTWy+USNGpZATUblDIegMeqsGvjFTx5+A5ajZo3ffT+hSIBR9aSNFZkZDjLZMXGxeJ9aCh7Q9GmgwJjew5sgXZdjGoExucyID4mHk/8H0MmkbAEfEpyMiKjI+FZqTwcHI0BdjqNFo9uP8DdO/fw5s1bBFLQQHgYWrVphcFDB0Aml3FZl6/cxLwFqzmiXi+Qsbfb10O7soWACTyn8iy/RcS07tauES77PcCxMxmVeNyLFsSsiYNQxNWF73P09HVWUshLX/uUALo5M5zq8OptKDO8M58PjbVs2sAbkVFxuPfwRVq9qS83aeCNvYcv4ubdjJ6dPrUrYsyIbizHSuzFLXvOYNPOk3z9yEEdYGdjhdWbj2a+xhjUAZ3a+JitMTbBP+BV6pxgAFnfTP6uHx+YmyRns1La+P8IoOcGaCYgkIAPmqtMh8t/N4BOL2DOtOGoXePjfG6SPDefkGkNR+AXMVipb0w2+waZA9a8Rtl6FHsPZ7NGqegJZ0c7lpa1TCS9PrD3F1DIZRwMsnzd/kwDDbL8WACY9sNA/hbyHE42IfPWI+Dpm3QM1y7tGmFQnzZp+xha935KAP2P376HVzmj7crzl4H4mlWoPkrymurv26Qmmjasjj0Hz+OGxf6A8jSoUxnff2XcS9CYI2/eDdvTM4aXzx8LCgKklB+fdAJKSZqWEtuqzF2HR08++iTTz/+O9soJQG/WqAYIRDfZS718Hczv0hywJqB37Fc9mEVoGjP5BdAJIFkyd3SaVy/15ZUbDuLgsfRrExqn477uxQA4gTfmigDmbP5Eun7jQRwwW9tkV9/8Auj0/s37GoH2mfU1U59bu3giSqcGbEdExjL7lPZtad+vSqWZpU7WAab0qQB0cwCfv1VvQhjgo/6WFYDevHENUD0puMM8NWtYHd8M7wpHe1uWCz94/BIIkM9Pyq2E+48TvgQRDkxjhfy7LccK/Y6ek9SaLl67x4HPlon6AfUVWt+zWsGJK/h1SfpAqZyeIzsAnawfunVomhaosGDZjjSmrAlAr1+7EquiUH+m9CneMTHrScLdFACWnKIGnX/Q2pDmYjr8p0TfePLBpjnPfDyb94Ep3/eHb7PaDFjxPuPgefyxdl+WzUJt6lWuOM5dvJNt/6cCcgLQKQ+dKVGgG0l7U6J2I9b2lLED4F3ZGKxDIC7VyXJPTv2E+ifloXOdY6evYc7CjEFUJNtO87vJL57muEmzVoAUN8yTOYBOP6c5jkB06u/03kxzX9cOTTCkb1solVZ8eVbg+NwfR6ZJxtM8t2Ld/nTPULyYK/vYk6qG+byaHwB91uShvG7gMfMhElNmr8owZrp1bJqu3ll5oFOfnfhdP/4esiLLsUv4NQsCAt0vJwC9Tg0vTP6+PxxT90ghoRGYv2x7usAJKoe+DRQoSM9BZ3VZKQvkBRTPS96c5oK/+vvTh5cz85T+I2Bwl0A0Hqn8X61GB4mU9owiBlXUWgL5WOwZV28/wvIdF/AoWI0Crm5ISQiHRhWB/t0aoVuHRtATMCsmzTMD7t+7j/Xrt0Amt0GlKjXh5lYM27bvRUxMJIp6FEOPHh1RyasY/PyeYeOm9Xj/PgStvmiJrl06onBBW8QlkWc3MaB1uHXzAfbvP4B3bwOZSRoaEowWLVvDt20nuLvLQcTFpy/UGPX1OAilcgwfMQwVK7ijhJuIQeD7j0Kxb98h+N+9DqWVFEOGDkV0dCyuXbvJUvM1a1ZF3Xq14eTowADRrl17cefuHaiSE7gdSpUsBx+fRqhatQwcHWV4/TYM+/afwsMHAahSpSo8PT2YvX379h0UcCmEjh1aoYFPbTx8+AZnz5zC44AnKOrmgZatWqBmDS8olQb2ttYbtHjzNhiXrt7AjZv38CEiGiKxHC7OBdCzZ09UrFgCQqEau/dew87dBznI3cmlAHTqeHh6OKBt6+Zo0rA6n0OcPH0dx4+fRFBQIEQSIbwqeKFv395wL+qUBglJhQLExGqxe+9RXL12G+GRsfAoVhKtWvni7OmzeBLwGFUqe2Fg/zbwLFGYUVEC5ow9geTbdXyOwb2FJP0FRuDtc8p/CxBmGREejrWrV2H/gX1Yv2EDirm7w9bGBlodtbkxUMH4N3mWG+Fu/psGssDEIDevg/k7MdN3MJnXp2blt8fvlEB0/vKZAel07ESBNOZlWWIgRgDdOKGYsdLNqmJUKfhYhjnQzudiLMGgRUqKiokjBBrHx8ezdPn58+cxffp09j+vU7s2j1Uaj5s3bYJQJGIChlyh4J9ZJhaNSL0ZBZmER4Sx9PizJ0/w4/RpuH/vHsqWLQOJ3ArRCcmY9fMcVKroxWdvNOfv27MHixcvwbdff4POnY2kw9hYkpgXYeWqVQgIeIzu3brCs3RJLJg/H+9DQzB0yGDU9/HhczRisZPMOrHY6f7fffcdM9i3bt2K8+f/xKxZMxk8pnxSmQz7Dh7C2rVr8MP48WjSuCEMOgpcIhsJA0vKUxBPXHwc9DodHgU8wg/jJ2DJ0mUoUrgIiri6Mgs+p2RuRW+el98z63OYNZopQ+r7J+CZOmBw8AesXbMBEokCPXt0QLGiHjxPUwASiXGmqLVsi3Xo0DHo9AJ069YWhVxdkJhElh1kI2EMNrpx8xGOHD6NcuVKoW/fNpBIjBaTJgg7rX6mSvMPqL9z6E5a0AeNC+NvBGzpYSQxpfa3tM5m/DcpgpBYQVxcAoYOGYYvvxwCn/p1YK0k6w6a52jtl9H/Pad2/TS//8xA/zTtmM9ScgtkU/T9iAHt0w4r2L/q2RvePMTGJXJEMS02K5TxSIvsyc6PN7f3NT0WAXwTvumNAqmbOZogXr8LxblLd9hXm+Tda3mXR5WKnjxpUaKF/+rNh3HoRMYI1NyA4qZ75yYv3Xs8MW1So44jo2Jx6ORV3hj61K6M4NAIzJr/MfL/h696wLeJcbFNiaTZr98OwO37z6DT6lDc3RV1alRAscIFeINCz0tMtmlz1mUBpuYfQDcBVnQgeePuY/a4pAOTMp7u8G1UgzdS1KZUh2u3HmGSBUCXU9f7ecpQ1KleITVKWccR2Rt3HGd/zzYt6qLjFz4sVWcecfy/DKCbg7U0zm7efczt7lW2BEqXLMJg5KVUPzUfOuRg0MIY7U4HCQ8ev8LFa/fx7GUg/6y4uxu8yhZHpfIl4FbIGaSQ8NN8Aig+BkH8pwF0o9LCVyBJckoUMEAqB9v2nkVikgrtW9VHW986HLVv3k+yAtDJh7hr+0YMyFC/ffzsHU6ev4GSHoVR2askg1q7D/6ZJpmd03z0n5h/TIc4NP+0bl6H24XYIgO+/ihrST+bPXlI2viiw5jLfv7YsOME523Tog460Phyz2x8/T0AOoETo4d1TfetoEAmUi6JiolHVS9PVK9aBva2Rt9DAlzGpXrL0b+Nfbo7A3HcpzVaPAigPu2PZy+D+Gckj12hrEdqn3Yy9ukFWzhf2jcjl77mlD+3APqQvtSvGn7sV8/f4eS5myhV3I09K4k1uvuQERwyB1J5IaYzHgqeu3gXL9+GIDI6ASVLFOao7YrlPPhQkcbvgpX7cPbiXWhSUqBKTICdlQIbV01FsdQD6327j+GnyfNQpGABVC5fHoULFYTSSoGoyAj+dtDaMDIyGqpUKafomFiWcSdP9JQUDRISE+Hk6Awraxv0HdUDtfk7ZFwsqlM0CH4VjveBMcxkd3SxhWtxRyjtjN9USnGRGlw9+RpRkXGQyeSwtlaynLq1UoTCnlZwLipnFkKKSoe7l0IR+DqCI2HJp0qjUSMqKpKBfblMhri4WPY+j4mNRUDAI5ZxJxl6mUKCvkPbolNP8kYU8/UmX6+E+AQ8f/IcyQlJKFS4ENyKFYZMLk+rn16jx7sX7zhPcEgIgkJC+Y9Gr8PUGT/Aw8M4x9D7ePzkJS5euQ2ZwgpNGtRg2xfqg3SQS3MSBQJYMsibN6qOb4d2hlwmYQuWc5fv4vb954iKjkP92hXRulkt/n4by0ni4DjKk5d++SkBdLrvyIHt0TEVoKZ/05rt6s1HbG/zIOA1ShZ3Q1E3F1CAFTGkSEqc1iLjflyRVm+TlQz9gIJGLl3zx01W2QEa1qmEVs1qpbGq6FD8pwWb00B6k4w8rzHuPMGV1DUGAePEPicg8OMaIwCTfjIG1FASCAwcaGNSwaGfZRWYSb/7/wig07MT07eM58fv38lzfti25zQIaOvQugEzIMm31Pz7908A6ASejh7ejfuEadyQR/uFK/cQHROHqhVLo7p32fTzuVnQLK0fx4zqzix0nmNojRLwir8HxNKiVMLDFRXKleAgXQoGo+CNWb9tALHzzJO5p3pOUvfpLjT7R68uzdE/1WaE+gqBEht3nMDFq/e4/3du1xi1q5dPx1D41AA6gfgEtNG7pHnoxp0AXndXLE9rvKJYs+kwr+FMsuhUfZI6pjY3Ba80rFeF1wWFUr1saczNnLc+HfhgLvFOZRAY1W/ET1k1TaY/J9afScaf2usFtde2Y1w/+m7+Xe2VE4BOlf1l2nD2UzbtkagNyCKA5HZpzUYB1cQAIUCOwDoCOvILoNP9zNvC1JcJIL3i94CtWqjfVPHyZAl0Bj4tZNo7tm6A4QM7sOw5JRrbtLYn5iXZXRFDl8EfvZ73ryYv3cwk53PjqU51mP7DIDRtaNbXblNfe8BBBQSUr6a+dvVe2run+nXvaLQMo0RMYRqrT569ZbYp7Uvp+Wgc0xgkRv6nAFdNFSBwt3PbRmn3j41L4Pa9cTuA54NSJQqzbza9Xxov1EY0JojFa56+GtwZBBjSN5ySpSR8XgZBbgF087ajtqfAnBNnrqNkiSI8VggIJz9zk7e4XCYF2SKcvXCLv8URUbHcB9r61kvbExNLmFQ7KE9eUnYAOoG3BMxS21EiYHD73tMMktJ+sXeXFmhQtzK/Z1P6VO94YO/W6N6hSbqys3ouGge0j122Zh8HSJgD2wSIExhPoDwlmkefvXzHigW0zqZvCM2lXuVLoHKFUnAvVojXv/OXbk8nq52bNiVbAZIqNxEzzNvkzv1nDKjS3rpxfW+4FjJ+o6muN+88TlM4Mb8PlTfl+wEo4GKUXaW8tEc6ff4mwiOiWS6ZztMIiKc5i1JCasBYZgHylgC6qUzaA9J5S+j7CNSrXYnHr4l5R2sxCgDIjKHdqW0jjPqyU9o8RXPRtRsP+SyC5PYb1auaNk/RWpnO//IDGtNz9+tBDPu2zLDn78urIGbZkzIBzXEUNEdtYc4YzApApz0U+cWbAjToGY+fvsaBXwSu08bkq1SGO7VRTgA65aG2JcsA01mdeVvQfpvOrqhsCigyvXcayxNnkEpm+qC4vIDiecmbmz78V/KcPLySfY8JLhEatBBBawTQDEYgjvzKWbVMIIFBSPZfQHSc0ez7wPGLWL75Mtwr1EIdn7q4dvUCrl85i+5dmjLoak3dm6R4RcCDew+wbOl6vH4ZAiu5PUp4lMXr16HMSFc6uHB/dClgh5Cgd4iNC0dcfCSKFC2AIm6FMH3qeBR0IZa4Ggf2XsS+fQeRnJjCHrxlypaHSKHAQ/8n8GnfG3Nnd4SLVIzA1wYM/no6IuOSMHbsGLRs4gqhyqimNvyHn/A29AOUEjXUCdFQWCsBoRzqZCM0POKrvqhStTzEYjnWrNmGs2cvwdrGCpGx76HRquFo7w6F3Bm9ejdHs2Y1EfwuFts2H8SdW4/g6FAAAlES1NpoDmiHToaSJUrB2dkBgUGv+bkUcgeEhyajXLmy6N3nC9SqVhg2ch0CnrzB2s27cPXWIxhEVpAq7PgbbWdjB6VChq9GDUa16m44etQfK9ashUSuQPCHD3Av6gYniQ5Tx/+A0mUK4OAhP/y2YAlKlymH4JAgGAQkR69FBa8y+GHcCPZ7ps+DRAD8OncHbt9+gMDQV7BWyiGVWUMht0Xg2xBmuNavWwf9+rZA6VKu7O9uNEPTQmjQgBjL1GJGtqoYWrZK+wygZzceaR4kwE+n1/E6i8gG9C0kIFQoNECjTmb1gBUrVzDLes3qlShZqhSDvXHx8bhy+Sq2btuJe3fuQ2FlgyJuxdDCtyX69e2HZHUSFDbAhYtn8Msvc7F06VKcP3cB16/7ITAwCI6OLhjQfyBatWzJkufh4TGYN28+n918/dU3KFHcDeoEFeQKKXbv2Imd27dh4uRJ8KroxQQLAqzPnD2LkydO4tmLF4iMikb58l5o1649KleqAlfXQhALDNi7awdCQ4Ph7u6BC5cu4/HTJ6hRqxYzqgVCEb765luUKFUSWr2OywwLC8PGTVv475kzfoStgpjVSAPCiYVORAxiZhPQXa9+Pa7/sqXLoNZosG7tWtjY2CJJlQiBQAiB2NQHPwYL6DnYgN4MeWJTO6sgFQnw+sVzHD14AMXdi6JCubLYsmsvLt55gh9/mYfq3lUQHxcNG4UCq1evwOEDBzF+7AQ09GnGshN6LSCTi7Bly2bs378X/Qb2QbUaVTFj1ixes3w/5nuULFmSn4PO6AID32Her78y452A8eLFPbBly1acPHkSY8aMQa2aNZkRn6xWY/++A1ixfAXm/TYPZTxLwsHODskqFYPOShslDHo6P1UjIiIS8xf8jpevX2Pr1u28t3CwtYFEKERIUBAuXrqIQ4cOwf/hA9jZ2kGlSmYQ36uSF6yVNtzX6N2ePn0aO3ftwuOAADgXLIhqNWuib//+cHBwZLINnQeqkpJhq7RiEg4x4pOStDh65BQO7D+I7t07oWXLZjDoxRALwXO/KimGJdAlUjli45ORohFAaWuD2PgEHDnuh4iwFPi29EFsfCg2bjiA50+DYG9vB+9qZVG/bmW8ffME0bHRzOJ3dXNEihqg48APYdE4cPAUPoS9w8jhX6KAkz1SUpJYuUQikkAsNNpRRCfqcPveC9y6eRMBAQEsmV+3bl20bdsWxdzlSIgHjh0/j6tXr+Hc2XPw9q7OagEdO7VH3ZqlYS2TkOFlumCQv/Ktzdu1nwH0vLXXJ86dE3Bkfrv+PVqiW/smaQB1dlWhAyfamJ/OYtOXl/ua7kMg/tC+bdLAwuzuTwvnbXvPsGR4Zik3oLjputzmNQeyLO9pCQjTgSmxGWt6l01bmGf1PPQxJTYWSRnThijzlH8AffakIXwIlVMiNsDM+RvTRYTndA39vla18hg7qkeGzaf5tfQhIUCXDtSJXfS/DKBbApDm7UTA8qKVu3EqVdaQfkeqDwN6tEwDLHN6J4HBYZg0e3U6VYb/NIBOdSbbB46ONzu0sXwWOqSkDQQdnNEBX1YAevky7pgypi8DDpYpvZJD7hjoVMZ/Yv6hsZ8TgE7BO9+P6p6P8fX3AOjUVrn9VtBCbtWmQ2lBTiZwqHObhlyGiV2Wmz49+ee17DdoSrkFxSl/bvOWL+2OydyvjGxn80T9ajsphGw/kfbjejW98PXgjmkHZTk9R3RMAn5ZuotBRgMxtjVayERCrP1jfBqAfnDfKcyeOB/2VlZwK+gCe/I9F4kQFxfDILXC2uijLJFKYGtnz5suCvOkRS5FWZLPJAHotMCWW8tR27c6nAs7pAPmsqqnJsmA+BADwj8kIikpBWKxhIPX6GDDyloAZQEBpERoJxk/jQEfXqoQH6nijaBYRj5RWkRHxkEqE7P8EXmpx8bEIyLCCKCTZBYtTpU2VmjWrgbqNKwMkViEKxevw61wIXiUcM+ynjRWNCoNHt97jNDQ94gIi2DpuYTEJETExOD5i1fwrlkZI0YOgDL14NjyOamMt4EfGDxu36oezzGWAHrDupUxZsTHAJGs2ooCPyhIZ+3W9IzQ3PS1Tw2g03qDJNLp22ICFLLri9QOBPr/NP8jK6pHxyYY0NNojZNdMgYuHsGhEx+ZdbMnfZmrNcbLNyGs6kDBdZSM6mAZAXQ6oBz340dZfPP6/H8E0Pn716o+hvZvl+P3jwA7Ar/IL/6fANCpbgN6tgKxwEzBqVm9f57PNx5i31Tz1LltQ/Tv+UUaCJ/TPMhrlFkrQX+bp3QAOqkc7DrFwZh5SfQMsyYNSWMJZnYt9SEKjqFDewL0PzWATuD5dyO7pwFY5nWgQ3diDpLKFoH9BDjlZsxlxoa2BNBpDT9g1Oy8NBcDOOaS4v9Ue+UGQCcQjXzFSxYvnOUz0d6CmL6kskXt8VcAdLoJSVD7Nq3J0v7ZJQJ5iDVszt6m/ATIUNCQCZCxLCO39c0tgE4KBmOy6WuW0uv0vmdPGcpe5JnJaFN9aR1+5MQVzkPv4FOBq1Q23Z8Y7lTv3H6rCFz+cW56qXliT3doY/Ssp/RPAOgUfEYBCwSiWibqd+SdvXbzETT28cZYMwA7q35Eh+cEuNOcmteUHYBOZRFTmhQusuqHlIf6MIEzFGjxqd4x9ZdJ3/VNk7qmvkTgAI0n8hLOLJFk+rxFWzMwfyk4i9TrChbIuB7PrBwKcpy9YBOum0mv56ZdzQF0eo8PHr1kVYfsZGAp0Gj6L2uyPC+hgLjhAzumkS6yqwedZ23eeQJbdp3MVInBHEAnJhfVkdo5u361fe8ZrNxwIMs8FDCQXf+geYpAbgLPCezND4BON6fzHgqEqF7VKAWf9fclNPV77ML9kiTqKfDIMn0/qicrJmbWr4l003vIj2mX5AZAp/lo5qTBrKqW3VihQmndcO/Bc/Y+p3tZpryA4nnJm5s+/FfynDi8kiFPsUEPITQQGzQQGYyAKwPoWgMMeiGS1AJoDFIIpFas6PXyXRirUJ269BS+HZujXcdGOHXSD4cPn0Tp0m7o0KEpqlX2gKOt0Rvc77o/li5aj/D3sShfpjLafdEBSisZXr4NxfK1J9kcvE6dqmjaxAtyKz1evXyPEycOIDLqPX6Z/SOqexeGTp2EadPWIfBdMKpVrYaunashKUWG/Sfu487Dl4gT2mHKhJ7wchAj8FU0pv2yHPEa4Msv+6N+dVcUVAhx6MhJLNt5FEKlHb4Z1AWl3R0gUxjw87yNePY0GomJSRg/ZSgaN6uCUyev48jhKxCJFWjXoR6KlnBBUHAM/K6+weUL99Hcty4Gf9kEIr0e27eex8G9FyCX2aJ1O280bVEWAY8CcezILbx5HcigZIuWtdGoUWW8fhmJzRsuISEhHh071cBXw5pAl2TAi5dPMW7qryjqWQE9B/RAeCR5ncdh7+7LiHwfjBYtfDCwXwNERCfh4JFbOHf5MuJT1Bg6qD9KOSlQpVxB3LkThjXrtiP0QxSGDhsOtyICSOXAjp0ncfnKRXTv1gldOjVFkUJWOHn8MbZsOIK42Ch07t4MRT0KQiZV4vath7h1wx9BQaGoV7c2unZpgfJlXUDxPiSuLzaoIQL1Ex3Zt7PUt04ggUZIALq5g/1f6Zn/ndcSYYAAdDrDoaAvAoJpbtHrdbCSS6DTJCP0fQh27NiG3dUZDzAAACAASURBVLv34Lf58+Dt7c1y5YsWLsGJE2fRvVt3FC7sjuioOPhdv4Nbt26jRfOWmL9wBqJi3+PUuWMYPGAUuvbowLZ9RYu4M3P8/n1/xMYk4scfZ6BCeS9m/nbr1gOlPctiwoRJKFyoAER6HQPL27ZuwfI/lmLaj9PQuGlDxCfE4/eFv+PKtavwqlABJUqVZmWKc+cu4OGjxxgyeCgGDRgAJzslZs2YjpMnTqBE8eIoVboMKwg6ujjj5ZvXuHz1Gr4Z/R0aN2vKHHWRRIprfn5YuXoVinsUx8gRw+FsZ8tEFlbqNBhYlp1sAsMjwtkfnqwCVUlJmDZ9OtQpKVi9ejWUShuokglgFpqQclZEMCajTgKziQ0A4et6bQrkEgE0qgQ8uHMLJYsXg52dLX6eOx+PgmLRtf8Q1KldA2KxHsnxMdi4bg3OnjiDMd98jxaNW0IqkfFZWEKsCsuXr8SuPVvRf2AvtGjZDLPnzIVQLMWECRNRuLAbklQqJotERkZi4e+/4+mTJ5g4aRKqVq2KCxcvYtOmTcw+Hzx4MAoWLAQ/vxuYP/93VnP8cdpUBveZnS8SQKdRM+htY2uLuNhYxMUlYvCwYWjQsDG+Hj0aVgoFk2XiIiIwbMhghH54j86dO8O9eHGEhITg3LlzePHyJRYtXoTKVavwPRYuXIgjR4+y57pnaU+8evsGx46fBAUdzJkzD9WrVoVAJAWh9mS1IZORtL4QMTEq7NyxB7dv30WPHj3h41MDEhFZfgBSIakl0PvQIClFDb1BAaHYBmoDEJuYiF27zuPlizj07NkGMis1Dh+8hDu3nqK0Z2k0buKNokWVuHbtMm7euIHOXTqjvk81xMQCtnZENgvCkmWbULx4QfTu1QmFnGyh0SZDDBEEBiFkQikiY7Q4fu42du47yiqapKpB72D37l1sDzl+/HeoXq0wHjyMxNWr1zkwpEb1GnB2dkLzFrVRvIgtJAYBBwkZzTz+6fQZQP+nWzzd/dYuGs/sRJqc6TCOpD2zSzWqlsWAHq04stcUoW6en3yCSCZwx4FzHH2dVTLdlya//UcvYWk20lvmZZAUYb9uvswUkcmkGYqnDefj52/Z8zwzmVHTBd+P7M7sDVqwP3n+DiPMolIzLMhzmZciUL8e3IkZCOYbf9poEPv116UZ27Znp6Z8UE/MesvNA70T2vCdOEdM3DNZyngb65s9gJ5de1O9B/X6AvRuaTNjmVJS1Lj74DlWbDyUDYCffTem9zV8QHt4liiSbhNCz0gb9D2HL7CvGEnWk78t+cebs99Mpa9d9AOzT4395jKWrt2fTR/LKW/2bUYF59RPiDFFjHGKTKd2WrftGHYdPJ9pnfKSt2v7xujVqWmGYBGKpCbpWku5wpzGBbUzHW6T1zTVz3Js5KVu5g+Xl3Gcm7zNG1ZHv+4t+dDafDxQ/UnFYfu+c3B2skOfVGlnYpLP/yNz33cqa0BP3wysPWJ0rNh4GMdZftnYB3JTN3runNr5n5x/zNkYNOeQ13Hux1dGACq/fSCrAUhS2CTt6l6kYIaDBwJ4Sbp2/fZjLNNoetfmf5cv7YG+PNeXzHSuN/bpZO7TxPq27NMUZDFlTJ+0sUnA9i5WHciY8pK3ecNqDO4TiG7eR6lfrdx4BMfPppf1LuBoj8F9W6NOzQrM1sosqZLVePkmFAdP+uHUxTssIyUhLzKJBHq1Gkt/+xoeHsZ5b9+uU/h95nLoU1Ig0GpAR44c4W3Qs7+RcwFnjlAtUKggy3qRlBNtHJycXDhKVKvTMoBuZ28LGzvyUxMA1oCYCKIZVa2M1aUAyxRAn0DAOJCcTJGtRrl4UsIinyC5AhATeG4iLekBfSzp+wFCKldMXkKAKh68Wae9RUoSEBOtQlhYLN68ec0yXBT5bmdvgxIVCsK1uD33nYf3nuDEobNo0bohylUswxtL8xQbE4ugl4EwJBlw4cIFfAgLZ888RydnSGUKpGi0ePH6NV6/C4TvF43Rf0BXODrapXt/NH8TK3vlxsNo2bQWenduyge69C0aPzO9LULHL+qDbFuoD1geqlG/DIuIwb4jF9PUCMzrmpu+RgB96+a1uX7Uv0eMW5jld84y7/CxGX11TRcbx2SDTMckv2a9nuVwiVm+ccfJDHLrg3q1whfNarGkpeV6ha59G/QB2/eeyxA4aVxjtMxhjfGC5+WMQYL6dAx0Wk/tPXIBy9dnfvibHYBOzDtSbKE1BimbLFi+K1OpcGqL/j1aoS95bkrECHkfgRm/boDJ29vUnuuXTOT1M4/LoxexZPXeLN9TurxHLmJpJnlJjpjum+X3b89pODvZo083UmYQsfzv/GU70t2TlDCmjh3A0rvEuiXJ9J37M/ftzEteWi93ad+YlTUs+3zafL7tGLPuMkv87ezRklWiiHlpmUxrFFqP7zpwLtNyzAH06Nh49n8n5nZeE9sGjewBnzqVMtSF2owYryS9++uMUcwwowN7kgcn32rzNPbrnswW5X3Es7cY+t28XFeFWL4EkJtUq0wXkoztnEVb0/zWB/dtiy9a1IFTVmMu8D227j6dKavSEkAnr1tLoDE3FTaBmj51K/9j7ZXbtiWg6OshnVGlkmc6UNu0t9h94Dy27jmF+bO+Qg3vcllK3eemHUx5iKHbvrUPCrpkDDyj/nPP/zkHdmQm301tSSzrZo2qp2vLnOprGShCY3casWJTx/m6LTTOPwaMm8+D1NeIPZ9ZX/tl4Za0vmZ6Ppah/6oXK0uYBwoY1+HhDATT3LPxjyk8PohJT/OQya/cVA4pF9B6nuZQuo7k/x9nYXlj2f4EMBKD3KNooUyBK5pzKbCF5pt1W4/yGDVP5N9NthIUhEl5yf99zsIteXnNaXlJkr9tS+M4pyCU/iOzVnFo0aQmBvVuzYxk828kqb6Q5cTRU8bAss7tGqFLu8ZwK+SU6RqCLILIusH8neal8qZ3Q8++59CfWLQi4z7pm2FdmV1rGahKYOj9By9AtgFkZVHTu9wnecfEFp85cTBKlSiSqqr3DLN/28h7f/P9TLnSHujVtTmr31H/o9+RpQdJ4lsmkjcfPqgD6tWqlGXwGUmpv3gdhANHL+KExfo8N21qCaATkJ2QoEKvri3gaG+T7j3T+L98zR/L1uzl58ouUcAFBUhRAHtm30TaTz56+hqbd5yA3+0ALsq8nUxlk2w59U9KBNxOmbUS3w7vhqqVS2cYvxRkvGXXCVZDyC7RPEX9g/qzed34XComHjv3nWFAf+HP36JmtfI8r27cfhzrth5JV2xlL0/MmPgly9BT26zeeIjVDsyTSQK9Yb2qmX5fSOly6ao9WDD7Gw6Wonad/stalqC3TKaySA3APMCB6k1taK5UQd7ypEZjmp+m/bwGj59lfm7Zp5svOrVtiIIu6fd9pndCqpMkxb9px4ksLQJy0xam58lL3tz04b+ShxjotCclpl16AD1VCpowJ5EceqEMKRoRDEIhBFIBdh+4iHVbTsEgK4g2XVuiSTNPvHsbjQ0bTuDhQz907NAc/fu0hoMNk9Xhd+Mhli3ZDlWiFg3q1kevHq2htBLi4eMP+OW3o3j/IRzVa5TB+B868J7yXVAYfp27DDFxERjYvzeaNasLe1s9PnyIwPtgHTzclVBaW+GnOdtw2e8eFE5uCIrVY9H80WhSRoKgV1pMmLEU78KiMWXqt6hVyRH6GDUWLFqCs/6v0dC3NUb294FHISWCP6ix9+BFXLzwANFRMRj1bQ80bVIWEVHxrFhGe2tbBxs8fRmEo0cvwP/+e8RGAS18G6FP31pIjo/D7m0XccvvMUp7eqF3nzqoVNUR/g8+4OD+a3jgH8BB4t26N0bDhsXx6kUctm32x737d1G6jDMmjesJZ2s1Qt5HIVGbgvAEGdQCOewcRVi58jRu3rgDR6UCRYu6YMbUobB3NOCyXzQmTp8BpYMjlv4+FRVchcwoX7L4DHbsOoBadRqgZ++O8KpIpu/A8ZPPsXXLZg42nP3jUNgoHbB86WE8fvAGer0ao77tiooV3aDRiPD8ZQxWrtiCt6/eoU6dWujTpxE8Szoz8Ej9RAwC0NVmALoIOkig/QygZzsUSQ2QSA86vZ7JCbTf5XMWoZDXMVKJEFqNCm/fvsHu3Ttx8NBBzJnzMypVrISwsAgsXLiILQH69OkPiVgOoVCCiPAYLFiwCBcvXcHZc8fg7uGEQ8f3oUe3ARj51WC0a9cBFcpVhEgoxvUbNzBk0FBMnT4DPXv0hlKpQPPmrVGpUmVMnDgW9tYOkEtF0CQmskXC8uVLMWnSRDRoWA/RcdHMmq5eozo6dO4EB0dnaDVaJi/MnPkTSpUsja9HjUQxt0JYv2Yls98bNGzIYLlbsWJQq1Nw89ZNbNqyDV4VK2Pk11+BaObESN+xZzcOHTqMoUOHoU6tmrC1UnAQOcmZk4Q7k0cUChj0BmZdk/pvXFwcJk+ezKziVatWQalU8v8TSMoy8mwrYATQTUEdJmsKOlNLToyDvY01hAI94iI/wNpWycED02fMxmm/AEz++VfUql4VcrEAGk0CDu3fhyW/L0aPzr3QvVMvWMlsuP1VSSrM/XUOjp88hFGjBqNrzy5Yu2EjA9BfffUNunbrmmZxSBL0S5csYSLJ8BEjUKVKFSQkJDADfdeuXYiNieG8tnaOKFuuPL4cOBCeJT04j4D6h1QIW6UNBCIhk3DCwsMRGBiMgYOH4Oef58K7Zg0UdnNFTEw8Ht2+g1/nzcGQYUNRvXp1yK2sIBAKcffOHUydPg3u7u5YtGQxr087duyIRk2aoGvXroiKiUaxYu54/OwZ5v++AF26dkejRo04SKZQAWfo9CII+dBPiNiYJGxYv5lJLR07doa3dwVYWQkYRDeoNZCIdBCI1IiMJia6NZR2TkhUaxEdn4y9ey/g1ct49OrTAcXcJfC7/gB7d19Hvbpe6Nq1Dgd8PLjvj02bdsCrYgUMG9YXkdHGs8h7915g/YY1GDGiP0qXLQZbKwnkYiGrdJIqgEgvhn/Aa8ycswKtWndAw0alYG3tBKVSgCdPP2DN6h0QiYWYPu0rKG3EuHMnBGvXroVvS19UqlgWJYrbgsxCZKy48RlA/yvri//X1xJwEhufmCdwlABDOggmkMPGxoo3rw+fvM4QbZ9dwxBz8n14VJ7uayqPDsBIjoqAfNrsx8cnMYOZmElZ+UVb1oXZzgp5BjAyszrnJS8dFlcsV4Kl5l68CsGDx69zfEYqn+S5y5QqypMVbdLpOjpMzF3KGQzOTXtTlG1JDzeWwKJ3SvJp5m2aVYRw7upIssaFUL1KGZbSpg0HMc0JnDcl+n1BZwf43ckYWWzKQx7y78Ojc2xTyp993pzbjMrI6d1TXyQAk/zKM/OQT79RzH1euo7eB8mvU8rN+LIcF3RwQH2IgkqyVi8w1jAvz2H+TLnpVx/fXe7GPMlZkock9UPyeyNGqPlYML4TGe76Z9xAW/ZF8gAm5jBJyJKSQ/o54mMfyMtz/BPzj/lYo3nBfK4yP0Qx/T/lp8PkGlXKsiQzSRjepvFl5g1J46uQiyP87hgPYyxTfvtAduOf7knfGHpn1B9pniYpQLKtMKXMAHSTt5KxrctwcAAFGtH8TqDi4+fvmC2cXaJrK3uVwotXwbkam7nNS/ckJnG50sX4UJokiQlozezbw5ZTtJQUGNU4inu4sp85MdafvgjC01dBePwimGnbJmkzXsTrDRDodJCLxQySe1csgdB37/Hm6WvIBAIoRGJYSSSwt1HC0c4OTk6OsFZaQ26tgJOLE5ycHWHv6ACZXAKxRAyRUAqNWsvyTGKJBFZWcjg4WkMoEdK6l9m+AoqfMiLyxkTnI0QyILCcDkkIFNcDKclACgHqeiYFGAF0K0BMuFgqtm0geyXao4gBgdhIVqA/qYR4Lp6AeGKhx8cn8o1EEgNkCilHRLOPllzNcnjxUSoEBQbz5sHe0Q429gooba3Yz+rRvUd4cNufo2RJ5v3N23eIiY1DilYLGxs7yK2sOYKZJKHiE5MgEElYaqp2XW+4Fy8Mpa01S5LfuPsUYVGE+BsTAYUkcWpuC2De12jcUZ5ynsXYeoIO4Z6+CGSbAeqff7VfUpnUf82/j1mVaZ43swNWy+toTFK9TfOo8VsflOv1k/l6hXy2jN8YGo9ZKeQYa0DjvHa18izZTYE1FGhA382sxg6zWwx6fDe8G0uYE5vQKA+/KcsAzewAdKoDz3EVU7/XFqCLZTsReEPsNtPhdWbtT2Oa/FtNrPns3ntt79zl5e9flTLcv1gR4d7TdOA9/Z6eg9ZPmaW8PGNe8tK9qE0qVijJDEKezx+9xK27j3O97ub5vGo5XrsXcDHO5wQ+05/s2pCuWzRnNH8H6B1fu/mIWep/JVGZtWt4sf0GnVLdf/iCyzVJr9JhPK0faB1sCdCZ7kvtQPnu3DfaGeQ1kTytyaP64eNXGViW5vehcU5jj9QtqL0IjDT3CLa8Nx36k3oAAQkU4EXM9rMXb+e1imn56TlJwruSVyn+mf/f3F55aVvaB9b0Ls8+x9QvKaCOpJXNE3n2Ujtk12Z5aRyqH61tCNShwKPs3p9luVRf70qlUb5scT7Uyam+me296H0Y57KM/TOzebBOTS/em1IiqyeSZc4u0XqSxgYBmmTXQPO0ZT+vUbUc3gSGZjk+qAyyXrJk4ue2nen6cmXcUc7Tg9csYeHRLNV98w7t9dNLJFuWScG29M5DQsNzDdxnVS+qB7FtaY7ITaLgFbK0c3Cw5WsI6M+svubPx2uI52+N69tcBhpkVxf6NtH3Mqf+XrdmRQ4uofnw4ePXbClhPt/RPpSCt7MqJ7fv2FziPig4DBNmrsjS45ye69eZo0B1o0RWG/1GzMq26SkvjUWqD7HRqA2f0tokC1A0q8IsxxrtRaeMG8DBuKwksOsUBxdQIvU+GgOklPTo8SuQpHtOwLnpvqb70DiuWY2+icU4KIfmqPuPXuDG7fR9Jqu1jSWAbmJZk1c5gdsUsEBqLhTQkxlrO7tGJeCb+jLNq7RnoYBnsoAwTwT2kkdoZqxrykfPR3L0pAJh3jaW7Uz5qD1pH0bp3sMXuOr3gIMdTeXQusiynMzqb6p3+bIebFFAYzCzfkBtRDYolt+KrNqE5kL6Bpct7cHWV9Qvsyo7szKyaou/mjc3c1J+85w+tJI3scS0IwBdRDLuBi17jdManbxuhRIFhFIrJCYLoNYBsSodVq7bi8MnLqJmg5Zo0rIFirhLodXosXvXeRw/dgANGtRG396d4ewkZznfmzceYN3qHYTGo1njBujZvRkD9w8ehmPFmrMIi4hC/frlMWZMIyQlAS9ehWHmzAXs6TxwQG/4+FQBxWbqdGqsWnkCge/eQJ2ix/uwGKTo9YhJ0SMoSouli2eiU20p3j03YMzk3/AqJILZho3qFkTEyxAsWrIMAeHJGD3pK9T39oCVSIj4JGLZJ2LmjO0IeBrIAHo9n7KQSYW4efM1Tpy8jHfB75CsjkN4ZCSS4hWwURZDmzbN0a1bFejVydi07iT8rvijVaum6N6jNpT2QoSHa3H08BUcOXwKPj410adfKzi7SBH2PglbN93C+fPnUK9+OYwb3R0uSgNUyToERkRg4YoDSNCIERYVhagoDfRaDWxlIlYLmTVjAGRWBly8EoXxU6bCxskZC3+bifKugJ0VMGXaThw/fg7F3EvCwdkRAokaCUkxsLG1w9OnAUhKjMX6Nb9CpLfHpo178fZFCHsSj/q6DTw9XZCQSMtlPSZPWoZnz0Lg7V0ZgwY0hqdnQRAuKRLoIRYQeK5mwJEY6AIYAXQdS7h/ZqBn/e0hooEWyckpvG4nljWpBlLQN68fDFrIpUKEhX3AypWrcPz4CSxfsZgZ1wq5FQIDAyGTWaFEcU+I6UDGIEB4WBy2bduJdes24vyFk1DaAqvX/4Hvv5uM7Ts34wvf1gy4piRr2E6vlW8btGzVCtOnTYNMpkCXLj0glcqxaNE8uDgUgkIqgiFFjZ07dmLBwt8wZ84vqFi5AkQSEd4FvoVLgQJ8oGTv6MxqDaRUSHLxoSFhGDVyJMqU9MDmDWuxf/8+9OjRA4OGDoNQLEFcbAyzoddv3MRWJtNm/MhlvQ/7gNVr1yMoJBjTp05FsSKFGRwmZS76JiYnJ/PfxNQnKXSScyfVw6ioKEyaNIlB8xUrVjCATnnJb1zPcxclIbOo0xjo/DM9pEIBIiM+wF5pBZlYwMoWBNLrU5Iw65dfccn/FX7+bSFcCrogWRUPVycHqJLiMWXCJPjffojGPs3RsnlbODq4YNXalXj58jkCg1/j62+H4cvBA3HpyhWeZ+jb5uvri4oVKzJz/uLFi7h08SLc3Nww7ocf0KRJE9y6dQtz585ldjpJlZPX+/Hjp/D6zVt079oVfXv3gpOTA0Tkey/QQcwnjmSbYEBsXDyOHD6Gn+fNw4oVq1GmQnk4OzkiJjYBUcEhMOi1sLGz5XZzKVQISYmJTGTxaeCDFr6++GHCeG63Nm3asBT+zFmzUL16Ddg7OiI8OgofwsPgQoQcW1uGkYncImRomeT8gfh4DZYvX83nd/369UCVKhVZYp5mAJGBZoIU6A0qqPV6iCXWEEvlUGkNCI9OxM6dZxAclIw+/bqgqLsYt/zuYcOGc2jSuCp692oMsnCPjgzGxo37EBOrwnfffQsnJxmiY+Owe895BAY9w9Sp3zChVSrWQSmVMtFRIpAgKSEZ+w6exqLlW7Bh8xaULi1HcAhgZwcoFMD27VdYxn7x4gWo6l0A/v4RmDlzFrp3744mTWrA0UGKZBVgIwUkxKT/zEDP7/Li83WfWyDLz6FRz/ZvT7kDg/9qNf4qgJ7b+zN48renf6bN/vbH+K+8Ab3//+0+YMnAN73mzMBz+h3l/6fGZ167nKleprpbHgRlB6Dn9V7/tvwfAXQjPG50tzL9MUbAGn9DS0rjz+lfeo0WmuQUOChtoCAf8MQkaJISST8VLnb2cLK1hZOtDZztHVCogAuKFSsKaxsFRHIR7BxtYWVtBalYBrFMAIEI0KiMHucp6mSQUgwxWJ2c7CCUkDeZAXqDnhfcVA1aTFMgFysqGgg4p/8Qwm4E2pOTAHUybfQMzECXSgSQmQB0iizVkPyVkS0jEAkgkAC65FRpLJmQyyQgnRbA8XGJiI6KgnMBB9jaWUEsFfLvqGxIdOy9JBCI8D70A+Lj4qGwkkOVkISYyFhER0chJiaaN160WYqJiUFSkgox8fGIiY3nKG56eALQyadPKBZDbqXkzSAFEcQlJSFZp+UIAGJNGGOSc5dyA1TnrqRPm+vfWi/THJW3pzVwkMq0sf2Z+UOMLLJJ2JCNbHdOAHre7v9pc9Nc8DnlrwWIQUvKH3SoRIfwc37fkmUAQX7u8G/uN/l5HjqoXzJ3NDxLFk1l4Pph7qL8MXDzc//P13zaFsjP2o7lLf9LUn6e/9/8LfwnXkt+5rS/cx8x/6evmc1OiQJ5SOLcMpnvESyB4T5DZ/wTzZZhH5UdgG6qUH76Wn76dGZjOisA/R9prL9wk8zUmzJrT/O2zU+b/YUqfr4UwBkC0HlnqoOQAp0Nxr+FRI2lXaNQjBQtAVFSJKlFUGkEePTsHXbtP417Ac8hUtjCzrkAbOysoEpKRGjIBwadihZxQ+cOTeDbvBK38/Vrj7Dyj+3QqDVo3rQBBvRvDRJtu3cvBHPmHIDOIETnzk3Qo1dpDr5+8CgMc+Yuhk6vRt++vVGzdmXIJMlY9sceXDh/E8Gv3qB6vYYYOLALwiJV+GPtZkRoZJj38wQ0KCFBXIQWoyfPQ1hcEgYO7I/mPiWgj4nF2B8mIFJkjxFjvkOzuq6wMSox49lLFSZNWoGnz15iwpTBaP1FJdy48RTHjt/G46evWLa4ZZtaKF6yGK5eeoVrl5+gajUvdO9RF/ZKGbZuPIwTRy+gY/tW6DewOaxtAbUaOLjvAtas2Qlf3/r4bkwvWFkDIUEqbFzvh6NHDqN5iyqYNrEv5AY1zv15D3+s3YpolRhxaiGq1ayO1m2rYsfWm3jz9BF86lXFpAldIRDqcPj4a6xYuxYSa1vMnjkRZQsBBeyBEaOW4+79AAhFCjgXLIDImEhodCpIpHokJcXB0V6JmTOmwdXJCYsXbsDdmwFo1aoFBg6qBxs7Je/5NRpg4aL9OH/uBipXqYDBX7ZAac8CfIohFpDvuTpV6l8HoUHAssnkgU7c9M8AetbTCp+ZCIwgOjPOpRIeDworBcu5azXJkIoImIzFH8uX48CBQ1i+fDGKFCmCwm6FoSepdx1YMebly9e4d/chzp29jJev3iAwKAgBAfchECUaJdy/HIYjR4+gklcVBmXJKkQhV6Bhw6YoUaIEFsz/nc9e+vUbwGc5q1YtRVHXYoCGAiSAXTt34qfZMzD7l59Rt14tKO1sICYAVSjAq1evmBjx4uUrXLlyDefOX0CJEiXxw7hxqFy+LObNngU/Pz8MGToULVu3hlgmY6l1tVaDnbv34tiJk+jVpw86de6E839ewNLlK1DfxwfDhw6FXCpGSkoy5FIpn1WZvg9CPkujgB5j20VERGDixIkgSfyVK1fyM6pT1Hw2ptGmpEKeHwH0j29Fz2du0ZHhsFEqYNAmQyogqwo1dJoULFi8HKduPsLU2fNQsVxZiKCFTqtiMknIm0AcPnAM505fQlREHDzcS6J+/XqwViqwY9cWtG3vi/4D+0KnNyDgyTPs3rMXFy9cYPJHVW9vNG7cGE+fPsUDf38MHDSI38PmTZtx995dBs9J0p3Y6dHRcTh1+gwunP8TvXp0R7t2rZEQG0tPD9dCroiJjICTkxPiVUlYs2odNmzejLXrNqJCpYqQSqRswyTR65EYHwcbB3u8ffUKEVFRDOKTiuPmrVtQu3ZtrN+wATa2Nsy+3rl7NyLDw2FlZQU7Fyf06t0XX7T6ghUCJuOirwAAIABJREFUyO/c2lrB8u0CgRjJyWrIpESEEWH1qvW4dv0GRo4YgLp1a0OrMc6nMgmdASZBICTiDAHfeiSohFDYiZGYkohNm44jOEiFQUO6o5i7FDeu3cP2rX+igU91dO1cn78NyUkpOH36Bo6fOM9t4NuyGvwfvMHSP7ahSdNa6N69KdsQiAQ6yIVCJKuSoZQrOKjkj5UbEBqZjAmTxsPJ6aOiZnIK8PZdIqZPn46hQ4agno8nnj+LYjWDfv36wde3BhQKKat5iPQcgvEZQP+8UvrcAp++Bf67gMB/avPyGUD/9D3x/1eJ/13jJq9tbzrEsjyUMT8Qs/zd33nwldf6W+b/DKAbJepMISG0gaSjB72AwGt2LkrdVBpBdALatGoN1EkqFHJ2gZVEioSoKCTHJfDOtbSHB9xdXVHI2RmONjYo4OSE4iU8YOuogFgJCBRCZn/rEgQQycEAtoZI3hQdLiLp01iWBnNysuelH8kvqjUUCUoZyJdQzgt6kVhg3JDpDbwpon+LJUByApCioo2KHiKRADKJEFJrgCyQ6CG1BK4nE0iu5+uEJHGVomEmusJRzExig45AdeBDaBhevXiNou7F4OziBDnR2YUCaA16xCUmcwCAg4sCBo2e6yGQCJCSqENStBrRMVGIjopEVFQk3oe+R3QMyUCJERERibeBgQgMCmZpqBSNDgorJWxsbGFj7wCxlE5EhEhIVkErAGRKJVPpcxu3lZ+D6b86hnJ7fX4OcnNb9l/Nl/f1gwHfDOmEdqnyubfvk7VL5t7n5gev/9Y2+Ayg568HETPy99nfoAyxr9UatjTasO1Y/grL4qp/85jOz4NSwAFJaBNLw+THa+kpn59yP1/zn2mBnPx3MwMiPwPo/9sRS/mZ0/7OfQTJfRODmBKpqoyetCit21oGBpOd3B+/jWVGJSWS8R7/4x//SJCw5VgjBvaUsf0/MtBTvez/ypojP+2cNQO9L9r4GiXcSSWgt1mgwb91LUR1NQbpGndF5oET5u1q/jv6/7yvIf8z8/V/013PHFrOe1cjgG78IzDo0gLChRIpVCkGaPQiCCRipOgFOHLSD3sP/omnr95BpdVBYq3g952cmMwgllwmY9WuFk0bYvjQjijoDNy69QzLlu5FXHwMGjWsg4EDOkBpDTz0D8H8X/ciOVmHLt3awqdBSVgpgYAn4Vi8ZBliYqPRsWM7tGnXFKGhsfh+7DQULVocbVo2g72TE6pUccWjR/H4dvxkKAqWxOL5I1HZRYKEKAOGfTcb4XEqjBg5HK2bFkbk60hM/XE23qqk+PLr0WjZwA2OFBwuBC5dj8K2bX/i2bPn6N3PF/V8KjDwfevmE1SsWAXFS7mjdt3iLIW8c9tFnD15Cw2b1EX/AT5IUcVi384z8LtyHw18GqHfQF/YOugREhqLE0cv48zpS6hdpzqGDukIJ0cJXr5JxpnjD3Hi5Am4u9tg3uxvoU+Kwo6dp3HkzBUo7B0x4rt+KOTmAGsKllx6CZfOnUadmpUx4Yc+sFHqsP/wCyxfuw5CmQIL5v2IaqXADPEhQ+chMCQchYuUxIBBraCj0wcJAbd6kB1TAXsJFNaFUcRFitmz1uO232O0bNUSnbvVhq29FQOFiYnAurVHcOXKTXhVLIeBA5vAMxVAJwa6CUCnIAtmoNPm2iBhEN2ktPffNEY+1bPQPEhnKqSIRecnxOhNSEhiiW5SoSR5fYNOjcioCGzfvh3bt2/DL7/8DG/vqiAAecuWrdi95wCkEqN/up2tM0qXLofwsCicP/8nbt6+DoEoCddvXUHXzj2xZ98ulC9XAR7uxREeEckWeg0bNEWFChUw+6dfoFBYoX37jihatCjmzJkJ1wJu0KrUkAqFOHjgAH76ZRbG/TAWbdq3Zgl2AuQPHzmKN28Dmfnr6uYGKysl3r0LgqdnGYwYPgzeVSpi3uyfcPnSBXz97WjU8/FhooPcSs7A9917/li8eCkrKE79cTr27dvPXu9Tpk9H7Vo1GRCXE1CfeqBm+pYS9YSY5yRxTj8LCwtj0JPKJACdJN5J7p2Ci1M0JJHIrudpZ29GJroxSUVCqBJiYWOtQEpSHORyGbRJ8dAmq7Bg6QpcuPsMP0yfhbKeJWElF0EmMkCrToZMLEXE+yiEhUQjMV7NpBbXQm64cvUaNm9bjx49O6FVG1+IJTJWX3v//gP7lVM95Ao5YmNjsXnTJpam/27MGAQHB2Pnzp0oUKAAvv32Wzg5OnHQAEmt3/d/gHlzf4VEKMTKlX+wcCT5fNva2EKVEM/+86TEuGHdBixaugwHDx6Be4ni3A4E4BuSUzBn9k/sWU+s/A/h4XBxcUGZMmWwc9cuNG/RnGX2ExITkaJOwdt37/D8+XPcvXePr0lKVMGlkCv69h+ANl+0gpOjA5LVOlZNILlKrdZIDqL77tm9D71790aL5k3Yp11MxBuxUYGSzgcFIhGuXHuMt4FRqFS9DBwLKLF1+wkEvk3A0OHd4VZEjiuX/HH88BXUruGNNq1rwc4G0KYY8PrVG6zfcBguBZzRf0A3nL9wHwcOHsTkyaNRspQj30soMLC1hFqVAluFFcLex2Lh0lUIDk/ElOk/orAbkKIBEhMAO3sgOgro3LUXJo6fgJq1KyDsQxymTpuOfn17o3kzb1ayVJDaJllU/ls90Cn6hSQiBQIhRzmwu4aBpEPpQFfEh6D077QFF59QWTJLiYVk/BmPD4qGSj2k/lST3udyPrdA5i3w3wUE/lObl88A+v/6ePrvGjd5fZvmhyuWB0uZHTSYys/rIWte65Xf/P/bALpx3UF7IhOCbgTMjWzzjwA6rW8IPDeuTwxaPfRqLaxlcogoojgmBnYKaxQtWBC1vb1QpEBBiPQSaJNToJBKUIakhG0VLKEusjNGU6qjAAkB6lIDkiJ1DFoToP0uKBCq5GQ4OzuyvBaB5EmqRGi0Go7gpY0aAejEHqdoXlrMExNcIhEZfbnUgCZFxzJj5NdFTyKRixhgZ+kmqruOnlkEqUwKqVyKpIQk6A06yJRSjjTWabRQWtsiNiYO7968RUnPUrxJIBkqsVTEzHjyLhfKBFDYi6FOMECvIf90AQwaAzTJepajT0xIRFxcLNeR/N21Oj2iYmIQ8v69Meo6OAQfIiKgIS8xoZDBc5FEAoFYAiEZMYlE0JHsF+1Zcyl6kZ+D6fyOnbxe928+MM3r+qF86WKYPKYvXAs6sdz7nMVbc7Tc+Te/m88Ael57szE/eYWTV6lUImYZ6XHTluWvoGyu+jf3m7w+LB0QLfzlW5aaJVYJ+bkfPXUtr8XkI//HEDHzcLH0/0/Fpkqb8B3+rmvMy83tPfPxyP/QJXld21F//gygfwbQ87oeyA+wm9shMGF0H/Zcp3tQIBT5kW/Yfozl4s3rSbYEQ/q1Zfl9yksAwtI1e3Ho+OV/BED9bwLQ+ciTmcL/vmQOoJvX03KP+5mB/p99d2cP/WHarXIUthFIT2Wfp0r1qvUiqPUSiOUihEWnYMOWY9h/6DTUegMkVlLEJ8Yw6ONaqDBEQhmiaMzrAO+qVdGhbVNUqeQGf/8nWLNmNzTqJLRoURcDBrRllp//w2As/n0XVElaDBjYDfXru0MiAx4/D8OsWQsQER2Jfv17o1NHH5w8/QxTpk2Hra0D1q9fiUKugEJmwNHDL7B0zXqoJI74fe63qOYmQcibaHwzYQ6iVToMHTYEnb4ohVf3X2PT1t24E5SAbgO+RPumHnC2ESIiEjh20h8HD1xGWFg4ho7shOo1y2Ljhl24euU+OnToiNZfVEGRwlI8evYBWzdfxK2bL9CiZSP061cXOnU8Dh24iEvnbqCad20M+rIVCrsJ8OJVOHbsOoMrl2+gdu0aGDq0C1ycZAh4FoOjB6/j/J/nUKqUA36fNxHvX4di0+ZduP/0HcpWqYm+Q7qjoCsQEhyHhQsOIfjtK7bm+mnGAMilBlz0i8akqTMhU9piwa8zUbMsWPp+7rytuHzlJooW9cT0WYPh4PJ/7H0HnFTl2f25fcr2XcrSEURQ7L1h78ZeY09i1GjUL/7zxcTyJUYTU000Ro1JjF0sGLuCHRsWFEVEBaSzlK1T78wt/9957swyrAvsjLAUZ5L9Lc7e8t7nvve97/uc55xjEUoRVjGHCgJOTUs9VIZU3HHbIwL69+/fiIsvPQlbbdVPpJkXLvRw8y13CzA6duxWOP30/TB6q37CTqdntHigi9R/DkD32GMIngd5jvKn+wgwj8F5G8dG/ptg5KczZuDtt9/GmDFjcOD+46ApPhYsnIfx4x8SGfSbb74Z2247Fu+//x6uuupq7LffATjooINhmRH4nibPwq1/ux1PPPEUZs+dCddL4PlJz+H0U8/Af5+agP3HHSCsYgLo9bX12GvvcRg9erTIrhOMZd9uaOiDK6/8XwwfOgyVoZDkp/71z3/hH3fehmv/7xoc+Z0j8corL+GPf/ojtt9hB+x/4AEIWWFR+qMX+u23/wOLFjfh8ksvxZ677YI//f63eOftt3DhRT/CvvuOEzxPNej3B7Hgo9z4tE8+xhlnn4233n5b8ke//NUvUVdXK3OHcMiE57nybmO88j8y02cOSdexdOlSXH311RJoAujMaRFApxw+wX6OZb6w1klcCWwFOLoJXug6wjaviobR3rIMVdT2tpOwk3Hc+Oeb8fwbH+Ivt96GrceMRiYTR9hU8cG77+LJx5/AoQcejn332R9ZW0XWdsQy8NpfXYPPZ8/Az678H+y6284Y/+ijWLZ0BQ4//AhsueWWMMhMAQSgvukvN8m9J/g/e/Zs3Hrrrdh6661x3XXXSfFAPJ5ANFoh7P47/3EnPv9sBh64/x7069MXtp2Am2V8QsjSC94HJjz2X/zimmvx1FPPYOiILVBVSS/4DF565llc96v/w1nnnI1hw4Yh4zjYYsQIeTp/8MPzsfvuu+Oqq69GLa0gTQuO5+HLWV8iFo9L/2SRxPW/+Q122GEnXH75ZRgyZBiikZCoFtg2vR9VKaL45OMZuOeeB0Ql4agjj8Kw4QMRDqmivkErCF918OWceXhswsuwMzqOPelQ9Btcg4cfnoiF8xP43vdPwMDBEUyePA3PPzUZu+60HU46cX+ErUDtMtbehkcnTMbceYtx0MGH4p0pHwCKjQsvOh3RiArD4LvKhaWqcOwsIqaF9tYkHhj/OF55Yyp+dPn/YM/dByHrQt5JdD545eXp+NWvr8cN112HUWNGor21HT+/6iqcdurJOOrIvcTvkj3GpGLnRsNAH7WnX11dg4Y+DfLwEzSn3xtviADoCqUCINUTfOAIrItIWX5++DUAfSWg3ukwKtuuCtCsdjjvugYvj/rlCBQVgd4AAntPirzYBHhRocptHKz1emOC1XtxKyUO3+59euO5yb84Ns7kQncgemFiobukSLFJ1t7qY99qAD0HleerZYNep60i5U4Zd5nA+6oA6Gr+N+c5DuDZDtIdCQwbMBA7jBmDg8ftgsb6Pki1Z7CiqRluNoMRWzQiUhmSVbBeHfiTp5p9qGEXvuaiY5kNN8MqcwXzFs4TwLy2tgYWgXJVQTKVDAB0z5NKWPo9scSXE3lOxEkU4XdkBqkiwe6KXDrlxTzXgUZAWlVlUknpdD5Vpm7ACoVghUOId8ThZLMCXtNnifvVNTQImL582TIMHT5cJKdYEWmGNJghnaWdUExAjSjIxAA/oyIa1aBrQZw8P2DPp5MphMIWdFNH2skilkqgraMNX3w5F3PmzseCxYuwgnLv8RiSdkbAclU3RXJMs0yksg4clg6s5rXT3bO2sSYlN9Z2BQvb4kac8886Gicfu794mq1Nur3wyN0pdxR35vWzdVDAu36OvTkf9eYbLxcv5vUh3Z6P28YKoHO8LvaZPv6ocaDfsGUZeO7F3pJuz8/Z8vPqvM9l5+K8cKG+hn8HaayVa/Se7s/tvuk5N96nqFhgc3MD0POJ0TXdoWKfk433bq+blpUyphXbz4ppKZncV/3kbPTtU9u5G1l29HilJydtharoOWqZnUA5Pcefm/QObvzLvb0CnrNhxQLo8lr3/aLG6Z7Euafzzp//z6bPQM/HcE2/ezIGFNMfy9v2LAIvP3mrUJcVKpTJ75WEtEDYXRMZd8q3J2wf0z6dg/vHP42PPpmJAw4eh3EH7AJNzcia1ApFJHf/9luf4/VXpkBTDBx9xJ4444z98N67n+Hvfx+PbDaOI47YF+edd6xgWdOmzcNNf7wL8VgG5513Og4+dFsulTHj8yb85je/l3Xqsccfh0MO3QvvvDsLN9/yd2iqidPPOB0nnLATljV5+NW1v8Pi5lYsjim442+/xgFbmZg1Yymu+L8/ozmRwYUXXYRjDhsBPZXGtb/6Cz6Yn0Bln4G4+opTMHJwHyxa4uCOOx/DlLdnCih0yeWnYqsxA/GPO+7DzM/mYdSo0TjnnAMxYmQjnnz6NTzz1LtoWZ7FQYeMwwkn7QHNT+HhB/+L116egkMPOQqnn3kY+vYBWppjeHD8REx84WXsO24vXHzJWYhEVSxaGMPjj7yBFyZOxM47j8BVP70QieZl+Ost92HqZ3Mwcuy2+Nk1l8BXXbzx+hz847Z/w1BcjBzeH7fe/BOxR/tiThznnX8ZGvoPwDVX/xS7bVMlANFbb3+JP/7pFiiqhZ/872XYfscBqKpWcfPN96CltVmY6Jf88DzU19XhsYdfx+OPPkdCKc79/qnYd7+tpYh+wuPv4uHxzwpj9uBD9sfJJ4/DFsNrRaGOCgUasjkAXZbxUL2AABmAlUUuBHvWTTeLrTjm0yOatnkOvex8H888+xzuvPNOHHroofjRRRdKFOfN+wp///uteO/99zBhwqPCkL777rtw++134M9/vgl77LEXKitqkEzaiHUkcemPL8cbb7yNDz9+H1XVJl58ZSLOOvNs/P22W3HG6WfKOy+eTEJXDRx73PGIRKK4g77hlVW4/LKfYP78+QLo7rLzDohaFuJtcVzxkyvw9LNP4O5778F2O4zF9df/GtM+noZLLrkERx55JELhKJLpND6dMRN/+uOfkcm6+OlPfoIdt9sGN//lTwKgn3POuTicMuAkMfi+MKETyTSefPJpPD9xohAwYvEETjzxRBx++OEyV6isiEpOigoWeeCZuSvmpMjO1lRNcllNTU0CoPNdSw90gur0Q6+pqpCcFRfjHkuBmJjwNcn/8L/5PZFFz3FQETKwcME8NDaS3OHBSSRw/Y1/wtuffIlf/fb32GL4EHiejaqIibmzZ+Hiiy7FwQccgu+d/QPUN/SR9f67707FLbfeioGD++HMc07FqNFb4tHHHsNjjz6O0047HUcddZTk2fh54okn8Oijj+Lggw/G9877HmbPmY3f3XijXMOvr78eDQ0NAshnMg7eevsd/O2WW7DN6NFiueA6QWGBRmUXMsBdVwg6zz39HP7flVfizjv/jV333AO+p0ghwa+v+gWefupJPD/xBVEYUHQd2UxGQPsjjz4KO++8M/5z991IJBK46aabcNChh2D33XZHKBKGYZhY0dKGc849V9pDcH/0VqOE3KxpekBYloSPgtaWOB544GFMnz4dRxxxJPbff2+Re08lfVAMMmnH8OIrb+LpZyZj9NY74bQzjoJm2nhgPBnoHTjr3BMwcst6vP3mNPz3kUnYdeetcdYZR0lswzqQSmTx2usz8frkKahv6I9Zc2bjhBOPwi67jRQ/c0XuZQYVIUusMRVaRGaAN9+Zitv+dR+OPu54nHrKgYjFgboaIJYEfnnt7/DV/Hn4w42/Rf8BVcJAv/Tyy3Hi8cfhpJMOk35qpzyEdFX6xYZJ7PjyLm5avAhLliyG0n/kHn51dTX69O0Dy4qIlj4n0FIelQPQXQ/CMuJDwoo2hR2+06yzADAX2RARSs1dXOAHRnarcMIKJFXzmb18or/zd26gJyur2MVZmW2yWbzPyhdRjkA5AuUIbNQR4LupN4pb8kEo9VyrKwD42ns35+dezHn4qg+Ov74RqsBrvsdgoDRHjMQLJKMCAD2ACvIe6Jr4hPFH81WoXvDbVHRoDuAkMxjY0A+jh4/Avrttj8H9+0D3fDQvSyIVy6KyIoTqBgPVDbp4iKfTHuLtLhKpBJLJBBKxlFSvcpGRttNSvcuEJRnpAtKwilJlxagmCxMuNgKVn5UxZREAF3e6wv7Gyl8354+el8KSFYhIwXMxJAUBUhygwE5nhM3Or7MZB47jitw6K4cpV8/FlsjGqwGTXcsZDJGJblgqLD2EkBlCRUVI5P8oTazpgU87z6cQVNcV+JYH1/SQUTKY9elCLFnSjISdxlcL52HOgnlY2LREvM8pEV9VVwuTcl6uB1fEib4OVhU771vXA0Xx5++NZ6DUqywucTJ6y8EYMrAflre0r5V53pMWFcayK6upmLGmJ+fqbptik+ylnqe39uutNc4eu26DikgYs+YsxNwFTb11eevlPF2ZEoWgQNf3YL4BxfabYUMaMXKLQeKD+PZ709fLdaw8aGGxYyGzvOtpu7LOuwPGS9lnXZ5zYx471/Nt3MCH78o6Lez7/LcU53Hy0Y3c8+oKpnoCUm6oyy72md6Yr6WYGO643ShccO6xGL3lUAGiVvdhfBYtXo77HpmIp194s3OzYt7TxcY4f5JSAPRiYlC4jlpbv+9JMeAvfnI2vnP4PnLYr+YtwXfP/79V4lVMzEq5jsJnspj98326u3nZ6uZqG2uReDHXvalt+/JTtwSACBdvnWBB/v2tQtFMuNCR9YEVrTYemTAJj0x4BjV1/XHWuSdhr323Eb9aMg7pL8vH/ovPF+HRh1/Gh+9Pww7bb40LLjgRzc2L8eeb7kZLyxIce8yBuOzSc2i3jC9nzsWffvdPdLSncO73zsaee26H6loFM2YuwbXXXi8qYkd95zs4/MiDkcm04Xd/vBtffD4H0coqjB07EnNmLcCKpkXIQsf8dg8Txv8Fuw81MWv6Ylzw0+vgGlGce+55OOyA0WgI6Zj04hTc8fjrmL+sA8P6hjCkfz1aWtPIeGEsnh9D1sng3O8fhe13Hon33pmGF557DUuXrsCwLRrQt39UZJeXN7HyvQoHHrg3TjmVDPR23PXvh/DBlE9x7DEn4ZTTDkFdHwXLlrbikUeeDwD0fffEBReehcoqAwsWtOHJx97CpBcnYctR/fDzKy5CfdTAYxMm455HnoASiqK2Tz2Gjd4aH74/A0sWzkNdRQjbjhmB/7v6UpAwu6wliYt+/Fu0xVMYOqQ/+lb5uPzHF0mB0p//eg8+/Ogz9OnXH6GIDyvk49PPZsK0VJzx3VNw9BHjUBUJ46tZbbjtb/dh3tz5qK2rhGp4qKmtQ6zDxfQZsySfcPR3jsBxx4/DsGEsyCcc40LzyUCn/zkkj6EIgL6S6bupPQO91V5hnysKVFrKkb2vKpjy7rv4/e//KIzqIw4/DFtuMRzPPvsM5i+YjwMP2B8/uvhCRKMR/Pe/E3DNNdfikEMOwz777Isdtt8JH300Ha+/9gamTHkfixc34ZVXX8JWY4bh0ccfxnnnfA9PPv0E9t5rn4DxTks+VROgftSorXD99dejqqoGd//nHtx+x+3Ybbfd8N3TTkM2ZeP9Ke/ijclvYOpH7+HRCY9hx522w113/RsPPvQgdt5lZ5x40kmorq7FBx9+iFdenYx33pmCQYOG4pqrr8J+++yJv/zx93jt1Vfwgx+cLyxs3TTlh9efStkCurNo4KWXX8Je++wrzPqhQ4fk8m5B/o3TQVExIURKJnMuDypzRUXF4iWLceWVVwpYfNdddwnomUwmUV0RRUvLcvzoRz+CaYRw8623oKqqTsBmgvwB+UODnUohGjZEDp0gaTgSQkvTEtx089/x5ocz8evf/RFjtxkFz00jauloXr4M99x9L1547kXsu+f+OPY7J2DBoiW4//4HEY6GcPb3vosddtoaVsjE9E8/xS0334rWljYpDhg1ahTef/99PPvssxg7diwuvvhiDBkyRGToH3roITz15JMYNHgwDjvsMGw5cku89/5UKaxo7N8fJxx7DA48cH/okpf0oMv1EyelDKSG1199HRdefDGuu+43OPjww1BZUSlqA/f/81+4+z//xgknnYjTTz8dHfE43nnnHXz00UcY/8jD2H777TFx0iTBShmrL2fPxve+9z1su912gss+/fRzmDz5DQH7zz//hxgwoD/S6azkGaMRS7zHSX5mjnH69Jl4/rlJmDd/HgY0NmK3PfbEgMZhWLRoId6d+jbmLpiPvv1H4rDDD8P2O2+BtngbHnzoGcyd04JzzjkR24wdiI8/+hwP3vcUIiEDJ590JEaNGIraSipa+pgxYwkeeex5TP/0czQO7I///dnFqK0zEQrJ7ASK7whbXGGbPAWKp6NpeTP+8Nc7sGRFM3bdaXvsd8AhcLNxTPjvU5g54zMceMjBOO3kk1Bbr2PaR7Nw9bXX4pyzz8Qhhx6I2qoQYvEMIoYOjYPcBvl0BdBH7O5X1xBA75tjoOsiK8DELgF0MrfyALqqafKQ8AZ1TkiZBM5Xx0kCl3/JfScJ7ECmU0B0PoEF+bzCBUrXREapE/HeSjBtkHtXPmk5AuUIlCNQjsC3LgKlJmTWJ4CeT+IUDzgWf/uKTuIIO4UQbd5IJg+aB8V8rHdVsBJAJ3iu+xo0X4OlGNBdBV7KQUNVLYb0G4idx26Nwf37odKykI57wiyPhDXolgvFyMKjxHnWh217MpkNgHMuMLzcwkMJpNZY6UwJLLLeRc1cFVCdv+VHPAoLC8aDCZtKcnh+0piXh/QC+TfOucg0kDlT7jv+drIunKwn4D4l3vlvgujixcRJXa4QUuZ0bJfiIpVJAIoDw1TF04vVxjq92Any6yrCkTAqKytQXVsFJapA4WSZbdABz/CwYO4KtLYn4ekKZnw5E5988RnmLlqAjmRCRJdM+vJIpoOPAAAgAElEQVTRs891uwXQV5fc5H0s9RkotrcV35/LIFB396brHL4MoBfbE7++fXl9U3wMmXDM973VFY51PWqp68/iW1fsHl3B8/z+QUFV8Cn895qOX8o+hccrZf+u++QTIRsqIVJs/Def7bt71xaO0T0B0LuCbl0lojemaBUrr7+5AOj5e8Ain3322A5jRg1FY/8GAQ34aW2L4av5S/DGOx9j6rTPv/EtK2Xs7Dq/HzywL8797pEYMWwgli1vxd0PPYdPZ371jdtWqC6yOhC5J/O/444ch6MP31vm7q+/9RH+fd/TnW3rrX7Tk3Z2DVjhPG1NhQJdx4FvHPjyAYqKwMtP3Szb53PreRA9b0PmKzpiCRsZV8Hy5gSeePpFTH7zPWy51Vgcc8wR2HKrAaiIUMFMkfUf7cwWLGzDhMfewIsTX8GAxgE49dTj4flpPDZhApKpVuy//2747nePlwLwRfOacNMf7hDp9zPPPgM77DgWVTXAR9Pm4ne/+5MARSecdBIOOexghKMOnnnuffzzn3eheUUrauvrMXjgQBxzxEF4+71pmPDSFPz+hp/jiB0HI9bcgouvvB5LO1K47PKf4KB9tsaAKh3xZBoPvTwbDzz+AloWzgLScZx+xqmorhuKFyd+gBkzPsVlV5yOQw/ZDrF4GuPHT8LU9z5Ga9tSGKEU9tp7d9RUDMG7b30G3fBwznmHY8TwRox/4DFMfuU97LnHfjjptEMwfEQNli1rwaPjn8XEia9g7733wEUXnYuG+ii+mN2E++9+HlPefQe77zYaV/3sYoQUBdM/bcLLb76HR556HilXQVVDHxx+6MGoigL3/ese7Dh2K1xy4Q+EsZlI27j+xnsx44s56GhfASfRhBuu+yV23nVHfDhtLt6e8qGAswsWL0CfvjVIpttw/g/PwaH77wXDtKBDh6Up+HLmAtx553jMWzAPHfF21Nb2xa6774MZn32BlpZW7LDTtjj5lAMxcsv+gd8wHKhKBhoV9HwFmkdiQB5AL6rrfes25muQoHkylUJ7ewcqKyokTzP5jTfx6KMT8NWcOWhvaUEkEsYhhxyMU089Gf379xW1qZaWZox/+CFMnvym2Nsxx9Kv3wDss/d+iMUSuPfe+3Hd9b/E3vvshqeefQJX/eIa3Hvfvdhhhx1QW12LrOMK2LzffvsJePrzn1+FLYYPx/Lly3Hr32/D1KlT4TkethgyDHXVNaivr8PzE5/Fjy/9MQ46eH8sWrIIjz72KN566005H5NK222/PUaP2QbTpn2CJUuW4qILLsCB++2Df9z+d0x+7VWcddbZOOro74B4nqyNmL7RA9/3O/5xJ/7y178KS/t/f/YzkFzLnBRJHQTMV0eW4fuCCoezZs/CbbfdBsuycO2116KhvgGpdArpRBwZO4mTTzoJn346E598Oh2NA4YgZduSizNDBihTaKdTqIyE4HuO+KFHK6LoaFmBhx95HM+9NgWXXvFTbLPNKNERj1gq4h3tWDhvAV55aTJefelNJGI2dDOE0aPH4LgTWXCzLRTNhWHq8F0fb789BU8//Qw+mzFDVBkbBw7ELrvsggMPPBA77rgjXMcV9ndrWyvefPNNTJo0Se5Fxs5AVTTstOtu2G2XXbH7brtgQGM/KCSjOGmYmg7N0OFkMsIqX7R4KX57442S57vuhhvEOpF2h01fzcV/7voXPp7+iTDz46kkdtl5F2y33XZYuHgR3njjDVx9zdUYPWYMZsyYgaeeeQatra1iAcnc3TbbbIe+ffqJMsB2220rTHSyve2MK3aPQm5xaenoiuz+okVNeO+9d/Hxx5+gvT0GXY9CN0KorAlh5FYjsP2OO2L4FoOghhSsaG/BIw8/j0XzOnD2OSdi0OBKLF/agVcmTsH7772LQQPrcOhB47D/uD3gZoEVKzIynt173+PYfsftcPp3j8OQIRHJSdL/XFGyAqJzLJKCHp/kbB/TZ32F9z74RADz9ngMmVQSViSMcfvujQMO2EMY/6ap4KOPPsdtd9yB4489BttsOxYD+9cJFi3qGuudtLW6YbBbAL0mYKCLhLuOjLtSwp1Sp2w0k8GUfBBpd2E4BR+VFShMEgd0tNxLP/hvfi/ged53tAsZpjsAXSYNOVZSSRPE8jr8W/cCLF9wOQLlCJQjsDlHoFTw8NsKoAdJPALoAeAQyJjJ7CLHRA8WmIH/OdnnmgDoXMCaMKAJgJ5FpRlFn6p6jBo2EoP6NAqgbmkGIpaO6ioNsVhcEnxcYMg6g57fOsFmHaZpSeU5f0xThWHSJ8qH6wZJjVyNogDrZAjI/gVzpDyRXuZSwg7PXUIer/VyBYuFoj/BhEumYp4jtlKgoBDB/WzWEyY6JdgJrlP6iT9BUsaD42XQ0roUGScFnefzfbhOINeezQTe69U1NRgwoBFbjBgGY4AOpUoBWgPRIU/xsCKWRNpzoYYtTJ0+DR988iHmNy1BysmIlHwWLjKeB9txwKVbUFy5ctJWBtA3zVGsDKD3zn0rA+jFxznPQC/so4VAek/6bvFnXV978AWxehbp+jrr+jlu4WI9KLYvf3ovAj0F0Nf2ft4QhVGlROnbDqCXErNS9lkXAHop5y12n54C6KWsvUrZ55u0v6f7lgH0nkZqw26XB9ADwCr48XOTP67XVNVAxvHheoGl1qzZTVi0pA19+tVh+PB+iEYt6HqQt09nPJiGJuDe7NnNaFqyHJVRC42NjVBUB7PnLIKqOejfvwYjRw4SpmMmZePzmV/ByWrYaqshqK6tlOO1tCbwyadzYJoeBg0eiNqGPkjbLM5O4bPPv4STsZHOmBg6uBZbDB6IRUuX46WpTdhvzy2wdUMFVNpDvPERtLCKUaNHI2JEUWe4cH0NHy/1sLx9IZItMUQ1G42DRiNhW7jlr/fiiy8+x89+cS4OOWhrtNFGbUUrmpfH4HtJqGYaQwYNhKVXYeH85bCzaYwY0R8N9ZWY/cU8LF/SjIED+mHwkL6IVOoCWC5a0IympSvE2mLQ4H5QVBeuq2PRvGXyPRXXdt9lrADo7bEsmuNxvPvxHFTUWUi7CrbfeqQwTj9+bzpqKiIYO3oL1NWFRKl32oxFaI3Foak24q0x7LrTGLFOS6cdtLR14OMZi7GitRUjhtegJRbDnrtuj2QyhvraOoQ0U+SXayrDmPHpPKxo7UDWcxEOhzB4SH8sXBiD66VRUx/B0CF9Ea0ISb9QkREQXSP7nOC5p4stneQ7youGNT7M4s3tewFbOpWSmNE2j/3ks5lfYOH8+QibBmpqajBk6BD069cXjpOB62XEp3rOV3Mwc+bnglupio6Ghr7YcuQokfx+880p2H3PndDQUI+mZUvw6muTccQRh6OiogLRSFRUA9PpNN55+x1UVVVhxMiR0tZIOIwFCxdg2bIVaF62HJYREuZzfX0tpkx5W/y5R2w5XPJFc+bOwaLFiwQAZ0+ob2jAgIGDhFW+dNkK1FRXo3+fWjQvX4plTU3o378/hgwdJpLgbDOVDzmGJJNpPPbYBIwfPx4XXngRDj7kUAHZNUVBKGIKsXZ1ADrnViSN8FpmzZolseR5aqprxJ7QsdNQfBcTX3get9/xT9x2++2orKpDtLJC7CDIoiaI72QzqIyGZIUTb28Wlj9VF6d99AmWtCSx3c47ynea6iJkqsikk7TaRltrHPNmL0Tzig4heQzdYgj6DxwAK2LC8zOwnTR0TYedymJp01JRrIjH4ujXr5+wzisqK8Quke2naiPbHY/HxX+csvSME/3lGwcORt8+fVBfUyWEFzuZhOvaCJkWDNMQBn0ilYRhhvHyq6/hhhtuxD//8x9sMXwkPM+B4XoiT790+TIsXrxYYsqCh4EDBwp7v7m5GSO2HCl9jcQWssTp0c77269fI+rr+qBv3/4YNKgRhm5J7o5gcyYTWHCl0ykh0VBZ0rKojOmjublF+lE8EUNHhw1VC6PfgDr0b6xDZXWF4LoZP4O0m8RXs5cjlQBGbzUI4ZAiOcRlSzqwaGETKqMK+vapQ5+GPtA1A8uX23h/6nS8MPF1nHLaSRi1VSNqagxJuaqKCwWBIobGHKsU9OjwfA3xjIdEOonly5Zi6bIWke7ne6t/vwFiCRkJhekcjlhHAm+89SZ22G4sNNNAn7ra4BmjKMsGez13AdAbKeFeU42GPn0QooS7qktyM++BvjoAXSZiApLzkc1JzeRB9Bygzu8ltysqoxzIcynsgixxd0mNfGzKAPoG6yXlE5cjUI5AOQLlCGwkESg1IVMsgF7s5Zbyji72HNy+pOsnOJybc6wdQGeVZACiCwPd06BkPLAmPKKH0L+mAf3r+qKxvi/61DWgT20VamtNmWyzep7y6uJ6QyknjQkOBZpKSfaA3S1/FwEezv4CUD8v5R7IYgWy7jIzzHk7diYifRehkC6scM6O6dUlLHaXjPMARA/A9uC4/B9BFmGWs3iRBZAE010C4gTwyUpnRXHg+8X9uMj2fBfJdEIm+rquSDWunU6jva0dHR3tSMTjMjGvqanGgIGNqGmsRbQ2KvJMXAgQJM+KcbsKLWJgyodT5WfximWwPQdmyERbIoYU/d11FZ6w3ssAeinPw8a2T09AyA0BtJSSzN/YYlvYnnIurPi7w+RO176XP8rq1p8bb78pA+jF94DyHt1FoCcAetdxfXUFbvnve4t9W8odLWWuWtK8s5TGbUb7lDJ2Fq0wVWK8uusD3QHpJR6+c7fe6DfftD+XGejf9C6vv/27AuhiaVow+WMxdCbrCQgWskKw7UABjXLgBHG5HgyFNNhZR4DbkKXDMulHHGBghklbL4HlRSVNwHYpOKd9qwJDM2T9ygJr9mWXBdmU4hVh2kBNjZZl3INrV9qFVVdZcAILaSmopux0pNbCkgQQNoB+PHYmhaUpFZX1EbS0Z1EV0qGlU5jwxPOYsdzHso42nHn8MRi9RV8pGB//6Kv474TJcs4rfno6Ro/pB0PVUBEJSfE72+GpWQG7NK7WlYhcCwsCuPD1eTmeKtfv+mlk3BhUVYehVknxAdmbuuHAhw0VUdgpHWk7K+zJqrAGO56GbkWQJKkwZMFhpbviI56g57iL+qgFsBg9kxaf6JTtQLN0pLJAOEQiPQFBA20dSSlkqKmtkMKHVNZFOGKADcxkU3CcLOoqq2GqGmLtGai+DitEaMlHhgoCBkGyQJLfDAU/rW1xmJaBcESDimzgg+4pUAmee7pY08n6WiwAyp/VRYDAL+NP0No0ef8zyPL+0L/Z95C1MzD4LAjL2oai+pIfYT8gOcLJOsLkZm7EMCxRWyb4V1VVKZZOKTsDorwVVRXCCibQSh97kwC2SgDUREdHB6LRKCLhCBLJhIC5BLap/GcnbcHZMnYWmq7DcWxEIhGoQsZw6TYteSPmYNi3NUWHoukyDuTVBhUvC4v5I8+TZ5rkDtvOyLqIYD6/mz37K/z733cJ4/rKn/1cQF3GQ/JFvgdVzyN63UcyL+NOu0K2n88kj83vnUwaBoA3Xn8NTzz1DG648UZouoWs6wkLnc8O1a7ps14RsQS0j3e0waLnumWgoz0GX48gFA2htbVdQOOqqCUFO3K9ioFsivfFgKJqiCdT8DUVVtQA1KzktDJpW8DlCK0LDVM80JMpAuCuMObZZubzxKpaURCLx+S/WdjAeLEggvEMWSYMVRFP94ydhu9lYeq67M/n1U7bQlZZsmwpfvmrG7D3uH3xwx/+UMbIqGHAzdhwPLLiTTG7zpCF7/vQzSBm0YoK6Re8/wTIGU/eA8aSRRGWaUp+L5XKyP1hW1n8EA7z+6AomZaQ7BSZjCvXSWtIfsf7LIqVmh+M98wR8jyqjYyfhOcY8DIhuL6NsOXCVMPIpHWwu1sWFTbJxFcRCpmYPacJ4x9+Dm3tSfzwwu9hwMAwMg7Be1/UMGRMygHoVMVgUY8HA56qIpHxYKfSMCwLuqZJn2YbSTRyHPECR9gy0RHrQEVFFPFkQgpOyPAneJ9XT+r9UW01APpKCXcNtuMKy5wdsRBAZzUKvyuUcFdzYHkgNRMkf9lL89/nCFFgPQL/LwJuqwHQCxPlpUwOZf8yA733+1T5jOUIlCNQjkA5AustAqUmZL61ALoU7ecB9DzrPEDTAy/0wPucP5yYsGo774EeUk2Y0GHwOwfQHaDCCKOhug6D+zZiyMDBGNi/L2prQiLDLtJWqrfSHyoHhnN5zvhzokrJdGFCiqQ7vUXzvu6Bt1Rwf2UPWajlk5A+0W+44gtlmTwZj0P2eACCy/3l9jmmvcDnVAmClgPy1ZwVvCK/KSnFBV4edM//O4D2fWSdrPzmws1zHKnCjnXEEOvoELY9ky2suq6qrkR1bTUiVRVQDQ3JrI2OVBKKqUGxNMBS8f7H0zD1k0+wrK1VmOdGyMTythaksmlYEQtUmCsD6OttyOjVA5cB9N4Jd3l9U3ycCwH0rv100wTQV/H4KD4gG80ehfLt5YV7b9+WtQHowvbIeaDn27YmhRj+rQyg9/Zd3PjOtykB6GsCkUuNbKlrtWLPV0qOtMxALzbKG2b7l3IS7rJQUwTmXpX9yXWc4KKBihoLpCnhS6Y5fZUJAhM4pRpaXhWNxdLxOMGdDEJhUxiMjuchEiYIQ/9eT6TZOeRz2Um53WjEhNNpCxasMw3dRyxO0EdFNGIIiN3enkE4pCOVTqOuNopU0oeXdRGq1hEHYKeA/noWipdC0o+gzc7A8w0Q3/JirfjXXQ/gsde/QFqtwJYD6jCobyVCURMffjwLrc0exo3bF6d9d180NhLkJihtIUQwSjyrs3CyNhTFRLzdF/W0ykodmpD7CN4pcLIKNMOGpiegKDp8LyLF5AKEahkoClnIIfhOWEAmXacvtgfXdqAaFmzPQ1bV0JpkIbgupEEdLizFQ9TQkU4mBJhLprMByNfhCqvdTrShsW8DUraLZMqDFbZghaRMQcAmIIP2WDPqq2rguFmoroqwGUF7iy0gVSiqoTWWQChkIevo0A0gnrBhRXgNrli7UdWOYJXo7HkaNILnnQC6D18NCirKn+4jwNm0baeRtm1hNxO4JFhKcJxS1OkUCxoIdBNMZkUGY84eQDW/TCdzmaA2gV5dp/qDibjct5BIexOkJdRdVVmJeCIReK6LXZ8CTddENpzn5Xcyriu+HFfyNK6PVDwlzyRt9aIVYSSScbHcYxvJ4GbeJpMli5ugvAbHpSIiQVMT6VQKLkF3k+A7yRE6KiIBmE/G9cKFCzFt2sf46KNPhD1+0EEH4awzzxIgWfqdeJSzH61axFMYzTwDnbkhFgBURCtEsjwcCqOtrRXRsIVUrAMP3n8/ItEKnHnOuVB1E4k0Qew0GuqrpaCFAK2A5mR3pxLCTmbcyVxuiTFvFBWwlexzQ/eQiHdAV3SEw1XI2lRyDGJIFW2ivswxxVPt0PicKBwTNAHZg/xZYO3F7Xmt/DA/x9wX/5u5LwG25f55EgdV0wXwJYBO73OFgDSVHwLmi4xH9JW301k0LVuKl156Dc+88Dx+/esbMHTIEGhO0K/YbzjoWuGwnCebySASjQpYzqeVbWM7iLnalIUXZUsOlkExUCpJ3/MsKqhA4avSd8NhIyioyIPkMh/n9VIZQRWZ93SK4yRghDVoBjFeA76iwlGSyPod8BwLqlcJTcbEFHSfFKIKKT7IZm1UVEawcPFiTJnyHpqWtmP2nCXYffd9Me6AvdCnL4tP+B7i2JeWMUkY6CxU8lUpCiKAzmjxJUPVA8aTzwILHIK1BuOpIsv+Gg4hback9nwv0UeecaOUPlVDN8xnrQB63gOdF6lJcDsl3AmeC4BeKOGel2sPUrh5AD3PTOeDR/a5R1l2/r2LB/q6DkI5wbSuI1o+XjkC5QiUI1COwKYUgXyipAyg58CGHBU9bykTAOjBxE7Y2lK5zWp1BWHNRESzEFYtKFkPftqB4SmojVZjcP8BGDF0OAY1NqKyIiRV4pzXQgsAdF3mSJyYBgo9nKhz8kf5c1lEeZwN5aDyHOFc6nq5fc7zjgA6f0gRl8SJ7yESMmAZqhyPC2dPqosDUD5XlSgTciYMOm12mGQJjrrye5n4k52u5eZiUqIulag8ZbBY4kIk8FMScN71pcqaE17K+3ERKcUA3JLTRIsLoRRa4x1w4CGruLDhYeZXs/DF3K/QnoyDNf4E2umzZHs2olXhYIFTZqBvSsPKattaBtB75zaW1zfFx3ltgM7q+m7xZ+qNPfLg+YYTsVt3V7lSnnbdHbN8pJ5GoCcA+prAwO4AvN4CD3t6jYXbfVPAsZRzfhv3Wdt4211MNgQDvZT+sDHdz1LaXwbQN6Y7uPq2vJgH0GXCt+pPfv0oazgPyKQDSy4ysw3dECCC2DottYRRJgXawbm4XCTAQkY313aZLAE1eiELtU0AN4KDZK6rOgEcAi/Bmo/HJTOdvurplCsS5mRwUwq5sqpK1oRcAxP8chwPmVQKRkU1bBOg0nKD3wrD8uFq1eiwXdgOEDU06Nkkpn74GZ59bx6eeOENqOk4dC+FjJeB4yo49ZTv4uCD9sWgodXwEIOhGFBhiEIaAX7TTENTPbjZEOw0rwHQtCx8h8xhstLD8D0FvpqGjw4B0FWlMqfKloFKYF+z4WQM6KgTwMawHCh+hmXoyDgusqoBRzWQpZqupkFXPKgE8lQgpPmw4zGYZggtbUnUNvRFLBUwMX0niUiEICSZpCxSUKBaKgwrD7llkcp0iEe96xBA14X16Tu6eGz7ioNkxoZPIMxgwX4APPkCqFErmSg8wXMn8AYW9rkhvwNlOWJutNItQ+ire9qkeMRx5CdgnfvC9OW/+bdU0kZlhFLifg7Qy6KyMgpF9YQxTJCZHwKebW0dAuLW1NShpbktYKQrvmzfkUggHA6L9zWLIzh+E8Am6cGSc5ExnBE2tG2n5F4zZ0TpcCftQdcCe0BNV7Fs+XKYlibsXNvJyDGyLvMzLKogQByMEgTwWTjjORlYOvNdtH2g5YIrkuZ8pum7/c9//hvz5y/EYYcdhnPPPQcDBwzM2fx5SCZTqKuvEVB6df2I7eR1VVdVC+OZ+S/Gg9e4bNkyDGrsBzuZwJQ338CorcciHIkik3XFAoLtaW5uQ0OferE2ZH6LYwhJuJ5LH20PvqqBKuW6aYlfvUYw37Nhp5O5PB6LS8JwHcZIha8paIvF5TnTDB92NgVLt+SH18P2ku3P4gWCy0J08ainQaVGFhEFxQ38N/tFfmxkUYJwhdnQ3DOnKK48eyS28P5Fq6qQzbhY1NQkoPVt/7gDO+6wC0488XioBL0ro6BtAO99pKJCChoErOez6nkiAU+wmPefqCqLI5hTJJDu2B5qqyrk9GSdBxaRZKqzL9kiK8+458d6toekFzLo6WWfvxaNY5PiIeOoyLoKFCMhBUZOxoLrhBGymLdsAzIGInoDnEwWrse2h/DBRx/hzn/9B5mMip123h3HHX80qmurhESUth1EInzfsF9Twt3LSbhTep2FEAbaEw6qaqvFtjKRtOWaCZaTVJRIUv7eFECdsvgd8fbguQyHELbCSNlpaIqxCom7d9/oXQD0AVvu6VdXV6Ohb6GEeyEDXZMBRV6w0qkCAF0mYnkJd7KqeBXSswJGVCcDPacsGki4r7roz/9XgQNmQSwCIdLypxyBcgTKEShHoByBb3MEik2W5JlAxQDom1N8ZfYgakWrsvW+BqDLdpzcEUAPQHQy0MP0OddCoBKc6viwoKG+uhZDBwzEsIFDMaBvX6n4VDUCzpQkJ2s7B6CzcpRVrSwazKnuCBjOSba4VAVzm7y8vNRd5uZGXODkHO9WAujwEdJV6JSNyjPQOxntOcNzJWC0i2y7/ASLl3wMAmZ6TiY+d/6A6Z6fsqnCTucCn5PzAMAPMHZNGPOBJDwn41IU4HiyYOOiynayaE/E0dzRhrZkDG3xGFoSHWiOtaM1EUPac+BwPwVIZlPIsjLVAnwtqGgu7NtrYrj1VnK+2GdtZYJrc3qCiruWMoBeXLxK3bqcBys+cuuDZVh8K9bVHpsL+zwfjy7MunUVpvJx1hqBngDoXQ/SW+/gtTa+vMFGG4GNFUBf09xydf28+Llg792WUtpWBtB77/58kzNNevrm3O4rwXOC1fxIWbRHQI1StlqgbuYwsa+CdHGyIsl6JYgk8s787WVFcpjcN4JCXNiZVkjAYp9rPlmfqjBFghrIUt5XANqcDZjr5YArNTgfJaspWey6iHW0o6a2Gsl4TEDfVCIpwJ5D5qERxYqML2zwanshrAoC0ZXoyJCfZyKbjMHMpqFZlZgb8/DhjJmw231UhbLIkJGtKdh++x1gGFUIRXlOG7oA6ASIKUUNxOKLEDJUREJ9hUXuIQ3PSwioBUcXVrmhWVD0BDylDZpqAV4FiIuReCrAkZMQ8D1sNQasVALwmZjE0tctuIoOVzeR9ByRPKY5sEVqoBMXEJ16+KoVQjrpIBStRSrDtrGgwUG8vU2Ao1AkYNmyWJ7M/3QmAcdNoYbF5L4rrHbVNwHPgKaYSMQTMFigb2oCclGyX9NNGKYmkvqxRAy6SaCeFAASGYlhGVBdskipTCCEVbhlAH2Nj2IgB02yQ2CzR0CXjxiZz2T5Uo69prIqePYUkiBcUXsgA5lMcDLPk4m45FxCobD4eYuKgWYKuE7fexZRqAaBP+ZoAlA0UOwhgVxFPBFHZWWlFLyYZGYn48J8JhgdCVcATpAzamtrQ0VFOJBU13wBG6lwSO9rfqdpgYw88Ta2ndkmQ9dgagqy6QSoaEjLBxIh2EaCqiuWr8Dnn38hkuBjxozB4EGDBIy1KJUAH8l4ChXVFUGuZk0LUNbqsG/TTz2VRH19vYCfS5ua0Le+FpZpYN6XX2DoFiORSmeQcT2EKipF2pwxtcIV0DUFDqUZPD7r7MME/214igbNtBBLZeC7WWiaB8uASKczMqkECw8igbWCqsOKGAERmHYAACAASURBVIin08Kaj0R0ZD1bWNQhIyzxDoDkwHKRcu5knieTSQGfWXQgZJccC5z3jGMiwXPeE461lBL3vIyMw1SqkLGG95Ky+2TAZ5gb8xAKRTDj88/R1LQCBxywHwwSaGgLwIIkXe8Ez0VGPhwKfOQzdqcHOxntlPxnv4olEnDTLmqqKbkfnIOgvW5QUt1AayuLgwI1S/6wECN437OwSQsKp4T8TOA8Ace3ASUKVQvBNzrg+R1QOC7aYQBpRMMeHFsDspXQWUzg2VANHx3JOD77fBZ8X8fgIUPQt19/pG0XBoF8xYFp8P2SgqIQQPfJLZJ3E5UxyEDPehywDLGMlBykqGxSIp6e7i4ytEww9ZzMPlUAAiUV3qNUKg3TCEsR1Ib5dAeg19SgT98+0gHZMJE/yCVhPQk8X7pewD7Pgej5xncn4c4Owo4vlSOSQM5JqOaTyd1c+aZWzbxhbl75rOUIlCNQjkA5At+2CBSbLPm2A+jC8c55ghfWXhfOR4SBnncMp5+aRx90BaZCH3QdYZFy1xCiiFEogn51DRg2cBAG9xuAPnX1sEwmKGxkvRRUNajq5+Q58EEngM75khLMmfJnykm3BxPZYNLdXalg4GmeU/WhXJwstFidy+RFwELnQi8PkgcsgxyALnO0nBRYTsY+iEXeKz3noZ5jsIu0u6fA81U4HmW+ACcbnEdI5mQe6IYsVoS5wCm4C2RcF+lMBrFkAq0dHVjR3opFy5di4dIlWLB0CTxdhcIqel1DlpN2kdXigp6Aehqu4gbycnn7H7nk4G5tyPlgsc9aGUBf1ZYpPzZ3TaQXxrW3pH5LSeZvzO+WMoBe/N3p7nku/hkv/rzrZ48ygL5+4vrtO+raAHSZnnQlPXT5729f1MpXvLYIlPLO7Q0Gek/b1bXPb6zvilLaVQbQ19Z7N46/T3r6lm6Y53k9Ma4HuaYEsnZWCq0JhrPQ2U3Rb1mBRmAt549MxqrrEWzJio8x2X30fNa0gMnHZZ5lheGRiahoAszolg7bzQrAEc4BSjyj+J2nbJj02CUYlGPI0xuaIAcXhiwSp2e0Q+araiHmm+KBrrcvQCisIqNVIqPQL92D5nnQ0jGEq/ug2dXhEPBN+KiwFKiB1a8sr5Y22aisUlFZQe/vGKKhiEhca2RRZprheTYioXq4WVMK2lWN3sgqvIyKbNpAyIrAV+NwfbKCI1CVCmTTLkjiN8OU6W5DOuWjqmKgYB2aTga6Hay1yeTWLaQ9Hy6lhwXcEw48FCcJ1c1wWQvNCgti7foGMq4qIKubjQuLVjMiMK0KxBMpka4mcJ9xCBymYep8zxKIYyE/ZZp1YWsS5NRNMottGEYY8WQAarYLs9aCRmlmjaCp0BMFxFOEfU4QPlf4UGag9+yBzqn+kcHLMTKQwablHgFcT+S/01lPgFk+Ozr9zw0FqWRKgEMCouyrISOE1pY28WumRUAynUJldTVcN4NwuAJtbTHU1VUhmUoJQMzz8d+saYlGIkilkwLSJhIxVFVWBURnj6By4MlOxnskGoLJ59NOCYOawCLl0in3zb5KsqtmEDwluzjIrxBAdzJJ6ScEmNnHyXz2nEDGnEAvAXf+8HknUEnwjpL2kmdi7qlAwr1wHdqpqOj7YvNXWVWBFD25I5FAntzJoioageJm5L+ph2iFIlJQkPUVrFjegn7965FM8xp1uFl6bacQpi85i38cBwqvTdUQS1LCm32eyoi2AO4sJGJ/z2TllkkRgQDUhgqVahlZsvkDOwfeR9cJYmLolBxPy3hJ8JbgNechvP6gwIBFSkF8RcVR5ViZV9oOilZyWh+Cd8rJOS5rmsj3V1RVIRZPwqSvfTwuYzTtHjwqTeiG3GcpcmDxjEplAU3IM+0sSKquCfzZRRUygyoy++lxz1GfUvfpLMK0QfR9JBJJVFaGc5aOgcd9YEOhQ5PiKd5jxoXeHLn/VtPCGFdUYr4mHKUDjk85/AooHtU5UlCQgJ/VETbrkE1nkbaTOeVIlZUCsO2gX/CdEY9nUV0TqC0QfAdsqArHUDdgoItdJvsnbTf4Q5a8L9ccKECwo7PdDjTK5OtU2qB3e1Dcwmcu62RkHA/A84Bl3/uf1QLofYPGUfufGVRJ/qoiHdJVwj2Y7AYXxgotAdFzCd+vS7jnfC6lvirYrbuEaWHSLb9wK1c79373KJ+xHIFyBMoRKEdg44pAscmSUgH0Us7TG5Eqrl15uHql1Uyn22phQV9uFiNLTU8Bnc0MSqUJmK6IbHtUt1AdimJAn34Y1G8Ahg0YhH519aitrBAAXTE4Y3cDVgALBkUmL5igB+B2wCjvpJvnpL7yMkucPa5U2smBI/nVSaC+11mlzAU2qzGZuCCQzn8H5wm2Ce55Th0oV1XNOVpQHBvM1/KAO38H7Qwm3Fx40WfK8yifFEj6ceEo0vNcZHESKJWieSa7KjJynPZmXRft8RiWtbZi/pJFmDV/Lj6b8yW0kIUwMx4mF0ouUtkMdGZSNA9ph7Lu2TKA3hsPTy+co8xA74Ugi8VD75xncz1L1/fI6taiG+/aswygb659s7evqycAej4X07Vt+edjUwEbV3cda4t5cfPOtR3t2/H3ngLVhdHoLQBdLI8KPuujQKS3+kwp5ykD6JvGM/jiU7cWAOiygOxsuIBgLMAmkzHryJ9Eup3rQ2GXByBOfh0qYrHCXs9Jt4vHLgEirhkDmWBDp6R0QHQjaExgI5tTGyPQlLce4zm4HuR3BIb5ITCTsQnumrJeZPG4WIwRvFMNuJoJXfWhpNuhU2qdjEfNFAlniyxTSlBrJhKuBldRoJPtSeyceDzXtT5EMt40FeiGi2SSAL6ZU0XLeaC79Palh3nADFY0J1hXuxp8+oJrBnwai7HYXaSrQ8IkJTimGwRobLiOAtOoCq6fa3op7iY53IVHCXfiHJoBx6PsPePvQBeLs0zAHlfp5caieqq5UYWObNx0zoeef1ORslm4oIsMd3BPWQgfyCwLG5nAkoBNBL8IqLniB6wZpnjbc99EIgXNYFEAJd5Z5M78Qw7k88naDY6R7zWeyPiXFw6re/KDcZSAYyDPzecmyKUEeRvKgnu0sdM8ZDQFqZSDurAGi4p9tg2DDGcBsl1k0ylkEyn0rW1AOp7AinQC/fr1RSablKIIN6sgS6BXodx5CDS7s20HhlYDVdFhZ9hf+HymhXWczRqwky68LAHKkCj/uU5GCjiEWayrSCUT0lfop51IpQXkDYUrBKQlgEscLyqS8U6OgMH+Qoa9KXmdDPMymi74L8cTAdZZQKCQnW3Is++qJExkA5Yw804s2tFyKgc5NUR254ydRSQaEUCU4CqZ3rSCkPEik875xdvCnOdzyPwRJdUjkTCcLP3GA7a3eLXTi1wGL94PVWygmZfiuMCRyhHpehae8FkjW58qGYHNNG0nWGDCH9vJ+X5TOYL3LOvI/eWYyWvn/aZ1RUD1JeElUHrMzxlZiCS2h8x35QB0KXbh85rXi5QuFKgz8roo0W6YISTT6aC4iVYY9HenTKWoB7B4iUqOgXIl2yy5PUVFKk2J/5CMTRyTeaxADSDI8XH8JcGFRRT8bzvNcxkBQJ576OX+BZB0QH5WIPdY8pGMJ6U2ZXP2WyplUkI+A8W3oIK+6llR5eA4FDIqkM3ZeJj0WRflBPqUM7fIAgZNYk9LAZ6P+4Ky9nJ3c4U9QuAJCjwcqmPwHZUjE+XEzHP+7VR3MCU2YgWQK9hlEQDjYZls24ZcA3cDoNfUkoHeF5aZB9D58uAFavAQVF3wJrBjrJGB3p2Ee1cGeuc4nk8s52REc7c7/+d8R940pjsbppU7bjcKfeqq5eRpO4P3P5qJZMreMI0pn7UcgY0sAkMH98fI4QOFQclJwKyvFmHegqaNrJXl5pQjsOYIlJooCaSHVjJ6uzJA8xOy/O/uzpN/hhLJNN55/9OvNbS3gIbiYsDZQ14oXa6uM/2wkoEeXEp+KkYA3eCCQdVFckhjHiLroiYcxU47jca2245GlVWFCrcSleEIopYFywI0E1C4Ns4B5pI8zDO7C77rNKHLyUZ1MtA7W5Ff4ypSXKlQMYz3L+5D4XxUy8mv50D5/PlWAuTB1axyP6SKOqctVZCAye8jbc3PuwigewoyaS5SGD9O9HktBNIDED1gvueY7pwfslqbFa4K0BZLYFlLG1qS7fArbMxfshCfTp+PtvY0PCNIxpDRoJr0p/KEte8q9HIrM9DzD1UkbGGXHUbLQv6TGXOwvLltkxkaywB679yqch7sm8e5O9C86/ult95rpV3N5mRutukmdocNacTILQaJtC1zJLPmLMTc+UtKu6U93Gv0qKEYOqgflje3Y+q0z3u4V/eb9RRAL5wn5o+0JgWR4uZq3+gSitq5lGd6Y72Woi68lzcuBUDfe4/tUBEJ48v1+Azli0a7hmN1xSDfJGyl9Ju9dtsWFdEwvpi9oEfjSCnn2FQB9Hxsvpy9AF+t5zH2m9z3dbXvi0/9fRXQ/Gt9dnUnWplA72aL1b1rC+cTK/+9pjdzgZ5ZwXm67hGsrgPOJhmgAYjfqUibJ+HlSrwJPOdXq/lWFB4xWMXnt8ifNv8df68k9uULDoLC8cKj5QtoVhbXr1QQ43b57/PHzWcJVh4xOHPw96/HIX+urleQ37Iw1oXnCI65sr2r7h/Eobt5Xyc1IBeQnKZeXnGuvGBY6yOZJx/k3w8BoYBy14BOP3EnYDc7IaCVuKPio5+pQE27SLQmYFZZaNcdYaJ7qSQinoraUBWcjI3lThKVVVFoXhbJeBpRqwHxeAaalUYk4iGWXIZopBYa6pC1NThuFrrpQtNoK0A0vxKqT+60i0QiLtcSDpkCHCu+AzNkwclm4DpZYTqzyMOmKoVmCHBLlUDOTYVJTdlA3xMwmx7jruNIIQ3/RhULAbuF/WsI2JtMBYB3hGx6DZK/oZe25LccR/JlBgFrwY59+Gxv0LLOriq+3rnnJVCrKPyszMut7iatfL66btvdE9H1Gev6bHTOXtfaJ1Y+48HY1f2zV5hZ7P6Q+RFi1TMX5uQKjx+MjSvP13W7HjZ7LZvlqDQF5+E3orOeI/rki3tyhJnOMTEYo1bexe6A7MLxuPAeFb5XCsfetb3Iuvv7hlz/dgHQB47ay6+uqS4A0AMJd/E6J4BOWZi8hDsrTnIe6PnLUnNS7YGEQS5gXSTcpZvlJUULX7d5llY3kp2lSjzmfUXXTVfbOI9yyH674NzTj0Bjv/pVEuZtHXHccudjeHny1I2z4eVWlSPQCxEg6PfjH5yAHcZuubIqi7WeroenXngTf/3Ho73QivIpyhFYNxHYdswWuOp/zkK/vnVSIXrvIxNx90PPrfHgrJZcFwD6f275Ofg8Ucrqyefe+NqzU0pSspSoFJcsKgDQ8zLuuTlX3pO8MM8g00BW8VNaigsI+qGzqtbOYt+9tscPLjsBldUR+K4PezGQXRQss0MhhesU7rjy03VNzL/k1+X5+SbnpUEuYeU8vXBtMQBATe5vVEOaA5E+z8vZdZ5sdcmSfBtsF6IBlV/QSCV6bnEjbcnpwue+I0Aeb05LJTBlsKQCWOTncwskrr9yx2N1PeXvqKZEMkRLRxJNzXEM3LUCDSMi0sR5s5fiyov/JfLtDr3FFB+On4WrulB0Fx7948se6J2386eXnI4jD95D/vvL2Qvxwyv+UMqjskH2+TYD6AftuzN+8qNTJfmdSKbw59sexouvvb9e7kM5H7Zuwrq6wjIenX8rdf25blpXPsrGHAEC55decBJ23HbU19YXTz43GTfd9vB6af5O22+Fq644G33qa2Bnsrjr/mfwwKOTSj5XMQC6TGMK5Nu7ez7y883i5molN7/oHUuZq26s11L0xffiDsUC6D84+zs485TDJLHftLQZ1/72n/jsi3nrvMVsl/g/5z6FwHnXvv1NTl7s9fNchTFYsrQZ19xwJz77Yu4am1FK39wUAfTzzz4GZ54a9A/G5urr/7HW2HyT+7cx7BsA6OVPOQLlCKzvCHBaQ+ZwwESmNHUGs2fPwYcffij+4CrCULUaxBQfK9w0+vapQoSsaRJL0xlstcMYbL3PjtAMHbrjQEtlEHED6W8C65HKKBLty2GqIVSE65FKUbWvFdU1ZCW3IWRVIp2KigqEsI5FmS9grGtKBXyHdnyAnY5LsWY0GhYLv5bly0TJoKqmSiTEU7YN3aJ/N6W1NdhUUjAMYSfzAATIqRBhGQYsg1Z9WdjpFJxsVsgRBMvJMOf+jMVnn83E3LlzcfiRR0nuRo+EBD7VFQ2+4yJr20I4iYRCcnw3E0DlJFR0prYEQM8l38qL1/XdlcvHX+8RWJ8AuiSiAylT/mY9mUzyyKQSqZjg013yoisrgBO9UmSdNncAffedtsYVF58qi+iuH8pmPDDhRdz1wLNr7Ub77rEdfnz+iWioqxaZj/senYRHnnhlrfttzhtceO6xOO6IfWCahlS5/unv4zHj8zUvYjbneGyK10YW33VXfh87bTfqa/59vJ6pH3+BK66lPFb5U47AphGBHbfdEr+4/Ew01NcgyzH+sUn49/3PrLHx6xpA58meffEd/OFvD65y3lKSkqVEvbhk0ZoBdJmDdNZfBjWfnNuzlpZVtZaqCybuZxyM22cnnHfRMaioCstO7gog8VUGru0iFDJhhFTooTw6n5/g5H4XFkqurlizsDH5RjUWAOgUlJndzfH4Vddi9nxgO4H1nAZ81wLawiL5AkCdiyMnRbkwVhupQVUxAXM5jCqV0PnkoPgscbHHKm1DR0tHHE0rWrHl/v1QNciSljQtasVl378ZNiXmWPUcCiGWisH20tAsVaTcywD6yqehEECnUsq5P/5tKY/KBtnn2wygH3rAbvifC08B5x5UgLrp9ocx8ZV318t9WFMOYodtt8Qh++8iSaBSP4lEGk88OxlzN3OlnrWtQcsAeqk9aPPeLxIO4fqrz8fO22/V7frig48+x/9cdfN6CUIhgE4/xAcemYR/3fd0yefqCYCeLybJn2RtoGMp4GHJF1DkjqXMVYubdxbZoM1082L7QCF4TNWd6/949zdWVxi31w64/MJT0FBfjY5YEveOfx4PTXixSAA9zwYr7kYVe/08etcY/PoPd4FjyZo+pfTNTR1AX76iDddJbGYWd1M2sa3LAPomdsPKzd1kI8AxkeAy2dj0GU/bNj766GO89NJLmD9/ETRUwverMb+tDYuSzdhpx7HwVrSisSKCqpCBfQ4Zh6322gGKocJyfRh2BhF6TVMZ2FLhaArcVDsiZgUsnVLlQCoThxmi53gHqqK1aG3VUVkRhmEosGnLoKZgaiGR0I510F4PqKgAEvGkgOdVlWGRbnczWQHoVU2RokqC1WSQJ+0slrd1oK0jhrraGlRXVcCgzLuhB4QIn9YHzJP5yNjpQJKdku4eGey2yLh/+umnmDhxIkaP2RqHHX0UYOrIOFlErBBU10cqkaSNNiLhSKAzQeS8OwB9QxKGN9leWW74xhmB7iTca2rQ0Jce6GEoNId3vi7hzoQpGemBhHtQEcOP+J8LC71ArIAa/zlmerAVAfSVYgyya6c3aHCgTgJW7nsB0Asqntc4kSz4YykAeikT0WJubikLt9Ud/+orzsaB++wki3cm6ya/PU1AweFDGzF29HA8+9IUPPfiO6vs3t31XXTecTjpO/t3VtC/9e50XPWbO4u5rM1u27/deDm2GT1crosvo/88+Bweevylze46N+cLOvaIfXDBOcfIRIhVdNNnfoWXXv8Almlg9523xoJFy8oM9M25A2yG10arjl9cRgC9WgD0Bwmgr6VIKg8AdJckzYeoO+nCru+KPAOd+2w6AHog3y5yaAUMdJljdHqDByRwTvzzgkJcWlCSSvM8aCwAdIHDDtkbZ37/CESiVjBJaQU65qSQSbnynWFS8ipgdXdOV/Jg+aoqbEHYcxMdwbRz+TnKovuBXRBUNqYLgO5+kZN3zwHsZHyT/S2XJx5tOWI59+X3vDCyxXOsdTlPd4uYvOJdFyBe2pIBnKwrPuhsH0XEVJpP5RZfrFImm4cLO90wRMJ9eWsbRuzTD9HGgJK/vKkdPzr3DyLfrpqmeHTF0nHYri2sfV8NvNm6Fk/mz9H1UV6X86g1zifzk9sejyXdyQ6sfeeuzxoB9KMO2VN2JIB57iW/6TxIb1372lvd/RalAOjFnquUGKzvuT2v4dADdsXlF2x4AP2nl363s/8UG9v89ul0Bnfc/QQef/r1Ug+xUe5XqMbSdXzp7h25sQLoK/tzoWTJRhnyHjZq08quHX/UOFx43nEIh3Pri8/mYNKr78v6Yo9dt8GChUt7hYG+LgD01T0H+RuX72tdx92u88Y1gXJdj9XDTvGNNivlPbG6E/bG++MbXexGuHOxMfvBWd/BGaccKgzjdQWgX/yDE3DysQd25rfeeOdjXPmr2zq9TRm27tY/Xb8vBMN72q+KvX6e82sx+MN/8MFaLBq6nqcn5+16Dd3t0/W7nl73+uqKhQz0DQWg9yS23/T6C+NcBtC/aTTL+5cj0LMIEEjm882cv2BOtKRra8OypcuQTqcBz8KyZVm88v50fLFiPs4+62RE7TT6R0wgq2LgqMFIRBSEoxaiHmAxHxPLUOsdXk0IGd+B7juwVBOJDhWRCAH0LEzLRtJuFt9pU6uH5xjIOhnoBqBb9CtXoLjMO9EqDzAtIB5Pw3ddaOLJDVgGfaV9OB6Z60A8lYZOIFwBpkydhg8/nI5ddt0JO2+/DcKmBtMwYadspOjNTXn2sBWkhnIK0pSD13RN4tDa2ooXXnger776Kn5+7bXoO2SwKGCGTUsEEel3jqwrXuLE//RcfqiTgc7cTg5QX50Ees/uUHmrcgQ2lgh0AdAbR+7hd3qgWxGRaBcAXUzeV5VwV8XtPkii5rO35JUXAuj5h5F+J8JGz22bB9B7EoauhKm17VOYviwWQC+lWnRt7enu7+siIcPB7rY/XIEhg/rJoPnyG1Nx/Z/uWeV0PZkQcxtO2E8/4WAYejAAP//SFPy+C7uwlOvclPf5868vAdme/CSTadzyzwl4/uUpm/Ilrfe2/+DMowWYZgXbpNff3+AqBldeegYOO3A3uW6C5b+44U4sXLxsvcehfIJvZwR6I7nAMennOQCdKiMPUmXkwTVLuK/ubvy/i0/D6JFDkErbePL5NzFpLVLDd918pUi480MA/Y+3PrQJ3OgccO6tRIhzOHrOJ9yXBUYwzwi8rkTCXdMQNkzE29vgpG1EDQunn3w0TjrjQJghXXbwW4H4XPpTuaiot6B6GvwUwLVDJ7Cdl1vPE1hkFbFStt13RKQHihmA5n4GyGaC9lghQBm4koHup4H0J4CWU173nMB3XQ8Ft8HlGiYF6PwuTIMsAGSQJ8TWSq5TZOZzgHtnpSLbVigLn29fQB4HHMDL5HytRERIgcJAdVrE0R89N7tTFCRSWbTHbVRvZaKikRcGtKyI4YKzboAr+2mArkqVNuXAUk4argRh4wPQi+3gvgSiOECru3nn//54JQBKAP2ci29YpSnrYg5Z7LX1dPtiAfSeHrdwu431+g/df1dcdsHJG5yBXgbQS+lVxe/DOI/ecghSqQyeeG4yJr3yXvEHKXEPpqRKGW9KPN36323li3n9n2sdnOEXPzkLhx8U2GzMX7gUP7/udllnlPJhsfb5Z39H2EGLm1bgznueWqP38bpmoJfS5rXtUzhG97Qwbm3H7OnfuwNE89/l37e9AYStrr0H7rszTj7uACnu/mLWAvzl9ofFZ/Tb/vn+WUfjjJPXDqD/7LIzMWbUUFm7PP7M65j48upVXgi6nn4S81u65LeenfQ2bvzLfUWHuus8rXCeszoAvpQ+VmoMXnhp1fxUd89c1zlU0UEocod1nVM9/5xjcVZOwl0A9N//G+/3MgO9lHtaZNhWsY0pA+jFRq+8fTkCpUZgpWUTSVfBHEYVz/BUMi05lvZ2D/c+/iqmL/4S11x1BQZEgGrNR7LVgxdWkQw5gGmggikYKve12QKgO9UWbI98gSzCmoEli4C+fYHlzTFU1WhQ9TSyGQVhswZOVkEmQw90BYZJuxEPistcikKcGoYFuA5gmYCTySKVziJs0WoPcNwARHc8Bw5UhMIW7h//KF59fQpOPeU4HLzfPlBJDFHIZvfEM10wPoVgOfNRAYPDFPA8+G9uM3XqB3j44fEYMGw4zr/kx9ANM8D7KPmu6lBIrKV6I/NCOXcUAdBFKq0rgL5pFcuW2pvK+23OEeiGgb6qB3pXAF2DS68HPszigU72+coHgUzzThA9FzeFrHQmpksE0EsJfx5E35wB9EIm4prk2tdUmZr/27DB/XHO/2fvKsCcurrtSjLJODq4F3d3Le5Q3IqUUhyKtxQpTotL0ba4O4XiULx4seLuLsP4JHnfOjc3c5O5kZkylP4v53288pN7zzl3Hz9rr7Vb1ELmjKnx/OUbrFy/B39duB4f0//PvFOpbCE0rF0e/n6+IsbSnIWbBMvfkxxbYNLI7kIuneljkEf/2Orj6Tv/2xb4rwHocQXE4/r8x9HaGmjMWkswJokaLvYHlrjfGoK2FgBdq4mRcPfSamHQeSE85J2IgZ40IBBNGtZEvSZlYfDWSRLuL4GQu5GCyRKQxCA8gQmAS46DkiOv7IErKe1IYDlZ3Sb+10TQm4cTE7R6nWBxR4RGIDw8GlT58fbRIVk+P/illWSYo96Z8HB/qAUNJ2itgZdeCy9vSU6d+USGG2Hw1kLvo4OXr07IrpvC+G/e8OKBiHHKdQTAxZlOCoPOv1vilyuPNSZ+Jg8/PCTRAzrGBzJGspb/RoY794XijwlGnRkmL0CbXAO/FFLdX714h77dpggGemhEOILDQiW5Mb0OoVERFgA9JqSPMJdlz6h2YfUhxlp8+m98AC0PgB53S3sAdIsShQPTTM3VEQAAIABJREFUcU+f7ZP0qqGv8ubKjNrVywiH2Zev3mLZmp0IfhcWK6fwiEicPHPJs+910j0XzvoOtDXT1l1HMWH68rh35ni+IQHoMXF845nNx/PafwxAnzKmF4oWyins90/l2uno26dbc1AWnkDqlFmrsMMJKPhfA9CV67n894QEolwB6Nyz/ZvJXZD036zjv1G2u3ZZMmcoMmekPBOwZccR/DDNMSDO59q35P1WGsFqX752F86cuxrnz4sPgG7f790p9J/YwBFo/m/uod/nOP+3Gejv2yHAUX9Q7m89ALo7o8bzjMcC/9wClG/nGPfxkdgDvIfRkj1uBdA1eP0yCgvW7cXFx7ckAN0XSGYANBFAuA54FBWKP44exaObt5DS4INsKTMgW44cCMicBtFaIFBvwoW/LuPkn3dRs1ZZ/H35Au7cv4jkyX1RvXo9eCEQz569wbWrV3Dr7nUYo0ORNl165M1VDGlSJ4dJq4VZB5w8fh6vXz1F1k8yIjI8GteuXsXb4FcIDEyEUmVKI1XqlAgOi8KpM2ewbdce/H35BooUzo+aVSohZ5ZPkDIoEcLCQ3H9+k3cvHEb70JCRSjC9GnTIEvmTCI0sL+vN0KCgxEW9g5kpG/5bTN27D+AUT9MRKbMWWCMjkZUeASSBAQIUD4qMho+3noYI6VzSQyALt0lSbsu3jLJ7It/3maeHDwW+HcsEFcAnSx0kxnR0R83gC42rfKfODi6/Bubo/g2vD3TZdrcNdj5hzr7wd1NNTdt8Yk1H99v8Lz3v2WBjw2wdiU5/b9lfc/X/NsW+BCg3vtkoMcVEI/r8/92e4itukDHtZaYTJJ+uQjPJDxj6V2sYKBrJAl3AsV8hERtc3Q0fHReSJ00OWrXKI9aDUpaGehRL4Dwh6Rnm+Drqxexp8TeI9oMY5QZ0ZF0NpT+CMCcgDpBZv5uhHBEpAwWD21anR6REZF49y4YoSHhgtXu7e2NnJVTIVVO+jIDoa+icGrVAxijTAK012m10Om8oNNxX0YZ9WhEG6OEHJfBoIfBWy8Yivz3wEB/eItDoRk6nUb8ody8Tv5DEF2rEeRw/pc0d5OwDcP1SJJcOh2ViGgzmQJv8TSmCej1TAeA6GjoA3XwTuaFSL0J3kkklaLXL99h+KB5CIuKxIvXr/Do+TMkTpYEBl8fhEdHwUjjCBn6GPa2B0CPkXD3MNBtZxMPgO4cQHc2937Rug5aNqkmAPTnL15j7OQlwuHRk+JuAQ+AHnebOXzjPwagL549xAribd1JEG9ZvI3hAdDjbTrVFz0A+vu154fK7Z+AxwldRw+AHj8LewD0uNvNA6DH3WaeNzwW+KcWIImB85W3gYg4xP0M71AE5MuwxWYvPLj3Bos2/IHrL+/hm0E9kMYb8KdQ3zsjbj59gPWHDuLq7ZvwMWmQTOcD04sQpEyTFkVrfYpcBbIhUG/Ebxv24pfZ69C4WRO8eHEdEaZXSJcuCerUaYQ711/h8OHzuH/3FvyT8A4nWDg6Z89cEtWrV0T23EGIMmuxfNkmHDl8BJkypEfKoKR4/eoFnj1/jhcvnqNI8aKoUasmUqRKgd37DmHrzr149vwlMmfMgCrly6BMsYLw9dbh5MnT2H/wKEJCQpA0aVKYTFGIjozAJ1kyo2zp4siZ7RMYSXCICoefjwHbtv2OuYsWo0OXnqhSrToMWg3CQ8MQlCQRjJHRCH77DsmSJhZ/Z3IOoMcBnPunDet532OB924BNwD0yGijCMZJCXezhgx06eKX/5vUJWWISHcZ6AkdA0FmlFmZZm4a7n1u9JwV+T6AlrgA6HJd1C6kld/sAdDd7Ciex1Qt4AHQPR3j/7MF3se87sp+HgDdlYVsf1cH0C1grQCDY5ztCKYLbJhAt9EIY2SUiH8e4O2DtMlTokqlkqjfpAx8fBm0GzC/BYwvJGlzY6TWAoybERkehYjwSISHRSIyKkocwmSA2RhtRGRktPDUZexS/pfAMw9nEQTQg98JqbBoo0mA4JVaFUSuUtRxB14+CsbykQdF3UibNxgMAszmAU/2nCaIT6a5l04LrZcWjOml1WnhJULuEMA3CvCc8drJdvP2MYjDIlnoBMj1BN+9vWAgg91HKyTEdHotvPUGCZT30ou8yLYXSRHHnXuJqGgzdL4a6AI0iPYxQ59YOiS9eRWKMcN+wduQd3j2+hWevHiBgESB0HtT1swoeSb/PwbQ7Xu1sxjowlQimP3HmeIj4R6f74nPOwltMft9+dS5q7EzIWS9xeEmbqEC5G/3AOjvrxd8HAB6/PrB+7PC+8jJEmpF0m/5TyQPgO68meydnOyd4xLyvsUDoP8nhlCsSnoAdOCf2MBdssyH3EO+z3H+MTDQP8TIUu5tPQz0D2FxTxkeC8Q48JOUwMsNYl3WuxWtF7w0ejx++BLzVu3G3eDHGPJdL6TxAbwizLhz5TlW/74JR29cRMOmn6FIzuzwCjPj7vkLOHHqCp5potH166+QOaUv9u46gXEj5qBSlcooViwL8hVMDz9/A0LDjVg4dzNevYpAubJ5kb9wQXh7m/D3pfPYsv4EsmQrgBZtPkVQykCsW7cT69asQ4H8+VC6ZBFkSJ8KUUYT9u3bj3MXLqBp8+b4tEopPHsZgsXLN+LOvfuoVLEcyhfPjzTJAnHqxBls3rIDvn5+KFO2FDJnTifun06ePIML5/5C/jw50ap5YyQJ9IXGFAVzdCROnjyBqXPmIWehEujZ+2v4+xgQRfl4g57a8QgNCUWiQH8h584kkzDEVZGVgc7/Rft6WOieMfdftoAqgJ4EKVKmgDdjoGu9QABdLQZ6jIS7dI8jiTKoxEAX8u22MdATFEC3nL+tkSgtF+TuNtP73Ow5KpObI8aSrVK+iPBgT5MquYjlxPhp5/6+gYNHzzqUTaR0e4pkiZE6VXK0+KyyiKHFd1du2IvHT16IInkhf/7vm0Kuyj45AtFLF88nJj7G3WBMIXu5csp55M/zibg8v/vgCS5fuyuyLpQvG6pUKIqsmdMJ6bm/r9zGnoOncefe41hl161eGsUK5UKqFMnw4NEz/HXhGrbsPOq0aT6Gcp+9fONS8os2oHw5wQumsLAIXLlxDwRMlEktr1LF8iJRgB/evgvFnycvisd5EVuxTCEkTRKIG7cfYM+BU7Fk9f18vVG+dEEUyJMVGdKlhI/BgPuPnok4347aQFkXuS8JqU5Fm8vtlDZVEB4/eym16YFTqv2J/ThblnSCDVmvRhnky/2JKOLCpZv4bccRa3H2ZSjrwT5UqWxhpE+bAokC/EX/Yv/dtf9EnOVDlfX5vFkNkSfTH4f/wtETF6zFKvsw/zG+bSBnGN/xLL+v1hZs3zrVy4CgaVDSxGAs3GOn/xZtYZ9Yfp1qpUU8To7hm3ceCUlRtXHo7lxo/xzrWLZ4PqRNE4RUQUnx5PkrPH32CkdPXBT1cpbkduEz1289EPXi2G7esDLy5MyM12/f4cz5ayCTx1GohJJF8qB08byiTZMmDhTlP3z0HIdPXHA5PmlLzj0+3gY464vyN8j9wdGzat/DeZ19uXL5Ipb5MAK37z3C7v2ncOW6NF+6k3Jmy4iqFYsic4Y0IpYux/+hY+dx/PQl0Rf+SQx05p0xfSpRjc+bVUf6NNL42H/kLxw5Ic09TMHBIfjzlG2bOmKgs9/RtmlTJ8eTpy/x99U7DucLR98vj5+sWdJZ+xZjgcbVdvb5qwHon1YqiMIFssNLzzA0GtHfrty4LyTUxUZGxCk34fGTl/jr9GX4GQxInSwIFcoURvPWleEX4C09E0JkGIgMNeLV0zCEhUQiIiIa4eERAgQPDQmD1gCkyp4EiVL6wT+pj5BZf/00GI9uvsTlU7fx+uk7i0yYTgDtfIdAOpnqBMgb9aiAYlUlmdjHd15i7BdLRdlZ8qRByRp5kDZrkADQ719/hr+P3cKNs48kJjlZ5DBBb9DDm4GyKPFuNCIqOlIA5fy3ZCmTIF+ZrCKPRCn8BLP93ctwvHoYjBd33kLvp4GecvAGHXwM3vDx9hZrjLeXBUj38oKXl5cA3clkh5fE7o82GxFljIYhpR6GJNIh6e3rUHz/7Ry8DH6DjJ+kQakyBZD1k3QIC4/ErbuPsfvAabFeusNA55ioULqg2I+Idc9bj/sPn4s9hbTuPXFnmImxWrFMQWndCfTD3ftPcf7STdHn4h+uRY5LDMRlvrTfd8YFQC9fqoBYv2gL7s/u3H+Mk39dUV0n1AzDeZj7lxxZM4j5gPvHew+f4sq1uzj45znVdd+ZgdWA7ZJF8yAwwBdvg6U9Dr83RVAS1KtRFvlyZRHOHFwXDh07h2N28w7LKpQvu6gj9xqv3wTj2s37Yu+otsd19I20U87sGZEhbUrxCOcXlulob+PoG+V16JPMacUjjGG7+8BJsSeOD4BOCXD521KmSIanz17igZj7pDwdJsslhVudXfHQPwHQq1YshsIFcyBjupTi7PHoyQsx3g79eQ6Xr91xWhW2d/48WaUzxH2eIe6I9a1pg8ooVjincCy6ePkWfttxGIxvqpbYj0qXyCfaMEmSALH/ePDoOY4cO+8Wi75Uce61/fH2XQj+tKx3rEPdGmXFmpA8WWJRN7H/3HdcdR7IlT2TdQ1t26JmzB7z0BkcOR6zx1SWodong5KA9szOcZc2hTgrcNyxzXkGdGQDOS8KIsaEjHANoqcISopqFUsgR7aMSJ82pVA5uSfOcrdx4OhfePb8ldP241k12ycZxDPXb96zxugunD8HqlQsgWxZ0osz4O27D7Fz33GRr/tJg6qVSqB4oTzibMzE8/DFyzexcy/PAe83PjT7YrVKxaU5L51si6e4fPWOxRbq/U+yQXrhmNauZS1hR6Z9h06LPiinO+zfV52PBz4rnbv9kCZVEFo2rgpfX29xdlyxbjcePXnuMD9HEu6cR+vVZF/OgaDkiXH33mNxpxBXG+bKkUnMZZkzpRFx2R89fiHam3MS/+tOcgagc70KFGfeEBy1jBm2Sf1a5ZAv1yfw8/PB9Zv3xTiQz8TKMvl9HDtsC64HV2/cw+Zth6xjxl0AnX2AtuSemLZ/9Pi5OJuw3EtutB/rJNs8d87MYl56GxyCW3cfiflDmQefK14ktziD5MudBXVqMIyGl2CXLVm9A8HBoeITqSbE9c1dO8t24XdwLeeZ5cRpht4It9atSMEcCEqWRORJe+5SUStk3+Z6zLYXZ8jbD8Vc7Kweym9Sluuof3Du5vzr6Fln4DFjnmdML80N7Vspxt7B0zisGHvKPiXXw1W59vVl/yxTIj/8/CQp39DQCBw+ds7mDkG5zylTMr/4Lu6xOd6Uc7f93k5uJ+6zzl28Hmue/yc2kCLNSuc3pU24Vpcomsd6/j1+6m9xb+go8ds5L7Gdjp+S+pIysa9w7mTi2GMfIQuSyjbcz7168w6nz14RYzIk1DY8DJ+rWLYQxHhJJ51FuXfneGcs+6dO1qF/G0BnXT/UHbFsbw+A7s5q43nGY4EEtoBZAy20ePjgOeYs24F7Ic8x+NveSGUAvKONOH30KuYs+RX5q5RDjXo1kSGpN7RhgOZtFM6cu4NJS37GZ80bomH1Etiz8zimTViCNm0/R9NmJRGYSIOQ8HAcO34Gc2esQYMGrVCrZkEYfPXQ6wGdFzB/1nbsP3gGXXq0Rf7C6bB5w24sW7YCX3Zoj8qVSyEwUC8IrhcuXMWCRUuRL39BNGxUHb4B/li1dgfOnLuM2jUro2yxfEBEONav3YTzF66iXsN6KFm6KHx9pOuvp09fYe3qdbh76xq6fNkOubJlgl5D0kY0/r5wHjPnL0AovDFpyjQE+PrAFGUScLiX1gxTtFEib1icu00akyUGOgF0k6T+KJgSDO3nAdATuMd6sk9QC9gB6OlylDHbxkD3QqQxWjDNNRodTC4l3E0WCVQplqgYKiox0BMUQLfEN/1YJdx5EfhV23ogkMGLbLUU/C5UsFZ++nWD9Wdu2giUDunXVhySnCVejKzcsAe/Lv/d5n35f9iD6AR+v+vzOYKSJxGX+EvX7sLiVdttiujQqjZaNaoqAGLKPY6ftgxd2jdAuZL5BTNNmbhh3rD1IH5ZtlX8c7WKxUQMKjoKKA8drMf1mw8wa8EGhzHXP4ZyeUk7etJicTCyTy0bVUWzBpWQJHGgW0PVPi9lLPvnL97gx5nLUbtqafCyV9k/eLHY45upogxe/LdoVAWF8maTwBGVxD5AUHzy7NUOL5lliXOCBQwBwPZQaydmz0P+4lU7sGn7IZvS+nVrLoBbV2wwtX5F4LT7F58J0FctdAD70ZrNf2DRStu+6MzQE77vKsA8V4lgbd+hM8Vj8WkDOX+2RafPXY/nHfuO46dfYsazff3s24LjrHWTaqpjhhesM39ZLxwbePnbp0szASipjcNte445LdeVnTjXsK9VLldYXKQ5Yhfef/gMcxdvtjm0K/MmIFS7ainxT7/v/hN/nb+GTm3r2cxl4eGRmLdks5g7lKlpg0/RpF4lpEie2GH5vETnnLVr/0nVT4qLYoc7z9p/z+pN+9Dzy8ZibNrP62Qh7/rjFGYv2OAUmKOt+3RthmIFc1odceSPoSfsXxeui/HX68vG4nKUY3zF+t1YsGKbq2a0/v7j8C5ujY+Q0HBMnbvGBoSzB9DPXriOdi1qxuqjYr54Lc0Xm7cfdlq3PDkyg3O8mt34ovzdC5b/jr+vxuVCXipWCaC3aFIZTRpWQJLEkiS6q/Ts+RuMGr8Qly/eRNLAxAK46dipLgIT+0kAOu+F3gIhr8Jx4/IjvH7xVlw0ETw3+HuhQJVsSJstCDq95FRlnyIjonBm/2UsnbgVUZFmwVKPiowSIXJIhSdg3fab2ihfr6B49d71JxjWfi56jG6KgmVzCAcAZaKtCMovnbgd928+EUx1H19vBAT6w2wyIToqGuGR4fAP9EGTrtVQsnp++PiprB9m4O3LEJw9eAU3L9wVALqvt48FQPeGrzf/+MDfzw8BfgFIFBAAg58XvHy1Qsvs7etwvHwcgjT5ksA7mVTH4DchmDh+MRq3qIK8qmMkWgDXsxdsso4R+32KtO5VRqG8WZ2ve2evYMrstQ7XvTw5MqFbx4bIlS2Dg3UnHGs378eiVTtcdZFYv3OOavHZp/i0XBEkTuTvdL6ct/g3HD5+Xqy78QHQy5bMj85t6wvwTW1e5pr987Kt2Lb7T9XvIFDVpV194fhnv3bIL9CZgyD6lDmr3XYqsK+L0umHe5yxU5eI/W+zhp8KRyj7Psx9y8SfVor2I7jcsxPn1eyx5lUCJ8vX78GaTfscthP3US0+qyIue2XnRvuH+Y27D5zCrF+dz8/O9isEHA4cPYtTZ6+K+nJd5r7KGQOd+XVsXUf122LmvmtiH821Plb6gAB61y8aomaVkmIPoJYE6HPjPmYv2CjWdrWkBO55uc714esuTQVgKvcZzmFrN/+B2YqzD/Nq1rAymjTgHiCJ0z3AopXbsMsB45/9fHBf6ZwjS9cTgGvZpGqsfsjxyD3F7F83CuBEmSaM7I7ihV3vMUNCwjBl9moBOioT+3SXDg1BUMvRuCNwcfDoOUyZtVJ93DG8hpkAuusY6AQ7unZojKIFc7ko7wwm/bTcIVg9qFdb1KleVnzK1p2HsWrjLvT6qjkK588Ze88TGYWd+45h5s9rXILfrZvUQLOG1YSzsFp69ToYqzfsxbK1O+M8H9u/IGzxRUMULZjTuS2OnMWkn2h7W+Bo0qgeAgR1lRhjufe305w+ViBvNgwf2EE4ErlKBDPbdx9jfUwNQH8XEoZWTWLbUerLzzDrlw3C0cVZKlEkN75q3wDZP0mvOs44z3E9mPXLepcOHo4AdPb7wX2lewxxHp64CARHm39WJVYf4Hxw4swl/Dh9mSiP7de7c1NxZrPfZ7OfLFuzE6s27LHWXbkWyX+nPTj+alcr5XQ+IzBImzmLl01A77O6FYQzgH1iOZy3x09dKgBGgvX9ureAv7+vq+YWzrL9hsxw+ZzyATkuOPvs5J9WQa/XoU2zGkibOijWvQuB/elz1wiHJYLg/Xq0EE7ssc6QIWHCEXvGvLWqdalRuST6dm8u8pDL3bH3WLyfdQYeTxrdE+yfrhLnXY5d2UmAY2VI/3aiv/EegufEhYq7MWV+dWuUUbUZn2F70ulu8crt2LLjsNWmnEuGDGgv5R8djeVrduGXpVus2Sr3djZ1iY4W/fWXJTHP8qX3YQPOBZNmrhCOTExsp/49W1rbaeKMFXDUTlzn+/WIeZb5bN9j26bf9vlcOJ0x0Ranz15Fly8aChBdTnQk5p5q3eY/xD+RENK6WQ3kyJZBOI6oJa57dDyZPnet6rrxZdt6on34PueOURMW4NRfV1x1iff2u9pe/b1lrsjIw0BPCKt68vRY4B9YwKyBxqzFo4cvsWDNLtx6+wT9+/VECr0GhshI/HngDBavX432A3oifcZUSJnIF/ooqhQaERIRgX4/TEGWnJnxdeeWOLL/L0ydsAj9BgxA5crpoNVrEGWMwvIV67Bt83EMHvw9smVNBP9AiJB+3r4G3LgShqFDJ6FF6yYoVS4n9u87gnXr1uOLdm1RrkxB+AcQpwMePXmHyVNnIknS5GjZqj4yZk6FXxZtxPFTV9CoYU2UKpIPr58QJN8Aoxlo0Kgh0qdPAT9/ITaNiHAT9u87hD/27EC5kkVRv2YVJEnkjajwd7gkAPRFuPs8GHN/XYTE/v4wRxvhayA734zoKCMMeh1MUbKEOwF0KfK5LYBOzMgDoP+D3uh59V+3gCqALjHQfSwMdMa0FAC6Awl36RuE9qaVgS4PC43wQiEDXfotJiXcwJFLUcq4u6sKx0ughEz1a5bFl23qqh627MtlXY6fuYwxkxeDYEZcAHQeOtdt2Y85CzfZZOtI3klcLH3dRlwsEZRZTlDG7oChBLLPXrwOb4NeXII6Ak4jIqPEQYVMujZNq8Hfz/GhkZcDIyctUmXLfgzlikvfaUtjHaTZlk3rV7IeOml3fjfZCTyIqtnGFYB+6ept8GLcHlCmV3z7nuNA9tOAHi0EU0aZ2G4S8zBmbLG9T529ggHfz1bt1krQlgwKXvrz4tdR4qFs/pLfbEAxJZDobOzY9ytemg7r1w4yi4t15eWM0WQWsTn1eumAdfPOQ3Ts/YPbw9JdAF3pkGAPoLtqA7kycR7Ppy9h1KRFqheicW0LMponzV6FHh0bIX/uTxyOQ9qUTgg/Kw70bhsTwNQxPYXjjrIvc27iuLYHJJ4+f43x05epXjgp+wnVAPLmyhzLEUht7vmmV2vBNHHkbKT8FgIWqzftVXW4cAcUl/Ny51n77yEzUlY7ULMvbUaAkPZRSxwPQ/p+jk8ypXXqjEIb+/oYxBoSHwB94ohuAjBzlYRTzby1NkwVJYBOpi5VR1zPF1sEi0Ut8TKsT5emQpFETpw/OY9yfVG2ORlddPKhE0FckgSga9CxTR00aVARBoM0r8TM1Vrxb2pz9fMXbzF+8gpc/vsOAr19UbhANnTuVh+JkxCQBkKfGfHuQRTevnqLqxevI/htMKKN0UieIRHKNiyCRMkYGct54rx38+J9zB25TgDk0ZFRMJkZo5ygtS++GFIPFRsUEZk8uvtcHFAyZJVYG2qJ+d299hhTB63A3asP4Ovrg4BEAYgIC0c4wQAvEwZN74iCpXNav9lkNIFgPqXeGTddTuGhETiw9RT+3H0WvoKBLsm9+3n7wM/HFwH+EnieKDARfPx84J/IB8lSkV1kwutXEUiZ1x/eSaX1KPhtGEJCQpE6TXKHdRdj5MBp/DB9hXhGCaCXLJIbA3o0j8O6dxUDR8yNVVamDKkwlOPMwh52vO48wpdfT3DVfLF+nzK6OwrksZ2PHc2XBAR+mLFcrNH2STm/yGu/8hnuA/p1b26dQ/kdERHsO4zfFjN2CEarrf98v09X27HnrE9xvRk/fblbiiauAHTuHyuUKSTWeUd9+OjJiwIY/7pLM2SyKGaoPau2J5Gf4/pMBwOyGZWJl+hcu+zXtB17j+PHmVLfs0/u2EsGXelEQcdG2TFxpwrbTy0/Z3Pf1DmrbeY+MTbEnzh3UcSFgc75fcS3X6JYoZj5wlmJr94EY/6izfh9V2ynDWW5dL4KCPAVa4h9ImAzYfpy6z9/83UbAT65vQfYsAcLVZzK7AH0sxdvOO2HrADH6MSZK2xUESaP7iFYq66ScKCYTQl/CcRgIoO+b7fmSJUyZs1zNu7oLPkDATh7Ra9YALp6RyhVLB/6dmuN1Ckdz7ty+exTZI2Pm7pQlXUqAejlxOP7Dp1C9k/InJcY2GqJ897OP45h7OQFDp8Z3KcDqlUqaW1bvsN5TKPViHlMHqPcx1KdiA4J8U1klfbt3gKp3bb9HYybIoGfcnIXQKcCV7f+k5xWVQmCu/om1qFt19HWx+wB9MtX7yJXjowOgSm5L0+YsVyV0c3fG9QuL5xaqUTHJNaUyCiYTWZ4e+utZ0v++/m/b2DizJVO2cnuAuhnz19HxXJcD9RBNZZHZQcC4wSgZYUCNZtxPZi7YCM2bZMcve0BdGk+6yicSF05ffN9gvJzF24Sfc8+fdWuvgD9ZdBZ2lNGQquhwo/Ud5WArRJsdtXeBAW/HuzcAcM+DyWAvvfAKVSuUFQApo4SFUDYH3p91RQF8tqe8ZTvcOzR9vMWbY6V1YcE0KeO7Y2ihdyZdyUHAhkgdge05ofZt6cju5HgMnP+Wmy1qCd+SAA9LjZQAt8JCaDvPXhKKA8qwXPajs4ES1fvwM+Lf0PDOhXQrWMj+Lu5F+P+YdyUxbGa4GMA0F2N3ff9u4eB/r4t6snPY4H4WEADGLVCwn3Jpl249uIB+vXphVQ+XtCGhmHfzsNYumkteo8egnTpgxDk5wNdFBnoJhg1YWjVeyxyFsiOb/u0w6kjVzBi6AyMHTcWefMnhs4AwQCVHKmoAAAgAElEQVSf+dPPuHT+Gbp17YnceQIE8/zpsxAkT+aLu7ejMWrkTFSpXhGlyuTHsT+PYeuWrejYvi1KlMgDX18JAH/w8A1mzp6PFClSoUmzWkiXIQgzZq/A2Qu30apFPVQomQ/PHrzCwoWr4ePrh0ZNGyFlKj/oDRpERAKmaDNOHjuJvTu3omDe7GjRuB4S+3shIvgVbt28gbkLluHs1XtYuGI1EgdQudCIAB89dGbu3aPh56MX/wbBODeBSlkCIuTfZGatmcSNhMMB49O6nnc8FoibBVQA9CRJkiBFqpTwNlDCXYcIBxLuWhFTkzHQY2KW/S/EQE8oeR77C09ertAbfOO2Q0Lel96rtaqWRIOa5awMOV4mUAZ7+vx1QtaLSZYWdkfC/cWrt9aDsNwx1ED0uALoPCgSrGVeFy7fEoAqPdybN6wiGOkysEYGlI+PtwBZyCYmy4eXYwSJyCjNmlkCiyhlxctSMrLskxJA/7fKVQPQ2Z6DerUSHvO0A1k30+avs14w8/taN6kqmOn8PrJiCP7YS7grwVs+pwHBEy14SCPTnxcCBOfIhiH4KoN7BNHuPngqAC6qFchSpmRcEdiXZZop0zV30WbrhYLSvjJoK3vVEnxnOx368zw2bjsoDkQNa5UDmRLy5SVZ+L0HT7dm466Eu31YAbKm6e2t1Wjw4uUboZZAZjIT+0uDWuWFJDzl8Lq4uIhSfhPZ7BktsmDuSrjHtQ1Yntp4puwf7cZLT45nMhxoP1mdgGOYY4XApH1Sa4s3b0Owfe8x7Dl4CvlzZ0WTehUF25eJ4OnL18GClc1EJYdVm/aKcVirSikBOsvgJqUwB4+ZL6T945rkerEuR05cwObth6yysmx79rUyxfOKyzX2o72HTgu1BvukBIR4KcfLUdrjxq2HuHLjrmCCUBaWbDsyXJjsHVQeP32JLTuPWPs725oS8GWK57NeYnHckDm99+Bpmyq4A4rLL7jzrPJ7OC9xfPC/QoJ25xGQkV+7aklULl/UemnAyzgCZmSXqNmnxqfFrXa8decRNu84LOTxKVvPsWAPrscHQHdXwp2sTPtQHkoAXa4/nbsou7zx90NIlSIpGnC+yJPVOl9QCrf3dzHzhfwe+87Qvm2tQCb7F50fVqzfY50DyM7kxQ/7sewMNHDEnDh1YQLoJYrkwcBeLRRz9Q1Mn7cBd+4/FUzvxvXKo1VjsmEDpLl6/2mcv3gHr9+E4Pz5W9BDCz+9AflyZRQAetJkAcKB5MmNUDy6FIzg129w4+oVhIWFIFnqxKjaqhRSpJMAErbRhWNXcGjLcVw4cR0+/r4oVbUQKjcqjRRpk1pimJtx6sDfGN11HqIiomDWcA3Qw8/XD52HN0Llz4rZfLNgmp++hd3rj+PC8WsoWSUf6rSpgDQZg8RzBMT3bDyOad8sgQ8B9MAAhIWGITw8DD3HtELlBiUFWE4w/sS+C1gxfQvu3X6EiIgIVG9SFi261UXqDFJeL5+9waKpv+H2pQcCPPfRGwT73M/HBwH+/ggkgB4QCB9fXyRKEoD0GYKg9zYg2qxBoqwGeCezjWkr6n75Dvb9cRbXb99DlU+LonKlIjZj5MeZK3H89GUbAL16pWLo3bmJcB7hukdnlJ37TlrXvXKl8uPLNnXEHMLEdW/e4i3YtM3WeaNPlyZgiBLuO168fCvUG37fLbFrpHWnrPidUuNdB0yJU1/jwwumDxQX/OzPBIE538vhG/jvHVvVFuNZni/3HTqD0ZMXqzLQZcUONQB93JCvxF6QiZLTVCQ5ceay+N9cexrVrYCalUvg7yt38N3Y+TbfYe+8xj7KcA1bdhwRoThoh5pVSqFx3QpWdQmOP37Pd2Ns81IzkDMAnQA/E9d9zud0rqHUaKVyhfFZ7QqCtc9ENZKQsHAkT5pIzKuUOl21cR8io6NRv0ZZm32m/Z5ErpO8d2R9KIlLFpUyLAznqs+bVrc6ZYj5efpy1XAkdMzjRTnz4rol73vPXbyB6p8WFyo8BOaU3+4IQLe3P/vKqo2c+3bHzH1t6qKm3dxn7whBVYmEBtDJNKtWqZi1v9KhcfO2w1Z5cwLCzRtVQUHFHpGy7qMmLIzFmlcC6NwDGCxOklwruW7y3EDmK4GJ1Rv3Clt8+Xk9oVQgg1RiD7DjMOjsQHCbcurNG1VG2RIxSlgcu3Q4IIikTEoAXdkPCfpTOnbP/lNiPWpUr6KVgSv2NAdPi++Rk7sS7iL8yxnK30pSuWSeDx3Y3uo0EBVtxLGTF/Hb9sMCoOe4q1W1FBrXq4Q0qSW1LjHuTlzE4FF2zkA2ALo6eE627vCBnZA1c3pRPgGNP09ewG/bD4j/ElyrXa0MGterYmWpCrDyxDl8O/KnWENbCaAr9zwXLt3Apu37cf/BU8FQr1qhhJVlSyWa8VMXivLsU6e2DdG8YTXRthxTPEPNX7IJFy9J0ud0sOvcoaE4/9AW3NuR+SwDV3GZnCVbdABDxFhtcUKyPSWtJVuUQuP6n4pQNLLtCdx+OzJmz0F5a9mh50NKuD978UZIIsvJEfjOOYzA4e4/TuKTzOmEaoPMJmfbMlzFyB9jOzRwLRnQs5WVDU+m7ZJVO6zAMVnyBMAqlCkogG6217bdx/DDtKUOm8EdAN1mPXjyQqyXPEd9Wr4IGteraGWIi/UgNEzM1ex7Zy9cEzL3kVHRaFi7PMqVLmAF4Omc03OQtHbbA+ix5rPbD7Hx94Ni/JNBTTtQSr+gQvGE8vUjfvxVzFFyypsrC77/pqOY82kL3uVwzpGlu3mmbFK/kmDKE0RcvnaX6GPuSLizjLv3H7stIS/XSQbQlef5N2/fCWem3ftPiHM81bzISJfHwKtXwdY2p4LIyvW7xTmxdvUyYl2TAXjuMb4ZMVuEVVCmDwmguyvhbi8P7w6AzlBp3b9sZCW3cBxt2HpArDUhIeGoXrmEONtw/uAZgW0qM8c/JIDuygayhDvPb8dO/m1lcSckgK48z3OfxdAVSZIEinly3sJNIjyYDHzTueTqjbtiDt+x55i1fo3qVhQhMUjiYeLdIclDfyrC7on9wL/MQGcdEuqO2NFE6gHQ47LSe571WCChLCAB6GSgL928HZcf38GA/r2ROYkfjMGh2PX7Qaz+/Tf0GT8CGm89MgclAjWVwp+aEGUOQ8dvx+OTXFkwqFc7XDh1HcO+m4o5c6cjXUY9dHoz/L01mDbrZ/x56AZGDB+MbNkCBUM8NNwMf18N/jr9CjNmLEDt2lVQtHgeHDp0CNt/34rOnb5AyRJ5YLCICd699xw//7IYqdKkRd0G1ZE2fTL8smgdLl6+j88a1EDZYrnw5N4LLFq0FhqdF1q0/gyZsiTDu1AgMhLw9wEOHzyKA3t3onzJwqhZpTySBuoRHfYW9+7cFgz0Czef4tcly5DI31eE/vP31kFD59fwKPj5GgQrHRqjBKBbGegCSrcQbj0AekL1Uk++H8oCdgB6+pxl7STcdSIGOrQ6aAiQaHQixgIPMATXJQA9prL/CwB6Qpl+zOBOKFUsjzjQERQlI1QZI1out2C+bBhIL3kLUPbk2SuMnrRIXNgpkzsgjz0bWX7fHkSXAHRKG0qywK4Y6MyHz1GWmlKbykQpeHo+84JUTgR3CRoqYzJRvnJI37ZWQFDJCFbmpwTQ/61y1QD03l81EfHa+J28ABwy7udY7CxK9fPAypiPjkBMJXirtNekn1apXuTy8rV9i1oifrzsZW/fZwmi9+3aTAC3bGs6LUyatSpW15bBUfkHxpOc/vO6WDLcY77rhNLF8lovsSbPXiViitunSSO7W9mtBP/7DYt9CSe/M3P81+AlBOvHi21HzK9/Mh6V30dwfoIDdllc24B1UtrEGQuOssMDe7ay9vMnz15i5MRFsS6X7duCfWrmz+tt+oCa+gAvb3jBay+xK/pnzbLi4tuRNLo7tu3e8TORx8r1e1QlkXnp+8OwLsIDncmRYoC9UoHMyB7n4ALOfn5wplLRtlkNtGpc1SrrzAvRb0fPi/N8Kb/gztxq/z28RFi/5YBQaFAmhnho27yGcBhgX9+0/TCm2zlQ8KJ4UE/JGUfY8PZDjJq82GY+oZ0pXVm5XBErOB0fAF1ZN0cxzR31C3sAnfPFjJ/XCxlqZVKudbz0ZhgJXqIoUy/2TzrQaLV4/eYdJs9ZrSovShC9aYNKMOj1CA0NF0Dh9r0xjD5XfZgAeq+vGqN+rbJi/nrw8DmGjV6A2/efwMw44QQpNECnz2ujWf3ylrn6Gb4buwj37j+Fv8EXfgYf+Om9kTtHenzVpbYA0AUQfPIRLh99gKiIcDx9/AjG6AhUaV4S+cvkEAy6qMhobF+1D8tmrBdle+n08PIyQKfzQrrMadDhm8bInFO60H/3NhRzRq7E76sOCKdEPuPn54deo1uhauOS1s8kU/y3JQfwyw/roPXSCpl2SrMXq5gXfce3Q1BqSULxyYMXGNNjLm5eeiDyodxvmeoF8OXgJghM7C/i7e5ccxSrftoODcwIj4xAVFQUYDKjaMX86DykGZKlTCz67P5tZ7Bo8lZ46/USiG7wFox0Px9v+Pr4wM/XV4Ag/gF+SJ0mFdJlCkKajElgTKqBb/KYfQCZTL9vOYaFi3cIIDTCGCkOWK1bVsPnzatZx8jm7XQaXG8DoEvrXg0pjMG2GPlMZfsTRO/bpalwQJTWvT8xefYamy4yY1wvoX4h1p29xzFhZux10VWfcvZ7944NRJ9etWGvw/ly3NDOIk4kEx1lOn4dW2Glf/cW1pAXBNA79BpvLZZKF+OGdEa6NEEO92vO6qhcG5wplNDmVAChoxITxzL3cQRhnCVnADrfk5iudzF+msSs5fO0GdcrhkNRspQY/oLzqr1z5ejBX1r3JJRynzBzpXDwUiaul3WqlxZOhrJTln29eXHbqU1d+PgYHIYv4sV553b1Rcxv1p17m2Hjf7FRkqHTAh0quZeWv19NxYPlv5e5z2wWTjw2BzA3O667DHTu46kAwFio4rvPXsXQsfNVFXQG9GwpnJ0IghMU27L9MCbb7TmV5cr9wFme3AMMHdDeune6cfsBRv24MDYbGwBjkVO+mioZTIxv/o0C+OS/KQF0uXyutZT7VUrkc62dMqYXclr6PUH778f/qhrjfeGs7wQwzmTPnLdvjt5dmgoQhn2d4271xn342W6/wHeY3zd92gjnAOu4m7PGVgreDQC9T5eWaFC7orU8Sq7PX7wxVi8huEwmeK7sma3lTZmzHLv/sF1nlQA6H+SeZ+3mPZi7cL1Nnq2b1kT7lvUkJ0nuebb+gSlzbJUd8ub6BMMGfClif7Nv/XHoFIb/8LPlci2GmWIPfJOZ20fFIc9V12doHDKsZdtzfp6/ODajVrLF5yIOtGx7IcOvoiKxePYQISku2n7nEfwwTV1dyFXd+HuNyiXQp1uMFPaUWWTQOt7n2APotOEN9uWZK2yAXgKgU8f1ts7hj5+8EHOXfXz2ccO6oEyJfGLuIoA6eNQ8VXY5pdcJrNKOPNePmbTYBthXfqs7ALp1Pbh6B2OnLLEpk6xVholTSp5z3KiFeBg/vKu1/gQ/KfnO+wblWlSlYjGb+Yx96bvR81Slogf1bi2cyOT5jLGcaVs50cmFMvBcN2QZeqWDg6s2dybT7epdR7/LALr8O9tx2pw1NooDdBAY1JtqgzEKdtJZ7CQmzbQNWcD+SOcE+Qw5Z8FGrPtNkuOW04cE0JXlKr+Vjn/OHDncAdBn/tgXvHtjohME+w/PkcrEMUbJfu4peB6mswHThwTQXdlAjSAjzS8JJ+HO/NmHOF+NnhjjaCbXlWOQ/Y73ZbzrOWB3FpSf411Z5/YNBOlGKDes3I4Fy6UwkHKiQ13rZtWtEu6jJyxUVXCK7xhy9Z7snOLquff5uwdAf5/W9OTlsUB8LaCBxqjFw4fPsXjjFlx8cBODBw9AjqBARL8Lx6F9Z7Bux1YUrVMNBYoXQbrEgQgwAYYwI46duY5hM2bj846fo1rZgrh45jJGDv8JS5bMQopUGnh5AwYNsGLdJkwctxg/z5+KXLnTS/dT4v802L7lHBYuWI1u3duhUOGs2LFtD7Zu3YruXTuhTOm8oD8yfaqfPXuHmT/NRUCSpKjfsA7SZ0qF1eu34fRfV1GzRmVUKJkfYW/eYf36nbhy7TZq1a2CMhUKINqkgckIhIe+weaN23HnxlU0rV8DhfJkQ1AiA2AMw+VLf2PyjPl4a/LDhCnTEeDnDZ0ZMOg00MEMY7QJei+tCoBuFrHQJQBdC5ipdKiuQBff1vG857HAh7WACoBOBnqQRcIdWi9x0cn45wTMTRptDICuowSiBKDzD69JKdNO2XbxRzoKWyXcGQudiQzbDxUDXZaLiIvKYUJ4FyoBEuZP1tGYKUsctjXBILJnydCgtysPjLxAVNbNFchjf3gVLaHwdlD+nTEq4wKgOwO/KpUthL5dm1s9edXAc/nDh/Vvj0/LFRb/k5dUIyYssLJb5WeUAPq/Va4agK4Ei3lwUJNmpuzlN73bCBYVveenzLGNKcxvtAdvnYGxcZkcZICa7zgCs5WgLdvJEWivvEBWi2Uu1ysuALpcthxugLEz33eKL4Duqg3s1Qccsa7l72Esc4K8BJkcqS242xYEJ3nRxeQIPOdvZGVT6p9OFLzE5AWQGvP9fdi8a4eGaFy3ogB2HYU7UALOjkAIZV2UzifOVBTkd5SMTDUmoav5Ulm2O88qv0cGociet08Eu9hmGSzMWLK67VnUvCSU7ScxZ39z6BwjSdoXFZda/yaALuaLWatU2fScL9h+BJw4XyxbuwuLV8fEk1bahH2BqgKcG9USwYyZ4/sgc8bUVmcgAvLuJgLoEyhbXzC7eGXnnhP4ceoqAZrHAOgaFC2YHd/2ao7kSQNFyJTJszdg265jSOwXiAAff/h66ZEvVyZ06lJTAtCjTTi5/xpO7Loq4j2FhrxF8tT+aNy1GpKlki4nr124hZFdJgpZT36nTuslAHQvL0ps61G6ahG07FkP/oG+ElC99QSGfjVVxEIngO7r64e+49uiRlMp1iDB8y1LD+LXCesQHhEGo8kogHGyUAnYf/VNMzTtVEtc+kaER2LBpHVYM387vAwGmKKj8e3Ur/BpvVLiUvn6xTsY1G4SosKjRcgRCm0x0SFMq9Oj+/et8Wm9YuLZuzeeYFC7uTDodDAYDBJ4zjjoBM99fODj4yPibXr7eCMwcSAyZkmDTNnSwiuVEckzShKidCb4beNRrF55AGHRkQgODZHOT14aZMqUEiO/a48M6VKIZ0/+dQWDRs6zAdDt29uR/KoMkEvr3jX0H24bvmTB9EGgjLu07hzAnIWxQRR3+5bac5LfoPMdJ8d7ozoVpPny5RuMn7ZMrNHK5AxAV8YUj6tzFCWXx34XMx85Ym/LdalSoSgIuDNkhGDjOlAYUdbdFYBOoGfkhAVWIFQG0JnH3En9BWNS9HcH4Dl/48X+V5/XEwAGgTxKdq/cIKlXxCXRHuOHSs4ITGqOdsp9qjOWOueqkd90tILoagD6e5v7PgCATvC6cvkiYg7gdzOWL5nSaonfPm3819a2Ew6jo+baMBbtAXRngDjLoKQuY59zPhN7gAWbBFvUURo/rAtKFZdUGdTqaw+gOytfWbajWOYsx10Anev/2KGdrfsAKhf0+maqw2+hghABd+u4s2PBwwWAniFdKowb2h0Z00vg/rmL19BjkOOQFFUrlUCfLq2s5e05cAIjJxDQjklKAF3IOjsA5O3LPnHmb/Qbavutnds3Euxztu3jp2T4/mwBfsXCbFNuxzZ10appNQk0ef4aI35cIBQp3E20PQFiWZWL7/YY6FhdpGql4iDgLtveEWv7YwLQb9x6IOyilJuX7dO5QwOhDkdbi/jQs1bZOAQQ3Pqmz+dIliRQOHZwLiXDVi3ZSMdHRQuW+sIVv6s+6y6Azrp//8OvqnX/Zfq3ImYykyPwnL8pAW2uBwuWbRWsb+VaNGxgB+t8RmWEcZOXOJSzp+PBzB/7IHtWqWx7BrYSAKez88DhP8ViZzvrnwkNoDsCgVknjoVypQqI6jkCz/kbQ8kRbKdjL8+QG7ceAB07lOl/AUCn2kH/Hi1F6ALuCzds2S/CRdkne/BU7lv/3wF02oXn2sEj56o6ozjaq9vbl+vGhJHdraHQyP7nnkOZPAC6u6ue5zmPBTwWeJ8W4F2SxqTFo0fPsGDdRpy7fwPDhnyL7CkSA2HRuH75Pjbv3YUdZ0+gdYd2KJYrN0zBJry+8wBbtx/BjeAX+G7kYGRKBpw4eglDB0/F/PmzkCK1F5Im1YB8jqs372DmlNUISp4BxYpnQ558meClM+LWnSdY+MvvSJ0yM9q1q4WMGZNgw/pd+G3jVvTo3gllyuQFoxMajQTQQzBl+k9IFpQSjZvWRdIUQdi6/SB27zuAUiVLoEalMkiR2AfHT1zE0hVbkCxlStRtUA0pUkp3X39fvIQTR48hW6bUaNOsPtIm84ePJgrGiLc4fuwoZs5bgmyFy+Orbl/Dz9sLPnoC72Z4E0QnNm40wcyKyBLugoFOAJ2S7vyrDKCrh+x5n23myctjgYSzgB2AniFXuVgMdEcS7horgC7B5AIWV8RBl3lHBM7pQ0N2uvScBiIuaQIlEXVdCnsqvF3iUlRCeRfy4qiF5SKILJ4Z89dh76EzDi1Amd2h/dpaY7WdPHsFA7+fHWcAXWagOwLO5X+3kbB2g4HuCCTjB7lzISl/uBIcd5SnO8/8G+UqwWJH7GalXR3JeSqf4SGVUu+O4iTHZci4A2bHB2AmaMeLajWw0J0y5W9QPsvLVrLa4xrf2JU94vN97rQBWbEtPpMupNxh5ZHBN3xAh5jxrBKX1t26ugNWy3ZxN09XdnT1uztjVAk4O5s/5LImj+oBAkVMlIX7+rvpqsw3+Xm2R/uWtQTrSc3Jwx1QXM7LnWfVYhQ7uihQxh2nTGlfO2WGH4d3ETEZmW7ffYwe30xx+K1K8OzfBNA559mrj8j2s6/jyo178avCuYCg3NedmwqmKYERKi1s2yPJaKul0d9+aXUaIdDYf/gsV13S+rs9gE5QfNL0NQoAnZf1GhQqkBWDezdHULJEwvYE0H/7/QiSBCRGgK8fDFodCuX7BJ271ESSpATQjTiw4zz2rj8D4VVojkLxSjlRs1U5EUecrPAty3Zi46LfBYBu5IECWui0OgGeE0zXar0wfG5vZM4hAYa3rt5H64p9hBewVquDr48f+v/QAbWalxe/37n+CL0/+wHhESEICw9BWESY2Hd56byg03uhTJXCGPRjZyQNkpjjm5buwo8D54lvjQyPwMqDM5A9r8Qy/G3FHozoNR1eXl4w8H2DHnov/vGC1suAJh1roWWXGuJbXjwLxozh6/H3yTtCCYAx0P19fRHg5yvY576+vvDS66DT64Q0fEqy0DOmQ4rcGmTJJ0nZ37vzDP17zIdGr0NoZDhev3sLLx/WWwvoTPhx5JcoXEAa71wH+g2L2e+oOTU6HmtdUcSSjxqAPnFEzO9cd6bMWfte1x0C6ArxHdV+2r5FTev6ER8AXelUwgIYb3firFVuxSenRHTPLxsJ5xYCEnRsoYOLszRv0gBkzyr1UUcKI8r3nQHolK1esW6Xzf5BCaAP7dfO6lRpz7xXlmE/x6ipJrk7SbhaJ3+ZNkiEz2BypawTa+2Yt1Yw4OX03ua+BAbQ2cfmTB5gBR3VGN329hUMazIWNRoB1Anm7v6T1seUADqdFMloJHvQUSILXJ4TuAfo/c1Up3sASi+3b1U7Zg+weicWrdxmzV4JoIt+uHaXzbqkrEf1T0vg667NhKw616gZ89aqxnV3F0CnPHjPrxiCQhp3i1Zux7I1O52Pu6kDkcMC4JEp/0XPcTHPuwDQ61Qri16dW1jLW7hiC5auibGFWsE/TxuCHFkltYmbtx+gfY8RNo8pAXQRk7vbcCdt1xdFC0p7mjPnrqD3YNt44JNGfY3ihfMofp8s3yLEAtA/LVcE/Xq0EAAXZbZdsbPtK0XGKOM8+/pKtncGEMvv/jz9Gxvbt+8+Jta3fiwAOqX5l6/ZhV+WblFtDyW7PSwsAtPnrbGRwW/fsjY+b14Der2XCKdF6eSTlnAgqv1EYRtnzHt3AHTWneNAlsO2L48y6ZwzmdjnPu8ySvUb7VnGsj3ktYiA+NwpMfPZ0eMXMPB75/tIwcCuU8E6n1GpQp7La1Urhd6dm4k9LL9hy/YjmDzLVo3P2eBOaADdGSubUuVNG1QWDnyu2POumN7/CwC60h7CQW7a0lgqfGxLD4Ae06MZCqFuDcmxl31o1IQFoKKDWlIqYTpd8AC46m8JMW5c1Un5e0LdEdvXQXnm8TDQ49JCnmc9FkgYCwgA3awRAPqidetx9u4NDB3yDbIGJYc20ozwdxE4f/Ma5m9aB5+AREiZKAjm4EiY3kTibUgYKjSqicJF8yLIz4RDhy5i5LBpmDlzJlKnMyB5Ui3CoiJg0Btw/OhtrF69BcHvXiNvvmyIjHqJFy9f480LoEPbtsibNz38/DRYt3YXNm/4Dd26dkKpkvngreflA3D//gvMnDUfGTJlxmeNayIgcRJcuHQHS5evFqplFUqVEeGRDAadcKQ8f+kG9N7e8PbxQURkOMLD3iJz+iBULFME+XNmQ6DBDJ0xFBEhr7Bj21YsXLEBzTv2RtUadeGlA3z1GoSHGuGr18LAOOrhUfAS6o6SfDuZ50TjBAPdBkD3MNATpqd6cv0wFnACoBu8pRjokVFGwTTn35US7mJTpKEnSQwYTqBc/LEw0PkRMoAu/bv4FwsLPWE+0QqgW3hAHwOArrwUZCzrwWPmiZjWztK0sb2QN6d02S3LfMaVge5Kwj0hAHTW19WFpPzd7gBv7jwj5/chy2VMTBn0oqLASBXpKsaw5GW1n5+PWwx0R/L58Rkp7oDZ7trL3TZ1p4VcKIAAACAASURBVEz5W6iy0LZ5TXHZyUSG/q4/TmL5ut2q0rfxsYG73+eOA4myfCUjjeP4m1FzXcYXVyoCqIEQ7tY1IcZDfGyrfMedOqkBzo7KtXfCcTS+lO8rGfeSfLNt2AJ3QHE5P3eejQuA7oxNyjJ/nkqARpICVWOoK7/zvwCgs77O5OE7tKwFStvTAYVMoOVrdyM4JMxhNyxTPC8qlikkfncGqqllwAPPD3RQKJxT/PzHwb8wasJSadsi0E4JQK9RuSh6dqwPPz9v4YU7be5m7D1wFn7efvDWecEUZUTxwjnQpUstJEnqL9j/e3//CxuXHkRUWDg0MKJV5+qoUFtSB3j3NgTLZ2/EqSNnxaV9VHSUAN15gJFUeyQvvz4jvkSZKkVE3Z4/eYXve07H2T+vCHDdx9sXfUZ/jppNy4nfb197iK51RiHaFImIqFC8C3krmOfe3gbBDPfx1WPOhrHInF1iTR3bfwa9Wg6F0RiN4uUKYcTMAUiZJrlwMNm4dDv+On5R7MVYXy+9Hno9mfFe0Gp0SJ0hFZq0rwYfP2+EhURgxuh12LPpJPQ6PQL8/JAoMBBJEiVGokSJEBgYCG8fMut1iDZFIxomRJuMKN8gO4qWyyrqcu/uM/TpPgdRZhOizdHidy3Bcy8zjIhCn25NUKtqCUsbP8EXvX+MFwNdCZCrAegtG1VB2+bVFetOOHbtP4kV69Ql1+M6N34IAJ116tWpsTVEB/83ZczXbz0oJFblmMtqdVc6YDmSPrd/T7neiQv3SYtB5rqj9E8AdFdzpVzmhwLQC+TJiiH92oq48mrrir0NXAHo723uS2AAnSo3A3q1QtLEgYKVpyabbP/tn9WtgM7tKMFqkcO3A7DdlY5nvmQNjx/eBenSSKoUDFOjFrtZWQdlnYWyyY4jQp5dTnEB0N191jmAbpFmMwNdv2gkYiITtGLM9QkzluPIMYY+ETdKlv/Y/l1mzLL+ZJSOmrQA5y5w3HHd4jpigtlMx6zYihfdOzZFk/pVpPKEpPUiHD5+zul09v2gTqhcvrh45tnzVxgx4WfBXJdTXAB0V88unjXCKn++79ApHLHWzXKfoDi4kwneplkNJEuaSICVEjj6m8Jm4qLBYgbJNpJJJHsSIGtSXwIMY+S9z1lNL9tT+c73gzqKUGSy7SXW+zWbMmMD6GRLOm7PmHa21E1RzxpVSqBPV4WE++xV2LGHEu7KvhHznUUK5sJ3lnnJFYBuwxpXAdspV84Y0EyU/V60wrmjRf1a5ZE/jxSyyZmk/vsA0MmArltDqts/AdDLlMiPgb1j5rM1m/bip59tQw/YDw4lq11ISq/ajoXLJbY9Aflp4ymNL0n9c75hDHE67DiSqFbmnxBAoCvwUS4/LmW7yvN/AUBXOmnwfPHV1z+qMqk9AHpMD1YC6ByXrb+ydbZS9nUPgO502VX90QOgx91mnjc8FkhoC2jNGrx+HYwDJ07g7osnaFC/HlIEBEJrBAxaIMxkxI1nz3Dx0mWcO3UWxtBIlClcEilSpUTO4rnB626z0Ywrl25h2+a9aP9FByRLroPey4zg0HcI8PNHyDstnj57gyOHDuLlm+d49eoJsmbNjkrlqyFNmkCYokVUZZw4cQ6nT5xClcqfImtWMtWpHgi8ePEWe/b+gWRBQShctCACE/kjLNyEnbv24fr168icIRMKFyyILFnSICLKiIuXb+PUqdN4/uIF/Px9kTlTehQvkhcZ06aAKdoIg9YEnSkCL549xuaNG/DHkeMYPGI8smTNLuSnvbQkaERDr9PCoNcgIiIKeiLrYu8qaRsKEJ1nFtFAvPvivX/CEWkTuh948vdYgP2bWPfjhw/w6NFDaNLlKGNOmiwZUqVJDY3WCxoN/2gZFlN0fI2GcVxJuDKLfxexDCyDgBlJCLlFvl2MFAlQl/8rAehxD9snZN9d0XoU7SnupnnBJGvLu9nW4mLbhfymm1nZPKZkIHKD/kXvH1xOHQRoCewxCdCg53iburkCeSR8gE4OlqpY2kNqFen/yd/qDoDoDkgmf/T7BAM/1nKVEtP02mcMzuOnbeUthw1oL4AfXiSQ7fbdmPlWoFW+8nLH9tKgsf4/8T/JjCHbp1LZwkibOkj8b0cHFcaZ7DdsZqyuu3DmYDDOKdPvu446jBHO3915dtLIHihSUOqzjspUVoLy9pSq5MWWnAg2nb90E5t+P6gSt1TysHM3udsP3W4DS8FKRwGOzfZKZpCDyrl6x926JsR4cMee5UsVELHfcnySAQH+voKtopbckXB3ZTP7sAbO4tfLdXD1jqv5Uvkt7jz7vgB0jttZE/oiY7pU0jh0wuzm7/8LAHrfrs1Qp1ppG3lNd/ogn5HXwljPq04NUriYTp/XRZMGFUV88xcv32LijDU4dvqyZU8h7S2G9W+FimXyW+bq5xg2fgkePX4FAyXXNToLgJ4d3brWQdKkAQJA377lJFYu2ovI8HBozNHo3r8xKlSVwPDXr95i8az1uHThBkxmk5BbZ/gGSr+TjW40EgAxo3PvlqhSq7R45/nTVxgzcC5OHrwIs1EDL40eA8d3QO3mEoB+59ojdKk9BlHmMIRHvUNwyGuB/xM89/bWw2SKxpLtM/BJTulS98ShM+jaoj+MxijUalQVg8f1Q0Aif3dNbX0uNCQc00atxL6tp0T88wD/QCQKTCTA84CAAPj5+UNv8BJgPmOpU5797bu3aNKhDMpXzS/yuXf3KXp0m4FosxEmjVnUW8OYXRqzANT7dmuKWlWlWO937j3BF72kuOBij6LAh8S6V6scKpYt6HrdE2oFthLuzJOxqqtWKGq77kRF4/zfN7Fp+yEc+pPAlhxuSN1c1n2iHXYlA+jlSuZH7WqlhaS10/mSEu5Tl+H0efcl3Fkjxp//flAHEX9TCVgTPKcTDuVW1RRdKFVau2opqb+9eINx05bijJ18vP0Xx+2d2AMxFti9breIbSmbTrjU0mMdQEIA6AS/G9WtIGKmpwhKCl8fg8O5x36tUYbhccfBMfbaYctA79vtfc19Zph5MItH6tC6Nlo1luSzxXo9ZUmsPsA4x727SAxs8d3rdmHBMnWpZrkKrt5xp1w5L7Ge9/ncGqtX7E9n2MbRtlemsJdot49J7i4ozjq4+6xjAN0CfAodNC0G9Gwt1jxp3L3G2CmLcfrcFckB3XowVvwdGjfekUB0NQB9YK+2IAtdLm/M5AU4fe6y097i6h3l77fvPUK7bt87zM/ZswXyZsew/h3FWIxrEmAxlQMEgM61wXIgsP5dYr5YPOSEbQb2IkCstMUiKW6303faWEFlthdZ2afPcs8QU+ai2UOROYMlBvquw/hRxECXAHRp3ZLBdNf1lFjiLQQwK1j2s1dgxx4qV1juVey+UwLQ2wnHnn8KoE8a1QPFi+SOa1OI510B6GqZcmwrwX9nDPT3BaBXp32FogQZ40YsW7PDIetdrrMSHFZjylP6vl+PllZlMbFfMZuFs8ue/SexZvM+8Xe1FBcQ292GcQV2y/nEKttJHOmlc4dZHV3UWO3uAOjyPF2jSkn06x7Tx+nctMNOeSqWRPdEy1i1M4K73yrm8oI5MaR/zFix729Tx/ZG0UKSgy2VPtp1G61qcjUlJD7oTMI91hrloi7Mz92+YW+D8VNtw0Iqy65J2/doaZ1fJs5YgR17j6nug9xpp2++pmOLNKcSQG/TeaTDbqrcn6YISoKm9T9F6RL5kDIF92LeDvdiav3NXdu4O2Yctamz9+Pzjrv1UT4nl+NhoMfHep53PBZIGAvwvEpdZSlEcAzeJW8NjeISQNoqihsoKXoxTFpJFVm+7Za3qWKXyDsRS6xzkj4E3mZRUJbztcBrUmbytleqQkxS4D325FHlFtJmnrEzk4ZMcZNJsO0NeoZpNiMqPAwnThzDhg0bkSlzFnTr0cvy5ZaqWOog1VxOMX+XyrYYQoEbJkwLeXL1WOBDWMAOQE+ZtYQ5ZcqUSJchg/AiYexzf79AEYuQhw4vL2/ylQSLKoZJroxXZhkgFs9qGTyXD4HSBGAWl8dxSQQG3fVilOB6KbYT/3wMacLIbuJChkkA6D3Hu6yW/Tsdeijk+wBU4wVX56bigkuWB6f8d3wSD7Tfft1GXFYJWWBxwWl7WUbgjhKJ8qXbuKmOL14XzPxWAcz+iYkzbS++5Dq6k6c7z8j5fchyCTwPH9hBxOZlev3mnWBQM54bGTiUncubK7MUq9hoxIYtB4VkpXVpsYQ0cMf28hpptvRnykHyoElGhjuJl0V9h6gA6LO+Q2YLgG5/2WifrztSlZNHE0CXDqKOyrTPt1WTamhYp7y4CFIetMh6otw1pTNv33ssXrNnNLj6dpv+sPtPhw4CHgDdsSXZzwf2aIncOTK5BXh6APTYtnQ3njHf/FgAdLVLAldOHsrx64yBrrSHqzGs/J11OnzsAoaNs43NKs8NBMKV/jVSfTQiDuzQ/m2ROaPkpCDN1Wdw49ZDwZyuWqEQ8ubKpJirj2DOwq3QQiMY2SJ2uVaLwgWyoldXzruBYp3cuPkoli/bA5PRCLMxGj16NES1GhKL+uXLN5g/ax1u3LgHL4MeWp1Gko0X+x8C6CYRN6pN69qobGFeP3/2GmOH/IKj+84iIiQS0aEmjPmpB+q1qiDyvH/zGXrUnYh3kS/xLvwVQsLfAhojdF5a6A06wUZctXs+suaQlGuOHz6JLq16wmSKQq2GNTFk3LfwD4g7gH7/zmNMGPYL7t58isDARAgMSCz2hQYfb+i8DEJunn7GXOdCw8MQHhmOiKgItP2yKipVLSjqcvfuE3TuNhHQmsUf2SOZOzTuJynRS3lxJkd7JALsZLG6ve6du4oBw9RlWls0qiLiaHPPY7/unL1wXYQVYNxT5W9qoXDsx0nmjGnQv0eLOM2X4wWIHcP0pA2Yhyt7cO/XrmUtVKtUHIntHCPoiHbw6DlMnbPahpGuzJdztVrZ9mMyPu8o86AMN53lrPvL9buxcLk6y9Gd72besfJU2bPyuXYtaqJJg0rw9/N1a6r5fZftflW5z3a0N1Zm7GpfLpwRqkn9PC7J2dwXl3z4rDt76rh+N/N19Y475crfotwX89/s24X/Zs8I/KgAdItsocX1HAN6tkGdahKTVgLQF0kAusxYFr9YAFdxgpVBd+U7C0UIAdvn1FtfKi8GNB47he+qS+zKObh6R/k7AfT23R2DJs6eLVIgJwb3aY+g5Eni2nXF2j193mrsPcjQAPI1o+gNMRLw4qJOWvv575LzgtIWsu2dvWPfXnR4oANCTJkLf7IF0CfMUADoskKEhUAgXZvKtxNy3WLqKYDIbjEA1+RZEsDl6B0C6EP6dXgvADpDJcgAYlwahHuYzdsOilANcUmuGPHKvJTseBE2oKs6uOkqT6WMvSvZeLl8VwA6n8ubK4tYgwmiGixqavL7VDsgWLtqw55Y5nnfQCALcBdUti/bmfz2snnDFQD6YfwgnERikisAXTlH24O4k2auwHZ7AL1tPaE2wVBCzuTl3f1W1jQuADodQr4ePC0u3dll/srMXNWFz7rbN2xtcBjjptgC6Mpy1Wy/Y+9xdQCdc1H3GDWMyT+tssxFMTm669iirEOH1nXQvGFl+Pu7txdLaAD9Q8mxx6kzqTy8a/NP/zQLz/seC3gs4LGAWxaQ7qeM4j5Mvv+ICA/Dxk2bsGvXbgwcOBC5c8fP4dKtCnge8ljgP2EBOwA9hQVAT58hI8LDI4WUp79/oJD85B8C6DwICuaDuKy2lXCXGei2LjEWD3nhYQPxblwBdI2WsUOVQL1z63oA9Lj1PndA3Lhcfn1IIFv5pR+y3BJF86Bf9+biAsNZohPH8dOXMWbSIpuLbKV8vivnBeYvb/Z5+dr1i89AWUMmOk+cvXBNML7fvA2xVqV+rbLIl1uS2fuYAXS5wpTp45+sWdJb5F+kX+iQ8P0PvwoGvwdAly6/W1nkr13FEncFeLqaJSil/v3A9siaOZ14lBdm9NA/fuaSAJfklCdXZtSpWjqG0abCaoyLhLsrNrlavV294w6rXM7XnWffFwM9fdoUGDekM9KlCRLF/38D0AUL1okzlqs+Kv+uNjfIAHrxwrnRp1tTpEie2I25+irGTFyO0PBIsV8hOMy9h06nQ6H8WdGnW0MkTyYB6Os2HcaSFbsFgM7A5V93b4Tq1S0A+os3mDFzJf6+fEsA3BqdhWWrQPjp4ftl+89QsYLEWn/x/A1GDJ6HQ7vPQGvUIShRCgyb1AllqkuHlRcP32FEh8W4+/g6Hr+8h5DwNxYAXQO9QQuKoa/a+TOy5sginj9++AQ6t+kqmOl1G9fB4FGD4e/vj6ioKMydPg/Tf5yFgIBESJo0OfR6b2g1XoIhT3o4JeRh5gGKMdu9YND7wODtAx8fX3h7+8Jg8IXWywsgO5/e2HQMMJkEGy7KGCX+dOxcE1UsjPy7956gU/cfoLEA6ELFC5JKkMmsQf/uLZ0CxgTPO7dvYLPunbt4XQDPynWPa0i+3NL3E2xyBKDLHYGqGmSGZs2STsxfcrpx+wFGTVhkE2rHFYDO+XL4oNjz5QkxXz61mS/JApedEeMLoMsZEkivX6scyACm9LXsbMr6njp7BYO+n2MtOz5geHzeUQ60fwtAJ7BByX4Z2GA/Idv+zPlrCI+ItFbx82Y1wHlYzL92AHrp4vkwoGcLJEksjXk151Llt8YFQH9fc5+7c6T8nDt7eVdguFqZrt5xp1w53/8ugL5MQcmIAUxjA+gyoC2D5vxy27+7945667sCw9XecvVOQgHoW3cdxoQZlD+3T45tE3PHYCOxpuqQEPu77AF0lhujhyGB7vYOCHxHZvBLZcYG0GMk3IUCniAaKPOVy4ldZwlAb2VliE6etVwBoMt9I6aeRQrmThAA3RlIHdd5xtHzrsBu5XsfO4Au15WOc80/q4KyJfMjSeIA68UzHdkIov+6bKuNOdwFSeNic3dBZQ+AvtNGfcBdBrqz/uyM4a587/8rgE7H19ZNqyv2Yu/E3vTM2asIC4/Zi7VvVQvcRzN5AHSp53gA9LjMgp5nPRbwWOCfWEACzzVC9Dk4OETcU9y4cQPLli1Hzpw50bp1axHuz5M8Fvj/bQE7AD3IAqBncAKgywx06XI6bgC6OP7FA0CPCwNdbtCPiYE+avCXYHw+psdPX2LkhIW4cu2u0743Z1J/ZM+aXjxDJq49g9jVRV1cOrYHQI/Npnd12TdmSCdQwo2gweWrd8UFLFlgsscW+9/T56/x2/bDWLk+tgd6XAF0tifznD7+axTIK8WVpTwc2f3HTtlKx/M3d9jg7rDK5X7kzrPulOmqX+bJmVkAJfxG2pKX1qs37sW8RZs/GgB9zOBONuN5xIQFuOxiPM+bNMA6nnmB33eorSKAu2D3hwTQlWEKeBG0ZvMf+HnpllhN6E6d4gKg58qeEcMHdLBKIx45fgHfjZ3vtOtUKlsIfbs2FwAb+8zKDXvwi+LSyh1QXC7AnWffF4DOMpVsbYJ+/Yers2b57IeScE9IBroyDnDwu1BMnrUK+w//5WpqcPq7MwB95LcdUapYbstcfQ/p0wapzNVv8Nv2P7Fy3R/WciQ5bskLl2EmCuXPhv49GiF5skSWeekgFq3YBbPJCI3JhB6dG6JuLUmant/106zVOHT0DMxaSpZrBIhOJrrYz2h0Apwf3KcDClvCXty/9xStmw7By4ev4avzQ47MOfHtuHbIWyqtqFPw8yj81H8bzl09iZv3L0sAupaOjWSga5A7f1aMmzkMaS2ysju27MSgXgNhMhlRqlxJjJ40FilTpRTryLKFyzDqu7EICEyM5MlSwNfXH3o6SJq18PLSiz/KMD0E0hnSR0tGvk4PjU4Cz83QwijAc0hgOGF8E2OgR6Nrt7qoVq2YqDtZ5Z16jpcAdDpTaizPW+LB9+/eyimAPnVsL2vcVTKTyIo5fvpSrD6hVO5xB0CXM+C606ltPVGGWHeMRqzd9Ad+WRpz8e0KQOf7TRt+KkIFcL5k3Gjl+3JZvCRsqXCC+qcAutIIxQvnQtcvGiJj+lTiO8LCIzB/0W/YtO2QeKzXV01A5zq5j5I96GrsKfevdJzqPmCy0zjr9o3ybwDovITlHo0OBUx0/Bo1cZHoh/bJmeOlO0CuMj9X+3LlvvJ9zX1xnThd7W2ZX0Wup92k9ZT9nv1n+ty1TouiqgOdFrwNetHvZs5fj227/7S+40658sM5uQcYaLsHGDLGdg9gzyCrVK4w+nZrgUSBfkIxbeX63TZAibuy7KyDu8/G2hcLFrIMmsYAqL07t0CD2hWg1WjwNjgEBEj/OHzaqT3HDOmKsiUKiGfu3n+MLv1+UI3Nq5ZJQpT3vgB01nfhT8Os8ueMzf7d6NihNuLarx09nxC2sP8GeycACUB3XwGvRuVSKgB6zNix/zaJgf7Fe2GgK0Hqx09eYNj4X3D56p33Zf5Y+fwbAPqn5YoIlZtEgf5in8IQJ1NmrXL6jVRH+6JNXWk+C4vAtLlrsHXnEZd2adeiFpo3qmJ19uOa+c2I2cIJXE4eAD0cagz0Tm3ro3Wz6h+UgT5uWBeUKyXNs/cfPsPA4T/ZtJWrBncHFJfzcOdZd/vGf4WBzj3Y+OFd/4+964BvqnrbT3a6aUsZsoeoLBcKbkVQhvpHURAQ3AqIIOBCcYuDoeDEjX4oqLg3CE4EGaKILEH2KoXONDv5fs+5uelNmrS5lzZUvMdfpG3OfM8+z/s+rziTMshGEVTWiQ7VKYEkKpvq+ozf6xboiUhJj6NLQJfAf0kCfJvh2uhxu8U7iN1mw+9//I4lS37FoCuvRHpGhnAbqAddAv9tCRwOAD1IYy11FO587EuUwl3uUF5ek+WrprpBRECQPhj5CF9e7sLzr30E0ifFCwRJeKkl5SXbQKsY+otShuoe6qqrk/J7HUBXB6B3at8GE28fJh4vlAoRfPSjL2O32yP8kNI6PF7QAqAf07YZHrjrOgEsMj3pzyY/807MIujXLsIfeRRgy0Szno/ygR7lY1KZcSJxEykzkXHZtEkDPHT3dWjdQgKOfln2J+599JWEKMSV+dcWhfuIa/uh/0XnhOfzs69+iK8F3WLsoLSOZr+RLn9a1ONNXQTQlYoCW7fvxS13xQZOahpApxSfe+I2QY/IUFXZssSVdXCUO/H0zPex8MeV4Q6hS4Wxw68QVL5kU5k9bwHeevfrmB1G6uRbb7hM+GeT3WPM/z7SPUZNAuhTH6pw8bF91z6MrAKgIlXk3WOGIDdbAnHnfPgt3pgTmw65urlWFc16bQLovbqfilHXX4bUVDvcHi/enPNVTCWj6uqv/D4egM61esLYq4T1uVirJ8/Ghr934Jijm6F50wbSWr1qY5y1WtLClfM+sXNb3DF6AOqHAPR3P/oes96ZL9zSGIIBXNr3DFw7rK9w4SEUf+YtwJuzP0PQEKgA0YU1Oy28TUhPTcWUh8egWehhaeWK9bh52KNwFruQak5Du5bH4p4nKwB0xwEf/u+hxfh19U9Y/8+fKPcUI2igax3JAr1v//Mx/v6RgqbdT7/Fs+Zg2mNTBYBuT7XhnY/nom27tkJsixZ8h3HDb0dWVg5y6zeE3WaH0WQRFui0RBfU9SaLYBoiOE5Xu7QUF0qTBNPJCGQwCz9Y/BAqIJDuDfiFv3eC6KNH90OvkEU+gcsbbn2SSUM+fyUf8NKHFujxAXTuq/ffcY1i31sW1y2MVgCdMqES3IN3XYdWLSS/tlTceeCJ18PDrDoA/dF7KxSruGbdetfTMcdVbQLorKwSsGadP/1qMZ55WQI/6S7lxqEXh8co1494dOqMT+v2Z58cG3ZVw3ON0qI9kTl6OAB0JQBcneV4dcxFyu9jKbMqZcC9Y9SNkXuH0rUSqVRH3VCza18ifaCMkwiQTQWEx++vYEYhw9Ht91dNJXrHrYPA9nG9lOh338KfazeHi06kXGU9n30y8gww6s7I80f0HqX0sS7OAC++L3wRy0Hyq05XAvQb7ccc+tKOsgyV49Y0gH5p33Nx89X9YLfbBEvHnA9olfpZ3K6jr+YXptwZpk8mi8UdDzyTcFfXRnk1CaA/9cgYEARm2Lh5O24aG+miLOGGJhCxNmTBYpVKAP9mAP36qy7C4Ct6CtCSyh3TnpuL736uWrkjAbHHjXI4AHSCeJMfHIkmIaaRRKi66ee5T09JIZLK6g9Nfh1075JIUAJ9lCkV3b/7qUKmNQkEyvWpDnyU49WkD3S6j6Ffc9Jy817FO9Ushfs/5Rrd94LTcdvwAUgRbgdd4k2rLvhAHztyIPr1rVBuiu6r6vr7+I5t8cCd14H+vdleGk1MeTb2uwzZsO4dPwy5OVliH4j2x86yEh0b0QD6E9NjsXhIted74fhbBiFd7qe5X2PWnEg3jXI72U90Dyn306FSuJ931kmg6xoqr1TnPqG6MZyobKrrM36vA+iJSEmPo0tAl8B/TQIejxsejwcpdrINWlDmcMDr8SAzKxMej08H0P9rA0JvbwwJHCYAnVboIRfQCXWLFgBdrQZ4QhXRGKn72Sfh1hv7h605fvzlD2ENEy/celN/XHzh6UJpgFYqz77yARb+sDJCIUAH0CtLr7qHUDlFIg95VcWhtjJpTXkhoE8+WnH9vHS16tHBMZqI8oKc8QmdjsY9Y4eGfYnSsv21GBbBjP/UpFuFtSoDHz/HJxlAF1bW9z6rWiZyglhgvNIfbSIZ1xaATjB2zE2Xh+fzD7/8joemzIpbJca9pNcZ4fk84+V5EeAuE9ZFAH3aw7cISyyGWFbzcoOvH9IXV156fo1RuDPfscMHCEp/WmzRncgrsz/Hh5//EFPGBHmeemQUjmnbXHz/9z87cdu9z0SAV9FKDIt+/g2PTnurUn70+X7/+KvRuqWkvJEMAJ1Wof/rJVmF0nLv5bcqLEaVFaTCDsHzEzq2DbMz1BSA9e8C4wAAIABJREFU/s13y/BklDJONEBR3RhN1Ad6NG390hV/4Z5HXk5kSseNEw9AP6NrZ4wbOUBYJYq1+oUP8PPSNQmVFb3eEEC/a8xAxfpLAP0bkZcxGECHY1pgwu1XoUGDbPG3tev+wcSHXkC50yn5P6dfXAUgP/DSCzHkil7igsJLyey3vsIrz34Ev9OPNEs6Wjdpi7EPDUDH0yQXCgSxt64+iMl3vYY/1q+Aw00L9ADMFgMsFiMmPXM3uvc+W4yN4qISTJo4CfO//AZ+vw9enxdPvfg0+lzSR+S1e9duTBz/AHZs24Pc3AawWmyCrp31IKBtMJqEFXrYwtwfFOXzdxlAN5DmXVimG8MAusfnhS/gJzk7bhvdH70v7CrK27ZjH24YPVnUV3L1E5AoboUuZdUAejQA++5Hi+ICX9MeuQXcJ8W+lwCFe/RAUALwpPu+U0F/Xh2APpXrZYhNgEDr+PtiA46ksxx4afcao3CPNZhff/ZucC1joBXw1OckBUxa2lP5r2Fejvh9zbotmPDwzLjKfoP698DQgRcKKzxa1f/fe9/gnXnfJjR/5EiHA0BXno9jWUPLdePe8cLU8WHrqFi+tpWKEfRry3VyWQzWH8qWvkNlxT9571AC6NHAdE2sfao6I0Ef6MzzsftuEixLDEXFpXiKjBpxzrlsO4GBxg1zRfxY7Urk3K1sy9gR0hmA6xnPAK/+X+QZQDkfxRlg0q2RZ4AJMyqfAWoRQKdC6xMz6Ie2sgV6+2Na4YE7bkDDBvK824w7H3wurkX54MsvxNVX9g3Puzfnfom358VW+IvV/7VRXk0C6COu64/LL+4ulMl4x53x0lx8+0OkkqLacR0vfm3IgmVVB6CrAWiUFujC2vnlufhi/uK4IqhJC3TSjt85egiy62UI6+zPvvq5ksJ+TfUF8zkcADrLffLBEaBLDgau4wRKf/wlNvMRlXcJijZuJK1nS5atwZ0PxmeGipZPdb7BlUDggYPFmDTtLVBJ5lBCdeCjnHdNAuhKi2qOd75TUdFADvIaTYr7h+6+XrjKYahJAJ3nm8eeqnyXk+tQndV3757dMObmAUhLtYvxT1C/qvy4J1IZV2lBrZQ9lSyo7BUdqBQ1aeJNOPmEY8SeVpMAOmVAN4HxAhWvJ95xjTD6kPppBR6a/Eal6OwnKpEq++lQAXTlXKiKyYHyeXn6neFzq07hLnWPTuF+KKuinlaXgC4BNRKgiz8ajthsNqEUJ1O6S4YfZvEd3XnqQZfAf1sChw1AVyd2tb6Pmbuay6u62miLTXpr0oMy8DGI9J5vzq38IHJp37Mw7MpeQlOUgT4+73zwxUp0cNT8HX3z5cJCiA91pFdcEGUlmWhNE3ngTMRqSi4v3uNtdH0SyTOROMkulwAQH1VlelBaMfJCxU0lv6BQPAgxECAgXdWK3zfEpA5lnERkL7fvqMb18YSwCpL8dfKRcsLDL0WIleNh7IiBoNKGzNqQLACdVoLUNmbYF3JVsHbD1krDkGDmgH7n4aclq/HlgiWVvufDP+VLOQuL7flLxINOXQHQWeEZj41G5/YSlT7n83ufLIppCXzZReeAlNXyfCaoMz6GJVd14KQspESsveW4ieYZb524//ZrcN6ZJ0r9uf8gHp76JqL7M7p98fyyq6FwZ3ldT2qPu0YPFo96DHv2HcCMl+bh198i3RWI8T58ALqfJY13Whu+Q6tshRWE3D4ljT4fraY8NzciPwLTtJBoEbIIZrpkAOhUyBgdUrBimYJu+Km3ItYMzolxwwcI/87yPDhUC/RnHx8TtvKn0sHYic9WyZpRlcV69BiqLi77llT5bAuBuY+++BEvvxnfIo/tb39MC0E37Sh3VRqy8QB0AlakcG/WRFoz3W5vxVq9vyhyrd66W1ijE+xV5lfBFhINoH8nLNCFXTZpyQNB3D1+MM4568QwDfii75bj2ZnvImAQHr8RCErMOKd16YRbbrpSPGgxbNmyGw/f/xq2bNgDc8CMTFsmmjZsjhvH90GnMyRXLgxk71m+aB0mjpmC/YV7AaNfgOcDhl2EEbdfg/TMdBHvt2WrcP2gGxAM+uHz++DxejBg8ADcdf9dyMjMEHVYuWwVnn7iOQT9RphNVgGcUz7C4hxGpGeko0u3zti1Ox/r/9oC4dIVJhhMJkHlLi5TRglAD5L2PAhRDi3Q2dZxY66IBNDHTBEAuiB6D/pDZzTatBurtEDnPvDYfRXWsEtXrMW9j0YqXHAd4Nw976wTK/a9KACde+3ll5wnQEAltbQsW46xRyZcL6zUZOaf6TPfD8u+OgD9Pu5/ivWSFriV18uzBc21vB9wvVRL4c6zH/f3Dz/7ActXyX55K6YEFfwIPtIXKy/Ab89bgP97V1L0YCDQyXrKVPXzFy2PCZgQWKEyZ3iMbtuDB598XdCcqglqzjhKf+tkLbju1idiFlUpzw8i13yl73L2Gx9jqeioDEIh6bYhQuFCXlNjAeik8h028EKh6MK8uIc/8PhrEWsl944xI2LvHUoAneWTXYr+6uW178PPufZ9Glek0trXEj8sXqWKOj9ehokC2f/rcyZuuvoSwcTCsGHTdjwx/e1KZ9loOZY5nHhp1ifi3KYMiZYrpzn15KgzwN4DoPKhrLwgz8foM684A3ywAG+8HWlhVxsW6M9NHif2ZAbuoWMmTBcKU1JQ+sAG7rv9OnQ/q0t43n2zcCmmPFfZavCMrsfjtpsHIq++pIj1z7ZdeOCJV7Bj1z41067Gy6tJAP2kzsfgnrHXCDYAuY1Tn3sbazdsidvGHuecgoKDxfj9z42q5MDItSH7RAD0RCtKqv47Rw+rALG//gnTnqc7gNiBAPq9466tEQp3lvD0pNEC2GPg/H199ufijSJeoHJ2bm49fKvhzeFwAeiX9j0bw6/tJyxrGeh2i0BpNJU0LYnvHTdMKLdzjaY8Xnz9I2FZLIdRN/YXCvSvvPWpsE6PDrfccBn6X3yuUJKTrNffwOq/KqzXL7v4HAy/howUVnH+nTXnK8x+T9qjY7E/JTKODgeAznq99swEtGvbTFSR55knZ8wWbxNyWyjH8aMGoWVIoY9/P1QA/cVpt6PjcdJ72t+bd2DUnWT7qXwv4PfVAegEbp+bPBZHt5HaIPavNz7Gx1/+FCF2jgsqmhCM/uybxREuAJQ08A6HEzNnfSLcBMiBwDStsGXXdPz7oQLoShlspAwEc1lsGbC8159lP0lK5tH9xL+JfrrlyjCALffToQLoPEfeNeaq8Nr2KRV0nptTSbYTx18dnnP8UgfQJRHpAHoiq58eR5eALoGakAAtz3l3IVsW37bJ5kzwnEB6WmqqMALxq2SRrol66XnoEqhbEtAB9KT1B6kNb776EqSnS8A4wdZ1G7eJx9ziEofwydrtlA7iocxqMYs4pEGc/uL7wtdn9KWq57ldcOtNFQD6sy8TQK+gK1TTMCVlvPAf/OFCcaFThmsG9QZ9HPJCKB2+3xZWqbHCa8/cFWH9NO352L7GEskzkThyHZJZLh9U+19yrtBari5wA/r7n13iUVGmgJMfbBORPfOXFUJk3+uyf3COHypi8LG57wWnoV+fs4T1rBJsjke/majFPstPJK7SByzry/FNVwVtWzVB545t8eX8JXj/k+8EnRgpwuw2i6DnXvTTb1j5xwYcPFiCM0/rjL49TxM0urKf1hkz3xdx1IbaskBnPUjVOuKa/4X93HE+r924FT8t+SM8n/mI34Hz2WoJz2fOhWgQmF8mCnYnE0Af3L8Hhg3sJayg2J+bt+4WFH0/LV0trKAJnnc96bhw+9iOmgLQmdedowbhwu6nhgEx0rIuXbkWK//YKCiqOUYo4+ZNGoixIoMb9OEYy32C0qc786dV3Y9LVmP9pu04+fh26HZye0HxzgctroOkGE8GgM66kC6/W5f24XZQIYfMBlu278WJHduKdnKP4FricnuF4tShAugTx1UAaRy/y39fjyXL/xKAQLvWTfH6O1/i51//DE+712dErutTo9wQKPeo6gB0GaxsGlIGYvmbtuwU8/yfLbtxsKgUbVodJQB+PpRRqYF071wLvlXQ8sqViweg87Q/dADX6rNVrNW78fKsL/DnWukxX27XCZ3aVLJAf3POfKGRa6QddSCAEzq2xvjbBqF+fQkYYFquzT8s/g37DxaJNa/LCcfh+A7twg+5fLB74/XP8NF736Gs0Am7wY76WXlo37o9ho3ugXZdCOjSAj0ofKjz5z078jH/sx+wa8cenHNBN5x6xgmw2iS/VCXFpZj26NP49INPEAj64fd7BeU6/bBPeW4qLujdMzzO8vcVYMlPy7Bp41b88/dOtDm6JY5q2hidTzoOrVo3RUqqHQu++QXPzaAFM+namY9E4R40sNVGgRP5hU05oXH+Kv03bvTl6N3zVFEnKiXcOHaqsMIneE5aecnNDmAymnDHLYOq9IFOhSp5fnDc//zrarw195vwvkewj5a/EfteFIAuKx3K+w5parmWiH2nW2f06dktYt+hUuL3iyss1KoD0GmtTeVH5XpJ4Jp7NGk+6cbn1BjrpVoAXVYqpFy5x3LPoZIew9mnHY9ePboKunsG+rSd9NT/RQD5BJ/vGj1EUI7KY1Tah1dif0GxeNRnPQksc51h4BilBbASREh0Pz4cADrrPe3RClYSruPzv1uGOfO+BfeR//U5CxddcDoaNcyJGDOxAPTovDgOtmzfg0U//iYsGbue3B5dTjw2vCbzocFms4b3jmgAXax999wgFAQZxNr3z07BSsM99mBhiTgzdTiuFTpx7WvWCG6PR9wFlG5JEpV/dDw1QPbkB0eELebkPZOKj2vWS2tjx2NboWuXDsJFBuce5/S3P6xELDpZNeXKdSYtfPQZ4NcV0hmA/vlaNW+M006tfAaIVnBgfkq2p5qicKfSDJX32Haxh65ai1+WrxH9RkDmtdmf4qcl0hpC0Pju265GgxAwLo2j3cIacP+BQvFg1fXkDjixUzsQ1JHn3ctvfYxPv6oAYxLt95ouryYBdLZh5HX9cdnF58Fsol8PoLikTLhrogz/XLcZbVo2QbMmDXFCp3boeGxrAVjShYQaKntZVjUtC+ZbFYAur6uJ9hXb+dh9I4ULMAYqYX+zaCn25R/A6ad2FuNrzD0VVq1sDwF0yR2BD++8vyAuG1kigDX3DYKcssIqz8Cr124WCotUnGFo0/IocRbr3KEtmjSujwMHSyoBw4m0N5H6yPko/bMT6B424tGYRSSaJ5nNuFbL5wSu3z8u+QNr1v0jrWfHtcZpp3A9qxdez2iY8NhTZJaoCGS7IJDKfqJCz+Jf/xRn52PbNQctbs8+/XgxhznHlyxfU0nRvWuX9phw29CwvKkYQmCRZxum3bV7v1BWUxM0A+hT38Rvf0jnh+iQSJ5UShgYYiBjesqUd5f1G7ehywnHCnmS4p1jiusu30wI9MYCZhOl6CY7wPnnnBxed9kHXDvosolg/itvfRZmF6gOQGedrxpwIa4Z3Eec3RhYV+5xi39dDY/bK/Y4vtWwHezTaJr2Sy86GyOuvTR8pieIzvHA9erYdi1wzuknSAByIIDSMqe4yx0qgK5GBmxTTfYTAXGywzBwXg4d/kjcocp5MOOJMTj26BYiDvuebC1UGHE4XKDsLul9pmCvUZ7fdQBdEuncNx5WswzocXUJ6BLQJaBZArL7Y+5zfNuSFMeZXRBer1+8x6o1ZtNcGT2hLoE6K4EgjAagsKAAhYUHYajf5tRggwYN0KxZc6F5YjSYkJaWIaxY+DGbbTDAKCxrpQnEx1P+GwqCmjNS657PquJv4jvhLlRQgaoJR4IFOttLKszLLzk3/ChZlQwInr82+wtBiSXJLdJvvA6gV5ZeMgF0PmrycY9+yRl44fIHgrCYTbCEFCCia8g+5aWRChFqAXTmxY2NVjnjbxkYtgqLNYb4kEffk/QdS+uhZAHo0TSeyrop/ZAq/ZNWNQco0/c/+T7uw1B1a0htAugs++ore2HA/7onPJ95qV8QA/xjXnURQCdw8PDd1wsa93gHJgkg3Aer1YyjGtWvUQCd5d83/moB5shsCvH6nPXggx99nxOwjBUSaQ9BWvqoP7lzOwFcJAtAZ1n3jRsWpo6PN68JHPIhmY85hwqgdz/zJIy5WXJFEB0EqwmVshTjtSYBdJZ3xqmdhK/5BnmSpV11gQ9zU56dE7ZuUcavCkBv3pRr9UDFWu0TPrqrXquLMWPmR1j+24aw8lIsAP2tuQsqLNCDQRgDQfTscQquHtpHWABXF8rKyvHe+wvx4bzvUV7ixMF9RTD7zWhQryFO6nAyrh17IdqcmC3OTLv+dCG7uQlp2dIjX6zgcXvw1stv45nJz8JoNiAQ9MHn98JkNsNoMqJBo4Z46IkHcdoZ3RK6BFFR5eOPv8OsN8gOQP55CTyXrc55LAkE6P88IAB0WqeLvYoA+q390btHCEDfuQ83jJ0m+YMPBISVesBP2L0CQO/To5v4PZblMdcA0mPL1tDx5kfEvhcFoHPfoWV2rPGuzI/7Dq3vXn/7ywgZVQegi/Vlwg2CVUbNeqkWQOdj9dWDJKC+qlAV6N27R1fcMPTihMYoQYI5HyzEux8trG44x/z+cADorMjFvc4Alfpka/9YleN6v3b9FvHwTuXQWAA60yVy7mJeVBIkjb9y74gG0MXaR+v+G/urWvviUcer7RQ1QDbbcdeYwYIavbpHE547qSxC/6+xFNjUlCu3iXNq4u0qzgB/bQZZI2KdAWoDQO9+9smC+YIuQqIDgYLpM+di/ne/hr/q0+N03Hh1P2RnScw6VQXOu3fmfYM5H86vLmrc72uyvJoG0AmsjB0xSFjl08KlusD1d9FPK/DIVHXAopxvTcqCedYkgM78bht+Jf7X++yYZ92tO/bg6pEPhUVU0wA6M+bbBEFEni8TCdt37hPuP3bsyk8kekXdjz9GsKBwL68O/K9pAJ2WwBPGXiXAvETWMyqn0Vgg2rKXjDhcw6sLm7fuwsOT3xCK4tHh8ftvFoqxseqRiI/26PwSAbuZJlGQmnETyTOamjyWTLg3fv71YqGMxT44VAD9/HO6YNzIgTHHanTeiQDorDPH2oXnd4XFLBmwxAtkFJj8zNuV7iH3jr9aMMvEu6tyf6TLAILnrNOhAuhqZMC21GQ/qQHQWTYNO26+tl+1Z7G/1v2DTh3aiD7QAXRpBE4cP6C6ZUb/XpeALgFdAroEdAnoEkiaBIIwm4zwud3i7SgpADqxdFKFqg3VXXai89NKg6W2XmrjdznhGAGkH926qRB6dKC/xpW/bxSWurQukgPBU2UghSeteKnNS0rbGS+9LyxitARSy98zbqi40JKOnNbnBC6VgVZ8gy/vIcDh3XsLMGna/4U106PLfGX6ncKSS6ZBjabOlONfNeAC0GqLD8EEl6nl/edaSRNcDnWxXFoO0fKEGvls4+9/bhKXbLZBGQhgD+zXXVy02deM+93Pq4S/M3k8JyJ7OU95TNOa7eZr/oejWzeJuKzxe4JMH3z2g6CNGzNcGh/Ugr5L4ctVzu/VGXeJfuLY+viLn/D8ax/FHT6Jxu1xThfxuB+tTVxS6hA0pV99Kz0mkk6PmseNG+ZUunCyHaTCJ7XpPMU4VDunX33mLmGVyHQERadFWczKjSUV+8TQgw7HPy1v3/vku4Sm0iknHotrruyNdm2axZ3PK1atx9yPF1Wi81UW8NoMqa7si4+++AnPvfZhzPJpEX7V5T3FPOR4ox9vAsexwqvT7xRWPNW1v6qGyhTpZ3XrLKzqlIGyWrxsjaCro2sB1j9encaPHCiYBTjuSZ044o5pCcmXkQZd1gP/632GsNyK3gfYNlrsfb1omaBtjfVwryyIa9y4EQOEZYRy/WU+u/YUgD7Fv/x2KeT+oLUiQfloy79Y7Ym3R7E8ue205hlxR2X/eKwjwYpbruuHEzoeXaluhcXSvJ7z4UJMfmC4qL9Mz/xWiPoxYYEqIl5xyblCvtFgLy3gpz4/N4Jl5NWnpXVdrBdf/oznX49cL5Tz89XpHM9S3I++jL+2NMzNxvVD+4qHxHhsHtwTSWvPBxWyrETvhWxOPACdFO70+VyxVm/Gk9PnYv+B4qi1uhkGXnouzujaIbxW/7B4NR5/WvIdzbZ1PK4lJowbJKwtSXVO6/N5n/4Eo8EAgyFIcnMYhYKgH0cf3RRXDuiB4zu1rTRvmJ/H68Pfm7dj7nsL8OuSNUizpaO82Ik9O/bBVeJCdmo2up14Gm697zK0PSkXQT+wZZkD65fvRKszbGjbuWmEopZYM/cW4J3X3sWsl94UwDkBdH9Q8n8uGYvTt7kZfl8ANwy/HlddcyUaH9Uo5gMuH/v27i3AL7/8gffemw+nywtmQj/pRlK4G0NAeTAoFMd8tCanfbrJLFQoCaePGX4p+vQ8VeS/YdMOjJrwrPg7aeyFlrPfJ2RLC/TxIyrWhw1/b8fIGHOkJvY9NftO9JiqDkBnWziGCaid2a1TzPXyl2Vr8NKsT8HHc84lrpc8D0Sfe8aOVKwZMeRBMJIgeE52ZqX+o2y37dyHuR8sjMnWIA98KrzxDEY2kei1XYxRjxfr/t4mrLZjUcUnut7wjCMDJtwz3niH58vY+6uy3Vu27cENY56MWQzznHDbVcKntFgH318g2FGiAxVNhw7sJSwmleuzvN7P/fBb1M+phyFX9BTznrTjT8U5J1BON1/Lc1fTSucu7h3MiwC8fO7g3lGV1Tj3ohuGXYzTT+0gmE9iBXnt+/TrxYgFxCfaB8p4PEOwveEzxFSOv9hnCKbjGYDAWo9zTkZWZnrM8bZn30F89vXPeO/j+OcmZbm8Qzwy9U1wricSeE+4pNcZQuEg3hngm0XLMaeKM4AYh+OGCeYFF8fh21/g3Y8WxSyeVLv33X5NQnEH9OuOQZf3qASK780/gMnP/B9+Wx1p3Umf3MMG9hGW1faoM1V43m3citnzvsbyKJc1icgqOk5NlTf+liG46IIzQme4bRg+PrZ7BZavJm7fnmfg8ku6i/NPLPCJ6xnXyRWr1mHW3C+wv6BQixhEmpqSBfN6/dmJaN1COl9/Pn9xJcp1tfcVAlzjRg7GOaefGMHqxHw4Du548Nlwu2kFfv/t1wuaf47l12Z/jnc/jK3gxLgP3HlteCxXFZeMP1df2RsndD465thkXaiYRetiKlRRGVxtUFOf228dhIsvlMYcz4DX3DIpznxtKxRtyLzC/YDML7PmRLpwkBNSztdd1RdkpOG5N3o94Xijy6hPvvw5rtJYy+aNcN2Qi3DqyceFXVwoK8Y+WbV6I2a+8XFM8Jxxmcfom64QTC9KBRKevehihlToasKbL0wUCrisP+8Kz7xU4X5GmQ/Xcq7FYv2PQS+vjPv6c/cINpRYVtfKeFxT7xg1GF1OOjYCgJb22f1if/5i/i+Y9fy9oo600OZ9PNoFwDWD+oj3MdaN6R568vWIdzBlmVQkHHLFBWErfvk7su48Pn122Kqe50Zaa8vr/mv/97nYq2MF5tev79loGGOfkfv0zTlf4a8QA4syD44rurzpce4pEXNHfpd57+NFePv9+Zj26K1CKZzjlGeWWVHuxpT9cygyeGLG25WYBSgDUsmThUGpKFDRT/PFPUseS6Kfnp9byT3kHbcOFgqKnDt8p7zpttjnNKV8Luh+KnhupQvCymcxjpH5glGDY5NnsWgrf+alRjbVzR22We0aXV2etfH9t5+9UBvZ6nnqEtAloEtAl4AuAV0CmiQQhNvlxI6tW+FwlB1ZADrlUZcPR/VzswRd2HHtWgiLKF5k6P/t15WxL6Sx2sKHLVJjb/5nVyXwVu14SCSvFs0aomFeTkKXZj5WETSldWpVgY+IbVo3weo1m+KCX3Wt3BuGXoT+l5wjqAd5wbnvsdfiWr2y7ZMm3iToZxnkR2Hl43wiso912OeDExUy2rRqAvp0pm/OVasraPX5PS+CVT1y8CK3b39hlfWX+09NXFqdcWzT0obgAEH8WOAm63js0c2FtTxdFxBooT+vWA+rWubzCce3g9PpEqBtVYF9QOCSfiyjFSESmUscxxzz7du1REaGNJ9JASf7gkskD/r93rv/YLV9wbI4J2Ta3qryptVVIu2vrn6UT7cuHcJ+3wnas21ynyYiP/ZzSopdPCxpCUxPRQVawxmN0oPan+v+qbZvY5XFcUeaVY5RKp2sFHMnsl6cW1y/4o2H6PZUpeTFOlNG8dxeKOvI/qViBgEuSaFqg6CuVwZpfS2vdqwkKmfS1/PxlIGPQ78qWDKUeYg1IP+gAOiUIdb6lMh6YQTBZ0mhjlTIrVs2RvOmDQVVFNeBvzfvjFDUYjlqAPSItXp3Ae57/I0q96RJE69Hty7HhdbqvRg+broAhkUIAikpVhzfsQ02/bNb+GNlYO35IYDOD+nJaWHtC/hgs5lx0knthO/BBnk5KHOU468NW/DHmr/hdfvgcfoQ8ASRk5ENd5kHe3fsg+OgA5n2LHQ9vitO7twFp5zeAe4SP/K3F6GgcB++W/I1in27ccKZ7XBMx9Y4sP8AVv36B1YsXQmXuxx+vweBoJcVgl/4QPcKP+jk4zJZrEBQAsJTUtLQ9fSuOKnLiWh3DC1wLdi+bQ+2btmF5SvWwm8gEC5RxsNoFAA6AQ6C5wTK2W3CAj0YhI+gOC3wDSaJyp007QiiXVvSwNvw+5rNUnwBoQeFFTo/JCYyEpgPQuwDYo4o9rB4c/dQ971E9h0tALo8ltkO0n5ynjJwD/w1ar3kw+6mKs5u3BOrkwfjSGtiM6GUwX2Te108Fo5Y8mQZVMg5uk1T8chcWlpe5Z6d6JqijMcyqmuvHJ99Q4veaKWC6HK5FtAyXKxHcVhH5DSUEyl36QqCaxddxijPGJKsE9ubxLnrxGOFUg5pjKVzV+TeQUu77VXsHdFt4d5KYIH1I80tFa3inYNMUoN0AAAgAElEQVS0yD86DfeY5s0air1FTeB5gu2WgJog1v+9TfRTdfJX9i2VHmQ/5mrKZtyK8d5cgE7yGSBRIJ7uGzgOxTkvhu/i6DFLcCuRuExHF1yyP3RSQi9dQfcnkcxhkfnb0eXE49CuTXOhHFhS5hB+kgkUV+XLVq3M5Pgc34daHi13mU+0UkCsOqmJy/QtmzXGse1aCutglkEl2o2bt9eKPGpCFqwzLcHZV5wHNRUIipPG/7h2LYWy+p9rN8XMn204vmM7bNyUyFi2C2YUrinVjXu2g3mfctKx0tjMy5bauHGbAMuifYZraTfzT7Q+tFimVbzSh3i8MrmOUvmzujrKezvZtXh/5oesRGzjn39txtZq9hNl+Zz3VFTmnSx/f5GQsTSH3QmJhr7BaXVLoJrn3T/+2lRt/Q+1/exT7mNU7q4u0Fqa/b9uw9bqogrrciofcewWFpUIVxvR9PDcO7lfxBuHrBcVIRK9O9OFB+9yDLwPLlm2plI91Yw3Jua9UPRJy6YoOFgUN99YAuEZiusC71N0M7J81bpKdeIeRNeN8cYp5ahGBqef2insE557D90GVBWYP8+mcj/xLSG6n0458TiQ+SJeP1FGvM/Ho/+PVz7T8bzZonkjbNu+V7wNKY2FqstXrWzi1ePfAqB/8/Ez1c47PYIuAV0CugR0CegS0CWQPAnQLulgwX7s3bun7gLoaq3PZfFpAdySJ3p1JR1JbVHX8roXm9a2fCBloI/UR6e+WaWyxu2jrqzk37U6SuroVv9bDvu12Vta5oAGsovabIKe9xEsAa37VF0USbLcpgjwVIUA1ALoEWv1z7/jkamRviyji7591ABh2csg/HbflgBTAj3UhAB0tiYowGQC6ASR/cLimtTl9EHOD9tsMhphMhjhdwVg8BuRm5ULr8OD/J0FcBY7US81G11P6IoT2p+Ati3awuPwoaysFEWlB/Dtz59j5V9L4fQWA6YArFYjLFYynPjg8pTD53cLC3Saw8sW6HzII4JttloFzG80WpCSmo6s7Fzk5uYJ9zwE1mll4w/QM48BBotZ/CtAdEHfzrqzDSZB1S6PdyoYCAp34TOL9QgI4J6/yw59aAEv4htp9UHgPUDkXeBLwpY9JEMVQ6HWox4KgF7rldMLqNMKsnr31L4EtOy3sn+/Wqtd2I1ZaFGrAkCvtTroGf9nJEA2v2BAzQnqPyOaKhuq9v6dLKnFO9/WdPla1k4t9+9klVPT8vm35afLWX2P/Vve1L7/UrdAV9+7egpdAroEdAnoEtAlUHsSCPgD2LNrN/bu3Z0kAJ0PsTqqpbpHY1ndqc5ET1AjEpj84AihPc9Aa7k7Hngh7mMuLa+ennQr2rZuKuKTwvW+x16t1qdzdEX/LYf9GhFwnEy0XOD1paY2e0TPWykBLY8YdVWCRwqArlyrf+Naff/MuCKX1upb0LZ1k9Ba/Rfuf/yNCHr4aOpBsSaJD4QVtfgQKJfN0gkY80O7awEyS5bXwUAQBgLVZEb3G2E3p8BV4sT+XQdgN9rQrGFznNP1HBzX5hgclXcUSg+Wo6zMgXJ3Keb/9ClW/vULyr3FMBgDAjyvANAd8Pk98MMrAei0hJd9oJvNAvz2+fzw+YKwWFOQkVkPObkNYLOlwGSywu8LijhG+ky3WhA0GuELBOH306peommXfKETVGezaW0eYgUwABZauAMirrBBl6OHlAekcRViBxIAekDQ3usAel1dCepuvbScB+pua/SaqZWAlv1WB9DVSlmPX5cloAPo2npHB9DVK11o2W+1rNFaytE2Co6cVLqc1fflv+VN7asPp6tvnJ5Cl4AuAV0CugR0CegSqDUJ0F1n/p69OHiwQALQ8/Ly0KRJU/HIajCYkZqSJnwh+nw+2Kyp4kHU4/HBzMdYgykSDA9r3ytp6+i7O/SyLJqhA+haelPLpUJLGi0HcbXt+bccXOO1ixblF3aXfLuSNnX+d8sw+935laieSdNFn0+kdWRc+o6jH3D62dQiZy39qbZv6np8yi2WHOLJJhEAPTqtlr7RIrdk9KfWttTlummR9eFOo7UftNY7GuhVm4+W+moZM+rsz6VWRO8fyrpG1ztirfb4MP/7FaG1OtIHOmnZrx3cK2qt/hxfzF8qAF8p3+hHR8mamv8TwLmoXMgfewgwFhbXhhCATkA5IPn/FtbXAcAQMMLoNwoQ3V3qRmlBGSywoGleU5zTTQLQm+QdhbJCF4qLS1BUUoCFS77AqnVL4fSVwGAiEG6C1WoWVudOdym8frewPBfHM9rAB/wwmIwwGPkxwednHQywWFORmZWNnJw8mC12GOkf3R+EwWSGyWyFwWISFuh+4ec85LtcNFgK0slOUh4gMTuDWfaBTlC9gvxeUkIQigWSDEUuQVK4B2GUFRDUDtJajh9vDijH+eHaO2q56f+K7BNZb5RxtKxp/wpBqKjkkTRetfRnrd89QndgSc7yR0UH6VF1CaiRAC3QgyQSrN2QyFpbuzWo2dy1rB01W4PYudX6+hQqVkv7tYyBZJWTjL4RR1bF+be2ytQis9qqS3S+yWi/1raolZuWtmhJw/aorZssA5b33ZcvahWJnk6XgC4BXQK6BHQJ6BKoBQn4fT7s3bULhYUHYchr2zWYk5ODxo0bC0JSk9EMi8UmAHRaIKWmZIgH1vJyJ2w2u/RYqkSodAC9FrpIe5Zqrda1WB1qqR3rpbZuWsqprTS0Pr9r9BDhL1QOfn8Abo8XxcVlMFtMyEhLhc1mCR+cqZDyzXfLMO25uSKJlgO1lsO7lnJqS26Hmi+tBqIBdFkmyoeHiEdzo2QtGevyGw8ISYZ1QjIfStSOgbpct0MdQ7WVPhFQV20/xKtrPBAkHpCcrP7UIltxZKjFUOVaXVIGszn2Wj3/u+WY9vx7CdfMGDTQm7ugOJeDAM4FeM5/KxQJJbDdAEPQADPMMAZM8Dl94hMoD8BT6kFuRn2c2eVMdDymPVo2aQG3w48DBQewY9cW/LRiAdZsWgGnvwRGM2C1W2CxEED3wuEsgdvnhj/ghdlihMFkEIQ/Hq9HAOEmntkMEoV7WlomMuvlCACdaDtBdY/HL1mfW6wgMyzTEkSXQwVbLNukFI8EFlE3QKy1/Aif53KIVD6QDNMFMTyMpHOvgxTuCXe+HjFCAofrnKI8C4TnoOLBO1nn27o6HLTuUVr6Mxky0LKfammLqnJCd2DJ0j205idDGHoZ/1EJGIXrldoOtc7ccAgNUDU/D6GcZCVVu0Zpab/aMrS2vS7XTW2bknWP0nJO0VI3LeXU1Xc7LW1R2//iXkO3VCqVKA6lbizrqw9naKiqfPNSzzShobAaShLrMaCy0npFYcrvlGljpZH/Vl085l5bMgvRsUXelhS/xWtrbdWnhrpNz0aXgC4BXQL/OQnQcCoofKAfOFBQHYAeQGpquqD41AH0f8dIUXvYPZSDnhqJ/NsBdLaV1uU3DL0Ix7RtDpMp/gMGD8C79hRg7off4ssFS8NiStbFUks5avoymXGjx2c0AB4LEKfVowygy3Wt7qFdB9DVXxK1jINkrTda6qY2jVZwQm058iVemU6e4zqAHluax3c8OrRWN6t2rd69pwBzPlyEr779VVXXSPbpRvGfCAJ4DlmeC1CFftAlkFnEDRpA0N0UNAnrc6/TB3+5X3wIoOdl5uGsU89G+7bt0bxxc3idBND3Y/vOzfh55bdYs3klXATQLQZY7VZhhU7QvJwAutcNX9Ar/sbqsFxaoMNgFIbvXp9kgW6zpSEjMxvZwgLdBqPJIh7jLVSOtNng8nrgE/7bKx4d5J/ktlQISfpG9nsufqF1XAhEp8KAMFZXvAVIcqA8QhT4ur9gVWOurkZW+8AopotCSUNru6rb14+k/UaLjLTuUVr6U0v91KbRMma0tEVVOTqArrYb9fiHJAEdQFc1Pw9J1slJrHaN0tJ+tWVobXldrpvaNmkBT9WWIZ+F1MpNS920nIfUvilqab+WNFraoqWcZMlZWbeFnzyvuBlRKY83JyUQHHasFb57khWN/0n30ZAmtMEQup8FYeRdkHfRGMYl4b+JOxzjUtlb+lm47gopEDBpgK7IeM81ch8KhPMj65nRaJLuhAE/TKGfWSNeAiPgbN5PA34EwTTyNwYE/NJF2kgqNeE2jC3yhO7SZvKdIRiQ3aX5hAI5626EBYagoF+TeNIMzIhyMCIY9AEGH4wGGv+ZRHqJYo51p9MxtpN1NEmuxiQnZSG3Y1LbTUZjhPQ5J/hmyO9YfoV8DMJQTIrvh4l5Bfi9GWwmWduMRqndLDMIC/wBSDIwUBndI/0ctFSA+rVtcaBlUuhpdAnoEtAl8J+TANdzP/bu2o19+/ZIAHpubi4aNWokWaCbJAt0Ly3QfQTQM+DzBVBe7oLNZhM07mIDkoNugV6nhpDaw16yDqFHAoAud3SLZo1w2ikdcFy7FmjUMDdsgVhYXIqt2/cKn+erVm+sNC7UXpCks6x6c00t5dSpQayojHJ8Rssi1ljn0ddgIHAU2aKqHtqTNQfUzk2tfaKlPXW5blrlUNvptIITWuoVPfZ1AD0RKRrAtfr0Uzvg2KO5VueE1+qi4jJprV7OtfrvRDKLiiMtMHysMEB6NBCX/dBHCZ5XAOi0vDYI63MBoJf74Cv3we/wwVvmRV5WA5zT7Vwc1/pYNGnQFAF3QADoW7b/jcW/LcRf//wGV6AERqsBVpsVZqtRAtDLS+HxueGDDxYLAfQgAoYgzBYzYCTITmv0gGASstrSkJlZD/Vy8mCxpEi07TDBak+BxWZDuccNb8AXBv7lRotdKOZZT/KHrjgQCoYiguZUGBB7WHgtlh5lZE/qBNIjH4U0dIOepE5I4HCdU3QAveru17pHaenPZAxELWdbLW1RVY4OoCej6/UywhLQAXRV8/NfMHLUrlFa2q+2DK1iq8t1U9umunwv1lK3uvw2oLZvtLRFbRni/pJkC3SW+e1HMwRgK2Bzgs0hRWTemXifCvh9EtAbpNtVwGqxCvYbt9sNC+90Bot4p7dYLChzlAn3rGlpafD6/IK5zGgywOXxCqZZk9kMm80q7nd+luPzw2axwEhGHbp1NRnhdnsE+M78nM5yWK0WoYDt83uQmpIqQON9BftBLIEYQv7+PcjLzYHJYILfb4TfZ4TNRiCZ7mDpggxwucrgcBQjNycLHp8HdmsaiorK4PUCWRn1YAiaYbYE4XDth9Hkh9mSCYPRhnIH0xsBkxNljgLYbWlIt2fD4Dch4KPCgBsweGEyWQRw7XSXwGhiPTPhcZvh8wAWmwUmsx9Gk1e4O3O7eJe3wW4zw+P1wukpR0qqFR6vAW6XC1lZmQJ0J9samXlLSljvbDhdHqSkWOF0usXfM9JTsWfvfjQ5qiF8Xjds5gA8Th88nnSkpxtQUl6GjAwr/EEn3K4AbNYsHCjwICfHJvD+wtK9yMrMgs+XIhjrpHcFndVIy7zV0+gS0CWgS6BmJSBZoO/dvQt79uyuANBjUrj7/AJAV1K4CzrQEGWn/Ghc2e+b7gO9Zjst8dy0XJK0XHgSr5EUk/Wqq5qsattyKIdqtWXV1f5U2w6t8eVLUiw5xLvYKC3QleliPbbL9UrGHJDHjVZZqEmntj1axpma+iRbzlrqpjaNVnBCbTmxxo0OoGuRYk2mkezPqftuENryopfCILrQY1cAzrK/dGPQCJMA0A3wlXvhdXjhK/MJML1hvUbofnp3HN2iLRrlNAJ8RgGgb96yAYtXLcTaLb/BFSyDyQpY7HzAMIoHjPLyMnj9HvgN0uMIAXQ/rchZJb6uGC3CCp1guj01A1lZOcjOzoOBGcEkGIZMFgLyVngDflAnnwB8pXNdpb9JcSLXDsLjsgWEJCEJQJfkJdG285WGFgI6gF6TI/Jw5qVl/1C7R8Vqnw6gV93rWvcoLf2ZjPGnZcxoaYuqcnQAPRldr5cRloAOoKuan/+CkaN2jdLSfrVlaBVbXa6bljbVVblpqdeR1jda2qN2DCRLzsp6EUAP3ymjLM95b6Lxt8vtQnm5Q1hCp6WlCBBdcnloRDBgRMBP4NtLEjJxR/P5fEhNS4Xb45NczTAPjw/p6ekCZM8vKECDvDyk2KwoLSpBRkoKLGYTCg8WotFRjeDz++EoK0daeioKiwpFOn/QL6zNaVhns6cgECTTWRAGYxA7t29Famoq0lKyYTGnieuecPdFq3VjADZ7EIXF+UhPswtQPi01CyajHQZYRB7ecsDtccCW7oUvWA6btR725TsFYO4LBJGS5ofZ6oTJYEbAY5M+fiOsVj+sVi8cZV6UObxISQfsqQE4y/2wmDKBYAp83iAy6I3T6ILX54HDQYv4FKSlpMJk4d3dL6zYPT6ypRlx4GCRaAuNCHmlpqJ6aWm5sD63Wq2wkfnNQEUBL/5auwGdOnWE2eBDwFcKsykNhflAvRwrdu3dhaOa1kNxST5gsMHgz4PTCeTWN8NsBXwoEwrpHleasOYXxvk6gK52yurxdQnoEtAlUAsSiALQGxzdrZIPdKvVDo/HIyzP0wSAHoDDIflA1wH0WuiTGszycBz2Eqm+Fi3ORPI9HHGOpLYcDvmpKTPeBanKcS7omSpKiQWiy9/K3yVDmzmZ40btxVLLuqGmH+W4auulpYxkpdEKTmipX3T/6AC6FinWdBpan8sAOoHiECAc8oFecfGVLAgE3C77QPebJAC9jB8PfOV+NM5pjJ5n9USrJq2EP3SLwYyC/fuxYdM6/PK7BKB74ICJFuh2i/CFLgB0Zxm8Aa8onxTutEzwBf3iwSNA+3KzFUGjSfybmp6JrHq5yMlpgCDMkg90tw8GE32gWyTrhrAVfRSIHgGgRwPssvPzEFAuA+Yh0FxakAmsh6jthRamrllf0yPyv5afDqBX3eNa96hknQeOiPEaWhclWetr2hHRp3W6EckB0JN5X6nT4tYrV+sSqMv7TTLqpuVerKVeySqn1gdMqAAt7VFbt2TJmfWS27Pgw+mhakYrGUu/m82k/5aYv3w+L4qKCuFyOZGSkgK7PQUF+4sQ9BuFdTnf8bOz66G0tFg4E2vWvBlKy8rh8XkFCG40GSU3Z7zChdjEzEHA7/aKG5vZZoXPTatspwDoGdIy0gUgT4S3qKgINFrJrJeJ4uJiFJeUoH5eDjLsNomjzUDreAPc5QGYzbSKN0isaL4yuD1lyEhLhdfvBfxmeD0BmE2p2LP7ABo2yEFqqh1bd/yJ3PoZsFjrAcYUmHmfhQEubxF8wVL43X6k2XJhCGRIqtsGJ7xeB0xmOyyWNBSV7IPbW4h69RrAEMyEz0OQ3QSTxQ+vvwhljlKk2nOQJizUgXKXD2arGwF4UVhUhoYNGsHlpkW7CS6XC16vR1ifU4b8m91uFzLIzs5GWVkZ6mWlCxmVFB9EdpYNQY9BAOJWC1DoOIjMerRyL8WBg6WoX685bLYU+PwGeLwueIKFcLmdyEhvArvVBj+Z3vV7stopq8fXJaBLQJdALUggBoAeSeFugdViE9QufoUFusNRLgB0s4mProp66RTutdBJ2rNM5mFPTS2PtMv4kdYeNX2ZzLixLkjVjvGwT6WKmlYHoifDBzprkwwWBq2XymrlWgMdr7VuNVB0jWehFZzQUhEdQNcitdpOUwGgB8P+nKm9rmTgkX5WAugWgwWmgFnQtxM895S64S8PoEnuUeh1Xm80a9AMmSlZSLFYBYD+14Y1WPLHIqzb+ju8AkA3wma3wGAKwhuQAHRaAgSNQZitJuFnzef3Cbq+gIEAugUwWYSVeVp6PdSrV1/4QKc/OF7Q3W4fYDLBSPc8fCCpBKCHDnwhv+4SJX3I+lzQC8qguczXLoPlIS0m+pcLA+oSgB4QFug62FTbI/RIz18H0KvuYa17VDLOAkfO2JSYR6Sznc6qceT0a11tiQ6g19We0eulTQJ1eb9JRt203Iu11CtZ5WgbBepTaWmP+lLUu1LUUi9lmuoAdI/HJa5U9pBbVfncQVC7qLgY//fmHMyc+Sp2bN8JfyAgLKf5zj/s6mG4bexYpKSmwGw1w+P2oLi0TLj7stisKCkphdftRsumTeBxOOF0OJBdPxc+0r37PCKf/P370ahxIzhdTlisVnHuoQU6QXTePYnBmwxBHDyYL0SdlZmHgN+E/D2FMJstaNQoS1jF78vfiby8bHj9LjgcDtTLzIPXzbulDVbWzRmE2QaYzGUoKs1Hamoetm47iLS0bOTkZiFgKIEfZfB7ArCZsuB3pwp69rR0wGr3YX9+sbBmT81gLZxITc1GucMEvzcIm9UCcq0ZzaXCAj0tJRcBv1lQuVOuZptbuEcDbAIoz87OEi5tLRajoGovLCoVlPipKVZhYGigz/NAAAcLi0WbU1NT4HQUwWp0IzMtF0ZTGvxuenN3w54ahN9fjn+27MCKX7fjvPN6IiXVjpRUqdxytwNWcz14PWbBNEBrfd3VmZZZq6fRJaBLQJdATUogCkBv2O40hQW6EUZjbAC9vJwW6DbhVyRARyly0AH0muydIzavIw1w1nJ50ZJG7UFcUiBV7zf93zzwKslI4Dkh/7sK/7zR8lf+fqRZoP+b+/PfUnet4ISW9ukAugaphc8mGtJWm4Tq+iHrc0HhLlNeRFK3y37DwxTu9EtntMAcAtDdpW64S1wIOINoltcMF/e8CA1zGiHFnIJMeyoKCvKxes1qLF3zAzZuXw2vsVz4f6MFOkwBcfkvd5WJxwC6YieFO3/2+mkdYBS07UGDSVDeBYJG2FLSkZmZg+ycBjCZrDAY6ZLHKB5CTFYr3D6P8AlXAQQRHJI1JuWfA8IPkADahXKA7K1NBtLlB/5YALqkUe+HTwfQqx1j/54I6s8pNXNG0QH0qseI1j1Ky1k1WaNVbd3Ujk1xglacG6ttl8ICXQfQq5WWHuGQJZA8AP2Qq1pLGaian7VUh5rMVu0apbX9asvR0kYtddOSRkvd9DS6BOqqBOQ3KM6F6gB0s9kEf8AHh4M+w72w223CAn3RokV4/vkXsHTJCvh9BmHdTGCbltMp9hTxhn/iySfh7gkT0PW0bjDT17nRAL/fB6fHg8z0NAEIe11umPwBkM/M7fMiKztbAOV+n0+AxaR8z8zMhMvjFn7RaYBS7nIJcJn61G5XGRrkZIt8EbQJwzvJlxcVDQ3Yl58Ps8WP3NxMlJUXIy01HWaTHYWFDhgNNtjMdrgcHnj95bCnuuHylyIjvSG8vlSw7U6XF1abDzCXwQwzXA4jLEY7igvLYbHRwtxL7jWYLRnwBhywpfhgMqTA70tFWbFfgN0p6X74gsVITbEj4LejIN8JQ9CCJk3T4SPU7XUjELTA6/EjNY1W5qVi6BA4LykpQW5ujqBs/3vTP2jdurXwP5+ZkYbtO3ahSRNakPOK7ISj2AWPMwN79xbgmE6NUVS8G19/8zHuu38SRtxwH264cRiy6qUL12tBOBEwkDcuFUWFVHwgc5yulFlX56xeL10CugT+SxKoEkA3CYCcvlToO4UbqUzhXl7ugtVKAJ0W6PRhGRKaDqD/l0aP5rbqALrKRzl5eoUtGxMX/X/pMloVeC5LLJ71ufz3ZIDnyrr8l/on8VH774upFZzQ0lIdQFcrNQngrb0gAegwmGAwmKMAdEljXFDshc5H/If07fyQmp1+0L3lXrhL3HAVuRB0B9GiYQv069UP9TNyYQ5akJ2RgYL9+Vi1ehWWr/0Jf+9ag4DJBTMfCOykWyeA7hYAurh0C3o8M3yg7zYvDCb6ZZMAdK8/AH8IQM/IzEFOdh5MZpsA0NkOi9UmQHSX1wNfgOC2fGkPhAF0yepcshznzxJlvURNL6By8SutzZUAekhOYQt0RiPE79Op6WpvcCY9Zy0P8zWxD+oAetVdrXWPqom+qY1BqKVetT42dQC9NrpazzOuBHQAXcs6UJcHlNo1Skv71ZahVV5a6qYljdb66el0CdRFCagB0N1up9DZJvU63+tNZiP++ON3vPTSS/j448/hLPfCZDTDUe5EVmYmUlPTcLDwIErLykTTe/fujcnTpqBt2zYod7rhKHcIxencnByU0CIdQWSlpiLg9cCWlg6Pywm3hxbZ9L3uRla9LBQWFsJqtwnf4HabHb5AACWlJfB4faifUw/FRXuQl5sHv8+IAwcc8HkJ1AeRkZGG9Awzdu/djsaNcpFfsBcWiw0Z6TnweACLKQVmEynkgzBagrDYPCguy4fLaURaei583lQB1tvSXLDa3dizcy9Srbmon9UEVosZJosPxcUH4XD4kZGZjZT0IIIBJxC0wOe1wwgT7DYj1czh8ZUIJXSLKR02SxoMQSO8Pi+c7kKUu50IBm3Izs2F0+mB1Sr5ZqfP9xS7TfhFp+/2Fs2bwuv1oaTUIajc27RugeISB9JTTHCU7ENGRh4O7PWjYaMM7DuQj4NFO3Hz8Gvw67J1eODep9CrVz80bdYQJosHQVMJTGaTsIgPBlie7gO9Ls5VvU66BHQJ/BclUAWAbjCYYDJaxGYWTeEuWaDTBzppP3UA/b84dA61zUfSJUmLQoCW9mu59Gop51D7trbSx2pLLP/PcvniO4UP9Oj08fpNi5y1tDlZfaO2nCOt/Vr6Rm0areCE2nIYXwfQ1UqttgF0dgoBdDMMBksk54ew2A4IX+IyEG1UAOhmmGAMGIX/c1qfOwudgMeAlo1b4vK+/ZFlrweDF8irl439BflYvmo5Vq7/BVv2rkPA4pY07G0WBAwEyl2Cwp3W50aLUQLQg34BhAeC9MtuEP7NCZ7Tabo9NQOZWZIFugDPIZ3n6B+d9Hq0IBB08OG6SwA6AXPJ6lxBvS4D6CElLymJDKDLVvkhS336ihf1kezP/UH6bA+E/fip7V09ft2SgJb9Q+0eFavFOoBe9TjQukfVRN/UxgjVUq9aH5s6gF4bXa3nGVcCOoCuZR2oywNK7Rqlpf1qy9AqLy1107MR3iwAACAASURBVJJGa/3UpkuG3LS0X0u9klWOWhlrja+lPWrLSqac5bLmf/B0qJqxfaD7fAR0reK+x7D5n02YPv1pvP32uzAYjOhychdce/WNuOiivkIxuqysHLNnz8ajkx6F0WRC+w7tMfTqqzF06BDxXOYPBLF912688cYbmDF9OowBP5wlxTjp+E549bXX0b5DBwSNBiz/dRmuuGKg8H3+0Ucfocspp8Dl8mD37t34/c/VeOyxx7Bt+07cc894DBtyOern5CB/90E8NX0m5r3/Cbbt2CYst0eMuAljx41E/v7dyMrOhMfjwQU9LsK2HXsx8Z6H8dnHX2LPjp3Yf2An3pr9DFIzLbhnwiT8uWYbnnvudeEC7JlnH0OxYycy09MxavjtGNj/WtTLzMCSJYvw2GMP45clqzBg8LXoeHxrvPfeLCz79Q/k5bTA+LHjcdMN1+O1Wa/ivgfHCRdmx3fsjFEj70avC/ohPcMEq80JS4oNe/YW4rnnZ+LxSZOEHFu0aoU+ffpg5MgRaNumlbj379mTjyFDhmDnzp049thjMWPGDAwdOhS//vIjUm1Aq+at8fvv67FnpxPWdDeObX80zJZyBIJmFB+0oE3rTrjp5mtx2eW90bhZhlAsd5RaYTbZBGW8TuGudsbq8XUJ6BLQJVAbEogC0Bsdc7qCwp0AulkH0GtD7knKU+1hLxkHULnpySyrtsWtti1aAHe2Qa11tNZyalteWvNPFECPGPcKAD167MV6cNciZy3tSWbfqB2fatcNLe1nGrX10lpOMtJpBSe01E0H0NVK7fAB6MIHehgclh5AIgH0kAW6wwNXsQvlBx0CQG/dpDUGXDwQGdZ0+Jw+NM7Nxf79+Vi68lf8tuEXbNm3HrC4Ybbxgk8A3QePV7JAN5gMMFolAN0b8MHp9QhLAOED3WKF0WSF2WoXPtCz6tVHTm4DQenu8wXhcnnFowsfVqT9hmx7oYebkDIAvdvxI/yWyz7ehYW9WD0l+3JB0Sc/7of8nocAdUMMAF34y6tVlgC1Y0aPr1UCh+ucogPoVfeY1j2qru7TWs5QasemfE5JWAYRrkJ0uk2ta4ieLlEJJAdAT7Q2yY6nZQ1Idh3VlFfr61OoMlrKUdMO1eumIvOE11q1FaqB+Mm4G2tpv5Z6JaucGhB7QlloaU9CGSsiJUvOpEGXy/pm3lOhGsQG0I0m6Z5WVlYmLKK3b9+GKVMm44MPPhYA98R7JyI3u4HwR56VnQWfNyBo1ufOnYu357yDa6+7Dhf/7xJ4vB4UF5dg9549ePGlmVi4YAEO7s9HenoafM5y+L1edOzYHiNGjkS/y/pj7569ePzxJ/HNgvkYPHgwHnjoQaSnpWPP3nwsW7ES/S+7TPgX37FrG/Ky7fhtxXKMuHkMfv9jHepl5MFosWD/gXxYbSacffZpeGPWK2jYKA+LfvwRkx59EksXL4fPZwH89Cnux+ndTsIjj47H2r//wP+99QHWrd+NslIfAsEArKlO+Pxu+NwBHN/pRDx47ySc1vUs7NmzGS+8OA3vvv85YEyFN+iAx1cEuzUVKZb6SE/JFWy6JWW74HDtEky78KfijG7dcfttE9C9Zzf4UYLlvy3HpMeexjdffwuTxSKo24uLimC323HOeedh5syZaNwoDxs2bpYUD55+Gqnp6UIZwOd2o35eFg7mF8BqAq4ZNh4znnkCPy7+EXffOxq//7Ee9hQDHGUpCAZsuOvO8bht3M2o38AmFNgPHgTqZaYKBXcC6v81t5xq56geX5eALgFdArUvgRgAem5OLho1bgw+chqNZrG5eNxe+EIU7j5fALEt0JWP1Eq6VOXjq/TAKvk/0UNtSyBZhz0t7UjGYVdLvbSk0dIW+hBSE7RceI+0xwW5PcpxHcsCPWLcGyuvNdU9tPNyUdshmX2jdnxqWTe0yEttvbSUkaw0WsEJLfXTAXS1Uju8ALoA0UM06JL1tpLC3SJRuDu8cBU74ThQBoPHgDZN2+LKfoOQakqBp8yFoxo0QMH+fVi8bCl+27AEW/atA6weWOwSgE4adI9XskA3WgiUm2C2hgB0txsevx8BGGG2EkAnRXsK0jKyUC+7vrBAJ4Du9RJA9wjWDqPRJB5ZDGIp5Bku1IaQ1blE4S6D6BUPO5K+kkHQ30lnvdC/CjCdZ0ueASkX/kcLdB1AVzum62b8w3lOqW5f11K3uillbbUSjiTocisUIs9R0t1MIpBQnpmC4uG1LgYtZyj1Y4DtVyEDHUCvi0PlCK4T91gyvPxXg8r5WcfFpH59khSR1d6ltJSjRXRa6sYNpy5uOdLWmIy3SxX7TXgvj963q+stiTlUrZyT9TZQXe0rf69eZurLkLtf3RgQo1mloNUA6C43GWGtgsKd74pLlvyCqVOnYMWKFbj55uG45uobkJudh9S0dHi9ZA2DuNuxSqQoJ1076ddZyX35Bfjwww9x78R7kVOvHkbccgvGjxmFrZs24KkpU/DZF5+jVatWeGv228jIyMDMma/gpZdfQcuWLfHJp5/DbLYiPz8fk6dOw7x583DZ5f3x6isvwFG8G3eNH4/PPp2PJk1bYf6ChQgELFi/fh2GDBuIgoK9eGv26+jV60Ks3bAegwZdg00btsBizcCH73+Ks087BfYUMqeVYN5H7+CRR57Gzl0laNWyAyY9/gDOOLsTPvl8Lp6a/BzW/rkZt4+5D7eNHo1duzZgytTH8PmX36FZq+MwfNQ1GDCgD75ftBgPPzgVBftK0aZVWwwY2Bs3jbgCn37yER55YDLcTjMu6TsQjz1xP4rLtuGlV1/G1Kdn4tRuZ2LKlClo0aI5Nv29AWeecTZatm6NCRMm4IILegqFgVG3jsG8d98VdPb3P/QQ+vbtiyaNc9H9rFOw+e/t8HuzsXnTNtRrYML+A1vR96LzsXbdLtw9/jGMGHkTGjTMEgrvfmMpqBxhMWfB7TLDRJI7ow6ga5m3ehpdAroEdAnUrASiAPSj2p0ZzMnNQeNGjblSCx/nZosNXrdHaGalpGYIik8C6JIPdFJ+xlvQpRMDsXLx2Br3FUY+jDB+VT/zO/mhlo+y8s/VpRGOQ0KfRNKIWsdIc7jLVN/1Wg67ai9i6mt15KVQC4ZTAmrTaLnwarq81rHu6dalPdJSU7Bpyy5s3b4n/FAQDZzHko+IE7JAV47r6n7WAXR1F0StQ+ZIWmv+LQB6i2aN0LZVEzgcTixduVZr19VYuuQYHdc2gK70gS7TlSsst4V1dghsFgC6BDDTB7rVaIUFZgGgO4vK4TjgEAB6x3btMeLWobCarMjfUIK81BzsL9iPn5cuxYr1i7F5LwF0rwDQbXbSsnvh8ZaHAXSz1SRo5rx+H5xuNwwmi6Bvh9EkUbjDAntqOjLr5SA7Ow8GM6nnjfD7AjBbrDBbLPD5fKF9qkIBINwO0XHS3yU6d+m8Z6TCklCQVH4kynYJVJcBdeE5XaJwD/h0AL3GZtThzahblw5IT0vB5q27sG3HvoQqU1PnlIQBdHnREZeT0MumGLOhcSzGqfxzaBwznogaK03oolMpTaBiLtSBMoWchd6mxBYhcUUIugihMC3+QnoMef6G2ixd3UIMExFyqkgfkSZ88YuWbTw5qZWtVGe2RdStStlGlknXZKLd8fozxniQyklwPChcdah+NU9otvw3IkksJhW69vLPVXW3GI2hNMr04TTcmqoYLtWWGSt9FWXKUymRMgNiPla0uco6R5TJfZXKaGInFmcKoSgjhri0ppHZRfpZcptCWXIO0K2MzBYTP410jolIH2KY4d9ZT81lhtJXrmeMMkN1VpaZkmLDySceA7PJhNV/bUL+gUJFPQPSmSO6nRrLlJbJ6mRbUWbF3JffrUJ7R9w3LCmedI+V35qUaaLTy+craW0KhEDnRF+6jKIcSQ1SmSZWKcoXsXg/K1/nlC9yAgxX1E2ZPloyLZo3RpvWTVHuKMcvy9aE65ZImWpe52QsM16dq3pRpNw0vUKqmGuhySzNuwTnmjG0f8ed3zHGvVRO/PUh1vw2hs4MCa0pGueadNyQz2MJnq3kJ+ZaPs/J56SqzxysTMUZMigtztI5S7GOVbWmmHhOMRiFkvE3708PbfoVisrSH6TfzWYTyssdAgxPS0vFq6++gilTpgnL8XHjxuKKywfBZkkVZyWuE3yz5xtXaWmpULS22a04UFgMq82GXbt2YdpTT+HTzz/D+eefj2lTp6JpwzxYDH788tPP6Hlhb+TkZGHI0KF4cvIU/LbyN3Q//3wcc0wH3H7HHejf/3Ls2LETXU7tCrPZjGeffw4X9+mJ0sKd6NnjPOTvLcIzz8zEZZdeCbPNggMHCvHAQ/fjw4/ew/U3XYvRt43G+g0bcf31I7B7VwHOPrMHJt5zPzoeewzSM4zwePbjy28+xgMPTMG27YW49tpbMGLkjWjVNgdLli3E448+ge8XLMWIG+/EHbePw/79WzDpsYfx6ecL0e+yq3D73bfimPZNsG7NRkx9cia++OxbnHnGmbh7wi3o1u1oLF/+Kx59cArWr92JPhf2w5Rpj2LTlpV46NFH8NPi3zBw8FA88cTjwu/5/oKDmD9/PiZOnIjTTz8db775JkpLCjHs6uuw6Ntv0bFzZ7zwwgvo3LkT/B4HXn1pOqZNfgb7CwL4c9V6NGyagvwDW/G/fr1QWubGuFsfx+AhQ1E/Lw1ujwvmFCqzAyZjGhAwwedjb+sA+n/jBKy3UpeALoG6LYFKAPrZQVqgH3VUY/HQSYDcTAt0lwd+nx8paWkCQHc6XcIHOq2UqL1WFTYegtHD543KAol1jJVjxbp8JHKpCJUqP/xIr0QK6hPlz9E1OrQy45dTVfnVlSlrGFdWY4wHkmsBz2VJxAK2zj3jBNx6U3/xOOood+HZVz7Adz+t0ja+5RuKttQJp0qO5Yys+apOxTT8KJlwa8LPnQmnEEfs5AhBVZ0Srdc1g3tj0GU9xAVhb/5BPDT5DWz4e3u4rFiW6MqKyN9H9kzFbxHLQ/hCIq0Vta1oLve/ulGjWsxSq1SOgUNZOxKtodo6JZrv4YwXq03RsjxU2SYC1IsRrBjAynq98czdIIjOv33y9WI88/K8wykyaWdWMwnE3qF2A4l+eEiwyQkuAmJljqAslwAa8bysAJrDdOcKAN1GOvWgGe5SF9zFbkHjbglY8MiMkTirT0dR0dJ9Xmx634N9+Xux7LflWLlhCTbvWw+/2Q2L3QC73YKgwQef34lyZ4kAwSQf6Bb4AwH07N0TDz3xADIzM1BaWob77pmCTz5dhKzs+sIKPTUtA7aUVBhMJrjdHvGvpBzpFw8ukrhDMhSPevLfJOVI+Xe5ayR5yP0kP8/KAHrF3yUAPSAAdElaagZCgn2oR0uaBKL360emvIkNmyr263gVqcm9IFZe8t/EdA6PZVm7N5HndCaKVsSVx3Eiz+mK870StA/fSQQMFRKPDGnIc05ZTuTPFWfI6DTxIRHxmKuAAKQ5GwmjVJw0ZdCcpi+JtjMkpyrbKecl11ObbKW2MMQoM1y+LFupTPEALgZCjDLjpImUWVSdo5UwIgB0dVOvJudBVSVrOYMko27KXT2Mg4QaUhWoJc+UWHGq+u68s7tg7MjB0p3W4cT0F+dg4Q/Lw7tQbZQZMVyiTAaUJ5tYMzp+W6SacnRLc1faSyWwJwogE+5XpDEs77cx04Ryk/KVcpbSJJheCbonmkZlmbePHow+PU8Xbf978w7cOOaxsFJQZJ2lNV7ZThmgq4insZ1xZCMpFlaxR4TA+AgtEQGgk7o5FoCuWMfCmiVyv1c2J6lq3EtjK+SeR80YDG2VEdimYn5G76RKBaKqxrMspVkvTkTL5o3FmfOTL37E9BfeDfVb1eoI8XbIyF1Nqmislz81c035ppD4+lBxtk14rglFoNC4FQoycX4WxxiqviY2Px+460Z0Pbm9kMXvf27EPQ/PDGvtCNlUV2YsAD1qfktyibEOJTy/pVkZ2evyOaXinCQpwoXK4WFIzCmZ2bH63pH6Mrqc0NlE5KU4W4RW2NDMUdSN9amiTFlRT0yaxNdOKkSwfeyPbz54JjTLou+xijuZAXA6y2G1WPHOO7Px1NNPCQXoCRPuweBBw+D3GuD1+jD77bcxefJkuN1ucT8sLilGqzatMXLUKPS79FIsXLgQDz34IByOMgwfNQqjbhmJVIsJXmcp9uzcgZkvv4Q333wLPS/shalTpyEQNAgr91W//4kePXrg5ZdfwjffLMRll/bHcR07YtH3i2A1BrFu9c/o0f1iBPx+2FNSAaNVKGw3bdoMm7f+DY+nHBf27omZL8/Ejt27MXTQ1diyeRfuf2gyhgy5Cg2zspGWDjjKd2PRD1/j/vunYMPGPXjrrVno1fsiGK0u7NyzHo8/8jg+fPcrXHXlCEGFXly8G49Oeggff7YQt4y+G3ffdxssNje2b9uN116cg9deeRuXX3YZHn/iHmRnB7B16z+Y8vjT+Pzj79D7gn6Y+dJ0LFv1LW69bTQOFHnh8gaFwpbH5RJKCLaUFBwoKECHTp3w1VdfCYXz4cOH4+eff0aXLl3w0ksvoWWLpvB5nVg0/1MMG3I9CotNWLNqPVocnYODRdtxxpld4Sh3465xU3HpZUOQnZMOg8kFe4YPXq8HQX89+H1kA6b+uw6gqztV67F1CegS0CVQGxKIAtCbHH1usH5uLhofdZR4gJcs0C0CQPf6fIKSxB+QAHS7PQUmkwU+vz90EZMPHJEVld84lI/kFcd++aBV3XE/1hG56jTiPCVemCof66u2dJfzVV9mZL5a0se/CtC3TfQjRlyr21oYK+effTJG3XApqPXtdLrx3KsfYeGPKzWXlAwW/5qybNLcyBpOqApoko/cKsHTGq5y3OwS6Rvlg3zBgWI8MWM2Vq3+OyLP+26/Gmd26ywsH/9c9w8mPvoKyp3uZDUj6eVomTeJPH6e1a0zbr2xP+rnZKG0rBxvz1uA9z/9PuH2xSojOs/ZzPOT7xLOsy5FHH7N/9Cv95mwWi3Ysn0Ppr3wLtZu2Jr0Kh4qgD7r2QkCQGf48tulmPLcnJht0PLInixhqGWISGStia67WsYPYV0tjMxDpxsC6ML/uQQTRwDQAkCntZgRVqMF5qAJ5cVOeEo98Jf5YDem4MGnbsYZvTqIajkPBrDmzXLs3rMLf6z9DSv/XoZN+zbAayyHxQ7Y7WaYzASiXXC6ihEM+gT1Oi0AyNjct99FuP/R+5GWngZHWTnumzAZH3+8CA0bN0VqegZgMiMjM1NYI5Q6HPRGXkFVKXQDKqANAx/GQ78LGRH6MwTR94LTcdwxLaPEqIRElGc9ZTTJeory2b4zH+/MW5CsYaSXk4AEEtk75GyuHdwHg/pLCm/x9ut4RaopR85D7RpVMQ9jsVIZxTmi+1kno+lRDZBLX5F+P4qKSrF24xZ8/OWP2LZjb/wH1yj2rNQUO3qc0wVndjseebnZyMnORJmjHEXFZVi1eiM++eoH7D9QEl4XJNCEoXowvEWzhujT4zRkZqSL+OVOF75fvEo8iFekjwUSB5Gakoqe554i1at+PdFO7vfFJWX/z95VQEd1dd2diRPctWjxYgVKKe7u7u7uxd3dKe4Owd2lQHGnuLsTt3/t8+ZN3lhmJgm0/X5uVxeQvHflXH13n70Pzl++Be+dR/D6zQdDOxURH6pqaEHviOoZitSpkqFquSLw8vIQYHLL7uN4+Pi5lbZp87JymR2hMpml941Bc9vKZtGhUqaub6aX3HZMMv0jjqpS2Z9z+JOO7mti3UhIREeqbuF+WcbCEBGxxjWgnhH50AKDXdqiEZAoVeIXdG1fD5yrnEPT56zBvoOnDRHmTBnwpu+bCVjYUaZFfwuVZBmJ92XUGTH1TUFzLZvbnNmtvK8CdCrT3No7KsCmst71TilhOmTNnAbdOzVA2tTJERgYhC07j2Dews3KimbEYFfmWtTKVOrcq0tDlC+jAOgPHz1H847D9Qx0G2VqlDjC62beZuN6WmL0W7etCpYJu151qhFWKk9XdLpX2L9q5ylKGqECnuu43lpk0urPU6YAurCiFRUC8/Gg31VMhFOsinZEMNekvqrCgxZMj2jcqm4LEZSv1nnxXAVAZ9q55yTGT19pnegbiblialKFfR1uM2vzO2vmtOjVtSHSpk4mY9t7x1HMWbjZat2MbavMEXNgOvJzzdgpJqL5bT7Xls4ZCjL91TnTrN0wzfy0NL+tj/vihfLil7zZRWb60eOXWLl2t/LNYza/ba9J2neULyb1LBB+HlLOIjq0b1ED1SoUFblsfotPnLkC127e1xO51P3XtiaBsbOKfk7qzzmq01yYSPaYgvGWz1aKE6T5OUlRwlDOKVolD3XttdWfezfP0m+nlgF0H98v8PBwB+tKx+cTx49h3PhxIuHerVt3dOvSCx7uMREcHIJFixdj+PDhePP2jXwfUqXMM0YMNGrSCCOGD8cm7y3o26ePsNe79eqF6tWqIn5sL7jpQnH75nVhne/duw/ZfsqB9evX4/NnXxw+chQtWrRGzly5sXbtevTo0QMnT50RSfPFS/5ASGAQzv65F5UrVIMLme++QciQPhtu378PL09PuMVwg5//Z+T5JQ8WLVoA/8Bg1KjZALfIEp8yB+XKVEDKRPER00sHX7/n2Ll3C4YNm4zrN55g7ZpVKFGqLILxCZ98nmHk0FFYv2obmjTogL59euHDh6cYPWYkduw5hiYtOqJXv05IlNgT9+48wpQJ87By2QY0btgQkyYNQew4IXj44C4mjpuKpYs3oHL5Wli2fD5Ond2LBo0b4tUbf1Fy84gRQ8BzOiEwvjljoqdOkwY7d+6Ufurdu7cBQF+wYAESJUoEhPph07plaNG0PWJ5/YB9+w7jxyxJ4OTii59yZMSDh+8xbNBUNGnSAsmSx5RdQufip4yaMA/4+pLQ+B1Aj8y58vs73y3w3QLfLRD9FjAB0FNmKB6WMGECJEuWHE46J+icncVLLcAqgO6CYA0DXfEaVFP4gV5bcUXCRgW1o79Jao7f6qP/67XA0BL5i3K5En6Assa+tcY8jGo9/6sAelTb/a95X3O5ZG+d/s1zwJ662QLQUyZPhNGD2iJFsoRiEl4ET5mzDkdOXLTXRP+5574WgN6+eTXUrFRU4mgxUUJv4JgFdtvHEgBiKc8Bo+fbnee/6cGZY7shW+a0UqWAwCAsWb0LazYf+OZVtAdANwWWtH3zHUC3r8scBRoEQOf2rJIRVEa1U6hcKiknHuXClNKuiqS5E1ydGANdB98PvgjQA+iezp4YNqUDCpVXGOh+70JwdZkvnj9/hks3LuDs32dw+8UtBDn7wtWdALoOzq4hCAnxg5/fJ4SBAHoYXF1cFQC9amUMHjXEGEDffBBJk6eEp1cs6Fxc4BU7JpxdnPHFlwB6KOAs0LjCOtMc68wVFRROxvxpffBDyiT2GdfKU0+fv0H/EfPw5NnrKOXz/eXos4AjwPa/GkCnI4vBoVbLGApD/RplULVCESRKENdIuUNrRV6c7zvyF+Ys2gRfP+ViyzKfDShdND+a1q+IZEkSWM3v02cfrNm0D2s2Kw4jETsDhAPLBPuG/94GuX/KaNTJO/adwIQZK6x0vPJ+6WL50bxBJSRLkjDCeq3euBerN7FeqqSwqSNMxOOL5XRtW9cATE6btxb7Dp+xY1BaAtDteM3wiPZ9R95Tn43M+1Gtc3g9vwWAbnusWbabI+tAZCzPd5R9MbJvO/5e6RK/oIsFAN3xnP6Lb0R13BrPlWqViqF1s2oC5DDdvvsI7bqOicAwUZ9rCoD+m5RBAL1Fh+E2OkLPVuXKxoORXfdQkbeTnKAMih9K1WR4653aLf1dAHSdNQl30+bpz2bClqXc89cdh5FZAxxxclsyd6AB3CWAPmHayq/WIK3tbRVSvUoxtG3Ose2mjO07j9Gmy1hbrxnd1xkDq44ucpGZK9rqhb8/eWwP5M6RyTBnmrUbaqUdtsd9765NUKFs+PwzzisydQ5n2iuEcq0mlaKYwPE0a3xvZM+SXuot3+KrtmPVxj0aAN2OrtGfubRqD1pVSINCoE0Ciu12mu9rtm2rbcEe74gBdN7ZBAUHgiQrdzd3nDv3F4YOGyFM8IoVy6FLp67In+9XWXsWLFiEmTNn4s2bN3K/7+LqAs8YnmjSrBnat2+Ha9evoXPnLvjy5QvatG+H3j264/PHd3B3CcPzZ0/Qsnkr3L37GLXq1MCw4cMRO3Y8HD58GI2btBBAvlOnrhg9ejRSpU6HPn36on6DunDVheLd81vImeMnfPwYghnTp6FqzXpw0ulw7coNpEyTEv4BX+Ds7owkSRPj7v37qFe/Be7efYIJ46ejVo1qSBYvFpydQhAU8g4bvFdh+vSFuHb9CWbNWoRKlSshVPcO7z8+xqD+Q7Fp7U60bdkDfXv3xKvX9zF23CjsP3IWdRq2QdcebZD6h3i4f+cRJo6fjfVrtqFxgwYYO74/YscOwY3rlzFl4kysXrEFVSvWxuLFs3Hu4kFh4weEeqBm7fro1r2rgOevX79BksQJRco9RYrk8PT0wsuXL9GlSxcB0MuWLYtVq5bLd8Lnj29xeP821KvTArG9UmGL93akz5IEru6BKFqsAG7eeo5+vUahQ4dOSJosFnz8/BDm/EW+yV2d48DP1xkuEoHtOwPdvtn9/anvFvhuge8W+JoWMAHQU2UoHpYgASXckwsDyQCgBwSK/AsZ6PzI9/UPgIeHB5xdXBAcEmpgRusj9igfCkbyp+Ene/GVtXkoiXqj7QHool7Kt8pBe/mnl3IyYoVp7Kv/ufqxE5mPHkutilYAXVV4/Qbmi672f4Oq2izC0culf/McsKdutgD0GJ7umDWhhwG4scZ6a9moEvL/nEUuTfYfPYsNW+xnVtvslG/8gKOXJPaO/5YNK6Je9ZLCHuQ7uw+eF+G+YQAAIABJREFUschO7tWxHjJn+AF+/gHYuvsE9h05q6z3FtZ0szwPnMZ4K4znb2xGh4ubPKITcv/0o7znyxAWCzZh98HTDucT1Re084aXCa0bVxZJPo7tfRzbVlQD1P75DqDb1wORB9C1l2MKC11hZajxXEMFKJCLVQHQXeAcrMOXDz4KA90nGJ46Twyf1hGFyv8k7xFAv77cD89fPMOl6xdx5tZp3H5xE4ECoIcpALpLMEJC/eDn+1kAdJ2OsfFUBnoVDBk11BxA1zPQnQwAug4+vj4IYX11vLAiE0qnuO3p57e1C9EF0/qCzNiopO8AesTWy5opDVo0rIg4sb3w/OVbLFyxQ8+KjorVI37X3v2Dufx7AXQFmQtvi8HLBV3a1EHlsoUNjmMRWYPfPvuP/IWx05ZZfaxyucJo3biqyEKrid9OVPByd3MzKoeg/PqtB7FwxVYbAHp4cQT7G9ctL+wrbYoYQAeqlC+CNk2q2V2vdVsOYMHyLfqYvI4hM5EH0L/eOP4v5PxvBdAdWQOiYuf/KoBOhmqLxlURJ05MPH/xBguXbRFA99+UWjativw/ZxeW4v5Df2GD9/5orV750gXRsW0diQ3LdP7STfQeMC1ayzDNrFeXRg4C6OE5fIu5pgDo5ibQzifTvxM8dwR0VvB5Au46Vfzoq9k8MuuAI235lgB6764NkSljalFTpFz8voPWHbwqlCmIzu1qi/qijO2Lt9CzvyqrHeGJQfNLex02vlr3ScaTRndHnlyZ5e9co6wD6LbrETGAHv5+q2bVhKku36iHTmP9Zutrj3q/Id+5JveE6jfZ1FHdDU4ASjjJddi1/2SkQtVZIxxF5/1pVPc1WwA672yowBgaFgp/fz+8fv0Kc+fOwcKFS2UtKVK4KFo2b4tixYri/YcPePfug3wb3r13D6tWr8LR48fQpGlTtG3bBi9fvcTgQUNw9OgRVKxaFePGjkHSBHERFPAJ9+7eQaMGDcVRoUbtOhg4YDDev/8g6i2DBw/HunUbkDZdety5fRep02XAjh07kDZdKoQEBuLW5aOoWqkcPD3jYszoSfg5329InCQ5XD1d4ezmjPfv38Irthc++37Brdt30bRhM9y7+wQjx05Di2Z1kChWbIQEBQK6z1i3eQXmzV0hoPOQwePQoFFNxIgVjGcv76J39wHYte0g2rfpia6dO+PVy3sYPXYEdu47iZbteqBnn/aIE9cFz5++xNyZy7F4/grUrVMb06YOh5u7Dy5fPIvZMxZgh/cBlC1dFbNnT8L1W39i8IjhOHflPurWb4QhQ4bIPRmdWT99/oKPHz8hceLEQjZ8/fo1+vTpI3LuhQsXxurVq8UhytkpCMcP70bF8rXg5pwIJ0+cwY9Zk+DZy9uoXacK/r79GL/3mog2bVsjYaKY+Ozji8DQ9xLezM01KUKD3eDhQUzmO4Bue2X6/sR3C3y3wHcLfG0LmAHoxTQAuk4DoAeYAOiUcNcC6EpFwwwyhEo8rvDEvyv//lYAutTnGwD1X7uLVC/pcPZMuISqWrYlNro9AKUjdS9ZJA86tgyXcJ+1kBLu5x3JwuhZR4HAyBQU3TaITB2i8x1HAfR/8xywp2+a1S+PejUUUJfg+LhpK3HhirGEe7WKhUHnDj5z5tx1LF61y8zkE4a1R+4cCmOL8qm9h8yJzm75ZnmJtNlXWtMo692kTlmkSZUUb959FHb1xat3zNqmxtDmLygBPnHWGmXtt1AvbZ6v333Amk2W8/xmBoxCQcV+y4VqFQrDK4Ynbvz9AHOXbPnHQgVobT15eCfkyamM7fOX/0avIbOVfdYkBvp3AN0x1kdkAXTjNTocQLfKQIcLdMFONgD0UNxY6YcXL57j0o2LOH3jFG49uyEMdBcDgB6kZ6ATQA8Cpdb5QR8aGoaK1api6JhhFgF0z5iMt+aCmLFjwdlVBx8/H4SQgU4FIp2LGYCunULacUjnkoTC4JXBZzTTKpb+FdkyK/Lu124+wI59f4b/XiMPzDXedH2PwpT9n3u1dLG86NymFug4xjAlM/7YgH2HFQcme1JkzsOOvPNfBNAnDu+CPDkyyf716OlLHDp2DqfPX8PjJy9Rqmg+VClXWGSJ1fX0i48f5i3djB17T5iZPGumtBjQo7kwz5koi75x+yFs2nZYLhl54dayUWWULVFA/s705u0HjJm2TC+/HnEvcj8d3KulyNxSjjMwKMiQDy8IJ8y0zEBnvQb2bGFcr22HsHHbIU29qqBcSeN6jZ66FBcu33II0GELvgPo9sxG82e+BagXuZp9m7eiCjQ4WsvoYqBHVz6O1t+R5yeM6oo8ORXg7GuA21zP2raogcyZ0sLH1w9bth/GkeORvx+wp23/BQDdWXMPFhFwrrbX0XPndwDdnpFi/owWrN9BtvtUa+otkD22XavqoKMMQ5J4bz+Kw8fsGdvhjnpa9cjI1Th63vonAHRtmecv3kTP/lOsNsYeAL1YoZ9RvWJRxIwRQ8LrzF28SdYcR86qrIDpXLM0Px3N01LDorqv2QLQ/fx84O7hDjdXV/j6+cJZp8OFC+cxZepU7Nt3EKEhTojpFRsurm4CnMeOFVts9er1awHcU6VJjc5duqBevXp4/eYNVq9Zg6nTpyFevHhoUL8eWjdvjCC/95gyaSK2bNmOmLESYtGSP5A7188IDAyGztkFW7fuRKPGTUWNzMMzJipUqow5s+fBK5YLgvwD4ObyBQ1rVcXePaeRJHFizJ6zEAUKFsajJ4/RvHUzvHz1DIOHD0b+Ar8gTOeC+g2a4PqlvzFi9CTUq1MHKRLEhjNCEBL2Hlt3bcDECXMkBvq4cTNRt151eMUKxdMXt9GzWz/s3XUUrZp2RpfOHeHj8wJDhw3F5q0H0K5rX/QZ0BWensF4/OAZ5s9ZiaWLVqNendqYOmU4PDx9cfXyecycOg+7tx9FiaLlsGD+dLx+dwd/LFmMCdMXIffP+dGrVy/kyZMbwUGBaNe+I4KCgpA5c2aMGjUKvr6+GDFiBDZs2IAcOXIIgO7p6YG4sTyxe8d6VK/aEK66hLh86TrSZU6IR09uon375jh4+ByaNeyCuvWaImOmNEic1EvioAeGBAKhseDi7AKK0IaHoYqe9eB7Lt8t8N0C3y3w3QKRsYBDAHqQnoEeBl9/awB6OFBuGUDXc9S/EghkaoLoOPxExqzR+4568W/8pyXQ3BQ0ic4Lmf8qgB69ffEP5qbvfke4QPaA1P9Ui+yZm03rlzOwognqjpu2ChdNAHR76j9+KAF0hT3MGOp9hv43AXR6GIdIKAf7k6MXMrZytgag23rv+++jxwKmDPRJwzsij945RAXQI5Jw/1/ov39rDHQlPI26QisLdqhTiCH+oUHCXQmNLu6EblAk3H0++IRLuOsUCfffDBLuobi50h/PBUC/YADQA519jBjowZRw96WEuwKg87KER61K1auZA+ibKOGeQiTcyUCPSQl3V2cB0FUJd53O1QhAt3XBxHFniUE1dkhbg3oDAfJ+w+YZJsO/eY+KnhkbfbkwpnbnNjU1APpGkSa0J30LO9tSjLGnnl/nGa02tDETbFjf1siWOR02bDsokuqmiZfnYwZ3QPbM6eRXtOOh4+cwavISs2e7tauHSmV+k4tZXuguWL4VW3cfM3uuZcPKqFW1hFx4Mr/te09g6lzFES2ipLDlC8kcu3rzHmLFjIHUKZPKKxEB6N3b10clvqev1/xlW7Bl11Gzolo1qoLaVUvCzY2hH8Kwfc9xTJmz+juAbqtjoun30fm9FlGV7Dl7a993hEUaFVNEFWhwtOzoAr6jKx9H6+/I818bQHekLtH17L8dQNfBCc6MT66577L1d0e/1xQAXbjuCDVxXIwuO3+rfL4lA/3blKVlizrmwPu1bP6/AKCrtrHmJG6v7f5LALoaCZ6y9vx25JSnkiv/dNbxvOkj8cNieHri8+cvCA4Jws2bNzFu7AQcOXxcvjVDgkMkhnxQcJAS/9zVFVmyZkPbdm1Rrlw5eMTwQEwvL5w68xcGDhqE8+fOIlGixEBYEHShIQgM8IGbmxf69++LOnXrIFas2AgNChFFvoePnqJ02bLw8w2Ub8blq9ag4K+FRCLe3TUMfp+e4MGdW2jVuiNu3LyHBAkSI0HCpHj/8QPevHuLbDkyYfK0SciZIxfuPXqM2jVq4/at+5i3aAXKlC6HJHFiwN0N8PN/g/0Hd2PwkDG4eu0+Fi9eifKVKsDDMwQvX91H7+79sGfXITSq1xI9uneFsy4Qg4cOxvrNu9GyfVf0+707kiSJhatXr2PyhDnYsWU3GtZvgBEj+iJePB2uX7uCiWOnYMe2/SherAxWrVqKMBcfnDlzBkNGTMCJk2cQL0ECxIwZE2GhoXjy6BF+SJ0aq9euRdasWfDo0WMMGjQI27ZtQ4kSJbB50wYEBoXAzQXYtmUt2rfuiM+fXbFv7wHk+SUT/AM+YtjwAVgwfxVcdHFQoEARFC1aGNVqlEOGH1PAN8APAf6uiBvHC2Fhzt8BdHsn91d6ThAum0t5xLf0obYziLD2nPffIgyytUpI6f/xs0bUh0d0KMoo4VIjm5T7RiY1JIhjf5oqvES2HlF/j+ck2sLRP6NectRysAWgM/6GxEAnA91RAF3tWO2fKoAetWrb9zYlG+178t//FFnn5o2JCETnhxovZBy9LLFmi2gF0L+RhHt0tf3fMj4c3Xe/xaV5VGxjq3++A+jG1uWldkhoiEMmd/RCxlbm/wsArK02/pt/r85pde03BdB7W3EOUefa/0L//WsBdPm40n482Wagu+lc4RLibMRA99B5YujkdvitnBoDPRQ3VigS7hevX8CZm6fx93NKuFsG0EPDCKCH6gF0J1SqURXDxgw3YqBv3nQASZOlhIGBHicWXFQAnZc0zpRwN2egq+PIdG/hvzkmnZ2dzQC37wB69KwoUQHQWYOvDdD9NwB0WsKxj99qFYqKLLsaA/XazXvo8vtko05NmTwxRvZvi1QplDAGp85dxYCRcy12PEH5KSO7IUO6lPL7x09fYuDoeXjy7JXVgVKoQE50b1cPcePEwucvvpi3ZDNqVy2B1KmSyTvWAHTWa/TA9uH1OnsVv49QVEpME+s1dXR3/JgulaFe/UfOwdPnrx0awN8Z6A6Zy/Dw156fakG2zt2mtf8OoEfcn98B9MiN96i+9V8B0GXHsRNEd/R7LRxAd9ID6I642Ee1B6L3/W8Dait1/vplqWcMx84a0WtR89y0APq1G3fRqef4SBdpr4R7dDPQ1Qr/fwHQd3vP0QPmBM5D5RvTCEjXnO2dKOUeGiqQCoHy9+/ew3vTZsyfPx93bt8RrIVrUfr06dG8eXNUq1ZNQraSwR4cEgIXF1cEBQbixs2b2LFjOzZt8sblS5fgGTMW8ufLh9YtWqBKlQrw8vQUEI//Bfn4iTR8/4GDsXXbdqTNkAnDR45GiVJFZU36+M4HoUGfkTBBHJw/fxEdOnTGpctXlLKCglGmbBmMHTcaMWLGQMqUKfHXufNo1qgJXr5+i0lTpqFCuQpIljAuwoJD4OP3Edt2bMXoMePx9sMX9B84BHXr1UaC+LFx+epFDB82HCeO/onaNeqie5fOcNEBg4cMwQbvrWjasjX69uuFhAnj4c6de5g9Yw6WLloq8d+nTp0gAD2Z+1OnTseObbtRvlwFzJo9E/Hjx8Snz59x995DTJ0xC96bN8PP1xfu7u7Imz8/BvTvj2LFi8i37/Pnr9C7d29s2bwZNWvXxsSJExA/fjy8efMaf544hkYNGiNe3KT4Y/58lCpdDK6uTjh3/gzatu2Aq1duwStmXFSvXh3tOrRGzhxZoXN2gr9fCMIY7s3Vhb4J39M/ZAEVPDe+47FUGSudpPeC4RyOLIhO8FwnQOM/B24p8L3u/zGIru7pjpHZzEeKEnonMolYkISBlOQIcB5emhJe8p8cSawLbegocK66k/H9yNkvMjY3fyciAJ0Sns70UnNBgD9joEcGQDccdQxlG3vw/HOLQPQYMHK55MyeHgV+zoJkSRMgUcK4eP3mA169+YAz527i7MVbVjJVJivjjKZLnVz+fv/Rczx6oly65ciWHkUK5kDaH5JJfOJHj1/i4LHz+PvuE7srmTdXJokVzTyY7tx7gkPHL0geJSjh3qKaxIFi3KhZi7xxMJIS7nrynZTBMn/Jk8UQX4p5nz5/IwI7GDen+G+5kDN7BqRMlgieHm548fodHj19hT//uoZbdx7b5UDANlUo+QsyZfgBKZIllAvKB49f4OAxtv2xRfv9kDIJ0qdR+uHug2d49OSl/P23/Nnx2y8/IXXKJHj77pMwhQ4evyAS5NqklpkzWwaJaco6nzp7DSfOXLXaX5YAdNajeKFcoLxnksTx4e8fgCfPXuPqjfs4fvqKeIdGlHL9lAEJ4seRNp85d8PwaPHCuZEvd2ZhOL19/xF37z+TsaC2095BxXxyZf8RKVOwf9zx4iX75yVOnr6Cm7cfRZiNPQA650P6NCmElfX46SvcuqPkqf15pbKUEE4rP7928z627wmXEA4IDMS5i7csynFzPPz2S3aJsZ40cXx8/OyDl6/eCwuecyuilChBXGTPklYO1ab1Kl+qgIw1pnsPn+H02es4cz7c9tbyJYBOFro9iTK/pYvmQ+aMqQ1xV1++eidj8eHjFxazKPBzVmG1+QcE4uzFmwabsK60AVPjOmVkrjEdOXkRJ/+6ZsjryxdfnDp33ShvNc+AwCCjPK21gWWVKvIz0vyQFLFjeeHFq3d48Oh5hPU2zYvrQdGCuZAqeSJpD+fW1Rv3hK1J6ePIJLU/XZydReLektS0yFjHjwPTtlLCmuscpX1fvn6P638/kLXz9dsPDleFH7/siwxpU4hUW+VyvyG7fmxflbF9UvLk5QL78dylW2CcODUtkljVCmtxFyX4Z6+Vv5vV8dYDHDh6zqE6cswR5PspSzqpI8vn2KetmFdkkyoPzouBO/efSp7WEuPBx9aPYbad/W3JkYh1zZsrM9zd3fD5s4/ZuNVeZLLvSxTOgx/TpZT9gRcNXGO5v5w4fUVs5BRGvpFlAP2HVImRLm0K+ei5++AJHj9+gUTx4wkARnnlTx99cO7MTWxZfRifX3+BOYAegstLPuPZ82e4eO08zt85h7uv/kagTpVwd0KRknnxW7H8yPBjOrnUuHb5MnZ4b8Oli5dRuXo1DBtrDqAnSZYCMbxiAs4uiBUnFpzdXOBLBroA6IzFaR4D/VsC6GL3InkEaKTdyaB48vw1bt0Ot3tEY0rdA/jM3QdP8fDxSzDP2lWLIUvG1PjwyQeXrt7Gzn2nrK4L7PdcP/2IVCkSK+eLV+9kDzxx+qphr7FWh+jaAzimuY4lTRIfdaoVl32UZ7x13odkP1WTdp+xVCe2ge3h2po0SQI5K/Cdy9fv4fiflyzawBHwzDTkythpK0TxhesNy2UMd557aD/uudo1QVuOzOFYMUSmnOcYS+ukFpBg/lwPeQbg2eKW2bkinIGulGPfHqra8OecmdG3S2PEjxdbfsT9s2XXUUYmrlahCFo1UkB2f/9ALFixBd47zVne6ku9OjZE2RK/yDrNsxeZ3kdOXrA6nMcN6QjWg4nPjZi4CIumDwgH0PefxMSZK83er1axKNo0rmao1x/LveG944jVcnp3aiRS7kq9fDB5zhocOWGPXG14lo4C6HQOKJA3u4D83F8fPnmBcxdv4sDRvyK7ZRjeczRvOiRkSJtSYorKPn/Z2vcYZC35KWt6OeNZe1bNj7Gnr1y/axjLmX5MjVJF8iGjeg588BQnz1zG6XPh5ylLjWe4AYbK+MQ962z4twLDDfzyc3aZa2/ffZRvN9rvwWPHYnEzn9w5MuGHFEng6eGB5y/fSH8cP3URN28/tKs/6IhBxYPMP6YGHTg4vu8/eob9h89EmIeWgV6yWD78nCsLftCfVZ48fYXrN+9h/6EzEnbA3pQ/bzYUyPcT0sv+C/x955Hkcev2Q0QV+C6QLztixfJC0iQJUbdmacO6vHbjPrx4+cZQxUePX0h51lLqH5KhRJF8SJM6meTl7+8vISQuX7uD4ycvOtRebRnMl3sn18VK5Qoje9b08uur1+9iu0YZI4Dn/fM3jMpR3+XzHEuMl5woYTzUqVEKWTKlxcePXyQc1s49xw3v5c6pjE1ZtznW37w3ajLfZx04t9Q8+YDafkpky/7wmPP/Bg4cjnj+RwZAV8tKny4FkiSKj5ev3+HZ89cyJm7+/cDeYWX1udw5M8u68OkLWYtXhYHOVKJYPuTLm13GM+fn3buPcfDwGbGrqUNLRHtuieL5wTJSpUwitnr+4g0ePXoh+/cNG/OT9v8pW3pZ203tX7JoPpEojxHDHQ8fvcDZC+b2N60XY4j/oFdAefTkBW79bT7GFb+BMOljjkV+s/DZmxaeXTJ3sDzHtHPPCUyYZl1Wnd+1hX7NJfZMljShjMeXr97i/KVbVscN31Hr27hBBVmbZD89fl7uI9Qk3wN/Gd/DyNiOHxfBIcG4cs18bJsOCLaDNuWc5j0f77WUOX0bx05csDmn1XEk3+Lnrxue5zzOmycrkidNiBev3uL6zfs4cPiM2VyzNkAdAbNtTYaIAHSlv1Mp36gVihitPds05yLT9tkj4c5xnCNrenEQZgic85dvWfzGY/35rBqGJ1mShGInjv39R8/IOc4UhFfbrP3OsWUHW7+PqrLKzi1RUUwMg7/vFzx78kT2FTKnAwKUO5AUKVLAy8sLgYGBcHN3l75ydnaRCFx89t27d3j95i2++AQgVOcqCrQZ06dCzBgeCOCdQkggYsTwRFhwMEJ1Orx58RLvPnyCs0cMxI6bAM7ubnBydpMz3eePb5E8WUK8ev0OV69clZjhPDd9+fIFiRInFll3Z2cFJPbj/vfoKT5/+YKECRMhccKEcAoNRWBAIGJ4ecA/0A8PHz9FMJyQLFlSUUty0ulkbn7+8AkBvn7wdPdAgrjx4MqyP3+CX4A/YsWLgwQJEsh9GMMfMX77xw8fECdOHMSPnwChQk4Jw7t37+V/V1c3pE2bGoFBwfLtyfuHd+/f4+2bN+LIyg9+F1cPJEqUSGzHenCvffjwoTghJEqUAK5uHoKdJE4UX0I6nTh+AslTpETmjBng7OoGXx9Ffv/JkydAWKic61iX5MkSi/S7n3+gEAEtOabbGnfffx+9FtAC6NbJbBEDegK96iIPoOvC6BzD//8pxywFPA/9fw+g64FfR1mNhg1GBc8jBwAre4qTnrDjuNMkHbD+eQBdvYdx7D7GeFY7G8KDR+9styc3mwC6ykCPKoDOyoSLDShj7v8XeE7vu1pViqDIrzkEMLX0kcRD29Pnb7Bo5W6cOmsMRKmsmW7taqFM8XzSu3sP/QXvncfRpkll/JQ1nQEoU7ueG/+hY+fxx7LtcoC3ljL/+APaNK2MjOmVj21tYh4ECS5euYN2zapEC4DOocA21K1WXIBJS5LDvKhe630Iew5Z/ohu1agiShf9WUA2S0nAFsa5Wb4dl6/dtdr2ZvXKoXLZgojp5Wn2DPvj5p1HmDxnvRlw3L1dbZQrkV/e2X3wDHYfOIOm9crKwZ4HNG16/+EzVmzYh+17FeC2ZqUiqFO1OOLGiWn0XEhIKC5fv4vZi7eYlWdYIvXThg4TLRqUx4/pU5mVp2bKeJ37Dp2VeM3W0vypvQXs4gXghBmr5RKoVeNKAliY9gsv7fce/AuzF3nbXF1aN6mE0sXzIU5E/XP/Kf5Yug2XLMTaZgH2AOg9OtRF+VK/SH3uP3yONt0nyN+7tauNCqWVi+CIEj1gV23cjxXr9spjBNaqVyoCgtyJEzKmr/n7HBfv3n/Gyg17sW23AliaJm3dCSIMHbcIXdrWQuFfc8LN1cWs3wn2TZ2zPkLAkl1vC0Bn/Vs2rIgyxfPDK4YSZ1WbOMYuXbuDxat24rrmEoMgZb+uDQUApk1WbtiHZev2yKvjh7QTsNFWIlA7bd56HNA7F5jluXE/luvzNM0rX67MaNmoogAhlmyurkPzlm61aqOsGVOjfYvqyJwhldk6xvJYvw3bDmPZWqVdjiSCQ/Wrl4SLi7OUP2rKcly5fs8oCxWcJmg7/Y8NssM1rVtWgHPTNr378FlssXW3eSzdiOrFsdejfR0BvO0d28vX7zVc0pkC6Bev3Y2gjp/EVrbqaGvMsc7PX76VebZz/ylHzC7PLpjaF+lSKxdrJ89cxeBxiyzmUa18IVm7PNzdxImBdV/rfdDi5Uq7ZlVRs1JRWTvZnyMnLzPqT9o2TaqksrfmzpHRbM6qFeDlMx2Vps/bBD+/QDN5rzBdCLp3qIPyJQvIK7sO/InLV+9ILGReNquJoNu8aRuxftE+AdCHTW5vkHD3fRuCCwve4+mzJ7hw9TwuP7yI+2/uSQz0nwtmwYDhHZEtR2boTPYdXpTs3bEbx46cwJBRQ8wY6EmSUsI9piLhTga6AOi+CsuBrvswBtC/hoQ722/q4EDgu7Xddt9gFfzW7g279p+WdY9rDC+4tXZfsGI7tuykzGF44nmIayjPapaS6sxh7/4V2T2A57rfuzcyqrO1CaTd/7TP0KGI7ebll+nZRH2OIBfPk7MXbjbK3tYao33YFECfOHM1ihTMBaoX0VFFm9jnd+49xZzF3rL/q+Wwvf17NJb2KnLpFzB68nKLTVbH44ThHQxhLAied+htzA5XQyeEt8WxDzZTAJ1OeF37G5fRuXVtuahlGe/ef8K46ctx7tJNq2udFnBX9ts9WL5ul8Xna1QshpaNqggI/uLlW4yavFicsBZNH2hwhtppBUCn7HvV8kWkXnSEHDttmYDT1pIWcFfrtWztTofWbHsB9N9+yYE2TaoJkGFpnNGOC1duxa794Q6P9lYksnn36tQQFUoVlGIePn6O5p1HWi3SnmfVZ4KDg7F60z6RxaekPs/Ri90eAAAgAElEQVRTBAC0iWsKQVPK+VsDvpfMGow0qZIJcDB6yhK5ZG3XrLpFG/K8vmv/SUz/Y53NOd2uWQ1xnIgT2/ibRH2Rdbt97zHmLN6Ei1f+tmoTjlMqNtDhxzRxvt74+wHGT19usX28FKpfswxqVyuFuHFjWSzjw4fPWO+9H2s2KOd1a4lgYPtWtcWB1OybNjAIx05ekHnQqW0diXFMUH76nDXYd/C0XUPsp2wZMKB3CwFobKX7D56iVSfzcZTzp4xo1bQa6EwR4bp84BRmz19vqxiz33fv1BAVyyohJSJKMs/X7cby1TsMj2nB6V17T0ifs67a9tIBa/4Sb3hvPyzvLZqtAKDs5x17TmCKiUNPs0aVUb9WGRn3zHP2/A1o36oW6CxhaX948PAZZsxbh0tWxpsjADrHQ/NGVUCbW7I1v4suXr6FRcu3iqNGZNOSuUPFBpyfYyctRkxPT7RqXh0pUpivcbyT2bPvJGbOWWM4n1vrqzataqJs6YIRz8+7jzF34SZcvGx5fjZvXBkNaiv2J0A9648N6NCmFkpZsf992n/uOkN+pnWbOKor8uTKJKY6f/EWeg2YZnHO84eTRvNZ5RtSiYNt/qwtAJ3ztGbV4qhYrhASJ4pn/dv83ScsX7MTW3YYO7BNGNkFefNksdm1jHM+dfYaIyB+8ZxB4WN79wlMmmHurMaMc+XIiNbNbM/pPfv/xCyTdVlbMXUccV2aNmu1OMU2a1hZnAXMviXff8KyVduxJQLHODXvbwWg9+zcSPrJnrVnxdpdUn8mewD0Fg0ro0GtsnB1cRFAfMSkReIIq/0+4Vjp1Ko2ShXLL9+Dponz/fT5axg5cZHBOcHW943NgWPlgX8aQHd11iE0OAg8g7i5uQlgTlDX09NTgFn+nEqz/JM/px0MgK1Qnp0R5qxDUEgYvwjhjFCEUQYeIRLuBzodQgICFGDe2RUeMWMj1AkIDgtDcKgT/P2DERYSgPhxY+LFy9eIGye2sLc5tvl+cHCo1ClWTE+8ffcBPj6+SJY0MZxdXATkjhs7FoIDgvHl8xepp0cMTwSGBAMuznD3cBNnYq7pfM/TzQ0xY3iKvD1xhkC/QPkdv3Hp1OTsqkOMGF54//693HMlTpQQgUGBCAoMEtsw9BLXR6VeIXJ2YJz42LFjK4quoaHiVODh4Y4E8ePi4ydK54chduxYEqOcW62ODuh6qvibt+9lDnDfpF15XxAcQqDdScZlUHCo2I13daznFx9/eY6/p/Ivy/SMEeM7gB7ZyReN74UD6BFlanrWCg9rrL4VFQa6CqBHY7MikRUh/P/vDPToUAGIPANdBdAj0XmGVxQQ/Z9EYv/fAOgBCAoOVmKgh9gbA920axWZAftiSERlWIS/a+vwFj2l2JfL2MGtkT1LGqMDJTfH0FDGKuWxJDy9fvsRU2ZvwCUD8Es5esXjqGvbWihbQgHQj5+6gnRpkok3qrXEMg4dv4jJs40vUdTnyYzs2KoaEkdwEaACIAnixYG7u6uA8bMXbbHJwrVWpyb1yqJ6xcJWQQn1PQLAC1bswN7D4XE+6XU9oFsj5P4pg83DOfP58PELFq/eZRGIJ3heo1IRQz14qA4MDAJlkNzdXCV/HrLWbD6IlRv3GzWnu/SDAqAfO3VZVAEIOltLvKCeudAb2TOnkfdMQVTD5hoWhotX72D4pGVmTg+qs1PF0gUEXLZ0SWVaPvv/7IVbGD11hUUnCi2AfuTERVQoVcCgBmCpLcyP7OsJMyzH7GT/DOrVFHly/Gh3/yxcsQN7Dp4xK65pvXKoW72EzA8C/OOnMwb6HaPnenSog3IlFQD94ZOXaN1VkSTT/jyiGcpD8trNB7F0zW55rG/XBsKWM/VM5nP0jtWmL1/8QEDXVt3pwMHxlDFDKqs24RwjU3fY+CVWnV34EU0vV2uJQOawvi0k3rCttY+qCcMnLhEmLZMW7GZbV2/aL/OGaeKwcIAiIluqwPE+fVxeszw3H8ASfZ7afOjAQtBfHc+0Bech20q7qReg/DkZiVPmrTdj0ZN5NbBHY4M6h5pHSGgYXCUUidJ3BJladXdctk4LoHMsjp220oyFrgXQD5+4gGK/5RaHDGtJWd+2Y5ueNR6RbbW/69mhrsxTW4n9uMb7oNhcvRzQAuhk5adLk8JmHemEtG2PZaCf7Rvapzl+zpnJMOa4jhLA5gch+09NdGCgY8aazQdsVd3o94N6NkXxQrnlZ3SsGjFpmUX2b6+OdVG2eH5DPQ6fuCjAuCUGunZM0xGi64DpRmWSBdutbW0kSWT7gpz5k40+aeY6PH6sZccrXp7dO9QWcILp6J8XkTVjGiPwnD8PDgrGisW7MH/iJng6xzAB0INxZu5r8VK/cPUcrj+9ikfvH+LXstkxfGI3JNerQ1gyKuv28P5DJE2WFB6eHvD54otBv48HJdwTJ02uAOhkoMeNLQC6nz8BdLq886TGmGt6X2cL644l5hTXHdO1JyIJd9ZZm0++PJnRpU0tu+3+953HmDhzjaz9pkm7Bxw9eUkY0HRk1CbT9Z/71+De3L8y2lxDmQ/PF/bsX5HdA6gQ06dLA3FsspW0+5/6bKWyBdG8QXm7zwpnzt/EqElLDU4JtvYRbZ20ADqdBqmqRKfMiPIgA5COY39dCAd1JwxrL04rTHQoHTDyD8M+pS2P4yZ3Djp+NZJ+5b+37johzkvGSWGgh9fDMe99zt2OLWuJcyHTyb+uYPCYP4yKGP57GxTM95P8zBJD3bTvihbMDcZM554ngNO+k8JCN00El4f2aYW0qZPLhd66LQewcMVWeUwLoBNknjjL/FJ/xO9tUTB/eL1adLEOCDNP1osAr7Zek2evsjX0jH5vD4CeP0829OzYwOAYolwucs8PhbubmwHkOnvxBvoMnelQ+VHJ2x5QXK2MPc9qAfTte04gb+4sBuajtUZRLWPEhIUWQWYtgH7w2FlhehMssJZ4Xt93+AzGTF0qj5iuz3x3aN9Wom5gz1x///Ez5i/1Bh02TFOrxlVRp2pJ5VIdgHIOCITOyUkAUvV7asX63Vi6JhysVfP5vWtTATxUgJN15zmC7zNPtX48G+7aexLT51r+BiHrvFuHBqLIZS1xvJF5TCc21s1RAJ2M1H49mpnt45bKI8u4RYfhRr+qXL4IWjapIgx2W4l2OHPuOkaNX2iTuarNSwswR1SGOHds2IslK7YZHtO+S4YuAWhTZwHT91QAnZkQIJ843ZhBrAXQ9x48JWxgOg9ENO4IkE2euRJnzporM9gLoFsaDxxXISEhRmuNsnY/x9RZq6yC0Lb6SgugHzp6FpXKFRInl4jm54FDZzBu4mKLj3B+Dh7YFj/nzmLX/KSDyR9LvGV+mCYtgL73gN7+GW3bf9L0lTh99ppZ+d8aQO/fqzlKFc9n17c571vmLNhoZActiB9RPwpoPXutkTONCqDzPWvs+CpUoWnqwJw+ew0jxi2wOKe1ADrHUfEieSNc57/4+GL+4s3YGoHqDev+rQB0LTvd1tqzav0eLF6unGkcBdBVRzI6K2q/I/r3aI4yxfIb7g54j8c7bN4lqHd7dJSYMnc19h9RSDr/qwC6Tjij0kJDG2kH9SzAdhM453rInxFIJoDOf3/54oOAoBC4e8aEs4srYTO4u+jgrAtDWGgIAr58IX4ugHhAYDCCQsiu1SFM5wydsxucXV3h4qx8RXJf57yM6RUD795/wIsXL5EiRXJhwesIuIcozFr17kYUcF104H+M807wmgA1W+MXGAifAALwbsLgdmHePr4ICwmFLiwMbi6uiOHhjiD/QFHacnF3g6u7q0ii63SK04Aw1+WON0TeV9jvAXL3xPbzzOHq6oywUOXOjXuGojDFEGkQRTKeyf0DggTYp03VuwZfXx8Bv8lU56fzq1dvpJ6xY8fBx48fxbZJEicQYuH7D58EkCfjgnXyYD1Fil8pl/nyr/y36Te3rf3o+++j1wKKdLa9eWqltZV3lPUtTBxMIpc4vjlqHHMCj1xZlt9i/POwMGfDWh2def838oqu8CzGeIKjbXc2DAFHJNzD5c+/A+iOWtz0eTMGetEwSpwwJgp3NJ2znoEewBjoIQqAHhoqBz4PDw/xEOOmp64nenhcv1VrmPUaze5wAN3uVSjSrbTnQiDSmTv44pyJ3fFDysQi0XL63E2RDVXl1fnzJnXL4pefMxs24aMnL2O8AaRUNk7+Twa6CtzygoKHEv554++HwoJ++uINyhTLiyIFcxoYqLzknTJnvUVZ9BH9WxrAaPYt89m577QAVWQOlSmRTy6ztbaMCoBepnheYUOpjO8Pn75gx95TAnD7+PmjRKHcKF/yF6T9Iam0a/3Ww1i+fp/B2j3b1xHJcvWwQqn1nftPi8Qz60WHADK8KWusXsQQdBk3Y7WRZDhZ9793bSCOA2w3pafnLN4qQC1TjqzpULX8b8IoX7flENZvNZa97EYAXa8EoPYDD1O8CN55QGEx1KpcFD9lSWs4xL968x7xCVS4OIPtJiP92KkryJszo7DgycZnomzPolU7DYx1dUJx7rB9XdrUNAABbDNl3yndzPHEi2TWq2KZXw0Md7aPNp5lwi5jvn9M6SUMdNZdJImcnYWpS6bngSPnQKZslfK/oWThPAZgncAfQQOy+kxTr071UKJw7vD+efQCO/b+Kaxk1pWy8DWr0C7hignsnzFTVsjY06aoAOiU0KdsIw+itIVWwp31URPXLwKJqsT+uKHtBExmXc9euoXdB07jr/PK5T5t26h2GZQqltfgAMF3ewycZWYHbd05PlgPJgK4LP/G7UcomD8bKpUpaOgnHt4XLN+BbVZYycq2bX3dJIBYplg+g+0pd835Q4cH2oPrBn9P5QOO83HTVxlAYLa5rx6oMQXQ7ZFwZ+v4gaHKZrOtpnkSOF2id1RQDZY/TxZQzUFlhapM5V36OcSfkwVcuEAOmTccy3sP/4WJsxTpcTV1bVMLlcoorGyGTliyZhfUPAjyVin3m7C2+QHXoc8UB1dvgM429fQMdFPbqZktpDx6yiSGtZprFOfSiTNXsGXXCVE0YD20KhVXbtxD94H2AwTcA1QJd+bPdUMr4S5jW384DwkOlRASBLJM66g1gM06WgCY1ff7dWmIUkV/ljHHcXP01CXMWxKuEkCgv2Gt0sLCZ2Jdxk03dz6IqENod84nXnwo8sjb4b3LmDHM96eN7oJsmdIYsuLe0OX3adIH2g9PjuchvZvJesu5uXH7ESOVDjpjDOrZxOCMwXadPn8dO/adklALHE+cS9UrFEGyJIqCCvM/ffYGho5ZommKOYDOOcJ2cBzfe/AMt28/FpWO5MkS4Y/pm3B05znEcI6BoZPbo2C5bJKX79tgnJ33Fo+fPML5K+dw49l1PP7wEHM2DsJvRX+W8kPJoDp/GauWrMCZkydRrW511G5QDylTGQOYBgB9434FQI8ZywqAzssAXmcYA+gRnaksgeesv70AOufO7+IEo6gN0O609459f8oaTHCbdq9WobCx3c9dx+Ax5qoEWgDd1O7cK8kuT5kiMZas2iUqO0y9O9eXc496vrjP/WvPSew/ek7Zv/JkRu0qxY0Uf+zZv6KyB/zycxZFwj1xAtSuVswgFbze+7DIeKqJ65LWwYx17d6ujuGsQAcnSr1y7pCpzbW1fOkCqFq+kNFZgaoqKghtrU8tzVet6or6e84LhinZvvukhNXJnTMjalYuKuFv1Hlz7tLf+H34PEOW9WuWRKM6ZWWPZb8tp5LE5oNGRarnYSoV1KpaTM4tPOeS9c5yjFM4gK6QMR379ujapg4qllGYnAzfsHHrISzQg9hqOYwdni2TEiaGTN0OvRUlHGsp108ZRRZedYywBoCTQV65bCEZjwxP02vwdMOFuz0A+vQxPZAtczpDvdr1HBdhvXL/lBH9ujYxAIOs14SZ1qV0LWVmD4DOuOyUbWeipP+shXSiUMLYcFzWqFRcJO6v37ov8eEdSVHJ2x5QXK2LPc+qz8ilcFCwrP1cC67dvCdqJOcv3UThX3OhZuXioMQsEy9R9x46jbF60FvbdhVAJxjA8aic1/1w7NQlEJQka796pWJgH6jAOs/rcxdvwva9x+UdLSObY5Cy7Yb17uEzbNtzXEAFfufnz5NVQPEc2X40fE9R1p0hBNg3amIokiG9Wwlozb3txOnLmD5/nUFamOO9ZqXi4J+rNuzB6k3GDHIt+M73L125jUXLt4hEMVO+PFnRqll1OdOzDTzHzVu4Ebv2mQOF40Z0wc+5FIcA5nXtxj1s23VUlF8o216hzG8SwkK7lzkKoLNO9kq4E+S5cCk8FAAB3R6dGhoAaZZNqXYyuSn1TqC6fJmCqFqhqIGJz3Zs23nMqtOApflhr4S7Jcl1LTit3Tvv3n8iewe/IRhygYzt439elOIdAdAJaqis83sPngrQyXxyZM+AOjXKGPqZ+XKO9LbAbrYHQKcNBvZpKY6iTJTRXbdpH1atUxymOUdaNq2GcqV/lb9znp67cAO9B5ozpO1Zg1TgkwAND+L8ZiFQd/LUJew/eBrv3n1ElUrFUKpEfgOwLuDnwk3YseuYWRF9ezVHyeIKEMi6Uc1g246jOHDwtMzPfPmyo07N0siRPZxZT1n3keMXGuaOmqkCoJcVhqWR/e8/xc69J3DsJO3/I+rVKo30acPPjQpjfKoecAuv4gQy0PVhRaz1kQoCTRrdzYSBPtWsrUvmDjGRcDdWnlHzYLsZcoBA9ml9GAvOmSb1K6BMyQIGBx7O9659JhrKyZwxTXgosgYVjSTc/zxz2fCcpZAG2rGtAOjGdfslb3b07GI8pynVzjnN0ACsX4Wyv6FaxWJGc5qA97TZ5o5z6jhSzznyLenjJ3OEeVISulqlokb9fvnqbaP2Whqv3wpAt1fCneepK9fuGPaJ6ADQ6YTVvZ3iBEgwlM5e3P/U0B9Ffs2N2lVLyliYNm8tDutD1PyvAuhgbHNnyrPzG105N3A8+fr6CnBOsJiJIDgBadpB4qjrnaFJQoDOWWTSCVDzf4XVHogAP18Bj909PeVULRB4aBh8/IMQEBQMFwLc7q7wcNPhzZv3iBM3juTLfgkL43nIXSnfCXjw4JFItsf08hCpd2IMMclK599dFSl4As+u7u5wcXeBX1CQhBlycXWROnu4u8PT3Q1hIWEIpPR5SAg83NwEGCfox7BklIf39fOTtZ7582xERwC2gftczJhe8sXLNtM2dGwXtBxhIlev1FuRuKctGd+cthUTOUHOJVRFZT15j0sQnu338fEXm3t6uMo3REBAMEJCghUchVgLAfMwOh0qhA+e79g/tA1jxfPvVAwwVS2yZ0/6/kz0WYAjgSxw24meHk6Ak/ZZ5S5F4O/vALptE/5rn/h3AOg6UbwI048zO//Uj0Cuh0zfGehRGWRmAHoRKwA6JV/0DHR7AXSjBUK/mMjSoUirKMmxiyxHm/pvAtApac04KRu2HjGAtNr28HJ4eL8WyJoptfz4waMX6Ngn/CODBxomLYDOf3ND37r7JBavUtiiapsZ57N+jRKygSsMl1OYs8hYypvAItlJ9KTjM5eu3sXIycuNGLC84OvevjYYt13NOyoA+vihbQ1gJi98p8/fZBHYb1KnDEoXy4vNO45h0w7lw7JowZzo0LyqgR1zkfWdYlxf1aZd29SUi3Aeutg2guwzNQByFT0zizI6jEk2YdZaDePf9kjTAuh8mjbZuOMoVm4IZ6qzT4f0aoqc2ZTYc2pi306bv9EI0GfbGGNeZeEe/fMSxkwzZv5w3gzp0wz58yiXQ/ygWrx6tzhjmCY6AHRrX9sAyr96/R6jp640iz2mAujq+wS45izyNruErlqhkIwVVQ6LwIYpaFH0t1zo1Kp6eP9cuYPhE5daZFR3bVdL+lftHwJ/0//YaNSMqADo2oxUUJw/I8u779C5Vju4Qa3SSJ40AdZ7H7LIauSLA3o2RpFfc0ofEHgfPWWFgPDapK07f85LU7KS2UZtOIVihXKjc+sahn7n5f+QsZYlqmXFtHLwyp87M3p1rId4cenxqmezT1hiFP+a7/NymoA1Ac2x01cZmLwRAejadi2e3k8jG3sKE2cpLCBLQIs9APqI31uCcdL5/tPnrzF47CKLdu/buYEB2LIEYKvgKdu+59AZM4Dd9oyO+AlHAPTwufRe1hw6o2iTts384Jo6bz2OnLxkVxXVCxXV5hOGtjfIF3Ns9x46xyJTRb0cUEF+m3Xs1xIF8ir9wjpOnrNOYt5rU4lCeUQRhWsWPwq5VlOS2TTRSYKseVWWmSEvJsw0vzSyZgAt4G2tf7VjTc3n8xc/zFiwUWItay9HCMC2aVxZvMkJuk2YZQy6kQHN/YEfvAQ9Nmw9LA5NpomAb5/O9cH6MVGRYtZ8bxw6psYyNgfQ+Zyowhw9h4nTV1HnDqH+IfD/HIBQvxA4BTjBy8ULgye1xa9lskq+fu9CcH7+ezx6/BDnrpzFjafXUbBGVnQf0gQxvDylbX+dOo+e7Xvh9avnCA0LlKuMlD+kwqiJY1GgUEHDmFAB9E0b9yOJMNBjibydKQOdEu4hIWRlcM0JX3RMz1S2/s362wugd2pVA5XK/mqw+8atRyTUhCW79xK7pzLYfeaCTWaKOKYqJLT7gaNUT7E89rRrsWENtaII0r19HZQubv/+FR17AB1VOreuaQijM2P+Ruw/cs7qujH89xagkgL7SJzelm+3GI6BEu8cxwSVmMgKHzlxGa7femAxFIa1Ak0BdO55DCHEsB4E79UkaiF0UEmTXH4k6jzzw/uP82lQryYGBunpc9cxcNQCo2LVdXDq6C7izMBEJYlu/Y2VJJSXtAA6x7I9FyDKm2SAk12eSh8vlbYZNXmJSFFr04Jp/ZFaHw/2wpW/bbKmpY09WxjaePbiTfQdZuxIRfCSsdITxI8j/ffHUm/s2BeuBGIPgK59hrFCew+ZYXW88BeZMqTG4N4txFmDKTIMcFsAOm06ZlAHpEiWSC4hKW2+WC/hGmHl7PhlVPO2BxRXq2HPs9pn+B4vaTdtP4T5y4y/xRgrfcTvbQygzstX7zBswgIjkJrvqwC6WgeOR0q0nzhtfH4gIN+6cVWF2QRIvPR+w2fJfFYB9OKFfgYdNFS1AY7boePmm4XE4LrZs0MDlC1ZQM7rBPgZQ3uyRjGhesViaNu0mpSnsgI53uxJBN8H9WohDgSc12Q8k5lpmkzBUEugXdWKRdG6eXVxMpI1/NItDBk1z4jlSTCrT7cmIItc3b8iA6Cr9XM0lvrIwe0lLru6Li9Y4i0Av2mi3Hifbo0lLjoTx8TI8QvMgFF7bGwP2KnNx5S9zjHAGPbjJitKBpaSIwA635f94ehZARC1ce0JbowZ1skQN5n7w4y5xpLafN8eAL1Lu3qoXKGwjHmys6fMWiUgpHqforaD8vS1q5eS+xJfX3/MmLcWuy04Z9iytQp8qs8RCJo9bx3+PBUO0HJcVqtSHC2ahs/P02euYMAQ4/W/eNF86NKxvqgUyFi+eBNDR8w1spX6Pdiza2OUKfmr4mTM+bnrmJmEfvPGVQwAumr/g0f+Esa9qf3phMJ49Uy0P/uIz2rPe/aMKXWftge41dpOAamXGZm7cb0K4mi6ZuNeiR1vKQ35vTWKFlKcSqleQEcCAsumSVuWJbUE0+fNAXTjuo0a0hG/5lfntHU2OCXe+3RrKlLsypx+i+FjOaeN7w8sjSOGmDhxynid15bL2O1Uazh8zPqZ0J5+sDXG1d9HFANdm4cjZUYHgE61oFpVSgpgfP/RM7TvOc4iy9/0zuJ/FUBnNC7GAieoS+CX7SZYzsQ2q46sXBOFmU2pcr2MOwHc0DAdAkkCkReAkKAg6HRh8HBzF4Y2fxjoFyCy6iFhgJu7mwDDISR9wQmfPvkgbrxYePbsBVIkTwKqUzHxrooOTQSHEydOKIC1k5OzlMEY5XSwohNtMEF+AuBwgq+PvyDVHjE8EKZzgj8VanROCCKwTodbHz+R9uf+zzrJ/WJomNxPuHq6i7oo45kHBYcIo53gO9dMsYFosOuk/cLADw4WBR1xrCKoHhKKL599EC+eEubQPyAAsWPFRJjELleA8w8fPwsITxCccvS0I0F2cVpwCpP7OALh/PnHj59E+p0se7LQGT6HPCZhnFN9J4BOZq4yjukgrxDSI4282jutvz8XgQUU/EqhikacVKav+q2p/Jt3KXQygV4TwlYuln7/z8q4K6QKqkz8/06Ku1DkMczIy7erdqfShuqS4WhfKC4Aynj859L/nIT7VwbQKaOoj03yLTrt3wSg29NeMrPJeuaGSRblJA2oqx5qCGarDHRe7m/efhRL1+wxA00oJ04p0pTJE0nR5y/fxqDRC42qQblqxmRnioilTiCY8sgqiB5ZAL1QgZ8MACsPI9v3/Yl5S8Nl42zZiJe8RX/NIW1lfSfPtcyqZz6s8/jBbYXpxESp6qETlogkKFPjOmVQp0oxOTw9e/FW4uqqv7NVD/5eC6CzHzbtUPrBNNWuUhSNapU2eEVbAs/VdyYN7wDGcWYie7jz78aXwflyZhJpcnr/y0XTyUsYP906EFWnWjEQEJZDaEgINm07ikUrjQEJLYBOMHjavA1Gcqra9kwc3gHZsygsq5ev32PU5OWghK6a+nVtAILo7B9KPU6etc5qXgSvmB9jXqv9Q+BYlRTnzyj1X7dauIQ7gQ9TCXcCGeVKKlL6ZDK17mbO/LIF4NjT39pnyMjnXKUzAefCjAWbhK2vTdq625K9nzSio8Gu9x89R7sek6xWyRqA3qlldWEj0/b8KKFjCkMLaAHXiNr5TwDoBFZ760F/ziHGBF+9ybK8t7Z+atx6xvZWkwoMc13hXKS0fnQmRwF0xtWeMne9MGhNE1norRtXko88S22JqN5qf6p7my0AXf04tgSgR1jHsgUlDrVaR0qvLzOJX7DqrxMAACAASURBVD+wRxORVmcZt+89QfeBM6zGo+7dqT7KlVDk1e9RRr9bxExIUxuMHthGHC3UtbHHoJlGZXGdoIoLGX60qXidU9J59wlMn7/RCEA3rXfbnuEsFe6Xo/q3RqoUiaUsWwoBDPfQuVVNid8ma/KJSxg3RV2TFQC9GyXcSyhhJvjMxSu3RaLX3zcIYUGhAqAHfAlEqF8onIN08HKNiUHjW+OX0krMSL/3obiy+LMA6Gcv/4Vrj6+i0/iaKFutkPz+HeMADhiHo4cOwdfnE0JDA8Xzmd7qjJ827Y/ZKFhYWRtMAXQPvYR7bCqjMDyLQcKdADpVbywD6NrLJ1vnLHvWX9p9WL8WhvMKFXB6DjJX9lDHRfHCuUHAnUo2tCnl+sdONZaw1u4Nit3vYNgE6yEy+nVriGLq/vXhs5y/tNLi2jHJ84Uj+1d07AElCaC3qhEOoFvYd9Q6UumlZ8e6Bocq2mfUJCWcgaXUoFYpNCbrm7H/QkKwYcthzF+2LdIAugAuR85h3DTLsULJem/dVFlfWCeqrsyYv8lQtf7dG4EODRxbctaYtMxIoYbvsI2Ut+dFnKqaQjUB8xR5AL1zq9qoVPY3AwNw35G/MGGGOSPbUQCddTR65/It9DIBt0f2b2tgaR85eUFYv9r0NQB05m8KupP17kiyBaDnzpEJv+tZ7lQU+WO5N7ztiN9qTx2imrc9oLhaD3ue1T5DZ+f1Ww8aJPhN2yMs7Gol5dKXQPuSVdvNmNpaAJ0AEWX7T58zl7dm3tPH9ESObBmkGCpVEBz/++5jA+Osf/emKPabEq6Il9rM68z562Zm5lzmvjptTA/8mE5xWnr89CX6j5wjfzIxLi3jl/Pymo6QBOvV39nqtzZNqxvabQsk1sqAs/2jJiwSBqOaBvVtiWKF88o/eSk9fuoyi/LfvBQfNqCtAUT/VgA62ecE7+PFjS3rHgFktsFaalC7HBrXr2CIybrB+wDmL9lsy6Rmv7cH7NS+pAWnrTkimBbiCIBuC5A3dYTYuuOoGfveFoCeMkUSjBzUHqn0qlB0+pg6SzmbmQLoHA+zJvdFmtTJFcLB7uOYZGGdt2V4LfDJ8Tl95mqc0bOk1XfVPXjy+J7Irp+fL1++xYgx83Hr7weGPbp/31YoXjSvMj/ff8KEyUvN89Lff7L+k8f3wo/p9fPzyUv0HzYLT/Tzk2VrAXSx/6EzGDPJsnR81UrF0La5ctYgIL91xxEQwP0nAXRbtufvq1cujjbNq4sjjxo/nMocpik6AXSyz/v2aGqY0wePnBVHF2upYZ3yaNKgomFOr9+8H38sDj/78D3TcTRp+goD216br7af+N2jjSduqXwt6K0oCziuxqbm+28F0Pt2aSKKQUxXb9xFh96WQ7b9fwHQncJCBYAm0KydvwTLGXucYDEBdT8/P1kXyULntyOfpYIEVRoFSA+lQiXVzkIE4I7h4SGhkb58+gx3V3c4u/GbG3r2djB0EqPcHcEhwQJUsyyG5/HxDRAwn9/M/NYgoP3h4yckTBhfSGYBgSFwcdFJvPDPnz8jXuw4QrpjKBfGFidwHhwaAv/gIISEhkInoeLc4EzmNuXUdTp4uLkg0D8IoUEhMg50Lsp7BKH5nChuUo7e3RWfP32Wu4Q4cWKLZD3XZwXYdhYHet6f8uzGNvj6Mh56TAk3pJAKPaSefJaxzWkA3m0KqC/x5Ened8Hr128ENo0ZK5aiDOtE0lWggO9k4dMObB9BeWH0u1F9K1jyY/vYV87OSp98T/+cBVQA3WINjNjmlgF0RXydTieRB6DtY8B/PRv988Dr12ub/Tk7FgbOcr6RHwOyplEJQdjIkSAiU12Sa6kdriD228TRJ//HAPSU6QuFJUyYEMlTUMJdJxuNSJv4qwx0bnih8PPzh7tewp2AhUUJd1MGunSUwj5XGOgSyOH/Z+I+a2HQ8wKzTtXiAuoqrOg1uHRVfzmgR860DHQChu16TrZqw9GDWiNXduUChTE4+w03jts4e0J3pPkhqfyecbf7j5hvNa8SRfIIQ5ofVAQNZy3yxsGj5x3qv1aN6SBQSBwEKGE+dd4GnD5nDjBZypTlThvVGan0DgFnLtzEkHGWP/7U9zu0qIZKpQsowIGvv0iYHzqhsChLF82Lds0qi3chD1NkRbJNpodqaw0kw51S+Uzsh7a9LPcD5VcJtseldyFjWFKSft1eixfZ2rjqzLNNT2MgtVndsqilB/3JSJq90BuHjqtsR/OaZkyfCv17NDLEkz1/6W8MMGFyzZvc0yBrxljeU+dusHrJThUFsjfZfxwDMxdsFnYnE/tn+pguBuDJEkPdtIYdW1U3yG6zf8hCU9vDQ6wpgO5IDHRtWY4w0O0Z0PYwAe1hz6tlaZmSj5++Qqe+Uy3HQZf4T5bT1FGdDfLV1249QLcBETPNTHNhrF2yvKk4IbGzLcit8x0tg5kS6ZNmK1LqluYN1x46vah5rvU+iKVrw51MKO3doEZJATspPTp+5mpQztdamj2+O35Ml1J+zbLJilbT+CGK9D7T42evxBHk0rW7VseyPf2sfcZRAF1rG9OyTJ0V1m45ZJFpa62O6gUcbU4AXW23ykBX31M/trSgmbX+i0wd50/ujbR6uW3K6jMkgLVUt3oJNK2ryLBrY8jb+0Gotb/C2t8AqnSoaUD3xgJ+ihzpzfui+sG81bmgXphSfn3G2G5IkyqpEcCu5sPwIR1bKgw2fjyvWL/XqlOH+s7s8QQWFEegBw9foH0P9VLKHEBn2yfOWIFLV+7AiXt6UBhCAxQGetCXIIT6hiBBrIQYPKEN8pfKJHn6vw/FX/Pe4MGD+zh/9Zww0Kfv6IWMWRW5+jMnz6ND824ICfaDn98nhIbRkz9MLkF4YVCpWlUMHTMMXjG9BEAf2HccNm3aj2TJUwoDHc7O8IrlBZ2rswDoTowT58r4TJQNNQbQTceWOvcjmk9jB7dBLv3cpPOA6TmE75YtkQ/tmlc12H3l+n1mst2mZcwc1w0ZVLvT8cjkLKR1NpTz1Iw1cs6xlCztX6YOh6bvcf9SnZa4f5ERHq4+YJ8DmJqnFuznHtC53zSzPcARAL1Z/XKorT9L8qzAvXX/kbNW18NMP/6AwfqwBqyTMKKHznXowkYbA11UQqatEmcRS0kcVQa0RvJkChPr7MVb6DcsXBmGTmqqA4/sR5sOYMnqcHCca5pWvl3Lmjcvz/DRoW+PfQz0Qr/kRLd2dSWOocztx88FxGaMc9O0cNoAgzLLBTK97YjbrX3HlB1eo2IxtGxURS7jCMSMm74cZAhr07cC0G2x1k1tQUnwrm3rytlaQIx5ayUOt5r485njeiHND0qoBqr3TJq9SuIPRzVFNW97QHG1jvY8a88zan6/5s2O3p0bGcbbzn0nzeTzl8wcBLLVmSz9Xmu/9s1roGblEnJeN+0H2mn2hD6Gsz8Z6gTELSX1/MA+rVK+iFz0UjZ+ypzw+LHlShRA5zZ15XKY8qM79p7AVCsxyk3LmDCsC/LlziI/vnj57whBnaKF8qB7xwbCyrUEei+YORBp9XLd1mSl1fIdZY5bG5uO5NOicRXUrVla9mZrzGptOYwRPrhfa4M6yNkLN9B3kGMOLcwvKgA6FQXGTl5iJENvyRaOAOi28iT4PXpoR1GpYLLUl7YA9JLF8qFr+/rw8vKU2Laz5q0zSP5bciQbObgDCv6iEAoILvYaYC4zbmt9WjwnXIaczOap0xUHMkvltWlZE9WrKvOTd2ozZq/BvgMK2Cvr2NR+SJVKuZ8hQ33gUHOHQq1Ddef29VClYlHlvsPHD1PnrMYBzbrbvFFl1K+lSLjT/mMmL7bap7T/mKGdTOw/1ejObsLIbsYS7gNN7CX3XEqaOMr4WUu2XTxbI+G+9wQmTjeWSbdqe314Q5ZVpkQBdOvYwLD3kF1vCUBfOndYuFz8XnO2u2lZS+YM1Tx/3Igd37JJNdSrWcYwp6fNWRVudwVTM0qUkh/av61hTv91/jp6a8Ya+88WG1/NMHfOzGBs+IQJ4grItmbDXiw0UTfRFv5fAdBZZzmlWbgj5rmoQa2y4qzFcTxq8mLw/KTOMe3vuUcsX7cLK9crIRtMk/b705pzqfYde54xLUNiFkcC41Dz2bnF8r5say1Sfh8GZxFdIqtcAcLZBpVlzScIZvNnKmjOfxPs5s8IrLu6uOlDtwYghqen9MwXHx8BnPns+3cfECdWHLh6KE7rBJSDgxQgnuBvUHAQICC3i4SwiOFFhjYl5P0Qk+p1waFyZqASamBQiADToorKb1//AGG6uzBGuoDhTsJADw4LRZiOhHGFhc66E0x30+mEIR/CPCj1Tka7XrmRstmsjyGeuF7VNQwK856x0SnHLqC8Ex0GQkTuPW6c2LJ/6Mi6dXKS+yoy+Qmekxn+5u17JEuWWO4e+L8z47+LI0CA5Ovh4YmwUIb0gOApVDgJDQtFrJiKsgil3pkn7/39yZp3dYWbqwLIE4Rn2yIz7uwbH9+fcsQCSghiS5NZD2QaJrr2G1P9u7yNUCh3K5FN3wH0yFouOt+LJHBtVIXIjwFmowDo9t1lmLX8O4AeDYPBRMI9RfqCAqCnSJFC4oUwxjkXfLIEggKDJAY6AXRuKhK7w1nZtOwH0JWDhKwxkfWciIZm/9NZWGOFNqlbDnWqKoxbufCduUp/4Uv5F042J5HM5WUzky0APaJnGTe3T5f6Eh+T9WH8dC0DyNRG0QGgk6HM2OxMj5+9RtcBMywDhRY6SAtE02mDcTwXrNgRYVdqZdp5KFvjfQirNioS67wwHzeojQGQow3uPngmz5w6a87CMC2oS+saGgD9Fdr2sswaJpDTu2NdkeFUAfRla/dYBtDbkamoYVP3CGdGsvz+3RqJjD3TsxdvMGg0WfOvrdqAHweTR3ZEFj2rnez3Dr2NPY7nTuqhAdD/wtS5660e1rQgh7TF+xDYFibKPXdrV1vY8dI/O49h/rLtEdaNl+SqLLz0z+aDWLVhv4E1/f8FQLcbbLcCoCus2VZIrpeFI5g5YaYirW5vMgPQCXabxCtnXgum9pE430xaENsagN67U71wAH1L+Hjh+5SSV8c71R9WbDCOi2la90qlw2PZEyzuowFc6lUvIfHpCdAyEdCicwcdAbQxwO21h+lz0QmgM297gWxb9Y0IQLf0rr3lsj+1fU0HI63DgqlzxK6Dp0Xy2ZqHB+ON16lWXABSensTbNx35KzdDFdteVxfNu88hj+WKeolAn6O6iwAFpVJqEDA8cBLSAHyZqzChcsKkMf1s1vb2iJbq0q8HzwW7gjWtmkV1KhYRHHyEpWTdTb3gwHduS7nkvyp4kEGOhnU4iZnwkB/+OQF2nYfK+C5/B8MAdD9PvkjgP9/DECKhClEwj1fiYySJwH0P2e+wL37d3Hh2nm4pgxC3+nNkDSFInm7cfV2jB48DiGh/vD3+ySx5Zx0yoUI45hXql4FQ0YbA+jemw8iWYpU8IwZU+LbeXp5grLtfn6+0LnqhI0OOBtioNsahxH93h4AXeucRbtzH7K1D/8udlf2Q9p97LSVersrtdEC6OKQ1t14P9XW2dr+FdHFhVaJhPsX1TMI/KvJHgUVR551BEAng5tqMEw8K1ACnTaIqD3Tx3Y1hNe5T5WIro6pRDRrUB71a5SS8yvnnSXFGK3Nxw9tB8rHM5mWR0eXKaM6I4PeYcqSPLtWvp1jZcBIYwfR8LJMbzBtf3SKzHyP5obYuXRCWLB8i8SHtpQclUpnHtbe4bo1cXgXCQ2hhMY4IjE8TdO/FUAnA53S4NYAdLaDv69STpFWZqL05aYdh7Fp22GLcquOrD9RydsRwNueZ+15Rm2bKahNUMCU/b94xsBwAH3/SUycaVnhgXmWL/UrOrWqLXuuKpW/aOU2WQMK5s8hYH28OLHkvL5h20HMWWQcQkmtlwoyUKa9TRPKtLvJJfeK9buxdI3yDcYypo7qDgK+TCzj9r3HAl4c08fIttaHWlY95du18YhN3+G+Xb92OcSPF1tp04a9WLJCOQf8lC0DBvRuIfGGhUW854SZjLU2P0eA74jGnyP5aBny/HbrP9SYJWypnOkTeiNbFiVMBWNgt+o00pHpIM9GBUCnXHaLDsNtlhmdADoLo/QzJa+ZLNXBFoCuVSugg+7q9bvFacFa+jV/DtBBw1p5Ng1gIQ78lGnmaiVqPmXLFESHNnXk/MqxvHb9XizVj+UCv+RAjy6NJF62nHe3HMQfC83npwKgKzdwVSoXQ+umCvua83Plul1Yrp+f/H0zqkRoAPSxBNAjCLMwaRTtrzhx0rmpRYdhRiawCaBrnrbn2UUE0PXOQbv22Q+gq4AgiytT4lcLAPqfZl23ZO4wpPlBUSfcsYeAuPXQBHxG+/zOvcYA+uC+rVG8iHIn9/TZK/QbOiOc+W8BQOdzMyf1NUjk33vwFC3ah9vWEQBdqZsG3Lcgfa9t/H8JQLcWn1ULkFNFTQD0SzcNzcyWOR0G924pIUGYOH8uXf1b9ipTJ0R75vT/sXcV0FFcf/fGieDuGlyDOwnu7lC8uJfSYsVKcVrc3d2KuzvB3YM7xPU79zc7m9nNbnY3UPt/vHM4TZM3b948mzfv/u692jxxATL/aQBdTo4JOEcpvuayYpDZbG+v/38C4QTVKS/OtYgAMf/O838F0I4nQC9BZf6OTHFV5Y1s9MgIhSDHcskaT5ossZztsgxKsQeFhMHN3UWkzokdBAYGwMnJWcohzqCw4ZnfAfFcnOTblaxvBrHTxzw8OESk4fltwTXcKZ4TCKeHhIVJfch2Zz878vmonCY+7Q5wEOF3gNUjgC6KfFLP6KAmbZvwu185n+ffIxXPdScnKZtJPediW4ldRmSk1JNrLq9RveOZVyuFT0a6mtieTAwAYeV4lirWOnZ2gqfwHvxZIDrx21aUA+Iy9mwd3//f87OfKN3PccfgEY6HsLBQ6WM3N1eEhih9R/VR9k1gEBUcOMYdRXKf73J1fjHQJCAwAO5urvAP8I/GzCK+jIHOMckAC1Fj0MUY0WpAgmMiFUuGLxEqUMcq40v4c3h4mASyKME0jghlkIiDEpjyv5o4dzlluTYxIIhtzjnOtuX85RpCpTDzKboP2Bf+/oESLBQQEChrrFhE6NaUuLYh6xcSoqzTXGO5ZhCbZQAOBwbHJf9GVQvVKpfnCc5cL+0dRCnEjCBhXKsU4zqpA5fkyEhpA+XcNUAUPhikxXamDYisebTMDKX9JESVg0FGTHwXsc38/f3h4e6B0LBQyauocjjLPPhnkhGAni5baYWBniaNWQCdDcHocwHQGfVlKwPdwAP9n3nsf/KupYrmRbWKxZE1c1p4uLnKJsRU+qsB9EL5PcWXNkliRf5y3RaFGW0ufQ0AXcuIJ5jb9Ufr5aMqlo1mwGuZ3LH1paVrihTMgZ4d6yNFssT6YrhJefPuk7Ab6S3Pg2BTyZiBbswWV68h8GMAoBNENMdAtwCgE/BXmXyWAAHen4vSb2T/6Q6pTQVc2AKgVyxXWCT4lQ9+QwA9tr+Zaj/WjYCAqmog5W05iGVrFHY+/5kC0C9dvWdQ3F8l4Z4/T1ZhF+bOkQnx47vpgVnjZ7FGwt0SmGAt0GLOAkkLLrLdCGyToWtLssQWV8uaN2WAHkDXgqqmmMQy9mMB0McM7oTCBZQDMluTeNmPnGNwGeXgKanNl7aauBEmw41S3sdOX7H1Nvr83wB0QwDdp0wh8WMWOTIbU1wAdN7i99E9ZD4yafu/XMkC4HrMzdnd+08x5vflGD2ogwSUUAqX1gAMzmHSAuQPn7xAr5//MJCC5zuRLHQmztvxtI0ww1pWH7sfbSR0gU/y3p66BpeucJ2yDkCPCo1E4McghHwKQdjnUAHQh074HkV8FEWF4PdRODvnNe4/uI8LV87DNXME+k9qheSpkkiE+qLZqzB76jxERAQZAOj88KcEX636daMB9IBADB80CVu3HELqdOnh5h4fUfb20QB6cKDI3VGOL5z+7BoWkY3drM9uDYBuC1tcLdjSNbYA6ObeX7EdWmgBbb6/qLCxVGPjYu26zuexJq8tALpWNp/v/Y69x+sPdMz144SR3eClAhZPXqB9z7E2dbmtALq2jmR1G9+PAXm1dLYklJimAo1qiVGyaB780KO5BOxxji9ZtQtrNpm2/1A90KMfJnYAXeSdB3ZCofzZZQ/FA8L1Ww5gwQrzdkO2AujGXuM7950UCW2mLu0aoH7N8vLRe+vuYwFRtR616nP8FQB6bPWydjBYA6CzjYcP7IjCBXIaqBzwOal+sPnPQ/A14V1rTR2+pGxbAG9r8lqTR/tMWoD8SwF0rZS+MYBexbs4+nRpJkEOZH+t2rAHBNdNJfXQWFue8TVcJ4sXzite6SlTJNEXw98T5Dhw5Bw2bD8oagraRIn5of0V0NvWZAygFy6UCwP7ttEFKxuC66bKtgX4jq1utpSjBbKtBabjco1xff+LALql57YEoPft0RI1q5a2SUVFbTdr+8a4nY2DCGID0Cv5FEfPbs3gKip4hgB6bH/T3lMLoFf0KY5eXZvrVPU4/ndjsWZO2wqga0HvfxOAXiBfdtSpUR4ESimnrAZNG/cF3yUKA/2vBdAn/doPXgUVuyWOm7Zdf4muihkAffJv0dc85DWdo6/5BqArzRdXAJ3X1q1eDp2+qye+1Griu+ix3wvs2n9SghJN7aksvYPiAmL+4wC63ivXNA1ewFt7AoWUHFeAdYLgZJB7eFCuPESAOZ75CygsoAbl0wkuUzrdUQGpIxR358+fPiF5isQI+BwIOwLtVEKzs0dYZLjkYbkiZE0AmWx4xreSHCJlUzZeAa6ZeD5OIDySsu5kZYdH4JN/ANw9XAFHRwQEBQsLnaCRgDCUTNfFy6o/s1IEz8Wx+P+r6q2lgf3t79ICHId8FysKDQTpIkRpQMa2nT3CJfjBDoGBoWIzwLHs7GwnYzAsjMAy8PmzPxImSCCgeUDgZ6RKmQqhocHy//HjJ0RU5JcB6A4E+SMjBchloAlBboK8Yr2gU1D4EmCUgDmBTAlmieci5YeG8l4EOgnahsm9/tcT21kZD7SJUAJYqB7BwAkPD3extDCXuH4R3E4Q30PUKwICApAieVIJxAgOCRMFLY6XL0kS7KFTD+F/uX47O7tIgDPvw/WQay+/1QjY81l4HsjnUPrXHo6OCuHsr0q8V3BQkCh/iLWFnR1evX6L1KlTKoFDuqAmFRSnegeVOwIDAyVgw93dHR8/fhTyNt9JSRInQWBQoIx7xVbknwLPZYciahQvnj3F8+fPYJcum8JANwbQoyXcyUCnrEkwXFwIoDOKIlqMXKunb/iiUqQrFNt6rZzNF+ja/FU9/heVmyFdSvTp3ERYJdbI1moBdDnAEMmPr8dA1wLi/wSATlDi59HmJeONu8ESGG6q26y5JqdnBpGRJhOKXjfaRJn59VsPY9OOmKyjvxtA57wZ+/8IQGc/tG5a5W/3QGdwwM99WqJIwZwGQKy5ZeHvBNBlyTbxAWAt+B3b0mZtGV8TQOd4VuXHbVl2uZn9c+9JTF8Q0wuyaT1v0GOcsvHadVai0K/dFRuHR36Kb6ct6RuAbgigVyoX7cdsSzsy79MXb4QtfPPOY6vehWr5339XG/V1FhL0RSZQfuP2I7RpWlW/Thw+4YtfpyyHlhV+8tw1DBu7UDaOKmOfPx88fhFjphgyhP4JAJ0M9IAPgQj9HIJw/3CkS5EeQ8Z3QhFvhZ0b/CEKF+a9w/3798QDPXUxd/QY1VQOEVQAfY4OQKeEexTCRcJdBdBrGkm4D/t5ArZsPhgTQKeUKCXcnezhIB7y4vgVF4clgyHxDUC3zMj+BqDHBNCLeeXSe5xz/d64nUzsLTK2KPffoFZ5eUdTvWTQqDnwe2ZGjUfP0ovWyorNN2xgr9agDDk/MBUvd9pTxC4nO/W3fnKgzyTBAL1iZ4kWypcdP+l8wIUtu/eESGLnzp4Jg/u1E3lXKn8tWL5VmNmmkjUA+teqly1rvDUAOssjeNu2eU0wf8IEHga34AHAkZO+IgMel4PuuJZtC+BtTV5r8mgf/L8CoPOQcaUGdFeBhdw5MqNNs5rwyp9DPH616f3HzwLUr92sqIAxMd+gvm1FgtjWRKWS6XPWiI84kxbINgbXTZVtC/AdW91sKccSKGzqPnG5xric/48AuhZgt2VscSyfOH0Zw0ZHW4pYe/2/D0Dfqq9625Z1TDDQo5m7McbM6L56iXYFQB9ukGWC5u8isT/EPCHCmrwLZw43YqAvNbgf1/TBAzqgqFdeq77NFQB9hRkAfaSGgX7UCgZ6dH6FgR7NWFcAdMWC4tHjZxoAXZGMMwVm/BsA9N37Too1Q1zTX+mBzjp9CYDO64t55UH7lrXBoEBtUD3nN1WZFq3chj0HT9v0+P+LADoBcgIwBCkIrBC04HclEyXK6XnOLTQBjfDIKB1L2gFURyfO7R8YBGdhk9vB3c0ZIUGhwjYPCwkXoDwwOBjx3DwQRA90FwLd9ggOCkZEBL9TFalzKtwmSJAArm7xBPwh0OPs7ChBpCGUT4+idLqT+KVHEgp3sIcdfceJvusMUfnTNwDdpuH8LbNRC/B7T9QFCJ5HUIkhBEmTJNIBn6EyR7imBweHw8GRtgRk8pJdGyx4WFQkQXR7uLvRAjAUnz5TEVABXCVQhSzxCGI5cQf+eF+eOxMV4nwSIFUsGvibaIWFuHdupLy0GBTAdxfLZLAA78H5p6g0/G9HonA9VFn8XBO59rGduR5ShVuIr/SQMJNU9Qo3N0UN6NOnAFHv4NqqMK5pJfFl+Cf75OMnfxlXVEQgo5wANAONhN1OFrqjvYwIgvgEnUU1RNbwCN0RyF/bj6qCAdd0D3c3fPj4SXBMKohxbknwaES4sMvZ5kmTJJV58+7dO/nZ0UlRduBZPv/LgC7mJXiuqKX8UvZftQAAIABJREFU9Sx68/MoBoBe0jSAHqJ6oOsA9MBgiUazVyXcdeMgSqMbYTg0VABdgdH1HuhffDQb9yXi77ySPl4/9/kOWTIqklEc3A8ePxOmhd+zV/qq5PLMhKo+xTUe6Ct1HuhfH0CnJDol3sng+ScA9H8DA107Bhjg0KBmWbBdEsZ31wM7ZLCu23oIK9ZHH/rwOgLoVb2jpfQ7Gcmtq2WbY+GaCqKw5IE+dggZ6AqoIr7r/UzLxmufy1YGOr2jzX0kVCznpfgDqwx0HWOc94vtb6bmGp/fOIhDZaDLxxMZ6E2riuxzbJKwX5uBPmbo9/DK76mXTKIfLYM9CPapiXLUjetWENnKfxuA/l9ioGsBdILanfpO+GrLco1KxVG9YglkzZRGxo+a7j98hlGTl5oHW8zUgDL7zeop9hqqLLjvFUM/ZXPy9qaKtCVvbI2i9X43lrX/kvtyfpoLlmC5WgBdZd8uNiH5b6lDrQkmU8vQMs0VZvkeUa0YMbAdShbJo2ObK79rUtcbrZsokv48LBk8Zr4w1OmVnjJ5YgSHhIoFyJadhsFRZJP/nQx0kOUdHAH/9/4I+RQqHugZUmUQAL1wBWWtD/kQhYvzP+De/bs443saCXI5oM/Y5kiaPJEOQF+NOVPnCgPdMoAegEEDfsPGjfuRRiTcdQx0N1fxPg/UMdAp4S7ySPaUcf+y9A1A/+cB9E59JlhmoI/oKqxrJoLAHXrZKOHevDqaNahotYS7MQPd1P0o454vtwJM37nvh679lT3PH7/1Erl5CYQ5dhFjJscGcBtLuJv3L/uxZytULFdUd0gQJZKfw8fNM1CpMDUbxg7rLkF3TJRmHvzrbIO9vfE1PmWLoHfnJiLvJx7vm/Zi8ao/0bR+JXzXtIZZVp2lmcj2uHL9HvoN/UOyfq16Wbqv9u8MPrAk4a7NT2CEjLEq3sWQPm1Kvaw7n+X8pZv40Qo/eXP1s7VsWwBva/Jak0db978aQF+0crvMGTLQVZ96FQzn38wlvqeNGe1aAJ3Xab8bMmdIgyb1KqFUsXwSHKG+53mQsmrjHhnrTIUIoPdpowfQd+49gUlTzctexzYOSxbLh/6UvU5IVTXFD3jxCvPPVNm7OHp2baq3Gpg2aw322giosD62lDNhdG8UKhAti92h2yiDRzL17fUNQI+bhLsWQLfkuW7L+hZb3n8WQC+GXl0V/28lgIQMdCXgjKlty7pGAPpCXLwcG4DezwhA1zCraQswOvrvCoA+2WzTWJN34cwRGgD9GCZONQTQx43sg8IFc0V/m/u9kPpfv/VA2KtMqVMlR7OG1eSMQgHQl5sB0EcZAeixA8mLZ0fn37HHEHCf9Gt/IwB9mK4d7P/VAPoOC3LvlubEvx1AV+vPYMUGtbxRpGAuuLvTw1tJlAKfuWA9/tx73NKj6v/+vwigi1wxvcMjIoTlR5BQlWj+8P4DkiZJLEw7R2cX+RYU0pwdpdftQc44GakREQTzyDa3R8CnQCAqAq5k57o4IYwgPOyorC6gnJOjA16+eiPvabkvQUtKC5NB6+goYA8BdFdXMhbtERgQBBdHJ7mOYJSDkwP8g4Lg4OwsQRbiWS4My28MdKsH8reMZltAleHneFLmBhnnQfJN6ObqjtAwid8AyeicM+FhoTLOXVyYn+Ak5bMBRwc7vHn3VljcBPucHBzx8fMnuMWjKkbcAXTirmQVuzg7isLD27fvpHzOHwG8RcL9y4BRBwfF+oC2DSRjkIUfEBCEAP9AJEmaRP++/V8dRmq/M5CCQC/Baa5NXKe4BtK+mmC1ucT3hGLzQHUP4PXr94KZciy4uDjg3bvPiG8UNG5TWzKgyNkeL1++E9Z5woSuePPmA+ztHeU+VOQICgyUoCM3NycEidWAg9Sbcv98LmWNt2xnZ1O9NJkVJeFIOcvgeS0DB96//4j4Hu54++49kiZNIvtUji+2rTDonXjmaCesc15P5j4J3apkO6Xd+TvmiecST+baF8YhxPXxYjLQ03uWikqaNKl4oLPXGVHDSUl5CPFBcXUV8Fcr4R7Ot6IuKRLDOo8Vg2pFM9D5tHFfOr7gWf/BS9s1r4l6NctJNB0B2Y3bD2HJ6h0xatS6CT3QlQNIYaDPIIBO71YuiIqbC0HvKnrg9hW6/mD+o6V354Zm89Kbu794cyeQeuw5eBZ/zDHtgce/Uxq5W/u68mFC0HDmwi3Qesda07zDBnyH4oVzS9ZnL97il/GLhD1kTSpbIh96dKgvIIjC2DmFmTo2krnrG9Uuh1aNKgsTgi+C2Uu2ynNaSs0bVBQw3UO32SazafiExQZ17UMv+r8ZQB8+oK14jTMJA3Pycty+9yTWx5k2rjeyZU4reS5fu4efRhr6hBpLuMcGoBM0btVYaU8CUItW7BCZe6ayJfOjZ6cG+v7ZvuckZi7YbLZufME3qlNeXx77Z87irdh94Iz+GjLQCYTp58O01THklK2R6bUGwOFNKRfboVUNAcb58jtw9CImmvAS18r9ci5Mn79J/La1SQv+y1w2UXc1v7V5zUm4Z8+aHkP6KcAg0+ETl4Sda0uyJLeuljVv8g9gsAkTJdynzF5n9jaWytR6oHM8j568zOJ4tuWZmJcKEx1b1kTeXJllU0kFlQ3bDgt4akv6BqCb90Dnerxt9wlMmx/Tp9dSG9u60Z85ri+yZVHWM7LNl6zerZdr10quaxUVeJA2Y+FmJE7ogdZNqhqA6sas1Z4dG4h1A+vFA5Y/5m4QO4/YkgrgM8+Tp6/Re+A0eUdaI+FOAD0iKBwf33xC6OdQIDgKGVJlNGSgv4/E+XnvcO/eXZw8fwIe2ezww+TvkDJNUqnW5rU7MGrIWL2EeyQ90O0YJatIuBsz0If+PB5bhYGeQS/hHo8e6ATQgwLEC93RmWosf58HOgOzalUtqW/3qXM34OjJy7G2+/CBfB/mkTwMdOr181RduyuXWfNuUG/A91cvnQ0Ax/P23SdFrSK2AzMGd7XSBWnw0GfWwi0G7y9rWOX6d0CzaBUFc5Yftki4D2dQSVGlbV6+eidr683bj2Jtz5kT+8FT5znOoLEBw2Zamr4Gf2/TvBqa1bceQJ8xPnouX7v5EH0GTY1xv+YNK6JVk6qiDuTvH4Rp8zbIGk55d+4F2e7zl24Xiw7zSQugmwfPO7auI9Lp9AhjvxM8HzF+vkXwnPelHHaNSsr4pZ/3pJmrcOrcVbNVatOsBprVryx7G35PTZ27DgeOnoP29zY1vibzI78X6Nh7jPzma9XLlrpUKlcUPb9vrAcmp85di72Hovd1sZVVtFAudG3XUPYYbEv277ylW7Bl5xFbqmAyrzVl/9C9pXiHM1lSErAmrzV51Moay+cfOnYBoyYtNHgWa1QH1AsYjEE2OA8wqGYwb9kWbPrzkIztCqW90K9bcznMIBNi684j+GPOGpPtph7Iactjv0ybtw47950wu0aq7/bWTaqjcd2KMl+VtfolBo2epQ8wWTx9qB44iyvzl+USjB/Yz3ow3hbgO7bBZ0s5I4d0Qani+aW4F6/eYtTY+bh1J3pdNvW+mf3Hz/DMmkGu8b18G/0HWW99ptb7v8hA1z73tRv30WuAYYCtJQl3rQf6588BmDJjJQ4fu/DF60hsBdgCoDdpVAWtW9bSzc8QLFi8GVu2KWoj5cp4oXePFiL1KfvrP49g+qzVMW4dpbBRJDVuVBltWtSR8jg/Z8xdDXqJq8lWAH3270P04+7ajXvo9aNhQJ01oLh+/FkBtscGoNetUQGd2jXUf5vvO3Qa46YskuKVg1qlHeiB3rtbS/2754+ZZhjos0Yio84D3RgQN9W/i2PJ/+uwHihVvKAyp1++wYixs3Hz9kNFdVOYejHBjLlTB8MzmzKn6UPf7yfDczxbfM1tyftdi1poVNdHzmm37jiM+YvNn9FYmij/FQBdfQ4GlnRuUx81qpTWByhevnYHPQZOtPSo+r//LwLo6vtdlQPmM5Ltd+XKFUyaNEk8yEk1J0FOJNajyCtXzqQ5jhImTIg2Hb5H7pyeSJLYHcGBoQgO8Icr2eaIQkRUFNwSJITf85cC2tD/lphC4kTx8fHTZ1GzVQF83pvsTALx3BsTuAoNCoUrPacjKaEcCFf3ePxsFgY6U5hOVv4bgG71MP6W0UILKMAevZid5aybc4OKCXduP8KNGw/h99QPL16+QsIECZEjhycKFsqHVKmSCZuWmFlkZDhOnToB30sX8dPAAVKWf2AgHO0d4ORAZaYvAbjtBH/nK+/evQc4deo0cubMgZw5GSBES0WFOR7XxDMjyrirgTUEPsPDQ3H16k3cvn0LOTw94eVVKK7F/yeu41oSEa5YWhDv8A8Iws2bN3Hjxg3ky5cP+fLlj5XBzesUWfVQnDx5EleuXEX//r2kXwIDeTYIuMT7Ahn8KJ5lMzApQqww7t65j6NHT6BQIS/kyeOJyEg77NmzX9bVUqWKInHixGBQBK0HKB3v5ko/eyKxfx2Aru7NOJbYnhLUGBiM+/fuYeas2ejQoZ20ZUREmGDLbLOgoCD5+fHjx1iyZIn83KJFCxCXZnvyTJPJ0cFRdEf+VRLu6T1VBnpanQe6AqDz45sAupuwJSLFqJ4vPUYNUEIleq4ayn1qfx8t4U7a+39iDn21Sg77oR2KF1YOM3m41W/oVBlIxskcgK5scBTZj97ffx0AnfeeNbEfMqRLIdUguPrzKPOS6lW8i+D7NnXgGs85zgB61/Z1UbNyCf0hOSWYj56yzpc4bepkGPFjO6RJpYAGPOAd9Ov8WPuIIHfl8oXlfsIanboKV28+sKpfyV5sUqeCbOIIpEybz7pGH+j/3QA6X7cdW9VCvRplJBKOoNDsRVux95AiX2gqka3+gwRJJJTFadf+M5g2zxDk0gLo+w6fx+SZa80eiBGQqFyhiO6Q2B+/z16P0+evy62psjDy5/bR/XPlLn4eZQjWa+vIPunTpZG+vDdvP2K8rn/Uj5QYAPr0NfC9woCS6GQNSGItgK4FcWIDvf8pAF1eSGb2XTPG9dEHStx98BTdB/5u1ThXM1kCu9V8XxNAZ+BAU12ABOfY1HkEK2MHzWx6KF3mtKmSYegP3yFzhtTym5Nnr2HYOMODaUvlfgPQDQF0boam/toTGdOnUtpUJ5NuqR2N/24rgN6/axMJCuN1BDjWbz+Crm3ryIHZ9VsP0WfIdP0tVM90FeCnH16F0spBl7kxULd6GXRsVVMkkVRm/ZI1u80+lnE7XLh0G4NHLtDlt84DPSI4HO9evkeofyjsQ+yQKXUmDBrXUS/hHkQAfc5b3Ll7G8fOHMODt/cw78AQZM2hHMCdPeWLrm16KQz0wE8wBtDrNm6EoaOGws3dTSKIfxk8Edu2HkbadBmEgQ56XdHL3sEOAYEBsHe0Ew90bsL/Lg902i60b1VD3+5rNx/EUgvt/ruMPyWY5zzb3cgSxpp3g9qxfH+NGsT3VzL5Fd8zDDaL7cCsX7foscj312+/L8fVG9H7i38SQKfdQb2aZfV7BYL7u/abl6ssmM8TA3u3EOsLPvOOvafweyzBUaYmhC0AOvcmA3o2l/sxHTrui18nGTLO+Ptc2TNicP/vJDhMAif3nJQP+9rVFG9bvuv6D5luAeQ2ZqDH/Ghs36IWGtbx1oPnDFwdP225+Ddbk5rWq4TWTavLwazKKDcVJKuWNXpQZ/03wbMXZKxTgv4VCubLju+aVhdmuqWUKnkSYQYw0Vv6c0CQ/Hzl+l1Mn79efv5a9bJUF+3fvwRAZznG8vZbdx0FQfivkSyV3bdrc9SsrARQse9/nbxIGP2mEqX+yeRmMge2awH0x09fovuACWYl6av6lECPDo30nosbtx/E7MWGNjVaAJ3ys7FZC5D9Xs1H+d5iUMfEGStx8uwVmT/p0qQQdQKue0wXLt1C/2GKaoFxUg/YteWxbUZPWgQCEEzG66Txe71di1po0bCKnBl89g/A5JmrcOi4AmZOGtkbXjpW9p17T9C1z29x7uoFM6PBeILNPww2vw+uVrkUun/fWEA5fk/9HQz0zu0boEEdH2VdDgzGjLlrsXv/Kf3zGrcj2eo/9VMk7mX9230cU6avsLl9/m0AOr+vxk1ZgvMXb5h8Fu1zM8Oho+cwapy6r1IusQSgV61UEj2+byLziQyYJSu2Y82GPTa3nS0XaAH0PftPYeLkaKlv43L6926NKpV1QVcfPmPy1OU4dVr5/kmXNiVGD++ONGmU+XnR9yYGDo45P7UAer/erVGtkm7tevMev06cjyu6+ckytAC60v6LcN5X+X43ToXy58RP/drrlSEOHT2LUeMNz4fICC9SSAnof/DwKTr2HGG2qcjSLphfUV4wx1aPDUDv1aU56tSooJzlvP2AsZMN2fNc05j+CQC9a4cmaFi3km5OB2HanNXYtU8NXCDSYfjRXqhATgz6oV30nN51DJOmGQa82wKK25LXlrFsKe9/DUBXn4eWIVV8Sogf64uXbzFs7FzcvMOAB8vpfxFAV8FrAhQELChZTAB9//79aNeuLUKDgxEl3s9kkJNa6wzYOyKCIE4kxJd2+KiRqFunNlKnTIjIsChEhlIy2A5RYaGIcnCEs6srHvo9R+LECeHo6CxgTmhIqDARU6ZMLh7LBC0JsJOlSbY5A/u4lyZ1naff4u8cESH2YpSDDyWoSYawI2WLKWVt/03C3fIQ/pYjlhaQIAzxMw/TeYwTPFaA0PPnL2LnzoPw/xyB+AkSIVGihHJe8u7dG/F3LluuJKpVKy9z5O3bj9i4cT2OHjuM+fPnKAbGdkACdw9EctLEMRE646uO7GP+fOjQMaxbtx7e3t6oUKGCzK8vBdCJDL958xqvXr1BypQpkThxInz69BGnT5/F5cuXkCd3LtSuWSOOT/DfuYxgLqIiZU189/4Dzpw5g9OnT6Ns2bIoV648HB3MA+AKjzgCb968x4YNG3Hq1EnMmDFd951kj/jxSUY2Ppewvm0YyBQcFI54bk6yzh48eBLLl69GrVo14e1dRs7uFixcjIjwcPld5syZJCji/v2HMm7Tp0sp/uNkiP9ViXOJKgwkDTMog21CNv/Zs2fRu3dvjB49EvXr1cOHj+9x+fJlJEmSBClSpJAx9/z5c/j4+CB9+vSYNm0aMmTIIGs/E+X0nRxJ4gyGnR0tQb4kGOVLnt5Iwj29ZwmRcCcD3Y4Uf9HMV6LX9QB6RKTIWVAmgHIA4ZpQFy23XOuHrq2ioYT7l1T+v3Ptr4M6o0BeT6nw5et38dPIWcJOM06UbmxUO5pxywOPS/IBZC8AOv/16kQAvYhc+tjvFboNMB+NTkZVbHkJKlGynIl+cgREz/neilEvsjh7dKqPTDqwhOy6WYvIQL9oUydUKl8Y37epLdEv3Ijy+smxHNIWKZgDr16/x+Onisz98AFtULSQIpNJf/LpCzYLEGIq5cyWAQN6NAXltpnOXLyJX8YpEcvWJK1/Op+XDMb9R6Oj178UQOdmzzgZl9nZSF3Au3RBdGtfT5jxbL9jp67gt9/NH6Ywb43KxWVjyQiqmQs349AxX4PbagF0SrQsWrVLDs+NExlBw374DmlSKwADD657/WTIGCPrrZiXrn/oTzh/E06cMc3C4pj6sVfz6P65cBPDjfqHQQxkvSsM9E+YMH31FwPol67ew8ARpr3ttICLKUaj2iZVfYqKB6sq4f53MdB5f3MAOqWnq+iCG9jXZFjvNAOYJEuaENkypcWl6/f0jM24AOh7D5/DxBmmWUusq6UySxTODbLQaSMhoM2+U5hqFOBhzVy1lIdljxvWWe+3TqnzgSPnWLrM4O9an20t01mbKTbJc+Ob2ZI3topqn+sSWaNmxrZahi33tZRX6zOu9SS3qWFtzFylQlFRQiFgzkNvAqdliueTUsiCZ1CWmqhYorLJr99+BHdXFwH8tfLvxrcnYDeoTyu9mgOZsYPGzDNgNmuvoax/y8aVBTjjRnHl2n1Ys/GgLotlAN0h0h70QH/97A3C/EPhGO6ITGky4acx7fQS7kHvInFu7huJ/j188hAef3iEXxZ2gnd1Bbx59+Y9Rvz8G44cPKQD0BnxqTDQ8xUsgOFjRyNHLuXwUgHQJ2H7NkMA3cUtHhijF0AGusPfD6DnlHZviRQ6FQ22+5Ax8822e9N63tLujA5mu69YtxdrNh0w6E5bAHReyAAw+m4zcT9EFvzx06YD/DhOfurTMvr9df4Ghv5meMD/lwLoJhjv2of3LlsIPTo20O8VyOYfNdH8YT7VY6jAInsFHdPbVoUhLYDONffC5TtyT0WNwTBxH1i3RhnF45B2DGt2x+g/9QoC6Grgy8MnL+RbhEx5FVCnak7sKXYAnT7cjer4yBxmmbfuPsbE6Ssk2NXalEu8y9siZXJlv3nt5n1h2QaaePbSxfOjT+emImHJ+xFIHDPFfN+Yq8P8PwYhYzolgGnn/pMCSsZcz/7+elHCvWenJrLP5/NPIwP9sHUMdLX+C/4YrA/O2rnvJCbNXGltV1jMF1vZHAuqMoDKfieAb5xqVy2DDq3q6FWqxPKg968x8vXv1kLPaCfIs//IObOg99D+7VCuVCF9gDH93w+fMPzG0tad+7wFy7di225DGxJWgu+5kT99rwfI79x/gq4/jDdga44Z0hUliuTVrXefMXnWKhw7FVNthQcU9DYf3LctUqVUApiprsDxzWQMKigsMkMZSa38O9/bZLurqgRd2jVAw1reAkD5M1h5zlocOGxZKcxUR48c0hkliykM7/cfPmPiH8tw5nzMb8RcOTKjb48WyKyzVRMAffYa7Dto2zjlfSp5F0PPLooUPMfMzLnrsGvfSZPj0Idzo3MTeOiU1I4cv4jR45X3hpZJq17cq0sz1K5RVtZlCeSevRr7D9neNloA3RoWuyVw2tTDGbOvJxpJ8WsZ4XzWi5du4Zdf55gMKOnSsSHq11LOQsyB35bqSBB6zPDoIJFTZ69i8IgZFteHL8mgbQPOz4WLN2P7jpjqGRkzpMbwoV2QNo1CYLh77zG69TIMHBk1vDuKF9XNzw+f8cf0lTh+0vD7XQXQc+XMjEEDOiBVSuX7/NTZKxg8cprBo2gBdKX9b+KXMXxHxSRzdOnQGPVrKZZV0v4rt2LNBsNA0h96fYfqlcvo5tonjP99Mc6cj/m936F1PTSqp+zVmOICoGvv9djvBbr3G2NQb3UNYn16dG6mD4r5Y9ZK7D0Qcy4uoly8joG+e/8JPZvdXN9r8xsz1itWKI7eXVvq1fcOHzuHEWPV70t6kBqe9fTq2gx1apTTz+mpszino9cdPostoLgteb9kbBtfGxcA3RTbXluu9nzjSz3QzT0r39stGlWFk6OjPkiOY9Ka9L8IoPO51QAUghMEDz98+IAdO3Zg2NChePvmFexFYt0FIWHhCKP3LyWMXVwRGemA+G5uGPnbGLRq0RAuTo4I+Ej2OaWEnfHx9UskSJIEbz58hlv8+OJ5+8TvuYDkCeJ74MXL10ibNpWwMul5TgCdKrfBwQRH7CWfs/hGRwkYQxRGJN7tINgD2e1co8Rb+psHujVD+FueWFqA+1buQwmccpwR8OOYfPDgAZYtW4HQEDtUrVIfHgniI3Pm5Hj/IRC3bj7A8RNHEBkZhu7dOyFT5vTief3u/XO8fvUKRYoWEf4oJb85rt1cLAdHm6six3hISDjiuTqJhcLxY6exaPESVKtWDeXKlROvdeJyXwIqcv6fPXsGly5dRvHixZE3b14BWl+/fo23b9/KHiNNyjSqF/P/5HhSwWXZk8MOQUHB8uyvXr0SkDdduvSwg3kJd6VRIvHx4ye8e/car1+/QeHChZXgByc7kcN3d/eIcxsSa6UiR0hoJOK5OuDSpZuYP38xKlWqiJIlS8DV1Q03b94S33VPz4zw8EiAO3ceYs+e3cidOzdKlCgKDzdaZkhox1/Sh2w7KjEQKybrXVnTgY8fPmD7nztQo0ZVZEifHs+eP8PgwYORPXt2tGzZEhkzZJQArvwF8oN49Jo1awRUZ2JwlyJFr8wlJ6d4OnLxX/IIFgo1AtAzZC+pl3DXAujGEu7ccPNFS4CdEitq8yuguSrhbjoq4P8jgD6wZyuULakw3169eS8HKDc1sm38fZ1qZdGqcVU984QRwjw0unSNPrvRDPSvCaATnKREJuUxOdgJLv46ZbnBgSf9JwlYpE+rfOgxxRVAJ1uPbGD6EjMFBAaDvrk79hkyo8hK6tmxPigzv/vgWcxavFXyk73ernl1YcEz0RNz8qx1eoBdrR+v79e1MfLnziIvEi5W81fuEAa2mr7/rhYSeLhh8erdwk7XJl7TqVVN1K5WSg54FcBstQF73dgD/XudN6fxjBMQUccCZyQb/XmXrt1j0qfEsMxX6DJAI+ulm2QThncW708mSsts2n4Uy9ftjTHRyehr1biS3vNJGPsmFAa0ADoLIXCwcv0+kchXE/ute4d6KF+qgOJFERGBzX8ew6KVOw3uW7NKSbRrYdQ/M9dKoIc2Sf90a4L8eaL7Z8EKw/5hH7RqUhmNdSoABNAnziCAbug7TRZ7VZ9iUrw5X/if+7REuVIFlPn3+r0EHWg9zdW6dWwdzfCXgIMFm8VfVZsoi8vABILQ6lyg1O/+I4bSgKbY8wQ4TSVr85qTcGeZ3mUKobsuuIL//+Dxc/z2x0ppE4P6F8kjDNsE8d0ErFZVFcyNU+P6Th7VHbmzZ5Rf33v4FD8Mny3rgakPS0sAOssgAMx8TGzzZev2xvCl1tYhf+6sYjuh7RdeT8uF42evGUgo8zrWK0PaFBj+YztQxYL/z8CC3y2CLoZP/m8F0G0FsS2B4tqntpSXPvNUxVADei5du4fx01eBbFxTietIqaJ5xZP8hgU5aZMFkJlDpYuf2iNdmuSKR05gsNxfDq4XGUpo+5SJBhH5d65dBMksgf0/924pgJ0q+U+VD1NWBaWAHkmmAAAgAElEQVSK5kGPDg30a8HDxy8wesIyPH2m2pJYBtCd4Iio0Ci89HspALpzpDMyp82MH0e1QaHyivczAfQL897h1u2bOHB0P/w+P0H9buXQ5cdmcKG0XVQUzp68gP7d+uPN6xfyIQe7SJQsWxpDfx2BrNmy6puTALoi4X4IadNHM9Cbt6yGJo0qiswSAyZXrNuN9VsOkXLwxdtraxVAfurdAuU17b7v0DkJ6jNOXIOpFqKuwQ8fP8eoicvEe1qbbAXQtRYeLOf2PT9MmLYqxhrK+w7o0RwF8maVMSIBS8u2Y6fRPuZrA+i0b+nbtUl0wNHeUwLym0uTRnUX6wom7hXWbz2EpatjqimQqU41ENWyRgKMhpsOMjN7MwBU6WhaXzl0Z+KhHANcyGTXrgkMgqQEu9p/ZF4P+20hjO0U1HuRbd6xdU05FOfhGr84uC8Ti4U563HkROwWC8oHIkF0eSMYfDDWqlIa7VvW1j/7/UfP8NuUJTaB52o9f+5DoN9LxkRoWBg2/3kE85cre1c1kUn6Y4+WElDLfAKKzVunZ+PG1r7Gf5v3+896AH3X/lMCgJpKf3e9KpYrEiuAXrl8MXiXLSxWVud8YzJQyxQvgD5dlAADBkvQa3vZWsO9prl2+tKyy5cqJLL3qtw4Zfx/GTvXIBCCUuZkU2tVAqwB0FlnfgPsO3wWMxeuNyiT1gGUW1fnIFnvfYfEZE9rAXSWR2b5kjU7sU0D8jNwoXfnZvAu46Xfr6/fegDzl2012KfRd77Td0ogKBMDR8ZNXSpsem1KnjQRBvb+DgV1Y5br3dwlm7F9TzRw3619Q1DhZf6yLQJKGAPoBMn5jJy3xsx+rSoA7/vg0TP8PmMlbtwyzwr0KVdEbM4Ui7Po1KxRFbRqWl3AOgEJL9/GiN8YABcNEnLu0fs8gy74hFfz7wTu4wKglyiaD/16ttAHxJAlTlDMXJr8W1/kza28k/muXb9lP5au/FPqqwIZ/FuDOt5oo1mbBHg0wUK2Zs0YOrADKpRVAu/F0mP8fFyPRY3NEjht6p62AOi8ns967sINTJ6+QhQ01FS6RAEJSEieTLGkeuL3EkNGzYLfU8NvGWvqOLBvG1T2Ka6syaFh2LTtIOYuMlR10D4LgW0Gi1Dq3RSwbKmttW0g8/PDZyxbuV0k2NVEEKl39+aoUL6IztsxAhs278cCo3rVrlkeHdvVlz0Z0+07jzBh8hI8evxcXxYB9OTJEuHHvm1RIH8O3X4kEHMXbcCfuw0Df7QAur79L17H5OnLDNu/eEH07NI8uv2fvsCQUTNitH/ThlX1kvFCiDh8BmMmGQYRkjlOUFsFz3nfuADoXdo3RoM6FQXcUAJJVmK/JiiL9y9doiB6dWmhr7cE6pgB0KdN+Al5cilz8M69x+j7k3llEOaJDUDn3/8YPxD58ygkGYIuazftwaLl9J83BNCpPtFWvpkUO4sLvjdjqGT8lQD66GHdUNQrtxxAn/e9gRFj+G6LGUBhaZzz79YC6MN+6gTvcura8xYjx3LtuW/yFl8DQB/Sv728Fxeu2Gby2UYM7IQKZRRlyvsPn6Jtj5HWPK7k+U8C6Iig8Hr0vldvK6AEdqjPpKyRBCjsBfh49OgRbt26iaAAfwR+/oyzZ85g1559sHNwQc1a9VDAywtHj53Gxo0bUKNWTYwZMwKpU6YEndEd7e3w+MEjzJw2FR/9P6J+46aoUr0KVq1agYMHDyMgIBRTpkzBrNmz8MzvMULDw4XV6eNdUTxv7VhnOzJtnREUEIzFCxbhxs2bwjokkF+nfj0ULV4Mrh4kX/DZlIA9bvHtdfGy8l9dz/KRpQX+KbKi1SPsW8a/sgWUT0AdaKgZC1oIkUxX8ts4L7g/o6XXvv2HsGzpMjRr1goVK1VFcEgkEidyREAgEBYaiL37TmDbti1o2ao5fLxL0bhAxqSrqx0+fQ4WxnFYKCW3w+BggrlsSpXZ1O+UccxvYHs42Nvh7NmLWLhwMWrUqIkyZUojQQJXYdBHxTbQLcwBfqPs2rUHBw4cRIP6dVGmTAnAzkH2a+FhkYjn4giRJtS2Xyxl6j+7dR2roIQKmxhRKgjNszK1F4zqrzqhaD/djZ1RjDFgxtpYgQvr1wcTg47tSJCW36Du7m7Cog4LV8jEiRLEB8UxYksCvkdSucMezs4MDg6Fu7sLwmnbGBECBydlX6cmtb7mmlL7OMRaHRy512B/2OH8+euYMXsJ6tWrJ/Y/YkNnF4XwSDu4uXAPYoeTpy9jyZJVqFixHGrWqATXeASiLS+I0Yiu+g5R6dFqxyjW3UqogfJfRQUhEpERkRLoQQyOSlBUGqHnOfdIyZMmRlBAoKzpPpWqwqtIYUyZOEGITp8+fUDlqlWQIHEyrFi5Gm7urnCnhXhosKiORNk7yz0dxNpa29fmO12ZEurTKK1u+elj7WHYRUXhxbOneP78GewIoBPxlxeYhoGuAuhubm6iu2/AQNf5j8hcMIi0NJRz1w8SeVgrRvZfuYr+zWU3ruOD5g2UCFxOqgePn2Hlhr0ip5cvd1YBz4sUzCVAtpqiAXRFPlCVcP+aADo/zMYM6aj3vWTdHvm9xOHjlwRILVIoB7zyecoHHBdVHl66uDjFGUDncwho38BH/0FF9hjBzNMXbsgHbpECOeTQ190tnrQVAXTKp6tp1E/tUShfNn2EFZnoJ85cww1dQEIuz4zCUk+WJIHk4aJPsG3iTEMJyN+GdBLgjodBZN2fOn9dWOo5sqZHxXJeKF00rzw368Dfj5hgyBAyBrs7/zDJ5KhiEIABgL71EJbpAHTjC2IF0HWLBBUFOrSKPmhjn7D9yPT+9DlQgFGqCpDRp44nHl7zoN2UuoAxgM46SZ/cfoTT529IPxE4p1SuGtX24NFzAaFN+dePGtQhZv+cvqYHzMjcK+oVs38mzYjuH/U+XwtAb9+yBurXKiuHdwrD7AkIzmTOlEaCLBhYsXH7EQFvGCigHp6+ePkOG7YfFj9cMvDp2V6qWF4Zm2oSdYK/CUAXS7VY1q7hP7ZFca9c+n769DlA+pzAJlnepYvnQ5YMqXW+q8HC1lWBaGsB9J96tZDxwD7i2Dt/6ZbM3dw5MsEzc1oJiDmuUx2wBKCzDLZnr44NpH7q2Lt28wGOnb6CO/efyu8yZ0gloD3XhdQpk+Ld+88YO3WlPqCF87VH+/qyNnH9ohzwxSt38e7DJ5nH1XyKIVOGVNGAxfyNkseW9G8F0Du0rImGtcvpxzbXAioDZMmYRgJUdu47I2NYTZZAcW2bWJN3cN/WKFcyv7Qt5xaDjegZfv3WI1mTuR4zcKFw/uzIliWdsBLjEsCgrZc2aED9/cvXis8z57aajOXV1d9bUiBQxy2BA9nXREWBzFfOFa6ljKznO6Zgnmz6w02+Rxat2Ikdu7XBYJYBdBduBMOi8OzRc4T5hyEeXJAlXVb8MLIVCpZVwE8C6L4LP+DmzRvYe3gPnvr7IcQ5APO3jETegtn1dbx3+z62bdqK169eonzF8ihTvhzcPdyFUcD3Nw9uA/wDMHjgOGzdckgk3N08EiDK3h5Dh3VE2TJKkB/TyTNXMHL84r8VQGe79+/RFNp2J5hz8Jivpt1zoIBxu6/cKdLexslWAJ3X/zqkE7zyK+AmE/dBZKFf04E5eXJkEpY6wV91f0Gm9oRpMQGTrw2gM2hkhC54hHXjmGNwB4PCCK6zPgN+UVihTAwsI9NbBeW4XjNw5djpyxIhnyCBO0oWyYNcOTIZ7BWmzF6LsxesY+Ro21wLoJO1xmAVbRtybhbK7yntp75DuddYu+mARbl+BgNky5zWoIvFsmGQIcsuxiBQZofR17QiW5YjWwb83KeNXrafoPfzl2/lvWYpEeCcscAwuKNoISqqNNXL3rIcgoFHTnH8fhBgprhXHoOxQxYu/dLjkqwF0P/uelkC0FWWN5/5xu2Hwno+d0kB0suWKIhqFUvqlR0osfrrlMWSz5r0NcqeMrqPfJfJyOHa//g5Dhw7L98nZUsUQK7smeWQmd719EhkwIi1ALpaJn3AT569Kj7YZIEXyp9dDj2YCBDNWbIJDIowTsYAOv/Occu5wO9J7td9yhRGpgyp9WsYAx1HTWSAihLIqgUBxv3SHYUL5NSsd59x9NQlUVBgypMzC0oU5phNpF/vGACgSserZU0c2Qte+XNI3c9cuI6TZy+LvRPnGGXuy5QoIAxt5id7fcgYQwUgLcDO+3785A8yhinxffX6PWTNnE7YugXyeSJ3zswC1hN8+nm4IaOY77gJo3shu85fWO2/g0fOCSO9WOE8KFIop7wLlW/aCAlC+xIAnXL4ZL6T8cxEFv3eg2cEqC5ZLK8c9GiBb0qLd25XX1joTLIu33qAYyd9BfhJmMBDWPR8ThV4JMBMoPnMOdOKa5bmRqe29dGoXkUZq2wTBidQYjxrlrQokDe7SMOv37xPX4w14LTxPW0F0NWxyLWRjOlbtx/Bq2BOFC+SVx/4zTm3ev0eLFm5PcYjWlNHAuKjhkQzvdnWd+8/EYWDew/88O79J9mX5smZFXnzZFUUikLC8MesVXFi+hsD6DI/Q8Nw4+YDOcBkf3qXL4JMGdPo59z9B34Y/dv8GAA1r/1tVC94FdLMzw+fcezERVy/oczP3LmzoHjRfIbzU+MPrm00YwA9uv3fK+1/5yG8CuZC8cL5DNt/wy4sWbktRvuLzPzQ7kifVlFBUcbxfRw9cUFZh8oV0z8n1wXOf66bcQHQvcsVRe8uiic80/MXr7Fu015s2XEIGdOnRpMGVVG2ZCF9vZknNgB9yACCuooVFOt99sJVnDxzGXlzZ0P2rBmwYNlmHDsZHTxvCUCvXqUMKOWunh2wzOs37+HoyYv4+CkACeN7oFRxzuksBnN60jTO6Zis/UWzfgHHLtOO3ccx4Y+Y9jZqh1jLQNdKx/NanjGOnbQI58zYKFhaU6wF0L9v1wCN61fSrD0PsHvfSWTNkl7W8z93HcO6Tcra8zUA9KUzh8s85np/9JQvTpy5LO/G8qW95F3E9y3Z5zwb3LLjCKbMtn7/9d8D0AlmhyEyIhjhEQp4Z2dHAIzvAQc5V2YwhTggRBEgIuMWivx6VATdvQQSIYi+beMWDB48HG5uCTFo6AjUqVcHW7buQt9+feDs4oBZs2egSuVKiIqMREhwKC6c9UXDRk0QER6K/Qd3InW65Fi5eiHGjp2K92+D0bpNexw4uBPPnvohyj4K2bLmQEXvGhg86CekSR0f4eFBePXqA2ZOn49Vq9YI7vDx00eZs/kLFkDL1q1Rr349JEjIbzHlObS4mgGAzoCtL0NLLE2Hb3//l7eAArTZyT9+EyprjXKiqtJASQ4jQMf3F9dwsr1pV7x3334sWrAM33f5HhUqlIF/AODhDtDZwME+Ur7vbt26jaxZMyJNmtQSsH727A1cu+aLZk2bI35CB1y98gDHTh1F3QaNcOfuXfheuIgPHz+Kn3jmjJmQK0cGGceExyIjgI/vP4vc9d07d8R/PX/+AkiWMiVOnD6H0mW8kSFDKty8cQcrlq1ApYo+KFOmOJIldSF5Hg8evYTvxat4/OQJ/IOCkCNnThQt6oWkyRLCxRkg1CQwHD+NdefKYeEENsNx6fJVrFmzHo8ePkH2HDlQsmRxlC5dAu/fv8WpU1dQvGgBZM+WHlTUpuf7vftPcObcOZ39n6NIvBctVljsnuO72SMsJBi7dx8XsLRwYS/s2bkVri6hKFGsGPLnLwkeE4RFRBGjF2/30FBg7dpdcHVNKPU+73sWT549gLubB3Lm8EKx4tnw8VMgjh07ijdv3gogXbRwMXgV9ISbhzNevwnAzp27kDFjOhTxyg9nFxcJ6IkIt8PxE2fx4vkrFPYqgGzZ0uHGtTs4duwccuXOijRp02L/gaN4+fIV0qVPDy+vPMiYKT1CQ8KRKLEHrt94jGvXriJLlswoROuaKAZPRODt2ze4eOECLvpeFMY0Fbw9PbMja5ZMsLcLxY4dx/H6zXN0aN8SYWH2uHPnGU6eOoFy3j7w8/PDhQvn5Tsyc8YMKFWiOBJ4xIOHB/DpA5AgIXDr9gvcu/sQl69dQ2REFBImSoRkKVOgWIkiSJ7cDYgIwc1bD/HbpKWoUbMOGtX0gosTsOPAZYRGxEPpopnx9uVD7Nx7ATv3nEK2LGlQqkReZPfMiHfv34pNd568+ZE8WQKJi+CYDgoMxNnT50XJsqIPz5cjYY8wONrzfRKJu3dv4+CBI8iSOTtKliwFjwQJ4O//GadPncHOXTtQqXIVlC1bBvYOjmKVcu7CBWzfuhkdO3fBE78n2LR2A3p07Yzk8RNg0ODhWLt9N1KkTo3yJQqif68uSJLIDZWq1UTyLLnw64QpOHHsMG74nodTZBAq+FSCT416CI1ygjPskIAy9iSy+AfIOZaTsyPCQkjqi5QgsI2bNuPFy5cICQtD0uQpkL9gIZQoVRJJkyQTLNrBhBq0dUuZEQM9Y45SegCdITgOjqoHeohOwt1NFhUeHIiEu84DXb2ZIQNdA+9rqZNRhjC7dRX9b+dihP+gvm3k4NectAY3ZvTI4yEKQSJDAF1hoFMKirLs9KFmosx0twHmPd56fd/AYt7CBbOjR8f6ei9KUy3ND8DdB8+hYN6swkQnm2/Woq04aKOEu1o25eApka4ylcz1LsEYymOfu3Rbn4VsUkqde2ZJa1GmhGP1xNmrmDJnfQwZ0V8GtAElpC2lB49fYDxZaDoZeTU/wW5KZjPxb13NSOkTQKdvL1mzPLBZt+2wAOimkjUAOq9r0aiSMG7VyPTYnoGAz+JVO83K7WsB9MvXeFCV1gAgNi6bfTJt7kaTYDzzZkiXQmS5PbOms65/zlwVNjCBaHVu6AH0xpUFtFYl3CfNWAMy6bWpd2cy0Isq/eD3El36a1j7uozGcvHa66VPtihBDUz9uzcRNrcpiX31OrYpAzd4oK/K+x8wZqAbyM9/FKlzKjyYSoZS9ebzxsZAV9o+Jfp1aYzsFtqeaw3bcdTkZfp5YS7Qw7i+BM/JdFcPCrR/Z1tMk2CC8/JrawB09nXdaqXRslElk2Waai8yFYdPWKwP4ChbIr8oVpiqk/Z6gjUEkxev2mVp2sf4u9avnXNA7ASMxqIt/vC25I2tsgSoydxVrSqMx/YaKl5ovKStvS/HiDUAOoHEH7o1Mwiaia2+/EBhsAoVJ5jiciDRpK43OGdUgI7lmAPFjcF24/ubqyt91ju0qKEP7IjtmQhkrtl0EOs2H9J9nKm5LQPoznZOQGgUnj56ijD/cLjZuyJr+mzoP6JlNID+PhKXF33CjZs3sOfgLjzz98O7sDcoUSUvRk3qg5Q6H1tTdWQE7doVa1G6XGlk9cyKgIBAjBg8GX9uP2rAQB86rAOKFFbsN5hOn7+GkeMW/20e6Op9uZa3s6ndD8j6bSrFBUDnGtq/e1OLayjvx/3F8TNXMHnmWpMy5V8bQOc9u3esj1pVSpp8P/H916nPBIOmaNWkChrVLm/1XmHB8j/167eti6QWQN93+JzsFbNnTW92H8ADTDX4wNI6wH0vFW7UvQHn8Yath8H6Wk6mAXSRGu/Y2Kq2Mb4H5d07mfBqJqOdfs+W3kV8do6diTNWmLUpsPRc1gLoLOfvrFcMAH3eWmFdq0nry25pXV2wYhu2m5AoN3fd1yi7mFduYaGrgTym7kUW9e4Dp9CglrcEhXE8dOw9JkbWft2ao3rFkvJ7Kq9wv8k1xlwiGL5h60EsNAEY8hqtbL/v1TsS/KxlwhuXy3pSCp6gNpOwIjQB7AQafuzZWoBuS7KPXO+Onb6ESTNWiPKLmlje6EGdUUonnR5bn5LxN3ryohgsd4Jrfb5vigplCysSmhYS73no6Hn8NmlxjJxFaQ3UvYU+kMVUUQzw2bnnBOi1zTb4EgCd5ffo3AS1qpUxuS4zuKJTj9EG1WjdrAYa1fMRIN9SIng+f8nmOLHj1bIJxg8e0F4v8a29J71nV63fg8XLo0FSa8Bp43rbAqC///BJAr8Y6GBu3HGN3HfoDMaZ8RG3to5ktLN/UujsNSy1N+s2/velcQpW0LYBpfI9s6Y3AHWN702PzCnTVuCsmcAIgqg/9P1ODjutmp+nLmDi1MUmmbdtW9ZD84bV4OjoCGn/N++QPav5cpX2P4Vxvy8022S1q1dAx+9oFaMEgxgnIWU8eY7zvtdQtwYl+R1x4dINDBgak3CwcMZIZEyvqBPu3HsUE6cZkhYG9mmPShVKxPptzrny4eMneGbNKG0wdfYK7D0YM7jSu2wx9O7SUg/Ia+tt6jpt3UTCfWpMO8A2LeqiSf2qEihgKcU2p9lmfweA/vlzgATlcB2NS7IWQGfQwJAfOyB1KsVewHjtWbluNxYtU5R6vgaAPv+PwRIEEVtiG5+/dBNDfp1tEwPf0j7V1D1VRnRc2pjX7NgSHRRrcxl24YgI+4Tw8M8CJuzbexQPHz5D7lx54F2+CrJkySbna+FhKo0vArDjP6qYkT0ZAQcyGUNDsW/HHnTr1hfubokxeMgINGnRDBcv+OKXX4bi7PlTaNW6OcaMHQN7eycEBoZhyqQZGD/+d+TwzIIdO1YjfiJ7zJk3ETPnLMb7105InS4zWrSqi+TJE+PEqePYsmkH0qTIgXFjx6C8dy7Y24dg1dLNGDduGlKmSY9adeogabKkePr0KdatWyfexL8M/wXeFSoISGaKTxgbw9Tmtvx2wX+6BQic2+vVF2S10f2L1LOf+RvaAhBvsXewF2sBAoqPHz3C4sVrBBAs5OWFLFlzIH++LGJ7FxIMUJWdDGJnDsMo4P3HYGzdfBBbtm3D/Lkz4OoegQP7LmDGnDkoXdEbfs9fIHvWrMLEpa94kkSJMHxYX3h4OEs59+69xvYtf+L+vfvImD6tvPP478Xr97h47Q569xuAIoWz4eGDF1i2aBm8K5RDhfJeiO/uhFMnL+LUmUt49vw1kqdIidDwSLz7+BEpUqZAteqlkDdXRgHQGSijB9HtgbCwKHz2D4ev7zXs2LEbr169Q+o06VGwUAGULVsMN2/dxIb1+9GwXmV4l8+Hly/9cf7CVZw6exGP/Z4gf6GCCA4Nxt27d1GkSEG0aF5fbvD8ySts3rgDly76okypUnByCERk6FNULF8BXoXKShsGhUTC3iUS9o72CAq2w88//oHrN/xQsUpFwCEMEQjAg0dPEPg5HkqVKoDAkHfw93+NxImS4tKl63BycEO9etVQskR2fPgYhl9/G4cCBXKhUcMacHPzgIsDA+XssGzZFly/dhd1a1dBEa98uHjhBjZv2Ql7+0ikTZcOgUGh0u9v3r6VoKBKlXyQN292uHk44sBBXxw8dASVK5VBRR8vRIRF4crVe9i4YYNIpadLn1YCL3x9L8m6WqN6VWTMkBRLl+7E/n0HsGjhTISGReDMmTv4Y9o0lK5QQcZZZFgIHB3t8erFU2RMmxY1q1WGp2cS2EXa4eq1u1i8ZAPix08Ed4+EiOfmjrfvP+Dp8+coXKIIKlUqirTJXCQQe8T4tajgUxlNqudAeMh7jJ95ABH2ydChWWH4v7uPnftv4eT5h0ibOjGKeWVFrpyZcP7COTx/8ULk1IsUySVLaHg4cOPGPWzetBsZ0qVG86b14BovCi4OfBeEwC4qFL6+5zFrxlykSJYOAwYMRJJkSfH27TssmD8fU6dNQ4OGDUWWPZ6bYlewes0aLJg/D0tWrBAiUK8ePbFy4SIUzZMfg34chk2HzsA9UUJULJ4Hw37qgXgOYajXrBXuvwlCpfpN8fHtK2RImRDP71zF0+dvUblRKzRt2RIpEyZEfBcHhAWHSR84ORAnjUSA/2ds2bwJu3bvgYtrPCRNnlzsR27cuYvwKKBFy1YoX8EbyRIngauzeS/72Be8GAB6aSMGugOcnJwRHBINoPMAICAoCK7xXBUPdAldY2KcmmGIl34zpPtBDfgxzU3/T6/NFitPEL1b+wYoWTSfwcE/LyTDnwfWPCwa8VMnZEqfWicbvhxkY7JtFUDPDt07NEBVbyVy9s49P/QbOlN3b0U2ITpFyWFrzLzafMrPlGlv16KaSKtrgUNuFp+/fCfSn3sPnce0cb3EB52HJ/RAPywsTsN7akRzjCIoDMdGwzrlQQng5Doml7YBebhx5fp9rN50ADc1jEI1D9uSgFuF0gWQML57jA9LfvhRppcy5Bu2x/QfYzk8xGrduDIKF8ihl4Q3qENIGC5fv4eFK3fGAM+Zj4Cd2raUeu071LS3Wp6cmfBjj2YSoEDpjzVbDmHVxv0mgSN69lavWEyeh4zHbj8aBkdoJUm8CmSXNiCIayoQISg4VOQL1289bFKuXH1WLYC++8BZkFlFgJ5BHNoPds77qzceCNBsSv5c23YE9ls1rowKZQqa7Z8Xr95jx96T2LBN6R+t5KN6X9oLNKlbAU5OjjIOx09dacAwlX7o1ADVdG3GfjDHSPMpW0g8cwk0ap+LrP2FK3Zgz8HoA16y9iqVL6xn7qnPxja4cuM+lq3ZI/LyXvmzy1wgA93YW75Fw0poWt9bV/e3GPfHSpEENpVsyWtJgorjjDYHVCHQMuVluxgVhY+fA4RJS6l0rTdt3pyZMbBXcxmnZGAsW7fH7Nxh8AaVJBIlUFjjauKcmzxrrR5YJmP8514thXHHMpes3Y0N26LZ0No+Z5BDiwYVQYl2MsmNE+vOtr597wk2/nlUpIG1iZYFBOJTpUgc44CF175+8wGbdx4z+0yWFvCWjSqjeX0ffX+O+X2F1EWbZk/sh8wZUiuR7buOY7bOesJU2bbktVQ3BiMRUDY1tucv3y4qHvr5bmUd2WZzJvU3eB6u+eYSPalrVyklcpKmDvp4+E52J5UFVm8+oB97cTmQyJEtPX7u0wppdH6snJfrtx+WeWycCB62aVpNP6bevv8kcuxnL1pm2HJMtqd4ezUAACAASURBVGxYSQLfTI1JRT3lkbynzl+8o5MSin7PSVSzXSR6dWmI6hVLSLvcuvcYvX+aLEA7P+Yc4YDI4Ej4PfBDeGA43B3ckS19NvQb3gpeFRQJ94BXEbi63B83bl7HrgM78TzgKd6Hv0GYfRBKVsiHAUM7I0eubLLxV5ME5D18hHkz52D1srXYcWgXsuf0xOfP/hg+eDJ27TiOtOkzws0jvjDQW7WugXp1y8r45nOt33IAy9fulQ+sL9ULIqu7cAGFKc95O3j0vFiHNNVT2O7585heC1i/W3ceK+3ue8tsWb06s90V+dbbd5+g189TLU0l+TvfX5xPPmW9kDCB6f3Fi1fvsH3PSQFxzSW+b5o3qKisGS/eYszvy6UeppK1eVk3gsllSuQ3UCySA0HfWxjy6/wYxRcumEOeh0w703uFEFzwvY11Ww6atFawtv9VAJ0AGOXs5y7dJnUtXSxfjPnD99Deg2cxb6nCLLS0DlC15ofuzZA4UXzJL/7GM1Zbx5Q30JCL1oFTGOjf6RnoVg0OXSbKXff8KWawHmcL1aTat6iFLEb7afU533/8jE3bD2PN5v260mLuyS3XJQpzJg9E5gxpFFuSfSfFV9r4K0BbTpGCOdGuRW2z9SL7deP2w1irYaKaq0dsNaY8e89OjQXYZbD1tLnrsP/oOSlKJ54IMsWr+ZRAksSKUpQ28f3JYJA1m/Zh/xHb/Z5ZdtUvLLtUsXzo2LqueIgb74MvX7+LJav+ROqUydDze+U5qTTQud/YGM1FAJ2MeiaC7KMnLESX9g1QII+nwVxkHxJg5zPv2m/aP5tlzNP43jMfg/haN6kmY9hUPRev+tOAvW8MoLNMAj5tmtUAA0rIfjbVHzyg2bbrONZv5ZhV1GaUN4PyM0Hoti1qoWihXHpJeG1j8BvX9+ptkX5/9IRS3NFyjUo+HkZA/OIb1PZGhvSpTAJlHBsMYKX88LJVO/D27Qfd1Uop6viiTHundvVlzTP+pn32/A3WbNyDXXtPYs7UQeKDLuN01hqQqa6tmbmflRpH3zMeZbm7NkWZkgUN5KrZNmR4Dhkx0+A9ynoWLpQLrZvXgGfWDGbX5XMXrmPtxr3CYDa+pzX11K7dlb2L4bsWtQTIMvwGCsDchRuxc+8Jffv17dESNauWVvYsdx6hW9+x+r9p21n78/zpQ5A5U1rZ/27efggz5q4zuKZdq9qgxD5BVDK26E9PeXW2GVUA1MQ24/q+Yct+rFm/x2x/9DFRR3N1oxx8xzb1ULJYNLvaeLKSGHD/wVNs33kEew4oSkLqeIrtZ+3fjIMILl++jVYtaiJNjHUkHJev3sWSZVv1fRtj8dD9gkEWbVrVgk+FYkiY0Mz8fPkGW3cewrrNe8zWuV3LemimA9DfvH2PidMWo3KFkihT0stE+3/Chq37sGbDThMz1XCu1aleAa2a1kKSxIoqj5o450+c8cWcRetQrVIZtGxcU/ZC5y5ew8BfpsSo57xpw5E5Yzpl/Px5ADPmrY6WYNYV2q1jU1TxKR0jQI1BIJev3cai5ZtBILtIoTwyp/+YtRwHDp82OYYa16uCZg2ri/WCNr149QaTpi7GhcvKNwKfSFu3Tdv3Y/rcVSbbuahXXrRtURfZs2WUcW5qjGnndMxVUNkLzZ8xFFl0c4m2A9PnKAp9psbjgpnDYuQ1lY/r/OSx/ZDDU2fBdt8PI36bC6qh2DLW1Wfq37MValYrI33OwKgO3cxLoXOet21ZO+ba8ykAsxduwM49x5X1TbMVMOeB3rZ5LbRuUl3GEm2bRoyfj5t3ohVqaAnStkVt5MkRreCh7QfKyR49fQm/z1plE3gu9bNRPVWVl7VGTtjc/P9SAD0y4hNu3riI5ctXY9PGXXj18g0ypM+IRo2a47tW7ZAxI4No+O2ofK8KcG4AoEcgPCQE+3fvR4/u/eHqkggDfhyMNu3b4vWb11i+fCnGjf8VadOlxrqN65E5czZ8+hiM8uWq4OGD5+jUsS1+GdEP8RMC3bo3x8ath/D5nSMGDvoFnbu0ROKk7rhy7Qratv4eH19Hol79uujXvwXsHUPRtcMPOHb0LHr27Y/v2rGuGfDo8WP88stw7N69Gz/++CNat26FxIkNz/XMteW33///bQH1zIX/jWafcwXmmOdpDVnQCs4SFk4LATtERtFmKxzhYeE4d/4K9u4/KN/y8RMkRIb0qZEwUQJkzpQdefLmQKIEbnDzEBI1PnwKxtYth7F12zbMmztdB6D7YtqsWcieLxdKlyuBksUK4P37SJw6cRL79u1BnVpVUb26N5wdnbB+/U4cPnAIxYsVQ9VKPDtywp07j7Fu41bcevQCfX4YiDKlsuLRw3eYNW0uqlTyQaWKXvD3D8bSJWslUDdn7tzIX8ATTi4OuOB7H+d9byJt2sSoUrEIPDOnEpYyxdYoRU6lCfp+01P7zbtAHNh/Cleu3kDZcqVQsFAOxHPxwMlTV7F71yHUrlkBPuXz4vKVe5g7fxVSpEqGcuULIXO27Hj/ORQnThzH8eNn0KhRTVSvVAYvn7/F8qVbcfL4CXRs3w65PFMhUYJApEmRAvHdUyI0jAz0CNg5h8PO0Q4hoc4YNmiW1LlpiyYoWDgjkqVwwZUbz7Bm5QGEBIfBu2Ie5MqdDhnSp8HhQ+ewb+8xVKlSFbVrFkJAEDBm7ATky5cDDRpUFQDd2UGxeFi5Yicunr+JRvUronCh/Dh18gq2bd8lxJIy5YqiZKmCgF08nDt/A0eOHkW2bJnRtl1TGR9Hjl7E4SNHUblyBZQtXQCvXr7Exo1/SmBSNQG9s0iw5OHDJ0SNIE2atPAuXxYXfW/jz207MH36ODg5ReLUqacYMWoUcubPg1p1aiB3tqQICorCFd/r2LplM2pUqYL6dSvBxdEBi5duwMmTZ9CufSOkTecJR5d4CAh8h9Xr9uDeIz9069YWxQumkX3r6MlbULVGDTSolBnB/q8wcfZRhNunxPctCiKJRxgOnvDD3iM3UKRQVviUowpwPBw8fAJ/7tgPn4plUbNmJRBLJqS7bfthnDtzGVWreKOoVx7Ed7ODq3MUEBGE8DB/+Pk9wqIFS3HrxkNMmjRF2PvPnj0TW479B/YjVerUmDlrFlKnSYM3b95g4uRJCAwKwtBfhuHOnTto364dFk6fAZ8iJXH/8Us06dAXWXJkw5RRPyBrxmR4/uA6Wnb4HseuPcHwSVPhmTk9iuTKivdP7mDo8NG48fQjVqzbiAI5MiGePfDx7Ud4xHeHo709QoI+49OH9/hl2DCERkSgRetWEkji5OyCh35PMWHSJMRPmBh9+vZF4YKF4MjBH6cUA0AvY1LCPThUB6C7uslADwgMRLx4brJBpASalnkevbWOWSPDTYS1x3JxerJ/7UUEf3mQpfpYX735AGcvXtcDCjwgzZ8rG+499NN5cyuiNCqAzgfzzJJeDil4kCNbar4N1MbV/8yTb3t4Zk0LV1dnXL6q8xxiPjUKi5slzfVkDHnly47MGVOBQMOlq/dxmR7s+muAgvmzwc/vNd68+6Rstgzur9xTL5mp7oa199T1jPonMijy5MgokoOUU6Ps79mL5g/FjTuWzFlKPPN6fngRpKScIVnh/H9rNrzFCuVE5oyphTFFdun9h89x4fIdYdrHllh3sk8okW0pUXb+yVO2m+IPrPW6015LBneKZIlNMrxNbcIJeObOmQkEe+J7uOL124+4cYttqHz8WXp+YwCdnqJ80bBdC+TLhsQJPQS0ljY18jK39Mz8u/RPxtTyj8+slsVDNG3djAF09UOcfZIieSJcuEQZmwiTz0PGNeeNOYa3tp70reXBOZ/r6s2HuHD5tlkGWDGvnCiUzxPx4rkIUEbwR+vlWqRgDrx68yGGR656PwZppEiWyCxb37DfrctrCUDXlslxnStHRiRNnAAPHr3AtVsPzIL4vE7WntxZcO/BM/04ja2P1fKZh5LdlOw0TiyzQO6suPvwaQxvbG2fq9cxP+W+s2ZOIwwwgvyc07fuPTHbzsbtSBsGjgl+YN+57ydjzhjstmbsGudhf6ZMnjhW8JXS3gwkMPaeN3U/W/JaU18y/rkOUA6fwS7nzYxta+6rzk3mJVOI0viWEvuTjFOui9L+jg6yDt9/9BxnLsT0urVmfYrtngTSGcRBCwFLifOYyVg1ILbr1DbgmKS1CIOVGCBAOUq277lLtzRrh728JpUIZ11sM38h78hIYVq5xXMWEEHNx7z2kfYICwrDk/tPBED3cPRA9gzZkTNLTpQpXxRJEyZCyHNHRIZGCQN95/4deBn0FB/C3yLUPgiOzpGIF88OWbOnRdFSBZAlW0a8fPECJ48dx7lTZ3S+TZGwgwtKly+HO3ee4Nmzt3B0cUe6dJngFp8Auh1cXF2RLkMKpEqVEPSB9nvxFnai3/d1dO8o+cVkDkA21Q+yFhTIHqPduQ5rg39i60Pe1y2ei039bvy+oB2C8v6i/cdj6Xtr5jfLsWbN0L4vLK0val4GHnK+c1xR5pqBlpbaloFM3HcyQIEMabJTKeV75rz5+WNZzNyw9U31M+/Ld2Wu7Jn+j73rAI+qStvvrVPTIfTee+8dpEoTRV2x7bo/6ir2jrvWVbGgCAJiF0EFRQWkV+lFBELvHUICpEy/7X++c2eSISSQGUg2YoaHJ0O4555zvtPP+73vx/ZUtOZeLs+C+sK7r/4rR8adFCeee+ViGegrzQHmHjl4YZIj9hj6XXDfehEEHYKJaQwE97r5XmHTc5emp7avX7saayNywCGQlfYc+w4cDRY1dM2dHxxdmDyBxg1qstA9x4Nxq0Pbf5aajgVBYlH4VrxK5fKoV6cq6tWicsk4dOwUdu4+hP0HjhWYJnSZTWwqZrF8jhyhPMnrxmaRUb9eDezedxg+j589z6yUJz3txQhApHVDUVXsO3CM7bWO5YnDfcW2zecBsnuB777kvJRPpUhFp2kd1K9THZUqJOPQ0ZPsEoqVLZi+TGICqlYpx2SJLzEKgMcfygXQj5FqwSP/ZWcmStOqeQPUrFYJJ0+fZQDA1u3BeN5h563wsxd9/2Tc6JzY3QSgm/L/Bpo3qYuWTeohPj6GAZ47dh9igP3FMC+xz0NngvygGw4EPpAKFZWL5jsqF/UNikMd+pjxFc1xE/oeikNKz7Rr3YhJrlOM8bT088zRm+xmxtrNf6yEAPRQHgTI169b3Vw3bVYWo3n/oePY/Mce+L2+HO5QOMPMPClfPFKrVCnPgOpa1SuxPe0f2/di23bT+TI06lo1r88clgmMzw94KrjEwfEVliftWZs2rYv6darhzJlzSNl9kLXH5cpJaRo1rIX69aojxmHH2fQL2Ln7IDZu2lHoeuYF0/Mrc8g2LZvRXFwD8QkxSNl5AFu27IY7aNPwWYzqQHELt2zbmzNb6lzwtoddQpu5mhfSpghq+1aNQc5lR46fMuVS2Txkprl3xOCLAPQxY7/Alu17US4pEa1aNmSS9QScU91Jvj+/9sxbT2Jmk6PwH9v2Fjhz503Trk1j1KpeGdQ3CHjdt/8Ym5Np3ilMnpfrD3kB9PfHfcNs1LxZPZCEdkJCDJPb3Lnr4EWxzAs7v9F7ataojJo1TEcFeteO3ftx9NgpJoMcGkf5zbd/v2Mobr/FZKATgD5m7GfYkrKH3Te0ad4YDRrUZMz0XWT/zdvzna/ZuAnO/XnXmLZtmrK44gnxsUxiftPWHUhPM2PbU5rqlSsyh8Rtu0LOprmAaWjKa9OqCdJSz7H+c7k1pn3rpmjdvCGsNguLp01MOBo3oTRtWzXBmbRzOHbsVLAP5r8W0vPtWjdF4/q1WH137jmIDZu255SZbeGDa2nblo2RmprOymb2e7P8+a1rZNNGDeux0ACxMU7G9qewGBs37sgZK7T/N9dSuogNnhvopaSjagBt2jRC6tlzOHb0TL5jLTw9ye6fPXsOh2nchY3JvOPTabWxsUZ5/v77bjYnh/IPH6uhMZ03fQ7CHaw8KSRQm27fub+Ae8gwVJwz0KJpAxbKhsYBOZCQM4HH5zW7fw6wlfPPAp136b6vfHISCwdS0IfWDYr3Tmx0ag9SAqF7VZJzv/hzJTep3Nk7Fz+/chpzLgndtwa/hw+g/L6Hd6zg93k/Ty7s9HDpc8RAVyl++Uq8/c6HWLTwN1iZpLGEpk1a4plnRuOGXjcEVV/yAOgUp5hTwUOD6vNg6aLleOSRZ+CwJeDxx57B3X//BwxBw6YNG3Dr7TdDkDi8NeZNDB/+N2zbthvduvSBwNvw4w/fo137hoiJ5zDm7Wcw5t3PkJEO5khTq3YyIPjZOfPZZ/6D2TOXo2bN6vjss/8iI+sMRv79cRzcfwLdb+iDyjWqs7s4r9eLjRs3Ye/evXjggQdw//33o3LlKyteRm/E0pTXgwUuBtBD577QHY0Zg1tn7HOBqcsRG9lqs7HQxLrOwe/3Yv/Bo+w+8cjRs0hPS8OJkyehaxqqVquK9m1bo1fvLiAxlsxsH+b8shJz5gYBdDsx0LfhoymTMPxvt+KWW3vDJgNp6RqLjT5mzDtw2p147LGRSD+bhQ/HjUezJk0wdEgvRozxeggz8GPOvN8wY/YSjLjnn+jRozZOHndh7NvjcOOAfujVqyW2b92LGd//hOYtWqDXDV1RpYoTkhU4fVbFgkWbsW3rVgzo2wa9urUED6ovxyTQDd2AIHKQZGKAG5g9eyXWrtuIW28dhI4dGyAjU8eSpdux6rdVGNC3J1o0q4XVqzfi1/lLcPOtQ9Crdyu2NAQ0UtrKwPRpP+PQwf0YN/Z1KD43Jnw4FRvXrcMPMz+BRVCRGMczu+mKky2wvGRA40k+X0FAteLZp95HWrqChx95AA2bxsHqAA4f8WLShB+RejYdzz97K6pUKwe7jcfJExfwyZQZqF69Dm7o1Q6SxYr33h+L+g1qYeiw3rDZYkBh2ymj6dMXYOO6FBbOqEfXlli6dD2+/e4XNG5cG3ffPZQxqd0eDecvuDHzh9lIS0/HqFEPQZBEbNpsAuj9+vZka+jvm7Zj9pzZ6NK5PQYM6MFC9cTG2lkIp/0HDkPxBxAbVxm/b/oD8+YvxPhx78LpNLBixWF8+NGHuPn2m3DL8B6IdwLp5wAJfnw47lOcSzuLJx4dhbiYeBw/sRfnzvnRvVcT5kRxPsOA1cZhzry1+ObbH/Di6EfQoWV1bNiYgjfHz8VNw4bjlj61IcKNMROXw6vF497hTVGvuhNLVx/FtB9WoXfPpujfuzmIHE770KnTZrH58+ZbBqFMGSdSz2Zg5oz5MHQNtw0fijJJDsQ5OFgEA4bmR8CfBY87C3PnzMe302bh2WeeR5duXbF582aMHTsWiYmJOHj4EF56+WW0bt0GGzZtwMuvvIIRI0ZgwKCB2LlzJ+664w58Oflj9OvQBV5NQqseg9G5axd8Mu4VCFoWMlOPonu/G3FGs2P52nWIj42D/8IZVEpy4MsvvsBzL4/DJ9/NQqdWTREjc9ADKnjeYORkNeBlNqS+Xq5CeVSvXYv1c5I6sMXE4pnnnsf2HTvx1NNPo0fX7hCivuPMA6BXqN7OqFSpImrWqgW/EmCbF9LHVzSVxT4nNjr9JJkGSbKwmCPmJyyYfPDfoY1naOK9CPwLHrYKD6GbB//r5XMlUDO/epqAYmgjV9BxnFJe7iKQ7djyYYaHjtbRpI8kTdhlfCRIYJQNz3zKIug3zMK86alU6A877xBQX+gUwQevAbUv0izzeX7Su08w2XX6EAt73Mc/XoO3Fu4VeQH08FT5tUE04yaaNGxGC+sD4e8o6H0R9ZnCmeeSp9iWL/KOFl1uEQwBNqtEUS4zi8JnxJ7kzEu5wn7MYRmKcFTYVKXPFZcFouo3kczPodk2iv4ZmQ3MPVDoIsz0aKYPeTIHFwc6nNFxLKgoTRdgumIg4PYj/VQ6FLcK2ZDRqHYjNKjVEPVq1EdSbBnYJQe82V7s2rMLy35bitPu48hQ06FLfoiyBkmiFwag6T4EAm5oesCMX8eCSple1LomQjdEGJDBizZYbE4klSkHe0wsZIpNKYnM901R/NBpC0Ge2IyVENEQjcxkUT5tsuIjXnAjz60Ysoi8ULkXwZHMg9Hkw2bO4AVxtOmvVbqBfTvivjsHMMdRUiCYNnMxvv9pWYSvDzVoXjA8DBLJA16agKO5hlysrhQ+MPLbUxeUhsZUrmqXWYHI04dUvHJ+hqaYIALIfoR/D1oqByAMgiAsWZRpwjFoRl7KuSuneTB4LAwCDeyImPd7qOrBIkTan0Nre4SdIAf8vVQtK2Sdi9uDgGRzuino0rzg3xOTt+8NHVkRjx0/jZGjSMo7pxWu8P3SPKeMf5ExX+izYMlavDdx+mXKlU+Zc44d4WW+XB9k7ts5YCgbHpecMUOy8Lnn0tzz6uVsFhp3lH9oTJjPmyDQpQDbJSMl2C6Rtkx0rWn2tPDTd9jwyfm/K5Xlcmlosskvfd4+XtgeFL6ERZMmJ19WLnYCMesZBqCbqKW5Jod25/l9v2fEINw+vG8OA50A9K3keBK0qNm2QSAx9NuwBg/vD6Ep84ozZzTpC0gTDpjmvYEJ9SdiA4diVy9YtAZjgwB6YeeoyM+RofAkuTFdC2rne0YMwW03h9v/M/yxfc/lx1r4PB6sZLC5L1q2Cmyby6Qv0E8orA+wTILzALN5qG1C613Yuna5NSZU5oLyvKg/ha2ll+aZ//gMt7k5vs2V2ezPuSvbReMmp555xk1O3UJvoHeZYy/03vDv4QC4+ZyZa+73fNLnY4grpTEdZoI7jtACz+yf3ygMvS3YfuyRsAkddGd28UzK9lnmId+swUV3noUdQYV5LjQr5v2Z//ofPuPnqqwWNMvn2iN8Jgu1SO4KcrlVImQIszzzfroaAF2DqmRhw/oVePedD7F8+VrmzGloPFq37sDAj04du5gKFKxNQwx0U76dAeiGioDHhaWLl+PRR55BXFw5PPH4s7j19jtgcYg4efwE7vvnPdi1dycGDxmEMW+/iymTv8To0a+hTu3GWLhgDuIIMEMmvpo6Di/8+wNULlcfP/w0D1WqxsGvZ7M2n/H9L3h19HtwOBz4+ZfJOHxkF1546jUcOXwWECX4VQWiRLGpQ+xgA4MGDcJzzz2HRo0aFabhS5/5C1sgfwCd+jvtPc31kwB0mpfoJ4HmHC+CgnMTyEzxvhVVh8qJSD3rgs+bgdTUEzhy5Dj27DvJ4i537d4Zgwd2RZbLh7mzV2DOr3PxaZCBvnTxNkz+ZDKeeOpx1G9QDUmJdhav/MTxLIx55x1Uq1INI0fehb27jmDse+/hycefQL16VdhzFBdc13Ts3H0C4z7+GgOG3IyePeoh9YwX77z1Pm4aMghdOjfD3DkLsGzZanTt1hWdO3eAxcqDCLCCbMe2lEP4dc5c9OreHJ3aNsaB/Xtx6tRpuFxe5jRQqXIVtGjRmN0LzV+wGmvWbGCy6F26NGYM6YWLt2LZ0pW4aUhfVK+SgK+n/oJTZ87g3n/cg6SysfD6vXA47fAqHFYs/Q3r16/HG6+9Cp7zYzoxqdeuxXfTJyEpHjA0L/xeL6AlwWYHeBkI6BoU1QtVt+PRUW/B55Px7HMPoFZdJ6gZzmX4MW7sz0hPy8CTjw1DpcplGQgc8AOvvDwBzpgk3DiwD+IS4jB+4oeoUasKhgztjdj4eMiCybb//rulWL9mO4YN7oYburfE2tVbMP3bn9GpcwvcettQ+AOAJHNMdfurqT/h0OGjeGTUA0guF4c1azdj3vxlGDK4N9q1bYJlyzZj8aJFGHbTILRoUR8J8TZoug4vEWFiZOiqgf2HsvDb8tVYtXoNPhr/OnjBwML5e/DlN1/i5TdGo0q1WMQ6eeYgYZWAX2cvxY8zZ+DZp59mxEi7XURWtg6bg8ehQydx9HgGnDFOzPrlV6zfuBXvvPMC2jStjvUbUvDBJ4swcNBNuLFLFTgtOt7+eAmyfXbcNawlmtePw5JVRzDpi7kYPKA1Bg9oz5Y1Cj85Z84iHDx0DAMH9USrVo0Y037pkjVo26YJ+vbpxpwP7BZaHmgtUGBoPqiKF9v+SMG4cZPRrFkrPPb4Y5g1axamTZuGkSNHYt6C+WjcpAnuuedeTJ32DaZ8MgWfff45qtesgY0bN+K+u+/Gj9/NQJfW7XEuNQMdbrwdvfrcgHdeehwxdh2GPwPNW7eHtXIDTPr8S1StWB5K9nkkx8pYs2o1/j7q33jjg4no0qYVEuwCLCIPj9sNiSl1a3BlZcIR42T3mmlpZ1k9z2VkYPPW7ZgxaxZkiw2PPPIounXuDFm4VCmocNNkHgA9uXJro2q1aqhXvx5jmZM8O8UW0XSNxYWg+A/0nSS2Sb6dFwTGjGabg+AFSojdzC6JQ5vbsO/sGMbumgt/BZqf7FzhKni9PlXQ8S38CuqKR8trdCkYSZ45PeJiraYS1Ez5sWKvVLyCmNFXSlcS/v9/CaAXR/2vFUAXek9BYPrlYqZfq3oW1zxYDL4twUu4yC0TzfgsrvpEXpvSFAUpcVzOMpGOteIZN0GwObyzBS8kKCYPuxYKA9AJPKcDneZT4Xf7kZmWCcWtQNBENK7XFA1rN0TtqnVRNq4s7LIDmeezsXv3TqxcuwKnXMeQoaaBsygQJA2CQCpAfmi6H5rmYz8pHpB5CSWww5GqkBe1CB0yJIsDVnssYuMS4YiNZTLuEDgGoBPwTowxYq8aQUeFkjZ+iqc9S+7YNBUMInE9ir4uIQA9HIiJ/m3Rp3z52XvRvrV5SUYKH/8dO/WKjPsCczNRwMsgx7mIMnnmmxe74bfqBX3PvTy9FC2+Qpq8qMQV8mQBs4JOQSbLKXTYCv6MdPsfVnT2hsKmD5kxLA27/g6bO65kutArIgXQw8HGwveskKFCThR5K3tp5YmNEi5ZbuYVbqCCDcYA9N6dWAoGoD/8Wj4NVHiDT5nwLtHcKwAAIABJREFUnzAAfQ2LR35peQrTeIXJ02wRxiQ2TIWVILRdAGgfNqbMlBE4HZgAUWicXeSccZnhF4oxkh9bNdQnCvq/y/3erHfQsvkJvIUxcZklw57J++/C5v+/yDOc2HBZewTV3AyO1GxC3jBB0DwcQM8LpjPMzAT+7hkxGLeFAehvj/0Cf2zbbTodckHAMYeJW4D9g92qpLbNp9cAQI8MRM8dN1eakciB4dYwAP3tsZ/jj20mgB6aDUKjtjCzQ+FnwcsvJ+F5mtNG2EoQXOPyzmhmgXN3JTnrTR4Hl4Juyv4X9bziuAmx0YPjKzRucsH9IFM95KxymbFmOh0Egfmg8ZhTS96xepk8zaFopgl913PW9cKvMWaUz2A/DTkNEHKU04RmO4YAdXP/YEopF90uN+iwxSaSi8tW+M1PqHyXT3+xM1nko23erAiVlkILH+vkBKBn4+Txg5g5cxa++eZ7HD1yHFUqV8f//fN+jBhxJxITy0DgpTAAXQNAMu5kIxUcCEDPxrLFy/DQQ08iKakSnn323xh60zDIVhHZrkxMmz4VL7z4PFq0aIqPJn2M0c+/gkWLVuLJJ57Hk088CoedcIM0fP7VB3j9zY+QGFMTX3z9PerWqwCL3bTjlClf4a1XJyAhIR4//DgBJ08dwJOP/BvHjqRhyM23oE79urA5HHC7XIyJTvhDbGwcevXqiSpVqkRBYgo3VOn3690C5rnZvHcxnYFyFQJDADqtPapmnvmsViuLf342PRM7d+xm8avbtGsDi0OCXwmFHaXXKFi34QB+mvUTHE4rXn7pCWRn+zB37nL8Ou9XfPrJBNjsGpYs3orJUyZj9IvPoV6dSpCtVsbCJiD55ZffhihKeOaZp3D29Fm88sqreO3V15AQn4CKFa2QZQ6uLB0795zEuClfo++NQ9CjW32knvHgvXfH4eabhqBT+6b4/vsf8Ntv65CQmIDExLJwxsZB1U13q9Op6Th8aB/+dktfNKpbGYsXzMOWP7YiPf08AxRbtGyNYTffhEaNGmPVqs1Yv2EzOnfuhE6dmjBp7yVLtmLOnKUYNrQ/KpWPx5dfzcDOPbvRrkN7iLKMrOwsJpktUsi6k6eYQs6jox5C1cox+Gj8dCg+L176z6Nw2AyIvBcKeQVo8ezdhkAAunl3BTjxf/98CRY5CaNfHImyFRxQdBU2m4Axb83CkYMn8OxTf0O1qslsqxDwAW++OQHJ5Spj0NDu0AwREyZNQuVqFTF0WD9UqJAEUQB8AeCHH1bhj027ccvQjmjXshE2rN2Oad9+j9atm+L2v91G12VM0TH9nBs/zJqHw0eP4J/33YH69Sph8dJ1+H7Grxg0sC+6d+vIQOY5s3/BE4+PQvXq5WGxWJiKGknh09wkixzOprmwaMF6zF9ADPQ3IMkCli/di8+nfob3JryFpLICnHbzbOXzAKtXrsYnkydjzJg3WHi2U6fOYMsfKTh95jQuZPqRle1G+QqVcPjoCaTs2o83Xh+NVo2qYlvKXnw8dSn69L8RPVtXgNNi4N0pi5Dlt+Dem9ugef1ELF1zGBM/n4MhN7bB0Bs7MKEbckzYtGk7ZvzwK9q2bYpBg27EDz/Ow759B3DbrQPRpHFNSBwg8QY0JQCRVyHxGnQ1gNOnUjHho09w/PgpvPHmm5g+fTp2796N1157Dd/PnIHff/8db44Zg/Hjx+PQkcP4/PPPwUsiVq5YgX+NHIm5P/2MNo2b4+yp8+g0+A607dAek95+EXHxIrJOH0L33v0RU6Mp/jt2AprWqwrZUOE5exy/b96CkU+/jv+8NRZ9u3VB2VgZis8Hws4NRYWuBZi6wpatW7F63TocPnyYKe0kVyiP81nZWLN+A8pXrISnn34GXTt1hhgFISu0Y6Y7mDOnTuL06VPgylVpY1StWhV169eDx+OFphsQLTLzqtAMHXxQsp0B6KIInhfAMcQ/5DFuTk5sOWQ/TSZC6MKPDl/MyycHQC/ctdxf/cL0+lvYqKfnxmstSfWLBqArrFR8SapnqCwT33k8jIG+GR9OKT4GenHYI5q540rs9/xA9EhBvWjqHk1doson4pvsaHLJvSCLJHU047OkAYCR1Pd6f/Z6A9BzGQohrgZdOOvmPigIetHwMuXbOeh+zQTQ0zOZhDsfAtBrNUTtanVQJi7ZBNDPZZkA+rplOJlNDHQC0AMQRALQ9TAAnfZtgUsAdE0h50cC0MUcAD0uPhGOmDjYnDEs9hQtyaSmwv6Qg2MpgF4ih19oP82uGAu3hY64HjnAeRArKaJsClUukpx/4bERSC6bwJ5fuXYb3nzflMYt6k80DnhFXaYQ0MgTeSKMFVr0+RY+h8hAIPP8yBSII/gwF+yI0oQ9zC6HC/e5GgfZxx6+8yIA/f6HC44TW5jSfBwOoC9eg7EffXNR3NjCvKPwzwTP8zkAelEBGrnAeS6YUbhSlszxWbiy/3meMhUGmK0jGDd563fPnUNw2y25DGgCcE0GetiH3QsU0wGkCBrgk0lXz0CPbO4s/Jx2dz4A+iX2LwKblL7yz2+BHLez4NCM5EzNFFzyLNQFEREIRP/fAehF006RjedLy3BVADo06JoHMPw4deokNqzfguPHzqBy5Sro0rkbKlasiEBAgyzbgm0UYuSGAHRyxFag+FxYvnQ5/u//RiEpsRL+85/XMHjwTUy2PaD6kbLjDwweOpipi9z/wAP4ZMpX8Hg0zJwxGw3q10bZRAmc4MYH41/B2HGfIO00sHnLDiSWtSCBMWxVPPbYs1gwezVatWqBCR/9G17feYy4dSSOH0vHK/99Hbf+7TbExccj4PdDEIm8JzA5d4MR/axhirhF046lb/1zWyAXQDedi/ID0AnzYnLPNAvxPFNdJnbu119/j2yXG0888wysTgtsdgGKAlCUV5uVwuulYurU6VBVP15//XnG6v711xX4lRjon34Em03F4sVb8fHkiRg16kF079YagsBBUTRIgoDHHh/NwtKNGfMqUk+fxzNPP4PnnnsBLVrUQ8AfQEyMDVYLj2W/pWDylzMxeNht6Na5Pk6dysQHY8fj5mFD0KVjM8yfvwgrlq9BlaoVUalSGaYwqKgyFN0Pn9/HmLodWzdGYowDh/bvx9m0M2wM6YaEsskV0bhxPSQklsXy5RuxfuMmdOjQGZ06NUeME1i6fCtm/7IEQwb3Rc0qZTH9u19w8NAh9OzdA5rBwe3Jht1p0kV4Q0BcnAPNm7ZAmSQZ/33tcyTEOjHq4XshcDrKlGFxbKGpVmgqoNK+kvfC4FQYhg1PPzEWmZk6XnjxEVSu5oRiEDtdxX9f/QKCLuLxR4ahUoVExj73+YDx4z+F3RGHQUN7gpds+HDiRCSWicfQYQNRs1Z5iCJwIZMA9JXYvfMAbhrQER1a18e2P3aydmvevBFG3DkCkgWQLcD5CwH8+NOv2J6Sgrvuuh1NmtRlkvVz5i5C//590LZNS6xcvha//Pwz/vXAP9G6bUNoqsFwUs7QsD3lCNLOnkbTpk2xdMlG/PTTHEz66H04HALWrzuKcRPfx5OjH0fXrjVAEUxo/ouxi/jy8+8x89tv8cUXn8FuceCbb75hMvLxCUmoXrMSBEmA1RKHYyfP49cFS/HMU4+iWb0q2J6yExO/XoCBg4diQMcasMsGxkyeiyyfhPtubY+mdZOwePUBTJn6K/r1bIvB/TvAaiPpfODw0TR8/fVMWKwW9OzVC+vWrmdE6dtvG4LyyU7IPOlaU/xzhTHQRV6noAbIynTj2+9/xOzZc3H3Pfdg7dq1qFatGkbceScWL1nMgPPnR49mrHSSZx95/0h4/X4sW7YMD40ciRnfTEfPdh2Q4VLQqudQtGrXBtMmvQVJVpB+YAf63zQc9mqNMf7Tr1E2zoYYUYealY4Na9fj3odfwKSp36B9S2KgS8i6cAHxcTHgmAKAGQP91ddeQ7bbjdr16kIUZSQll0WN2nXw6Vdf4UxqGp566mn06t4d0rWKgc4A9GpVUa9+fbjddBGrQ7JYoBrEQNcZaE4S7qT1T98pRmb45iDk3VMwgB6MM1EKoP+5V6KrLn3JBNBDfTnSDW8pgH7VHaLIXhAN6FxQ+19Oyj3SPhNNhaOpSzT5hAgmUaUtZKKcK7IILsCjAc+pOJEc9gtZ/NLHrpEFIu3TUfeB0AXwNSr3xa8JAQshQeXwK2C6gKANpwl2crTBZoFWTABd85kAelZ6JpQggN6EMdAbMQA9iRjokgmg79q9AyvXLMMp13FkaOlRAegGpFwGenxC/gA6Y6DnKgSVtPGTnxpIkTRrCXypubfO5eaEvl/rorLrhdBlaZjA8rXOpzDv+8eIARg2qCtEQWAx1D/7Zh7mLlxbmKTX5JkSB9IxZpnBsKy/NIAecViOwoNN4R2H9vfROHrRO4oSQF+4ZA3GTihaAJ1dJBo8eBbXo4jiOQSZjrkgy6WAy+UGcokbn9dk1ilJLwkC6DnOOhFs2sOqcWUA3dwZReYUU5LsBJQC6CWrPUpLc20sEDWAzkLgXDyfh8cRv/R7ELyieSBqZlhh6hys0UUM9MKki/wZUwks8nShFFcHoOsQeBW66mGgiChYwHMSeF5mjH8C5+inRIGSc+Z32lgSC90E03kEoCpurFi+Evfecz/iYpPx6qtv4aZht0CUOGiGgoOH9uGNt/6L776dieo1quPkybPo0LEHPp70JZISLHBYeYgWP159/Qm898HX4PU4PPr4s3jgobsQG2/F6jVr8MRjzyPtpBf33H0nnn72HgAe3HbzP7B39zG0aNMaL732Muo3aIjMzAzMnTMHJ46fwIAbB6Bu3XosVjWB96WfUgsUZIEcAD0U3oI5Awb/Bu87CEAnxT4KU0SArcVixdm0C5i/YAkWLVqGXn1vRO8B/RFPDiEAY6jzUPH7H4cxY8aPsNkseOGFxxmAPm/eMswjBvqnE4MA+hZMnjQRTzz6ENp3aA2nzZwXSL776Weeh8PuxAsvPIHMDB/eeONN1KpVB//8599gGDycTitUVcOsn5dh5uxFGHHPP9Clc30cO5rOAPSbhg5C756tsWXLDsyc8TNu6N0DXbu2By+RsgQH2Qrs2nMYB/cdQrP6NdCoTk1IQQ4jSZszHyfa4fOAXzGweNEarF6zEX369EKnzs0Yq3rZiu2YP28JbhzQA62a1cacuSuwbsNGPPjQ/6FGrUrw+HwoV96B9AtebN2yE9BVNG7UBLFOA++P/RZHDx3EuPdfZ4QPh8MPSZCga1YoAQCiDlFSYHAavH7g5Rcn42yqG8+Ofgw168QwBnrAr+GVlz6GRbDiXyOHoWa1JKgKh7R0N6ZMmQrZ4sCw4X1hj0nE+x9OgGwXMfimwWhQvwojiJw46cd33y3Eof2HMOKWXujYpgE2b/wdP82ajeYtmuHm4TfD7hAYIz4zW8G0b2exeN0Pj3oAFSoks/AXv61ajSFDiJndCNu37MLPP/+Mxo3q4867hkOWAEUzcOZkGmb+OAfn0s/j73+/D6tWrsXSZSvw6ZR3WQiATRtO4M1338CwO4bi7nv7sfbnoMEhC3jiidHgVA2vv/5vnDyeitf/+wb69umHvv17oULFeEZqSU31Y/bcJZg7fxFeeO4JtGlcDVu27sb7n/yIm24Zjpu614Oh+PHGxFlwqxIeuKMrGtZMxuJVezD1h0Xo3qktBvZth7h4DgHNgMujYsGCpdj0+zZUqFCBhcioXac6+vXpBruVB40GYlpbSQZf8cPQA7DKEnzeAJYt/w2ff/4lYuPjWLr77rsPlatUwYGDB/Da66+jSZMmjIn+wfgPUb9+faiGziTcHxg5EpM/+BADe97AAPRmXW9En/59Mf6NZyEZbqi+DLTv2BWOao3xybQZDCSPlzlw3kxsXLcBd/3rOYz75DN0atMSsTYJAY+XOaRQDPTszPNYsnAh3nzrLTzwrwdx0y3DYLU54FdUnE0/hxdfeRWnzqQyAL1nt+6Qc0KRRzp35pFwNwF0U8Ld46ZYBDokK0m4BxnokgiSs8sF0C/2FuaDMm95AfRQzE8m254jDxqKqVW4Qpcekgtnpz/HUyUTQGcLSBSb9lIAveT2ukgBOqpJOJs877xTEIgeTb+JxmrFMQ8WF2AWDXsyGjsXV32iac+/eppo+nNUfSBisCXSljFPI5Ew0AWdg+pT4XP5GICuejXGQG9Sv5kJoFclAL0MbKLdBNB37cCKNUtx2nMCmdq5iAF0JuHOhQHoJOEeE3sJA93co+VGPC2J4yeafhNpi5bU5/MC6EVZzv+1hDtdSLzz8gOoVaMSq+bR46l4/MUJzFu/OD7R7B+KvFxBAJ0Y6JEydou8bMEMIp2jo2KgRzynRw+gRzvfPEoM9LAY6A+MCkm4R9cSk8f/O0fCfeGStYyBXnSfIJhRrAx0qk3h1QFK5Pgsugb5H705FOOeDsiFb5u8hb2bJNzDGOjvUAz07dcZA33iv1G1agVW9QWL1uL9DyMfn5HNnYWf00oZ6P+j4XMdZBvqZaH9YCRVKphtfrEjjvlcGIAeSSbRPHuR41Z0TkGFyTay8XzpG3/96Sok3EEAugbOCLAYziQzxnMiBMECTQOLwUzAsymzH7afDMaFpniyHBeApmRjxYqVuPOO+1C2bBW88vIb6NW7DxKTYuELeJGRcR7LVi7B/SMfgNcbQFxCGbz15vv42+23M1agRaK7/yyMff8/eO3NTyAiHnEJ5fC3OwbCGW/B+nUbsGL5WtSt3gpPPvkYht7UEaIYwMRxX+CLL77D0VMnMWz4cFSrXg1nU1OxaNEi2G02PPfCC+jfry/sDkephHthOuNf+Jnw0GcmA/1SAJ0ASp4XGYAeIHScuLYGj6NHT2Dq1O9w7FQqWnfohDLJCShfvhwbS0eOHMKWP3YzR6FuXbugS5d2TMF5wcLlDGD9/LMpDEBfvvwPTJo4Hq++NBp16lSHRZJhsXLwuA38+z8vQ1VUvPzKi3DYrPhx1jwsWrQYbdu2RefO7eB0WJGy4yDWb9qKzdt24f8efBidOzXAyRPn8O7bYzFwQD8MurEjLlxwYerXMxizvV6DRqheowZi4y1IO5eOFb/9jgvnMzB8YE90a98EEgGiGqBqdOdtynnTfEDVJrB47rylaN++LXr07AiLbMf6jSlYOH8xBg3sjS4dmmPX7oOYOu17JFcogw6dWqJy1eoIKH5s2boLq39bhwYNGuDG/n1QroyICR9+h+3b/sC30yawM6tmZEISRBiak809nEQhogMAF4A/wOMZYqBnqHjl9aeQXJEAdD+ssoxX/jMJmeey8fTjd6Nu7fLQFJJJd+Ptdz9C+fJVMGx4H8SXScDnX07HkePH0KBJIzRr3gi8IGNbyhGsXLkZqj+A++/tj05tGmHp4lX47rsZ6NS5A+6+dwS44L2Xx6fgm2nf48jRo3jssVGIjXViyZKVWLJsGYbfcgvatG6F9DOpmD17AQ7s34eevbqhSZPGLNb2+nXrsXXrNvTs0QudO3fB/HlLsWTJUnz+2QfwejVs3HAIb74zBjUb1kS/gd3RsnkraKoLSxYsx6qVq/DPe+9Bjx7NsXvnSbz77ljUqVMP/fr3QnK5sjibfgG7dx9jjgvbd+7Ay/95Dt3a1sOefcfw2rgvMHTYzbilV2Po/gDenDQDHl3E/93aE3WrlseGlCOYOWcpKiUnoUfnFqhatSwsDisLWbBl207MnPkzk4pv3aY1evfugQb1asAqkQO1AV43WCx0Qw3A0BRYJJHhwCk7duPzL7/CosWL0Lx5c7z//vtQFAWZ2Vl47733sHXrVtSsVQsffjQBdocdnCBgw4YNeOhf/8LksR+gT+euOJfhxZB/PILEpES88fwoJDsNlK+QgLbtOkGqUBdffPcjysU7YIcCIysdKdtTMPy+J/HSW2MxdEA32GURhqpDUfyw2awI+D344bvvMO6D99FvwAB079UDVapWx5m0dMxbuBiz5syGMyYOo0e/iD69ekFk4WKi+VwBQKe45zkAOi3EQQa6oqhM458Y6DmfUHwJM0JWMG5a6Lspz2cgKOHOnIxNML0wn9JDcmGs9Gd65voD0P9M1g8v64N/HwySSPV4fPh53hps+H3Xn7Uq+ZY7GuZQNBLu0TJjIzF2cc2DxQWYFXL6v8hE0di5uOoTSVuWPmsyE6IBJiLtA9HmE1kbRQegB7wB+LJDALrO5KmaEoBepxFqEYAeawLoGRSHa1cKVqxeilTvKWQZ5yMD0FW6JJEuknCPjU9kG0mScIdoekPnyrfTbi0sVHRkxijSp4unPYu0Clf18uIC0MMZ6IXbqV9VtfJNTAD6g38fgto1KrHD6cJlG7H0ty3XPqMC3hjN/FT0hTMZXcwxuYRKuEdqg5IOoEdan9Dz/fp0Rp9eHSCKAtZt2I5vZ8yL9lUs3b9G3oYG9WvC7fHip9nLsG7jdpOwexUMt8sXKBT/nOL0FbWEe2TMcyp3NPv7q2qAv1xic+a/FhLuHdo1w7ChN8Bht2HXnoOYMOnbS635J5dwf/jB29GwgTk+Z/28FOvWb4+4x0QGuBUeQGf2H9IL9qD9x0+cHnHZiiNBfmtuuE2udD4vjjL+1fII3/9dSxA9NLeE7MmiROTEQC/KhS0UNuR/tbMtfA+6WgCdGLLEcMyN7R66fxXCQmnm3UCE7KOD4/xQlSwsWbIE//zHQ0hIqIBXX30Dvfv0QVy8E5nZ2ZAtAnbuTmFxhE+eSIXTmYh585aiWZNGUPwKY7EDmfhm+kS8+NI7OJ/G45nnXsK3305BetZpJvlcqWIN3DtiFG65+UaUSRYgiAoy0gP4+cf5+OCj8Ug9l85CjAk8jzp16+K2227DwIE3omaNagz0JPZw6afUAgVZIBdAD2FPIfa56T1iQuomA10ULQgouhnGWJKQne1GSso+rN24GTv37mdxxSlGuixJ8AcCiI2JQfsOHdCxY3vEOiVkZnuxYP4SLFiwEBMnToDVpmLp0k0YP+49vPzi86hfvw7iYp2QZR6nTlzAuAkTEPD58cqro9l7T585i/nzl2P79h1ISioDp9MJl8sNTrRg09YUPPjww2jdqh5OHEvF5599gR7dOqNnt7aMqb5n9wEsWfYbUs+eh83hZPqHGZkuFoK5c8eW6NmhOcrGOXNCZl3kHGWYbPTdew5i5g9zcOLESXTq1AU9enTH7j17MGf2rxhxx83o2rEpLmR4sHFzClauWo0sVzaSypaFBgPnL5xH5YqV0Kf3DczxnYMPH0/8FmdOncJbb7wEm92ABpd5aFGdzPa6YEq4g/MDhhVPPf4OLpwL4LXXn0XZCrEQRJURet96fQoD0B996A7UqFYOhs7B6+Xw5pvvo2KVGujVuxfKV4rH7n37sWT5cuw/dABJyclILlcVfr+B8+e9CHh9GNKvA7q0b4RN6zdi5g+z0LZda9x55+3wK1QDcipQMPOHX7D/4AHcddddqFK1CpM2X7iIJNz7oX27NlC8Xpw4fhpLFq/A8VPHUT45GVnZ2XC7XGjcpCn69e3PnAPmzV2MVavXYtwH74DnOWzZfBDvjRuHVp3bIyM7E5UrVYLf68KhfXvQo1tXDB/WG36fDzaLFV9+9SP+2LINZZKTERubCE4k5ycZASWAjVs24B/3jkDH5vWRmnYO70z5Gj163YDBXZpBMgy89/l38ELEvUP7oGGNCjh0JhM//LoER/bvRbnEOPTo2Q1NWzSAqpNdMjDrp5+wcvVaVr+bhgxEfJwdksixfsIbBgRoEAwNPIXzhsbSnTp9Ft9Mm46Jkyehf//+TLY9EAgwh43JH3+M77//HiMfuB8PjxrFwiF4Az4m4f7i6NH44K230L/7DXB5VYyb+gu+mvoV+nVojL5dWqJ/z45o360XjDI1MGP2rygb64CkeCB5M7Fh/Ubc+dALGDv5c/To3BpWkWNOWjDMcAiCCOzYthXffD0Ve/fvBSeIKFuuPFNjEGlspaXj5KkzuPfev2PYkKFwWEl9JZpPAQA6Ue1DMdAlqwwC0pmEOzHQdYN5HtBg5BhyT5fg5qbHlHA3C8KTSGnwPBxioNMviNkUaQz00oNyNI1bktNcXwD6X/1CvyT3tEjbJhycu5xke95DfmSXHtFbrFguDItIqTNvrXMcwAtpjkiBU/baMBniQmZT+lgxWuBqxmckxYw0n0jeHSaonaM+anY780gWLuFOLr6mbg8HYqAHPAF4s7zIPpcFzatDMCQ0bUAM9MaoXbU2EmPKwCracCEtAzt2pmDFmiU46zuNbONChAC6BGKgXyzhnghHbCxsjotjoF/EQC+muSAye/91gZO8Eu5FJncb1u6Rw1qRtmbJfr7Egeh/Agn3SFu0JAPoRbt2RGop8/mrBTQKn6sJnNPZvsjkta+CCVgS26bwtv2zPHltJNyvXNugg8Zf2OM18nNk4QH0cPuX5HFTCqBfeaQU9xMXrTdRhkUrLBOdnY7Y3XKReYWFKfeUfND16gB04tLmAdBznJSuAKCzTkakNy/8/gwcOnAAs39ZCHA2DLxxKBo1bgRFCbBQT4Ko48Dh/bjt9luRln4Bdes0xvRpM5CcXI7F0PV5XLBaVXw8ZQz+/fJYZJ4XcPDwcfz0y3QcO3mAseBr12yEfj0HoXLlMsjIPMHAtPiYyvBka5g+41scPXmcgZWyLKNhw4Zo374dKlWsCFVVwPFiqYR7cU8Kf7L8GIDO5KgpPNnF7HOGY3FgassEoBPjmgBCAtFJVVAQBPj9Ck6npmPPgSM4n3EO586dZ/LqVapWRoP6dVAuuSzrg4ahsjjqu3buxtZtu3DHHbdDknQcOHAYy5auwKD+vVC5YgVIkghF05Gd4cKm37dCVVV079EVFpkwNx3Z2T6kpOzCrl37ER9vR8WK5ZHl1vD19O/x0KhRaNWyDk4cO4sd23egUcNaqJhcDnFxZmiGffuP4fjxozifcR4eXwAWmx0DqGhsAAAgAElEQVTJ5SuhQb2aqJwUB4nFKc89S7AzPk23hOXxgMvtw7aUPUhJ2YrExLJo174DfL5sbN26E00bN0G92hXh8ylwuQM4dvIo9u3fj/NZmZAtVpQpm4TmTZqibLlkGCqFj9CwYd0f8HndGNj/BqiaG7KD5C8EGEEA3WAAujsHQJ/781pkZRgYNLg7YhIs4AU/VFXHonmbofj96NKxKZISiL3OQ9c4LFmyDkllyqBGnRqw2a1QDAOHjhzAzj074Pb5EZ9QHpUqVYMsyUg9fRY1KiWjVpVknD55Env27EH5ChXQrHkTFmOc1ilql23bU3D8xEm0a9eGsb8PHjyKPXv3oGbNGqhTqzYoeLvVKuPYkVTs3L0DF86nwef3o0rlamjdpg3iY5zIdnuxM2UPDh85jSED+0HROPy+aS/GT56Mh596HNmedJw5fRxqgEPDutXQtnULxMdwSE9zIzHOztLt378fp86cQ2aWhmo1KqBunZostv26DZvRuGFN1CifBF/Aj19XbUKd+rXRvGpFiIaOFdu2w8cJ6NioHirGx+C8T8emnXtw6ugR8KoPTZo1Ra26taFq1L+Bn37+BRs2bcWAG/ujfdsWsFgEFjZPCAHoQfBcYHeYOnSOg8vrw5Y/tmLV6lVsTh46dCiTcnd53Cwm+uYtW9CjZ0+0b9+eOTv71AD27duHWT/+iDuH34rqFSrBEZuETQdO4cdZvyCBd6FDs9ro3L4F3p/0Cfz2ZNz3wIOwCyLsnAou+xwOHjmGb2avxPC77kblcuUQY+OZmkLA56MBDFHm4Xe7cfLUSWzavJk5ftAtbJXq1dCmQyfmSrZx0++oVbsO2rRsCbvlGgHo5au2zYmBToxUFgOdJNwNHTp5IIQB6MRGp5EWvimimJ7mnyADncVPM2M2MgZ6lBLuJXmz/ydbQ0pIcUsugB6NgUr7ZzRWK5400Vx+F+ThnvddF819pIFTxJ/i6mdFy2jKNVIpA72IO8yf4PXROISEh1goTBWLZ9wUzECnS4gQW5TkkEywKAxAz/YiKz0Lul+HaMho2qA5GhEDvUodJMYksZhP589ewI6d27F89RKk+c4gG1EC6GES7nHxJOEeZKALHAzeYB7+OQB6MJxJSbvPLp72LEzP+t88UxwM9PA2/ysD6CWyr5UC6CaIXEwS7iWxDxQvgG6uV7mOYkU170U+00TeB4qq7Nfze4MAOmNKRC/hXigL/ckZ6IWq4zV96PoD0MPPBKGzeH4M9NDvSuL8fE2buAS87FoA6Fdy4AjN5aajfJi6aZHVP/L1JpqiXO0addUAuqGZDPQgQMYc4YJS+STpXvC6TgkIQPRA1bIhCDw0VQTPWWEYEry+AESRh91phdebjcXLF+HhUQ9B13g89fQLePDBhxkA4870wSbpsNo0vPraExg/cRqMQDyWrliJajXLA7wfum5AEh1wSDZoGgdVS2ego4hYeNw6DMEAJxHmYDpPC7xAoZ1Z2X1+H0RRgkTxnks/pRYowAK5ADqB5bmxz0NhsJgiMscH5x6eSVtrBsck3OkPAVkaMbQhICS+bOh0Z0JnERUGi4NAfdeA02kBZ+hIS89EbFwC66sWGfD7VFhEDrIoIBDQ4FdVpqhAeSgBPzgKraD6sD1lP2SrjOo1aoHndMTHWZDt9mP+glWYPXc+HnzoQbRtXQeu7AB0VUFivBUBrwa71cTlKBY3XUmTw4mi09izMPlsVQFkABYmUm9+chnoHCPDkm3IWYDqFRNrgZfCDPpUOBwye9jn1WGXObg9fnA8D5tTBgVJp9oT8KzrKguFK4ki/F6FsYLVgMqo7XarDF/ADWsMMYZF6JrTLIBAOvJuNhdAt8JQnHBl63A6GdcZEFwQOAHebCvsFgmSqELXA+AgQuBlnD/vg8UqQ7ZSxG6dUgCcBtWgIPUCNI1nc5Us8fB6iEYCOGUOmqrA6zWxTmL+SxYRAVVjdlBUlTnnUHgIMha1l1k3njk5ECubJO9VleTnDVgtEsNJ6TlzZtKZSjeV2+/TIYkCMjMVbNy4E+M+moiHnn4cHTs3gFUGsjKBpDhGooYnyw+HXYZBwLbITAt6ZUaWAauNg81mOjtkZimwyjziZbM/HkjPhiPOhnKSCF7Vkckb8PMc4sFBUgz4BQ5ug+4YDQi6BkHkwcsSU1NIS8/A11O/g8/nx4g7h6NihXLMBhZJYHeXBJoz4Jzk3IM/qa4aFY7n4XK7WOhbmoPJ2YRUG6hZCUi32WzMsUDRFNjsDmabM2dOo1r58shOTYMjIRnZggyvX4VD88DBeWERNfgNgQHoLr8CLqChXKwM7XwqeNmCLN0Gt84hxmqB08ZDC6jMQYMUIUTegKYokKiNRB7ZLhdzICGHmEyXmyluUt+mv7IoQYwibHNo5NB97plTJ3H69ClwJoBuxkD3MgA9KOFO3gYMQJdYRwvFQKeBGr7ZNRnoRQOgl64K15EF2GVMcWyQI7dZNJvdaNJEXrLSFJFaINqD9ZVY6FfykI+0nIV9vrj6WXEB6MzbsbCVDz4XOUMj6FkZYT6ljxePBaLp01H1gYjBlkjrT2LK4RK3oWjo5GlrHlZM8DwEoAPkcKh4FHizTQa67jcYgN6sQXM0rGMy0BOcJoB+LvU8duzYjmWrF0cFoOsqbe5pUxsWAz0+IRdAzyPhHoqBzg5YkQ7SSE0XxfPR9Jsosil5SYJzZjgTvSgKmeORnoftWhR5leR3RuPgU/T1MUGskirhHs3YLOkM9KJv08hyuNaARr65h+R02Zm+OAD0yMHZaPf4kVn7r/50KNROEHAqyv3AXxxAj3zuvL4BdBp54SB6foA6PVMy1+nrb94IQc6RngnCnR1CVil47g4x0Ivafn8lAD0v0z5sPc93zg39vw7N8EBVMxnb0u8DZDmGgeQMLDN0bN2+BVu3/o5Vq1di/sL5qFSpCqZN/wHVqtaFRbbC5/IwAN1mVTDm3Rfx6RffwJMVh3kLFqJqjQqIiZMR8CuwyA5Aodi6gM3uhiSp0ANWKAEOfi0AXhIgWSwQBR6qqsHnD7C5wSITHEZAZ8lXEyjqHl36/oItkAugE0kgHEBnKwgjDoTinxPgR6C2LNsYCKoqOnwBAlZJ0l1kjiEs4F0QUNU0nTFvKbQxAanUNwldpXApgQCx2nmC1qEqAYi8CJ43GNhI4KXb7YXVZoPFwsPjNeByufDNtBk4eeYsevToiSZN6jAg9/cte5gkfOUqlXHL8GGoW7MclIAOSeAgcDrUgM4AYnJ04XiOxTLPzPbAr+pwxNhgs4ks5rmgGZAMUxnR/Jhj3ZzTzXFE4LGmE2BMduEgy1YoKgH0EshpQCQ5b0FCQNPhVxVT6p5iUQNMXpz+HeO0QyKVdnISIO6/RizhAIvJ7tUymRMOxUA3AXQCut3gGIBugep3MuBdYeC0AvDZDHuU+UTG1hZ4BYrqgQAZomQj/WsiHwcDmumQLRy8ig8+xQdZskCgEA+aAVEg0J6H5vPDYRWYhD59vF4/qA2p/QjoJblxQSQw3mD5Mg8IjhwMdPDMyYIH86YgcrBAGDL9H73fZLBT+xO4TgoFND9JEg+PG2ye27BxB14fMwYvvvEqWraqC7uV7ALIgsHa0O8OwOGwQOJ5+Fnf4SDJHBSd9jmMZM2AdfpLzzt5HuRvlkntGQTMdY+KbAlQJQ6xOgHoOryCBt1iAuIBVwC8IOJCZiZOnjqNvfsPY8vW7WjcpCGGDOmPuFg7Kz+rn25ACALn7GfwLpP6i84Dqq4xRwoC0D0eDxwOBzw+Lys39R1yTHC5SV2Ag2y1mGrlPAdOCUBWdbgVDnqcgwHcZ/YdRIMaZcHrXnh9CjKEeCicBIfII04C9Ozz0Mlxq2xFpGUHEOu0wiJwcGW5oGsKYmNjmcOJJyvTtLvFAo/PA16yMPl7UgQQZAtrU8rPJpOdo8Ui80i45wLo9eH1eJl0O1WYogKEA+ihGOghAJ06jHmhx+fIQrAjd1DSPSThHi0DnV3ili6O19HaWHIZ6NH0s2jSXEeNWaKrEs0FWzjDNT/W+f8KQC+ueTDSw3G0HSBaBnqk+RVXfSItV+nz0a3rJRNAjzIGOkm4E4B+Phu6j+DtcAC9DhKciZB5CwPQU3Zsw7JVi5HmPwMXMiKScNc1knCXYIQx0GPj/rwS7n/lNbc4GeiRQ1rX16wWzf6hyC0QZKAzCT52Lip5F4eRjs9SAD26XhMtoFGY3EJnenatVoIZ6JH2tcLUvfSZcAuY8wuzcykDvci7RmT9+foC0KnuITA8L+s85Nie9/fhaYq8cf7iGUS63piYTJjHTfAel/Vahj8w+maOVenbxTHQi9LgxbN3YqzOq9ijXT0Dne7n89vJh4PooTbKG0bDQEDLhsebhoSEOCgBnjHFdQo/pmjIzMrCJ599jHffHQNNV5FUNgl33nMPXnjuJWgqh0BARGKMwBifXm8axk14DRMmfYZzqRL27NuHmDgr7DEiPG4vbLZYcIoEXQPsDmLj+qF6RBZ6TLRJLPQrgXgEENIdnRJQGdBHstnR3AkUZc8qfXfJs0DBALo5DxA+RcAosc5NjIuATxsbuQS+EtNY14j5bALjuqYxhjfPESBoAuIEwPr9AQaK87yAuDjnRYxkYpnbbVYGNFK/JUau3+8HT0xYiUdmdgAxThkLF6/B4iXLGd2iXPmK8Hq9yMggJxYrBg/si3r1aiM+RoZCrGhNZWx3Cyk06ATqE4AsMSa6yZg3nV0IZCUAVtR1WDhSpQjNSgQOhzHRqb4EMBI4Tkx06IzNS/WnsmsBP2QWa9oE24ntTWCkQExoAk2ZQxtN5DoUXwCqoiDOEcsokx63BxabAF0KQCcuPEm4UwKRQHI3ePgAwwLFGwuHTYDLo0CUiPWdjYCqwGlLhsdNLGwOAc0DTpfA8xIDtal89CE7Aip8qo+BzLIoQ1GoLjpEQWaFC3g9sNsskETz3o7qS/M0OQ3QfsJmt7GY6wT+q5oGKeikQ2Cs3Wpn4L7P62VKGKIogCPWs6YxljtJ6BPJmJyHKF/qO5SX10NtpWH1mm145c3X8cYH76BS1YpITnLAIvII+HRGsrHJPAJ+D0ROZu1P4QAMKAzwJhUBP3MgIPxegWDwsHMCVE2Fz0KMdR52lYPuCSCD98OwCojRRIiKARfo3yKs1Nd0cjgQsHL1Jixd9hvSz6WhXoN66NfvBlStWhG6oTFlBJEXcgB0As/pb+j+iZB0lTPgD/hBiuTEPHe73YiJiUG228XsSBhyXFwcsyE5KKgGOT75kBiXAL8rC7EWGwKagHMQIckGXKdOo2q5GJw/cxRJ5SvjtBtwxMfBl+mC4PcgMdYKNdsFIaEcfBCD6uY6fB43RIGD3W4Hx2nwu1zM0YXtpQXq3wL8msbGAidKcHk8bKzbLTaIUasHFwCg129AMdB9bCBKNisbJCTkEpJwZ5MLSbiTMAy5tAQ/V5ZwJ28WmDHQgxNWYabZEnmJVZiClz5TgAVKAfTSrlE8FojsMsIsU0ES7qESh78z9D1SWeloal9c82BxAc7RAuiRHpaKqz7RtOlfPU00zJFIx1rxjJvoAHSf2wdPpgeu89kw/IAIGc0btshhoMcTgM5ZkH7mHFJStmHpqkU4r6TBzWdePYAenwjnFSTci02NIoKBUDztGUGBivnRcAC9qLMuBdBLHjgd8rMvyQz0SPddpQB6dCO56Hunua6ZAHrJ+0Taz0peDf4MJSqVcC/OVoqsT1+/AHr4WTwcPM+PhR5+D1mcbfVXyyua9Sbved0Ez4NOOfl9D0q4F/2KUzwAOmNGXwUBbM7PH19VNyPZXRPWCrVe6GfhAHRwFOc8Czoh24bMGOg+n8ZiIBMgsm3775j14wzINgkWhwX/+PtIVK9WB4bO4cwZN8ol2WETePj86Vi24hcsXLICnFoOIx98EvUalIfHlwlBlCCLNvAqqdqSvBIxTt3QfRZwnAW8RWS4AcnuEvAo8IQ9BJVxeYpsTWvUVZmpNPF1bgECJ80Y6Hkl3E2qLW1xWT8CD4EnAFpkDHGKg05OPQwg53QEfP6g948Oi9UKVdGYhLXDbmcAN0mCE6Bps1JsZeqUPAN/rZLIfk/5s58QYHcSgB5gjGVBkoN9n9jjBnbt2out23fh3IXzrK9Xq1YT3bp2QmK8EwJnwCpzphoDgfgwYJFFFh9cU1XGvCUAnABXAvWzPQH2nRjYgqFCpnjSZIcc5rnZ+MxZgABm5kBAUtwyfD6qD4HDEiwWGT6PBzaS/lYVBpxSXkSy9QR8zHqSKLHyEmpIthLBIzE2joHHVDZF94O3kktPLoDOBQF0jvMCugw9EA+bRUBWtg+8SEoT2dA0FTGOivD7CWzV4FM8MHQBIi9DU3mTXS9QOxHoTGUhEJuwJoplT4AwqVdY4M72sbo7HMSmJ8Cc5pFQ3XNVBsjxixwH/IrC8mbOFZoGm9UOv88LJRBgcewt5Kxg6Ax8Z2sdB2iKzhj6pLRMKgHUnwIBA5pq4MSJY1iyagV6DerH2j8xIQ42CVBInQAE+PNwZ2cxB6EyiWWgGgYysrJhke0QZQt0aMxhINvtg0OSYYMIRVXgsZrqCE4/DyOgIs3IgmHhEadLsItWuAwvVEGHqHOQGThvwbaUA9i1Zw80Q0XDRo1Qv0EdcNTHqSyCAFkUmWw7hainWOiCThLupmaBzuuMgc60HEjRgCPHgQCTvGdOIQJFSjc/flIloAbiePbuxPgEZJ1LQ9nEMnB5Ajhv2BEfCwTOZyBOUpB64hAq1agDjxQPj2rAl5EJWfchOcYKXjNgOOKR5gLsFh4Cp7EyiuTQQWuC6mMseVGWEFAUqJoCXpTNvHUKBULqAuS05YHA8bDKlihnvnwA9GrVScKdGOi+ixno1BUk8gYzgt45AvMsZAMluHIVpYR7ZIeKKO1RmqyYLHB9AejmGaB091ZMnSeibKJpl0gA9FBhIgV1I6pE8OHiAo6K6660FECPphdcX2n+6gC6J8sDV4YLrgsuGH5ioFvQrGELNKrTGLVIwt2RCImXkX76HLanbMWy3xYjQz8Hr5gdIYAuM8ksiionWZyw2WMRGy7hTl6abDMc/ENLdGjeKfqbrIg6dXHNgxEVqhgfzvEADoqvFWXWpQB6CdzXlfAY6NGMz5IMoJf0/X3R9VBz4mfy7cW1KYxwMotmfx9hFqWPM3AiKONeykAv8v4QWZ++PgF0skF4KLWCAHQmE0pMpzAiT5E30F84g2jWmujuU0IRes0VyPyY/PT8v4eeCweHC5MmmhpF1gGi2Q+F53C1AHqIeXspgB6yWfj6fikDnSN5Zc6FLFcmBM4GWXZCkixMnjjb7YHDSRGVCaACTqWdRnLZilA0QFV4+DwBOCxWOGSKDZ0Ju8OAx+sHZ5RBRpYfMfEy3F6S27Ww2OoCsc1Fij+dAU33wiLEgeNkBtQbPGeyMKm4zCeBQCqByQEzMJ1QsNJPqQUKsEAOgM7ooIwnzeKah2Bz+k59iuMECILMZMhJ/pzFQOeJYSsyoNTQFAT8XgYIO5wOBjQGAn7GOKd+SPLfppOQzvp6XIyTSVrzxNb1+xmzl4B2nhNZSfwBDdkuN0TJgrh4J9yeAIvnTcxlReMZi5q6NsUvFwQdnGZAFgFN1SCLFGscTMadwOlgQHbwkggv5UkMYtECtzfAWNTEloamMgn2EIDO6h0Wqo8IKuREoBkaAyAVRUOMI5bhfQSaE9NXC/jY+kyxrumOIKCpDEAnkJ3iSpMEvpXJdQMWQYSmmPL1xN5WjQAUToFhyEBQwp0TAgDvAXgfoEtQfcRAJyCe0Fo/OFB8dEDk4+H1Ub46/Dqx1QVYRQuyswnMliBLApPVJ6cfjlNZPGxy/HG7feB5GXZ7LHiD5hACs/0maC1KUDSVMc7JPiRRT3M2c9QRBQagMxEVIhLT72UL/D4f7BYrc+RRFD+b/yh/eo76AJ2ZyIaSYIHHozBVDRbOwheAzS5C5YEs1Qun3QFNIzl6L2PoE+RM1rfLFqSmpqJ8cnnWD91+H2xWJ9OLz3S52PxLtom12cD7KfQAj2yR6shDdhmQBRFeqwqV18C7FNhEK9y6B6qoAooBC2+DIDrh8pihCywWAQHyFuEBGzkr6SqrB2Ogk4w7i4Nu/gwpiuscAejEMtdZe5MqQ44DgU7Me52F/aY+QxLvBPJbrDbWLx1WO1yZFxBrdyDb5YfXGge7zUD26VRUiJMhyYDX5YUSUx7ZAR0xIocYiWcS7gR6+8UYZCuAg8ISKAFYKPa5yMHrcgOGyhw9qC3IcYVUIjgKmyCKEGUrU0wgK2dmZjIHgZhgXPbIJ848AHqFau2MqtWqmgC6188WJMkqmx4GFB9CzAXQCcEn7xXauLLNbiEk3Gmg0nsYA50N2sIteFe7AYncMKUpitYC1x+AXrT2Kn17tBaIZu6I7sBX9ChTNHWJym5hcj5RpS9kolIAvZCGuo4fi7RPh1+qFdYskeZR2PfmPpfryR++owmKWZnbNdp4BuUKzRhCHASdgyvThaxzWfBkuFkMdALQmzdqyQD0mpVrghjoFt6Ks6fSGIC+fNUSZOECfJIrAgBdhEFevboI3SAA3QGrIxZx8YkXx0BnoDn5DetsnxbiLJQ07KTo2zPyHlDcKYqLhV4KoBfujFKs7X89AuhsfozsExnQFLpMD+ZR1EBgZFWJ+uni6J25AHrR73EjNUTpWhCpxaJ5vhRAj8Zq0aQprjmtpI4bKle4U23e+Od5QfWQjVms1lISQzRdLqI00aw3DJDJ0zbh/86v3S6+g7kcgM64cDlxfEPqPOZuInSCuRzoHlH1o3r4asfaVQPowa2PeR4t6BMu4R6GptHjPEEOfsZSlHgCQBTGrhQlAS6XFzGxdvj8XgaYERMxoJI8tAhFMeCwW1jsY6gq3O5zSEhwMCagyyXAZpfh8flgsxHwxMPrDUANiJBEARZLAIJAuIIEv0+HKAtMipdAoxzCHgHqLPYwqTLn/j6qRipNdN1bwATQqTOap1qKz2wiV+YA4YhHzZjhOmPyEnarMtTWBN0UnYOhGqYEukjMblqrKN53ALJMLGgDmVluOOxx4DkC8AzGVOYoJjmnw2ohxxAFAkXulizw+nwMUI+JjYeh6/D6/RBlGbIkIqCYYLtsIQUGAqgVE5j2Btj/W2UBXg/FWafhFGBAuq4aLFY5VY9Yyn7FxZ4VBDsUlWexunVdYeNR4gRTWdqg+NU0jkgS3GQRk0MAMc5ZeAQCJgWJseWJWU/s4bjYGDOeu6ZAVTXTt5ZigvMme5/nAEkkBwCVMZIJ3CRmMNHrbTY7AoqXAmvDr+iQ+NhgeHECsD0QJbKZCkNzwGm3M5ULwyCJe4UB2xY5Hj6/Bl4yoBgBxti3Slb4vSpzTCBAmxwXeE6DpvuZMw4x4skJgMnXSxao5BTBESvaBwEcHDYnvIYKj67ALlogkRS8QnUXENBVBq7byClCURAgxwOb1ZTlJ2l2iqdtqP/P3leAR3ltXa/xuBvuBA/uDsGdQnEuLRUo3pb6V7l1gdIWqFBKW1ooLsWDJEBwCe4SJE50kvH5n73fmckkmSTzDoRL++fcpxdIznvc115rw2QmxjZVkVQ6qA1o/TPBXeUJTR75VCf1AjOyc3LYBYXCXYkcXQ58vX2h1WuRl5eLQJ8AHnsE7BKwrtfpWZJcq9OwXQRhrsTqTs9MZ0MA8o/uofSAlMakQo4cc65gyJRHP1fBqDIjR58D5Brh7e6NPEMepHIpu9pWymlcyZGnM0FvMLEcP62rlD61IakikAIByd/bXjfNEht4zjOGxo9UMGJihQKFjMcjtRe1Oe0F5HKDfkhGCnnaPCiVKlZr8Pfx434y8Zh3xwMtsf0BT5kZMoMGEpMeOepcyP1CeA7q87TwcVPAlJPBaamNSig8hbKRygHNDeprcpFABh5UdiOx8nPVcHP35HFMsu3kKoH+owEvsxhfcuO6FBwA6FWqVkHd8HAeZOwXgIhJ5GOEpCJMRkteErYoYH1+1lsRgtRMnSPYCLL/c/aDnm+x8Lh9oLtyoHblG7Ft/zjyEFumxxv/8QDorrbz42ATu9LertTnSa7L46iP2MtLq2bh8PBww41bCbhzL9npbnqS21k0y9ciQ+N05V2N6MKlp7h2dvRz689cAQAfV3+KnQOulktsPs52qbubCs2b1OFD4cUr8Uh9kOnsp8K1xcpscvIrR/KNJT3OOJnsQ0YTjpiC9SVJ0JnYWpWsmekqQ9c0OqzR2Z7Bcz4rARIj2Pc5/WfI08OQZ4RRY0anNp3RKLwxAryCEBoQAl9PX8TfuIez587g4NEYpOmToUYGoNJBKifLfxLQ0rFsldGYxxatfDHiMsnZeloqcYfBKIM6j3xKecDd0xcBQcHw8vGDm6cXpAqyVJZCQo8UZqNg8W99gnrCcBOxY+ZhOres5s3DlIm+5S6xnLUfJi3bemLxU2nf1dT/lSsGo2b1CuzS6ejJSw+TVYnfurKuie0bV/JwVGhrvsXl/6jyKbbByghAr1I5FDWrV0Jubh6Onbzocl8XBkGcSYjWRantMcuZL8TGsb8k08Rx/tL8KNYbd3c3NG9ajx8bLly8jtS0DLEVKBJf2G/sZmwhX7KFfcta1w26u4sJ+f7Pnf9KaDPn43PZuCriNpuS+sbdXYXmTeuzX8ALF248VJu7MqdFn7vFNVeR2K1bNmQWyI2bdxF/J/EhU7N+LnSiba0TaXgibo0uzH58RFX4hyXjfJsVWtOcOBC0btUYnh7uuH4jHrfjE57IlikNUHVlLpa0jzvbCK7m63x/OluSf1g8K2W4mGIX2SZsd8JCbHI+91j3LtrDhTfmfGY1/c76Hl0aa/3xtaHARhW5GdoVb+P67x9JYYvbWa28/gJ/st9damKB6EbAjvCn8O5fdJ/Orx+/twiomnAv5nsKsX0FMEVoDhIrlrKf5Pz+I/DL4hsgvtMAACAASURBVDJGQpAl0cyFG7MrbziPpNHKE/nXtACNQamFf0pArwnEnhbGF41qkjaHUcvMZYVCyqxqrQkwKj2QZTJDZ5LCS65ixq/cbIbKjd5X9FBr06FUKqCQuEOjIzsPdxgNBESTuwETEpOzEBzsCaXcDI02B3qNEX6+ASz5nZebCx9vAkO17BtapVJBrxeAU3UuAeBKZkJn5WQzoEyMcGbIS5WQmEkinOTK1cy4Vsg8IDErGaMzGjUwIQtuSjm0GkF9UKE0QSI1wGSQQyYRZKsZJKd3H6kEOj2x6AUXCcQapvMrvR3xPDUT1iec0ekOQ0YDRLUghju/GRHgriegWMl1EAzaBBYyAenE3ie/6fQ+ptWooVRKodXmwd3Nm4FWMiDIzcuBn48/ctRqJnp4e3kjOyuHjRMI/M/KzIavjz90xLSXmyGRS5jZTsFN6Q6jnkB2E7+1kZQ7tS2tIQTa01Jk0BvYVYRGr0OexASpQgF3iYKB8EwYkCs3w0uqgK9BCrNaANclbnJozDpIjSZ4EhAvNyNHQsYFMkiNcnioSG2AJN41/A5HRgUKqYIl5amY7koC0LXw8nKHJi8HCqUERhMx9WXI0+vh4+HLL4Q5ObkMVhNL3nqMI//rbu7uLBVvYoMFHTzd3ZGjzoS7pw80zDxXsD92ZoxLqB313M7EylYo5cjMzmBc1tvLF2o1+QVXQiGj8SDIrlNf07qu0QlGIAR8q3Pz+C3Tzc3dIsWfb1wl4LqW9d1CshEKTPsF7QzCn8La7/hPwoGFO6XgT51dgZMBhpWBz2+XQmpGiYyNMpjPTwYegtMBMhOAWUJ4s3CXz7/OF7/PCnuIUJdCJwsX1zgHAHrlKgSg1yXjAJYO0JsMbBVDD6xEhaeMeVJZrHfsD4dlJeHuSu1cffR4HIddV8vmSjs8md88uQC6q5ekx9HOrozNJ7U+rjyyljX7dOyInnhqYBfe3JJT0vHpNytw9fpdp7pWrF9mpxJ9BJHoICP2IY8OUwUeZh9BORwlQYcdJ0VIbJ+X9rjSqH4NvPzS0wgJ8mNXI6s27sOK9XtE10DMWJsyaRD6dGvFh47bd5Iw/c1vncrPlX1ATLmshXAlH6cqAGDGc8PQq2tLjn791n3MfmeRs59yPLFjk49A9qCBJTf7cVHaGBFVQKcj02MAXagEAJ3Gtg1Al5ghlwiWuVYAnd4NBAA9C1kPsgCdmQF0bY4ePTr1RON6TeCh8ELFoDAE+Abg5pU7OHv2DA6fPIgUTSKyzemAiixzrQC6li1uCUAnK2MbgE7guVQOo4GscCXI0xrh5uELH79ABAWHwt3Lh31vkX4UGUnKSAKL5K3KAXThoP0QD19ODx0XIorA/0pM3ZFBis3wyGzGoi9moWrlUG6HLTsPY9HSDS6UtvRPXDmniO0bV/JwuG9Z/XfaA5Z2f3dljS69hexilBGAvmjeXBCITu26dWcsvv95nahi2e83Ytf1sgfQeTbn10cEEPgo9s8ZU8eiV892wj554w5mvvKZS21r/1HhcVbcHmj/c/pG/FlVvIS7K20mzM9HB6DPnDY6v82v38GMl79wuc3FthnV/3HKSo8f2x8jh/fiu0tScho+/mwprly97VJ9GzWshVdnT0RISACfoVeu3oE/V24V0hI5b0QXwAKYiP7OyQ8aNayNuXPs6rZqB/6w1s3JNMoymvh54/yaNnHcYDz9VG9+NE1KSsOHn/6Ay1dvlWV1Hkvaruy34ttZuHeIPUO4ks9jabQnOJP8t6F8Brn1ykf3KyEIEv/5D/W8ONl+V/rf7eM/wY0BYMO6xU92ActLV94C/4AWyAfQjezKjv+TEGuWmLUEipvIYzWkbLxhgEavhcYsQZ5UiasJybh86y68FN6oHVIV4TVDoVQRyGeAzpANnUELD5UfsrMNOHP6GvJy1QgOCkDDhvXZn7inlxxGYy5y87KglHjA08MLOi1JS0ugUiqQkZXBjNnAgAA8SE+Dv58/8rRq5OXlIcAvANnqbLi5qyCTylkWXgo3SOHOkKNUroZEStLwnjDoFcwgNplJJUINhdyMXLUCOq0cKjcjyC27TkvrKvkzJxBdsMInAJaYzrSkEgOd/5Qr2HA+V03qEh7w9PQS5NBzCZwXmMf0H50nmCWvI9UIGbOtSdJbqSCAn5j0Ogba6XdU3+ysdKiUEnh5UvkFv9lGg4njeXn58PdE4KU/c7JzOW+dTo+c7BwEBvpBbzKCepAk6WmvyM3NgUwig5tSyWXX5OYxIzsvJxcEQrt7eLABEwH8VNe0zEzEk//tChVRLbQC4m/fxs3MFHhXCkWNoAoIhhJyYr7rDDDIzdBJjVBJ5VBBijyzFplSYssrIDfImf0ul5GBAEn9a6EzaKCSu7GBgskghUZjgEmvh5e3J3Ky0xEQSAYDedBqNZAr3KGQubErjBx1HmOuMpmK5dkNZIxAfrul1F/C255cIYWCWPE6YlKrIJV6CFL7RhMMBi1UKjnkMuGdMSsrnZU8aCzQ/0iZQKch/FbKigKCT3dmOnObCCoxgvw89xUB62S/xE/09gZMlj2W0OhH9Qj1D1g7HBfxXw6gi+2Xx3XYfVz5iK3/44v/eAD0x1ef4nMKr10FU58ZjKqVQ3gj3RZ1BMtW7HCpaGIfjPmK4ABscinzR/yRK3PAlbqIycceQE97kIV5i1fjzPnrTtVc7AObU4k+gkiuGCoIhsPiHjJdKirv0OK+dCTvZ02BxkdEo9qYM2UEAgN8WF5ozeZoLF8TJS4TkfNmxuShiLSAyKRaMPW1BU7nJ3ZOP2mPOPYAOtX9pde/cbruFFEs0ELfWOeaM4CB/dgQVTDRkR0D6CTdRRaTcqmU7SjZgpJc3lgY6CTfbg+g69QG9OwcyQC6p8ILYQSg+/jj5pV4xJ05g8MnDiBVl4QcMzHQnQPQiYWelaGBltxMyd0QFFwRIWGVERgcCjlZPBvNfFmkSxFdSiQKgYlOEl/8hPUYlgKxzS123ohNn+KL2TsKpz95XH8MiGwHpVLORjULflqLS1fjXSmGw28e9u5SeC+1/7f93xd+TgB6CJdh595jWPDD2kdWB/uExO7trvSN2DyKq6h17BW3/riyRotq1DIG0Kksu/YcwTffrxJVLGtkl/rGBQl38YVzHmyyT/tRrDUzpo5BZA8BQL9zNxFTZ34kvvgOvijOmKyksSn+rOoagC6+guI3mpLGmj2ATozsKdM/Fl8kyxdi2+x/CaCnpWXgi/m/Ie7MFZfqG9GkLl6dPYEfK+kMvWrtTvz+x99CWv9wAL1pk3C8OsdaNwNWrdmF36x1c6m1Hu1H4tdO59c0ewCdFDA+n7cUp+PKTlXm0bZM8am5st+Kb+dyAP1x9afwZpHPVi7ubPrw5znxBluPqw3s8ykH0P8XrV6e57+tBUoG0InUbILUpBX+I1a2UgGDVIF76TlYvX0Xlq1YAw+ZF0YPHIqRw/rC25fIEgYG3PN0angq/XAzPgGff7oI16/dQ/PmLTF37gz4+xPJ2Yw8bSbcSUIaCpbRVqvVDD57ebmxXDv742bGOUlsEzveiOTkJIQEBTOArlQpGSgmIyICWs0GGSmNw2DKhFmSB4XMGzKpBxRyCTQaDYwgxjGhoj4w6JSQK4yQy7XIy9Xy9+SHndQKWSVRSkQrAwPQUvJ1biKAlcBaYnUD7iSDLVOyOhmBvd6+Psx0J9/vCvItzTLtRtu7MdVHRXL0SiUPI8I+KC03lqQ3QZ2TDn9fH2h0WgZqPd09OV5Scgp8fX2ZyW4iH/B6kqWXswS8yUxAsBQP0rOgdCfmt5lBYpKVJ8CZ2ozZ6mT+QGxzC2hPADTFIVZ/Tk4Odu+LxpbovejWKxJD+/ZHzN692H40Fg3atkDvDl0QKlFBoSPSiwQmOaCXmiA3mSHXGaGGDhp3BYPXEr0Zeh21Gcm9E6NbywYDMqnQx1KzElqtAb5eKpYyf5CaCl9/N5hNGihUSugM1JeUFrW5XJB+lwJarRHZ2Wo2WFCrc5GdnYWwsEBW0iKDDYNBJ+i1Sd1gZLl4KZRKYt2Te3tyqU1vjibk5anh6ebORhf0lqdlt9zkSsAdchm5CdBCTRLnKjd4eXkhNy+PZfpJgZfan325W4nS4q9m/7blw0F9/sUAOtVW7MOH2PiujBBXDu6u5PNEf8Mv8rInuoiPqnD9Ittg/MhIuKmEjYSkwV/+P/EWpa6MG0fsskdVr4dNx5X6uJKnmDk99qmeGD6wM7M40tKzMJ8B9BtOZfvwlzmnshEdyaV2fmwAuji+kSNjgMKX6yYNa2HO1BEI9LcC6DH4gwB0kQcAMePGHkSOJwB97tdO95Mr40bsN2Lq4nTBLRELGw+IBdBdKVvh+pcGaFFRxT6yiS9XIQDdar5JlxNmoJNMmACg041BYjIzA90KoEv0gFFjgj7XaAHQIywAegj8vf1w43I8TsfF4dDx/RYJ90ynAXRioOu0ZOkrgd4ogbdPIPwCQxAYFAqVuwfMUhlb9NKWTFa/9Cex0MsBdNf96n31wVQ0qFtNuDzq9Fi+ZhdWb4oWO70eeXxhGbT8v21NJGaVNSuyLM5fLhd+Zg+gH8c3P5YNgC62oq7sa2LXzeLKVNp6I3atEVt3liwjQxxSsbA5WhCdSpEPrAx0+sXDAOiu3L3Y1dfDV6GEFMTLHVvrIX4vKFqMsgDQhWOalREg5GmVi7UIpQo/s8fYiG1gY/E51+CCyp64A5SoNrPI+Ik+pJVyx5/xEjHQ23IlCUCfOuMT5yrsIJbYtcPRWdXlzJ34cPyY/hgxPFK4u6Rl4Muvf38oAP2VWeNtAPpqAtD/3GJ16OJ0N7myRlsle52osktR/gkAuvMVE7emTRg7yMZAJwD9i3m/4PSZfz6ALixP4tYnV/YoV/IRtQ463/GPJKYrZbM/Pz6SQjhIhAAAAnOEYH9WLencWlBgxrmy/TMA9PXrxb8XOlf/8ljlLfD/TwuUDqDTOw2JQxthZpYzoJMpkJCVh3U79uH3VeuhhBIRNWvjlVkvoGIlT+RpSVZbAY1BCxhliD10Akt/WgmjUYE2rdti3LgRcPc0w8NDAq1BC6NWA4lZBhX5lpYQo5hY1IKxELF+c7KzBUa3TAp3lZLlzAn41WhyGc8iaXXyiy6VqGDUkbw6oHTXQyrVw2RUQKuhNImVbASkeZBIjTDpPWDQySGTGxhoJ4Dc3c2D2ckaTR7LsRO7WQB/BZUV8mlNr1Uy8n9O/tKN9BbCQtrQ6si/OFjiW06+103EMtczSE1p0xmUXDoSmE0iowQeW5ntxHwmcBtmLbw8PZhhr9UZ4OXpxQz1hPtJCAj0YzczaQ+yIZUo4OvrxvuAWk0S8VJ2LU2Mf7VGwxL3vj6eDEIb9NSOgEJG8vBaGPVGvusITHnBt7dGo8P5y5dx8PQJNIhojPbNW2L3rt1Ys3sHmnRui9H9ByKEpPHVOqJjwyinMWCGm0QBN4kMWqlJYKBDDkmeBGaDEQH+BJDrYTRrIKX2M0shl7hBqzGB7MA8VIKPcIM+DzK5CVpdNvz8ApCl1sMEJfevTAqWZKcyyuUEohvYcOD4sQuIjT2I/gP6wcfXE8HBPszWJ3VwoxmQK+X8rshuvOkOTb7sjXqW5idFA5J8N1nccVsZ+hRPpzEKZZUQ4A7OiwBz6i+Sv2cVTatbSjJVsB2v7M+c4s9c/67VphxAL9KfrhwqxQ4Kly6WYjN5ouM/HgY6bQTEKiYfvWaTGTGHzmDT9thSW6a0MTCO0owgNwdmRMfGlZhmj87NMXlcP7i5CQA6AbLvfras1DI4iiCWrVnmD7kia1G3dhWMe6oHvL09kZT8AMtXR4nyM+7qpbe0/rRWw1UA3ZXLu8imczm6S2vNY/KBbvVgJqZydDC09qcjy/SIRrUwmxjoFgB97eYYLF8rnoHu7JihspcD6IKEuysMdDHtbB0nxbHuCq8P9uPElTkqrmz5ADrPOYuEO4HnNh/ogjc3AdEwWgH0TGagSw0SmLQk425Czy6RaFIvgiXcwwKD4efli+uXbuP06TjEHtuPB4YUqCViAHQF5FIP9oGenaOFXOUBDy8/BAaFwMPLB3I3N5ZuJzc9JH1FTHQC1MlqmuvyBJ6T7ftm4tO90bJpOO/Hew+ewvqtB8QsKcXGdWnttKT26TvPI6JhLf5Xbp4G3y/bjF3Rxx9JuR4mkUmj+3Bb0aV378HT2GDXVo7W00WfzUSVSgIDfdc+AtBdk/Uurczi5ppr6gCurAGOyl0OoJfWm+J/z4ocpbhLmDbladSpXYUfQbbtOIh9MSdEZuQ8W9M+4YdZB6zplA2ALuEHq+L2PUfnZVfvBK7sAc7PaSvDXfxGU1Ie/2sA/VGMG2cH+OMB0C2Sj07KRrlU/zKWcH/SAXTxd1zn17RyAL3gbHJ+fcr/zpUzhCv5ODvvHyaeK+Wix/qyDgKALoAh1lC43R2dVcXXpxxAL+u+LE+/vAWelBZwBkCXkTQ5+XY2GtnXtgZyJKsN2HHgONZv3YUAHz8otVq8OHkMIppWQ57GCC9POfRGE9LSsrByxTocPHCCwdP27Trg2WfHQqYwCRLuJh3c5HIGeDV5BHpL2E+1Wi0wl93d3ZhFTMerrBw1fL09oNERw10CCfkaZzIG2M82scHNBkG+G3KSgjdCr5VBkweWTleqSErdwGqN2jwCkcEsaZJLNxDTXS5j6XgqE7n7kyskDM7Tf1wuOfnDFgBwrU7PADmB6UqFinBlyElmnNw8GwSVQgLSCfilNxiSYieZd29vX8hkZuTlkV95YrGrBM/YRjPcVBJkZanh6+uFrGwtDDodVMQqN0pAHqKJcJialsly425uCmZoZ+eomdmtUJqhdFMwGYT2CZWbDHl5BMqTYQBJj0sgJyDZYOb/2J+2kQBjwb+7WqNDnhRQeiphzNXjSOwx/B27F7VbNsbT/fohBArINEZOQ6IiH+gmmHP1UJHMvEKCbJUEcvJ5r6e2NcPNnXyIExPfzBLq2dm58HT3gQxyoT2obDDDL4Ak8XMhgR4eXt4wmGXIyDHC3V0GpRzIzjZBKiOJdSAzIw+e3m7YunUfVq9ajddefxVBwQGoVMEbOWoNNHoTDEYJvHxIBl4KUqenvNzcJAzGE6BOPuAlVAq5gtvdTSncs/Q6QZqdTCaUCiLNkLtu4WdGoxkGo4HblcYItZcg8291p2L9k2Y1pVq2Zu9PytrhuBz/cgBdbOO7dOETm4kLzHgXsniyP+FL8uOZeO+/NhGNG9Tk9jh74Qbe+/y3EtvGmUP4e69NRBNLmmcozc9+LTZNdzcVJo7qhTq1KrM/kW27jyL26HnR/ePq2BQrPSi6YCI+6NIhAs9P6A9qkzyNFj/+tgXRB+OcTkGsAYHTCVsijhneA8MGdLIx0Bd8vxbUv//k4Mq4sRGCyrjirgDobBlHDN5CjAPrvwm0mjXlqXwA/e8YlyTcxYy1mc8Pt/kBJwb6lFfnO9Vyrj5mi33EcWZNc6rADiIVZqBPe8M5/+/WpMS0s/Ub+zXNvm6OgK3iHmCcqa+4disEoLPzIJpJJkglZsjoEsTuhgRwnRjoMJiR/SAb2enZDKCbdWAAPbJLLzSpHwEPuRdCA4Pg5+mNqxdv4xQD6DEMoOdKspxmoNPFx93ND0ajHA8ycgCJEko3LwQEBcPTxw/unl5QuCmhUCkYSCf/53qT4YkG0O3776M3n7WB1XHnr+Otj392pntLjePK2mlNtFPbxhjQqx08Pdxw6dod/PzHVr5I/q/Dx29NRtNGtbkYp89RWy3hvxe3FhUG0L/9af0jr4K4eSZk/zB987AVKAfQS29BsXsU3fhLA9C/+/o19tFOYdfuI/hu8V+lF6RADOfBJvvPXBmfhQs2fcroAhLuL81yXU7cPu3CgEZZjU1XAHSRncMPX2KttZ50AF1sG7gaf9yYfhgxzMpAz8RXCx6Ogf7yTGKg+7KE++p1u7DcykAX4TvEpTW6jAF0x/L0xK5/MoL4NnN+TSsH0Av2sSvruuh97Ql+73Ol/v8LAN0RWF6SEbXzM7kcQHe+rcpjlrfAP7sFnAHQpQYDpGYjpDIF03m1EgnuZ+ixac8RrNq4HQ3D60KSm4XmjWtjxMg+DB67qQTg8dqNBKxcsRZVq9RCzL6DqFKlCl6dOxnePnLo9SZcu36f/YybNLlITMyCl4cnatYORYC/H7y8iY2tw527CdBrDfALDECFUF9momtytTCYJLh18xYzsOkO5OHhiewMKRISUvEg6wbMZg28PP3g5xsEX59AePuqoDMQu9uIu7fVkEslDOQnJSVAr8tBxQrBqFQxDG5uKgv4LWVJb61Oy6A7MeOlEhnXi87lJAOel0vlu4/EpBR+K/L09IO3tz98fL3h6+MGqQzIVRuRmZWNnOw0JKdkQyY1IywsAAEBATCZVVDI5PDxkSAzIxvR0bHo06srDCY5PFRyyJRAbrYeR0+cRtVKYahcrRL5eMTJk5cYMwirGIi0lBzcuh0PpbsC/v7+qFGzEnx8PJCensMMfoqXnp6NlKQUZGVlkYd4+Pt6IyQ4AL7enowF30tMw+3UBwioEIwK/v44efQkVkZtRe3mDTFx+FAEGKVAthYKUo10V0EjMUFlkrCEe0JWBm5lp/Jbjswgg6e7NypVDoTKTcUgeFJSEu7cuY86teshwMcXKpUEpLhOhhYZmUm4dv06mjdtAJWHJ9RaI85eugOtNpMZ90ajF6pVq4IKYQpotWZcvpKMvXv3YdvWrZj60lSEhASiZo1gBAd7Q2eUIiExGfcTHiA9PQ9BQV6oUikI7p7ebGxA7u3VWRmIj0+Gh4c3SP9Sr81BXq4aMMtRtUpF+Hn7Iledg/T0B8jK0rDrgJAgHwQH+7OBAhlPCCC5BTRnd5T0Q6u+mRVAL3ujuidz5SkH0As+r1gYV2XdWa4cXMu6TI83/cfHQH9v7oT/KYD+KNtV7OXaVYDuUZbZPq2HBdDF1l9sPf6NADq1gWiQkt4xxTaeC/HFAuiO+t96kbb+SYYtBQH0/fhjbZRL7jycXacfJ4DuygMOdY2zdRHbjQ8LoIud047WNGdAdFfaTVybFQbQLVLtdOgkAJ2PsMLPCEBnk0+DGTnpOcjJyLEB6EaNuSCAHhAIX08vXL1wGyddBNCl5JNJ4g6jQQq1xgClmze8vP0ZQHfz9IZMoYRETpa/MpaEYvn2J5yBbj9On0QAXew8Eh3fxTvLx2/aAehsbEAAulXC3V7KXTA6XliIgV4WALor65PYdUN0+5bwQVmBlE6X8QmXcHdlrWXwnHXoig+PDEDnuWNvSV9yy4vbBxynVRYAuvD8T/+zC7TF8D5j+dNSVYEn4oIrE0vSTyqAXtLa8agY6K6M58e9Pj0eAF28D3Rxc8fyIFeGl48nHUB36b7GDKHS17R/K4Duyvx05czxuPJx+hzwkBHFzU0hM8ENVdkGYe20KM3ZuROynVPJGNlWBOvfxLpbsoLnZV2bh2+rdeUS7g/fiOUp/H/fAvkAOr1uENec3jpkbLQpJTlssxkyoxEyWn8gJb43dDIpknOAnQfPYuP2aPTo0hE5ybeRcOcGXnl1OgIDyb80oNEYcSbuKtau24B+fQdi65ZtcHf3wJQp/0FoqBuSklIRHXMCly9dRsaDDGZ0k4y7j583mjdrht59OjPgu+Kvdbh94ybGTRyHBvVqwdOL3m6A+4mZ+OH7HxESEoC+fbrDx9sX9+IzcPz4WZw6F430zAT4elVCSHAtRES0RPsODeDhJUVKagY2rotB5gMjVJ4S5GrIp7oXmjVpiAb168DX10eQ8paamXVMvCTyHU4S4AaDCQq5gsHztLRMnD17CadOxeHa9dtITc9EcHAw6tati5atmqNJ4zpQuUlw/94DxMVdwb69e5GZlcV+0UPCwtCoYUM0btwY1apWgbuHCceOnMW3336DTz/+GD5+PqgQ6sGM9qT7OXjj7bfRrEkzjJ3wNIx6M76cNx+5OWo0adoUSQmJyMzKREpKMrx9vdGnT1+0aRsBP38vVtW7dz8dMTEHcPrUaWRlZDJ738/HFw3C66Fd6zbsd/3shQuIOnwETdq0xODIzjhx9Dh+2bQZjds3xfghg+FvMsOT/BgaALXBAL3cBHeJBPeu3sOu/QcQffEs1BoTFDoFggMC0LJ1YzRqVBshwb6I2b8fsQcOo0+vfujcsRPclAThAxmZaqxZuwnnz5/CG2/MRoZagyOnriBq7wFkZGSxgYGfrx/at++Idu3CYTa7IyrqAPbs2YtDBw6gfecOaN2qBRo1boDmTavh7Pn72Lh5N+LvJLCvc39/XzRuGI6mzSJQq1Yl+PkoceH8JaxZswlhIWHw9vLGvXsJuHPnHgw6I9q2boNmERFIuHcPly5eZBDdoNegVq3q6NWrK2rUqMKMfVIyoJsku4yjt0wiBlmMaIWfUu2e/D20bBa/cgC9QLu6cqB0pWMe9+XalTKW7TePE0AnBnoNrs7ZCzfx/helM9BLGwdiGOiPsh1LK5ejvFy99D3KclvTehQAelmUy5rm6OHdMay/HQP9h3WsWvBPDi6tNY8JQGeG7iN4LLMHVQlAn/nicBsDfd2W/ewDXWw2YowOXJVwf9IMXFwZ59MnD0Vklxb8KUm4T3/zO1HJiGlna8JWBroj4JziFP65K+0sft4UBNAFBMNy6CTfUhKpwLAkOShyQ2AB0NUZaqgz1Q4BdE+FF0L8A+BDAPp5AtBP2yTcxTDQJRI58tRG6A1SQKpEQGAYgkIqIjA4BDKFCjqjCVqDDiaJCQqlAlLSrpJLLX6QRJMCRfX/o4hcVgB64bH0KMr6qNJwFdBiAN0iLX+aAPRPfnao5mElGi78dIadhPsJfLekbBjorpxtxH4jNn5xfVUOoJc8il1Zb3mtLAVA/3b+XBsDPWoPMdBXiZxOzrM17RMWvxcULVbZAOiChLugsh0BeQAAIABJREFUbFJ03ytcB+u/xdwJTJa3EVfXGzEd5AoDvaT0Z0wdhUiLD/Q75AN95qdiivNQcR/FmBFTgCcVQBdTB477GBjoBf2777L4dxdd0jL5QPy4sV/TSjYKmjB2IEYO782ynGnkA30++UC/XCb1KE/0yW8B8WMN7FOWn8zFXqhFNAdLuFv8Ats/EBQ+V9jvY+LrYnn4fxwbm4i6O4q6dkO5D/SHbMLyz8tbgN9fpBKS0yYHdY4BdClJfZNCoEQOM/kCl0twPxPYvPs0Vm/aiZHDB8BPpcWmdWsxa9YUNGpUCTk5QHq6GvuiD+LC+QsYP348fv55KYKDA/D6a88iO0eD33/fgosXL6BWrVro1qUzzDDg8oXL2LBpG8wGPT754jPUqeWFbTuO45efl2LajOmoH14LXt5Klky/efsevlvwDfoP6IWe3dvj4IFjWL1iJ3z9/NCyXW3Ua1ATacm52LXzKBIS0zFy1CC079QYOeo8zP/yV1y7moRWbRqgSUQ1+HqqEBoUiFo1KsLDQwm93sxy9aSUSLLd9L5mMJpYElwhlzM7+fChOOzaGcWS801bRKB2vQaIiYnFjevXERgUhOHDBsPHzw2r//obsYcPoX3b1mjRqg1MBiNiD8fg+tV41G/YAOPHPA1fPxmi9x7HZ599hr9W/AGlmxLeXlJIpBKoc4DnX5iK7l27YfzEQZBChQ8+/AJXLl9Hnbq1EBQQhM6dO+LWrZvYfyAWJrMZo8aMRr0GdZCTq8GOnVE4ePAAGtYPR4tmLXivOnr4KK5evIL+ffqid2Qn7I89gvU796JjZBcM6NkVRw4cwV9RO9CkUwsMiYxEoMmMYKJwGwC9DDApgYyEdOzZtA+Hz8WhWqumqN+wKQzZOhw/cghJyYno0KEpBvbvhqPHzmHlnyvRsEEjPP/sBJZLl8vMSE19gG++WcJGBnNfm46YQ8ewYPFyDBo2hOuapdZgw7qNOHf+IsaMGoX+AyJw7Wo2du/dj927ojBgUC9079YdPr5uMBn1mPvax1BrzBg2tD+qVa+Fy5fO4dSp0/DwcMOIp/qjfnglfgd95dV3cfvmPTRr2hytWrVAYEAA4k5fwOHYwwj09UetGtVRvVoF+Pj4IC7uDG7cvIZuXTujX79u8PQg8FwIAoButADoTE23wOoUpxxAT0i4D0mFam3MlatUQd1w8u9MJCkzS3nKlUr2j6nV6RiIkJKTAgk3aYHHaqmZLvOCdaDwp+VyT87t6e2YfEsQu4mV2sjKpwxPYRZrezH7hvhDmJjU8+M2qlcDrZrVR2hIAIIDfJHyIBOpaRk4EXcZJ89ccS1RB1+RnEXndhGoU7MyL4oUaEG9futekdj3ElJw7Wb+zytXDEGNqhU43s34BNy9n8yg1OC+nVC3VhVkZqtx7uINREUfZzluR6FT2wiWVqW0KNxPTMXla/GIiT2DPA1tZKWHwAAftGleH7VrVkTF0ED+IDElHbfiE7H/8FmkPcgqkkjlisGoUTWM69yrW0vUq1OF41y6eof9eFoD+faIO3cdeRqd7WfFPbIWTLMF6tWpakkzHjv35vtizE8zv00a16+BAH8fkP/mi1fji5SZ6li/TlXIZDLcS0i19UPDetVBUrDVq4RyGS9fu4P9h8/gzr2UInWO7NoCTRvXRkigH+4npeHcxZuIij5Z5HG8pBanOnJ+VcMQHOiLlLRM9lUec+hsgbFReq8VjNEioi68PN0REuyHIX07sD948mO5YdtBJKWk2yLfu59fd0d5VK4YhE5tm6BK5RCEBvtDo9HiXkIaLly+hcPHLxY7Dp19MBw9rDuG9u/Ih4gH6VlY8CMB6DdRpVIwOrZtjPBaVbjsd++nIO78Dew/dKbEcdOiaV14e7rzYeTildsOx6o1AXIzEOjv7TCumHQoPSovzV2yLLybkIqr1++K6jLrnZLA6NbN6iEsNMA2HmhMHD91GSdKWafIby7NQWH9SLT5um9UvwY6t23CvyMZHJI8jz54GldvFF2Tiit0nZqV0KVDU1StFMJ+dWgtOHziIk6ducpqEzNfGFYQQF+7W1z9CymR0DrarWNTNKhbDTRHaGycv3wb0bFxSH2QicIs7KmvLSg1P1qTu1EdKofAx9uD50H83WTEHD5rayv7RKgMzRrXhlIhZ59Ep85eK3a8W7+jdqpcIZj/eS8xtdg2pr7q3LYxalSrYOvnxKQHiD4UV2q/THt2iB2AnoLpb5Yu4d68SR20ahqOimGB8PXx5HWG8jt66pJTLhPoWy8vdzxIzwZJdlOg9unSvgmaNKiFsBB/JKdm8Hpp7SOxrixoH7CC+62ahcPb0wNp6VkF8qMxQftbWEgA53fp2l1eK6k+FNjfOfutEhjodIGjOU57B0m6372dhNPHLzIbffTofmjZphG0eTqo04zIiZdDolEihBjoHt64cuEWThGAfnQ/6nerjDa9G6J67QoICPZD0v1E3Im/gz279uDQ/miYTHp+gOLzl1TO5zW9VsoAutEsw4Ah/VGhcmXodGZcunyXROYhV8nQtVtTRDSpg9DQAKSkprP0OLnYSEkX6uNMoDnZuX0EalarwHtRcloG9y352756o+R1iL6l7yjcuJ3Aa0NQgC8bNYXXFs4c5FJjx55jCA7y47jUr327t0L9utX4O1pnt+05Zisq+eOiuUKB5o9KpWQfXc7Mn9o1KoH2HLJsvnHrPpfH2UDlbhBenWWx6IxiHaf239PYob2frNFPnrlqm899urdCs8Z1USEkAEmp6Xxm2ndQWGusQcy7n9CuFXk/6NejDa9jFC5cuY3t9m2l0+EUn4e0liuRBAs/me4QQKdzVbPGdRAa4s9W7ta55ug8Vlyb0Zzt2jGCy1OpYjC3A51Dz5y/wfO2pCDmrE57RPtWDUHnqUoVguGmUrCM2/2EVETHnuZ1t6Qg9JMv33+on8gVD51pIru15LlP54EDh88i9ug5Yd4TqGnnYqRq5VCQ8WCt6hV53FJ7JSSmYe+BU7giYm+OaFQLbVs0QIWwQCGdlAykpqbj6MnzOHHqkrNDs9h4i+blA9S79hzBN98LAHWXjs3Rolk9UD0ePMjCjVv3EH3wFO7cTXKYFtWdZAZrVqcxR+M/E2fOCXPQUQgKpLlSAwqZjOOetYtbu1YVVK4k3B9GDo9EhQpB/PfYQ3E4duKCLbnsnFycOHmxhDbIv2u6uyvRNCIcKhVJ5elx+sylYt0rBAb6oV7d6pBbynbmXPH3syqVw1CjeiXIpFLcvZ+Eq9fibeWZRhLu3dvyv+/cTcS02Z/w3xs1rI3OHVugRrVKyMvTIP5uIqL3Hy/wbXGVons27Su0zXTq1AIRTcJRySJxn3A/GZcu30R09LESXUdQ/erXr8n1u3svCdeuxfOZauDAbmgaUQ86vZ7T2bErFqkPMhwWpUunliDf0lR/Cvco7ys3uR5i3FbYvJ44eJChMvWObIe6daqx/CT1d3x8AvbFnCi2rYoD0Bs3ojZvzn1Fa11p6RTX/i2a10frlg1RsWII/Hy9kJKSjoTEVBw5dg5nzl4tUfWH6tO8aT3bfnTydPFjkPJv1aIhvL09eO9yFHfc6H54alhPwf1UWibmLViOuLPFj9U6tauiW5eWqFoljH1v3rx1D4ePnMXxkxcQ0bgu5swcZ5NwX0MS7iu22kk5OrfU2K/R1G/t2kTwGAkLDUJmVg6SUx4g7sxl7IvJ368fBYBOeXHdqlaAh7sKN27ew6EjZ3D8xAUQA10sgE591b1razRsUBOVK4VyH9y9l4y4M1ewLyb/PcG+VagMlS1z8e7dJFy5ervERuPx0Kw++yWl9Gk9p/XAUaC6NWtaj/uOApXl4qUb2LPvCPI0jr+heOPHEIDeKx9A/3oZt39JoWqVCujauRWqVa3A/UZlonXi3IVrOHjodLFltKZJa1JQoB+ys9U4elzYHyl069wKLVs04jrQmn/j5l0eB8SocjbQuOV+qV+Lx5XQL0lsFLA3+mip9apdU3gXun7zLucbFOiP4UN7on54DWRk5uDM2SvYtvOArY6uGuA5+/7gbL0fRTzr3BRTJ95vyBC4TFnoxCQ3wWgS3gftPbU5knK3bwtxxth2DHQxh+lH0fgi0ygH0EU2WHn08hZw0AIMoBMqKikOQDdBbiZoXeCqMwamIAl3YNPuc9i4fS9GjeiD6hWk+OPX1WjcuD7GjxsM2qYTExPx67K1aNe+NerXq4H5CxajapVKmDlzEoxGDX74YQP8/QMxdHAvKJX0XiX4nN66/SS+njcPn372CVq1rIyEZD3eeuMdNGjUEM9OegoBgR5ISzUhas8+xOzbi9lzXkS1yhXxw+KfcejgRbw8ZwpqhYfB3UMOpUKJS5dS8NOSVQiuEIwhw7rBw9MdPyxejevXUzHpmYHo3KUBZEQi1pM/cHBZDEahLOQjnaTmDQbyiy2x+MQGEhOysGtnNM6du4CxY4ehReu60JLP93Q9kpOScDD2EFq3bAGdwYSVK1YhrEIoZs14Djp2/W2EUmXAujXRWLV2Nd5643U0bVodB2LO4ssvvsCKP5awL3N3lRLeflJkZ5gxY9Yr6NShI0aP7c9+2F9+9V2kJKVh5qwZaNigFlRKGcuLb9iwHWvXb8CMWTMQXr8+bsXfwU9Ll6BR48YYOiQSHipPuCllMGqN2Lx+C1RSBXp0a4eTpy9g3a5odOndCX27dsaxIyexdu8uhLdtgqf790WwGXAn3+nkD1xGKgRmpMQnY/Ofm3EzNRnjZ78EH38/eEqAjAeJ2LgpGpUq+WPI4B64cSMR27fsxJUrN/DW628jIIBk643YF30ZP/60EO+++zr8fN2wbvMW7Io5iU+/fBdVKgZCrQGD7UuWLkftmvUQ2bs5zEYpDh+9hE8+/gTLf5sHd49AflE8ePA0vv9+CV6aPhVdu4YjJ0cGD0/gwvmbWPDNj+jXty969GgLmGX48L+fQK/VY/z4sfy2p1JKkJSgxuJFv0Cv0WL008PRonl1ZpufvxCPtWvWISQ4EBMnjkCAn5vghdIhgE7oLb1wko/0cgD9Xwegu3JoFfMoJ3aHsoLPHVo3ZsCkOB8+CUlp+H3VDhw9VdJjUMm508PkmOGR6NqhKTxopXYi3L6bhDnv5IMfUycNRY/OArNwd8wJnLt0E+NG9GJgyhrowvL76p3YtvtwgRyG9uuMgb07MDjiKGRmqbF5xyGs33Kg2JK1aVEfQ/p14EdyehRwFAhI2n/oLJat2FEATHrxPwPRs0vzUsFjvcGIdX/vx+qN0bbki7tQOJ+mAWs3F0xzwccvMfBGaROo/f2yzQWqM2pYNwztJwC3xHj+dskGTHi6F9o0rweFghao/ECPt1ujjuCPNQIo2KV9BOh7ApQLW+TevJ2IZSt34PylWyWOgLq1KoPAY3pglsmK+qY3Gk2cxop1e0Q9+FKmBGzMJkZwQP64Ka4wNAZnv7WoyK8b1auOcSMj+QHaUfnoAzIM2XvgNJb+sa3A92LWgcIA+nc/b0T7Vg3QqV0TftiwD9SX3L4rtuPcpVtFHsscAbkr1u5xWPWS4jYIr4Y5U0Zw+1GeBw6fw7zFq0vsz/df+w+aNKzJca7duIdX3/vBiRVAiEL5kBFBxzYlr1P3E9Pw6187caSYR2t7YHVX9Als3B6L58b1AxkPFe5Dnd7AQB31XXHGONayTZk0iH34Fl4TaIzSGrU96iiem9CfDVbIfyOtMSzh7nQLFIzYt0drjBzUFf5+XkXWE1rH1v69nw0W7FnYJfkBJxBv/IhIXtccjU1qiyMnLuKXldsLGFx0btcEUyYOZAtDMsQh4xNq/+IC7QFfvPcCGxlQiDl0Bl8VGjcESo4d3sNhn9A31jb9Y+1uBsgcBTEA+uA+7TGwdzveQ4rf/x7grw17sa8YAI0l+l8QFAbIkGjaG9+gpD6ih3bqo/Vbi99rHNXLCqATeMbzz9+HAdSpc79Gv55tMGpIN/j7eRepB+W35u8DWPv3AYvVJh0z6TomAOijh/fA0IFdefyS1NWvSzdh2oxR7MvJ2iYmowlXjqXg8r4MhAQIPtAJQHerkYvmfashqKJfse0Xfysei+Z/gw1r19oB6ApI4QaDUYZmrZtj/qKPEBoWhPjbCZg5bT76DuyIp57qCn//YuqzOQZr/44pcQbVq10F40ZEonH9msXuIWcv3sDy1bsYmHcU7JUcdu47Doo/8eneDKJbg0ar4z2tepUw9O7WsvQ9Xm/Aqk3RoHPVlP8MYp/kBpo/W2n+7Chx/nxJ88fyCB577Dw+mr/c6VWE2mLEwC7czwR8f/7dyiL78OIvZvP8pDVv0S8b+bJC85FA2cLzIz0jm/ffLVGWs5YIlZDpzw5Fn26tSm8rg9BWKzfsFeKShHshAJ0M82ifJOC8SBkzc/DX+j3YFlXy4zWtTbSfd+/YlNezwoHmXlJyOlZvii5g8Fh4/y3t8Zf21eEDO/OYJLDUUaA94tTZq/jup/UFDBTs4y7+cg4bOhEYuGjpRtSpVQl9ureG0u5MQMah73y8lA0ArAA6GcqMf7oXG/UUd646c+E6fv9rJy5dzQdb7fMmcPmpQV3YEJbO08Wtm/cTUvDLH1sYvHM1FAbQj5y4gElj+zNgWThfda4GUXuPYsmvGx3P5RefRmT31vw7AtpfevmLYos1/YWRBeLOmJMf9923nkfTiLqlVonOxT8sWYuYA6dKiCucAgg8fWHycB57Op0eK1dvx/pNjs9mL8+cgI7tm/F3BPh9Pu+XYgHbzz6chXrhgtrVqbhLeO/DfOZYYQD9s69+wXOThqFRwzoOzkN6RMccx8+/ri8RgKY9ZfiQnhg4oCt8fb0c1jszMxubNu3FuvVRDn9PhlvDhgq+s8+cuYLVa3bgueeeYkDK2ud0Dti8ZR+W/lZQfWL4kEgMGdgNvr7exea98e99WLvBcd5F5r2JRVuKPMiMH9Mf/fp0gJeXh8O1gsDJBQtXgljm9qEwgP7Jl8vw/LPD0LhhbYdtvi/6BJb8UnKbU/pDBnXF4AFdGWAu9hyTmIoVf23H3mjHAGv3rq0w5fkRbKxA68riH1djzz47INmuIs7EdRZAJzDzpSkj0SyinsMz9NlzV7Fl+wG8OPkpBwC6OAl38q85aEBX9InsgOCgovsFVZHWcDJIXblqG7Zs3y/0vYuAFtVt2tRRbJjg6H5whuq2dT+mPE918xP8u68tnoFOfTNx3ED06N6afVQ62qcSk9Kwas1O7Nh1qMCvP3zvJTRvVo9/RgD3+x/+wIYlxQUa4yOGC/OQ9vp5C35nwN8+0O+HDekOv2LmW0ZmNtZtjMLqtY7vBWIA9CaN6mLShCGoU7ta8XfunFxE7TmMH34u/j76w3f/BwLhmfH+9TJ+j3pm4lBUqhhSZO7QOWhXVCwW/1SysggB5/8ZNwg9urctoV9SeV3fseugwyafPX08ekd24N9RHDKMovoSiG4NZKD/y28bsGnLPtvPSjtzOMpMzBtEsQOkDH5BgLOY+tAzudwCoJdBcYQkiVhlNrKccD773N61kPBYLwDr+X+3N3guvWzWB38LiM7rzZMLApQD6KX3aHmM8hYorQUEAJ3WFRNMEpJoJwl3UsMV3OvJzUbITSYmN5jMMguALrUD0Pdh9MheaNEoCJvW78TdO/cxZ850eHnKcerULaxfvxEvTpkAHx893np7HmrVrokXnp8ML08Z1GryD25CUJAZWi0x1jVQyrNx8XImPvzgv/jw0w/RsW015GolWPHH39gfexD/9/bLqFw1EAn3crH4hx9Rs3p1DBnSE25KJd596wMEB9bGs88OQuXqgUjPyoHJqIIECqxeswsHjxzBpEkDUCu8DuZ9uRxKRSCGDo9Enbq+cJfqkZ2WgwepWdDpNZBKTewHnfyr63QS6PX09kdrsARhof64fTsZa1ZvZ4PTZyeP5hZU0XVDSu5BzdDqTDDo8rBh0wEcO3IUT40cjvbtGkKhZPwceVoDTp24hCW/LEe7Nq0xZvQQ/vcrr7yCHxYvRqs21UjwEBnZgDbXhFdfexNtWrXC6HED4K5SYe7rH+JB6gPMmjMbDetXZnA/Nxs4fuIclv32O0aPG4PGEQ2xc/ce7IvZjxFPj0TrVo1BV36lDJAZTZCYJJCaJDBqgej9x7B5bzTadW+Dvl074fiRU1jDAHpjjBrQF0FkTJBngFFjgMxDzj7Q711LwN7NOxEbdxYt+nRHg8bhqODrCZlECY1WjkqVfBDgr0R2jhaHD57Cpo3bMWzwSDRu1AAqZS5WrtyDq9cuYPqM5+Dv74Gtu/Ziw7YDqFytDnr2bIdKlXzh462CVO6F1NRcvlMFB0mwdVscVqz4C7Nnz0Gd2oHIzZVg6tQ5qN+wCSY9MwD+gf7IU0ugVOkgl5sxf/4yHrvjxgyAv18ovvh8PuRSBcaPH4b64VV4S01J1mHpkj/5sjVsaF/Urx8Ggn0uX76HlSvXss/4Sf8ZicBAT5oqAiG6CANdcHNA1KAnee8sbU14uN//iyXcXZERLEsA/f25zzCYaH+YpgMsLUCFL3v04PrdkrX8gOxKmD55OD+4WVl3gj8LIzMj7B/97NMuCUCPPXYO4bWrFgDP6VsGqLbGYOX6fIYn5d2pXQTnRYHqSKAQ1ZvYk9b66/UGRMWcxJLfybK9YKCHcXpgJetx+0D1IKZE4TbcdyAOC5fmP+RNfWYQenRuXmrTCeU/gJXr9pYa92HStALolMnumJNYtHRTgfzsAXQCqqmPateoWOyDNz36rdoYzRIrwwd1KtFI4vadJMxbvIZZUo4CsUGfn9gfwYF+tl9T+kaTCUqFosDlmdL48bctpQLy9vkQ+37G80MZ0CwtECA2442CDNbe3Vth3IiezGAvLdBYI2bhvEVrbECsmMurfT9kZOUgLS0LNas7BjqtZUlJy8CPv27BibiCbA9yGzDz+WEFgFwCQByF0uLauwxISHqAj+YtBwHYpaVF69n23cfw0+9bSms62+//+8YkEGjv7DpFLH1ihRYO9sDqwaPnmBFPjOPiAvVddOwZfPPjOodRCKQmILNaldASgSBaO91USh4v1vlNxiZi1U6o/mOG98CQPu2LXTOpoJQHKT5YgWoaw8WxsIlZOu6p/LFM/UNrI81jpZKYwsKaST+/eCUei5ZtsrHRK4YF4e3ZY1HJwsA7f/kW3viQ/Bc7Dj06Ncdz4/vzGkp5ECi9ZnM+CNqiSV2QUVBIkHPzfvGvm1nVoqR+5vn7lmMJd2LpkxFAcQYw9unSQxoZCKxcX3RdLgygX7oWz0z+4oysKF2q/8ZtB7F8jXMP+dY+oDFZGEAnhjO1bWn5bdgWi99X7WL2OUljCQC6CaOG5QPo585d47W7Zq3KRdr12skUxG1NQkhAKPw8feHTKA9VmvpAKiv9oUedo8bSH37CwnkLmIEukyng4e4Pk0mBeo0a4MuF7yMsLBi3bt7D5Uvx6BHZuvT6bD2A31Y5fphtGVEXU58Z4tRYIpn/Rb9scni2sQfQDxw5y0x9e/DcOt/WbI7ms0hk15alrms0P9f8HcOGcl++9yIDoRRICWbu+8UbFtH54fnxA4T5o9ODjEhKMyKwLwzN86csADopF5DRU2EW+qLPZ9kAdDJwoflB4HJxgUBLMh7YtvuIKIxh5uRh6OVsW22JwZ/WfaoQgH7h8m3UqBZWahl/4zI6BtGpfq/PGs1GUPYAHTFdC59PCRSlc866Yow3Snr8JdUWGk+Fzx00HoiJb69IQenQueGdj3922PT2ADrtZaSwQGdZ+0Asui++XYnT565xvVo1q4dpk4ciJDj/QZ7PVUYT7yf26yDNiYVL1jvcRz979wWQaotT+3FaBuYvXFEi27ukCWMPoJ85fw21alRmg5PiAtVl34ET+HrhyiJRZrxIoHgb/jkB6FPnfF5sOoXj2gPo77/zAvvXKy0QCPnjz+uYkVx8EAB0Mgh4+43JqBAmsNmJGfnJF0X7ngC0Tz+chaoWZjUZ7/z+x2YL0FcwlyaN6mDmtHGsVECPTwQc//ZHvqHstBdHoaeFgZ6UnMbjgMpRXODz0P4TWLDwj2LjzHxpDDp3bGkbS3zX0umFu5ZSYXfX0iMq6jB+/Kko0GUPoJ8/fw2eXh6oXq1ikTx37T6Ebxfnl2XWtPHo0qlVqXnTvCaQ7ccSQDbrEw3dhYkJY/8gM35sfwas6S5CgdrNWkcyiqG60l1y9doorFxd0CBq+tSnEUlMDADOtjmNn6+//bNI/a1rzazpY9C1c36blzQuaUyu37gHf/61vUg0Z0Bx60fOxHUGQCe276tzJnD/lnQvSk3NgIplNT34fJvPQBcHoJPxCbGXCxt2U5qFDcNzcnLx87J12Bl1xKUHOarb3Jcnllo3UtYhYN9at9XErv+z6BsEzf03X3sWzSLCC+5TOj2Peft3FHVuHlat3oU1dkYqkyYMwpDB3fi9gs6zv/y6CVu2kYGA4/DRB9PQtIlgKHT9xl28+sbXBdjdL88aj25dCs43IhCQCwf7uU5zY0dULBb9UHRNdhZA79+nMyaOHwRvL8cECPsa0JpDqgWffvmzQza6PYAefeA4+vbqyIoHJa17xB7/8utfHUahb99+7Xlm4Bc4P+h0rOBXuF/IMGP1uqLnVnsAff/Bk8watAfPKXMDGRSu3Ynf/8xfx8UAztYKiHmDKGk9edS/e3IBdHoXZfqiIBRrR0Mv2Jb5wLp4AL0wA730e9Wjbn9n0ysH0J1tqfJ45S1QfAvkA+ikgkwS7lILgE5YMLHPCUA3ssqGwECXwCiXF2Sgj+yFnp1r49ihU/jttzWY9tKLqBceig0bTuHq1XN46+3nkZCYgDfefB+tW7fECy9MhtlELvt0uHYtE0lJWdDpNMjJycK5s+dw9/5dJNy7j8+//Az16wVBrpDg8qUUzH75Zbw8ew46dGqEs3E38d3CxZgxYyoa1KvbL2igAAAgAElEQVQJjVqNV2e/jq5dB6NPr06oWM0dUgWg0wKZWUDU7qPYuWcnho3oheatmuKbr3+Hh1sIxo7vgaBgD6TcTUfc0VM4evgI7t69C6NRx9LsZFAslchArpTYnRJkaNQwApUqVcWB/YdRs0ZFTJ06EhKFFBojoFABuXlGZGTo4OUlxe7dx7Hl7y14de4c1KoZAI1OCr3ODB8fCbKzsvHhx99DpZDjvfdm4vDBK/jiyy+wYP581K3vA5Me0OoJcDfhhSmvso/usRMGw5POYW99ioyMTMyZMxv1wkMgkwOaHODa1UR8+vmXGDRsKHr3aYUVq7ci+uBRjJs4Fu1bN2TwnrYRbY4WXioZfD3kDPfuijqCdTtj0LFnW/Tt1gnHCEDftwvhbRpj1MA+CDZJ4GGk2puhlwBaiQlyoxlJ1xOxYsMuRMWdRFqGGmG+YagfXgdt2zVCyxY1ERDgy/WLv5OI7xf9CR8PP7zwwjNISkjGN9/8iJ6RXdC9R3uo3MCKlT//sR637ybj8uVraNW6JXx8vBEeXgedOtRGWGgg9CYJ/vxzF5YvX4HPP/8cEY2DEH/HiJkzX0bVarXQoFEThIRVgEwqQVpqEiQyE44ePYz0B6mY+8ozqBBWA/PmL4SPtzcmjBvIbzcGPQHoevz262o23h00qCeqVfUFcVSvX0/EH3+shoebEs/8ZxRCQ3zzAXQJEYHyJdzJhQsZn5T7QDcj8f49MAM9rFpbc5UqVVCHJdzNLOFusEq4yxXQ6rSChLtMZjEBtEi4W+h9JOFOl998CXfBVw4fTfh3goQ7/TVfwt16cKFEivu79VJt5RGW/g0dtARvPfbflPy9AKBzYS2rsFBmIZRUttK3rXkfTmcWMjHUjp++hJ17jtpksUnifPTwnmjZNJwf9qgcB4+exYLvVwu5izjb9e7eGuNH9GYQiUBQkpVcvnoHy8/S4+WwAZ3Rp3sb/js9CG3ffQR37iczc8Zewn3KpCHo0UlgoNOljC4mdOC+dScR12/dZxZ9pbAgrFi328JCNWPMsJ7MPKfLMcUlkGfFuihcuS4wzpo2qoNxT/WygWBqtYZZlHv2F2SNjBrajdnn5BODWL57959iBqVVap1A1eEDOyHAT2A+ZGSpsfDnDTh1RpCJtMqt0xjo1a2g3PqOvfmMAHqMsZfWth7OHV148iXcJfxwX5wsPMl1X7oSz+1tDV9/NJXLRGF3zCks/qUQgG6pL4Ey1GfkZ4rGALE+d+49zuy5QX3bs5y2FbghiTF6QKJ+zM3TsHRwVPQJVKscigG927HsO9WDHvM27ziM5auLgkdUJmKHEyhJgcbmxm2xzM6j4O6mZMYkSRXT32lunDl/Hf/9ynkmHqXTIqKORcLdH4P7tuexSRLuZLxATDNrICaCPRjbPKIuXnpmsI29Tg8RJNVODDcaq8SW7tm5Ofr0aG1TO6Bxt2PPcRtoLMaQxjru7MExqjMZl+zaexzHT18Bgd0DerVFtSrE0BEYM9Qm73/xW4FFoDRQ3D5yaXGHD+iEkUO68ryiufjX+n3FMmrHj4zEoD7t+DGBGNLEmDt2ynk/dws+nsaM6qzsXBw7dQnb9hzF1Rv3eR0kqW8Chlo3y1+n9h8+h6/YF6n9+ghMe5Z8YwtGLDTP6NGJ/iTAc/seGtOpiOzcAp3aNbYZgPA8XrKBZXItXj1ta+9LzwxiuV/r+kgHD5JyprqRxDYZ3RQG120A+trdoiztKVMCTmc8N9QG4FnH3lYLMNSvR2u0aVGviPHKnfspmOHADzgZqkz9zyDbWCbJ9tWbiWF5ktuWxvKkUX3QrmUDnuM0jvccOI1v2eew0LbTJ9Oa3IznNfUt/e4o923RPWrG5GHo0VmIS4e1z7/7yyahTf34ytQRzOKlQH1N1pDEmrbOezJaobxofaG1iPwlv/e59VErf1+072cBQF9oKU/+eCBWLbHPrY+mVB5SJSBZb5IzJqn5IX07onXzejZgihQlvv91M7vpsA/2ADoZVNFaSWOL2mNf7GmOT+Ul2W9y/WGdy7Qef/3DWqck4ik/Rwx0eqin8Uf5kYHNvgOnEW1x4zB8QGe0bVEwv3mL1+HsRQLULMdMswmjGUDvxuWiuWxtk/hbCThz4gpkEhlatGmE22czcfNIFkIDQlG/SxCCGkohkwttej8+BWuWb8XmDduRkpKIxk3rYPzkp9GlZ0eoyHcTgMyMDHzw5v9h66ZtkNHtCipmoDdv3RLzF3/IDHT7+mRmqhGz/zRLURtMRgwZ2AntWjUs0H6OQGAyHJk7bRS7/RDGkhrrthwAgdzCWFJhAl06uzTPH0vnruGdT38p0K/0D3sA3f7MQS4gSP6dGLgkwU0sdnJNQYok9IBMhin2Eu72suSC+4xbSH2QBVKvsDKxs3PymPVNgKij8MrUkezOhOYP7b/vffEru1dxNogB0K2GmzS2CCQ/fOIC/t55mA0SSO3AXrWDzlSvffCjKADdKo0vyN23dizhLhHW6YtXb3NbcTCbsfCTfB/o1rpzGY9fwJZdh9nwrn9kGzS0UxYhI8DXP/jRYVPNnjICXTsI6zitz8TsX/bndtt5iVzREOOaWPgUUtMyscDBvC3N2LVbp2bc33TWIMM/mqtkvEgGbxRobP9ndB/buYzOlr/8uQ1bdhZkElJcK4Bub/BKZ2dy/0NsQTJqovLMfe97TpvOBq/PGmNzgURzYu3mGKzeKDDZmNk4qjciu7TkvwsA/lW8/VFREPf7r4j9HsrzipRJqHzW83T1yiGYMKoPWrdoYNsX98eexhcLrECnc/cYuouRy61F8161+Rgv0NfHzjErlQKB4l07NudyU6B1eulvm7Brr5U9K+Q5oxADfSqzyvPveNY8hbgjCoDt9gC6sxLughT7ZSckw4XyvTF3Elq3bMR/J9ntDz/9Effvp9o5d5WwbPZLLzxtY3dTP+3edxTfLSZwytK2dJmVmDF0cA+MHtGH70mZmTn47vuVOHbiPBvu0Y142otP2wB0a9vyeYjk0aNikZCQwozKzh2a21QZiFH6zaI/cdImz5+fJ/m8HjygW/5d68J1/LliCy5fIaloM8uvjx830AYoEkC57NcNDGbbn63GjOqPYUMF6W/7/YgUDS5fvsk/r1mjCnbujsWGzYIBKAFxgwd2Y1Cb5sS589fw+4rNuHxFULpq3rQ+Jo4bnJ+3OhfLftuIqL0FlcoKLhASNia3B9DD61bH3JcnICQ4gPMhdYUfl6xjd2cUSIp9YP8uaNywFtas3411GwoaqNoD6IXbfPvOWHbh0LN7G3TpZNfmGdlYsHBFEXcA1PeFwfzk5AfMPCbmOJWJZNGHDe6G1q0b2QB/ulN9/+NqxBygc15+IDC0MAN9bzTNIfs3ByG+47gFme1jR/fFU5Z+JGMeknAnGXn7MOOl0ejRrVX+GTo+Adt2HMTRY+fRulVD9OnVvggAzQD6+ij84YKE+4fvTmO3AiT7TbLzO6NicfzkeS4SscVHj+yL7t3a2Nrq/IVrmPumvfsj5x8+Zk4bg57dW9vqdut2ArZtP8Bjpk2rRujbp4PDuhUE0PPXJ5KwJ6l02z51KA4/L9tgG3u9erbD0yN68UMnBQLm53/zB8u6UyCp+JdnjmcWPwXq/8++XFZwyPO/zNxG1rg0zv7euh+LfshnYU8cPxDDBne3vcGQSsCy3zfj0mWab2aQK4FnJg5hhhidV2iu//TLWm5v++AMgN6yRUPMfGmsDUymviOp9s1b97EMPYHMvSPbY0C/LjYmPM1NUg9wBNpbAXQCo+nCTAYFZHBw6HAcrwfp6VkY1L8rS7FbgXW1Og9Llq3D9p1FVaNemTUR3boI/UxpUtmW/LIOKakPuKrEKh81oq/NOIr65auvlxXx9W4PoNufNUlKnlxvkKIHyfX/unwTYg+ftjVjOYAuSLiXWWAGugCgs9G7xfiYZwpttdbcLQx062rJ50Fi1FsK5vC1VtiqLcHiA93Cryuz+jyChNeuF86V5aG8BcpbwPUWEAB0wX+zFTw3WYxzSNpdbjbkA+jMQJfAqFAKAHrUWWzcvgejRvZGv571EH/9Or5buAqtWrREl87NsOzXKISHV8bTozvi9u1E/PejT9EkohGemTQJKck5OHzoNA4dPAmV0gO34s+jU8dOUCo9kJ6egZu3b2LWzJmoWMkb3p5m5GokmDv3fVSrVhWTJg3Htu37cfHiFcyeNQ7+/sHITM7CRx98jg7t+qFzl5YIrayETEH1kkCjlWDVmr04EXcaA4d2Rd36tRlA9/GuiDFjIhEc7AG5SYLM5HQk3k2CTCaBhydJdZtBirwGPb1JKfm/B2lZ8HD3hFLphs2bdkGtzsXk58YjuII7jMQ+p3Y06pCQmAFfHyVOnrqBrxd8i+8XL4KHhxQhISqWgyfG/a1baezzvF69cEyfPgknjl3FRx99hKU//YBKVd2RnSms7xkPcvDFV18xc3vMuEEMoL/9f58hOzMbM2fPRHgdUkMDTFrg9q10/N97/0X/IYPRq09b7NgTi83bd2HCxFFo1qwJ3OVmuMklMOmA3IwMSMhwU+KNA7EnsTVmPzpFtkOfrh0ZQF+7b2c+A90sgUprgllvhE4CZOm0kOuMCFB6I1VjRKJBi7hzlxF3+BSyMrKQp81CzZqVMG7sCFSq6IuMB5n4/fe/cebUWXzy0bs4c/oWflryPb759nMEB6sYZ/Hxd0OWVsKy9z//vBrqvFycOROH+Pg76NqtC157bQq8PeTYsu0Ili9fiQ8+eAf1w4Nw544Gb775EdIzsuDp7YPQsGB210hqOUqVlN3TAUaMHT0cAQHB+O6bhfDz88eEcYNQo3oFVhdISdbil6Ur4O/vi4GDIhEa6gWyT74Tn4zff1sJlUKGZ58ZjQqhASAhGGGnFNQbiAQEiYn3UTPjVFKY7f2suD49/4FfFmKgh1ZrZ65SlQD0cL6w8n/kE0KuZNBcZ9ALDwIkeyEVjjJ8oGSQ3AKe2zTz7cBz2yFFsCjk/7edZEoHw4UkC4PZhY9KNJ2t8tMC44se14uC4WwCkO/Pyw744aqUCKA7ytO5fp84ui8/9m7adsChVCQ9NL85ZwLCLb614+8m4ZV3vhOMDZzLgmO9NmMsWjUVpMNIFvKj+b8VkUWe9cIIkJQ8XbYIQH7n06JMxikk4d4pn8VNY4H8b3+7xMoQLdgfJAM+64WnEBLkz2Pi0PHzdlLT+RdTBm1fEJikFMjHdGHwsVmT2ujZuQViDsXhyAnHvh37RbZhuVMCkR1JsfOB22zGu3MngEAXCgTO5oNAjhpVsGgt7YLw7qsTGEgtrvyFUxYDoNO39GhBPkAX/2Jn+QwzM5qtj/rWPMjnKDGMj57Mbyfqi9lTnmJZdwoExL/10dIiFZ48rh/7iCdGFgFQP/72t8P2HjO8O0svE9hDrIqlf25nuXSxgXwUTx7fn8F4AiR/WPY39h0sJh0J8NbssWxUQuOUHu3JCIBA08Lh/7F3FeBRXG33rMRwKQ7FnQBFAsUhWNAAgUBwDwSX4i7FgjvFnQYt7u7uLsXd47v7P+97Z3ZnLdkNUNrv535fH2BHrs/cuec955DEe1AbX2N9CZQLnvknbt59xM8qRz/3LAF0CmY4cuIy5i3ZYgzeoLwtAw8oEGTu0i1mnuixgeLKQhFL34ytvvUwy/XKibx4ewU1MDI8ie0+aqJtZtLI/q2YQU6JGIMDR1v3e0z91iqgKgeurN1yWCEhbprrHu7uGNK7CXJLzylSOBCgqSWATt7YpucHbVL8tfM4lqyRAzkM0Kg1qFejFOrXKssMbJqvFPzwxzKS4Td+GuOX/DkQ1LoWkkiWEPdZVeFPPHwsAC06k56fpKRQqlg+IytKAOhHWMKdnwcODli6X88O9fleMsOJJOiJhapMBPi2aVyNfcPlJAB0uT3E+47eN/27NUKRAtklQO4Nfp+ykiXBLd833drVYS9v9o5l0JcY/oL5XeZXT7RvVp2DUVhWdccxLFhJ7Ao5H9EHNL/GD21nZMUfPnEZ42cQ+0y0QPtmNVC1gtgc5CCLhZvYQ94ySKyJnzcHvBDbMjQsAn8s24o9HOykBNBN/SwAdLJgEIt5+i9H1nToEVjPODdF363loC1eCyj85v1rl2PJZdku4fT5Gxgx0TxYRwmgc58aDKAxOGvRXxycIf9Gf7YK8EHNysU5mITH1r7TmLXIPHjJ3pCwBaDL96YgMgrYMkmRi7rS85SCa7QaEQC1nfPbyBLu8n8BdSujTg0BoMv3O3n8Mn7rOBGf3oQiOlSPsr+WQ96cnkjkkRjZ82aAZ7WkcEso+vbOlUfo12Y8bty9CbhGQa2NhkZD67QItA5qjtYdWsFdYvgc2LMPHZq3h0rlgvBwPaKiVChRtjSmzh2FlKkE+5LG399/P8esORtwlTZkCUil/xl0CGzlixpVS/CmJ9dn70kzpRe6PrBFLVAwCY0lCiqYMX8jv/stE4HovtVKGcfS3CV/sQKNMikBdPqd1hzk/T1xtjlz0jIoakTflhzwQolY3rbAeTpW0isfOrasjYQJPKT+OWUVzEbnUWDgwB5NjMAoBe+Nn7Ha3lCx+bszALp8AwJ35yzezAC6Mg3u2YyDhKjeBPzPWLABh06aB5Y4WrhR/VqjoKKtBoxZINY78rpHeozzBxIB6GPMAXR6t1IZSd5bmQb1Mi/jzPkbQCoCykQM+0Cp/UlGf/OOY5i/bCtvrNPaWE7kLx7U2tdoW0LA97R55vLRsQHoFCQU4OfN68utuwRwZ3kNgeid2tZBkkQJpHfPKUybZ62AIgPocvlog3/hSgLbTYCgcmM9qE0dVK9UXMwJAlP/WG/0R1e2B4HodWqUkeZEOOYs+stKsr5d85q8PgvZdICDCZSJnink5z28Xxv2EKd0/++n6NQrWDx/VaSJLX2niY80Bsrlby/xd55p/I6aFdzLDEDnvl64HidOXTVuZpNHcbNGVeFbo6wx2OnU2WsYNobAfylPqNDVQpa9gyThbpknjTMBoJvk3pUAurK+UxUA/256Fkke7Y6OfXEefX8S4F3eCHhTACpJd+/dT6Ck6V0a4F8VdWt7m6lzkJ/ygCHTTV7DEoDeq5tJ6p1A8b4Dpxq/c6nOnTqQpL1gQ1Pi9dDWg1i6fIuxbVUGNerWqYCGflUYLKMxtW3nEcyZv9as33Jlz8Qe1alSJudzjh6/gOBJFNxGjACauOL9mz59ahBzVWaUkyf24KHKtQkQ0LAa+/4q30fk/fv7uAVSMIIYN/LaiUBtqqucNwFY4yZaA4PECCawS86b7jl4hLU9k7LvyNeQAvfldUiNaqVZQtvd3ZV9km2BwjGxOy0BdG7zLQexeNlmsyHjV8ebN0blNt+6/QjbASgTeVr37t4UqSTA9P6DJxg3cYmVbDxd07B+FfjVpW9TV74FBVIMHzVPup2onwDF/cwk3L8lgE4ga7dOAUgiBZ3bKj8FxRCoTxYHskKGOYBORZfnR+yzzt+vCvtmk4S/PW/rvr1as0UC9SMFIdBYunLljnRz828K6z0gMZ+LFMqL7l0aG+t27/4TjAteiL8fPje2OdWNgmHKlC5sVjdiJ5sY6KJv6JyO7RsIljoFoG8+wM8Hy1SkUB50DmrEwQA0D3ftOYEp003fZUMHBqJokbx8GQWkDB0xW5JxN41xKj/JbdavK+TbKWiGFBBOnLzI15ElRJ9eLRmopzwOHTmH38fJgVbSOlxlYC9xaksC0Smdv3Ad/QYrgxEc80AfOrADvIqIvSF+zy3ZgC3bre17SOK9e5em3L+UKJjk9wl/cECQMskAuvwb2WDMnrcGx05cMDuPgoFaNK3N6gCUSBVkyAh6VplS2dJFEBTYkJnx1C+bNu/DvAVinirfv0UL5xNBANJe1M49xzBpqnmAuxJAp+tprRkT810uxf9vAF0FrerbOqArJdxlkpW8g2MOoItngxJAJ2Nceb+UH1PSe0veahbXizWQ/H1q+uaN/Xn2vc5Yu95xC77vVcYf+f5ogX97C9BzgFbI9H8h4a6Cnh8FBKfroDVEmSTcmYGuhk7rjifvDNi05yI2bt+Nhv4+qFEpD96+fI2VK3fj0cMX8K5QGdu37UaPnm2QLr0bnr54gbHjg5EmTQp0COyI9+/CMaDfKKRKkRmtWzdDvnyJEBEJvHkDnDp1AX/8MQ+DBw9GocIp8OxZNH76yQU7dpxCSEgImjdvjs2bN6NUqVLwrlgISRO548mD15g5dSE83NKifv1K+DnbTwiLCoVOT8HYesyasxwv3rxGq9a1kTBZQkyctASZM+VDzdqVkDaFFoncVIj8HM0M7fjEytboERGhYy9y2utx0aoQrTMgKoKCf9W4ffsJNm4glZ4o9OjRCh4J3RDFyo46nDh5C5s2bUHevHkQP747Vq9eiw6BbeDtXZCxlE+fDXDRGnDq9D1MmDAB/v7+8K5QBufPXUVw8ATMnTMLiZO4w9VFhYQJgTNnHmP6zBkoUrgQGjWuyfu6gwaPxsf3nxhAz5YtJaBTwRBBgO8rjJkwATV8fVGgyC+4cvMGVoWsga+vD8qWLIqoSBW0ag104XqsWboa0aHhqF2tMh4+eoqNew+hhHcx+JQXAHoIAejF8rGEewqDCvHIA11vQBQp/JMffKgOz+++xid9FH7KmR7hehU81MCdG8/x59p1ePv2GYYM6c97f64aNa5euYO5s5fA27syXj1/hYcP72L06F5wczfgxctPePLyDSJ17vAsIHCwsHAwsz4kZDemTpuMlauWsSLfrl37cPDAYbRrF4jiXplYIWDIsNlQqd3RvIUvkv+UkIHzTx9VUGuBl8+fI2FCVyRPnggvnn/E5InTkDBBIjRtUg9Zs6Tn99+LF+GYPWsRkiRPjNq+1ZEiZSK4uwKPHz/HsiWr4KrVoHXLRkiTOrkA0A3C7ZxnzA8AXfGYswDQk2cqYciYMSNy586NiIgIXpS68Ic8oKdGVKuYIasjOXCtkJw1W1DKbHP5E9iIWMgLFuVyRT5oG8w2LXDEJrv4go8xvtAKABBAqPIaE6BhCTrwv43eW5bXyEs1uQzKDzvpnqbQxljfI+agien0pv5V4VO5BE8cYuPOmBeCS9fvGrd0OPdY0MApI7qAGO304btx+yGssOF9V6FUYbQOqM7sHAJpJs1dw0C6+BIRfUUbzTKATu1/6do9ZjGGhYebtbPYfFWBwJaalQXzlTaCJ80Owc27j6XKmQAV+oH8Y319SvIHI4NEc9exZLEzKW2q5AxKyUwlAnYIRDFLBmBIr6bmYPcE8w8pyzwdAdmG9vp2ADqxMA4do0CFDRZVMTA7lWSXZTlzAs/nLjMHz+WLZACQ/k2Mzwkz1pgpDJCcdr9uAQwWUP+S5yxtjNtK9BIbM6gNM5B5o+DAGSsfd0f6jvza2zUjAN1NAtD/wr6jFwT0qpTpIhZLgRzMuJU3tw+fvIzJs+lj2fYEqFu9FBrULssgP4GLm3YcY8Cdb+tghFRD33LGccn9cPwSps037we5nsR4blq/Is8hGSxT2hGwdH1bkq5PKEmJW0hSy0AFMWlyZ0bnNqZzbclXk+8zAUBUlZev37Ms/807j8yavVD+bAw8ENAsg8e2ZLBj6ysGGuSTzB444qu0RcPKqFG5GG9EvX77ESTjfumqYB/JLDNijFcsK7xDiem6cfsxkJS6sf8YoVEjXRoahw2RTpJ3P3/5DoZPWCaFm4tSUH7EcqT8SLlg6Z97IFimyuew+HvnNrUZaCbQgdtg2xGsZIsGoXziSKK5MbBbY6SRWJBXbz5A/99tByIQszyImOWSRQEB6J3700ax6d1D/dKFx3J8lhNfs/EgQjZbyjmKts3PwRS+fD8KDCLZ9dUbxQYWAeOj+rVEloyC7Xv91kP0HUnlMn8v+ngXQfMGlXjjmdpr8ZrdLOVP55EUPD03qd153u87g9mLSeJfsalHLACoOL+xg1ozEE/vLJr3MxcpnxEGdGpVGxXLiH421V1uZRWa1Sf2Ob0XRN8t/nM3tu0xARWiS0xPXZKpJwCNEoFPU/9YLykSiE0ySwCdwOwJMymYwtpf0lL2npRTegw2+dLGNhbk/LoH+hn7l/IbP2ONRX5ieZk+bSoM7O5vHMt37j9F96EzoQJ9rERCozKgiZ8PalerYAQsbt/6G706jsPje6+h1mmhCwfy5y6IXNlyI2O6TChRKwvSF3AHxQJGhEVh5pA1WLFgLaK1n6B213PksVqlQ7QuDNG6cEyZPxVlvctx1V6/eoUB3fvj4L6j0Ok0iNapUaS4FwPoxECndP/eU0ycLFl8sB2YHuFREYiMjkSWzOkxtE9Lo20AtV9XhUQ/MW8H9WyG9BIDlwD26fM3mK8JpUamDeyJwzuyQooA409xMJ4SDFcC6HQOgeGjJi23CgC07LdR/VubAegD7Ehx03VjB7dD3pyZ+BZUn74j5lndn8BPUoOg+UOBIzLYb7l5amszVa6PswC6sO1Zj9MWViBUTmV56Fm6ZtN+swCr2MaxcTaqVBjZr5VDwQbyNUoAnZjpFDhiaVdC5xJTvkXDKtxm9srYO8ifZeqpjSzb3vLR3KVdXQ6ipHNpznXuO9WsmiLYVbAJHE221nbBwzoY1QtIfr3/KPNgUgL05kgscMqHnt8kKb9o5TabAVnp06TAsD4tOciOxgeB97ZAeboXzYnJozpzMCnPiT0n7Z5rq46i/ga0aVoDvtXKiPfxm/eYMH0lLly6w3OZt7sVoDmrG9HNJNY5/VVPLC9ioAf3ZLY7JQLrp80NYbUswtflzWwCeenaccM6Il9uEZj6/OUb/D5xKW7efmTMs1tgA1SWQHEKBu7QM9hmnnR9l/Z+xnNJ7r2zHb/0acEmhjwB6NMVLE2HxwCz1AzImSMjendrzhL73Pa7jrEPtVhSiG/BgX1bM0tdBFMZuH2J3TlzXggzH0VSIW2an+rxulsAACAASURBVDCwT2v29ZVB79l/rJW+2wQDnRn5kpw4jaENf+3D0pVbFH0jgkhYXl66F9393MUbGDJyjghW5zUT0LxxDQ5g4G+tl28xYfIS3LhF329izaEc5xQEUE8KAiAf4glTluGq0RrMgAB/H9TzNQUJELA6YfJSlt0XSdxNnp/NGtdA7ZrlFHkvlljv5j1A5zfy90Fd6d6UNwHgpryte4zaWFn4gEY+qFdHlO3p01cYPopUAsytqBhAt7O+79ShASp6CxsBavNNfx3AshVbRCCNIvt0aYWkP/Uft/mFGxgy3Jz117xJDZaSpzYntgcxgAlot5cG92+LIoXz8OF37z5i6owVOH2OghRFUAsB6IFtlR7oa7D3wEmzda9EuUQFBtsbKMD2NQq/dNEzsUm4t27hi1o8ZmgdFnP5hUx9YSP7ei0x0FdRUKtghDqaHAEba/iQXHht/o5iL/h5a7Bvv2z/Ybm+t72f06pFHWYxy3VbuGQTtjLoK+87mfYfCGgnCX6ZwSwkumWLK7EG7tOzJcqWFu8ellPvP1GSJ7feq+reuTEqef8q3lMPnqBDl1HGeePvV5XnFwVm0NpX+GmTMo85gD7+9x7IlycbX3f56m307jvJ2M6tmvmiDs0hjUaA1OMX4PrNu6aNIEVAg5Jh/ur1W4ydsIDvJydLBnrwlCW4cMmkTsaBCJ2bciAC9d3Bw2cwbqK1UpB8vwb1qvAcJyUKArQ3bNyDhUtNVnp0j9nTBrEHOqVXr96yJcWpM7ZVfyb83gv58op2IMuFUWPn4eYt+bsSHCBAILrol4fo1S/Ypmw8Xd+9SzNUNvbLYwR2HmE2bJUAOpXz/MXrGD56jt37OTrmLc9zZA5YXvNvlXynYctsNMcfAc43G397UkCwziIs3DRr+CkggeHGbVs7ZTKfaea7R0Z1VOdL+Y9esXa9HHz1j2b7I7MfLfA/1QIMoIuPHxDzXADotKYhAD1KMNAN0SYPdAMB6PHw5J0em3afw8bt+9CwUVXUqpwPYZ8isWf3OaxeuRHZsuYBDOEYNboNQsOBx09JWnwUUqZMhu7deyE6MhpdOg2FZ94i6Ny5DqKiPaDWROPxo084dOgYlq9YhmHDhqN82Wxwc1fjUyjw4b0ePXr0BhFaHz18hF69eiJT5jRIkghwUwPr1hzC3p3nUcTLC6W9syJl6vh4+06HE6duYu36zShQOA9q1isPaKIxb+6fSJY0PXzrVsTPaeLDHXpoyDpYUlMkZjlJrLu4uCBxooRQqUkB0wA3Vw0iIwx49uwT9uw5iGPHTqFG9Soo5JUfKlcXvHj5FBs27MerV6/QvLk/UqWMhzlz1+HcuXPMmM6YMRlevtTh48d3OHb8FE6fPoXevbsjaeKkeE2e5t16ISAgAF5eXsicJT7ev/+AtWv3YufOHajqUxmNGtXigLoBA4bj48dP6NGjB7JkTQW9TkXVwvUr9xE8ZSoaN28Kz0L58frDB8xduAC0WVamTBmUKJob8VxUuHz+DjaFbEGeLNnhW6M8Ll6+jvW7DqOEd3FUKU8e6Gexdv8O5CyeD/41qiGFQY0EpMAdEYl3YRHQeLjh3ZOX2LZuDz7qDSjvVx2p0yQBIoGH959iw6YdCAt7gyGDezPjnsZYeNgHLJi/ARfPX0GK5ClRpYo3SpUujKRJgbfvQjF3wVKERbqgQUA9uLu7IzIKSJwoCvPmr8HhQwexZNkcJIjvhl1EOlu6Ar169kaWzCnw+ZMr9u0/gG3bdqNz5wbQq5IjV84U0OvC8eZtGMZPmI6CBTxRs2Zl+rDH1KnTED9efDRu5Ids2X6Gi4YY6OGYNmM+4iX0gG/d2kiXLjko1vfhw6dYsWw1M9BbtghA6pTJiU1jBaDTbqdINId+MNCNEu7JCEDPlAl58uRBeHg4L6Ld3dwEaK4nGV4NS0JHscyDizWAbvG4NS20lNtjKt6sMSXLjyI6Yg5g8wevFYAeG5guIg2VnW0NpotBIJI90Dym32VA/ut8WDao441a1crwhoEMoF++dtcYVcm5OQGgr992EKs2mLMmqaZlfy2Itk1EdA/lM3V+CAPkImRTZKAE0PmcPzZI51i2B7G2VRjUo7FxY/by9fsseWq7bcFAsMykJOlMYjbKUrjOvLEnj+hgkka3BaBDAtBzS2zxa/cwbMLSGLNw5IPnWwLob95+ZLaV6A9Tos+K1KmSYWD3JiytQYkYfErvd+X5jepWQN1qpYxBCgxyKu5Zpnh+tG9OHsnu/HH/x/Jt2HPInBGovF+/rgEs3U2JmPxDjHLOjvdYOUsAffFmlnHmWWjhc0XqAnKQxafP4fhj+VYrOWdlzuQZT0EDsqczgS/Dg5fF6PVnWXIlgM79MF8e89Z1tAzgkPOTz2QAXQGKE5BrCWbLdWYAvbWvEWxnAH2DkHuVkxKwl4Fhy/sRaFOrigArGWSnIBYLkN2R3jIpcdh+4DSqWw51q8sBMASgrzcB6ELbBUGtahoBdGYm9yfg0hyklZ81w/o0RX5Z0eHafQweYx7kMqR3YxTMJximdK9+IxcijHSB5IehlCcd98ydCV3a1jYFLmw7yu0u5OAcqT1Qupgn2jetxnOD2nrd1sNYsd62fz3dsVNLApEF216AyOYgrX/tMvCrWRouWg3evvuEKfM24PwVa994uXTBw9oia0ax6bT74DlMXyAHBhnQrmk1+FQQm0gknztr0RYcPWnOBu3Roa7Engf+fvwSfYfPNyoolPk1nzTv3aR5vx17Dp4XuyKK9qRtf0r9u/or5v09DB5n/vzsRP1sBqCb9/OIPs24TyjdffAMA35fJJVFvEfUMmAhVb5OtZIgJjptOpJEOwcQSHPBEkCnvlm75RBWWCgDKHu5d1ADlCrmyT85K+NO1ygBe/v50SqDdnRc0DuoHkp75TbmN2nuWly6doMXuKTA3qR+ddT2EQA6MXymTVqGZXP/QjzXhNDoXaCPUCNn1tzImTUXsmfJjsqtsiFJOuG3/PDWSwRWHYaXHx4zgK7xIHUgAaBHRYchKjoczdo1Q1DPznCjRXlkJOZOm4MZE+dAR+C8TgOvksUwefZwBtCjo3QICdmH5Sv3QqVVsb+6SqtGtD6KrXvUWg36dg1A6eL5jfVRyrjT87xDy9rsk0zvkDlL/sIOo5Sz9Vwb3KsZikugggxW2gPQ7fmG25rBzgDoBPISE542pJXguPmYsQ30KtcG8t8t1wtUH9qcdxZApwC2qTbYz1QuYtf36FCfgzh4DG4+iKV/7nLsYaY4i8rlKFtfvkwJoFMAjbCUsE40T+RAE3tlnD6mi9E2gtYaFGRpL5ElAq0B6DlgayyIb4Iv38kdPaAN+7FTsgWgEzNtrgJYJqn1viNsy9PTPcqX+gWd29TlOUEqO7MXbrSpmiPXe2ifFigusRQ5/xGOb5ZS2eid2qxhFTSoLZ4pwot9JcvLyzCh+AoSXqKyKpcgTkvhSxKYPksRKLBz7ylMniOUHwQrWNxNDkpu06wmfKuV5rUGqQPNmLeWVYnkfLozgF6Ur5cBdFt50vGu7ev9YwC6yffVgJFDOqKAp8l3uNtvxNwXiUDVIf3bsRQwtWloaDiz81n5ZetBLFxqCtb1LlcUbVr68npBAOx/4tARagsReEDt3KWDPypLAPrfj56hQ7exnI/89UvLX9E3wIjBgSiQT/i+kxf9wGFiPSGvnoYNaMfezJQuXbmNAXzcNlRQ8tf86Ni2PrNpCaCcPX8t9il84hszwG56Hy1cthnE2JQXS3KAmww2DBnYHgXlvC/fxuBh9lnlJX4twIzmBFLec/9Yi/0HzaXHlfOf4kGUc9q7ghfatKrDkvb0TNm5+zjmzDV/ZsRk0RSkANApIKBLt3GcHZEBzCF0YMTQDsaxcOnybQwYYs5+HTUsiCXjKZEKQb9B02K0C6hXpwIaNRCS/uzRvm4XVv+5g8EhatvyZewA6GZB/6J1BIDuLwHo4RzosZfl3qVkUMUKoI8Y0oF9o3k+PnwmeWxHKJvf+Pf8ntmZ0Z08WWLxvjEC6IKt9TUTBxK0UQQHEIBOgQTG2aEY+TzEpWe+AkEbPjgIvxSQ6/YUvfrJgLc1BTV//uzo0aUpkidLovC4loNCxRyaNXWgUTmBLA+Cp0jWRUrUTlofE3O8SaMa4j31+h3GT16MCxducDlJtaD/b21ZrYHS8ZMXMWwUBWaY5ioFWfTo0gxJk9C7XfLcXr7ZWM9RQ7ug0C9iPUkKEn0HTrYx10VrlS5ZCJ07BjBDm6TXZ8xZhT37yFNepNgA9GaNa6KeL6lRaPk5RsEM+w9aK77J98uRLSP69m5trN/Z89cwaNh0s+FBbSkD6Dt2HcGkafb3X9q2qgffmt78TqHyT5+90qz8BMZnyigY9rv2HkOwHZ90Ol6/bmWur7FfJi00k3FXAujcbxbHv9YYj8s6xRnbua9VTkfvoyYFV0dPjsN5IlBPKJ9aPqNt3c5WSA2dp/zd8jq5/Bxe8xXWkI5V09lWM61t1663Vgh1LM+vfZZyjaG8t611uLP1tVVWe/l97Xr9uN//hxYQALoYl7YB9ChoCERXq6CnoGO9FjptfDx5p8Nfe05jA0m4+1dDzYr5odYZcPrsAyxeuAZhoTr4+HjDv2ExROko+Osp+g8chKzZfkZQx654/zYSixf9ibu3nyNfvgLI/0tevHnzEleuXMWDvx/g6pXLGDFiBAoXzoeUKdXMTtdqgSlTl2D37r0MMLds2Rhp0ySGqxZQRwOXzt3HpvWH8fTZC6TJ6IGceTPi1avPuHDpNn5KmRK161VB+kxJERrxGQsXroOraxLUr1cJGdInRuTnz1BFhiFJ/ATwcCc1PgolIIIsMSjUCA0PQ0RUNAOvxECOCNfj3t0HWL1qHZMj8/9CsvHpcfzUSTx6+BClSpVAQIAvIqPCcPDABWzfvh3v379Hw0aNmGx74MB+hEdEIL9nXgS2r49PHwB3t0h06/Y7nj97Dp9q1ZA1a2bsP7Af796+wbv3b1G6dEn4+9eAi6sbBg0chk+fPqNnrx7IKgHopFNz7uwtjBkfjOZtWqFsucIIV2mw5+BR7N13ABERkahVvQLev/qAzeu2IGPqdGhUzw/pUqbEnbsPsOPocXiSbRF7oJ/Fuv3bkbN4XvjXqM4MdI8oknCPhk6rhsrNDQ9vP8S2kB24cOcOEmXJhFx5CkAdqcaNq5fx9Ol95MqdBQGN/JDqpwT4HAp8+hiOE8fOY9GCpRwwMHr0UCRMpEWiJEBoaATWbdiO8eNnomZdf+TJmxs6fSRePH+Ko8cPcd2bNmkAvUGLmzdvYNSosahS2QepU6ZHPs98LLk+74/VOHbiDDw9PVGsmBeOHj2E27dvsupOq5YBSJcuDcvLz5o5GwkTJIC/vx+yZMnA4+fNqzDMmLUAGg8t6vj5InPGVHB1IZn9x1ixbBUTp5o3DUCq5Ml5qWrJQOexwtvFPwB0Wj8YAfSkmUsaMmXKxAx0AtApkacmgea08eAsgG5zwWMgAF3Ilzqa4rII5UWUhGt/jVe5dVkl8NwYAez4Zp69jb/6dc0B9JlzQ3BZYqCT1IgjAPrEYZ2Z5UUBD1t2HcXiNdutit7Q1xt1fARQb85AlwF0mYEumIXkIdl1oP2NElrwK8HsY6evsl+0vURSHwTuJkmcgD/QbQGGjoyN/28AOm38TCWPaslP/UsAdCXATkxPYsQSoGMvkYRsiaJCjs6ez3NsfeYMgE4ezcS4pvTsxRuMmrwiVg/a0QNaI1e2DHwN+ZZ3HzTLjOEYW/mcAdDpXkN7NwPJx4v8XpixW782gE4vteF9WiCz5DVMig0DLXyER/Ztidw5fubynLl4C6Mnr4ityjaPk/dPTN+V1gD6BpbKVSbbALrt4sR27uRRgciYXrCDzl++ixHB9utlC0BfuZ6CERwPcmpQqyzqVS8FFy1Jl4djztItOGjhxW1W15a1UFGyu+C5McCcvRTUsoYRZH76/A3WbDKxz229C6qUL4zc2cU4Jvl2JWhdtGAOEGhNftCCtXgac5cSO0gkYs/3J0a/kWF+VmKYi+PKvuN5/9dhBkAsk/w2K/pLDpQsKphUtoIDbAPoprIM6i68dCgdPnEFE2bJ0qgygC5vdYh/Fy2YEx1b1jLWj1nvC4XselwAdAIy60iBRGwboQjacWRyOAOgG9SuaFKvAur5ePG7lQG0pX9h/9HT0EeHQasGmvjVMALotHE3bMAM7N9+Ch4uCaHRucLAAHou5MiaE4WK5kXZxhnhkVgAK2f23kSvxmMQqnuDKPUnaD10zEBXqfQMoEdHh6Nk+VIYPmEUkv0kFAZCVvyJwb8NR0Q4AQcuKFW+FCbOHIqUqZKL4JC1B7FoyXboKQpbq4a7hxvULmpAQ/5MUQxiEpgp12fWwk3Ye5hk/KkuFeFXsywfIy/oPzcdwAcKn7aTyJOeLEgo/f3oBQJ7T7TLQCd7g46/0WZx7MkZAJ3eD791bsSBVsyyspBnt8Wql4PUbAHo8riUS2lkoNevhPpS25BSTPCsNcyoV6ZZ47sbbRZiAtDpmpnjujl8rr0W+5YAOuWpBNst62MZBEDHyWLIXkqVMinqVS/DjHaaR8pxJ7f59wDQSWVhkoWlgLIOzfyrwL+2sGigObFq/V58+mR/XVW8SB6U/lUEqBDQHNhzYuwDXjpDAOgA5dnAV+QpAPRVHAxgmWLbmJf91uk6ssqZMifESvZevmeVCkVZjp+CcAkgXLVuL5aHiKAOyqdbYH3QOY7Ui9R1ZLb6t2agmwB0oHFDH/hJDGnyLZ86axVOSvYT3uW90I7AWw939hp+9OQFCCinul24dAuDR5je8e1b12XlMDrG4OrQGbyWVn4RdrUDoCv7iOYnpS6BDcw84Tv2EMCvnGZO/M0otX/42AWcPGNtmSGfmyB+PNSv442kSYQSUsjGvVi+2vRNSAC6nyL4YuL0FbioGDuyKZr8LT11sinvo8cu4JQNuw457/jx47GUOTFa+V2zYS9WrrL+HpXPt/zOJ4WGkcODkC2rWAvRcWrfNX/uxHHJHuJrAehKufeHj54hqKsIcKBEwRSDB4hgCkokoz1+YkxKZgZ4Fc2Hzh0aspcylZuCEmbOETYg9O+YgWPzmUuezx3axgAyG9SIzQN92qQ+yCQFZZ47fx1DRtiXBf73AOiWTzDb/542sZ8R8D534ToGDzcPflBeld8zhw0A3RQMQ37kvbu1QPLkAmDfsesort2wH+yaKuVP8KtbSaiq2QCt+/VujTKlinARiFU9ehyxqiW1P7IZalbHnGFuIYOulEA/dOQsTpwS0u62Es11Yr0n5UA7CYxfYapbbAB6n56tUKZUYb41S86PnClJztvvhwm/90TuXEKJhBj4Qd1kBr64xhkAvUrFEgikQBF38k6l8u/AkuWi/AWpX7q3NPbL9l1HcO26/X4haXm/upWN/WIJxisBdLIXaBc0zLHB5uRZcdm7jO097WQRvurp/wSAzuA5BTk5YRcRl0qybtg/AKDHRVFAubZdu162bIhLLU1WqkrXVPPdakEzM9mqKvORgic5EJDaSwjqm2hn1E96/n4UwQ+USPVIC5VBw4Cl+MI3CLlsm0lca5Ur5Snp8ItL6b4mkRbGQmWMPSasnU+UVzLmBTAR7KwLJoAiU7lI9vtH+u+2gAiYEeNIiFIrGOgGHTSIhpr+ZH9vFfR6DQwaD7z8EIW9R85hz4HDqOZTAWWK54O7ixr37r3G7p0EXN5HmzYtkTFTUri5k9LKc4z8fSx7oLdo1gqhn6Px4UM4/ly1CX///RiPnz1EkqSJ0bhxY2TNmhXjx49H1Wo+KFuWvgM10GgM0GpVOHzkMoYOG4GevXqhWLGCSJLQhSeeO4mA6YBXL4EjR8/g+InduPfwJtzcE6FCBR+U9/4VCRInhKsr8OrdS8ydvwIZMmRH+Qol8FNSDyQlurEuAnp9FHR6HaIiI6HWqOHhHo/dn+jZoyMJ92gdEiVIzD7d+mgD3r9/h63b9mPvgUP4GBaOXLlzo3ZtX6RNmwKpU8ZDpE4w55+/eI5t27bj0sWLePf+A/LmzQ3/Bg2ROElCpEyRGPHcSF2SrLp1WLJkOY4ePYoUKVLAs0A+lC1TGqvXrEaunDlRrXpFaDSumDhxEsLCQtG2bRtk+plUvlQgBPHmjYeYPWcefGpUR9ESv0CndoGrqwqnzl7AkaMncOzIUSTwiIeKZcqhTImSyJwhNRK5a7B3/3FsP3gCv5YpjtLFi+Hi+YvYdewAshXMAR/vCkgCNdx0BkRHRvEzS+XqBkOUAeoIA46dv4SVWzaBrGh0ETpkyZwZtWpURNGi+fD5cxSSJXHnCRIRrsOFcw+wYsUa6HSRGD9+MNzc9ExSCY+IZpn8yzeeYcbMeUicOCHOnj2NtOlSo3nzpihc+BckjE+BDHrEc1fjjwWrsH37TmTKmBV9+gRxMASlvzbvxMWLF/HgwX2kTJUCWbNkRuXK3kidOhUSJNDg5YvXWLxoKUu4V69WDWnTpgF9Yn58/xkrVq6Bxk2DqtWrIEO6VCBHSZK237RhE+K5u6NO7dpImjSJmCUcYCHsD+h5aHr2S/Po2wCs/4EHjYWE+/8kgP7NukEC0GWhIQd1jYoWyoMKZQojc6a0HFlPII2tFFcGevd2DYz+5uQzO2HWKt78kRN9nAzs3gy5sgmf5Gs372PgWIpwlJZFZhLujgHoBNp1b1/PKHPrTJPbY9PSPYhxRdLNhfNn52h4knmzp8ZNEu4y0KLM35ItPjQWCXdHyv59GOhiETplVJAZgG6rzlSHRnXKG4EjGktTLFjtgc1rskd1XBb3BKR1Zd9r5xJLuDetZpJwX0Ie6OZeaHJ5hv3W3Ohd72h+BGjLfvfyNc7UjzzQ60jWAsRAJ/loSyUAe2PLMsjEEQBdvpej55L8feWyQlrw3YfPLKd79pLYKC9SMAc6thDAY2RkNFZv3M+BKXFJBKAXK5QLlcoVQpaMadjbhtjTtpKQcP92ALrw825jlJEmRvashbLkonWJvgaAHlCnAnzJ+5mVQD5iyvyYxwG1e8XSsoz5K3QdaA6gD+4ZgIJ5xSaTs8kSQKfrR/drgTw5RaDE3ftP0XOIibVI8u3NGlRk4ImUG+Yt3YqDx0ySiR1a1pDmvbMlcR5AN8nRJ+TMLNn09JvwPpbfpcLOgKwPZEn83QfOYvoCYaMQFwA9gADg6qWNAPA3BdBVrmhcrzz8qhVTAOibsf/oKbsA+vCBM3Fw5xm4axNAHe1iAtCz5ULJCvlR3DctXOOLD/ejW65gcLvJ+BT9CpGqjyYAXS0AdGKgF/YqhN+njkfK1EKKee3KtRjYawgMBvLHcoFXSS8EzxhiBqCvWLUXRI8nFrpGq2b/c2Kg01JACZJbApmdWvuiSnkBKjmbvheATuUc0qs5e4pTevT0FUYELzEGZ9Wo/KuQIndzZb/xmQs3mCmfxAaiy23RlAD0WuUkUPMDJsxcbQWgzx7fAz9LgUEEKE+Za+67q2xTZ8B2e33xPQF0pVqBs2PlSwB0AuFqVKIP5fwcyEPrXxmotCyHTQl3gwFzJlA/ifm0gwD0OfaZ813a1oOPt1cc54R9AL2EVz5U9fZCtszpmN1OVjW2EgPo01fjgg0Anc6Paa7aAtDl565lXt5lCiGodR1mxdIafs3GfVi6eqfxtC8B0IMsAGP5pjMUwPGuvScwLQ4e6LwxL93Qq0hellaXA3lDNuzBMglcDmxdF9WrlOQzt+48ikePX6B5Y2F7RZsnYycuwa07D/n4uBGdkStnJn4/7dl/ClNmrbZSR2AGegUhJ06BEh27mwBauX5y38QEoOfNnQW9ujTBT8kTOzuNvhhAz5M7C3p2bYLkccybAPQVCvDeqgJGpTnTEfLuDmznx1L7cqJ2fv36PQPZm7ce4qARW4kl3KU258CM7iIQwVbgDXvUS3LvdG4nSSGAzidAmWTN6RuUEnldT58lwHDbySBdI1jclIjJPG3WSmP+/ySAzvYp43ogfTrxDNu1m8piv/xfG0D3zJsdPlVKsZ93ooTxmRVsKxkl3I0M9NiHONdtbG9T3fYcw9SZ9gNsLQF08kBfusJkS1SuTFH22Y4fzyP2zC3OEAD6auzdb2J9k0R9y+Z1+L0TGRmFZSs3I2S9ST1m3GiTfDv5fhNoLSeSdf+tZyv2WHc2EQBtWbem7LVemRnmFLxpKeE+algXBqopEajcocvIWLON7RpnAHTv8sXQKbARPFj5yxxApyCSTh0axblfvieAHmsj2jghLmvquOTj7DX/BIDO+iCySoiD+6rO1oPOZ0A4LhfG4Rpn+1MZePElDHRZtppkhYV8tQCgBYAo/9ukRMTH2e7OtL+tVxPArYNGD2j1amj0auleBujV0YjW6BCtiYaOQXS6gQZqvRtcol2h1rvwuTq+hxKMFsGfghAsAHjxbxmwF9ZCQkWW+kot/i6rgFgC5/b+zXclRjGtl0Vvy8WQYVS5O42wqhE0V7bS/3e2ZRwG/b/wEhP4J/tAGGcBC1Ib2bV8mCBDDctUy8EfNHY0pkukCaSoqFLeQll/6RoORKWhqAKidYwhQ0cKX2rAxQXQaMg3PBruHmqErN2Krdt3oEOnIBTwzI6IKBXiuQJaqEHPYaNiJBHHZQ1laR7I80oMdjnkRcfIu8ag5+stVToENKqsAEOmiusl9j4z+MV/VgEsscxLWcnKFMwQt0EiP8uMzzOTeLL5DWUSrWQ/Ip5voumo/PJ96O86tfD5pucc97EUrMNVMtAzjwIugGgKYFBz+AX7wBNr39VFy9hUNJnD03V6Pa7fuI1Jk+aiUYAfKlTw4kD65MniITwqjBnyHm70beD83pmxghKpVllhR16X8pAwPf9FSInRrstMrFUOiRK5KPtNbse49eD/wlXfCUCnyDRnhk1cojiVL8pv01XOAejkS96+pS+ys4pCdwAAIABJREFUZUnv0Oaa0gNdLDHkxU7MtSnkmQMdWtRBMsnH6sWrt9h39BxevHyLRAnjoXzJQvg5XSouA03i5et2YctuWbIvbgx0JQDobFt/+BiK+Su24fAJc18s8rMmT/V4HiTWEXv6AaCbt1FsADqxPGXZ6dhb13QGzcWT525g7LRVzlzG58YGoCs/Mn4A6OTbbZ4KeZo8zoXCxAksljatm/tLPuFqtZGx/+TZa6f7iLxbg1rWQnZ+TsV++bcG0D3zyJ7gJhA2TgC6E9HsSkD8awDoQ3s1NkrUx96ipjNILnbH/jNmDHM6qvQVtwTJlfLtluA6Xatk+ztTFvqmPHnuOn6fusbsspgY6I4B6PLtxELtvw2gu6Bx3Qrwq64A0JdtxoEjp6Czw0AfPmgmjuw+Bzd1fKiiXaAPVyFX9jzImTUnA+hetdMYAfRjW65iSOAUfIx6iQh8gDaeDmqtHioJQCcGum0AfSi0mnjMQP/F6xcEzxiKVKlNDPQ1IQehctVApREbGBGR4YiIioDGRYtmDSobWeaWQKbSs9y5sWTA8TNXMSJ46T/OQKdyKj3FwyMisWjVDmzeSWsgoE/nhkbJelL5+G34HCvAJSYQ/QeALpRCLBnoFUr9gg4tazGQ4Gx6+vw1gmeuwfXbArCk5Mg3QeVyRdDcvwqzbx1JXwNA797eD1Uk729H8lTW5/jpqxhhEeBJwH23QD/kzJbBoe+GfwOATnOgK7dD7Ax0WmJYSrhbMq7lNlIyrwlAnxpHAF3ZL+NHdkHunEJF6NTZqxj2u5BLHTWYJL2zg54Pi5dvEb7Y/dowC5mAsBV/7sDajfuQP1829OgkwFXyll64fAu27jjyzQB0ZX7OjC869/2HT5i7cAMOHhEKIpRiYqArt9Jo+UR5d1UAyc7k/+HDJ8xbsIFB75iSLXCb/Or9/SrD0zM7b1QpEykHEDC/cTN5S5unfxuAPn32KuO4IB9u+9Ll5vX4UgY6AeI9KPDBGABwHNNmfnsAncDtXt2ao1DBPCzLHVuKC4CuBMTp/ru+EECvUK4YgtqTXL5gEjmTiLU9YfIiXL9hUuNKlzYlhgzoYAT4lSA5eY6TnHySJIlsguvEhu/VtTmzrp1NNNdnz1uDA4dMlgn/ZQBdCa472xbUL+MmLjDrl3+KgU5ldVYpx1mw1dn2+JLzCXBwZJM+rnkIFrMEoDvxzR6X/JhVZ058jsttYr0mLv1pDqA7butjWRgZ8LPsN4aGFQCM7N5mAs4J1JbBbD0IRNfoVdDqNAyiq5maSb9HMXgepY1CtFo2KNFCq3OHNppAdPqoBHT8bakT7F9pAClBc8pL/p0Y7QLgElLBdA3lR+z3uCWqqJb0BszGromHrARR5Txl8FxAiAJa+//s9xu3lv9fukoGD0UgR1zHolD6EzaZNF/EHIvS6VjpOVpvgEZr4ID+CcHByOuZD34N/BEvfny4umjw9vUbJE2YAG4kZ2gZ/qO0tOSGV2BUHKAixrbpmacEzEVQjRLQFc8I601gAR3TXDA5P1oqQ8T0byoZzaaY1B/+3eOG+i2aeg1aVzeoDS7cduR/HhmhR1RkFJ49e4aVKzdCrVYhoLEfsmVPjYhIHVxcDIiICkV8t/iIjqT+ies4+ne30P+P0n0HAJ1mnQygO4DPiMdAHP0Ov+VCz+zhFIs8MG26dOvgj4wZUnN9CPwiH7Lzl26xVJacsmf7GRVKFzbzQL8kyVQ5CqBXKeeFxvUqM0slpkSskf1Hz2HWYsHu+xIGuiWAbg/MdnRSkQcueeHKLBuShb187R4uX7uP8MhI421IIlWWB/4BoJu3rjMAui2GuqN95cx5MQHolh8ZlgB6l/7m3mq28rV1jTNyaP92BjrVWSnTfvfBU/QeJvxYR/dvxZvstDA7cvIyJs2xz2a012ck/00+8pkyCKYKAbgPHj7H2Ut3zOTzc2ZLz5LkwgLi2zLQqUwDe5hkwOPEQN9AwQiOfym3aGAKRmAlgvkbcOm6uUS9sg07Nq8Jb4mB/ujJK3QdZC6PSQC67AOuPM4LaEmG15l5pASmWR50n5BpV8q3U99t3nkCi1aZeyUrAXR7fcfvXAdfzl8OoJv3y38aQIcLGtczB9DnLBMMdF1UGHugN/WrjlrVvMXcefUOIwbPxNG9F+Gq8jAD0HNly4US5fOjaK3UcI0vOoMA9GEdpuJ95AtEqD4wA91RAN3VJQF0Bi3yFymASQygkwd6NELWHsCf6w5D66Zl2XadPgqfwz4jLDwM7vE80KJhVYcAdNmnmjyinUn2PNC/lYQ7lU0p007/PnH2GoP59PvQ3s2RhuTtdTps2HrYGKAk10neDI2Nid60QWU0MDLQ32P8DGsGupLZ/L/OQFcC6Cwl/dcBLAvZ7cxQMTs3tm8CAs/bNKmOBPEFk5DAmUvX7rIKwPuPJpuBat7FkCenUGP62gB6bGC2skK2NllpPPbr3oRVYOT38b2/n+LM+RtspyH7rOTOkZFBe6OE+3dmoAsJdz9ULi8D6C/QoZc9aXqDANDLe3Ed7bGz6djMSX2MSgA7CUCPkQXs2NCSmeZU5ucv32CMJM3dt0czpEqRjH8jtvntu48wsHdLEGud0qGj5zF+yjL4+VZAQ7/KDOw+ffYKw8fMx+OnL63e644w0GVlhM7tScJdtAexoYN6jjdWhkDs7kGNTGDo3pOYNsc8qM2xmouzGjeoYvRAp/E6acZKMwl3OkfeVsufNxu6djLlvXvvScyIQxCDvfLFNqfJg752zXLcB4kSxTcGlERGRTOIvmrNDrNb/xsBdCogS7iXKYr2bepLvuYRmP0HeX/b9pu2ZKubnSvJ05IdQb060rqC+nHqclyU3sWWEvS79vwzAPqwQR2Z0Uxzi+pMKg4XL9/EzVv3jf1E/uB1a3vDnSXQI9h32+SBHvtIFgB1INKkTsEnOw+g72JWuJwqlPNCR/abFyxo8q5XHo+9RNZndO3UBJUqFOd2YPWKCQtw/eY9tGxaG761vaHVaGxKphfwzImeXZsZAfSdu49iyozlcSkCX0Ne7eTZ/j0Z6JOnL7NbfgLJg9o3VDDQSR1ASLjHdCwuDdKtUxNUqSQURoht377T8LjcJtZrYnum2bpBXADXWAvylU4wMggd/5x2KmcCUYX7uZKg5NQtHD7ZGCBmxrhz+HKHT3RmD0q+qdJqZu36LwPQmX2ukK/md5BxR0RUnttbwTrnX6QNdB2D2Spmnmv1BKAToE13Ecz0aG00ojQEpMvqPloGz8mSzCVaAHYEoBMLnYWAJba5aU9bDCa2KeX/ZOBeMNApqY2sd4eb3caJ5psaMoBnKdWuZGOabvKDgf4lLf+/cK0SQP+S+mjVpPInRr9Ko2aiUmR0ND6HhuJzaBjWrVuHpy+e4+WrV+jd5zf8nD4t9GotXIglHS0ktQmAjh18tSB5KhjEYiaIEBJ7yR6ALp4fIgCH5ifN15j+pEAYCn5hm0AOPPgvg+ei9nqVANCpJ0hxQ6N25Yfqo4dvcfjQMRw/fgLv3r1Do0b+KFHSCwkSujBrPTTsPasAJI6fGDpiq/8A0L9kKn3na78zgO5o7Z1dhCoXRo7m4fx51g8neyBNQP3KqF6lBHvIk1/g5h1HsEryC1Tm26CuN2pXE36jzECfGwIG0GkBI50YE7BB7J5hvVsha6Z0iIiMwp37j5EpQ2r28ZMTgfckN71l91HsOXRG+lnBNYiDhDvdZPLIjkZp8VPnbuD3qc4zlOk+BAL169oI6VIn57IRgDdx9lqxYWiRpowy5UnAmk0Jd5b1zsxXkhzy0PH2vescYdzSfb6HhLt4bAOTHagznSsA9JImGWoLCXfl8U+fwzB78WYcPXXVbGnt/JyI+QoBoFe3knC39cHYr2sAvCSZ3Rev3mH8jDW4fe9xjBkEDws0bjaT9PrgsYukTTbH0MDY2swy8wlD2xnzu3H7IfqPXmA8xVFZdgK86dyubesgWVLhFbl+6xGsXG/NQKfxWbd6KZBHNwWXEPv4j+VbOXKxfbMaDBYQY2rpn7uxfa/tzbiYGpDkmmtV+ZXZIvSc2rj9GJaH7LW6pFHd8qhbXYwtAcKut+GBXgsVy0qy5o9fokt/kzSh5Q2DWsV87tTRHZEhndggozk8bLz9TRgh4e5rasttR9mHVnyiOfbVz+PAp5Qkwx2Jecu24MAx+96DxFg3B9DNJdw7tqgB79IFuQQ0loNnr8Pte09EBKqTADqPZAMwsEcAChfIzve8++AZBo5eiHIlCxjl29+9/4xpf2zA2YvmXrjKvqN5P2vRZhw9SfNekaTp4khrdaK+KyPL179EZ0U/Z8+cFr2D6rPfNCVSrhg9xfRe4A8Siyi3EkXzIrC5GMtiLhzG8rV7RO8ZDGzRQJ65JPFOx9duOYQV0nFbY5vmhSyp/P7DZ0ybvwGnzl13+NHmWH5yLLsL2jerhurevxhtFqYv3IAz5y8LBrrKgCZmAPpbjBg8C8f2XYQLCEDXQh+uRt6c+ZArW254lcyLor6p4JZQRKleOnIPvRqOxYeoFwiXAHSNBQPdu4o3Bo8dhsRJkiAqKgoLZi3ApLHTAIMby9gVKVEUk2YMMzLQQ0L2YzlJuGuEhDux0KN0UYiKjoKLqws6tvJF9YrFpPp8wtR563DyrGg/pbw7yZ3PWLABB4+ZW3LE1tDfA0CnMgW1qo2qFYTUNs3JcdNWIm+uzOz5ThKz795/wuS5a3Hmwk2rKjgCojsLoO/YdypGCXdLuXfqB2fT95RwV3qgU/tt2X0CsxdtcrYKxvNj+yYYN6Q98uUS675Xb97zuD19/oZVfqMHtEHBfNn4968BoJNiQwPJA/3jp1BMm7cOh2J4d1C+9jbMWwb4oE6N0gywEEi4fvNBLF5lDhJSOzT1N+UZE2gf28a8PQl3+dmrbLz6tcuhSf1KPFdozbFw+VZs2n6UT3EKQFcBXdsRgG5iq9uSN6f7fgsAvdSvBRDUrj4SJojH9Vi0TIBpLZrUYLl28jsfNFIExDVWgM1/P3qG3gOnoWenACtQXW4vZZBNbAC68jkYE4BO954R3NvogU6e7SPHL4zzPFLWKSYAXeZJTLXI+/cvyNuy0LHNaeX5DepVYjBdDpB5/OQFRo5ZYBaQTgB6JYWEeydJwp3vY+F9G5OEOwW2/9ajGVKmTMaXnjx1BaPGxuxLW6pEAXRoVx8JEsTjdcqGTXuxbJXJeqhc6SJfB0Bn9EONmAB0HjNT+iBDehHAf+HSTQwaOsvumPkaEu7VqpRGi6a1GBinNe7+Q6cxeZr1ut0ZKXt7BZ45ZYCibjcwcKj9YGtrCXdzgFwJWvN7avtBzJob9wAVKjPJwpOHPY2FyKgorFy9jf29x43qjrx5svG69uDhMxg30XoeKyXQT5y8iOG/2/euj+0hEBuAPrhfexTzIh9W4dc+Zvx83Lxt8mu3df+pwX2RNUsGPnTx0k30GzzF7DRLCfeYAHSSl6cy8juF1DyWbMCmLfv5fkpvemqvzdsOYuacuO0x0f3+KQCd8nL6G8/RjajYOvwbHDfKXzvycehs/jKQa4TPBWvyWyUSBzfuDH27bMxUthytixJAX7dekCTikkygH12t3AeTpXmVcu1ye5tkBugsnYpkrLXQGDTQ6lTQ6gnQptsRgK5nCfcoTTRLGwvGqhraaBdmq7tGi1ITgC7LYBvZ7lwkvWJvW8CCYgta3vEW18uS0wKoi5n5aqVNzTXXxcB4FUEEYmzbGgg/wPO4jL3/xWusGdw0XoRGgaN/urlqEB1NPuM6aLRakItvtB749OkzPoZ+RteuXTl4r3a9eihTrgyvD9KmSsnnuGk1MJDkO69fY9vXNoXJKPtCDoKKrX9iAtBju/Z/+zgFCumgV0VCpxey7SqVFlq1Gx49eokd23bjzNmz+PXXX1GjRjW4e7hAq9XDzUODsLCPcI/nguiISLi7kDLeDwb6f3esfEcA3ZlGc+bDml+20s3/UQZ6DBXq3SUAhX/JxWdQFPbAEXNBcqiWSQDowq9VAOhrBYAuRefx6z2GZ2bpYvnRrmlNBszvPniC3sPFR7Jn7ixIliQRCDA5c9F6E9FUjrhJuFP/KP2niRnba2jcPvRsASi2wEQqsyN+4MpyXbx6N0YAnddzDny8fDcAXQVMGdkRJLNNKSamf2xs6vIlC6JVQFWWyDf3zLb90nVmvto7lwD0tk1MAPrcJVuw/6htwIV8aMm7lMDc0LAIBor3HT5vtxgMQrery8AajcddB85g1qK/HOpP+aaxsfaVmZtA70T885GTVzBxtskbNXeOn9FdAvporbP74BkOUlAmeYOVwIUubXxZalYGDe2NeWKZ9wj0Q4rkibmeOw+cgV5vQNXyRbiu9/5+hkFjFiIs3KTU4Gjf9e3SEEULSh54j1+i74g/bN6HQVgpOMMIoF8zZ2gzKK4AVmMF0GM4d9hvpiAYkjbqM2K+3foVyJsFndvURtLECURbbjuCVRyM4Pi4Vo5TusfG7RTQYB1IILdrp9Z1QB6//Hx/8grdBpkD6A19y8LXR3iq0zN4zpKtOHb6WpwAdDnPejVKwb+2KZCCvM7J17lUMcGQu3rzbwwYbb0hV6FUQbRubJr3qzbs54CNuKbY+vn3ga2QK5vYYPvbxpiyBNCVczA0LJznzEEJgLIFoBPAHhOTdXiflqAxQenp8zcYHrwUT569cri6lgC67fxMAPrIvk1RII9gtFJ+IyYvZTknfXQY1CoDGvtVR22Jgf7q1VuMGDQLx/dfggvcoYrSQh+hhmeu/MiTIw+yZcmG0k3SIWEqsaJ5eu81An2G4/m7h8xA13jQB5geaoWEe2C3Dmgd1A4uLi749PEjhvcbgU3rtyIyUs0AesmyJTFp5lCjB/radQexYNFW4UGnVcHFnSJlVVBJi6hR/VuDnk+iPq8xdPxioxoFWYC0a0brDeHvSYEOf24SG56Opu8FoNN8DWxRiwEYAidXrtuLXNkzoFih3Fx0CgIcHrzE7P1hi3Wu/I2uk9eq3xJAJ7CdAGFH1irKfvieADoFd1KAm+wlLrP+HR0nlufF9E2QI2t69OvaGKlSJDWuBSbb8S13GkDfdwr27kVlrFS2CAJbiDU4e97+uQshm6zlpR2p9+DezVG8SB4+9cGj5+gxcAazNC0TjTUCtGUG+gRSO7h8x5EszM6JCUC3vBkxzCuVE2sOCjaZMicEJ85c49Pot85t67KEO/2dAhjGT1uFK9dNzFPl/bp38IN3mcL8EzGuv6WEu2U9SGZ6wsgu+DlDah4ru/eLwMOK5YryumrT1oNYuGwz16No4Tzo3L4+EidKgE+fQvHH4k3wr1fRKOu+MmQn1knPP8vxGZOvudxm8nzu1L4+KkmMfPbj7jXBrNjDB7ZDgXwieO7Ovcfo0W+y030tXxBAQQG1yhvHzuQZq3DxinnQnVLYcdjAdsgv5X333mP0/IK8nZnTtioY4F/VyJ6n/pg5LwRHFAFcnQItAPQewgPd1r6APba6nO+YkcLnnhKpx/UZMNXmXBTnGxDQ0Ad1a1fgdg0NDcec+X/i4OGzRjnnMqUKI7CNH+LF8+BgVWI6rw7ZblPuuWKF4mjXqp6RpW3OVncMQB8xlCwJcnDpaA+iZ5+JdstfsEBOdO8cgKRykOL63Vi+apuomgWwYW/gEbu+WpVSPG84MGPaUgZYLdPXANBHDu0EAr5F3Z6jR5/xMdQtF0i+OxnXzZphTszz4DG9kPFnofrxpaA13YPuOXZkNyPQfOrMZWzbcRhdghojSeKEvBdEYPGWbQet2kfpMX7n7kN06TkmznM9NgC9dYu6qF2jvPjmlsbs7r3H7eZnGWywY9cRTJu10ux8JYBO95o41T6BgUDtSt6/Su+Uj5gyfRlOnLrE96M2JK97uV+OUzDBaPPvLGcahlQBqlQsIc3npwjsPMKZyx0+19m9S4dv/J1O/LZ7quLZKdjPpr9/q6oyfO6o1NoXFMLZdTplpQTQ16+P216qXGTZR9xUBXkvhJig5qA5+cIrE8s1q7SIhhu/N13ZB10C0Hk/mgB0A6LV9KeQOidgT6tTQ6sDXEm1nQB0tcxAl+8uJKDlXuY6W/xblphn+XnpMqOls+N4pcSzjYYahObT2LItSy2D8+ZdrRB6d2Bv+AuGyY9L/wMtIAB0aUDyGJSMsvlPMsfWx/qnm6sLoqN0THAgUqWrmwsPcNqHDw0LQ4IE8RERHc2qVqEREXB3c+N34vNXL6FVa5AgfkJo1BobrSXPa+WK/es3qqViQ1xy0MsbTHG5+LtfY4BOHwm9IQrxPRJAp1MhPDwaKpVG7PF+jMb79x8QP348JE/uhk+fdUiYUMuqhhGRoYjv4YbXb18jccKffgDo370vv6QA/6MAOjWJ/Aj5tgs+Wyx06w4Z2LsF8uURm/hXrt3D8LEmpqrybNqMqSUxH+MCoNesXBIBdQSDija7x0xfgUdPXjg4QkzgObUeeWSbWJUv0XWgfQYpfSS0IA/mysWhUasZJJq3bCsOHRcfP84kpcw3MULmL9/GQLFlog3ZcYPbsuwqpd0Hz8bAQBdtTzLwg8ctjrE4jix2lQD65ev3MXRszPck1rgR9D54DrMWmjOvCOz2VbDFp1mwxeUC04LyawHoxPQf0C0AqSVWxZmLtzB68gqngEZn+pXOVQKTtvpWCUaUKZ4fbZtWY4CDfj966gqz0O0lYrZXrVAUBBLQ+Ju7dAsDb87IZynBO8rzwpW7nKetYBcC+KtX9OIFEG2Ur954ABu2mQORyr4iP92BY8wBTcqDxnGfzv7MQqeyxgag0zkEoJf0EkDpw8cvERUdzUx4GVCnwIS4JLPAkGv3MdjOuCaZahkQ/icA9HZNq6FqBbFZLxj2e7B9r8nbT64rBU8QeJ4vVyaWRTIB6AR+Ox5ini1zOvTs0MDInL528wEGjrH9zK5esTj8fcsbLTNI3aPrQPONnSIFc4BY6IkTxZf66CzmLtkaZ2sSqm82Bbub1vMUiEJANVlaUL3XkYrBOmsVA5bE7x5gtL44c+EWRk6ieR+3FBuAHti8OiqXKyz1XRSWhezBll0njJkpAXSaC8P7NEfWTGn5OAViDRi9wDj/LAF0Ouf1mw+YsWAjzly03pwtXjgPv8eo3SkRc3rUZOckMJUAuv38xEd28cL50LFldSRJFE/kx0osy6FSRUEfFcayWwygV6/IC20G0AfMxPH9F+FicGcJd0OkBvnzFECenHmRPUs2/OKTCilzasUHVngU5o0KwZK5axCp/mgFoLu5aTB3xXzkLZCP87925Sqa+TXHxw9hMBhc2QPdq3RxTJo2mAF0Sq9ev8f0GesZMCYWutpVTQJV0Ol1KFnME51a+yJJogR8riXoqZQ8p+N0jyHjnGNDfm0AnYLk+o8SPsaxpfFDAkGBTpSu3LiPn5IlZtBVBtRJZpzeJ7aAc7rGHnhOx5rWr4T6Rgn3D5gw01rCXckqJ1A8JmBWKff+tQD0S1fvYsDvtp9rctvNGNMFGdIJX3MKSpv2x3q7zao819IDnS5S+svLrH+lr3ls/aU8HtPGNAV89Oroj+TJhEoF9eOSNTtt3n7MwLbILwWI2GKg00WW/TRlrn17FJoTw35ryUpKYk5cx9Cxi2KtmuVYogtGD2prZMdfvHIHfYebM5HktWoz/8qoV7OsBIJ+QLANuwC5ALbykY8pAXRizxPbfeuu41aBGj+nT4lBvZohbWqx9iYQt0u/aWZ1JFDfr5YoU3h4JBau2IYtu6zBGJ+KxdCiURXEjyek9i0ly5U3VTKv9x44jckz485AVN6XwG3vcgLsJ2Z5VJQOWTOnA7XBzHlrcfSESX1m4u/d+BhZpBw5fgFFCuXmYIkXL99i3OSluHXnId/asp1jY5XTNY4C6C2b1EBNn9IMdHFA3oL1Zr7msQ42xQnOAujEzK+hyHveF+RtWc6YxqatOpUrUxjtW9U1yqDPmb8W+w7KqmqAXQBdyTyUbhwU2AAVFbL5XXqYZPPplMC29VC5opDhpjXoshVbsWXbYZtN7eHhiuGDOyBbVhE4eO/+YwwcNp1BSXlsUBACgXjkS071PnTkLIKnWIOLxBonH/FMGcWaiAJo5vzxJ/YdlBSmJAn3gIZVUc/XJOE+edoKo4Q7Xde+TV34VCkpyh8egUVL/8LW7daBkz8lT4JunQPgmS+b8XtkbRwA9M4dGjEYSolA7Z59J9gEtS2DA5yVcOe+IbC+amlj3RYu3Yit2w9Z9Q3VjcBzz3zZjXULWb8Ty1aafy/16dkKpUsW4utJcn1cMEmu2w7+cXSuBbZtgOpSGV+/eYdTp69w+9AcJgnxnn2DERYmxocytW5RB7WqC1CbgkTI15zY/HFJTRpVh1+dyuI98fodj7cLl0yECiVTnsbk4aPnMGaCfaWFDu0agJQG+Jv7UyjL7++Xx6VUQCWA/vlzGBYu3WCzb37OkAbEgE+bVqw1bt+hYIHfzarZt1drUOCJ3C9UNqXfvDNt8k8C6M6US34+OHvNP3X+t91P5doLUIrBSseD3uNUf7ITjZXFGac7m13k7HtNHgPydV8KoAupZpEEAC2AcwGeS97IfNSWtLIK0XBFtMqNsUEZQNfwDYVXOTHP5f8EgC5AdvrPxEAXcu9mwJnEJhe9bmJiykC6shG/xKte8Mej+D/LJJzOlV7PlrLWPwD0L58B/zt3kMHj2LjfMdWYAHRDlB4R0VG8DiGyg1qjAhHLiZX++s0buLhqEPo5DBHRkUifLj1Cwz8zWMsqxtF6SwEli2elAkA3BgiZfpMtEpRlFM+F2PdIRf1NgTfW0u3CooE84u3/Keb7fxdENzB4rjNEws3NHQYdKQoALpKaAKnz07Nbr6f9fAOidXrEjy+IgOHhnzgw9cOnj4jnRuS7Hwz0/+7T4b8CoFPUGD1dnEjKGBwHngtO3Nn6FRzbQq9rh/r41Utsar/v4yI3AAAgAElEQVR6/Q6TZ/2JW7fFRoucfCoVR/06FYxAjADQ1znFQC/kmR1BreoYN7yJwffqzQfe7Hnx6i1/+FOiTcUbd/5myUryLuUkSbfLsX6OAujyIs+SkUuMGWIA37zzyG7bli7uibfvPoJAaDkRA1YGPRgQ3H8Gc5aYM3cJKOvSto4ElIlXmT0AvWcHAhtF27+kj8ZZITGWyREAXQlgvnz9HpNiuee/EUCn9ujc2hdlS+TnlzixIEhWleS/eVFtY4VAQQA5smTAsdNXbILKsU2iIgVyomOL2iYg0aJvLYGK0f1bG/1Jaexu3HbUJhOYmOqN6prmDoEoJN9OKa4AOl1LUcDnL9/hcWycJwAK5c+ODi1qMtud0uNnrzBm6io8efbarAmUjG56eRJTdsc+0+ZH+jQ/oX3zGsid/Wfj5qkjADoFCjStX5ElRsmSgb6OjJupS2Qp/th6w/q4+bh+hwkzredK9UrF2B4gfjxhC0HtwhLuNhnoYhOK7Be69J9ht0AChLV/bpninsZgCroJ2zrMWcdWFHKisRnYrDpycVuKX00AupAAdwZE79+tCQrnF4wdmhubdhzFinXmnr2+PqVQr0YZM4sMBtAHWMtjDu3dFJ6SlcTn0HCs3rAfm3edsMk4ojwpCCBZkoQ4GEMQEj3bShUTz7Z3Hz5xMAYtzuk5Z6vv5LYitQOSe5fnPZVjyRpzr3RlZ2WgeZ81PVs8WAaTxNZ3NFcoqEEGYZ+/fIu5S7fi7EXhlS33FZW9fbPqXB/akBNBAIfN5NltAeh0D2J6L1y5nQFeORF41q1dPWNgCoE4i1fvwNY9J52aGJYAuu38VLwRLvITwRukAEFtumPfCagQxRLuNgH0/tNxbN8laA1uUOtcgSgtCub7BXlzEYCeHT/nTobMpVzg4iEG9dMHLzG27ywc2H8QmngSA12lh4ubCn2G/YaqNX0kq5gozJ85D1MnTIeepPe08WGAC37xKoTgaYORSgLQ+Z7P3mDx8p0M+BvUBkRERSBxIg/07dKYJfPFpnskFq7abgWCdQ/0A/lb0zkEPG/afgQLVkhsNRstTeBbrmw/49CJS7yh/jUA9LgCsxQE5VutFEtk03hTq1U89miMjpm6ki1DZF9iR0B0+Rz6898KoPcO8getuygJa5TVIPsRe+lrAuhVyhdFqwAffndQG9F7etLsEGYo20r0TCheJDeePnsNS6A9JgDdEsQ+SSD2OHMQm5jHnVrR+qeAsY+/BoBO9egZWB8VyhQyzYltRxhAtpdoTuSkOXH8ohnI1LdrAMpIyiYE0I6ZsgLXb/1tvA3NnVpVS6JJ/YqIL3m9U0DR1wDQ+Z3y/hOWh+zCVkXAE/3eo2MDlC9VUDyndTps2HLYrH5UrlLFPRHU2pel0SmR9/zI4KVm9atXswwaKILP6DxmXPcOttlUY4cFIVcOoe5x9/5j9B8+OwYWsO3W5jlqwbKqVrkEWjSuzgxfCoakw25uLoKpO2AKP/vk9XCH1nVRxVsAqQSwU4An/f30uWsYMU4KRuEszL9XvyaATl7k3YIaGn3QH/z9FDPmrcWNW/bllsuU/IVVzS5fNVcmcBZA9yQfdIu8KcjgZhzyttVDynZr1awWEiaMh2WrtuH1a+tnRMumNVHDpxS/7+j4hKnLcPWaUGyj9DUB9EK/5ELnjv7MGKb0/PlrzF2wHmct7GDouRLYph5KlZTmB6kgbdqDlWu283XKd0Tw2F7Imjk9//7m7XtMn7UKZ86Z7HTy5c3G0t/p06Uy1skKQGcPRhViA9DLlC6E9m3qGSXv7z94gvETl+Lho2fGexNY3zGwPvLkEsG8lNgmJw4AeqtmvqhZvZz0XRKKOX+E4IAF8FusqCfL2BOwTSkuHuh0XdnSRRhEJ4l0SvcfPMa4iYus6hYU2BB5con1jFw3WwA6eWNT+emZyu+py7cwaeoS3ruxlYgdXdzLE0+fvrQLtHsV9USXjgE8fqhNP3z4hGRS8MT2nUcww44cOakG9CAf9GSijajfps9aESOgT/YAr9++x6XLYo0tp9gAdDpPlpWnv9Nzb/2m3VYBBnSsVvVyLLcuv3fOX7yBAUOmWjWPEkCng+/ef8TylVtYGl9O1H6dAhtyP8rvlPUb9zArX5mqVi6J1s3rmvrl0k0ET1kcY7/86pUfT569tALa/ykAncrvLIDq7Pk2B+U3/PGb76f+UwA6wef/AAOdHd2d274WY0a66EsBdAESC1aZ6Dsd+/AKAF3HNmqyfLk4U7SLYOirEaUiAN2Ft09cCBg3GKDVCxCNwO4o8nRWaUBe6XJzMniu10PLctN66DTRRg9049BkkE3+lwQkGX+T6ehyoZkLH6dRTax6Yp+rLWTcZfCcbkoQu2CmywC6OZD+Q846Tk3/P3eRDCA7AjbbqjzNM41Ky4fk57y8B0KAMyVSxnFx0YC2djVaMS9evnrO/3bziAc3t/hQQaMAvJWBRvKDRihBmOE6ElleVnbgG9PcN2Ln1g8pY/iI4gEmfosWn0QS8E7PC0uvc9nz3PpPmm/a/zSAzsQflQ4RERHQ61RwdXXn/fjoaD3ev4tAWFgYEiVKDLUaILEAj3hqXk9FRIQiQcJ4jMmpQOPgB4D+331IfA8AnSe1LfkJ+80Y02aZvYfUtxWxUOYae5QkbdLWq1WWmeFUFwKAQjbtx8kz15A3Vyb4VCyOX/JnZ19jOdFmx/R565g1zS94C3kbe60V2LwmypUoaHYve+fShxwxrxas3CaBUaZWcwZAl18ELYmVW6kYb2hQ+vAxFKfO32AQ8tqtB+zHTt7m5DVKbMmECTyY5TtsginyXrAQWzDDkhIBNvuPXGCv29DQCPh4F0XlckWYHaoEuwlAJyaiZaKN7NpVKdJbw21/6+5j7D18Hpl/ToW8OTNh18GzRu9Gfp+oVFaMG8t7Kr2i6b1y6+4jLmOmDKmQJ2cm7Dl4Fn/tOGa87KsA6Nw1Kkwe0cFMwp3AXVupoW85+PqYPNDJ+9cS5CTQsU8nfyMblcDYew+e4fDJS3jw8CnefviIzBnSgGTDc2XLiPRpUrCH27xlm3FIwcpx9AGYNlVy9O3c2MhcIg/vA0cvMOBXpEAOrh/Jj8vjiUBVAjlkn0N66dy48xDHTl/Fx4+hvLnm9UsuLh/J3VCyZKQ60p9y+QmEr0uAilawymm+UiLv5ONnruLW3ScsB03e08Q6okTg6roth7HGhkyrEuimcwlEJ+DwwtW7yJYpLYoXzs3BBATUE6hKm80ycEiSwpZJrouHuytG9G2JzD8LT0M5WfqwO9ov8nl1qgl/dVdXLffB/YfPsWbjfhw/c40B3eqViqOwxXNKAOjrbADotS1Acfu+hORHbA6gW5/bv1sAjxFqA5pzFBBE4+Dvxy/Y65ZY3okSxGPZ1YjIKFAbyQD66vUEoMf+nFa2V0kvAu1rGsce9fPFq3dw5sINHmulihdA5oxpWHEjIiKSxww9YxhAtxEsUKxwbg6WkNnQdD9SJaA63Ln3hLPOmCEVj+U8OTMidcqkePvuEwNMV2+Yb4zLH53k7d2sfiW4u7uadTX5No+cZJ9pTYB4v66NkEYCUWle3fv7KSuGkAUAASeZf07Dz2hi6NJzgub9nMVbrPx8O1LflZWCHx5T3a37Lqh1bSPgIuZBOIj5fvHKXUTr9fg5XUoULZiD1URE/xK4dg9jp63ic+VkD0Cn4/SeuHT1HjPRiUVcomg+pEoh3hF03fkrdzA0FvURW/PFFoBunV8ykPUI5Uvf4DQ+z166g+HBy6BR00aFiYEeUF/BQH/5FsMIQN97gQF0jd4VqmhXFPIshHy5PZmBnjB+ImQsocFP2bUsrU7p04dQHN5zHCdPnIZeH4WsOTKjVPlfkSkLgfeivscPH0PX9p3w8WM4DNDAI15SAK7IWzAvgqcMQiqJPSrXmRb3V67/DVIiSZIkHkp55eXxYWy/y7f52WyZqO8G9mhqZNzSWLpz/wkOHD3PCgJv339EloxpkSdHRn430vk0P8kvff+R818FQFcC4VT3G3ce8Ts4S8bU/GzYsf80Nmy1ZgvS+P6tcyOj0oRcNwIyaexR3WUAnY45A6KTP3R9JSt41hoGEZVp1vju3B6U/ikGevP/Y+864KQosvc3OWyO5LRLWnISBMVAUFQEQRAUsx4qp/5VzNlTzzvPUxBPPTNiJIOKkiWL5JwlZ9hl0+Tp/v9eVfdsz+zMbnezsyC37W9ldqeqK1e9et973xt2FZMLZHmIDBwXLFmHxlJfzaW+UjCpVCWATu186qGbmZGMPK/ovF66chO27TrAgHza/8izuWPbpoyJgsIDUN+892m4Mr2yO8FLT9zBZAMqh84BMvr7eso8HDh0Av16dUX/q7qz81MpQ1YVgN6oXriHdmhNLFuPvYo1kdeiEZNBycOfrYlPp+FXRZiam264Arfc2Cd0b6C830yZj+W/b2aGLQOuvRRdOrQIyT7Uv1UBoBMoTspTMsqjuhNoT2WSPEQGB3ROyf1GdXpjzNehsA5UB1lO+ceLI9n9Rl47ZFS7ePlGdpbQfklGA1QGyT5k+EVn6MHDJ/DQk9EB9NF/vRkUs5zeT/Vat3EnA65bNm+M3CZ18fXEOfht9eYKxR4lNaqcsF6dLLz01D2Mil35rFzD44srZcjel3XBvXcMCDOaYyDjDwvxzaQylgNRMmyU36cGQJf3mgdHDkEfBYX7Q1EMCsgLvX8/vo7pKSouxao127B+005s3b4XTRrVRd06mWjTKpcZHZBsSfHcX34jnJ3jlqFXYbCCwn3s+99XSOFOZZEX+nURZa+Wyt62fS/zlpbLbqEo+28RZUcOVOSa/tsL9zG6ePKyX7d+OyjeO413s9wGuOKyLujetS3zPqd8q9duxWsRzG5VCaBTXYnm/crLOchHD3mUr1m3DRs27mKeQxQG4KIurVCvbnZof9u0eTfefOfzkPe58hy57Zb+GNifQGY+hoWFJVjx+wbs3n2AxXzu3LEVnE47Wy80x+jOwQD0TycrPH05yEF09oNv4JTxRJk+ljzQN4dT8T/31N3o0rlVqG7HT+Rj+YoNIAMM8sru2qU1kqX7iNfrZ32rF0AnD27yupYNaI4dP83iwM+avYTFKx88sDe6d2vHKOzlRy+ATvlfeOY+XNS5taJtp7FsxXrWNppDXbu0QXJyIrtrKdsWDUBn59Tou3FpD24YSPOLPLbJI3vbjj+wY+c+tGjemHlLd2zfklGz09jMnrsc730YTmGunOP/fI1invNwOPKjxqv83jsHo/91lzNDP7bWi0rw++rNWLt+G7Zu24MmjeuzOUdjmNeiCZKSErB+w3a88Ldwo2U1APpVvbuDqNxlYwS2/+/ci+W/rWflUh9269IWLVs2gdXC78dkWDDu/W+weu2WcntvJIBOCWg+b9++FytXb2LvIOCcqNlDZ8q+w3jjX5/gcBT2RPJCV44Llb10+Vps2142LvXq1uLjkiuPS3lq+f/76whcpaBwf+Dh1yo8N/R+WZmcEu295zuArrcv1OXj93Q+F7Td2dW9X5mqerTEZzsHpk/VT+HOITFiFSMsjf4vwMA8RAlEp3/l30M+6sx7lIPoNAIEjFvgNZrZ72YC0cUgzEIARgLGDUYEjSYEDGYOoEvsrwSwm8UgrAIZHwaZhzp9Lz/cQ5V+U/yRlcvrKz8SvMdimNN7eAB0DSGnJXCQ2mtiwF/ZUwOga18x/+s5zhZAJ1mN7gYmo4XdfegRggICAmdHIGDWZqNY2gdQp04dBqYfPLQfDRs0lOjdkxEUzBDYWiFHN76mw/dKmuVkWCmB6Axz4yPHUnOby3IPj40eMrfh9ZF+LwvtwA1ZyBkkMtyD2rlBnud/egDdKIKJY4wshce097h9EEUDk9npO78fIBHJ4wkiEPAhOdkBQSRdfzESnUnw+Sm+RQ2ArnbenH/pLlAAnS18KUzF2VBtqBuwyoU8AoVHPzgMbSSa5mjvJSGLwBcCZ2plpzNvAQLQGegp7X9qjBjJC528fEj5Te8kIFAQRab8IrAn2sM9Oiex+L16PNBlgb/Mi7Bt6HCoqA8p39KVm8NiR1N68lQiD1vZyzXaO6hdpCgn711SGsQC0MlzkjxrCdyIfKKBlWoAV3onxbcmED/aO6fPkuMu82/PVwCd6kZxk++5pR+jr1XzkKfrfz6fhnWbwq3b1eSlNPeOuA5XXc6p1iMf7qn8XhhQMUwyBKC5VdlDymOialXGVVcznvJ7lQD6wmXrmcEAGXIolezKOpAyZtGKjXj342lR20NpH7r3BhAdPXk3RntIQUGes6RoIhYHNQA6vWfk7dSPnBqbHnrPzNkrKowHXVn/Eej85INldPKx9ikaJ9qniP6/ugB0An0fe2AoM1KJ9ZAByMo125lhjtyX035eijIAvbIeKPue9qZbBvfBgH6XVmiMRMrK+UvW4vqrezAPcOqb/3smurEAGSAMG3RFCJSvrDYU7/2NMd+UYzaQhV+iCSbDgnoKxT+nuJ+HWfPKaNKjldO1U0vcO+JaZGWoXPeFJXjvk+khz3H5nWoAdOqXx0YNYaBYtHWvrB/1OxkMEOsI9WUkaBkZk5yAN6UBTbS27jt4DG+9P4mBM1ofPeXtPXAC/xg3BcdPnIAxEkAnCvf+EoU7AejPjMPy+esZhbtJ4F7ondp3DgHoyQlJEMUgMjq50LBtZsx9RG4XAxNWrsLfnnsJe3b9AVE0MQ90k9kJEVZ07tYZb7/7QigG+rZt+9GiZcMwEC6yj/YdOIY33/uOGatEe4gqn4xDsiRPssr6mAw03v5wElav31ElADoB4U88ODzmGU8U3sT+Ee156fE72BkoP0pP+0gAndLI8zEWmC6/h4zshsgAekER3v5gUjkA/f03H6l2AJ3WyuOjborZV1N+XMxi2ctPVQPoJGc8ct+NIJr1WOeqcpyYh/Ospfjiu9lhw1eZUpKA5Yf/MrhCuYbOzC3b9zJAjs6+qgLQ6e5Bscvvv3MAsqLIiNHmIVsT709ka0J+CMB6fvRtjMY9Vl9RP9C6pPOYZP6qANDpTCOgu1/vrgxEi/UQc8C4j6aG1ZnSyjJX5w7N8eC9gyocA3rHvF9XY+C1l/Lz8/AJPPzU21GLJPD8vjsGhsAdZSIyoProixn4denaCrcfAjqjARTPP3EXunXmYXHoYdT/Mxfg64mzw/aounWy8OKTd4eMzygtjd27/52INeu3h/LHG0Cncbnv7kHo2b2D+rvWig3497jwcC1qAHQ2popeJaOWkXcPwqUay35bKlvWfyvfy27RktedfM997om7GKhb2bNv/1H8ayx5Ux8P6dYpz0OxYqDroHCn91Gfj/6/W9GxQwt1csy2vfjosyk4dPhYVOMreh8BtQTwxlrfdM+dO38F2rVtzoDnswHQG9SvhdGP3IbGjXh872gP7Ym/rdzIQNh2bZvpBtDp3Y88dCvIG7oimY8A0MLCYgZCnw2ATn3z5GN3onGjehW2bcXKDUhmbWvO1/i0ufj6u/Ihr8grnryUyQNc9Tk1cwHGfxUenk1ZmTtuHYAbBvQKAeH03bYde/Hks9H3O+U58MDIYbjsks6q1zqFBPjXO+GsKyOGE4V7X8nI4gz+PSacwl0u75Zh1zIDB/IMr+yh8ftiwgwsXBSd2UkJoG/ctJOB2nK4jmjvrgiMp/QyDT8ZmKgeF/JmnxDuXFEDoFc2sufq+3MJoMunnAwDUx9U9Fk+wcrAZ95r4XnIqD9c5og8ASM1u+H5qwpAZ96mDDgn4IbANw6iC0IQRtEAk9HM9Eh2qwPBgMA8KxldtNUOn8kAt0tAgkWA0yxC9JWCVFo2ewKCsKDYK8AnAIlOIwOOrAYRJtEF0V0Mi9WIAIU6DAbhtDvZ6VtYdAa+gB92m5OdD2REZjSa4HF5YDJZ2NqmGNF2O+1BBubF6fG64LA5ye+dhSFx2O0MYPQHyNnFxvZGk8GE4pJimM0WxijE3uPzw+v2wm61w+ZwQCC+ZfJKN5uZw0UwEGDk9Xw/iaRw52Nc5qF+rtZFTbnnQw+QHlcUgigqLobNamVgN1GuW61WpKWmMuMwmsuy4R3NT/qhh6ja6UfwcwMhl8vF8jvtZrg8fghCgMVDLy4uQmpKKghfP3HiBBxOGxKcCfD5iQLcj4Bggc3mhNlMDGD07iBzepLXDIWgoveSQ2bAD7hKyQDTAIfdBJvdwNapLwiYuf0be6gsrzfA1rTVxI0GbeRIJYjw+wKszYQhEdYiBAPwul0wGw2wOhwI+HwoLipibUtMTGS7n9fjgc/nY/1Ca5h05bTe6L1FJaWw2RP/3B7ooRAY1HuRxgoR2AZjFpAMHdhn+iEjAkpXA6CfD+taXx2iAOiNGjVCq1at4PF42GSnyU9KB/oxm+mADbKDjcVtiIgPqa4StDhlyxh1Oeiw02OVWR0gOtHzqKEGJuXQvbdfh66d8pi3hfIh75PV63bgq+/n4JnHRqBh/VoMmHr3wynYumu/VELl8DmBRg/ewxVWtGEt/X0zPvryx3K0uwSyE/Vj6xaN2BjSmHLwjWh8uRBx/x390ecyAuiA3XuP4KlXP446WNEUmeRNev1V3VG/Lin8y28QVDeKnUwKy+9n/MqUfpEPeboMG3g5A+mUFyUq79iJfOb1m56WjCHX92QXUorPGcsbm95FHtncQ7BMFcTiPH4/lwFg8qMWcL2sezsMGyi/s6z2xSVuTJg4l3l1yc/brz4AoukkYe3n+b/j8284nZ/8DB14OQb37wmL2YRjJwow5sPJrM/DHskD/e1X7mfvIl0TGQ1E0tvLeYZcfxnzpqaDlebSmI+mMo/XaA9RkY+4sTe6dCjzrI5MR8Dc/kPHMOfXVVi0YoPKhVs+Ga2DkbdeDwJdlIwLzEt0M3ltTgjLRH8n4G34DVcyjzQ6wMvVzePDus27MW3W0jA6WrVjKb9PBtBJEKf59MV3c9g6IO/hyDVL7AoLlq7D+O+511GsskgxTx6SRJurfAe1izzbf5izgs3llx6/HR3a5LJ45pN/WMI8vyMfZRmd2jZlFKmpUnznM0Wl+M+n07F2U7jXidaBovpSPPlobaZ9imK6fvH9HLzw2K1oRPtUfhEzgNm6M9xLmiju+0oAP1EhP/FKePxWZb3Upm1YL4sZB5HXnnIe0FooLCrBj3N/w7RZy/Di6FsZQEN9OfWnJZg0g2KBh1sfV9QvIWUuRFx/9SW44ZqeSElODNs7SPm2dec+fDt1LmplZWDk7dczLxTysnvsufdjvp6Mb4YOvAKt8xqXm1OUieYFeeTR+p/5y3KsjxzPMmNSVgaN1dVXlikpyQjrjXe/LQe6R1336cm4bUgfBiDKjArR1hYB0OQFumhZ+XV//10Dwsb5yZdjW8sPuq4niJUhMyOlnPKL2l1QWAIyXJnyw5KwuOfKOtEZRwAc7VnMO+qnJSgt9WDQdZeytaDc32m+Utxzoh6PdsaoWRuRAHpl5a1cswsffz0fp/MLYDYFYTYJMFLst4AbBiGIYYP7YdCAq9jed+TwcbwwegzWrdgOs2iFWXTAZkxAlw4XoU1eGzSq3wgJdif8Xj9W/fYb6l9kwyWD2qJWfe4Zrnyo/06eOInpk6bh4/c/QGlJKaOTMhqtMFsdCARMzHK526XdOICencH7b+piFJW4MGTQZUhNDZ/j1H8r12xjlOyxaLblOpDMccewq0GGGbEM34jWft+Bo5g1f2XY+Si3heKtk/Ec/U6sLo++EHsdRY4dUUqTwQsxN0Se8VR/iskdTeFKRi13De8XYnE4dPQUXv33l8yjNtaeHimLRpNN6Sy5acAVbJwpxAAZIFCblM97/3iYsfKQPESMNf/9MjqbDOUhsD2Uds4KfDyhvNK/ovmsbMsVl1Bf9YoqD33+3WzMW1QWR3jc3x9iHsdUx5/mrsTHX8UuV5mW9uJYdaT+IuOCa/t0YwY80caFFHlHT+RjxarNmDhjUTkZtjIAnfqC1u49I65lckMkkwCBntN/XgoKwfPXu29gc5bYYZ5/o3zM17C+r2ScmCzA/XfYHnXnzf3QtXNepWuC4oMvWFwe/GVU8/cOYowaRCuufMiTcuWarfj0q1l45em70LhhbbZO33z3O2YYEO2p6B4lx0A/dZre8S2ys1Jxy5A+ISYK+X00NjSXv/j2F2zaWkaZLX+vnGvdOrfCXbf0YwwVynGmvWfz9r34auJc1K6VhlF33cAs9/cfPIZHnhkTcyoPuKYnBl9/OTuPlQ9R3L/38WRsiqAoj3xRUAhGDQc2qP/lGDG0X6iPyYBZBsVZvRX77TOP3o6Lu5R5u1JfP/vqh6GiyDODMR4qaA//+pchuKp3N7637TmI0c+ODauass9G3Xsj+vbqGkr7xPPh8eWVGclTfcA1l6J+vezYd638IuaZ/t3kucw7WfkMu7EPhgzsxfYp8hImgF2O4x5rEOSTp7eGsr+fPDd0hkSDD9jtVgGgUxoCfG+56Wp0at+CKcMjH5r/m7bsxudf/YADEnjOXiMlfHDk0LA+f1yaV9Ei3z4wcgj6SuND8ZefeCZ8fJRlDx54Jfpd1QOZESxovAkiC0u28NdVmDpjAdweYtAJv7sr1yDReBNNe4d2LSJkWhFHj53C1BnzMW/Bbxj71lPMS5e83j/8ZBIWL5X2aCkG+rAhV2HI4N5l4zhmQrkwcVQ/6tO77xwIouIPl6FFZggy88dFmDJtPl558X50bN+CMWxNmjIX300iAyZJ16HBK4G8p3td2RWJCZxeXX4Y+93W3fjqu59AgC15DLtcbrz/0cRyVO8xN4OILwhE/8vdN6Jt62ZR2laMmT/+ygDzv734V1YetW3ilDn4blLs8BoEOF9z9aXIygyXK5R74bHjp5iH9qSpcyoMKUFe6088eidqZWew7NQH03+oGHRXNpFipg/sfyUbw5h6lfxCrFu/Dd9O/LkctfnwoaW92ygAACAASURBVNfgphu57Elzi2K779wdPexDp455IMC9aU4DpveLfMhgicohen/yUI/1KAH0OfOWMzr8W4Zdgzq1syLOgwA2b9mNCd/8WOH75HKGDL6KxZSvaFyOHjvJxoXGODK+/EMP3Ayi6qd9l/rg0SfeVDXN9OghtebRml5Vxc9hoso1l3LlJPA8VFd1ulV9TZO9z5WbGekq5TJjgOnEUBlmplV2mnENg5Q/5OLJZQE+pkqgPdZn+QQrK3/61DLZQk9bwzUfBJoHGHDOQXQZ3CFPST/cLh8SHEkgXM5mdTJac6PdhNIgxfgFSAI1iQEGoEMMwuUmQM+MpLQMFLu40yu90mkKwGJwQfQVwmgUYE/MQLHPi9LiEgbGJSQmIcHO7+t+gUKcBWA1c+DcaDDCSD7nBPYzlkc/6zmz2cq86Hfs3IFatWohOTkZx48fR3JiMswWMzxeD9sXCaSn370+L6NYJuDcbnUCAg/V5fG4EQxwPMNitYYYYCpedzUgup65d6HlIQDdYuaMDqEVKoLFL6f1RLooeggfo/ua7DdFy5+8lImt8kxhEerVy2L5STwMBChsVBCJiZLBRyAIVykH6EnuNbHweF4WYxvMe7sMP/P7BQaiE+U7eT2TwTkZkdDfOZBuYbiCzwd4XLzSFic4IwTVmyKAElU8/e4PwOf1wmQ0IMFhZcC+cpckHQAZrghBP7vP0pUo4CPjE/KaJ5A8CL/XBwu120gyA++lYMAPd6mbrV0yBDCYLfD6ghcQgC71ktLjP2ziK8FzPk9qAPQLYWeIANBTGnUXGzduHAagkyULLRwZQKfPZFlCG4RMA6mlK4jigP1oyaQxrRyjJ76xeqRKkbJEQ/2cdis6dWiOvGY8lh9Rm6/dsIvFTKWHACyiPSQq7bK4y6Kq6C/kFU3xvmljI9rFV9/+itFGR3sIyHztmbuQI1mjE3ippFKnPE2b1GP1iaT+Vttc8hptllOfefGSIpAUc0TrSmVFxtKN9U6qA9Fm07tIuU1xM5XgMnu33Ra1jpFKVgJfCMCieLwE+GmpR6z6tcvL4e9MScS2nfuxgbWNj6Xy6diuKU6eKgyL26z8nmiSszJTsG5jDABUAtApD9EqE1CvjAEdrX6kwCWaUqLpj1an8nkERtFNAD3Vh4TNPfsOY8/+wywebNU8XOzISEtBm5Y5aNakPos5S56k5YwGImhz09OS2LppkVsfiYkONp8oNipRVlfVQ/ONHmV7KZ5yxzZNmacreSgSHXRkmdFAAKVATu8gGvQWuQ2YkEOhC0hhr8yndlzlfUJJ40701S8rQiHI/aEGaIjsO9o/yMuoc3vapxpK+9QB1mZ53dKa4/vUUbZPRSuH7x+0Nssr2emlSqWxlr2G5jV55cnjQXsCUU8rMUWaJyUuN/c6JpoyZjGo7om2n7fJy0HbvBykpSYzJf+GLbtxiCgGpcQZqSmM0nFjBE1zrBKpX2hfIxp4ip9N63PP3kMsxATFXo182PVbakBk/ehdbVvlsFjBB6PQHqppdef2LZh3v7zuaf7voZ89la/7pjnSOEcBU6KVTelzmtRj54vRZGQhTbbupPVfeVm0h//fyMEhAJ3ipMvhDmi+dmidyyzRiZp60/a9uoFzud7lyvtpSchDl8qjfYHkoO27D2HTtoM4VcAND0XBDyHoBmFepHgQA26IpJUQBOQ0bID05GTM/3k5Ss944CkOUCA5OMzJSE3IRI+LeiCvWR7SUtJgNprhdXmwcf16bNuxETv2bkW9dmlo3rkhOl3cilks79uzF4sXLcKa31fyUAJmI5PZCs8UwZmYgqzsuigu9sHjFdHtkq7hAPq0JRj/zVxm1X/RRUQb24z1HxmHEBMAhRHQ8lDbL+rQgoF5dGbTGbJrL50fR8oByMo9Sv5M8gLtPZF05xXVQbnPkuFM89wGSEtJZAAdUfrLsdbld8h7Lv2rpHGn95BR2rhPprGkevZOZR46R7Mz08p56CrbQp7SJ0+dYWwL5fdhvuDl+tJ8o7jlepgUovUfAcxyX5GMsG7T7qhymZZyu7RvgZP5VMey9ijHJ1JJ1SynHgO4aS/gFN4nse/gUaxaV+aJrWX+RUtLNPkd2zZDk0a12X5AhpvK+aV2nChsCFHAV/aQAjDyrKFxZmuiXhZTbBAAvWvPIezcEzv+vLIckp/J+JZCEtBDc5u81Wlu00Pf03hSOJDKjF1inkkOG1o2bYjtuw+EAUEd2jZD+za5bM+l857kFq1zsF3rXHZeU5iOcu8wCIy9gqjs17O4vZXfqLp0aImW0h1q+679WK3w/q5ofIRgkDFyxXou6pjHjPGU4xJNbqD+bt+6KY4cO8XA29DewtjPyJuJG1EoH850YCtHkR6tLmrTykAa9R3laZpTv+yute8w1m+ku2X0O6BcLuUlIGrthuhrTt7TZPbUEB2kFJ6UAD0qW64zrf8//jjE3ieXzehgo2ESysZLw8LKUeILALp0zEPjhnUYeHjq1Bkmm6zdtANul4dNF2UeZT2bNW3A+mOjZIjIr1F8ZCL1A01pfBw2EO26mofS59L9NrcBY4bZv/8oo8/fvafMUJnf3CufzwT+5rXMQfOmDVmcaPLWJbBR+RDIfvDwcUYnLj9MlyKFhqV3ZGenYc3abZVWnzx5O9IaatGI3WnWbdiB1WvK4q/TC1rn5bAwbAcPHS07C1mnVd4e+dySz64unVujYztuCLF95z4GvipjihNd/YmT+WFxyytthJQg8kzhbctjdOY0/4jOfNWacHrx1nm5LOyBMgZ8ReU1a9qIjXOzXM54R2wHFGs98r1q6kzvIn2Bnrz0fhrn5s0aoXnTRmy+kvyw54+DWLdhW4UAvpw3Ozsda9aGj3WselNftsrLZZT1FEqNDJW2bd/DKOTVPP9970U0bMAZD2bPXYYx733FPpMHeYd2LZGWmoQdu/Zhy9Y9OHDwqJpXhqWhfmiW2wjNmtK4mNl47t13qNL60bxs0awx87LfsEmdrEHzjOTq/+VH3coP7yFNcjSLySsfBOr3Gm1jooSF5ENJ/ptcZiSYTt8LMBiNMBjk76hU8j4kCIkfQmUOVVIsL/aXyIOPv4s/0UF7KoPvnSKmTQ4PxaCtrVwO4WedANEQZD88Djr9LsJoMMFktMLnFxitMIFc1ByfHyguERG0GOEWKY4v4DQKCPg8SLQANpOFsZu5/QZ4gwYQdhgIAlmZAPmNmxGESTyDoBhAoQtITExnxgRB8JAkbrcLgj/AnPTIeJKAOcIW6IfAeQrvQB6sFrMVBqMFx06cQEpyCuw2MqbjwDvJ2gSUW8wWWEwWeHweFurM5Xax3x0OBxsvIWBiYD+lpz3TbOJjQsuZyiOvdPKwLUMmlFTW9FcOXPI46TXP/2oPMGdSQWC4CBlK5ufnIzMzE4mJCcwogyi6SX9BzA2lpS7mfU7nEuFo9C8zEDHxXWLvvpPs/MnMSGY6IgLbi4rcSE6y49SpfDgdDiQkOOAqLUJRURGbyyaTGf4AsTWQ4QfNxSBh6rDZzMyRkORNctQjmc7t9kMMmmA2O2AxmRnATri2VwTchJ4bDSB/NALPLSb+Q/sEsR75PAHw8Ot8HdhoLVooBDF3piWjFperFFaLlRnkUZlWm5XdfYpLitjfTRYT816nlzrtCfAHffC4vDBZzLDZnRcAgE4AqrwSFGdKJD++FNu+bM/n95UaD/Q/+y4SA0DPy8tjllsk+NDCpwVDgmOkB7peAF2IFoChivuSeZ/rkfY01kOPtWg0sK2yYklEq+x5+28PoFH9bLbBk7fQ59+GezpH5n/lyTuY0o0eAqFe0hEjtrI6VdX3Wr2J2davk7lAa52NIatUrTk1pleA6BpzqkzOlT1qlT4qXxolGV0u5ANHPYVJdY2nnnZVBqBHgghMkGKXMX0CuTK+OvOkmLmIebJHPnr6LMLhSlV36CtHps1SVUTMREpALCTOKGOoMaWHeg90XbVhhmGUU/14au0zGUSv/CTQ1YLwTGRSK8avz3hXkaacTNbV91lFAHoVtLrcKyLLIw90ikMsny88A9/LRLLPN1jZb6QMCPhLYLMaGYguBDxk4gsxGITdbEXQE8CpYwUoLfDCU+yH6DMiwZqCjORaDEBv2SwPSc4kriBwebB5wwZs27mZAeh+WykCNjeCZjcsVrLMN6C4OB9BwQe7w4patbOZdT7F1zxzpoR59vu8BgSCJnTv2R1j//MyatXiHuiTpy7Gl9/Og2gUAZMBJquRXQIFinNnNIHOtng/WtdBtPpEA2mVf1Pus8r9Qhk/nWLtfjj+ByxesTE0vlrlOz1tiZRtYtVV2W6t9Yr3GCr3XRnUi6yj/Hu0v1dHe/SMjZ5+M0nKz1hzMtrf9cgBevJobY8euVtrGSwWJ8nQbKuJ7+lG99h4giD8JDAwD6r475yxmY80j0EFGZQAutr3Rq61MABd7UvCNrwYolUFBuyRZcr6AH5fi6d+gM9hvs7jq4hg3o1CvGcaZwAsA4fUrdFq2TsijKz1TK2aPOp6IFb4i4pyxwLQ1ZUYv1R65mYNgK7vdNZ03koGOnyvjheATu/mXpxyjO2ye1yE5VYEHTvX2SgBdE53zPRmoToryWfoj0oAXb4vKsspX2Y4gB49JJya1SGfczKATrTtIgPO+b/0COweboEomOD1k0uqBYePFGDZst8xddpPyC/1IiGrDpq3bIK7bxmIutkJSHWaUFJUhCNHTuE/H47Hlu1HkJCUiVq16mHwoH5on1cf9es44bSUsp4+VUKxl63werxwJtiRaLWyssnAyWa3wOf1sPjPTotVkgO5w4PX70VAIO23idOsG43IP52PtJR0TuXudSPBydmIiMqdwPAEh5PhFnTKE7he6nIzymuKG+12B2Cnssl71u+Hw26B027hRhBBOa4zj/OsdPPjfzHXAOhqJt0FnIZY/YjZkhgTFi9ejo0bN6JXr14gzMxiNSMxwcpCGND8Mslxsll/UEgCwBsASt1+LFm+Aj/99CMGDx6MXld0YwaYAT/tITQHeYgFAsTZPDSIDLwmXVAgKEAUKOQB6Y95R9PuIQh+BII+5s1OoRCsFgdOHM/Hzz8vwIJ5S1BY6IbZZEdhcTECpiAcqRSPmxuxkMd5XssWGND/OlzUuSMSHVZYydmd3k0hDvwBRtsumZyw9xNzgxyWlPY9AtDpTKV6ceMYDxISnAyMp+3FZrOyexcxKNHaDKgTIc/TmcSNCoxhrCJyVZWGWNwAivdkuOEdgz9EM+Iuup+nPXhhVOsCBtDZlhXfu6vikqxtOuhRfKkB0Me+Nop5ENK6Xrh0HcZ9SnGfou9U5DX9+KihzPODBMBfFqzCRxppQbW1+uxS673wVIdiVg+ArqteMeJoV9Sz2uZaDYCud5bqBdD1lvfMwzeHYveSVyLFeI7lwat1rpHApvXRWgbbn5lEpk/5Fw1kinwntYNdgqrDa4DjzSEwVU3/6QF0qgNEZyMiAehq2qE/TRmArtam7rwF0FkDCEDnNHRKAJ0itogBD8SgHyAA3WSF3x3A6eMFzAPdWxxkAHqiNRnpSbXQo+slaNGsJQPQTZAA9I0bsHXHZuzYtwX2TBNEpw+nig4jKHpBzF6i6Gex5hISnWjXvi2aNs1FUADWr9+E+QsWg/kEGKy45LIeGPfBqyEAfdKURZjw3XwYzAYYLUaYrSTUCyCqY6IiluUo/WNceU49e4fyrZWB53xfKL/P0N/Gvv4g84CmZ8++I3jk+TJvDz310rOm1QDokW3QU7fKR+LsU8iGYbHAcyqhBkAPP1+pPyqKExxrVLTJdvrHNu7lSIpc2eNKn5peXfv0rE91by5LJYPo8QVpeXlxHxvJpFarRFgd/RxtL6lsrEi0rQHQK+ulyO8VIfRC3jSVv6M65qaeOVB5zWtSROuBGgC9xgNd8znAQBgNXvvnDEBXp4cgADfSqDiaYejZyufKO8G0ybFDuFS2U1F3mujMo7sc27s5cE53PPI+J/C81OOFy+ODw5kKs9kOq8WIYpeAJUt34KOPvsDRM24U+Qyo16AW3v3XM8ipa4BJEHGmyIu9e4/i/lFPwmLNQkJSFhITU3D/fXegTYt01E6nOBUF8AW8SEqtjWIfsyGHzcbcL1FURJ7jRqSlmJn3LVHI220WFOQXIBD0IzM9FYGADxarA6UuiodugcFkYp+dNkL4DHB7yHOcAEMDSkp9dL2Gw2FhhuvkcU79aLOZyN8efrqjiyKL3cxHmwAQ7p1PLC5032V+5mIwBKAz/RGpkBh1dg2AXtl8u9C/Z8aKRgPOFBZg4sQZWLR4Me6//z5cfHE3ts85HEaUlFLoPB6KQFZvEtjNPMBNgDco4MfZK/HZpx/j4YcfwuWXdoAgUHow4Lqk2IfkRAvzICdvbsJorGaKk+5hprlC0AgxSAbHIgxGEUYTeaETgE33SIqt7mYhCzweAcuWrcba1VtgNjqQmJiGUwUF2LhzExLSnWiR15yx6QR8XmRnZuDirh3QIrchKDSS1+OHw2aF3WYG+bUH/AFmcELOdYGgyIxaUpKTUFLqYsYEqakpoJC4JcXFqFW7NrvjW8zcuMjjDcDtdoPYv5wJTsbCRUwXf96nIgBdBsyVwHl5J8EaAP3PO/plNT+HALpWQUxLd8uikA4cSEsxPC0/XzU+2rwTJHv2Sst4+fHb0LYVp3gk6naKq0mxzSPpu7t1bsliYNavQ3GogPyCYoz9eJpEg669NZVWrIoSaL2QV5cSRy+ArknI5pyQmh6t/cW9JaTYSDpmtfrKkSArx3HR5oGuvoxznzIasCMrfGSgQU8tyfhl9ANDmGBFz7LfN+PfH0yO+SpN84wpZaU9QMMGqrUMqizHzzVOakUrlfmjfZYBQEbhHtVaUE/vR8sjMSqEtk51bdK6P7H7n0TlrhZw1txC2gIoEwuOFD8vLV5/A0QD8UapP0OJMSWMwp08wqcu0NxMtRkiyyMP9K8nzwvLzqcWeSbEANAJ4A5KAHogCJvZgoCbe6C7C33wlQoQfQYk2lKRmVwb3S/qjpZN85DoTGQAuoc80BmAvgnb925FwO6C11KKYt8pWKwGJCba4UywIjklAelpKejeozs6dOyApKQUbNy0FbPnLMChw6dw5owLnS7qiNfeGI2srDQpBudyTPh+AbPmJy90AtIp9hzFszJJyiIN24Dabq3SdGoAdL7VhK/LK3q0x/13DmDUpBTXeebs5fj061lnVTeta1pZr9hGQWX1ltPo2W/PqmEqM0caA6gF0qujPXrGRmWzw5JFo3CPJQvIGbXLanpqVj2Aq+aayaAck3Hj6XUmGW/E+YrDDLeZcjbuDvXnLYAuy7ma54LGDFr3jQsPQJfZvDR2nOrkkvZBZnOrAdBV99yFlpA8yLSutw/HvVBG4T5vOcZKFO7nQ99oPXOp7Zq8qc+HRlZxHUJHmrorLo//rUFJaiA2GvkOGlcPdE7LLXuhq+VaI3rwaAB6mPc5P/wiel5lh0m5yhh5gOmT9APojFhMFGFiOhACzQk8F0P/EoAuGjlzWtBggFcwsHjJRUV+zJ6zBuP+8wlESwqSshvB4y3BI6NuRo8uTeCwBlFwqhj79h7DK6+ORYmLKJuTmHfsG39/Dhd3tiErhWjcBRSV+OAVyfuVaNyBlGRJx8BAfQMKThPtNdGsA0lJgM9LDGhE+2yEy+WFwWiGxWZCQAK7CYQ8sP80A8jr10tlzG8lxV4kp1iQxIBHiitNFPQUG5qY10QUuoIwWAkK5DHVk5wmpCVbGZO91yPAahJhtxiZoQEH0QPsX9Ib0UwRYEKAvPTPQl9VxUux5nXnoAdodhBIXVRchGnT5mDBgnkYPfoxtG3bDMXFAmw2ChEgmWewuOe8kjKrJ+HvJQEBCxauxWuvvYpHH3sEfXpdjpRkIwJ+As9dyExzwGoywE1c66IAh80En9+PkpJSpCQnwmoys7TkDU+U6jAQsE2e5wYW8sBooNjlJlZ2SUkAQiAIi8mAgoIgtu88jKk/T0N2o1oYNqw/sjITWTpaA1QOBD/EQBDpqUkQgtzL2khAvciNAhhNvMEAl9eHEpcHaSnJbK0GAwJboz6Ph4VkrZVdC8WlxXBY7bA77RCDInP0oLVUWORCgtNxDkavaorkhtGckyJcc1mZoZgS6zDysBDajoWqaUDNW6qoB84RgB6UtP/x0mPIJArVofilGGTny9OrZwfccVNfJCZQBBr++AMUryKAM4UlLM4Mxe4gOhBZDiBwfeYvK/D9jEVxpkw6u17SetnhMqzCcv7siq8wtx4AXddFLO4gunQgMCVJvLR/0uqsAdDDYoBrmZ63De2DAVd3Z7GXPV4fvpw4lzFIRHu0Kjw4asoFHS0xMLSXIwuWZ7d/Vgg6kZDDprFE4V5B7FMt/V8+rTyntbVF6/5ULQC6TG0qU7jH6ZDmF1EC0DmFu9pizjcAnc97SYnNvM+Jwt3AKbVkCnczUbp7IAZ87HJiN1uYB/qpo/nwlgQQcAGinzzQU5CZUgfdicK9KXmgJ9J1jQHomzaslwD0LXAZC+Exl8BnLIXdaUJSgp0B6c4EG1JTk9GhY3tGKZaQkIR9+w9h9dqN2LfvKE6fLkanLh3wyuuPlgPQgwoAnai9/kwAurweK/IEicZg8/iom3BZ93ZsHyb56J3/Ti4Xr1yr3KF1TfPLNd83IsuqaG/Tu9+e3T5Xee6KAPSKDMoqf/PZp9AzNnpKjSYPVmRIEG1uqi1XyzzQW46WMtTWOyxdCEBnUrtmQ1EtZca7LWwlM9GJW1bH+w4a7/ZIG5PmMamWekkDr7YsmRGArYMLhMKdxd2Nuw5ConBngIf6e6HWs1PLOlamVTv+et9fk4/3wIUEoOuZmzUAugQXcAdi1Y+W9clJ1eXYsur3GtWVCSUkAEO+g8pU7pW/JZoMVdG9I5pcX3kp4XeBGWcJoJsFCUCnO550zwtKQDoB6H6Y4BcpYrkVbi+PY04/ixZvw/sfToDRloGgLQMmk4jLe+Ri1L2XIdEKHD5UhPFfzMayFZvRsFEHnDnjx+FDh/H224+gYxsDA883r9uE1Ws3YP2W49i0ZT+Ll5zXKhdXXnYZBg1ug6JCE955+784cuQAcpo0wu23DUNOoxTmrVtU5MOkSVPx+6q18Atm3P/AX5DXoglsdiD/tIDfV23B7F9+wdFjx1mXdurUEdf0641GjWuDwqR7vMCmjbsxZdpMCBYTWnVoiyPHDmPXju2oX7cOru7bCy2aNkFqohXJdhNTExFgSP7qNQC6mln6v5bGwMIACEGguLQUc+YsxC+//ILHH38UrVvn4MyZIGNDoLnrdhOdOnmkW5GYSDHL+XwscQfhSDZiwZIdePmll/D631/FpRc3Y9Tn9H1pCTEJGuD3uJGVngCL0YjjJ08z8JrAarPJDJ9HgOAXGeOg1UpU7iK8PhfcHhcPtWyyABTyQLDAarbBbuXl558GNm89hIk/TEaT1k0w6Mb+sJiMsJsBp5182yUqdibmCXCVeIg6EU67DTaKcx4MMKcLcqMnY5vCEgL70+AP+HDy5BmkpCYhKdEOf5AMUESczC9CRloa6w+ikE9MdjJDlTOFLiQ6HWEhEv5MM6kMQOcAaggrCV32Ik9HmWtfBtCNLIJtDYD+Zxr1aHWtZgCdTTWRPJy0AQ16urm6QPT4X161tf6y7m0x+NpLGJV7RcZyFLNi38Fj+GryAqzfvEdWRcTfZUJbc0Kp9V54tAjvOqsmUQKqn9OyIldT3diEVl+GLLhr67caAF3vHIi6vSoA20jwQK8ym+hvXnvmLuQ0qsOKPHD4BJ5+9RMWS+rsH0kY0KAkO/sy9b1BlbcmQ2W59ST/V19Z6nJpB9G1AjoXFoDOdihu0W2QlRmV93R1A+hEGf/IfTciIy2ZXR6m/LgYX5eLgU42GmQIYGYAOgFoohCA318CO11yLAaIATcEAtD9AdhM5IHux6mjBfC7BAheI6dwJw/0FPJAl2OgJ8IoEoDuxob167B1+yZs37cFLlMh/DY3zAkCrDYjLGagsPg0o7uz2SzIzs5AckoKs8An+iyXO4CCAhdcrgC6de+Kf499jqVhMdCnLcb4b+ex+OcGC8VAN0nx/GTWhviDQNrOqNhzJHI9KffcyP2WWDyefHA4sjM5i8eGLXvw7OufhHlY6dmjta7pWAq2aKB6VfVT5atMfwq5zyoCjGMB6fpLVZdTz9ioe3N4qsoMKqPJfXrnmtb6aaWKr5Y+kwB0djzHWfaI+xqqJgYXJtlUk4Ew3TvI807Lo+luo+XFZ5NWGpv46wbKvLbjbkVRjQA663oNHuhnM1Ra8p6Xc01LA/4kafXsNx+8+3zIA30OeaD/5+s/SWvLV1NP+/+0jY2ouPLqLLOgqW2bJmcR5u1Ino/shIubPpIZbkuGz3QHVe2BTmdhhB7u/AbQBZiFAMzkqUo2fQYjgvRjJFpyIGgQERDJK53ukQ5QCHS/yMG+n37Zin/+6xM40uqiabsuMJoN8JUexMvP3YpkB3Dy2HGMfuw9JCRkITmlIY4dKcAfu3fj4/++jvZtgMLTfkz67ktMnTYNgiUbIhJQu059lJQUs7jjox97AB06ZOHzz6di3tw5aNKoMR568D40a5oOuobmF4j47NPxWLx4Kbpc1AO33zkACc5MFBb7MOHLSfh91XoUFRewcGlWG929jahTpx5uHXEjrryyLVxu4McffsPMH3/G3mN74UxLgMEowFV8Blf1vgL33D4UjepksI6wUsxqDmlJFO58HjKabKJwB/Ub976tef7MPRC5p8jSoIo2EXhOBidBmpulmDd3PqZPn47HRj+Ci7u1g89Pcc8D2Lb9EJYvX4EVy5ejtLQUrVrl4corr0SXi7ogIQko8Qv4dfF2/O2VN/HKyy+hsHgfZv00AyWFfjRp3AwjR94Lg8GH3MapKCpx45OPvoXTkYROHVti2iQ6IwAAIABJREFUzZrfsOb39XDaE9G2bSt0u7gzWuTlIiWJPLqJFj0Ivy8As8nKgHQC5IN+ExIdJng8wKath/D5xG/QtH0zDL1pEIwC4LAAFhNw/NgZbN26GcuWLcWePTuRnp6GDm3bouclPdA8N4fFZj998gxWrFmPpavX4dLLLsfiXxfiyKED6NKxA44eOYKUlCQ89dQTMJhElJT4kJxswb4Dx/H1hK+QkZGKoUOGoHZWKoIBKbymim4/35IoAXReN+WcinZmhXuey+2pAdDPt5HVWp9zDKDHA0cPsQ/rjq6rsRPZBVbOo/Zw1c77Lvkoqa5c0yZ10LVTCzRqUAtZ6cmhfGQVtP/gcfy+dgd27z0S/r44K69UV76KElbXhacyhWm05mi6VMjXCLXTS1GgNoUhCYwsGFAcLy/6PdCraFpU+WtiKXBiAQX0dz0Kc6o4Aej33noNchrVRWmpG/MWr8WvyzdUUZuiAehxRZ111rtsISjjqEfGVJfsy5kHuuwRprPASrPxdaY+HAETu1jcdPW2/LLiQqsCo9LKRyRgy1/2QNeaWWV6WWFBF3rJ50BVzrq1MzH8hivYuXbqdCEmzlyEHbsPqsqrJ1Fked/P+JWVF3628JAUBglAp7mgBNBtFgOEgBui3wchEGAUXH6XH6eP5sPvEhl4LvpMSLSlICO5NouBzj3Qk2CEAe5SNzasW4ctOzZi+94tcJuL4bOWImByMw90ivl26vRx+P1uxjCTkZkOp9OJ/IJCRn9ndyTh5KlilJT60TgnB48/eR9atszF6fwSfD9lEbbuPgiDicdADwHoZGZdTTHQtZ1RsUdRC4BOBoa3D+2L2tnpOFVQhJm/LMOaDTvPCYCubFE0w6Bo/VNVfaZnTVSWJ5aCke95SnCpsjdV7ffnszyoVR7Q0xatZcjjFXeAKgJAZ5SvcXp0iNCaayKfn/GWOaprfBh4LrFfxW9kNHez8pajKnPIA53RL8bTMKx6AXStcqeqzgolKmsL2wdqAHRt3XcBpdZz5owaOQx5LXNQ6nJj+swF+O33jX/aHon7OXge94xeAF3bnCkDHwhA5xS5Vf/wtvD7OoEYasFzno3YS8KlCE5RL0ktEvAfwv9D9M16JA+eZ8bkd3V3AnlSC54CGAKlWLV6A8b990usWrsVrdp3xAMPjULPnt3gD3phtxuZLsJodMIjmFFUasDPc3bgX+98DWdWNlpe1AbOZBt2b9+EUSOHo12zRMxftAfjxn6IYYNvws5tf+DwwSMQ/X7cecdQDLw2F4cOevHAyAfg9Xvxn8/Hkl83Ss6Y8a9/foaiwnzceffN6Nu3ObZs3YUxb78DIWDCow8+g+5d68NpM2DPHhHvjBmDzVvX4qnHH0f3Hm3hTDDi+0k/Y9KkxXB7jPjLfQNwUfdcBl6+//43WL9uF/r0ugrXX98TzZunYsaUZfj6m4U4UnAQV/TrhiFDrkGtFBOykh1IcibARoYDFN1cJK9zgQHmfOxoXnDAXOCUjFKgdN1DUZPxnPcAU2xFGOWEA+gUto72LI/Xz9a50Uje2waYLWb4/UEUu4MQzVacKS7G3Lm/4tdff8WtI4bhyiu64uRpL9auWYsvxn+JunXronv37qzFW7duxZo1azBixAhcfXUf2BwGbNlcgPvvfhXpGQnodnkqmjdrDDPqY8Hc1Sze+F/uG4bcFnZkpSfh0Yc+xr69J5Gc7kGXri1QK6seTp8qwsrflqF+gyzcfvvNaNOyIVzuEuYtbrUYEQxQCD4zgn4ic5fmcwBYu3EXPpsyHbntWmPA9dfCbgKSbEBRfiG+/voHrFj5G1q3a43cls2RX5DPQgcmOp0YPKAfenTpgEMHivDD/CWY8MMv6NS5C1o3b4KG2RkIuotx/PABzJ09G+PefxcZ2UkwmUUUuUTs3PkH3vzHa3j6qUdxcae2ICNuwR/UGpH2nM8eZQXC7w+RoLnytIzc98t0xDX07efVkOqozDkE0OMBnss9IMfQ0SOyaO1F5oHOXSdUZ9UjiJMiPa5PyD0zflafca1/lJdrE971104PgK65bhriBIdt9JosJjl4zmNgx2seXHgAOpNPotCDxwNA1z9L1eRUjPufyJgmpjd6yKGtejzQyQJay6N1Dwh5oEtx0LWUpSUtH3quFIiX176stGAx2KRYdFrqWN1po63lsDVPADokCncGoPvhD5QyD/RyALrRDF+pj1G4kwc6gecEoifJHughAJ17oLtKXdiwbi22kAf63i3wsRjoJSjy5yMhycriYp06fRReTyksZiPSM9Jgs9tw/MQpmMw2JCenM6t9j1eEIJqRmJyO5LRMpKSmw2SzIUj6AfJAN9NFkezwBUbhzump4gk08FGsCjBYjReIspxoay/yHecKcFQDoldFn8VrDUX2s1zOuQTP5TNaj+yttZ8qkweryiBC6/lxruZzpf1nIGpR/lCMzj/7wzyXyACNxOk4Nkbr+OuuigSgx/POrrduWvbBMAA9rvT61QigMy9KbXKn9r7WR+GuvRx9OapjT9dXswsrV7XtN+dxt/2vzrUwAF2jLkqTswjpn+hGKN9B42JMJzGf0b2TAaXqQ4hFO2+03j20Tu+zA9D9MBtLsW3jSrzz9geY8fMyeAQ7DNZEXNnnSjzx+EPo3LE5RLEEghiAyZgAj2hFYakFs2bvwr/GfAtnVjo69GyH2g2yMXniRAy4thcGD+yEL8cvxZrfVuKhUaOwa9t2TJ8yGYLXg//+ZyycDiuLe2w1n4DRCtjSa+H3VXsx5fv52PfHceSfPom+V/fA/aMGona6Ea+8PgarV27BjdffixsHXoTUZBsWLz6BTz77GDZrEM88dRdat2qAfQeP4utvf8DixX/gssuux/DbuiA5wwYfgYNrt+PHGUvxx+6DuPPOfrhhYHfMnbUFX44nAH0fBt3cC8OHX4PsJAMSLIBJACyCCLPoh0kIMA90rgEzsZjngoH+5XGKQ6EF4jIftc6ImvT6ekAG0OU7hlI653ppYuYNBokGnejReahbAs693iCsNgtEkwF+gwFFLh/mzFuJ7ydOxBOPP4IObXOwZcdRTPhyAjweN0Y//hCCATMSEuwQhSJMmTofy5Ytw5v/fAO1shKwaX0+XnhyAnpc0hHXD6uL5k3rwgQL1qx0450xn6HnFW0wYEhrNKpfC8+Ono4jh9zoP7gdul/aEKmpdhSeETB92hzs3bsLw4cNQJdOzRAM+mC3Em27AQG/H2aDGUQ8YSYjEKKcCAJrNmzDuAnfIrdjB9xx62CkO4CSfD/mz16O+fMXIq9tG1x/41VIybShqCSAdev3YN7sObCKwH133Yys9DR8++Pv+PG3tejdtzeu7NYCjbPNcOUHcWDPXoz/4jPcdset6HFlOwRF4PQZF6ZM/QXbtqzH6EceQE6DWtxkiUK36xvEmlw1PXCe9MAFCqBT73ILxvg/HEDXVpIeIbz6AHSmxoobdVL8R6SshOq68FWmMK2KNpNoF3/vjxoAXe9YaQXQqRwtyj+99dJWRhmATiCaZBmkqmht5fBX6tkHlZWJBZzLfct2ZSmeT3VQuNcA6KqmCh976XQm624tHujqS4hPyujAK7fwNVAMdFhgJK96wY9gwAWb3QirmUJJuREkD3S/HzYDAehenCAAvVSASBTuAfJAT0VWcm1071pG4W4QDHCXuLB+3Vps3r4R2/ZuhiE5CL/NhVMlR5GcloBa2ekoLDqN4qIClBQXIjE5ETaHDUWFJfD6ghBFE1JSa8PmSCZbeyQkpSM5JQOJKWkwWMycwk+OgW4CgsEAi3dF1tgMdIv/wVMlg1WRIisaeBi5/0Tbj7Tua3pkDrncmIZACiM4OY3WelVJB5/FS9QoGc/i9aqy6hkbVS+OSBRNHowcr6oYv7M9P9W2Ld7lyKA5G59qMNyLZ3tkfxYC0KuhKWqHUHc6JhHKNq8a3lIV81tNcVrKuTABdNIMVBeALrOTqRmZs5fv1ZVSfeWorc+Fmi6e++a56DM97dGT51y0rarLLDNw06IV0HPP5+AW29EYU0h8Lh+ctp2Tdmt1gIrs28pkW/K41HJO8aaXtftsAXTRn4+lC37Cm/96HwuXb4ZocEA02NDhos54aPSDuLpPdyQnkectge3kgW7FmVIrZs3ZyQH0jHR079MBXbo3xltvfYNWLRrigfv64a1/TofP7cajD47EHzsP4LOPP0HA58IXH49BRjqQ6AT27QvgiaefhTHRCHtCGrZuOIQEZzocdjs6dWmOZx7vj4DRgtmzF+DjD75Cy6Y98NhDw1ArKwVffLEcP86agd69u2Lk3X2QkpyC9Ru34MOPJmDvHg/uHfkXXDegNZxJfAj3HXThww+mYfmSVbj9tkHo27cnNq07iCmT5+Homf24+e6+GDigJ5ItgMMEmEXASjHPg34Y6UdyNCfwnIPoZhbrmfvHyVqK+MzHql6vNe+L1gMSgE5GuuWcHrmQ6/fzON8WC9fj0O8EoJtMJjicdgQMQH6piKISD+bN+xUzZszAiy8+i+bN6mH5b1swfvx4XH/9dejfvzfMJhEWswGlbgE7dhzCG2+8gb59euGWm2/E4oXb8O+/z8BDD4/EdUNT4aQQBCJQcBJ4/fUpMNncePLpgUhJT8LTj0zF7h0n8NqbN6JB40z2TosF+OXn1fjqq69x443XoW+fS5ijBkQ/Epw2FoOcA+j0rxFikHRSwNoNW/Hp5Blo0rYtrrvuWqQ5jXCfKcWMyb/g8KHDuGHoNWia1xReQYQzyQiXy4+5c5Zh8dzFuHnQtejYLg9fTluBues2Y8Qdw3BJxzpItwPBEuDQviP47JPPkZiSgGdeeoSFgzh05BRee+3f6NvrUgy4ri8SWchBQ7XhczXroKYH4tcDFzCAzgh6quGsqy4AvTxxUBVPCxltYq+tAdC19K4eAF2zQE0AOmP+j9eklsaceaDL4Gk8ylJ6oNM1Kd7KHy0jqT/t+QqgM9lfNQsBnwMcPNfuCaa+HD0X6+hjUyHoxIyoyBuMw7Rxe6gcg6TI1GBLpRXQYeK/ZP2v0WZLU9OVFLQamqOpDFk18mcC0GMrSrgRneyBLsdAJwDdbqMY6GAU7jKAboWpHIAOCUDPTqmDi2UA3ZHIGFNdSgD9j80QE30IODxwiYVISLQhLS2ZxUIPBr0MQPf43PD6fPB5A/D66EeEw5kKizURIixISs1ASloWktMyYCYPdFrx5AVqEFmcu6AQYCC6ic3p+Huga5o4EYmjgeCxlJxa9yc99dK6piOVZWpB9Opoi572R1VbRKFtjxyj6miPnrHR0we0aioCzKONsVbFvNb0cjv05tPTD2rzVCeAHu85UAagcwPuP4vxUdSxkg5/WeZQO54sHaO6jf/D1pLKgkLMdJJxQ/zGpjo90KsRQA/pBdTL0tWx31RHGfGfyed/CRdaP+tpj5485//IqqthiAFN5X4bJnOo3TJkoJIZvsdPD8lDh3Ga7rMG0CXdHA8yLhsYlIXpNBiNoDuhlofTwvMcMyaP1ZI1LK2RQHGhGL8vX4B3xn6AX5dvgk90wmhLRLce3THqwXtxaY8OsJp9CgDdgkIGoO/AW2MmILl2HVxzw6XocUl9jBnzCzweF24c1B/fTJiIerWzcf9fhmLp4q0Y89a/0bB+Xbzy4jO4pHsSVqwowtixH+CPA7vgNxfj3vvuR+d2LTDu3Vk4fOggklPN+Oqz0UhITsD2XcfxwnP/QNCThCdHP4y6tTIxbty32LxtLUY9cCv6X9UawYCRUUxP+Op7HDoo4uFH7kP3nq2RmgaYrMDR4wH86x+fY/u2PzB4cD/06N4Zm9ftx4yZv8JrKMaIe3qjb9+LYDMAdgNgBf/XGPDDEPBJADpRtvN5QQA6Z8hjtzSuQ4qf0KB7jGsyqu2BygF0Wqdk8EJe6MXFLhB7RnJyMsxmimpoRIkX8BuAUlcJZv2yHCtXrsTw4TehadMGmDNnCRYuXIjHH38EeS1rIyiIKMgPICPDgiNHi/Hss68gr2UzPPXESMyduwN/f+EbvPDyU+jZNwH+YAlEbwLzFn/umQko9R3HP966D0kpSXjpicnYuuUQxv7nVqRlZ8LnATLSgLXr9uIfb/wTt44Yimv79YTDboEoBmAxEWAeYAC6EBBhJlp6BYD+wbcT0bJLBwy58QYkmIHTh09j4lczQKGabrplGFIynbA6wQDwYhewYc0G/DJzFjq3aYvLLumJOSvWYOGmbRj14N1o08QBox9wAnAVl2Dm9HlYuGQpXnz1ZWTWcmDFyt14d+wYvPnGy2iekw2LETBJ7JZqR60mXU0PnJ89cCED6GL1QHN6AXStgjhZQ2kTwbQAZ5GanvgJrnoXgtb+YiIPebREodbWW4dY+fQA6HRIa3nY0a8hXrK+9vMYQAajMg66llqqSSsxNogUmUUbgF4dSnY1LSifRmTUP5GPcu7F+qyvPPW5tNG2SgC6SJSq2j3QtY7P2axPVUATARmMhpxioMcRRCfwlPZnA4s2pPrR0n7ZE4yUGGxktB4GqmvF74iMglaUqPQ05FWblK6jzEyDXVD5z/n4RANo5XqWfSez0HAPdAKeIZIlswsOCUAPEoDu8yLo98NqIADdh5NHTiPAYqCbQAA6UbhnpdRB966XoEWzlkhyJLLBdhWXYv36tdiybQO2/bEZHmsphAQfbKkmmCwCs+jNyW2E1NREBIN+7P5jFw4fOkS87AgGAa8fcLnIktoAmGxISc9GelZtpGdkw+ZwQKQLF23FZsBkNkIQgwxAl1l84q0zONszOtreGu2dlXkBV0TPqHZualnT5ecR/YX2krLSKtrntO63attQFenUrZvo7ayK8qO9Q8/Y6KmLbOwabewiz2M5DSlqznYdqKmrJjpV6YXxnmcMQJeMQ+PtgV4d/cykWmZQFX99a/zHhuvxSSLUInPEu17yXNci38qMAEYGoMcvPE0IQpEBoLgeoNUHoLM+1xBiobr22+rYN9XsrRd6mgutny+09sRz/snaDTluq5azQIvMEboNVheALvI416qtsKJ0sjyPYul4ztYDfeakMbqHlmKgW8QSlJw5jtnzFmHcB19hxe+b0KZTVzz02MO47tpecDosMBk9EIUAzCYHPIIFRSUWzJq7FW+NGY/ajXMx/LYByMlJxNdfLcHixYuRk5OLglP5uLR7Z9xzTy+sXXUK777zIRo0aIh+fXvh6r618eyzk/HzTz9h4NBrcM9fL4HFkY30FCdG3f8feD1e1K2fhjdeGw6jxYGgEMTfX/8Qa37bh0EDRiAzLRNTpkyBxe7GY4/cii7t6tP1FAsXLcHU6T9jx7ZiPP/CSLRs15autAhQrPegAWPe/gK/LvgNt946CMOH9sKsH1ZgypRlSM5y4KbbL8cVV3SBSQTsRg6eO02AMRgA/D7JyYKHlCujcafP9NQA6Lon4XmTsXIAnapKcc/pCfgFFv+cVPXFxW4EyJvbkcRC3pW6izB12mKsXbcWQ4cMRl6rXCyYvwLz5s/D8889hdzcFPj9Ik6cDKBuHQuOHivF00//jcU6f/7Z+7Fo0V688vRneOGVp9GlhxUWhwGi2wKLCRj1wLtwJIt4+rlbkJ6ZiX++NB27dx3Hi68MRYOcDAR8nN1h565TeOXlV3Db7cPRp3c3mIwio563mAxMz8Q80AMiYxJUAujvf/0tWl3UEcNuGszm//GDJ/HdhKmwWa24acTNSEyzwZlkgNsHFBYDWzZuxOyZP6FN8xa44tIrsHD1Wizbvh2Pjh6FxplG+N1AshWwGgSsX7cb4z74BP2uH4CLe3TEpCnzsHPXFrz1xlOwGEnHBQR8wTAdx3kzPWoqUtMDmnogAkBPbdhdbNS4MfJa5bEDjg4NK3koBYPMEsdsNrPPfr+fUVwQrQUXGhRBcSqJj0OAM8VGiPdzdiKR+trpjYGuVXivPgD9/APPmfiiAwivrgu8VgCdOU0wwE09aERt4ZEi5R85r7T+wqYsfceNBziwKy84/nf+KPPLv8sAurIc9WtBXcpID3S5HpF1K19n3l+VpyufhgvAZe3W+rny/NH6WQmwiSHjBwOUn9WPjZo6l68nVzCSSldN/j8PgM5mbCXUxiHKTkGKgR43L3Q+L2XBW9060Gbgw0ZPBs+rC0CPYwxX2SDgfPZAj3bmxDaKMcIgWmAkAN1Ia5wAdHfIA50B6H4vo3C3wAxvqRenjpyG4DHC4DcDATOSbCnITiEK90vQsmlLJDo5gF5aUop1a4nCnQD0TXBbimBKFlCrUQZOFRzD8ZOHcUXPnujQvg0aN2mIufPmYvHSJXCVemAy2eBwJjEv9IBgBAw2Fv88NSMLKWkZPAa6KCkgGI07EAgEmBe6nWQ8oh+Ms7xWFed05LhEjl35vUIJVPMziG8nsvewxPgS5gUT7cxVnr+ReaKdsfIeXfZdmWgjv4vqwD9HB9CJJUaWH8LLj36uly8zPJ26esbOE56fycRhcopsyMjT8fNP/kxt0WjsqXaDjUhXFfNMTdFqAXTl2NK9SouMK+fVLENqBOq1AJRq+iZ6Gh6giBmIhjYbSYYNk1RJiSnNG6bQlD/Ls6m8bBixOiEKUjzn0Hsrz6O1THqjCbLBM12ypXqScWoIeQiXw8lwIFq6WH/nsWnYDsHXFH2WXqnms5Y81Qmgaz1ryGtGi687MwqTjAPZbh+lzyLnqJr+VKbh+eU9T/JaYwkU+zCbmArdSVhFpHSReaT3hutblO1X3icrOhdi3Ttj55Gjw2ohcK6u/VbLvql/j6rJeU56QN4vaX3IlyDlZ2kf5NY9UtxGFXnYiaNDp3RO+uA8KFQ+rWQAXW2V2D2PznUNd4gyEL0iXVfkXiVdkJV7ZAWfOYU790IPxShR26hIuVKeS4o2Kj3I6Ywi/a2Wp8o80BGAxeCF4C1BfkERTp7xotQnMCAwI7s2UlMTYDL6YRI9RJMGk9kBT9CMwlIzfp63CW+N+RwNmjTDzbcMRb36qfhtxVaMH/8lgoEg6tdrgJuGDETv3k0w++c/8OnHXyA9PQN33D4C/a5Ox9NP/4jiokKIZhfe/2wUit2AzwX8843JWLHiN1zcoz3uu28AmjYmD18Dvpm4CN+Mn4vMtMZwWJ3Yd2AXLr2sHe6+sxcaZKXAbgKOnTyNv732FjavP4URt96N6wd3QXq2BX6IWLduNz7972Ts2rEffxk5HENvvBzTJi7EpMnLkZhhxY23XIErr+zKDMMJQLcBcJgBoxAktJQb1bFdhAPo9C/zRmeYRg2ArmX+np9puSTLjADlsyRUUa7DI/p2om0nqcpms0EQAti0aTvWrVuH3Ka56HHZZXAFgKLiQnz77S9YvGQJnn3mSeTk1sOq37fg/fffx8MP/xWXXtoWZgqHJ4jw+YD9B/Lx0gsvo1Pndnjg/tuxdvUevPLMJ3jltefRrosVmZkJ8JYShTzw4vMfo06DFNx655VITc3AGy9+jwMH8vHg/w1C6/a1mUc5TdkdOw/i76+9hqE3DUKvXj1gNgpISnSwOOgsBroxGoC+GZ9NmYqcdm3R/9rrkGo3ozS/EFMn/oDCM2cw9OZBqN2wDnyiCGcivQdY/Otv+HnGLFx/VS9069IR3/6wECu2b8MTTz+CxrUcEDyAwwA4LMDBg8fx3vvjAYsDva++GtNnzkLHjq1x+y194CoMolaaCW6Xn2GJcVcsnZ+TsKZWF0wPlAPQLxYbN26CVq1bMQCdBEyLzRoC0C1mCwPSfbQ4zWZGdcEPehnYkq+Ocg+Vv6jJMkZUeaoigVYD2ChfjGNdE2OPnw6CbJnXSKUHHWs3eUZrmES8d9VT1cXu/UoKPY+D9um9jFfHJUkrPRNTeXCtsYZZIM8ZmfxYyisrYaIAy7EBdJp9skAvK7O56Mg80NmrtVN4q28MAUyy16aMXJRXZPIrkUI5f9YAejSgIBawLPeB3E+x0nFPXe6ALl/46FImR62XygyBBnRxIwGOi+TlDRqo31WUyTq78vxMAc7eJ4+nDKZXpizTOP4KZa7aeaC8JKrNE5YusswodaAeonhAmm7wOirD56m2S3KZkjXy3FRWt+yk4EumTGGuo5qVZpH1uKEoDpXmUCTQcKiF6ABDtt1a9kItldKZli3ryAYpzu3Qeue26YzCXbTARDHQ2fIPIBD0sFhVZrMIUfBBDPoh0OWMvMJLfCg4VgDBbWAAukW0IdmWioykLPQgAJ080BOSIARFFBUXYR2Lgb4B2//YKAHoQdRumIkT+Udx+Mh+XNS5M9q0ykNObmMsW74Mv69ajdISF0xmG5zOJAgiUdKZIBisSE5NR0p6FpJS02CyWhEQOIAeZDGIDQgEOYBus1jYZU3T2tEwB/iOyUFnTWVEQCZh0pQc5iRaPULnrQQ6hESqsrO0LJ6sDIbL54As41am1JPmQ4UGSxF7b1RQjc5heU/hZXJDKN5Xys/lgW35XJDP+fL5owPt5c+48mC4PFbKszSibyIQpzLwRdq7FAC6fGZqAYJ1rmjdjERy3dTKkly+U8ouCkpr+e+sK/ipwcBjBaintn16+kyLN5jaekSmq6hesfpQgtAV+wCXWfhKkc+88iAzfce91kkfE+0z7c58D2P/MdFLAWqye5Uk6zAaDuV3EsgZBQCXpTdZBiurJ5efjexd0loNM1alc4KOC7nOpKCVy48AWaVas/azAqK0UxIDFV9XDKaH9ac60F2WZMvpHCuYIHzENJ7pkgJby7zTsgbYLsW2QgW9bsR2xseG10D5Wd7O1YDp8rjzgy0aqKcsQO6niL2XbQxRKhJWKame7JxQ5o+1R1f094rzlO3h6kdHz5091nhWtPeq3ZeVNY8sR8871PdETUrtPSDfm6OsFU0Aeqy1Ju9q6mumZz6rf/v5nzKk6tRYVT1ri4HooXt7pKwZba+ivyn1HBXlITmBy+lcvtV4TkW2Xz5OFPdF5Z2kzAhR8+Vcpfu3AAAgAElEQVSIlTR98jiNPV6W3IggLEaiKHcjGBARMCXAS3dBowlmq5kBhAbRD6sxSGgfzGY7PEEjzriM+Hneevx7zCdo0CgXt9wyGB3aN8b2bQfwzjsfw+v1IyM9A0888QgaN7Zg48YTeP65fzC66zHvPI/UVAEjR45FSUkxBKMLX058C8UuD1av2IkfZy7CmjVrcdPw/rj3L9ehfl0HTEaKz3wcY9/+Bgf3F8AompCcZMOd9w7GVb1zkGw2wyQAZouA1/8xBsuW7oMzoTbuuHsQWndoBI+/BBMnTcPihWvQrnVn3HzLdWjerD5+mrEUM6b/CqNdxNARvdGnbw+Yib6dyNgEwEaU0oRGCn7ugc7mA2fGVALoId2eVgs/3SNXk7Hqe4DWX8UAuuykFQxw73NyJli+/HfMmjULOblNMWT4cDiSEnHoaAFmTp+Nnbt34aUXnoLdacG2Lfsx5t2xaJPXEo+MHglXiQCbwwSTwY8fZ63AhPHj8eKLz6B16yZYv3YPXnjiXfz9zdfRur0NqSl2+L2Axw08/eQ7SMm04d6R/ZGRmY1//u1bHD16Bk89MwLNWmQzYL64CNi9Zz/GjR2Da67tg35XXw6bzQKb1cx0Nn6/LxxAp3uPYMCajZvwwZdfo2n79rjtlqHIcJpReKoUP0ybjVWrVuGK3lei73W9YE0wwxsQsHPXQfw4/QecOHgE9991G3Ib18NXM+Zh1a7tePyJ/0NOrUTG6GCmHwNQXOLGrF9WYNoPs9GqfUf8sXc//vrAPWibl4HC0z7Uy7TB4/HDaDLVAOhVP8Fr3litPRABoKc16CY2yclB6zZt4PN6GVhuMpuZVQ4JQVarld0Jff4AA8/ZvT4EBJUJIVwdEF0wMZJygVmNlz2ygBXLu0uXF4R0b9XSn/oE5CoQwLRUUkNa7YKrPqBJixJDrr7WuukbGw2ddZ4npT4mIZOtLCbE8V9kTzXurSYr5mlOEiUoFB7o4cr06Ep3JWiqUdjX1H8GtreE5gALT1CmBFJ6TJfNrfC2le0v5ZX+ZcByWT9xAFmp6Jf3qMj80fqJ92es/MxQIRTXJVaZ4fn5fJYvgtrLlGZCOGgf5vUXqVSL1U/0pnDQXo9HoJ71qWtf1zTP+IgxhoizvCNXVixrv0abg8h3Rjv/wv5G+nU6OzVas1dW92jfExihxbOLzWRa0yoLYycNkx8qoaxR+b6qTqZ9PhthFM0MQOcyURABwQsY/DAYgzCZma8D837zlnjhKXLDVeCGr8gP0W1Asi0FKfY0pNrT0KNrD+S1aIXkZKIB86PgTD7Wrl+LzTs2YPveTfBZigCHB7ZkuuQHEQj4IRANHYhBhPZ8ge1HtL8Q7Zg/QHKcDUaTBYLBjKRkAtAzkZSWLsVANzAqfRhNMJktCAoCAgJRuMsx39SOqjZWBb1jpmvfKKcoqxx04Fu6UiaqPE+4Z3isM6aylmvZu+VzUT5LopVJ+yCFZlEa+CgVjDHqGWZEEllOOKhXIWrHXh+JTEllhow21c+xynov1vfa1zT3jI8FoMd6nx7KTj1tqg5d3tn2GZuVSsVyhFGS/F2ojxmYTCCzDIZz0JxjiREAusHI/LyjgdEsjzTvlJ+ZjlRGm0OIMJ97DIyPBniGHFbKz2EC55lBJPMALwNrSFklg/H8LKVwJbz+HPSP1k5ukE7tIQp4fkbKeSTQPSw/v8BHOlzKIC8vUwrJIp237B7B4r/y85e8seTPkd7Ycn49c1NXHh1GJFrKkaZQWBb5RlDR7YBPlzIIObrpcZlELhfA+1Mpd1e0R1d0j5H351j5o7nS08BGGoSopCkIGZHIF059gq2evSPa3hntPVr1B5HzJJrOoqJ9Sss8q0l7lj0QJqupkFOk3VvbWtMez5jJ1YzN7H/3ib+UptxHZdm7YjC8vG5Gja5LOveYMKDV8F3t+CvvDiHrLbWZQ+mmTfpAcx45g1EUYDEGEPQUI0CgoD0FPqJ2NhphslKIryAYzTtZdcsAesCIQreAn+etxr/HfoTGjXNx3z034+KuOVizdi9efPEtJCQkIhDw4fMv3oHJHMDcudsxdsz7yK5dGy+/9DRq1zZj/vzd+OzTzxD4f/a+AsytMv3+5MbH2s7U3d3dhTptoS1aKLZ4kbLAwior7LLCHxa3xbUUCqV43Sj1Und3mbbTkejN/T/nvbmZJJPMJJl2tj92vj59Zia58rm85z3nNRWhdae6UKFh784zKDynwWKxom37JvjznyejWlWnhBnLzVXxzFMfYO2q7QgETGjeogHu/+VEdGhdAxkKYAkAZ86ewd79x/HmG99i7dpdqF4nHbUbZMLlPYu8c+cQ8Dlw+dgrMXJUP2RXs+DTj2bj44/nwp5pwaQbR2PkqAECnnPfQ+k1K/daARWmgBqyr3Ld1CQMG/dpitgoQqGFKmLTnXJrV95Yeg2w0UsH0Dm/M/45MS/u09PSnNi+fSemTZuOffv2o3W7TqjbsCn2HTiKTRs3o227Nrj33jtAPPjUyQLMX7AI33z9Ffr2643u3XpBsZiwdcsmfP3NbPTs0QM33jgJtWo6sXzZFjx03xN46pl/ok37DNSqWRVul0lsiL/77TPwa0X47e/vQE5ONh5/7E3s2XMUf33iTuTUqAqb1Ypz57w4dPAwXv/PKxgwsC/GXjoUNptVQu85HXYa4wRAD6iBoIQ77UImrN2wCW98/DGad+iIK8aPR6bFArtJw/7d+/HBB59g38EDGDh8CFq0a4kTuafx4/KVOJd7BsP698XY4Zcg77QLX85fgOXbN+C+qfeiRb2aIgPvdXlhplOO2YIdu/fhD39+HvaMLGTnVMNjv78P1TIUFJz1o1Y1C/w+DSrDhF5gm2zlaKisgQtbAzEA9KZNm6J9+/bweDxiSLWYzfCrukFWl7TQwgB0kw4chaT09BFhmCPC45oGzRkCZpiDHtPh26KQoTK4Q4tgJ5oogXPhR1sqB754jgIXtuESe3ryh8yoDV9ir0lKitx4ZLJ5S/Z66Yc/G4muIKslCggsHhIl5Wj1eo4l4W6M0HiHkgQbvZyXRcaiLJbN1R0B9LwZkrpGWRJlzZV0DohVZnlDlIErlrGr7AO87qgQHjO8tLotfmfyzMtyVnoStyfrFJPK3JkSEJZEGUKHyApYO8o93xjM2WBXNda/cE92WWm5FkYAYSlUSAK3mMT4mtyam0wfMEbaxTpFJ1MWfSYJAuiaNShH7Idf80Iz+QCTH2YrYA6SHd35brjPueE664IvjwHKIexzgufVnNno3aMvWrdsjawqVeD1eQVAX71+jQDoO/Ztgt96DprTDVsaw5zr0scuVxF83LOpqoTX4X+YFDkIenyU5rPBxAOVyYyMKtmoUq06sgRAd4BHxQANBopFAHQ+jzHpghBOUp7CFWFgTG3eIOCbnKEs2T6gr1mRsusJDLUKu4SOq0mNaXEKusAm05BBKrW9ZzKVl+p+MHwtLMvJifmpBNAjx0AidWaMnUgQpPT9WAkVp3Afj3gdozT1r3j3h4ZA+AXxAE99AQ8PyxAuAR+uOqCvG0HQPvS7fn9s2fgwoD/oeFJ8d/Fpu7Rc6o64RlzPkjvgeDvlZMZZytcyNvmFnm+iMlf27j54Q7BBE+0BMg9c4KkzQrUl5IhUtpOXXqJUzj7JtWwq62c8AD16f53qXB46EwT30PFA8/I+P7maqrw6ogZSOHskV4Oh00fSe9uK2N8mV5af+9XRM25itpWybUDB2TPMfn3+azJ6T5ua88Vnn76SctYEQNeoeuaFSszYYodfsUDleU+WAA1QGVYsIIpjfoYDV4EzhR7M+n4ZPpw+E9WqVMV9d92CHt1aYPeeo3jh+Texd+9+tG7bBvfecztq103D8hWH8Ngf/4yMjCw8+ugj6NylDgry/Zg5axk+/ewDnCk8hGrZObh64p1w2mvgrXfeRpVqdjzxjwfQtEEVKR/f++WXm/H+u1/gzOk8TJg4Btdf3wNVqzqRFtBlolXNJ3SPn9aexOKlG7Fm/VLsP7oZqlaIDh07YvCAMejTsyvq1slCYWE+5ny3CtOnfY/0bAfGXzkCPXt2QPXsLHEW0Pwq7GZF/msBFQGVNSQrt74+BgF0+Rl0bKyUnU65K14EN5YNoOv2NTLPAxIDnaxuj8eN9eu3YMGCRdi6fZfEBq9Vpy6aNmmKbj26oXOn1nA49JjpJ0/l4cdl67B95w4c3H8Aha4i1MipjuYtW2D40KFo0iQbiqJh+rTvsGAOVRiuwKBLmsNht6GogAoLwK8e+jsUawAPP3I7cqoTQH8FJ07kYeoDN6FJ0zqw2czweALYuWM33nzjNYwaNQJdOrdHtWpVZD1zCtGVwRFNgt/R7uH1+kWRcM/+g/h89mxUq1sHE8Zdipy0LMBHBrkPe/ftx7wFS7Fu80YUqT44M9NRt25d9OjSFb07d0B2RjqOHz6LRSt/xIJ1K3DjLZPRsWULmFU/zAENTgffq+Dw8XN458NZmL/4BzzwwFT06tEa2ZkM3xAAPIVSpwrtTMmZFy+C/lOZhcoaCK+BMgB0YaCXCaAXP1CPHWIkAzIv/l6izgQ94EPG2dD5NDImUfgBpqKMkqkc+CoB9NTiV6ZyQK2oey6+SaIYQNflW8PGVIw40Ma3qfXniil9OIAeDdZW1Hg/XyU16jnZ/pns9ecrv2U9J1nwnM9Lpa8l087Nm9RHvTo1cPpMHjZu3VNWESK+T6U8Sb0gbA1L5b7w8Rr9e3QfqSgAXQcbzz/g2KBeTTRpVFtiwhGo3bPvKA4ePlGearsg9ybbnynZq8ACswDodDjUAXTV5A8B6CLaE9DgPkcGuhuuMy6o5/wwFZmQac0S8Dw7PQe9uvdGK0q4V8kUBvrpvNNYuW4VNu/YgF0Ht0C15gMOF6wE0BUC6Crcbje8Xi8Cfh1Ap4e/AOiqCh+tIgolsyjhrugAenZ1ZFXNCTLQ9VhvOoBuCwLoZLPrIT2SMRpUhIExmXkjfPdZCaAnN56FrXuhGVcRjI6LD0QvTeo3HvhSCaDHBtCrZ1dBm1aNxKhDg+ShwyewY/eh4hNjCo5u8db2Fs3qo0HdGsg9fQ7rN+8OvaOi9lwX/D0R4bYSHzcVtn9IYVUW8LyCAfREs1lWezqddnTp2AoWixlbtu1Bbm7efwlAT7REF/66ZPdQzFElgH7h26W8b2jRvBHq16uF3NNnsWHjjvI+Lup+I7TbhbSuh3m2JBG2sJKBfp6b+iJ4XFnzevmyeL4A9FdTzgZVxKyMbc4QXZR2VhT4TWaojAFPsFBkyvwiwWw1m1FU5IbJbIFit+LA8bPYe/AUnA4Lmjeoixo5aSgs8mDHjkPIz89H3Xo1Uat2TcBkQX6hC0uXrkadujXRqlUj2OwOuNwEFYuwZft+OJ1uFPpMaN20jQBta9ftRnqWCW3aNIJP9QkpD5oDc2dvwJuvTxNH7vum3okhgxtAC/iRbbPAqSgwmfzCni/KV3DkWAGOnjqOc64TsNj9qF6jBmpXbwCnIx0muBHQvMg/48PRQ2dR6HWjet1sNKhXHZlpVonhrvpUWCXEoRx0guHKWNVBR+OgEgbrKQSgp9wSlTf+92ugbACd8wH3IFYL1Rl0/xLabQoLXdi//zCOHj8FqyMN1bKzUD2nCjIzM2BnGDwV8Hk1+FQVHpcXx06cxOnc07BYzahZIwM51XOQ5qwiqg1ZmVZs3rwPJ48UoFHTRmjSJAte1QO/xwq7XcGWzfvg8hSic+fmsNltWLdqD3yqCe3a1kVauh1FRR6kOW0C7C9d8iPatmuFalWrIs3pgMVMUmtA7EFc2pxOJxTGQg9o8Pv8yM07h4OnTyNgtaJWTnXkpKfJuAp4VRQWeXGu4BzOFp5BntsDHxRkZWahfu2ayMlwwuTV4Mr34lDuCRw8ewLtOrRGFYcdHpcLZpJtFStUzYLcPA8+/2oONm7dgYcfeQhVM63IsAMWsuFVN5xOG3wBqmNdyDX+v9/bKnPwc6+B8wCgh7PM6fNSzEY3FqLwSiTErjPQKwH0C9+5kt8cJm6ICc99KgBV8nlLHqhP5QB/4VsllTcUB0UIxeIJst1klJUBoqfyxgt9T6y2Ka0c/C6VPnOhy2E8vyKAo4ooS/9eHXHHjZchPc2BIpcbr74zC0uWry/z1am0TaLzRoc2TTH1jquQXS0LXq8PH8+cj8+/WVxmnowLEn1Pwg+McWEqc00i4EwsAL0iygPQczW5DW5pfYDA+W03XIr2rZvAbMSioEe8GsD381fh1Xe+LE/1n/d7k23PEgA6CKB7EAAP/JRQp/OgLgUr4HmeDqBr+QEobgXp5nRUdWajRmYN9OzWEy2at0JmViZ8fh9Onz2NFWtWYvPOjdh7ZDtUWz5MdjcsTk0CudHbmAcmn5dS7iosjBdntojUvz8Q0AF0OizQwVEY6NWQZQDoNjv83I0RYCeAbqaEu85qF8C/ggD0xx+5Bd06tZS1bO2GnfjdP96I26aVAHpq3T1p5YqfIYCe6tyZCFPRuKaiAPTwWM6p9YjE7irv2k5w8Z5fjEffXu1hs1pCL+Vzl6/egr88+U7Kyg2x8tapfTM8fM81yMmuIvuF9z+Zg09nLYp4b2IlT11RIpU6SzRPcl05APRUx0BS+UvhYqra63FvL75UVnvef9fVGH5JL8n47r2H8MtH/10JoKfQlrHWdqPu483BqfQWYy1MZF5P5fk/13s6dmiJB++/ATnZVWVu/fDjbzBj5tzzWNyLF0BnX/m5nPPPY4NV2KPuvWsSRo/sL3uFffuPYMrUv6a0podnuKx5vXyFu1gAdBVmqoqZAJ8Z8CsmYaAzd3SpNQdMsNEyr2koLHCDWubOrDTke1XkFfmR4bTDpqkSK53zJs+WvJfneLfHD69PRXq6DQVFXthsdh41hcnOWM0UQjuT74OqFcCZXgXmgCLAJE2W3gBDjPlgsemBcPLOaZj20Wx8/um3aNayJe66ezI6dsiBCX44/BrMfh80uKBY7RTXhqoqCDAAs1mFpvhEIh6qHQrMUBQPAK/8bQrY4GGIMzMBRYuUmXYHltfKulB19rlFMeuaeyXCfemhcJI0h5Sv61TefQFqoGwAXfqFyQSHwyby5x6PKn+T9a2TEQKgnKChiEz/cplDgiFWaS/hd1Rv1j83wxLkogT87O8EmvV5QfUGYLFR8c+PAFSYYYfZzPBVkBB6Gp1eAhosJitMdDqmKqBiknWXILTNouDAgcOonlNNHE6IqVHCnQQKv88n9UfVaD17ijDrXV4fODLoSBPwa0hTFAHQVY8qY8LmtMBkNcGtAW6W1QTYFQU2fZjJmKGWhQsBmG0WaD4vbCYTLCyzakKhO4BjuWfw7xfeRNOWrXHjTRPhtAABr4YsO2DjmIQGH+cBk/kCtHHlIytroKJq4DwD6ATTDUA9HFg3iqN/WwmgV1jzJn2AvXgB9FSM5pEy4RVV6xfiPXq7FAdICNN5CMmdF4NdhoHswh4OylfORAH0dq2aYECfjrBadMPr7n2H8c3c5eV7+QW4O5WDdUUZMpPpB4P6dsbtN4yTODoutwevvfslFi1bl1CNJfMePjDR8ocD6JSkJnj+0WfJGW0SfVdCBY1xUbKAa2hNDHN+iWXM+68B6Cky0GPVH/vSrx+YhI5tm8ZsczIEH/v7W6lW/QW5L9n21AF0czEDXQB0LwJkoCsqsWldnyfIQHfluQRAR6EGi9sMh8mJamnZqF21Nrp36YHmzVogI1MH0CnhvmzVcmzZtQkHju9GwEYGuhtmRwAmhXHnedDzCIBOYwAZnlQOoiWDBzAe/Lh6EEAPMdCrVUdm1WyYbXaRcCewzkxKnHRNEwl3OcxVEID+99/ehs7tm0tb/rRpF37zxOtx2zWVvYAuyZccAzvZPmDMaRd6rkm1w1/cAHpqe89k6iKVfpMIwPJfm6MriK2b7LoevbY/ePdVGNy/c8zQIwcOHcedDz6VEoAeb3x2at8cv7pXB9C5X5j+xQK89/HsiK7ymweuR9+e7cWotHnbPvzxn2/B5aJpqWQqb79JtI/eOnkMxo7oA5vNgv0Hj+O512Zg284DsW//WQLoNEgkWlsVe11ZYyAcQD946DjuefBflQB60vaH2A4rlQB6an29T69OuOPWK2UeLCgowvQZszHzy/mpPSx4VziAzrn108/n4INpX5frmZE3VwLo57Eyf1aPmnrvZIwc1lfKdODgUdx13+MR5Strjo5VGanck1ylhsu2p7bH/ezT8jDQASuVZBnbWdHgM2vwKwgy0MX/Gia/CRZNgd1qEVCPQLFmNyPP7UO+24V0px3pZgWq1yN7OIWqtF4fvH4/bHansHV5TnU4nSJ97XK5BWRPS7NJyNcirwsq3Eh3ZkNTAa8HYJhmnwbkni2EI82MV195BfsOnsTm9YfhdGTj2knXYejwDsisYka6TYHNp8GseqGYPTBZbNBUB7w+BZ6AX2KsKxYf6KFu0tJhUWwwm4sQUN1QPXZoahpMFgVmO9nEjHGtyjncZrHAalEkjyLfLvtpPqMkcUDqxMDWk+sAlVdfNDVQNoCuhxAlzRPw+fzSnwlIE0D3+VR4vOxnZphEDUHRwWk6ophN4ixCjMvl9geVdIrDINLMR0KCOIrk5SEjPQ1mxQK/ymsh9m0+z+32STi+qtUy4fF44fZ4kJmeKeC2y+1GZrpDnk17s9/nhcftEZDcarXI536/DqDze0NtioA77yexwq9pyPO4YLLZkG53QPFyQKqwMn651SzvK/R5AJsNZjtDAVpgZfk4WL10xAFUM+BWGBrQC7OmIis9HX6vF1u37caGzTtw6PhpbNt7GFdefQ1692kLp8RIDyA7zQTFXyiqipo5Daqp2Jn6oukilRmprIGEa+C8A+jFEu6VAHrCrXDBLkx+c5jaBi8Vg3GyeUuF1fPzkdwKtosYJCLbKJZxL5X2uGCdMM6Do42f0exz4+9f3389unZsGXpK3rkCvPjm51i3cWdFZ7nU9yULoKdilE21wMmMNQLot00emxKAnmr+yrrvfADoZb3jfHyfTD0b7wvv9z9XAH30sJ646ZqRuldvIIBtOw9i8bL1sNmswjo+fPTUz4SBboaimcXzmB7FqsmHQDAGumLRVXdMqgbXOVeQgV4EpUiBxWuBLWAT+fZ6OfXQtXN3NGvaHBnp6fCpfpzJO40ly38QAP3Iqf0I2HUGumJXgSCATvl2eh1Tmo7guSKS7ZTzYrg3SsoTQGes8yADvVoOsgRAN2Kg6xLvwkD/2QLoycUArwTQK0rCPbV9Z7Jzdip7yFh9oCxAp8LW9goA0MszBnhv986t8Mu7r0LVKhkyL+47eAxzF64R41D3Lq0F4P7b0+9JUya7b42XNzri/Oq+a4sB9JkL8O7H34e6C0PBPP7bX6Bu7eryWX5BkYDVS37cELNLVVR7PvX4FLRp2UjyEIs5H5G5SgA92eFfruvL2ttVAuglq7esOovVIJUM9HJ104ibf3HTBFw2ZnBI8WnFqo346z9eK9cL/tcB9FT6dLkqvPLmUA1Mved6jAgD0O++P5KBfvG1zflhoM/4pDwx0CmdDGGgB5RAEEAnmK5bEskIVwRAN8NusYAsWUYC16yA6KcF6JCtwE4FSMYND1CZjDdrUCl7TlDO70dBfj5yqleX7/m3AebREdvusCBgcsPjM8HncsCk2WCz6/7MZwvyUeA6g9/85rc4dbIAgUAV9O8zDDfcNBZ161dFXtFZkY9OgxUWsnJRBFVY7OkALAhYAgiYvPCjCGay403pCASIQ+TDYqJ0fTq8HofETbc4dBCToCXPyRJOlh/wZE6pbokJT1n74kEnH7GmTJDzcyUL/f/yhFQ2gE4Qm43NcwkZ6FRZsNsJ9Jrgcvnh8XrgTHMGyQVyahGSAp0yqAQovUUziQ2G95qlU+mJYDwZ4hRgJJucz9fZ7g651u+jjHqhqDjYbLqtTA+jrDv+816DSEcpeKvFKnYejjeOOzqtWMwWGZcEqTk2CabTNsT8yTNNJhT6/fCTVa6YhVlupRMNmfQBDV6ODQL9dgtMfC/HPZnoPhUWqkAETFDphGM16VEBSbQAcO7sOSxbsRrzFi1Dbr4bw8eMw8BBvWBzOpFuDaAorwg5GQosaiGgWOHXHFBNhOYrU2UN/F+tgXIC6Bz8jA+i+90YQ7uYJ2vIuRdXDyXc6YVTKeFeEV0m+Q1laobMZA1fLHuyeUvF+Hk+GOhTbrkMzRvXhdvjxXcLVmNxHCPbhW3PoBxMKQB63x7tMWZ4HzjsNuw9cBRvfviNMIgv1hSLtWXk1ehPXTq0wJRbxqNKVkaoGASDvpnzI96dXmwQvRjKmGx/lq0XQ1lc4DgwyRrAKwH01HpTsvUcq/0TBdDDc9ivV0eMG9EXDocde/Ydxn/e+/I8jfvkJdzj1dz9d0zEJQO6yNcEy//29Ac4cuyU/J3KuEmthZK7K9n2JAPdRBa6xuOEAaB7oUnMtoB+2OAxnp7EeS4UnSUDvQgWtwU2nxWKzyLy7Y1qN0aXTt3QtHFTpKWlCYBOCfeFPyzE1t2bceLsYQRsBYCdXsRkt+sMdB6YGOOKnvQyrxge0nwrAf24ALodfn7Hg6OJMdB1CXdhoBsS7rK7KzvJ7oGHyMQuD3ughid+d3sEA/23f/tP/BfSm1sOuokmAzhPPiRBsv2zIub0REsdeR37BPfdiSduN/TyJ92gib9EnwUq4B16fN1kWfjhjnGJzM/GvJ5kBaR0OQ0eYvm7wMmog9YtGuLmSaOQlZmOYydO4+2PvgMZ5NEpfAzceM0IXDFukMSGPptXgKdfmo5V67aFbjHqNNV9UKzxWRaATkn55/5+PxhWhCn3dB6efH6aKF/ESqnkLZV7/vHYHejYrplkQcLnvP0l5ixcHbt1UwTQK7J/JtstabiuZKAnU2vhlv6KmUOTyV0q18YaN2U5LKXynv8FCemaBuQAACAASURBVPcbrhuLiZcPk7mXdTh3wQo89+IHJarr/inXoUXzhnC5vfj2uyVYsHhV3CqtBNAv/HqbSn8u7z0D+nXF5WOHyDly956DeOX1T4RJfDGlCwGgp7JOJ14n4XNy6vPzp9NfTvyVUVdyTdUBdAQBdD/8Zsq5ExY2wRwww6JZYNOonmZCgIRUvwq35oXP7INmgUibO2CDWVMEqOM5wmo1iww77aJFhQVIT0uH2QQUFhWIY3waWamqCldBPiw2IvVeAdAdlpp8K1xFAPEzs80Pr78QW7ZsA8Og+30OZGTURouW1WG2m5HvykXVNCusXsBCWWyTW+JNa4FqsFjtUByAZmbs5hPCjE9zZCPg55n3HOyWACymLBQVkulLeWoFZqvuOcC8kZXLUznPkkY/kJNicB8SrvhJnKMSQE+5G14kN5YNoIcY6LrnhIDhxUmD3++DX/MLgC42CCoTBE0edMjQz5hmsZ/4fN6Qw4lFQlfRC0OD026XWOhqwCdAu0mzikOxRhl3M9UZHKIYY6e6g9WKgqKzcp3D5kRRYREUkwa3xyVgeXp6hgDoBPwVE8ekDnrz/Tpz3ibfB+Rvi4Q5YGxzD1UXfH44FQscZosA5LQfUW8+YDaJsgPBdjn7qRocJjPsZovMEX5NhU/RYHfYOGDho6READh+6gx27j2Ec94A2nXuhBo1M5DvAqo4A/AUFKKaEwi4z8BmT4OPIRhgv0j6RWU2KmsglRooN4DOmJrGBKMLtIeJS5cwuxlmzKDPV4TRLNpgHW4YqSijZLJGc73Kk2M1pdJMqd6TrPE3VUNmKpvQZPP23wLQn/3rFNSvW0OaYN6SdXjprVmpNkc57tM339y8xouBfu2EoRg/eoAclk+fOYfn3/gMm7buKcc7L/yt8YynRn+6/orhImnJzQOvNT7fs/8oHv1L6oeKC1GyZPvzxTqnVQLoqfWOVNaO6D6QCkBz3RXDMXGMDlDknjmHZ1+djg1bdqdWiPC7UpBwj/fSv/z6FnRs11S+3rB5Dx77R7Fce7LjpvwFS+wJybZnSQDdLwx0AuiUcKdCusR3VVUUCYBehKLTRbB5rbD77YDHhJpVaqF5/Rbo3LErmjRqokviqT7knjmNuYvmYtvuzcgtOC4AumYvAqyMbc4jke71T696kaIz2JzyUn1PJod/SrhDQTpjoIcx0P00rlBcTKHXtE3in9PAkCyAzvcmq8RhrGdP/O6OKAA9PlMq+bkzHEBPHEJOtg8Y9Z7KfiixXlm+q5IFj1Nrz1TymLpxMZm3pQKgl3YuiQXshMZeMhlL5dqKiE8fdHAyyjl0YFfcc+sEEICm3PmLb3yOeYvXlsh9+PiceucVGDGkh1xjyLUbN5TmRJlIlcRbO8oC0Pnsy0f3w5ABXSXcxap1W/HOtPgOmamM51TuGdC7I8aO7IP0NAe27TqIN97/Oq6sfKox0CusfybSgFHXVALoyVZaJYCebI0Z1/8vAOgN6tfGtVeNQsMGtZGbmyexyjduLqnc9tKzvwOvZZoz70c899KHcau1EkD/eQLokyeNxVUThwtrMTf3LJ569l2s37g91eF1Qe77vw2gy246pXopP4Bu0sFxkx8+SziATga6GYrfAsVnEhlns1V3uPbBD6+JZ1iyWwGnkgYrwTkyz1Vd8pymf4LpZNPabTZxnvZ6PTrrVlN19ixLbGPcaIYYI9KYA1PALjLuBNBNFhdc7jxRPXM6q8JidsDnMwnozuOrVyuAorlg9ZIxaxWpdp5VoWbAZLKKU4DLn4cAXLBRQxtOeD0EDM/BYddgt+RA86fBR5auQpYuHYmD6myCnxMIZRl4NC8OQmsA6TotUNPBxEoGekr99+K5KTEAnQA4+wkNJz4f+zSZ31Q1t4CRRNWAX/o+k8p+TkcME3TlP5MijO/QWVPij+vAuthV/H5YTGZYLfyMyoAaPG7A5/XDajfBYbfC7XEjoHI8ZMkzCwpyhSKe5qwin5tMAfi9Hgnbx/fZnWlQGCOQNpyAJuQJjkU6lPB+AfI19n0zvAG/xDZXCfRrJmGf28AY5no8cq/fBy+9aGwWmAn6U5mBLHUosNJO5PULSz1gs0h9eF2F8HncSEvLgNliR5HfD5eqoShgg8XGCQLItGsw+b1IN3vhLTgJRbFCs2VDhePi6RqVOamsgaRr4DwA6KKJEkxcYAzWub7NjDRWGhHSxcMrinVSCaAn3Xpl3pA8OJGaITMVY1GyeasE0A22UUkJd3aEaAD9BQLo2/ZetAzPWJ03uh/99Te3oWWzBlKG7bsOokXTerIJKCxy4fX3v8bSFbElN8scGBfggmT7s8yOF5h9znckCwKlGgM9lbIkWmfllXBP9D3l6RbJ1rPR/uGgVqIAeng+CaBfMXZwCEB/5pWPzxOAzg114mBjaf35+X/cF2L7zV20Bi+8PjNUhIpom1TaNdn2jA+gM2ZWMYBOGTwBz88UofB0IRx+OxwBBwJFGmpXq4M2TdqiU/vOaNSoCZwOJ3yqF6dOn8J3874TBnqe66QOoNuKoFn80IIAOiW6aNQgiC7jXuYXeiMHZbgYrwsKVCjICAPQFSsZ6Agx0PUY6D83AN3YiybHRE+2DxhjIJW5MJU+muw9lQB6MdMk2bqLNTcb62v4s8Id/ZJ9R1LXU1WighjoyQLo4WvBE38IU5bYuAu//ktxPM/wOk3eKSa+eklpAHpFjc0L/p5yMNCT6mcVeDENesnoilRg1so8R1VKuJdsjfM1BmI5KpV33/i/AKAnOj4qAfTEQfHy9rtE26Sir5s8aQyunDBCP0eePounBUDfUdHZKPV990+hhHsfuebAwWOYMjVSwj15590LbYM5PxLu5QHQGc/bEqAsOQF0FX4zJZpViYfOpATMMKtmKD4FpoAJNhudrAPwaF5oVk1k1gkQOpR0qB6dwGO1KSLnTl9txawIqOhz+2Gx6cBjgOCeqwg2ux1mixlezznA6oPFmgafOw0+nw32ILjm8uXDbKETOOAPWGA2pQXzwJDLKhSrBxaGQSvyw2a2QLGo8Ac0aCrBRStp6XD582EhzR5kCFuggECmGwHNhYDPAbOSBWEAmwhYUmrbANEJalJym7ZVAqa6QpdBAwzHKcJjoEeGpy3mqUdaSwiuBLsz9bHpPhGmmhaKsx58Z8mOr9+sxZDk0fV7mYt4P8s3bMV2EP1sYWLr30Qn/atgPciP4muiZ9biuqV6MctAVQE2jVn/SY40fzIUnjyJ37MugwTNGCap4iqKhTpFnM50FUATFV2l90stGvmV3+TdJIqrUgd0tpBRLF2E1/vh85H9rYPi0q4kd1FkgWzyoPw7f6dyg8iwq3ofo7OJFC5A2XayxT3wUDnQY4fVYoZipXOKS851VosTAZXscR+sNi81BuH3Enh3QPV7INi2KQAvY6A7MgXkpyOIzW4T4Jzx29nPCaz7Va+A7harDV5Vg49OMMy36hcA3WE2w0onEvlcg5djgp/ZbLoaoc8Pi6rBztjvEgrdB58WgNVugebzymdmXuvX4KYsvd0BL50PNBMc9GmhcoSvANlOMwK+c9DAWOwZwkCXHix1rveM4r/1qir5ebAHRZx/UunvekeK3VNDAzf04OIxofePUL+RfJDIQucgPo1ORmG2U35OEk2IThz8noqVERRj453GuOecEX0aisJTQzhqcflj7WSKRRSSs+emUqv/W/eUF0DnBBK2KBT7bxkdLLI6KwH0iu1eyW/2L14A/Xwa2JJphWcevzuCgf7y218mc/t5uDbYJiGpzvgA+uWj+usM9LPnhB20ceueMg0/5yGD5+UR0caWPj3a4/bJY5GR7kRBoQvTv1iA8aP7I7talpRpwQ/r8PJbxUDceclEBT8k+fGZfAaTBYEG9e2CO24cl3QM9FSMZYmW/3wA6Im+K/kaDtu8JCmna3imGk+4uAB0PdhKMileH/jfAtD1g6YRAz2SgR6ApqooDAPQnaoDzoATamEAdbProX2LDuhIAL1hY4mN5fPrAPqX33+Nrbs2Id+TKwB6wFaEgNmrHwZp8pCDmg6g62OeWzN9fyYeyTwsUtoLZmRkVUVWterIrFoNOoBuSLibYQDoBOTFWz94UElEWlc/aCYp4R58/t9Ewr2FdLefNu3E7/5WSqzOYOiLxI8DwUOynCQSv4tGCpHJTiLpMumJvyOJR5fvUh5G2ReSeIr460tct4pIydVzKjlKZQ8ZPqclCqKnkrek76kgAD0cvBo6sBvuva2Ygf7C62SgrymR9fB6jgegR6/HqewfaO2K1Z87MQb6vdcUx0D/YgHe+3h2KJ/JvivZPVQq/Szp9q8E0JOusvLcUNb+sRJAL1m7yY6zeO1TCaCXp+eWfW8lgJ743qOseaDs2r44r/hfBNAv/DodbqtLzbbK3vLJxy+l3mkEoDVgYQ0BhQAlQcmAAEEE1s2EnDUzAn5dp4z//PBDM+vgFgE9u8kuYBzPd5RD9/rJwqVEtM7K9XoCwjy3KAS3vYDqg5WAokmD3+tCgIxbixMaQUHVDItFPyf7Ax5YLLoUts/H86NVvuP5lfHXFTNjRhOA88PCi5SAgHqa5hQmq8msQoUXilmPQ8345zazDYqiwustgs8LWC3pAh6yzAKYB53LeR4yzsq66SYMgNXDnkvS64QgmB7/3eUhaJlG8XepB4vFKmHzqDDndDp15TbeI07tlPumKUWBiyxgJQjwB5/uJ9JIRwRhwuvvDMiLmQG9nQKhM7jejgK+C4pX2s8wvNvAvcPx7+jPIv4u+Wy+UxxUNDKxqVKnScxuOkjQTOT1aeJMQTjI7dVgs5pw5qwLWdXSpC09XkqTA1aF6gX8acK+Q8fQqH51AaY9RWRSU1rfLSoYqtcCyheQaW2zW+BxU0HAArNNgY+OFYoi/dBuUeAqcknoUgG02adDIYKDzhAhPFQH7NmOVDEIwBIExfXrFLaPSYOZpARmks+yWOFnOwc0+d3jc8PtOYcMpwMKmBd+a4KN4QQI//sJvDP8oSasbvYx1R8QeXRKrtscFvi9dDwhZf2sOKHAlwUz825W4dfyoZgsUEwOqF4C8CosDjdg8sHnccBsssnYMltpn/HAz/ebMqWfmxQ/LFYNitUCr5djmaoQlHnwQTGTSc8iWWCymeFjKAYtABtUWE0aldvh8rjA3NvSMlHkU6ncLm3tc3lg8vpRNT1d75+aCr84Omgi304WPMH2wkIXLDanEDIcaXZ4/WTX62FA0mwmWE0B+DyFSE/PgsdjBvUpFJMqyg4koOiQMdUe2BYcB3pfj3CkkLrVw1HIwAml8PhP4et5cBRH2H6Cc6LMjeHANcFufZ5WFIaz0ESJkW1LMxAdiSTmvE8VRwWeP+mc4PXlw+YwwePxw27NgNnkFBUNhX1d88Nqc8PtzYeT0vUqHZUyZM7lQ4t9T/TxLiolrBNjfItvCh0vdN1uw+mD9WOmygDtM6FDsD53684+xYOd90dqa+izWmUqbw1UAugRNZisocRYXlPpjF06NEO3Ti0EqGLiArxm/U6s25iY/O6AXu3Rvk1j1KudI4vH8VNnJb7synXbsWvvEXlmvM1+TrUstGnZQDymeI9xff261TFsYBc0b1JX7t9/8DjWrN+BtRtjxwY0Ki/6oNylQ3N069QSTsbIkLJ55Tnrwp5T2kFkQO8O6NSuKerX0aXTjxzLxY49h7Bk+UZ5Vmmpa8cWIdCV72RiPoYN7Ir2rRujWtVMHD6Wi207D0g881jPY/nr1a4u9145biDq1MqW339cvQWrfyr2yiWwu2ZDpCRat/D3B78b1Kcjendvg6pZGdh38DiWrtiEzdv3RRSDeezVtQ3atGwobco4QkePn8bRE6exdMVGHDpyQhZlnbSsT/rsOzQW2m1WYWpf0r9rKNbkzG+XCPDMeuYGeN/Bozh05GTMquNzBvTphDYtGqJu7RoiQcM6JwBfUSzv8D7E32+bPBbDBnYTlvaO3Qfx2D/fxCP3TkLXji2DfeIU/vHcBzh6PLe8s2DofqMeWjSpF/IuLCgswu59+ngKT4zhvGvv4bjv5hjr37sjmjasi9q1cmRzz7zynpVrt4jcdjKH8S4dWqJbp1aoWzsHVTLTcep0nsQhXf3TNmmneElv/0gQhHXYvXNrNG6gy/axfIuW/YRdew9hcD8C6JeVG0An6E1nBxkj64ul4Ab07gSO0fp1a0qogb0HjmLp8g04yP4dJyULoPP6Hl3aoHbNbNTIqYqTuWflP2Ovrt2QnCxd146t0KNL64h5Ot5zYrXnwL6dBRhsUFePt3r42Els33kAC39YJ/HDUmGgs5926dBCZNNatWiI4YN6yLg/k5ePT2ctlI0sk6oFsHf/ERw8HL9u2afYF+rVqYEqWek4eeqs9KuVa7Zhw5a9SY2t8DHM+LJNGtWWzfXV4wdLv2X6YeUmrFpb3Aac13buiT2OuIZ079JK5mLJW67e51eu2YoNW5ILT5GTnYVBfTuhYf1aoTJRUnjRsvXIPX2uRDkZtkPyryjy/YbN8dfl6tlV0K5VE/E4Pp2bj02bdxcD6ApPx9x4i+YysrMyMbRfLzSoWxu1a9XAqaOnsWfLIXz/8Q/w5wKd23RBh3ad0KhhI9iDAPrJ3JP44utZ2LJrEwq8ZxCwFyBgLYKqeISBLttljnNVRZt2bTBk+BA0bdEU9RvUw5kzeTh65ChWLFuNL2fNFi/49KxqyKqaEwLQeWgiM7169Wy0b9NMDg/7Dx3H7n2HRWCoYd0aGDmkB1o0qyf1tO/AMaxctw1rwtZCowLjsUBYR4P7d5b+Wqt6VVnXNmzajflL18LldqMkgF7MVI1unEQMXy2aNpC5LDMjTW7nGrj3wDGcyy+KeJzH48O6DTtl/2Uk9t2mjevIMss6OHDoBJj/ieMGgnGg884VSCiC7+avLCGxbORtUL9O6NSuGerVqS5xJY+fOI2DR05i+eot2Ln7UMxxxXe0bdVIjBKMgbZqXfy5ysgj+yfX9XjP5ItaNKsvToA0ZOzdf7TU+cDIGOeYzh2ai4HM4/VhbVQdxSpAi6b10aBuDVlvGGblQJx5p2G9mhjYtxMa1a+JWjWy4XZ7cOjoKWzetg/LVm2OaItY7+nRpRUy09PkcLtl+35ZC+MltgHXYl67dccBWXfDU/Vs7oUbw2JWcOjoSZmLWPbLR/eVkAL05Kec9vcLVsk8kCiIzjI2bVRHDE3heWQdDenXObTHZp/kerI6uFdNdMLtzrmxcyvpX1WrZMi8ffRYLpav2YL1m8o+Q/Ts2hoZGWnSz1au1WOSXzKwK/r36oBqVTOwZ99RLPrhJ6zfvFvWP44jrqdXXj4otDf49ItFMh8biWv4jl0HUaN6VbRv3UT68aXDeqFtq8ZyyZbt+/D17OXyOw/4jD3+U9iZIHz94Dt7dWsj6xLLd4LlO34Ky1dtCcUqjwfQlQagG+OzYX22T12Z37kG7YgzJvW5g4wVDUP6d5ExwbFkjGmuIeyzLHd4SkXtoXoO15HGUm+sm9LakSFR+vfuIPXDtjl05Dg2b9uL+UvXxJd9L6NzcW1s2qielHXztj2hccWzxZD+3dC8SX15wt4DR2QPy71nMon7jJ5d2wbbNBMnT52RPfHy1ZuwfvMuMeaX5rLXvWsbKSvrZkMwXj3DCQwe0A0d2zWXffaJk2ewfed+LP5hLU7lxp8XGrCsjfX2D39erPKwXdq0agKzOf61yQDoOTlV0LtnB4k7XTd4xj12/BT27juCxUvXitx2aYn1YIzd1Wu3yKWDB3VD396dULVKJvbtPyzl37S59HN7vHe0aNYQvXp2QP16tVCrZg7O5Rfi5Emu1zuxeGlJh5nw5+TkVEXb1k1128KRE9i1+4CEfBh36WB07tgSXp8f23fsw+x5P4pUdKw0sH9XdOrQCvWDe7UjR05g2459WLh4Vahvl3V2qp5TFb17dUSLZo1QL7j3PnrspOyHFy9ZLWcPmYfCnF6jf2e+Rw7rh5YtGkk75RcU4cDBo1i4eDV27tqfTNeXa1s0byR1ynTo8PFSn0Gp9JzsqnJu3LJ1N07FqSs+q0e3dsjISJc4quvWb40Y//G+C88LZd6Nfrh02TqsXL0pVLaCgkKsWrM59Hc8CXejrjq2b4Hs7CpSvi1b92DB4pJ7pNIrLsjSK8XAy3EzeGA3NGxYB1mZ6Th+IhcHDhzDoqVrcfDgsRKPZ966dG4t5yXZm+w7VHxdFJNNru3UBna7LWZ9du/aLjgHnQ0xtJ1OB4YM6oFOHVqidq3qOHHyNLbt2ItFi1eX2m7RGWWbDBnYI6Jc+w8cxeKlq4VxnWgy8tOyeSMBtZhOnDhd4jm8rmuwXlq3aoIRw/rq58iz5/DJjNmyN2Ay6ixeHoz3tW3TDA3q1ZJ6O3T4BDZs3I6FS1Ynmm1EP4fz8uatu0L1eL4Z6ImcIxLOfMwLo0Hz1JxRywWgC2RIB2kDMNFB8qAguY7DEiwMBCRmsllYtgR+CDISSCKIRzA4ALudtmoTPH4VPspWKwrUgAlurwfpTqfOwtVU+U+tM/lJxreJHE2bAJa6U76Rl2gHg/DvghVqgEpBzicBJt36abA8xc1XgC/GgdbZu1ZYrGaoKsOaUbraApNiERAsnI0Z3v6x7GTh7FQtwHjWXrG1FrrcIptNsTfacDIzs2RdE0CZwGiAbuoBWM0miQvPGiWH2G+xwKsGoPk1WE1W2K0OKAT0hcBKsFAvMwF0AufCmFf84iDPfHN/ZAoBabEQ8PL11th3644OOnCvs97ZT1jXHsqOW9muBF99sDpscHlYGAvSM4D8Qp/OiKZCgQ/w0Mki4ILNYkNmmhUHD59F7TpO2V/YlGqwO0xQzD6czstFur2G7CHUgBdn8k6halY1WOwOic9d6PbJWZZnqwyHBa4iN9LsNtgswb4qjiFBjrD8NBwjCFKSY80atUA1WcQeYtQk+6vmc0EJeOC0WsT2HLBY4Q4oKFRNAMuq+mEKuMBGIwjK8osDimIWu7nP60VWWqY4o5hNdBShWgOBZEYeN8FqY90Fh4HllM5W9lXToztYaSsK2icC9CagagIASx6g0CmF11n0sikemMxkc6uAWhWaZgcUFzTFJY4nqmqBw5oJk8kGt7cQfs0LE+wwmx0wWRXph1YFsIAMci+sFgVFbhd8ZKRnVINLpZy7JiGurGShu3xwUAkgQNXDAMxpDmGic3/CPbTdZofb44HV6oDL5ZKQCVWqVNVDCwpYr4ktQVMZEoLAuVWfBaguwd8CpKrzV73fSxIkWJeWl+tksqLTg66moVdacA4JrePRznDhpAldll9cLIQBHhxzoTnGeLeOs7CPeb0+cWig2gVtRTyhcD6xBEF1KD6ogQLYbJrMAapqg6Jlid1TMas4m3cONkcBAkoR0p3pUEwZULQq0LwmmgX190j5OE+qwZ8cQzoErmswBOdFqQv2VzPMdNDgPBMkOOjXUjEkCKIHgXfp/TL3R4PolQB6+WfLSgA9og4rAkAfOqAzJlzaD7VqVAvF0TAywQF7/OQZfP7ND5i35KeY7Xvj1cMwpF/HkGE4+iLDUPzu9LnYtC0SpDWuvXbCYEwYrW+WN27Zi3++MB133Hgp+nRrAyu1QcISJ7/1m/fglbe/LGF8NC4zDFlDB3TBhEv7l1G2pRJLPNYBmPUybkQfAUtipbxzhfhy9nLM/PaHmN93aNME9906HtnVMnH6TD6ef2MmGjeohfGj+5V4Juuaxr93P5lTwlD9hwevF+N3WanI5cF/3vsaS1boB87o97/09iywTmisFA+zYKIc+e/+rscBpsFs/Oi+Yjjn5ixW4mZl/Zbd+M+7XyH3TF6o3/Tv1RG3TR6DNGfZsURooPrr0+9GPJ6G4kkTh4Ky3bGewTaiQeqzbxZj/pKSsS7Lqp9Evo82gvJv5utPv7oZjRvWkcX323kr8P4ns3H5qH64ctxg6aPcuPKz7xesTOQ1pV5TVj3EupmG04f++GKJr2hcveGqkSCIGz2WjIsJSNAA+eo7s8oEC8aN7IexI/oKCBDLYMw2Yj8mQ3/xjyXnjPCDQavmDfGL68aARvxoAy8X/x9X6YbM229IjYEenr9n/npfCCR//vUZYnC+4aoRqFMrp0Q53G6vGH5ff/+rOOO6KabecZUA8hwLn3+zGB99Njfi2pzsKphw6QD069kRWZlpceuKjg/vfvwdVgQNj/E6xrBB3aWvEeCJrnfW6fGTp/Hplwsxd1GxgSB8Trti7CBcPnoAqmRlxJnLCvDFd0sx85sloe8TZaATlL/7pvFISyt73K/buBN/+tcbJfLAvF02sj8ILMfrV3Tg+fjzBVj4Q+y1KPqh4c/50yM3CdhQVtq4ZQ9+/8SbEZcxPu1lo/qel7yxfLdMGoVe3dvCFrW28aXs9ytWb8FbH30XAaTfe9t4DB/cXfJFB4Qpv3omblHuv2Ni8bWHTuL+B5+TzbDEQFf0GOjp6XbcOmkCBvXpLsa56ETP5fU/7MCiNzajddN2aNiwMewOO7w+L07mnsDnX84UAL2Q8d5s+QKg+01ueU96uhOTbpyECVePR+26teO258kTp/DSC29h1pfzIwB0YaDDhBsmjcLVl+vhAOjI97d/f4B7b70cfXu2K1F3qhoQ8Iss1HAAMxaAfuM1IzBmRB9xbAtPxtz1waezwfEWyUBPDUCnc9CN14wWcCwRBhwB0ulfLMS0z+aHshbenrMXrBJnjZsnjRIQ3Uhcf97+8Dt8+f2yiDLdOnkMhg3qKobdWIn1s3vfUbz14bdg3w9P1068ROqf60Z+gQsvvTFTnOdipX/96S5xtmPavfcIHvjdCzGvI8D6x0duknmX9T17wWq89OYXZQ1LAbjvvnmczDEEn2d+sxRvlxInmmvoU3++K+SgQlDxiWc+iHgP18Sbrh0JOqgRjIqV6HA1b8la2VfFStyXPXj3VToo7lfx6ZeL8P6nyLVSEwAAIABJREFUkWuBcV+Ja79ajA9nzIt47PVXDMUVYwdKnydYzL5w503jxBHA6D/s61/O/lHmCKZEGJH33z4RIwZ3D+Xxu/mrcM8vxoPOpXxXeGKfoEPly2/Niut0YFw//tL+GD+qX+lz47FcfDhjLuYvWRe7Dts3w8P36AxtGqmfeeVTjLikB/r2aB/RLlt37MebH3yDR++/DgQRy0r7DhzFXQ89jal3XolRQ3uWOf44r97362dRVOSWa/l/4tiBmDB2gIy1eOsSnTs/+HQOFixZF/OaTmHlYx/55IuFeG+6zkA33nP/HYzNrs/v+w4ew72PPBuzeGzrX1w/Wub30sY0nZBff++rkKNVKgD6DVePwFXB+Zfg77+e+0jCMIUnOvDccdM4tGxWcg/H6wqL3Jj5zSJwTk02Tb3zaowc0kv67Cez5uPbuT/i3tuvQtcOLWP2WebtpTdnSGz70tKEMYMw/tKBpbYpgfSPPp2DRUtiA7Qd2zfHL++ZJH324KHjuOehJzF6RF9cM3GYOEVH95X8/CLMmLUAn81aEDNr9915NYZf0lO+M54XrwzR10558F8lLk0EQCdoPuHyIWjWtH6J+jQeSPBp8dJ1ePOdL2I6QrAept53XWjsvvDyxxh2SS8B5MPn1G3b9+LXf4jdp2OVUwe5B2H4Jb1RvTptEyUNbBwLBNemz5iN72bHPoNfd81oTLx8mJRvw6Yd+GTGHNx+6xUCrIXPp199uxhvvxe5Dk28fCguGzMYVarE2TPn5eOLrxZKLO94AHqfXh3l/c2aNiijjtfizXc/l7nHSOHPJCP30pEDxFEhOvG6HTv349kXP8DBQ4kDm3957B506dRaHrd7z0E88KuS/Yjf9ezeHvdPuQ5VqmRKOb/5bgleef2TmN1z7OiBuOmGy4VEwdBmL782HYuCoGU42C37nBmzMe2Tb+U54XkpbeyW9kxZfz+fIw67V04YJvkNT8z70WOn8Oa7M7FiZaLh1uID6AR7b5w8Fk2b1IvZP70+H5av2Ii33pkVAVx369oGD9x7HapW1fO3c/cB/O6xF/TxFQWg33/P9Rg6uKecj8+ezcczL76PNcGzYnh9st2nTP2b9JFrrhyJajHO5/n5hdJX+b+01LVzG9x4/Tg0bVK/lHJtwFvvziwVkOcYvuG6cbhkcE+kp0Xutfl+7mM2bt6J9z/6SpxYBg3ojrvvuDrmtdH5Xbd+Gx77S6S9o6z3yf7+eC4++Ww25sz7sdQ6KK0e8+gY/vlcNGxQG8OH6hLuRv0bDxUFriiiQKkvDNsLlHVd6t//9wF0gcoFcNLncx0E1dm27Pv8WxPAm8CzHvPY5/PB5/dJX7TbHDIWaLMiYEmZZtVkgtVuF0DMpxI48sFqsemMdvJK5Xn+EJBO9qTPZBP2a0rJANSiwr6GP4t5FbBOVQXgJXNW7/O6PLyeMz2+uzHP8x49VnVQvppOATGSDj35hZlMMy6BYxtlqsnE96mw29NQUFiIjPR0cUYgU9VCZq+FwCoZ5gG4GTfb7oRH9esxsgNWOKyOkCw2QXTBA4O4YUCARFUUA8i0JaiuBAj6JacKmFJ9x7mJbydJgPOI3687ULD+8gs9AnY7MmxweVUUuU2wWAJIy7SioFB3eWDY+bNnXcjJNJM+jHSnVZwdyKQ+lXsaVTOrw+NR4Mzw4VzBGWQ5c6CYzPBrAeSePo7MjGwoFht8bE0qI4gLBfPDNg3AT4p7IAA7AW3GIo8C0PXez7sIUgbgNwUB9KCMO9vYQkav6oHZxHABehxxL4FkxSb/PQRPydYW5i/BVJ5ZzHAXUX0gIDZO9jKnzS57aLYUHbM5xgjEUs2OwDFha43tGgLQq+tZo6IgAXTRkCeArjuswHoGUDwCoJtURizne72AOU8HXdVqQQC9CJrC0AUE0K3Q1HTYrFb41CIhdNisTniDzH6YA7Cw/2seaKoHNqtZmP1eOnLY0qEylruP+daQaTfDTNSfygtWE3yqDx6OdatVMAuOJ0rIc/yx7sXp3uMVkJlji5/xb+aF+0I6E7Af6W2hx5dHgOOVigp6+4QGgsY5g44PpNjzVx1E1lUZdMeSYnl0Y74Nl1qQWS/MaUd3QiGzXR9Lxj3Ge/V5URWFDapCsL9rsNudcLt94pAjypA+Xf5fsQZgMrsRCLjkOo+bzPI0ZGVSPTIAt6cIDqdXHB7ItTcjDVZzNfg9msSeNxQeJRQj68KkOygUl023zbHcVJHUHZAsbD5YApxrI+csqgLodROMFiDKk/r8F+lKclHqJJ7P6aoCnhUDQG/SpAnat28Pt9stA0O8jSgNSs8uKweLbnSWeA8iEWp4N4TFBYgUQwkriB4XJBg5otgPLY4XcPQCeaFrpCyv5ljvZ5yJRNN1E4dg3IhecYE14zk0grzz8VzMX1oMXJCh/PCUK9GxbdMSwHus9xNsfn/GfMyPAcSHA+ibt+8XtnPzxjQ4xy4Jm4cs13+98HEJxrZxKL5u4iUYN6J3gmWbLSB6eCLwPaBPhxDQzMWVGzM+nxOvkTceBHnv6x/oB8HwFA1gb9mxH727tYl7kOa9ZCS98s5XEez4Pz58g4DhZSWy119//xss+lE/HEa/f+feQ+jRubUsIuGJjLGpv38JXTs0x923XIbs4MHOuEYW3+DGzviMbbBhy24BwY26GNinE269fkyIHVtaftl+f/l/b4cuocH7oSnXoGPbZsWGjQBlXnzSBuwTRipyufH510sE8Is9Boo3pWXVmfG90W9iGWpGDumJ668cLkYBsv1eeusLkfVt3qQeHrjzKmEVMy1buQn/fnV6qa9MBES55xcTMKB3xxCoTO85tkF0PYS/iEbDh/9ULK3FuYOsYILPRv5KyxivJ7vxhTc+19UFYqR7b50oygDhzhfxnkkG5azvfsD0L4qBIF5rOAURWLrrpvHCDouXxOBxPFeMc9wY8ZmvvfslFi2LbYgPf050PT/7t/tDAPoPKzcKQGaobcR6Pw+/i39cj+f+82mJrxNhoD/+69uE6RaeD/1QrZUY/wT8nnvtk7ixwidfOQKXjR4QE3ANzxzBnrc/+gZzF+sgurF+EOynFL5h0GQ+uMGkvDNBXCOPXEfnLV6N/7ynh4WItf7E+mxw3y648+bLExr3dIh47B+vR9RpdP5K66fsAzO/+SECYCzteqNsiQLoVAJ59M/Fct1T77xCmOLxALbwd5eVN7J0H77najRuqCstlNbvf9q0C3/8R/H8eN/tE1IE0E/ggYdfENa5H16Rl+Pm+KEpN2Jwn26hOYbzLNcyjm27wyZ9oijfjW9fXQFbXjaaNm4qMeTcHheOnzqBb+Z8KzHQz7lO6RLuwkDXn/34k3/C6MtGR/R99hsaQgxDglH2c3n5eObfr2PewlXIrFINZptDvLB5Hp587ShcM14H0OlYZ7db0aJpbGOl0V/JzH/i6Q9CjkAy34RV9C/vvgqD+3UutT1pyDx7rkBAXqb1lHB/ohQAXQ4eJTcr3Tq1xj23XRECupkXGn502TlLCachvisEoIcBqwTXhgfBNapjtG7ZKAI8531iPJ61EO8HgTkaE3/7y8no3KFFmcAh7+e69s5H32POwmIHnJ5d2+D+OyeK040YzucsxytvzSrRbTsSRJ5ytYCoxrOef+0zrFy7tcS1lN2+/aZxSHPaQUelt6d9J88tK3GufjIMEN+68wAe+fMrcW8bOrAr7rhBfw/79gcz5mLGV4tD148e2gs3Xj0iruNn+IM5X1LZ50nZbxYrA/Aa7n8jAPSvFuODOAB69LXMzwelAOgEBOnkYSizhOdpzqI1eOENPWRMLAA9umLuv02fP9hPqFTA9ddQ4YhXiWSj/+v5j+KC6A/eVfZYMp7NMfVZnLoJB5gJoJNh36d72xLjg3ucl9/6IgS2l9VneP2dDz4Fjp9EAHQ6s/3hiTdx+KiujPTwvdcKyzuhuT/B8iUCoFNhYsqv/l2ieBzTv3ngenF6SGQfeTavQBxj6HSTyPXRLwwH0Nku/+/FjyNY6GSIPzp1Epo0rBPqh9xXcLxwzjYcNunIMOWR/1dWc5X4PhxA/3bej+B8WjeoxBW/zx7FP597Ly6I/uDdbNNuCbfpzK8XYdqnc2LMec3xwD3XhgB0MpKHDOxe6tmO+6svvlqE96aVPCtWNIA+akRf3BjD2ZnrD9suet86f+FqEByPTtEAOoHcXj3alxi7BJjue/AfCfeBB+6bjEH9dcUvI3Ge4/iJdgSmKtfb736BuQtWlHh+OIC+ecsupGekoXFDXdEuPM2dvxwvvlpcPgLGA8P6ib5nDp7/bTz/6/miTWDuvOV49Y2S54RRI/rhpsmXlXAGj1/HK/HcSx+WyNsN143F5eOGiN2BiYCB5EUhoKTnJRqQTqSif3HTBHEQ4PxGNvtLr04DGd/R6fprGY96eKhvb92+F4/89umYryDgO2xIL8kTGf+P//1V+ckUjy3O7/76p3uF5V9W4jry8n+mY8Ei3VE9+plk4pM5He0UFv5csudfeOWjEBBd+jtjA+ijR/bDDdePCe0fdKM9mYhktllD/Z9/b9m6Fy++Oj2CjX7X7Vdi9Mi+QelfFV99vRhvvD0zAkBn/7vr9qvlHex/336/NMJxIRpA37ptDy4Z3KuMOciHmbMW4L0PY4f+Gz2yv4DehlJSqeXatgcvvjItptOG7D8fuV1Y8GWtPXv3HcY/n3oTLVs0xt23Xy0KEWWl9Ru34/d/eiG09yFb/Le/uhWdO7WOcIwhOKiDKMX2IzphTJ/xPWZ8HtuRYPKksaDzTPg90fnhPHTk6Ak0bKCvfVSCuPv+yBjoydpvy6qnWHWS3D3FALqet2hAvaxa178vTwx0/Y1BAD0INgm4KDG+9J/C0CXjnGBzQJcp122WBEIp2w5RiVLMFh2EFnDGKjLUEuGKksuUqzZkhUXPzADQKftNAN16QQF0PZ+6jDvbiH2QST+P8p9Zl2EOU2Q0rksEQBfw3KTC6ylCQDPD7nTKmRkms4RJo/of41hTtp42HspiQ4BMr8hRUyPbY1JgtjrEJkXGecAXEFDcSmlygiK6argkHTgnA10P0UZgjDLXodjpiXWd83qVhHkWEFiByazHBj9y9Di+nz0X5wqKUKtOTfTq2x8/rliLbdt2wJFOG6KGtIwsFBUVCQHm2ivHYvGipdi9Yx+yqjgx8cpRckZfs2IHdu08iDoNrRg7bjSqZlTFwvlrsGrdcgQ0NyzmDFx++RWoVT8Hp8+dxfIVK3D40CE4rDYMHToU9WvXlL4s4DnZv3EAdD3GOskNZqgmq/wUXj0ZvWSge4tgotKAhYxyP3zklzsz4Tdbkc9wAGbAbgJslJf36aELVNUHu434mE3ihTvtZJlTscCvqxCIg4YqQL+JkuqwQyOj3Ez1LsY/oNIuJd0JnvM/m94BqHTCJ4CeqwPIahZMgTRBRk0EW81U0VGhqVUBzQrN7BEAnTYlMtLP5Zlhtyuw2akmEYDPa4bfr8BqZ7clr1mDmYxy1St7PFVTkO/yiXOBYnPAz7ZWGCPdBJPHA7WoCOl2MzQ6LZit0Chn7tfDBXLc2exKcC1gDHZfSLmLTvgcYwSYKUnP8SFMfgHQgzLsQWC8mFXOrqtLlhc7PnBMGeEI2W7RbHMZ8WGAuvGMcFuRvr8IMdBDDHZDEp550uD1MG48Y9WnobCwCD5fAA57uh6rXrEgv5AYjQlp6QpUzQeX26Xb2gKK1DH7IZ1MnE4T1IAHBQV5ImvPPuN0VBVVApuEINNZ9LqSJMMU6ONeB9F17QQJvyiKG3rZmXeqUVjogBKFP8r1EtZRl343QHP9dz0Z8dsTRy7P6zTyM3pYFIBetX5PrXHjxmjbti08Ht1wRdkWxpogE1RiUwRomKV0BxdQfVEyUnlioP9frVVOHomEvr2kf2fcdM0wpAdZgwS4v1+wRpjmBCgH9umA4YO6olH9WjIZzfx2GabNXBSqlvtuvQyUNtcXe4iRbfbCNVj8oy5rTkn4y0b2QdtWDUOAG2UPn3n1c+yIksi9dvwgYT3z0MN25YLDRNlWGgopY9mjcyuMGNwtxNwm4+q9T+bi+wUlJZn0so2IKttqAbr1snXE8EHdwsr2A6bNXBgqWzj4zs0F2TgffbZAZNuZOrdvhslXDEWjBmTX6SyLdz6eHeFgwOvCAexwL0PWNUFuSqdTWvPSYT3FCGXIdFBW+JnXPgvlJ1EJdy78ZC0ZMvDh7+ehW9ZERREZ641b96KoyIPGDWvh2IkzeOrlTwQouuOGS+Gw23H42CmRlGd7GjKjZK6zbijpzqSzrufg+6DhQiTc2zWTg0crSrgP6BaScCdLl+81UrTkuICzQdCYhxMyct+b/j1On82XhYNy8OMvHSBqAkw06L301swSjBjZ7J1n718CfP16tpd8kAX12D+LGbSP3nedSE4zUbb06Vc+LlVKnc8o7dAzYnCPEFjPsfDjqs34cMYcaQPWL+uA8sX8nfVPxjsdIBj6gAC4kWgcf+DOq6WPM7FO127cIQxlsoB5P43Dlw7tjZqiPqF7va7ZsAP/fC6Sqcf7J00chnEj+oaMVyzrnMWrsYASj6fzRE7z8tH90bNLsWoE2/u1d2eVkN3nux576GYQeOHvbK9tuw7g+/krZKwN6dcFwwZ2D+XLKFMyAHr0/P3sE1NFtpz1wHHGDQXnghVrtoh8OY3No4f1FvUDA1jnuCY7fM6iVRGPSwRAN95HiebVP20V0IKS9ExkYU6+cqRI0fJwyHonMPbUy9NKLDush5snXRpiyxLo+nbecsxZtFrYKoP6dcGoIT1lLuIY/+zrRdJfjBQOvrOeCcqQDbZ91wG5hFL8N14zSkAatgXb7J1p32JeHOZVdAaZdzqWEKijMa9184YYFibhPuPLhRHjnuDEzuA8ymdFOwecOHUGsxeuCvUrqhOMHz0APboWM7YLClx45Z0vsSToKFSi0mJ8QOCVagxMV48fUizhvmKTSBYbSeSng+vT5KuHg+xzgylO9QsyZucvXSfscD5z/Jj+INBoXFNa3v706M2ydrCe2VaUuP3s6yUiPU5Z6zHDe6N397aybkWzzCNY5ckw0A+ewEO/fokqZvAF3PCqblAxYMotVyMjPU0MwN98txBPPfk6zh7Pg9ltxoihA3D9HePRqEU9zHxmETLcNdGyRStY7TYUFBbg+MljWLJ8Kbbt2YoTZw8jYCuEZnOFYqC/9PYL6NmnBwoLC7Fs0TLMmPYZFs9fIg6OterWwd1T78RlE8cEJfiAdes24Ze//DvSs6rAYnfCxNhefhXXXz0S104You8LJN6TvsWmZPv381ZKKI1e3dpi1LCeIWUFgrLvfBQblB02uBtuub54LFGqbd6itZi3aA1q1qiKEUN6oGvnViUcVdZv3onHniglBnqcDvj3x6agbSvd8Y0hG9756GssoSqHZhJp+puvHyNOWOwPlFz+Zs4yWbvXbdgRwfa7/84rMXyIzk6kkZbrK8cy5c85lqiQw/Ay7338vah2MP1yyjUY3L9LaH7Zf/AYvp2zXMYVjdDdOrcWCfh2Im+r77co6/7k8x9KSAcjPfP3qWjWRJfK59r3yGMlVU7GjuyLm67jvkFnWXCO5bj/8JOSwBMdbUYP7y1lpsT3n/9ZDFiWNo55Lrvn1okYNVQ3zgsj/q2ZoDNUrPTwlGtkPyHvOZ6LPz35lqyRTN07tcK9t00MOSFwXVm2ahO+mv2j1CcdzkYM7ily34b6kBiw56/Cq+9EGp4Jiv/yritDDPRYoLiRvxLXfr2kBAOd+yuDgc62NsAiI8wPD8yUeqajQzzlo1j1cR8B9EHdZK3heYl9iGNq6879mL1wtQCjVHagqg6l0Zl4Ldn3T79ckm140zUjMWFMsVMXlao4JuctXisKEGQkk70drrQhIM2bX2DxsvWhLPIdEQxtGhwZtS8I6jBfNHizzGR6//PZD0VBiUzM2jWyccVllHC3ybiZMWsRjp0slnA3ZMdFCrxxHRkL0RLu38wtBt3CZcqpTDBh7MDQXMDyfSflWyNS3CzfFeMGlVk+FpR74oeEYa+rFHwiji6RY4OOWpx/mAig3/1wSYCKTipD+ncOjWky1b+ds0LWI45pSuhzTItcfdiY/tfz0yREVLJp8lXDQwz0WAA648+PHqaPR+5P35/+fVCBibE3bRg7vJ/sqdjuU38bXzElXr4MAL1En6Xk9sKV+GnjDlH4ufzSAahdUz+TSJ9dvBpPR+2lmEcqgZB9bqzVVO3hnpPX6322ASaOHYxe3YoVTigb/OpbM7FkWaTqDSXap07RVRM4nti3WOfcny1YvCZ0/cTLBqNX9/YhUIv1+O8XPwpJvhtlr2gA/bprRmHi+Euk7fbsPYx5C1YK215YsAAIEF51xTAxMjOdzcvHcy9Ow9qwvRI/DwfQaSfgIZP1wHqjxDrHbpPG9XDs2Ck89Wyk4lh4u0eDTX/5wxQBR5mfnzZsw5z5y7F2ne6QRVn2a64YgcGDeoRAZcpz//aPz5XoSuEAevh8euToSWG9cm9Bpi0ZqWSTM5HtfdnYwfJs2TNv2Y0PPvoa23fqCnpkbZOh2zioKhMPwDfeLXW87xDmLVghbOziOu6PqyYOR3Y1XU0jmmHMz1q1bIxHHrwFNWtkS15WrNqI1974NMT87dCuBcaNGQT+JPu6LHZxeAX179sFU+68VsBSrgWzvl6IN9/5vEQd8v0D+nUNfZ57+iyefu49bNhYHD7O+PKZJx8Rtj3Tkh/W4l9P68p20lc6tMSD998gUvAGW/yDabqyS6IS7tGy8OHPDM84WcLzF67EoqVrxGGCdWQwqtnXmLcn/13soFqi0KEPSgLoZJDfe/c1oCw/E1nN02fMwZy5uiMgP7/lpsskhAH7F9tt3oJVeO7Fj0JPrVe3Bh59+GYZG0ycF55+9n1s2MQwOZw/7fj9o3dInTEZILPhjBBdnxFzUF4+FixeJeEXmAgG9+7ZMWwOit1+3bq2xb13TQor1ylRCTDY2lKuG8ejb+/OxeVauBLPvVjSXhDOnGd979l7CJ/Pmi/9v0H92qIsQWY6VQKM/kTnB0OuvnWrxhgxNEzC/TNKuBfbjyjJv2PnvhAo8vADN2HIIJ2pT+bhDz/+hNff+gyncs9IHYwc3g/XXjkKtYMOWAzX8dSz72B9VAi1Th1b4aGpN6FGdd3O5HK55Vlff7tYAJKxowehT+9OJVjyBNDvuOfPEd0oOXA7fg8s7Zuy7EmR9+rwh0FiCFGMk3z1jE/iO64m8ijhaoahJQLoCqszmD+ypsm4FABSJ8/oTGM/PF6vsC4ttjQB0PXQvWSh6gxH/YioA1v8KZGNNT0omM5EF/4x/LiwAHp4u3D8C/NcIwCowCLKc7R162HtjPbQHQX0/8y72GxjJEJPBNAZi93v88DEwz1jmru9UCx2WMk4VlUZB2REk8lvoQRzwA+Pq0BAZ7PDhjyfD870LNgUm+TP5/LBCgLuNolBHSAZN9g2ApyHYqDr+dIB9ERa/MJco3cX2i31qPBejw9btu3Ax598gpq16qJT185o3bY9du/ZjQMHjwjQytj0ftWKzz//Es2aNsTvfn0/Fsz/Edu3HMDuvdvw+BMPCtD45BPvoFGjxujQpSYG9O+NPbtO4c03Pkbb9rVRNTsDe3Yfg2J2YPxVY5Ge4cDqdT9h9eo1OHnsGH5x8w1o3aI5vGRI2+xS/7EBdLp/kOFLRr8Cv8mqx0EXcXWCkQGY/G4ojFtN+XjGwNascAXM2HHgKBYuWwtXQSHMfsqfU73AIu+j4m3DRrXQqGED5ORkwG61wC/y5h5ducDMPqHjwRqZxGRbCwDOUD2UcK+hjx9zAWBivHOOJzugBhVdLAaAninsZp2FTW+VfB2AVqlUQ1Y7FQ89Mm7P5XmxbNk2+sWgS/fWyMhyYMP6PTh1Ig+dujRH4ya1pLyE8zW/jgGpsODIiXNYs2Ebtu3ej9p166J//86oWyNTYqBbVI/EsNdMZrj8ZmzdvgfLV65CTnY2OnfpiIYN6iEvLw+LFi8WAP2yy8bASrl4ryp7HjqC0N6ZleEM1o2+fy0GveNBupGMcgNQ1kHlWCl8kJR8prDPg6EQ9G8N6fagLLxJnz/0vg5xBtm8eRuaNWuJLp3p4G0WTJQOlefy87Fs2Srs2LELjRs3wsiRl4japM+vh8Hw+9xYuOgHHDl8GFdedaWQUnh+5nxL6X8dQDfezzFvAOh6mfV45qIZIn3FANDZRayqHjs+PEnJgzHQdfl2/Vv9OcHfg9TlSgC9vPNkDAY6AfQ2bdpEAOgElgics+PozOBKAN2o+kQB9McfvTEkuamznr+OGe980oTBGNK/E76avQKzvtcPCP16tsPtk0cJqKOzwffiyRc/iRm/++6bxmBwP53Bx43CnEVr8dp7kR744QA6n8/2/WHFZvzn/W8iGD/6e4sN4Kt+2o5/Pl/SK/7xR2+OKlsko9uoq0kThohB6qvZyzHre13SqWXT+njgzomoWZ1xPPQ440+/UtK7nGDML++cGAIoWQd//n/vRYyAcABbJg1Ndwp47d2vQ2A8P+cE9qdf3YhmjXXPeDoa8J1GLPjwhz7z+N0hIIgOAS+/HduTmPdEv5+fxWK4y5QdCIhMKBl/VAGgxGeszXmvrq3/P3vfARVF0nZ9Z4YhY1bMOefsiglQjKgoQcXsmsCccw5rzjlnxRzXxZwz5hxREQUDKhlmhv88T0/PNMMMDOq+737/u3WOB6Gru6uqq6qr6z73XvTo2JR9r4XNqiCs3JSSldbGw5WBL/qAJH+3xWv34r4Jb+xa1cuxxzj1J3pRkET6xgBBnlRaBpLU7dmpOW9W071JynnFxpTyr3TsR+SzjE1fxEIcPbAjbypT2Q4du8RynWJq7FoDHbzcWAaZPmJpc5SCBUyltD54hvVtxxv8lAjk/GOhnk0pXrN/D0/pwTRBAAAgAElEQVSWN6VrPX72GhNm6TcpxDxd2zUBgfG0GKdyUbkNZcYpL/XjPt1aM5BDiTa81mw5kgz0Ll44H8ug5tB+VFIfXkAR9e/CU7SzdwsXtHavp5P/J7/xafP1G2dUZgJBSFaeABd6ViQdPHOxUE9xI402Jvt190ymSPArAHSxfYiFsGbr4RQsyWZuNdHeq6EODDIsvzCu0pZwJ2l6Avz2/XmeN0ekifomgfTjh3VFqWIF+BABXAPGpJS4nD6ml86zla6zdN0+o77pVOb6daqwKsOBo4IMO0nkE+OKgk6oXS9du4fZkk0csUzEjB7i307HdCRliYmzksuYm+rP+o9xIYevpxtaN6vH457mmoUrd5pk1kvLR+cSIDB32Xajnsg+LeszYCHaSty4/QRTDOZbk4PO4MCSmf1BdaZ0/EwQy34bphJF82FIHx9dwA6BtnOWCn3eMLXxcIFni7qplo2AGwJlrGmxqtHgzMU7mG8EmKL79ujkzrcYOn657lY/DKCHhGPICAFAT9DEIlEdh27tm6NlE1cOpnodEooefUbj07vPSIxMhDLeAlYqK1jDBtkzOCJ/jgKoWcMJxYoU0wLokXgf9h7nLl/Ak5cPEf4tFLCKQZJVHJIUibzg/t2/K/Lky4P1K9fj2aNn2g0CCownhSDh36xF09G0eSOew8LCPmLipMV4GfwBSmtbyJWW7H3VoU1DUNuKbCLaUKCgiRXrDiRbF9SpWR69u7aEvb0gE0me9NPmJn8X09//GN8TpUsK/sccHLMjEH9JADRa0rs3rsnBQlKp1B8B0GvVKA//bp58HQ72CziKw4F6xRRaC1QuXxID/dqwpzIB/+u3HcGfx1JKS0oBdCo7958LtzB/Wcq1Dx2nAIne3TyEj8SkJNy5/xzT520yKsHbr6cXXOtVYW8xykvtsWytPniPrtPUraYAktEm79IA3DXwsu3fyxsNnKsmCwy7cesxpsxOuUE9c6IfM+gpnb98B7MWptx8NTWOa9UszyC6WC8KSqL50DBRgNK4IZ05qIDqRIGA0nlv/JDOHLxEdaL3HbHgac0hJmHjU87rpwE9PXVzAK3LZi3ZAbK8EdPPMtC3SaT6qaxSCXe6Bz+/B4J9Ab3/fnRTVmSgi+UmMOlg4CWWwZeCVxTQOW5IRx3TlwKaZizangyAJdnu4X3b6oD2V2/eY+bi7Xj7NuXcSJY8JANOH+qUKFhp4kx9vzAE0MXyEUi9aNUe0DxvKpFHOsnQE9hAoNTSdftx6lzq1j7Tx/VgL3lKpPIxesrqFJfn+vVvl7x+C7cbZTW386wPn5YuJutHF/8VADpZGPh3aykZ06T+tNnomCbGff16lXVj+uiJa1i6NuU4Mdmw2gNpAehzp/ijVPECwnfdmRu8JhTSjzHbDMsjAujSPnvgr/M8T0oTBUiMH9oteZ9duJnXxmIqRUBk3/Zw1AaHUJ+dtXiL8Wfa2g3eLVx1z/TGrUeYarDGlgLo4jh9/eYDlq3Zw/7Y0tStY3M0b1Kb9yuEOfYKlq/ZkyzPfxpAr1ypJBo2+A1nzgbhiokgJPemddBBGxhF3xC7955EgIEUvxRAFytEnunLVu3EzduCH7o5yRBA9/FsyP7NBLqZkiUfNqgzg3n8bvr8FXMXbWKfa2mSAujicyJgf8actUbHToliBTF4QEf2Wuc185XbmD1/Y4oqEAg4ZEAnBtEpEZg8fopeAYz+VrlSKTSsX5M9yq+YkAwnyfMOvu78vWGMRS6VRE8NuDanjY3lkQLeIqtXmo/m1jl/DNExbekYBV3u2PkXS2FLk1TqndY8GzcfAEnjiyk1AF16nWULxzDISonAW2OsfGPXFJ9v8OtQLF25gwMkxET1mDapP4oVEWxmyIN7xtx15nnHE8tMsgc+fnQPVKtahvsdBWJM/WONUU/wwf07wLmeoPJEY4IA8juSoIOmjWujc0d3BmOpr12/8QCT/yCloyT4tmkKr9ZuHMRBa5SNWw6ydL40EdgrBiSkVnc69nuXVnBvWk+/zjt2EctWJV8/jhvVi/3rdfWascro2BvUryOc61YV6mUkmIKA+IF9OrBEPa9f7j3F9FmrU4w3AuQJsHd0zMoBGQSgi0mqemCq34v7PMTU79ObAkHsGDg8ePg0Vq9LPr/SdatWKYMBfdojW1bhe5j61vzFyb8TRgzpxlLy1Aa0Rtp74CQ2bT2YbN1Vo3o5+HX3QfbsQqAhpX8B9PTMQAJXk0CU5KCJMMhIqprAc6VCzhxHAuBUpP7JILuM/cMtLO0Qm5DI8uMyuQJyC0H1gQAgGqsEJgpuvQREErtUBNLp3gTOEYBuCvBKoy5mSLjTN5oQVEfApwBmU58j0h8B6BqNDCpiwIrOwkysoeoJrFnDfRVpiZjHqUkE1PGQE3JF8t/EIrdQMgs9Oiae9xlsbW0QGxPL8s/WVgpYKy2QmBjHEu6wVCKGGL2WNrxcS4iLh0WSAjZWllBSEEo8+cVrWbUEvvM/Dcsx0/+Zh8rAX3qe+6/NSw4J6kRi4ivYY56UOp89D8buvftQt54LnGr/xh0sjvS9Sf5aCcTGJeLmrfs4cOAQvL1aoXbNcnj7JhKh7yKwbt1KzFs8noMwfu88FsOHDUPRUhmRwc4SW7ecxK2bD+Dfry2SEM/M3fUbAlC2clm4NazNpLOr12/i7OkzaOXRHKVLFIdGlQilQpmKhDsB6OSlrUoOoFMfYN90NZAYDzkzxwlYVyBJYYPv8RqcuXoXK1ZvhTzJAoVy5YVMo2Z5dnq+X758go2tAnXr/AbX+k68jpIrNBxAoVInkM4de6EL5Ec5NBry8SZFymi+h0yVWfgpj0KSjEB3etpKyAgYp76n+IokWSJkJOuuIRxAO44U0YLcudqWfcWTSNdbnshKEmHh37FjeyDiYpPQsrUzChbKgYCAQATdeAgvz4ao51yRx6kVbVSpZNCoKTDGAk9fhWHrriM4dvoiSpYpg44dPVClYiFYkd+8pQoJsXRPC3yPkfFaIyBgO3Lnzo3fu3dBhYolEB4WhlWrNzIDf8yYkbCzs8CXL1HImpUCQzWIiIjkgAM1+ciz5bmC+zdJ0vP8RL8zy5rAX43AtOdJir5ntTINHBBEz4csJ8QZzRw4WBg8PIS1wLP+LMEyQQCzhXyEdZIS99Ur17Fv30GULVMenTt35QANhRJIUCexasKmDbvx/MUrFCqYH6PHDkKmzOQnHwcba1u8f/8R8+YsQ0TEd8yePQMZM1nCwoKCqhIhVwlPmudQ7Rwn/NSOfxEA57bgEA9tfYmBThLu5KOulaeXKkdph70453Pz8Vyu/ak9bk6L/doZ5P+3q5kA0ImBTh2HEjHQRQBdYKALcrT/MtC149oMBnrNqqXQq5MARFP7BZ4KwrrtgWb3poE9WzGITmPk6/doLF130Cj4ThckcHjyiE4opJWtJRbJjEUBCA3TM0WkADpNEuev3MPitQTKptyIkYLjxNQYPCF5NCRJP/bq1ExStxtYp/WKNKeCHbzqs+85Af4fP3/D/BV7koHd0mu09XBmP3MRLCLW+KOneqaHIYBNwOP8lXuZMWyYpPc19DKX5v0ZAJ1AA5IMJaUAwyRdsImbtIY/ebKXyTBlZGdmmFMylGIXr5seAF3K8KaNrQkz1+kAEkPAuXfnlizBS39/8y4MwybqQSbx3qktPs3pA9I8xKr2aeHCUbDGAgEIYB/Zv71u885Ue4jXTAtAnzupD4PaFKF/MPAiAvYnl0Cn6xBzvEvbJrzpQiDlotV7km0WUpmG922nK5Mha96wDUTvevFDnhQQFq7Ss85Ivp7Y5/QxIPV6NxWoMGZQJ1TRBgGQFPKSNXtw867AVqD6D/ZrAwqaoETHl67dCwKqpc9PmDusMKJ/ex2I/qsAdAKClm/YryuTYXtMHd0DpYsLQBsBCHOW7tCxx+lv5gDopvqZtG92bdcU7g1r8VxjDGymNvLr6sFMYQIPiXm+ZovpgBnDe3byacyqAPTcSDFgzrLtOua5Yd5kwDexpFbsxEODjWBjdfoZAF1aPmYOBxzlOhq/jxzjhnRilh33m29RWLSK+k1KFkxaY9wcAJ18sj2a0rNRMLi5cUcgpGxFw3uMG9ox1bKNGdyBmZOUPoR9weQ5m4yC8abK/vMAehIS1LHMQu/Xsw0aOdfiWz16+gI9/EchOiIGqigVLBOVsFZbw0pjjRwZc6Jw7sKoVqU6ihQqCqWVEpFRkQj9EIpzl87j8auH+PTtPWATC1jF6wB02hZgFRCy2lEJkfes0CcC6HI5fHw9MWzMYP7IJ8/KefPX4eLle7C0EQB02gjw9WkIn5ZCMAatCyjoYMHyXVohqeQtJQXHKRil/4jkbLRqlUuiX0+9HDkB8XOXGALQwsdC4wY10KltEx3L5EcAdF+vRvBsLoD/ZIkxdNyiZKA/BzpqkjBtnB8rcVAbBRIgvDrlxp8UQE8LEKdWGdbPF3WcKvBcS+NkwfKdCLqtV1mQthxtLM+Y0BuFtUyod6EfGfgWZaxJ4YJAdForUqDqjj3HsWt/ch9fkaUuqgTQfUmtYdaiLXj2QlDdoFSlYgn07+XDAQO0Oblt93HsOahX/klr3NLxGRP9UKakwOonxZURk1ekkFWnIKiu7chKxpJVRsj2Q7S1oOA0UmahMgjg+h2DoCLhA5A2sih5t6iHtq1cmbUqeK9fxMYA/Vr5VwHoIoBkCKBT4A6B9qTwJKYfAdGlADo9R/KQ36SV+5eCV/R/Cr5r1aw2b7bTcyJPd/J2F5P0OLFeSCb88PHLJjfTSHmDAhbEeZsCh0Rg3BiATvMB+bunJe3/dwHoXX2bsO851Z/rt/VPVicwlSaO6Kqb22m8SetH5/wKAH14v3ao6yQoKhi7h+GYnjmhly4gl743Js/eqFNgMGecUZ60APQVcweDwGsa9weOXpCsTX49gE59dt+Rs9i440+jxe/q24zZ5fo+G4jdEr/xbr7u8GhWV/tM4xmEP3L8kulnOvx3VKtUStdnF60gQFg/hxoC6CRTP3fxNgbSDMHgPLmyY+zwbiDWKc9br95h0MjkEv3/aQDdnD6QO1d2jBvdHbm0rM0Tp65iyfLkFlWGADqN3c3b/kTgCfIkN3933bDNzClfs8Z10LF9c/4OogAaklE/cy65WpQhgE7gKjHhTYHyxCxv6U6y5gp8/PgFcxZs0jHPDcskvbYpAD+tenAbj+qla2NDwFgKJL7/8BGTpq3QSaKndW1zjvv3bAOSmhfe2V+YMS4FnqUsdUHpUfANJib81BnJVXlIrt6jhSuPMWMA9X8CQA9+/Q6z5m0w+nyl5TP0Uk+trZI0elZVVQKH+wn+5RRIsD0gELskil/S65B8+eABHZA1q6BSsXP3cWzfKRADxEQs9NpOwn4GfWcQWEvM6mGDujKwTOOCZPVJ4twwCdfvxIx+SqnVPU/uHNzP6CfPQQae91LQ21SAhHj/1LzsKU/v7t5o2rgO14kt71YGcCBKelJ6AHRSSBBBb6rXsNHzmDluLBH4T77lVDZqL6nsep7cjpg8vg9oTFK6//A5ho2am4JIQs+kauUyIJa9qEJAAHqvvpOTzf0/sk5LTxtR3rT2k5Jf75/AQBfXBvp3A4Ex+sS0WAbtLBQCx1GtSoQ6UZCgZtBFZgm50haJGvquJIBJYN+Sxy+D1AoBuGaXcWJ9gxjo5BMtMrrpNwLQf9C/2wwAncrBZdAqDNLv9KzouzgunnyhZVCQT7uWcS72FWP7sIZ9gvmfmkTIiFEsJ6/1JEGSPLsj+6B/CP+MLFkywcJCibi4WAa3rKwV7KMdGxcFuToJSjsbfI6Jh5VdBsjJrz0hkZyMYWulJLc3xETHw5JQOR1jVATQqf1FAJ1A3vT22F+VX2Djsr+7wgIKBT1/NZ48e4kt27ajSdOmcHKqymX99CmO2zlDRiUePQnF9oAA5MzpiN49O0BBGMZXDULffcOMGVMxb9E4Dlrq0n4kZsycjoJFrWFrbYGFC3bDUmkHD89aUKtJ/j0bpkxfhOJliqFhE2fYWFnhzLkLuHb5Mny8WqNU8WLMQCc2vykGuuAmTV7aiQygE+OaZNyFwA7qncRAT4CCAh1IQ4H9wO0RGQ+cuXoPq9YHoFzJEvBq6oz4GFIkIIubaLx4+RoPHz1DfEI0ChcpgHbtPOHgYANrK0BFwShqNdsdsOItjSEeZSrIZXEcciJX2yOJAzniBKCcg1osINNYC6AyAe0yNWQaIkBZI0mUk1DEM9ibpKa/yxlfJglwkkmPilbj4f030KiTUKhoLmTMaIstWw/h7u2naNeuMerWLg2ZOgFW5MmutgDFh1BgzP3H77Fm02HcuPsQeQrkQ02nivBoXg/Z7GXIYKOGKi4GKo0Sb95FcbDllcsXobCQY0D/PqhUpTji46Jw7sJtZuFX/60KLC0pcEWNDA5WiE9QIyY6Flmy2EGloveFjD3dGUDnOlKgijUHCJAqGteZ24SwbRshyEAmkEYowEAPKEvmM5GsbviTh4E4eIRAFP7Hk7o4RkQmuP57ilQIHj18jB07diFTxizw9+8HK0sLJshExybg+vX7CNh6FA72WRAXF41BQ7ujYBEHxMZHw8baBs+fvcPiBZtQuFAJ9O7dFjb2SUhUJcLKKgmyRALEtUFI2rJJ/cu5xAx6C/OmKL0uYOEk4Q4otJRzw2lBxzbXMc/1iiNCbdm44FdNDv+j1zEDQLe2tjYt4U4yL1L/ct5qFR6K+FPasuJRoeP+mo/+//aTM4eB3smnAZq5VWcGGsmJL99wGDfuPDOr6LQpOWPs78iTS5DMC7r7HH8sTCk9LL1Y9/aN0chF8DMTwOGjOH9VkBqlJAXQv0REYvHaA7j3iKKHUz4Tvy7NUb9OJT6PJDlHTl2TjPneyccNzdxqSOp2CDfSAbKMG9yeN7wo3X8cjImzTcvOScF6Q/9xOl8KoBMgSpKbUql4aRvVq1ke3Ts05U1fAinXbfsrhSQ85f9RAJ0WZiQbv2RtSsY2jw8juv/SDwDp/8cP6aDzZP8VADqBxrQRR+nMpdsMqIrJ8AOhReNa8G4hyOt9+fqdmTUkS/2zydQGDoHj5BdKieo6ZW5KNsKAnl46Rrjgkb6fZdKNpbQ+qqQAOrGJdx5IDlbQNclrvpsv9RUro20gBdjNYcXTNWeO90PhAlo/r5AwDJmgl+qdMKwry4JSkgY4mApUIJn5Ni1dOeiAokL3HD6LXZJ6zJ/ST/e87xHbebbAoDfcyKe/OdeqhJ6dWnBdfxWATmDKMiPMRfF5UXBCMzcKGKAPjpS+64YAOsmmG2P3m+qTYj3TYmtLAXbqV0vW7sV1rYylOf194vBuINUGse+O+yMl2068jhSsF+p8kKXtzUnS55ZWnaTXmzKqBwcjUHr5OhRjpq1KAYaJ+WlB3rpZXbRrre1XrPZwFgH7Uo6PtMpsDoA+dXQ3lCutLVvwe4zm90xy/2PpfVq71zFZNvJtHT+so85TmwLEZi3SyzmmVV46/nMA+lJAoWEAXZWUgPbejeHdvBGDu7TRtGHLHqxavhWqaDWzz2001lCqLZErc24Uy18ClSpUQsEChVge7FvkN7x7/w5nL57Dk+BH+BT5ATLrOMisE8wG0OljtoVnC4yZNBx2draIiYnFsmXbcPnaA5ZwB30Mq5PQxpPkrEUVk0jMX7aH2Sx69yR9y/XtpfcJJ8Bo6JilyRgvbTzrw9vDmTeAaQ2yZsMhlm5PnrQ+fDINJo/uifLasUOMtfHT0ydb6OvdGK2bu3Ibv30Xhn7DZmlvJQC0IoA+ZVwvVNDe5/ipa1isY3HqSyYFV0xJAIu5CRCfO20A8moVFm7cfITJEssRY32tV7dWaNrQSVifxcRh+do9OHtBGPt0vdlTab4WGGHXbjzAVO18Tb9Xr1IaVL6MGe2ZjUVBrWQJQmuYTdv+xJFAAlKE5OvTCJ4thKACAthnzt+MZy/Mk5YWJb+6+DbTAWEEjpMCjaHFxoh+7VGvprApzSD7lOW6sdvJuzE83Z25DCTftnzDPpzR+b5q/ch480D4SCQLiZH92nKdKNF7fbyEQf0rAPTk82d9eLnX5fJRwOO6bUcReFoAhcRNuLTWEMaesRRAJzDef7ggqS3eW1qGGpVLgSTFM2Ww5zx0/4Wr9IEdM8b24KAPSi+CQzF88koea6bYKF4t6qG9VwNhPZCoQsD+09iu9X43BNDpd5KBn7csOVBnrE5/F4A+Y3zP5PWbuMIoW1UsE9WPwGZj9aM8Pwug0xhcMK2vTnnKkMVvrG38urVkSxDqK9SPlq3dz4pN6UlpAehSNj/NuRQoSeo1fwcDnfzsew8V59CUtSDZdWKs6/vsVVa/EdMMDlQSlAeEwJtlqT/T5i6sRCQ+0137TyFAApTRtUQPdLasOHga23YmV3OQlnLYgA6o41SR/2RsDv8nAuhU1sXzhyOf9tssLQCdxu7pszeweNmOZF7O5vS5HwHQnetWQ6/fvXQKFGkB6ATuE5P32MlUgmHG9GYfZUr3HjzDuEkpLUvE+tSqWZE9m0llxhSAb07dF88baZJxXd+lBnp28wL5dlI/O3biEnuA/6okvT4HtQX8mUwGXvRJJ7YaAYrE0KcxYQzMl/qYGwPY/24A3VAW3rCNSOJb9NgmD2WSwidrgLSSFEBv59MYPl5uvI6kgPr5C7fgliT42/BaC+cOQ5HCefnPx05cSSbjTn8rWbwghg3uxGA5JQrwIG/tmjWEAMiwsM+YPX99ClULfq9IAPS06k75pVL8hqzutt5NQKoPunot3ozbd4wHXdK1pMoFhkEfs6YPRimtddGjJ68wfHRKO5K02twcAJ2uQYDk0gVjdEoQJ05dwbxFpvfsvFq5gTzOqQ9T0MsciYw7zSfEZCciATGGSWFh87bDXFRjay4C0Bs1cOLjIoBO//+ZdVpa7WLsuPnrwX8GgM5ewxLwSJD21TIX2U9ZEEUm9iVLU8uSEPUtAg/u3cXVa9fwOuQjLKztkCQn1jl3AigsLJArTz44OTmhbOkSHNQn+qkLQKXArBQS/Y/Yon8fgC72GeqfDOqTjLdcjsjISIS+D4WVtS2yZXdk21nxGOUT5d7pmQpS7ikTA+jkZU4oo0KGl09f4M+jfyHieyQHFVjbZYCXlycKFCwEpYWcQeLPn8NxK+g6rl67jMiIKNhmtEMFp9ooUbY8CuXJz+2TGE8+8UkCcM4UYC1QJjJgWcJdkN/nMlBwwn8RQKf2IXCaCPUqFRhAf/b8BbZs3YaWHq1QuUp53n+kvqBS0ze3BkcDz+D4ieMYPrwf8ubLD2tLOb5+A54//oBlKxZhxqzhsFBaYsTguejVuweqVnPkNj649zouXbyOnr09ULBwToS8+Yw/Zi5E67YeqFGzAvfXwBOncP/OHbT2aIEihQohSa2ClaUlA/zGJNyFfkmqYomkj6D1QbeAhnzsOfBDAwsNjQE5S5+rVUCShQ0iYoCTF+9iw7Z9aOTqhF4d3EDEclUiWQRQoIYGz1+8wcHDx/Do8UMMHz4EuXI5ImtWa9Clqa0IA6VxRsrgOoSMgWBauhEYTMe1ct7aMSNItdMBUdufEHIiN4j24NoAFzUpLcmE7HLBZzwmhmwHFLC0lCMyhvy8k3Bg/yncuPEQbbxc4VqvLDSJsVAmUQCHFTSqJFYVuPfoA1ZvPIawr5HIkCUTs/8H9muPQnmtoNSQD3sc1GobXAt6gz37/2T/9/CPYRg00B/lyhegCAH+9rewsGSbBztbUrCQ8b6XQqlk73hSiFBaEstcAZlazv1brogVAHNi0zOoLASOyBQxAtSrIgCd5ioNBwkIZhGCckAyrJx+p/Ei/buovCHixRIsOTmAzpR43fcUzwcaIDQ0DPv2H8KH9+Ho7ecHx+xZIbNIQsT3KAQevYgTR6/B1dUNFy9eg2cbN9SsVQQ2tnIkxsfj9NkgbFn/J/z9B6Fc2ZzIkDkJsQkJsLYmW3tLBrFp3hRnyhSS6zoJd63YvXb8U7kJPE82YxnMDbpfdSR9STAVta0WfP+Rd+C/5/DKg5/dh9B3eP8+FLLM+Wok80CnFwwD6OwpInigJ5Nw/xdAFzZm03ipkfR4reqluc+9e/8ZI6euNSq/bqxTVq1QDH5d3NkbktjrR45fw6adJ1Ltv01cq6GDlyCJRy+5vUcuYNdBvRxVegB0KetbANv3s4S8mAb18mR2vFC3lAB7WgNNClCTfPuN26YZjnZ21mjdtDazmYwB5OkB0M3N+6MAeloAvrjwF9vH2KJc/NuvBNDLliqMfr+3Zq89KuOp80F48kIvkWoIoGfPlgktGtUSWAdx8Vi37U9mkf2KZLiJQ5vnA3t5sycqSxgeInn25DJqdN9GLtX1vuVqNbOVtpqISk/rY2f2RD/kz+PIY+voiSvYvCu5TB7djyRDWzaurVM+MGSgd/RuyN6TYoDMig37cSOVj3y65qBePnCqXpabkdnQq3ax561Uwp6OXbp2H/O1G5OmAHTyhPfv2ornCMpDvuui1H7pEgWZASjK8J84FwQqn5gMQfT/BoBOUui/t3dnGSzqkyTJLwXI/1MA+tA+7UDqAJRC3n/EsAlLUwVxDcfA4j8G6aTKySs4NfCdGKaezZ2ROaMD19ncoADDMWMugE6g8rghXXSg8oWrdzHHiLy8vl/ImRFGXr5ivyI/cvLUTW9KC0A3BLwvXLmH2SnYysnvygxnE2WTHuO2PXwem7XsT3PL/jMA+uARS0Bh5QSgq5GAEiRR3K8bHLMJm3b0AREUdB/LF2/B/UtPGECXJ1ogb7Z8KFusHMqUKov8efPDytoa375/Q0hoCM5cPIunwY/xJTqcAfT0MNBNAegXr9yDXGmFJLmCAfR23m46Bjp5zs9buhv3Hjw3CqD7+rixHzKrwXz5jgVLd+LuAwJzhOTfoxUaulbTSZHPWbQDDx8nl9rlTx+W6UGqiMgAACAASURBVEr6aQC9TeuG8GpZnzck34d9wpRZaxhgFpIAoJPsmwhO0zg6dvIqlq5OaReTHnBFCmjTGvnQ0fNYtzl11YpmjWuhs28znYzsrn0nmWkupv69fVDfWWi79x8+YfKMtTqGensCxVsKgQIXLt+Bg4MtBwQwEHrmRrKAgDHDuqB6FWFtRrLIdB1zkwiglyhWACMGdGA7ESEo8DZmLt6iuwyxPScO7Ya8uXPwcVK0WLpeH5A3ol8H1P2tAucPDfuEibMNPdj5ExIy2mnQPqtZE3qhVDFB+jX4bRj6jdKrG/wsgE6KQNLk66kH0Ok9TP7jJOEuzrPpYxzpr2wMQDcGntMZDNhO7cuWPpRY6nzaGv4/yeNPGt4VuXMKcwfJ489YtE1oKRPfHTWqlEJ/LSBP9ww8dR2LVwvPxBBAZ4/wA2fMmh//DgCd6zeS5MC19bt0BzMWCvUzlah+ZHEjqhpI60fn/CyALm0/ge19EWu3JJcxNyxb80ZO6OLbWDempUEL5o65Dj4kZS4EmxjzQPfxcIavpxAYQYmA+tMXbmLn/pP49OWrubcxmU8q4Z4WgC4EGQxEPi3D8vb9Zxg9VQh6ojlh0ojuOkWmczRnLNLPGcYKUKNyaQbkM2YQlCqOnbqKZRJ1kPQC6B3Ic1wbPERg64p1e9krXUzpmeMN8/oPThlYQHO2m2sNvvzbkDD0GTzrhza70wOg89pm/0kty1ak06TdDX4EPKerphdApz68cAn5TJsmC0jBbPI+vh70wGQFeM3cqgEyZxK+XfceOIFtAcnt6dKuPZAagG4oPU5tRX7SAbsDcfnqz3/3Gkq0G/qWi6A4BcTt2Xec2erEeKZAu1XrdrOvOyXyMB85pBty5MhiUuL9vw2gm3t/w2cmMOyEXd/+fdqx9QElWs/t2Jm6cmPjRk4oXVIIxL1z9ynGSALThfskwbdtE3i1bsCkAOl7ngIatu88mkIqXyxfegH0jr7uaN2ygTZwNp4DMU6fvSbUy9+Xmdm6eu1KzpQ3bJMmDWuhlFive08wduISYa7NnQMTxvRGrpzC2uHkmatYIFmfmTMeKI+5AHq5MsXYSiFr1kwMegeeuIRHqRAqcjpmhWcrNyEgPzYOS1cG4NQZoQ+TbH4br8a8ZieFgqUrdrCihak9G1MAuljHtPZ6zG2L1PKl7x7/fQBd8O8mUFmQNCeWKXkYk62XSkNgG0m3KyAnuXCNmrmxlP/b548I/PMwpk6bjmev3kMtVyJJpoTcwgJWSiVUiQnImzcPXFxd0LJ5MzRo4IbwsA8s5xwXG8MKtYkJ8bC1E/akaH0fHRXHeAIFB1FAjaWlJQPy8fGJzB4nmWsKuiJQmwK9qWzkpWxlrdTKrIvqagLwTc+CVXGJ4Usy6IxUgs9hsFepxKlTpxjAdapVBw0aNGJVN/J7JlYs9Tu6Bq3xhDJCez29hzrlIbBWExcLhZqASODG9ZvoN3Ag7j95AkJICxUtgTHjxqK1Z2so5DIkxMfhw/sQ9PX3w/Ub1/A9IhpW9pbo1m8g2nftirJFS7BXdAY7e8g0GqjiEpDBwQ6R36JhbUPIGoHTKi7r9+ho2NjacFsoCNy1UCAuNpaVganNKJFaMLUD1ZfagNpDbBeqnxhgQsdjYwXpbDpf/DudQ+1Jz4POpf/z80tM1P1d2HsUpPpj4hJga2PDkvjBr0Owbdt21K5TFzVr1mAQVGkp4ESvgsOwevU6lClTGp6tm1HjwtaGVDKAW9eDsXbDSixaPBEyhQVGDJqDjp06oUy5jLDPYIPXL2KwZ+9RKC1jkDGzJcLeRyJHjqyoW98JOXJlZRbw+QuXcfniRbg1aICKZUsz61lk1ZoC0OUEoIMY6AqoZAKITmx0SqSYICMfewqmgAUD3zKlDb7EAicv3MfG7QdRv2419PRtAFtLICpSzcxxO1s54hMTcPbcbWzatBmNGjdGfbf6yJHDmrgJiPiaiKCge3j77h1UqkTY21qiQQMXBsJz5LDje7989R5XrlxD+fLl+dncu3eXQbnMmbOgevUayJY1G2xs6Pkl4s8jgYhNiIU6KQqaJDVsrbMjMjIOSmvA2k6JOrVqwN7BEbdvUkCWDAWK5EVORwfs3XMK58/eQhtvZ7i5lme2vYWGAHSlENwik+HBk3Bs3HEOMSogWy5HvAp+gnZtXFCvZmGoYuKhRDxi4yxw7NRdnDh1CaVLl+QgkSGD+6F4CUckJsbgxs37bFHgVLsWVIkxuH3nDgdPValWBa+eP8ajJ8848DZ3rgKoVNYJaiTCMaccHyM+YesGkvr3RXxcPK4FXUJM3HsoLa1QulhNlC1TEEkyC1haJUEtkyHiayTu3b2Pd6GhiI9NYKwrZ46cKF+hAnIT4VQmR1xcIm4EBTEWljlLJnwMD0NwcDA0Kg1KlSiNUiVLIGNGO35OoqIGMeoZwNeo+ZoxMfE4+udxXLl8DT4+bVG1agVYWhO5LQx/Hj6HsHexaNHcHUePnke2nEq09a2PbNlo7y4Su3cHYt/Os1i0aBFyOsphba9B6IdPePL0Hr6ERuJrRCSyZs6C0mXKolixAvgWlQAHB0tEx6hx7NhxFC1eHPb2Drj/8AFC3rxFwcKF4OjoiLKlC8DOxhIxUfHafqHCg/uP8OTJU8ZO8uTJjeLFi+PhwwfIlj0rihUvyoGn5ElP8voU3MKBJtq+/yvejf971zAA0LPk/40BdFMe6MKkrEnmgU5eIGISzO7/ZaAbdqQJQ9vrGMSCDHpyKa7UOl69muRX3YSZ0gIoewk79uvlHY2dm9Y5vxJAnzC0o0HdzGeOlSqeHwN7tmZwL73p/wcAXawzPdtGLtXgVK00+3/SxwYtMo2ln2WgE0DYo6M7bGmhls5kCkBP30eFcFNjYHB7Tze4s5y/Ah8/f8WClbvw7KVeklbfXlaYOrq7bvOOAgDG/SFsOBumtMom9Tcn6d/5K3clk/ynZzFqQHv2t6ZkzAO9V+cWcK1dmY+n5T8vls+viwdc66Q8RxrgQHlPnb/J8uem2oz+TgBz/x5eHBRB6eS5ICxbL3hwkv9o3+6eOqB2/9Hz2LHvpFH2OeWv50QM9Ob/UQa69J4/C6D/VqUM3JyroXCB3KCAG4qYNZaMSbhPHtFdx4Qz5ZFuashQoMIQv7YgL/n0pvQC6NINUALQRYYn1WnBigCjHujlSxfBwN5tdHMtsUiJwWYyJclRvnRRDPTz0p9jwr88rfqmBaATKJbe+6R2jkvtiujVRejDgiLEWR0DM62yisd/BkAfNHyxHkCXJfL/mzesi/ae7nCwEz6YxPEc/CIEgXvOYd+a48hu74gqZaqieJHiyJ07L2xtbRlAfxPyhgH0Z6+f4GvsR4D8zy31HuiihHvlapXg7euNSlUqImPmTLAmDTEjiRjoi5dsxrkLdyBXKvljkjzQO7ZtzKx+AnDIE3nu0l148PDlDwHoA/y84VpPmN/ehoSj79DkErraFmDWg0z+8wB65Yol0b9XW2TSBqTsP3IGWwL08sP08e/eqA46tmvKIBdt4GzYSh7oKWWF0wOuuNStgt7dWjMIyszIA6ewNY1N3rTOkQLsxPpeveEATp4RWNFjh3VF9aplWOp7++5jDDg1b1KH1TtIqnjwKIHpTLKY40d0Y6lakbG5NSD1TVppVxEjoWkve6JEXpkCiybN0YPgzRvWYvl2atPIqBgsWbsHFyT+s9NG90TFMoIqB1nA+A2fY6RH0rYHbWIIG+fTRv+uUyWSsrfpRAJHB/t585zELLBDZ1ny3FhKkffwOWyTAOg0jxJTW2SgUyDI3OU7GUAXU1rrB1PzSf8erdHQuaq23uHwGyb0f8OANfH8lXOGIH9eQe5VCqBTHYb6t0HWLMK7XcpONwWgSwFkOucYMdpXCnP9Pw1Ar1C2CIb2ofoJ700CwxeuTBnUIm1nw3Ok9RP7yBC+ptBHdh08gy079QEqlIcY/w1dqgnPJyQcfkP1rD1al5H/uTimjZ1v+Nx/5BzDayQH0L9j7tKAZH2R8lPfd65dice7mEhu/eHjVzh8/CIuX9crjZnqm6b+PqCnDxq6VNe2SRj8hs3WZTUGuq6YM1ynbCQF0CuUKYqhfXz1z/R0cna68bGa/Jzjp69hyUq9rVF6AfT2kkCjfxKATvLS5HVO0tQkR0xBo6bmmLQY6CKAvo3mda3Ma3qfuWH+smWKgsC6ksULwcHBThesYZjPHAn3tAD00qUKY0h/AYxLb0oNQKfrkZe50MaZU21jY57fJK9NUus5JJ7L1P9pE/jcxZs4dOQMPn3+8YAVKTOZmLRDR81lRr0UFBcl2Xt082R2Md2fPLlXrBHGhDle7eYC2D/qgZ4WC9vc+yd79iQTLEbvAZgy0R+0tvuRdJsA9PEC0CxNNjaWGDeqJypole7oGLXvrTuPMW5SyvziuRXJA10r4Z5W3ekcKShNz1cKoJN0eSWt8kJ663ZHAqBL25iD5U5cYiA6vclcAJ38z/17tdHZLaXnPgSgkw/8qTNCEAHZN3h6UICBBY8tsnqgulGSzoniu4f81BtKGOi9+0356UDH9JQ//Xn/CQC6BhYy4moKbFfi2aoo1oo9nuVIUJGntYxZ00hSsQ+0hSwJsVHfcOr4X+jr3xcRUWrIbTMgLkEA2a2sLBEfFwtNYiIyZHBAnTq1sGD+PAb+MmcWlKMIjI2IiGAANnv2HPj29TsfVyqtEBMTzdegPF+/foWNjQ0zaAm4iouNY6CW3j3fv0fxtyitw8jmQAC8hbFK16VEQC/9TsAw/Y2uRT8J/A0NDcWcOXOwZ+8e9OnTH/36D4SVjRUTXehTQwBbZcxKJ+CYQCW+V3wi4uLjtX7qGthYKWFBntdMO1bh7v2H8Gnni+CQECiUlnDMnR+tWrfChEmTYGmtREJsHEJCXqFundqIi4tBfKwKthlt4N21B4aNHoMcmbIgJioKWTJmwLeICNgqrXg/Ni6WwDCh/LHxcbCwtERkdAwcMtgz61tJbHWlArExMYK3u4UFS8kTAM6Wulp5erFdyK+ejlE+aiMpqE7PgtpMBN+lrHw6X2xDKg9dl9pTJrdAQiLJassY6I+NUeHFi2Bs27YN9d3cGECXW4DXptGx8Xj8+CVWLF+JadOmcF/LlcseFOJAGP6tGyFYunwRlq+cxn7yA/ynYuDAwSha3ApKKzluB4Xi8aPXiIp5B7aNV1vBzt4aZcoVR8Ei+WBvZ41z5y/h6uXLaNSwISqVK8NWAtDiUaYB9ATIkwQJdxV52cuIAS30B/ZA1wLoMlggISEJcis7fI0DTl9+jE3bD6NOjbLo3aEh7Kw0iIlJZEs8ejbUGwkEnztvCewzZMSIEcNga0tBBJ9w5uwN3L/3lPtKzlzZ8f79M5QpUxI5HfPBxaUas5FfvHqPUSMmoMZvvzH7nYIQoqIiEPr+A/Lkyo+6dV1QvXoRREZqsGfPEURGfUV8Yhi3t0yTFeFhkXj15gHLtffs2Rm5chfDqhV7QU7MHp51ULJkDmzbEoirVx7A18cF9WqXhCVxuNXE1if7BVIhBB49+4iNO84iViNHhSqVcOdeEAoVsEf3jo1gAQ2s5Wq8Cv6C/Ycv43tkAooXL4r9B/ZhyJB+KFbCERFfPmPt+l34GvERM2aNRcTnCKxaswl3bt1EK6/WCHsfynPIp/CP+PghGq2b98BvtYogc1bg9bs38O8+Dq6uLZDB3gGfv72DhWUEQkJDYSMrjA4dvVmNIEtWOULCwnE08CRePHvJ5I8C+fLg9eswhH34hLLlysGzVWPkzeeIL19iMXfeAkRGfkXpMmRHqUFUZCTevwuDlaUtatX8DbXrVEHu3FkRz/MbzV3E9E9iyXkS3CdVicuXgnD48HGUK1ceTRo3hKW1DM+D3+DwwXMomKc0qlWriFOnbuLpyxsYNqIrMmZS4uOnT9i9KxAPbr/FzJkTYWutwbvwcJw9fwwvnj9G9oz58PljFAcwZc6SDWXLFkeFSpWQPbsVHj/9hokTpyBvvgIoUaIEzwfPnz6D3EIIdOjaxRPlyuSBKlGFT5++4OKF63jy+CWio2NY0cHO1hb29na4eOE86td3hkerxsiaLROTVRISaG6Tw9JC+a+Me/pf6pIzTADo5IEeHx/Pk25KCXd6OVH0lpJ9LijSSKe3/y+AbvRxSAF0Ym9PmrPV7MeWFhhu7EJpnfN3AehC3TabXTdDz3KzTwTwPTIGa7cdxcVr+oh1c1nldB9z8/5dDHTxA8G1dkW0a+XCbBpz0s8C6CRH3r2DO4NL6U0fwr+wrLUhqP0jLC1jADoxrUoWK8DFos14ijAzleztbZAlk7CpTNKwq7ccxpUbptkLpq5Dktu9O7dA5kwOPN+Ff/rKLDvysHawt4WzU0VmFVMd4+MTsH3fSRw9KURQi+k/BaDT/YxtZBKA3q+7px5APx+E5esF0L2eU0Xd8xaCTgQAXUyG16tbs+L/CQB9m4HiAD2jvr97oniRfCY3JKXPLC0Andi042caD8ow1pcIoCYG1Y8EA32PjMbqzYdw/kraDBfDcUOyp3oA/RvmLzcNoA/yIwBdACqOn7mOxWtMAxUyKP6/ANAp6GfF+kMciJKe9HMA+iKOxE7QxEEjU0Em10BppUD5EkXR1qMZihcpqIseF8d06OswHFxzBknvrVEwf2HkcswFewcHfP32Fa9DXuPMhTN4/uYpvsdHQKOMgUYZq5Nwt7GzxrS5U1GrLtkgiExe07UlAH3Rok04e+E2FJZWLOFOWywd2jaCT0uRAUkM9F24d5/ARFFgSn/N9sRAl+SdvzQAdzmvkKaM644KZQUJXwLQ+wwxJitJUf/Eivh5AJ3uM6hPe9R1qsTjn0Clm7cf4cath8w2KF+mGGpWK88bJJRI6nLijNVGZYUZQHeRsAlTkTJ2qUMAuqceQD9IAHrqQHVa5xCDc/wIwQuXxvtfJy6zzDvLu0/pz/LuZDEhys+zpHsGe35nLluzBxev3EH9etXQo0tL3pj5+i0SC5cHIOj2I7OHgKjuRVKPTd2ctB7nViwVv2HHERw6JkjFCwxzQSr50dNgDJ20JJki0/TRvXS2FgSg95aAcmJhSL79PwWgbzUA240B6ARg68tG7Pj0e4UZA9BNgef091Vzh/4LoP+PA+gdfRqC5OlFVQ+S1ZcGc4h9kvK4N/yNAWpp36Tg9nuPXmDVxgMcrJLe1L+nNxo6awH0d2HwHyYEuxhbq9PfzQbQT13FgpUBqRaHVDSGSUB3Q3sN8v4e1Kcd19mcQKX2/0AAva13Q7Rwr8fy4OYkcwH0rTuOpgtANzaf0buFwOxKFUslC84wVc5fAaCTZcuAvh1+KOiUwJXV6/eCGNzS1Na7MVo0cza7jY0B6HS9EsULgq5FACUxlaXp27dI7N53AvsPnTLnMabIIwW/o6JiGBQ/e/4GpPLuohS3KOnOAXISH21i4zZwqcHj/8GjFxg5VgickyZzAex/MoA+bXJfVJQA3eY2OM2FRwMvYvkqfRCO/twkdGrvzmoGNNeKc9zRYxdSBZ9/JYAuld83t06Uj+r117ELukAKc59xWvcwF0B3rluVg0tsfoCAQQoCcxdsxOOngoKlFBCXAuiG+0niuqm/PwHoAmufAk8IQJemH1mnpdUuP3f8HwKgg6TCVVAnafg7j1icpDrGsLp2855YtwKATgxcDeIIQD/2F/r26QuVwgHVnd1QpFhJKJmpToB1DINit28GwSGDHQYPHAQ/fz9ER0UhY6bMPC/99Vcg7ty5w+A4Aei9evXgwPDExHhkzOiAjx8/Y9WqNcw8r1nTiT3Er1y5wthCdEw0GjVqhNKlSkJD5dao8fnzJ5w5cwZhYWGoWLEiypUrhwwZKEhShZMnT+LZs2fIlSsXatSogaioKOzevRsHDhzAq+BXqFW7LmrXqcfgE82lxNAkMKxAgYLMdifCUui7UFy5chkvnr9AkWLF0Nzdne9taWEBhVoNK5LCT0zAzZt34OPriw8fP0FuaYmChYvDxt4eATsDkCdvbvbiDjx2BF06d2RliJfP3iJDNgc08myLeQsWsdqltUKOk8eP4f7dewyME9uVGKH16jmjWLESLHd98vQZPH7yBPkK5EejRg2R2c6e2fBqtQpBQUF48uQJwsPD4eLigpIlS+pY4y9evMDt27fx/v17xnEKFCiAmjVrMnOVgvIJLH/+/Dm3NQU5FClSBAS2P3jwgPPUqVMH+fLlw+PHjzlPdHQ0H1da2iJHrrxo3aol7OzsERenwuvXr7BhwxZm31esVA4qNWBtLWci0cGDf+Hz58/o0aMbFAoZ7OytoJYJAPrNGyFYtnwhlq2azj7d/f2nYtDAQShTIRNCQt9h0dztqOVUCdWdKiFbNgdEfk/Czt37SPcarbybIG+u7Dhw6CiePHqMli2ao1CB/LAhtQD2vRfk7jk8gn+K7tEaKJISOZiEGMx6AJ2iKTQpAPT4BBgA6EfgUqs0+nRyg1wdwwx8O7sMiI3XQKWR4WP4ZyxdvgER36IxbfpExMYl4vSZBzh8JBDVa1RD5cqFkTNnHrx5cxc7dwUit2Mh+LT1hqOjBeJVGrRv0w2ZszjC1fk3uDaoyQqE167fxoE9J1C5SnV4e7vA1tYOSZpEfI+Mg9wiCgoLGT59BM6fvYaHT26gnkt1NGhIlmSZsGrFHgbQW+oA9GO4euUhfH2c4VKrJGhVI9fIIU+S6wH052FYvfkYVAoruHs0x4XLFxH9PRQD/dsiV1ZLyFSJuHTlAQJP3kT1GnXw/fs3BtCHDvFH2XK58ezZZxw6fARfPodh0pThiPjyFctXrsf5s2fQqUsn5MlN464Unj99hZ3bjkKWkAPTZnaHwjoBb969xtzpm/HuXRQ8WjSHU90isLHX4Nbte9i56SpatGiLRk1KIlM2BU6eOYd9Bw/AuY4T8uQrilLFi7Hy4IljF3D1WhDatfWCm1t1REWpMGv2Qrx69RR16jqhbNlSKFgwLyI+f8Ghg4Fsm9Da0x1lyhTnPkpzEfV1GveCSgOr0uPFizfYu/cIrK2s0bVrRybF3Lr7EH8eOQfPlj4oUCAHzp69j8CTBzByVC9kzmaHj2Hh2LZtH7JkyItevdrgy6d4nD5/CSdP7YSTU3XUr+2GJLUMYR++4sLFK3j65DlGjh6CEiWy4fbdrxg5YgzbTrg1bIjqv5Vk5YknT4Nx9K9TqFixDDp1qg/HbA44fPgcdu8+gNKlyqF2rWrInDkD3oV8xp9H/sKjh/fR2rMFPDwaIYdjRp4PKIyKCA80Pmjs/Zt+tAXSANDpstSJaMJXmZJwJ88R7f3/ZaAbfxD/MtCNt4shgH7y/C0s35C6/GlqXd1cUJyuYW7evxNAJ/CcPOTttBsq5Ov+8Ekw7j0ORmRkjK6qbs6VUVLLgP6VALoIqAbs128E/AgY/iPnGG7KValQAgREZ3TQMzTNndboWiRNvmaL4J+VnuRWryratW6gewamzqW2Iun6lZsOpsjyTwbQq1Usid5dPFiGW/q8TW3m/18E0EkCfHhfXxTML3jK0yZD8NsPuHX3CUuxi4nGUIN61XRS/OTZKXiICulnGOiGADrJ6BMb81enfwF0oUX/2Qz0RUiCCvGaOMHXyUIDpaUCqoR4xERGo0i+fPBu0QQ1f6sCe8l8F/09FjcPPkf0SyBHdkdkyJgBEQSgvwnG6Qun8eLtc0QnfoPKIhpqixgdgL5k7ULUqCVsplL/ePXiFa5cuIp7t+/zhgH9y5UnN7r7deYPaALQlyzZivOXbrOEu8xCiSS5BXy9Sc1Aa1XBEu67cPe+cQn3tAD0YQN8UcdJsEMwDaBreOOfCAE/64FOAWEjB3dhoDytjTSS0Fq9YR+Cbhv3nPxvA+jUZmOHddPJr794FYJBo+aj1m8V4N/diwO7xL9R3vl/DEKRQnl53jt09BzWbTkEv9890bhBTW6Lx0+DMXz84nRNRXovLhlLMo8jmfZcgkzo1ZsPMHnuev77xGG/I7djNg5S2P/nOazfcSRZkNf00b0NAHRjvspyyFnC/W9moB86C0MJ9/Yk4d5cD1oSA/3vANB7SxjOxt69q+YSA92R2/dfBvr/JgPdXACdO4ksCY1cq6GxSw0UKpBLBwTRoVevQzFj0Rad7YO5A/9fAN14S/0KCfe2Po3Q2sMVlkpBEYmCJu/de4Z7D16wGoqYfLwaIneubPzr3wWgc/cxCAqaOKY3KpQvoVtDvAsNZ+n1p89e68rmmCMLWrVwZWWbvwNAJz/lJT/AnhULSIB3a4/6OsCb2/j+U9y7/5wDv3Rt7EltLLzLTAHoYt58eXNynatXLYsMGex17UaMyD37SEJer3Jj7jiTMs2lzPLe3b3RtHEdvozINq/tVAn+vdryO5+A+0XLtrFX/IwpA1FY+84/eOQM1m0UFMekyVxw9R8HoLOEu5CkAPqbtx/g12+6uc1sMl+F8sUwqH8HZM8msGXFRIGGS1Zsx2UTgcx/F4D+NuQD/AdM+6F6/acZ6C51q8Gvpw8D6IJv+XFs2Z7+fReq7O9dWqOluwsDmv8C6KYf/55d5qt6Gl6FZKnlmjjIkhIEspvcAgpLG5BYu4p8noljmQRmQco0iQygK6FGfNRXZqD36dMXDtkKYeiEKWjm0RI2lkrExsQhMT4Op0+ewMplS3Ht6hVUqVyZgTQK4I5PSMS6dRtw4uQpPH/5kqWHlRZK9OrZCw0bNkT9+i7Man75Mhi+vr4MBNPfySv50sVL/P1AgeMdO3REt25dWBE3U+YMuHXrFvr374+bN29i0KBB6N69OwPmBHhNnz4dW7ZsQeHChTFq1Ch8+fKF2ecEJtNnBTFLlZY2yJHTEUlan/RevXvz/e3sbPidcez4CUybOo0lntt36ICxY8bA0koJhUwGpUbDAHpSYiKuX72Bth06IDImFg6ZM6NBw6Y4fvoUtm7bhuo1qvK9DfRATwAAIABJREFUZ8ycik0b1zNbNWDHLihtrNGglTc2bNyExIQELFmyGEcO7Efws2f49uULBwhQnLpPGx+0buWJOs7OWLJsBVasWMFe8ytXLEOF0qUgS9IwQD979mwOECCC49SpU1G/fn1m9B88eBA7duxg4JsAdPrez5MnD4PiPj4+qFZNsAY7dOgQli5dirdv33KbEbBGgDkFJgwbNowB9AULFmDnzp3cvnK5ApBbolSZCujQoRPatPFiSeh79+7jwIE/2QOegFFiMSuVSfjw4SNmzpwHd3d31KhRFRkzWSM2DlBYaQH0oLcCgL5SAqAPGoQy5TLh9ds3GDpoJmbOGIdceXPAwUGBz59UuHjlOm7evgLf9p4oXrQAdu05gJfPn6N1Kw/kyZkTttaWUJKyAnvFmwDQNWr2OtcwgE4S7nKoycec/dHVgDoRghC8BeITZJBZ2eFbHHDq8mNs3n4YDeqUQd/OrkiI/gqFhRWsrO0RFZMAyCxZlWb5yk14FfwO8xfOxacvsdiz9ySC37xDb79eKF6c7AXIF1yDvXuDcOzoZbTwaAFX1wJ4Hx6J7l0HoXz5ahg7uguy5rBmD/bv0YmYO2sb1CoF2ndohqJFM7NaBIG6CkvyG4/DpQtPcSzwDEqXKwSX+lWRJ58jYmMtdAA6MdBLMAP9GK5dfqQF0EszgE6W3xS+LpNpGejPQ7F2ayDUFjZo17ENgm7dwK2gIHRu1wxVyuVDXGQk/gq8gPtPXqPb791w5cpdHDi4HwP690SFCvnw8OFnHDvxF75GfMLoMQPx8WMEVq/egOfPn2LCxPHIns0eDg4OiI5MxJOHLzFx1Fb8MWsoKtfIgFv372Hy6NUoW6YO/Hu1RN5CljzGoqJjMH/6n7Czz4mOXWrBMY8N7j+6jzch71HbqTrs7e2REEe2FDK8fBGGFSvWwsmpFpq510RcrBrLV6xBZOQXeHm7o2zZYjzeaT7atmUfbt18gGbuTVC1akXY2so4+IPWtiqVBjbW1hx6QfNmWNhX7N1zGO8/fMDI4QOQJEvEvgNncOvWPYwYNgSZMilx+/YzrF2/FZ27eKNM2WIIDn6NDeu3wrO1N+rWLY2nj79hy/atiIv/jEEDeiJXtpzc/qrEJDx+8hyzZq2GS/0G8PJsgI+fNejjPwjOrq7w9GqCQoWseSsvNh5YunQ3nr94iiFDuiB3rkxYuWITPn/6jlatWqJ0ySKwtrZAYrwKJ05cxqmTp1C+fCm4uTkjf75ssLAgJQraJ9QgSUO1S+ai/kNrkP/dkwwA9KwFaqaQcE/JQCdfEkEyhBjo7B+ibcF/AXTjXWlEPx9Uq1icDxKLd/qCHQgN+2JWv6tZtRR6dWoK8v9iiabTQVizNXWGk0eTmvBpUQ+Wlhb84bhu2zGcunBbd79fyUAf0a8NqlUkaQyxbtsRGvbZrLpRJilAff32E8xcnDpTIbULmwuK0zXMzft3AuiTR3TWeX0SI3bFxsO4dU9gP0k3WSeSTH5pwdfrZwF0qUS40J+uYe1Wvb/jj4DhVK60QIu0OkS3dk3h5lxV8CTSaJCQIPgZpZYoepw8gSiFhH7EuBlrQEEI0mSMsS0eJ9Bl/JDOKFwwNy/6XwaHokA+x2Ty9lSWd+8/4uiJqzh1wTiLtZtvUzTUetYSG37VpoO4nAYbfkQ/X5B3OaV37z9h1NSV7LddtFAeDO7dBuQ9T+nG7ceYuVjvCWqsPjWrlUWvTi14jiCQ/MBfF3Qe4uVKF9F53tP1DCXhxbYQr0uM9R4d/7MS7q2a1kUb2ly0VPJ8tWVXIP48cUX3GA090PccPgMpA71TmybwaFKbP96IeXrg6Hm+hpjEvpmWX/jogZ1QvXIpPu192GdMmbuB/WrMTVIP9Gs3H2H6gk1pnppa/zR1svQccxnoxQrnZbZojuzCptG1mw8xdd5Gk+UjBnqtGuXh37UlSO2BpfWPULsal0tOraJpSbgXK5wHw/u1lZTtMabNS90ztVaNsibLJj3GoGLgJazdkr6Nzh9loIeEhGPg8EXQIBHxKvpiJAA9iQH0xPh4REdG4tvHr4j7HgcHpT2GDO6Jlt4NYWVtyU0Y/vIrbm97h6xZsyFTpkyI+BaBV69f4dT503gZ8hyx6kioFFFQKQQA3at9K/Qb1oc/lDVqDQ7vP4xRA0fzpgitz8gHin629GyBMZOGw9bOljdAVq4OwMXL9yC3sAQslCAtMJ9WLmjZpKY2wCQS85bswp17T41KuLdvQ57jer/eeUuSM9D79/aCm6sgkUxSrobHhf4iMNDp2/xnAXTPFq4gH3SaQ0LehfGalABe2qjhOyUlsWfwjZsPsWn7EXz68s1kl00PgC4FtXkz/PglrFyn9wA3dhPy5vX1aiTMd3HxWLVxP06cFmQtxSTNI7LN6d3dvEldZkucOHMNi1YIa6X+vduggXN1fnfeuf8MY6csx4IZg3Wg+kEC1TcfTNc7Wgqg0z38f/dEE9ff+BrhnyLYB71sycJo7ym0OW0+z18ZgOu3HyVbu0wY+jvIVoNS2McvmL5wE56+eCOpqSDfTix0EUBfNK0fihTKzXnuPnyJUVNX6/KzPLmfj16emyTcdyWX5xYzG+YluXcC0JPPnw3gLQHQ5yzTy2ZTvh9dDw3o6amXcA8JR+9hggKDMfCcVFPGDOrA9j2UpD7nxYvkZQsZ8diVoIeYPEd4r5iScK/9Wzn07d6KQRdm6x46i00Bx3T3l0qg/7c90Ll+krpfufEQk2ebfi9RJer8Vh59exivHx3/WQ90afvR8zpy/AqWrztgcr6gA8QKJzUDGgu0Bl218SCOnb6R6jmGB9MLoNP8Salk0Xzo4tsUZUoU4v4qBrNs2J7ed575DHTqs6MGdoKjVuaafM5nLBTUxwyPkTLUpNlrU22LOr9VQL8e3ro+u/fgaWwmZrU2EQN9cF9BFp7lk8kqI+Avk3Nar26t0LShEx//9k1Q67gW9FB3vfTYdPwsgE5g7ZiR3divmFLw6/eYu2Aze6Ubph/xQE8vA53nDgmA3qRRbXRu35yBcZJuPXs+CAuXplTJ+7s90K/duI/ps8xXfZK2HbfxiB6SNg5lSWgCJ1O08byRIGCcUloAuvTcNl6N4NHclYEDShRkMOWPlfwzvWnsyJ6oUa0cnyayzWdNH8xy7VK/c6lnuigb/vpNaApQndrOMP1fBNBFxhf9pDSgry8auQms47DwL/hj1rpkQR3pbXfKP2FsTw6IoDHwIewzbG2sODiC0p27TzD5j5Xs122YKpYviSEDO7EnvTkS7mJAhDAHCcEP4nOSeqCLcv3PnuuDVcytlzQYg84hRYZZ89abe7oun7kMdFKNEGXs+d1ItgKrd6b7fnRCh3bN4NWqodYjPg7LV+3EKa1HvLH9pH5+vskY6H79p/J9f2adlt6Cp+97/b/PQCdZahkFcifG4PXr17hx8y4+fIpAlhy5ULFyVRQsUpi/kRRyBeQaYqonQgkV4qK+4vTxo+jr3w+ZchbDyOkzUdulPmytrBAfGwdbayUiPn7Aju1bMWXSRP5eJUC3RKlS2LJlK/r3H8R+6AQ0qxMTmJ176MBBkLrtunXr2D+d2NO+vu1xI+gGe/F6eHgge/bs/DyPHDmCmNgYtPJohUGDByJ37px4/ToYfn5+uH79OsaNG4fOnTuzZDzt+9DvGzZsYLB90qRJDNKtXbsWx48fx5eICFStWhXlK1RCrjx5cTMoCHt27cLvPXpg+IgRLMNN/W3z5i34448/GFAeOXIkXJzrsRd5klqDLHY2sNCokKRS4frFK8xAj4lPQK58+dHTvy+mzvgDk6dMRsdOHbidu3btgE+fwtC/f18MHzYc8SoZvLr+jjkLFyMu6jtqOdXE1y+f4FavLgoXLMhjYPOGjSwn36qVF8aNn4Cr14MwaMhQfPkSwUB6Ewo8SFIzu37EiBEMllObjR07Fvnz52fWOdWd2Okk+0xtkTdvXmbtU5tRe/n7+zM4fuzYMQ4wuHv3LrPOa9eujUKFCnF+8uE+ceIE5s+fjxw5csDNzQ0ZMmTEy+B3OHf+CjJmzIyJkyfB1bUO7t69h/37D7OMeq3atRiYs7ZOwr17L/l8P7/eKFeuNKysLBgMts2gREwccDPoNQPoy1f+ATUz0KcwA71shSwI/xSO1Sv2o0C+Imjq/huy57BHeFgstm3fBblSDfcWjVEofy4EHj+Ju7fvorl7MxQvXJCDIIiBTpsfxgB0+hv5yNNPlnCXK6CWA2r6kJIRsK4CVAkcMMEAeiIB6PaChPslPYDev3N9JMZEwkJpDbnCElGx8bC0skHw249YunwtYzxz5s/By+BPmDNvGXLnLcgBGY6OcqjU8VDFf0dioj38e41l+4OJE1vhwdMP6Os3Dh079IC7e1XYO1jAzhaITQCmT9mG0HefMXyUL4oWyor4GIB4F/FqFS5fuY5dO06iQIFiaO3pigKFs0GmkOH7d2Dlij2IJwn31loAfSsB6I/h6+0M51qloaR6ElufORYKDn54+CIEG7b/BZXCFh26tkHo+1c4euQcKpUpBO+Wrgh7G4LDR07CJoMD2rRtgRMn7+Lw4UPo2bMLKlYogODXnxEQsA+fv3zEjBmj8P37dyxYsB5Pnj7G0iWLkCunEgmJQEyMBjGRCWjVeDzGTBiCVl6OuPP4MTq3GYv+/SahVYuScMiigDpJDbmFAnOmBuLWzZeYPL0NChfPwmUlz/LYWDWslAp8+hSDly/e4uXLd7hx/Rbc3BrC2bkcYuNVmD9vCWRyNTp1oiAP4RuJ4lX27TuGc2evomkTV9SsVZ39wl+8eML2EjKFEhYKa5QsURilShVm7/nAv87hzNlr6NyxHewdrLFrN+07qDBgQFdYWQPBr95i6bKdKFKkIFq0cMeVq9dx8OB+TJ48Hvnz2uPWnbeYNWsW3N2bsr2LkvpeIpGUgYQEDcaNXYaYuERMnNAfoWEqjBs3GS6u9dGyRR3kyavk7ZH4RGDRor14+PA+hg7thgwZM2La1BmoXKk6mjRxRdZMDvw8rSyB0JAYLF++BoUK5kHTpvWQLVsm2NrIWaKeJOGhkXHAyb/pR1vAAEDPVtApieQ+Uki4awTZFnpR0U8CKf4F0IVG5wV/GioI3ds3RiOXKjxwCWBbuelPXL5hnpxmbscsGD2wLXLmyML3M0cC3r+rO1xqVeSIFfbFXbUfj57qNy1/JYDevX0TNHIRgE+hbkdw+YZ+oyKtrin1UH/5+j2GT9ZvlqZ1ruFxc0FxOs/cvH8XgF6MgFI/T2TPmon7z+mLt5l9Ly7QpT8nDuvEjEvh+b/E5DkbUjQNAZAeTerwQiw1H24CjaeN6aHzDzcEaH90wzi9z0r6gUQe8BOGdkXB/MKmxuNnbzBxdtofgcT8dmbJXjDwum3PCRzTesWK5Untg6d2jXL4vX0zBsxfvXmPkVNW8mllSxZiOXTqzzfvPk2zao1dq8O3dQN+8Rpj9RtewPAZ3HnwHFPn6cHWqaO66zzX34aGY8y01Qyum0rSZ8+euZsP48LVu7rs86f0Q97cAuPiweNXydrWcEPftU4V/O7bjH0D6Z6rNh3C2Uu30mwDwwwLpw/Q9bHTF25icSp+2326tWY/eN5o+B6NZev24rqEHZoWgD5mEAHfpbkIJF06fOKyZO1lLoDes1MLNKkvgEQU9Ugy+Bev3TO77lIG+4vgUAwxg/WZvg/ylHKqBKB7NXfRgp7fMI8k3B/oJYilhZ81oQ9KFRcsEt6EhGHohCUm+xVFpLb3IkYyyUEpeFOP5qdzl9KWmTdssLQAdMo/c0JPlCyWX1u2cAyfKASUmEq+XvVNli0lIP8IU9JhLUL37NPdA41chGhtAlvnLAnAg8fBRoszsLcX6tcV/L5D3oVj4LCFUCclIl4dC5lCwz5V5GmVEB+LqO/ftQB6POQJctgm2WDyzCFo1MqZgdHoiDg82P8eilgbZMqSBV8ivuBl8AucPHcKr0KeIy6JwHNioAsS7sMmDIZXu9a8CRL+IZzB8ysXr6QA0Ju3csfYKSNZro4Y6MtXbMfZ87cABbHPFfyTWOVezYXnTXWeu3gX7ptioLdpCE8PPYA+f3FyAJ0AdvF4HAFK6w/ixCnBx1ufRAA9CZPH9Ua50oLkOzHfJkxfbva4o4wTRvYCMYTIG3zHnkDsO3SKNzppQ5rZDsHv8OaNebLGfUnC3VUv4d53iDHWtFA89hofKcitUyIAe/yU1Bkj/Xq3QX1twNXnz98wZ9EWPHz8Mll9CTAaqJU0FiWLS5YoCJI6pnfdxm2HceToBT6nWWMCQNxZliv84xcGlrp1bIGMGbWy7qt3say74PlnXmIbUmJucJgD4Fy7Mvy7tOYgLVr/b9t7DCWLFtCB49duPcLE2QL4IZ3TundoAY/GdZllRO+mFRv34fhZaT+gUlEEvMBAJ/9kESAXAvzIakLPritTsiCG922LbFkyagNKkx+X1q5SuWLsGZ0lk4NRv3S6fgdvN6MAuliHH10PkYQ7zR+U3oZ+xMCxS3gOFZO0jShw0K9LC16HUMDPgb8uYs0WfVDj3El+unn7dUgYBo9fxlHypgB0qZc2BY0sW7sfZy4KAbR0338SgE5lmjvFP3n9xi41aq0gth0Bzd7a4B3D+lGenwXQ8+TKhokjuiJ3zqx8S1IEGDM1dWBvQC8vuDkL33g0d85atIPXWulJKQD05btAVjIpk7Axrx/OSaAyjxzQEQXzCWvoqxQgNzfld0Jq5enfg+ogSLiHhIZj8LjF/A4mUNVwneJWrxp6dfHQ99mj57Bmi149bM7kfihdvCBf6/XbDxg4dkGqz5SCIH1a1ud3Dz3T5Wv24KwkYNUQQBcBdlOBu1PG9eK58v+x9xZgVWVv2/hNI2IrJgomKnaLHagYmNg1ducYM6Pj2I7dXWN3d3dioAgCYisWSElzvut+9tmHcw4HxXl/7/97v+v/rrkY4Zy9115r7ZXP/dz3w/Q+5DOmzl5vwMgf0q893Bsqqi2fv4Rj/pKtab4vylc2qFtZGctvPmDw6NTrwfCBhmvGkNF/w1xrF3CrUQ6D+iuMLSVu+XlI3HIT6WcB9H0Hz2EbHSV+Iga68ZzWv097iXvOz78Xt/y/A0CfOmmwyKQzUVVlzHglbMDPJrca5TGon1dKGx8iOzzFAUM/v6X/EkBnHvpAo4RMWb0TV//F+cgYsNy89Qh6dmspe5b3IZ/w14xVOmBeP2b6rTuPQClsytQby7obt9n/qwA6jdvqfNO9a3N4tVNAVqryLV2xA1eu/fx5VG0bz5b10Kt7Kznfcq+4bedx5M+XC40aVJd9Ij/bs/+0SVZ1hXIlDQD0/YfOYsv2tNnX+jLtxu/0P9WPWK9Fc8ehSGFHZQzpyfz/zBhKL4BOJ5v5s8egoKOi9sb+SCeSf5Ma1K2qx2ZPwr6DbE9lDVHnKP11Z+SwbmhYT9mXU8JdBdDVZ/9XSRzpqcPPndf/ZwDoFpo4fHj7HLt27MSGzdsQ9OotChQqgk7deqB7zx4Cmsp2IjkBlloAPS4qDBfOHMfQwcOR2aEYRk2ZjloN3JErWyYkJyUi/ls07GwscePaFfTu0V1k2mfPnoHqbrXQu/cvCAp+he49e2Ly5MnSrJ8/fkSb1m3x/PlzrF61Gp6eLQUYbtXKE4FBgXB2csbadWuRK2cuZMuWBdOnzxQQPTEpEcuXL0WFChUQFhaKAQP648aNG/jzzz/RtWtXYZ9y3BLwJlu6YsWKAi5Xr14dV69eFZCYjPXRY8Zi4KAhYEiqHdu3Y87s2SJ7PubXX1GpUiVhYK9evVqu9/DwwOzZs5DbIResrW1Elj5bBhtYcWIyM8O967fQsXNnhEZEwtG5CCZOmowhI4ejZatWmPP3bAQFBaKDV1u4lCgqAHqXzl2QoDGHV58BGDvhd2E779+5HaFfvqBb544okC839u/Zi4ULF+Dli1fw8GiBuQsWCkA4duwEXL50BX379cPwwf2QM1sWBD97hnHjxuHKlSuYM2cOevfuLdgMf9+yZYu8z/79+6Nu3brihM92Wbp0qcQxHzp0qLTb+fPnBcx78uQJ6tWrh99++w3lypWTa/gZ2+LUqVPieLB48WLkyZsPT/wCsP/AEWHlVqnmhvr1a+H165dYu3YzGjZsgIYN6yA+Ngnm5kkIDn4j902Z8gfMza2QO3dWhIbHwj57BnyLo4T7c6xYuURhoCenSLgXccmMhLgo+D4KwZkzV+DikgMWlkmIjALCv0ajVp0qKFzUCdmz2uP2nXu4fOkSmjRujEpl6aStBc/NzNIA0AELMq6TzRQGOgmgBDHNqYSnOI9okgig8zWrDPRMAqDrGOg1XTGsZ2OYS0x4rYoDgXlrC9z3CcaaDZuEmf7HlEkIDH6HYSPGoVyFynAqXFTOdjBPQEz0ZxTIWxDbNp9EufKlMGVqV3z+GonunYdj6JDxaOpeAVa2lrDPBAGb1606gXvefpg0pbvYG+wsgdioWDx7EYgdu3bB2iIP2rVvh2LF88DCWiOy7myvNSv3C4Cuk3Dfdhq3bjzVAuilFQY6FSqkvuZI0ABPgl5hw7ZDSLKyR99BPRAfF4ndu85BExeJ4QN6IfDJE5w5dxGNPdzhUrIwrl1/JOO0R/euKFvWWZjnq1bvQVJSAsb+OhSRkeFYs2Yb/PyeYPHihcif10bqZG6mgb9fGEYPXo4//hyD+u52+PT1A5o3Hob+fSaiTeuyyJTNAhbW8SKRv3XtQ1w8fw/zl3RE9lz2iE0wx/379/A1LBZv33xCeHgMYr4lICoqFq9fvRUVh/oNysHKyhxz5iyW2OEdvFqjdKkCkCiHGuDG9Qc4evQ8qlUri1q1amDb9l3Yt5+qDtYin58lc1a0auWBtm1bwcIcePzID/v2nUfpUqXgWNAJJ05cRJWqpeHRohrI4wv9HIZtO87gWdBr/NK7r8w/QcG+mDlrHGysk3DvYSB+n/gnJk2agfJliyJrJkUZg/0tIiIRCxeuw/MXr7Fh/V+4/zAKf/wxBa1at0ab1m7IlsNKwiOwC61dexB+T57g1/F9YGttj4kTJ6NpkxaoUb0qHAvYiQMIldojvwJ//TUDFSu4onPnxkKotbaygLU1nawTYaYhdeF/GejpWfdNX2MCQHdyckLJkoyBHitGWG6YyMJMSib131ImAVMAurJVUCQYmZSzo6HBTheLQr5U+Or/r6f0AOj13crhl87uEsOSG7BLNx5h2frUUtBqW1QoUwSfvoTjzTuF/ThxRCdUKqsYlwkwrdlyHLfuPTXZdMUL58fIAW3goGWwevsEYdbinQbX/icBdKVuTfXq5oNl69Nma1QoU1RbN0VamRLmzRtXg4W5uRhO1m09jiu3UntTp6efpBcUZ17pvVYfQL94/eF365bePPl8AuJD+3jqjLuHT93AjgMXTALoU8f1hGtJZ2mC9ADoYZQiW7ffQJ5av/1GDfBCzaqu8tGnL1+xaNUeBAS/VkYsvdL+RczP9Lwf/Wv0n+FWtQzI4qaUPQ1Mh09dw+5DF36Ypf59HIfX7zxOBdR+78DTonENdGxDWUUrvP/4BfOW7xQm+88mAnYj+ncQZwgm/6BXmLlwS5oAYGuP2ujQsp6wlajmsefwRRw4fln3WDLAKS3PNmLc9e37zxowsvXLRzD+z197oYhTfvmYjgB/ztmgezbzGEe2ezlFJYJsxhUbDxo4BqhtRObQgJ6eKKSVkv1PAegc12SEU+3AODnmc8CEEd2QN7dirA5++Q5j/1xucNmPAPSpE/oK8CLj48kz/DHL0AlH7WsEm8l2lxijYREwlnCn80Dfbi2FkcA2uXDtPpaYjKGnFK9i2RL49CUMr98qDJTenT3Qwt1NDFuqEgGZWd9LP3cg/z6AHvo1AgtX7cKDR4EmHzn4l7Zo2kAxGhOE+2fXSRw5pYBwxskuQ0bM+L2vKCLIe3nxHr9Np8JD2qB2WvVMD4A+qHcrkaRVy7Zl9xkcPXXDZJbs89N//+W7ZZs6sbcAKUx81wtWpAVGAI75HeCQKyu8H6Q4y3Tt0Egn7UwAeOOOkzh+JkUVQS1Ys0bV0LNTE10IiDdvP2Hkr4uQlByvAOiWGphbmQkDPT42BpHhXxH+MRyxEXGwSLRARthhyPCe6DKgtYDssRHx8DsWgqQwa2TLnh1fQr/g2fMgAdDJQI9DNJJFwj0WyRbxmDRzIjzbt1LG/rPn6NSyM6Iio1IB6K3atcIfU8elSLgv34YLl+4q8c/NLETGvUenZvDSguIEFeYt3QVf32CJu2acuhgB6IuMAHS3GmUxuH8bMWizj1+59hDzF+8wyoZWGw16dfdAi6a1YaWVt/V5HIApPwmg/z1tFIoWKYikpCQcO3UFm7aqexAFCU7PPk0tHAH0RnoA+rDvAOi854/xfVFZq1xBtuPKdXtxMw3HmxLFCmH08G6gHC7T3Xt+mD7HNDhHpwIyfpgIsOfMkRUOubILSP73gn8QqGVyFytSEONG95DvOK5v3X4EAgqc5whKjB6vjT8vnvXpSyp4LhKPvMUMmP/XcB0o9tg/WNY7MlAFUN93CrsOnUuVeX23ihjcu51OQenKrYeYtVhfmcMQQB/UyxMejaqJUYxz6MpNh7XgL0uhlH7l3FEomF9hc9KpZdxUfQOuch3niD9Gd5M5gHOKMK3JQNfFQFekK1MD6Dvx4HEKaJmyH0p5fuoW1P9OyZcMdBVAJwB54ep9zFuhMLWMndbIPierms8iKLNs/QFcuZniuDW0Txs0a6goDIjzxM5TArKbAtB5xpg1qR+oOMJER67xf5FRp8Q+Y9n+IwB6bDxWbyLL2tgpxrB1Zk7qh/Kuytos0vTTUjvIki3PeVRXvx0ncejENdNzfwYbzJ7cP436Kbf8VwF05jFlfC9UqaAoBH2NiMKytQdw446vyTLR8YsKKuqYvnPfH1Pm/Bwt/J9uAAAgAElEQVR4za4tALqeGsKCNAF0VX4gRfuN73b6b/11+yA6Zf4xc036Brv2Kn0AnX324rX7sp9gf+Xf+mniiO6oVb1cSp9dtxdX9KSPh/RpBw9tCAn22Y3bj+HQiZQ9rn5e7LNzJg8R5jpT8PO3mDDF0IlCH0DnNVyflq3ZjXsPUp+Da1R1lVAXdCBiun3XF9ONHHK76sVIpwrIpm3HcPz09VTt1axxDfTo7CGyj0w/A6ALsYnOR3UqYUDfdnJG5rPWbTyIs+dT74X5/dxZI1FAO7elR8L9PwGgDx3YSQBEJqq3/PrbApPODoy53bd32/+YhDuf17u7J1p41NXumb9hzfp9uHzV+6f6LS/WB/eVNt6PsxdupcpH2njmaBTIr4TL+BkGOq+vT9CvHyWsFRn7lWt344KWNfszhTYGt2/e9hFWNM+EBCWnz04Zu+1aN0KXjh7yHYFYSsWWKV1MxqUq9W7q2f8GQD938RYWLU1b/Sm9ebI8P3OtWn6uT4zLqZJSqlUtg5HDuiBrlkza+l7DspWG9qz0tntBxzyY/PsAAczZdvcf+OP3KUvBz38b1w+FtCHAQj58xpz5G+D/1NABSh9AV+agryL57n0vNWGkRrVyGDKgo8R6ZjJ+p3zXZKHze5bl5OlrWLHm36kvDh/SFRybXD+jo2OwcctBnDqTei5jObiHpPQ/wwAoewIl6QPoJGAsXLoFDx6mDnHEso4f8wtquykOw7IXZVsFmHYu/t67Efb82F+Q20E5+/s+eYbxfyxMZYPiM1s2r4uuHZvr5uH/WwA6y5n+M/v/DADdLDEad69fwsJFi3H6/BXEawBLGztUq1kbI3/9FfXq1pX2N6d8dbLCQI9XAfQhw5AlrwsmzpqP6nUawM7WDObJjJEejcwZbXDf+zY6e3VAYqIG8+bNQbHiLmjh2RoZMmZGy1aeyOdYUOxrtpbm2LVrD169fIV27dphypTJSEhIktjcZKL36NEDo0ePRubMmWSe8/F5jH79+uHlq5dYsXwZmjR1l1jcPXv2EHnyGTNmoFu3bsJA5/uYMmWKMNtdXV1Fgpxx0MnIJguaDOxhI0bi13HjRY3txo2bWLF8uXxPYHrYsGF4/foV5s9fgDOnTqF7jx4YMXKE4B1Zs2RBbEwsMlmawzI+jsgfHt72RvfevfEp9CtKlHbFlBkzMWzUSFhZW2PtutV47OuLceNGoVu3LvDwaIqmTTxgY2+Hjn2HYOzYX4U1Gv75I86ePIHk+DiER4Vh3uy/YWVlgfCwSNRwc8PCpctQ2LkYtmzdjjl/L0CmTPb4Z/0qlCtdErt37RIJ92/fvgkwTqD83bt3AoLfunULLVu2FKY5WekMs8Dv6Bhw8OBBAdbJ4if4znsJllPGnjLwbMvY2FgEBAQI6M4fMvlbtWoFB4fcsLLJiPKVK4nMe2xcksRiJ+t2y5Zt6NTJSyTckxIYoz0eoaEROH/+nMSijoiIRO7c2RAZkwgLO0stgB6sBdBnCBtYjYHuWMQG2bPYIyHeAlcu+yAg6C4io0JhYZEJTdyboHhxR8QlJMDK2gr37z/A2VOn0bhRQ9SoXEGwKeIIlhYWaQPoSYz5rRVsNzdDooXKQE+ABQigx8FCNm5koJvD3CYTwgigaxnoDauVwdBuTZDBQiMhEOITkmFta4Hw6G84ff46jp06hZKlXdGlRw+8/xSCEaN/R3EXF+QtkAtJ8fGwptKgJgEZrLMhLjoDCjnlQp36LkhAPLzaDEbvnkPQrm0t2GSwhKWNzDbYueW6gL3jJnREgbw5YaUBfB8+w669G8Su1NmrN4oWdUZcYhIsrTWwsbVAFAH0VfuVGOhta8OlpAO2E0C/TgZ6fdR1KwMrM0jIBoLZxFEJoPs+e4W1/+wBbDJh8LD+sLYCjhy5Dv+Hj9GxtSfevgpGYJA/evfvCUoH3rnzUAD0zp29UKmiCyK+fsLSFbvlPfQf0A9JSdHYs+cYHj3ywfTpU5E7t7WA+hlskvDo0QdM+30nhgzvgxoNLBEeGYIOnhPRt+d4dO1aHkSlky2/Ij4eOLL7FY4fuYYpM9ohS05r+D4Jwpo1G1GtWnV8i4wSB/yiRUvCyjI7tm/bi+bNm8Ddvao4vCxYuEIUHinhXqJEXsEd2ee87zzB/v3HUax4EbRs6Y6gIH/4+DyUfs349nTOKVfWVRxLCFx/CPmAI4fPi7x70aKlcP36PXTr0RqlyuQUEl98XDyuXXuMPbvOoE3rjnjw4B5yOtiiR++mSEqKxdOA55g+dR6GDp6IKpWKwz6jBgnxcciUwRZvP0RjwfwlorKzaNF0hHxIwoD+g9G5axd4edVDRntr6W8E/9dvOIT7Dx5ixMj+sLPNhJkz/kaNGrVQu2Y1OBXMhIQ4MyQlEdCPx9w5C1CurAvad2iELFkywMbaTMJKUqmB4Lnmf2Ogp3f7aOI6YwC9kJumEAH0UiURJ4ZyDaxtbeXwzB8LSyuRCWX8J05gqoR7MlnYkr0CoKvyj7onqh+YKQ/UN8iqRiBekp7f5Slau0Fa9/wXWuSnb9UZZlNVOiUrMmynTugOZy3DloDStr0XcPqioSR0jmyZMbCXB1xLOuHc5ftYt/WUEuuufmV079BAGEZMz168x5L1h3QAu/ok3j+sTyu4ujjJgOZztuw5hzOXDT12CaC3aVZTy1aOlLwe+XEDrBi09VOn1vXQpqmb3rUH8UiPWcG6TRvXy7Bu+8/h1EXDQ7DUrUcLAa7PXb6HddsU73DjOOiv3nwUKfOA4Ddpvova1VwR+jUKvk8NN+0/A2Cn99oZE3ujRFHFsPP8VQgmz9mUSiZcLWh68+RBh+yWicNTlAXu+QRi1pKdBgA627Z/9+aoVc1VJ0VLAH36XBrnVFO4Yrxt2rAaurRXWNAEZfcevoiDx65or9MyVrT3NKxbEV07KKAPN580Qi9ftx+fv4ZrDy9aFy0Z1TRGW6Ny+RII+RiGQHkvKQbjVk1rom3zunINwd69Ry/j8Eke3gyfqX+PIt2rOttoMKxvO9SsQkk1IPRrJJZvOKhlgxgapo3rrDDXe+mY65TOodz5e114BB7E9Y2Mhl2qvGsxDO7N+OCKoY0MuS+hEeIwRJlaAmdMlMQMfPYaNEoSjDOVhvVtD7eqiiwcQRwyvlZtTu1IQqNsn64twPHARCbwvBU7RTJcTWTODfmlja5cHz6FYf02yvsbAqMECQi287kEHNKKad+meR20b1FXACq2x2O/5/JM1peJn5V2cZa81Di3/Pw/BaAzLzr+7Dp4DifPpxi1WH4C9lQCYPnZbodPXsMWPfl1ZY4oLA4KVAUQNqaRhPuvQ7qgVnUl3jLf27zlO/A0KEVxg++khXtNdG7bWAd0mgLQFWWA/ihcSJEPlvlz90mDMvNzyojy/VAe/8zFOyLZz2QcB53MqxUbDxiUxbjv1K5RThQjHvsZMlDTmvz4rvQP8KxXz04esjYQyNq5/wz2HDbtfFKpnAtGDvBCVq1hmeNl1aaD8DYylLAdBv/SDnVqlNX1q31HL4vCg9JhOHa11mHd79wE0JtRu4bI58qivmz2CAGpmc4wNvzag6nur1S+GGjA1y/bms1H4e2jNZBrn0PDJUG22jWUPqP0B5btjLZcyjMJRCjOMUqff+j7DDMXbEUMXTP1yuzRsAY6tW0gc+bsJdsR+Oyt3M8+OfgXygQrhnMyAafP32Jwf7uWddDBs76uT/E6hYG+CInJCYjXAuhjh/VCVHQ0/tm5Hx9DPiD8UzjitAC6vZk9Zi2agHoeigEs8mMM7m56jUyZssiB9vOXzwgMDsTZS+fw/O0zAdA11t+gsYpFsnkCRk4Yis49O4kHekR4BGZMmoGjBxiHOkXCvWGTBvjtr/HIk1cxGqsx0C9e8YaZpbWA54yF3tXL3SAG+vxle/DoMeecJN3eTt3pde3YxISEO5UPlL6RIYM1Zk8ZhMJaBwwa9jZvP4kTZ1SnCOW6gX1ao3GDqrrYsNLWZHHP/Lm4f2OGdkOtGlTdYcyqZHz6HCbrNKU4eSiRbqs1elKWPi2VBl73MxLuvN7D3Q29RLVDTrwICn6NhSt2pJLoJWuarHLOGzpj5/ajOH0utWMG8+nZpTlaNye4YCHGTs7fBMUf+Qbh96krDNwaJo/viyoVS0lfZ+xXrmlimD17AyvW7VVW/p90jGNwpiTON1oQvU+Xlmjbop4YKDjuqJjAMUhp9ukLN4k0uykHvLl/DhW5dyaCafuPXsSWvSoDU5kneJzzbFpLAO2MdsqY048FrvY7Xjt5bA9Ur6QojnCO3rTzBI6d4bqirPWMJU7QuXQJ7oOVfZICoF/Etr0E+ZXrFACdEu4pSgpzl6sS7lqXYJ20vLqP0M59kkPav+sD6OrzJXzK5sM6eVg+v3UzN3T3aiIOBkyP/Z9j3F/s+yl5M9TL6IEdDOZGOsF536fDT8p8y7ikQ/q0Rt2a5XRzI53ztu4+o+zrtWpZqQB0ymWLxLv2EKZ6TOgftKBBtcqlMKK/MkezbzGszTKqAzCQm958r/O4MNNg5h/9TQDohmtE5QolMHqQ4bpE1jzVkZRm0M4pdtYY2qdd6vrtOa19pUr5BUAf3ClF5l/a4LS2DZT+NmJAO7hrFQK4BxtEiX29da1545ro3aWZ7GuZuO+lusur13SWS2mnnNmzYvQQL3GIVcf0hu3HcfIcHQtSr4X6baN0wpS1lP3AEEDfDZ8nQXJN2dJF0drDTUD8Mzxb6RjHSj91zJ8bf4zuiXx5cmqVGW5j+fp98oj0Jn0AXe2zF67dw5rNhxD9LUaXjWfT2ujG84OuzwZj3BRDp0fuNUYP7oRsWgCJ+9sVG/bhzn1D5TWu58P6dkA9twq6PqvKs+uaR5wiUiTc1YKQWb5+yxEByFVbQM4cnGM76+ZYgqkE70+cUgAl9ToJvdGvnUjGM3E9mDF3o8yz6lG+Xcv68GrTEHZ2trq6s6+QXa6fF38fNtAL7npOV7xGPaFVqVRaviegz3Fz6uwNrFxr+G5ySLm7oIzW4Yd5njl/C8tWGcojizKJnpQ9AfStOynVn0JhkLKlOiEqVeDnNJ6xr6oz2i8mQOxLV70NTpjVq5RB/1/aIYfWSViNgX7h8h1hsgj5Cxp09fKQOOTipBoajsVLt+GhL8PAyAXQSL81096jQRmpTzfZUzO9fPUeK1bvgn/gC4N7lPtpW9KgTq2KCAuNwOMnQfJMPr9K5dKgI0BKG1/HqrV7DZ6ZM3s2jBjaGWVKF9WtC8YAet9ebZEpU0ZhwhIgNU59erURwJ9rIL+ft3ATfP1MqUT8eNTNnj4SpUsqTp6RkdHyXFEoMGI2lyjuBLLQ6SBH21tiQpL0yaiob1i1bg8uXTEdKiK9ALYqHc9yBD9/gwmT0laLSG+ezOtnrlVbKwVAT1lvZ00bhvJaB3DuI8n6PnTkkvYW/XVZ6eF8LvvTBVG6SbGTjBvdC/W0jukMObN0xXZcv6k4OHu1ayIgMsE7xeHzHmZpFXXUshkD6PycDg3rNx/Erdspim8EqUcN644yrsUUpzDOQVsOibODftJnqLNe23Ydw5Fjar1S9x86TWTPniXV+65buzIoF6+GFnjx8i3+XrApVfiCalXL4pceraWfGSsntGhWBz27e2rPkQnYufukMPFNpSZcG7u3lvmfbcUzAgF3U+OF93OOr16lLN6FfMJTI6B98m8DwfmRiX37IPci248YkDjaejZEh3buun0hr331OgSDhk/TFe//K+KH8fn7x6Oc+0wquNABjT8pdi/lXnWfl/aM/V+LgZ4EJEbjxuWzmDt3IS5cuQFYWoriWIXK1TBu4m9o1KiRbIbNkhONAPSTIuFu71AEY6fORMOmHrC0MIOVuQXsrM0R/y0Kl8+fRc9ePZDBJgOWLV+KAo6FULNWXXHMTiQwADPYZcwIs+QkREZEIGuWrBKPe9OmDSLdTYYzz7iTJ/2JXr16ybxGRjLjiJPJ/tj3MX79dSw8W7ViNDL06fML7t69i6lTp6JDhw4i+c53T0Y62ddUzyUbvWrVqgK0L1myRK4fO248hgwZhti4WLx58wYbNm7Ctq1b0cHLCxMmjJdrZ8+eIzHFeX/jxg0RF5cAGxsrJMQlwM4csKYjYUI8vG/cQt+BAxEWEYWqbm6YPW8B/po+DdeuX8fMWdNx5doVHDiwD0uXLoJTIUdUqeIG28x2aNmpJ5YuW4aQD5+wcvECbPlno7RhnjwOaFC/Hrzv3MGb1+9QtFgxrFqzDi4lSuHBw8foN2CQsM43rF2NWjWrY8qfk3H8+HE0btQIEydMkBjnd+7cxrSpU+Hn7ycsc8q158+XHwmJCfjy5QtmzZyFHTt3ChhOED0kJAQrV64Udj7bnUoBij0lUYB55s8Y6GwrfkaFgUxZsqNK9Vpo37E9yperiFy5ciMyIhSbNm1H7Vo1UaeOmzB1eT3P3fHxSciaOaOwXe3tbRGbmAyNpTkYMtz7biBWrFyKlRIDHRg+ZCpGjhyFosUzwdrWCjbmVMDk+TIBNraWiI01Y5cCfexp50qGOa5fv47LFy7Ao1kzVKtE9nyihCKwtrQUnElGmvyrrBEEzi2TzXUM9CQzINEcSKZUkFkizAVAjxVGsAKgmwmArki4P8GWHYdRv2p5DO7SFBmtociIJ3EoJcM/8B127duH569fYviokShUxBFvQz5h8bKVKOTshG7d2yFnNnvExifD3MIcnz/E4uY1XxQpkhuurnnxPjQEg/tPQqMGrdCxowccHKwRnxgHCwtLLF96GP5+LzBuXGcUK5wbwU9DcfjQMQQG3UO37p1RoVwFmbdpp6aQm6W1uRZA36sw0NvWRQkB0E/pAehldQC6mXkyzMw1iE+mhPtLbNi2Bxore/QZ0A/Zs9nB50Egzhy/gpyZM4kjTOYs1ujQpSUiouNx/dpdHDl6BJ07dUC9OhVlPVy+YrvYmCZM+BVWVrHYsOGQjK8FC/5Ggfy2iI3VwMoyCb6P32HKxH8wcHAvVK9vg4+fXmPM8KVo5t4VvXrWg42dJeLxGRbmNti56RHOnLyJX3/vjDyOtpg3bwk+fgzH8GHD4FraCVZWZoiMSIaPTwg2btiOxo3roGHDSoiKTsbq1ethYaVBx44txAGDTgF8xZcueuP4sfMoU9YVrT0bSj/j/M4+HBevgaWVpfQ3gtGJiUB0VDSOHruEe94PUaRIaXz6GIYhw7shTz4LxCclCf7x5tVnrFiyD8WLuiL4eSBat2+EajUKIzk5Fu9DPmDB/FUolL8c+vbphJw5zBEeHoqc2bLjwaMAzJ27COXKV0K7dp1hbm6JwYOGoZmHB9q0bYYcOWzEyYFT6srV2+D7+AnGjhmKfHnzYv78FTDT2KBzp5YoXtQBMd8gdbx+PQB79xxB6ZJF0axpHRQqlA1WlhrExccJE93S3EKcFf83/dsWSMVAr6UF0EvpAHRKGRDYEAl3AujJySLzYakHoKsGNgHPVZuAfplU44qWdW6m581uCAMqN5naSoj9x4g+k9Z1/7Y5jJm3xp6GqT0PFWaTznj0nQe38aiBDq1qi4wCEyf7p8/e4u6DQIn3XKFsEZQuUVDLfgTOXr6P1ZtPiKGE/00a3QXlxEijPCQ8Mho3vf3h/0wBml2KFEClssUEmOM1fF+Xbj7CEhOx+zq3roe2TRUA/UtYJBavJyiuBaONAPTOnrxWAdC/fFWvNfTMbdvMDR1b1tUZwVk3luuuT4DElq5Ypihcizul1O3KPazenCJ91bOjOzwaVhUvdCaycO4+CMAD32fwD3wNJ8fcyJsnB0qXKCTx/uwz2gm7etoCwzhtxgD2gRPXsPOAaTCJBq9hfVojezZF3vMgrz14MdUbHNm/rRYYpXxGsrCTvB8GwKVoQRQulEdY47fvKyAPHRcM8jx5HbtM5CnbZjKDh3qhUtni8r5YBuaz+/AlYUE3qlMRTRtUETawvt2b4Od0iRFpOHLKlymKQX08daBr2NdInL14VzapVSu5IORDKJasVo02GowY1AHVK5eWvNmHCeIxbnfAs9ciPVO0cD7ky51DQEHnQnnFkHjuyn2R9E4ZoWYYOaCtgN9quvvwKf5etksb10DMNVrzu95o1SQrMU/NzJA3d3aMH9pZJ5fJ+k1bqHjAK7OJKjHCQ4jO9K2rf58uzSTWKNtTHAeOXsKB4yp7Sbt5kqYyvVD069YSdWuU17Efvzd38B09CXiBzbtO4M17Paa6BhJ/kqCqagjiXEFmMiXACdbSsaGCazFQgpYAJRON/wT+jGXn+d2g3q1Rr2Z5neMEwW46WZBhzY1Swfy5xamBBlMxhvEg6xcsLHpjlrAxS10tG2Xew8KjpA+Wcy0q5WId2c9tJJbnf0bCXW1TmfOCXok8O4FNgt6shzrvvnj1HnOX70gVd5yAEwF0zm1iYDp2ySAGersW9XQx1Fk35rPz4Dkw9qbEDW7iJmxxPlNNpgB0fqefF//mZl3KfN9P5P2YDyX+edDjswigEyRXU+8uzUFlA4JeTASzyEh78DhQ+g5jN/GdEVAic40GXAJFU/5OO0bo9zzeK5UrgRH9U8AHjmM6KbCPcFy+D/mCucu368pHIzmZ9mpsaMoK333I8gXJOl+oQB5UqVhSHCnUfsU4xLMWbUMM3VklcUyqjLQfr+DLZo80BNBFklk54MipWFIyhvZthwa1FEM6k1K2p+K4kpSoQUFHB1St4CKxrQ3LtlVbNtU4kYwMtraY/lsKg55tSOcY9j3/gFco5JhbGIaUvuXzRLJ8OWV3X2oBIWDWpIEyXmX20GhA+eTL1x8gPoFtW1rCLHDN4jjmeOEaqcRAX4xkTSLik2NFwn3F3N9Fpo1Gu8vXbuHc2Ws4f+Iqmjaqj5aejVCzXiWZf7i3enH7E4Ivhot8VJZsWRDyMQT+QU9x9eZVvHwXLBLuyVbRAqBrzBPg3rwRJkwZhyxZFIec16/eYOOqjdi+aQeKuhRDn0G/oFHThuLBriYebinhfv6SNzRmFhIPzCZDRnTxckfb5tq1PjQC85fvhs+jQJgZAOiKEUgB0LWhAyTG+U4tKJ3SH9q3boDO7ZS4wOp8533fTxQScmTPhjpu5SS0BN8l5zfOP/xdZNB/EkCvVN4Ffbp7Il8eJb/vJb7Lr+FROHDkAg6aMFj+LIDOZ/31W3+UL8O1XHk2lT6u3/LRMXNcijsJwM31QQX5L169h0UrjFn5KSWvSuBlgJduTVf7IeOsr2Kcdb0lratXU7T3bCB9UE1s0zWbDuIcw5pom+T7LZPybJ18uwDoSnIpVggTR/SAQ04lVreaqLKhzyo3bn/3elVBKXcVJCZTwD/oJa7f9pF9bJZM9qhWqbTkr87RHI9L1+7D3QdPU+0fOL9ynlXBTYlt/+CpzLFkXlNdJ2tmexlP/E6NBb73yEVsFQa6tkYaMwHQ2+sB6PP1YqArkJCa1P0LW1Cd+7QOQyZOLASam9RX5LB1OWg0sre76e0rTh0MO1K+TDFdncm4pwz26YsqIJLyzJED2qNRnZR5m/XiusKxwrme83a1SqV040mchh4zNMxmid/GMit1oUx+EYwdQoBZiSe95/B5bCHALJ1Ea+Q14Z3MeffPX3vrwsGwvOcuewsLje+Pt0+YqnV80d6vAOiKigLfz28Sz14B+1KMyckYOaAjGtU1rp+f3EOPf0qTm6wflX7UeLXaZ0oYgMEd9ep3URRw9J8pMeq170cB0OenoKvadpo2sQ/ozKj2ZzLRr99+DL8AxqrVoCTHdAUXCSegjmkqDRBoF8BP3XcS+JM8U/qd4nTAz7RrqZmZOFLo+iJVU3ThWMxQv1ZFDOrtKesMnYwv33iIB48DEBoWjhpVXNGkfjUUcsyjY4Sv3HgAP1K/MeicAIb3T4mBbthnP+KW9xOEfNL2WVfjPkslAkNGNfvfqIF8p1V067nSZ5+II6jsNRzzSAiIAvkcdOs5+zOl52P12JEsC/eno7UhLfTLTSCX4Df3MHlyZYdbtbKiBKDuD7jWTJq5RvUf0fk+MI/Zfw0Rx1F5M1zfX4fg8rX7suerWbUMqBZivL6zrwzWKpLo2x+GDzAE0Cnzrs61BJBmTB6EolqGPct8/vJdEPxmm9ABq0mj6rpyq/UjgL7UBIA+yiAW/DlIDPSfANDZNjJzaQtYp2ZFDOijSMwzMS70oaMXcOL0VYkVzrjfNaqWNXAkEAB9wz5cuHxXAGyZKc2Arl7N0Fa7Dily8Nvx0DdQ8SURcoV2FtK7RwD8ZrUM98zevrj/8Cn8/J/DySmfrOsEvhnGhPP5Q58A/Dljtc4phm08ffJggzYmuL/34HlEf/uG5u610KRRDTho+4aujc/dkNjUalJBTYLT9x74CXP4jvdjkC3boF5V1KxWXqe2d8fb91/LV/N5v/Rso5NiV5+fliy8PtiqXksW7tiJ89MMjZBeAPvXUb2EUaw4fydLvVnnki6FUbSwowDWN24poZvSm+fPXpuySNJIrDvoyxpRo3o5DB3UUVjoTDyHPfELxrUbDxCkVeFxKpRPylu6VBEJp8Nz0N/zN8L3ieKY7N6oOuj8wD7OfQHB7OWrDZnsM6YMR4XyLooj1LcYbPznII7pqWaYAtCZt8xBjwPgff+JsKmp/sN/dXOQz1NMnmroYMT7jFnqBJBZL4L6Qc8URUCngnmlXqVKptTLlNPGpIkDBIhW16qIiCh4P/DDo0cByJo1s7Shc6H82hAZMRJvXN/xolLFUhg5pBuyUlcWQGhoOE6cvibzNO99//4T5i5MUVUZP6Y33GowfJ5ie/jy5Suu3rgv4zUg8AWKF3NC/nwOKF/OBUUKF5BQH6fOXsfyVYZtXqdWJQzs56VzZGIbcGzf9faVcwOdZQo7O8o8TOdL7m/pvEIAffAIJQa6mn607ze4+F/+kX72ecoDlBAodELW3/Ooe6C095BKDhrs2/Nz4awM2hrR+DgAACAASURBVATJSEr4hhfBAdi+Yzu279yDt+8/okCBgmjXwQs9evZGkcKFFS3hpARYW5jDEsmIj47AhdOnMGDAQGTJXRATp81EW692oB8A5whrC+DLp4/Yunkz/p4zBxnsMuCff/4B+13Hzl1gZW0jcu55HByQwc4O9hltEP71q+w3ixYtgn79BiA8/KuA9wRsZ8yYhTZt2iIpMRE5c2ZDUNBzDB06DNeuX8OvY39Fn769RQ564MCBAvpOnDgRnTt3Rt68eYU1zTjg+/bt0wHolCVn/PPZs2dLnO+xY8dh6NAR4vQRHfMNmzb9gyWLFsG5cGH07vML/P39sXDRIrg3boy58+dJXHCWK1OmzALC2glyG4+k2BjcvX1b5Okpse7etBlmzJmDlatWYs269ahXvy58nzzGt+goHDlySBwnKleuhkQzoH2Pvvhz5mzcuHoFA3p0h7mNFTxbNkOl8uXQrXMnjB0zBlevXBZAfPmyFShRvAS+fg3HyNFjcPzkKXTt3hudOnfFtKl/CWA++feJaNemDXLlzI6HD+5h8qRJuHb1Kv76awp69eopccsJZkdHR2He/IVYtXo16tdvIAx9guqUfH/79i3Gjh0rrPSYmBhh3fPnxYsXIvPO2On8/eLFSzA3twbMrZErd14MHjoUAwf0x6fP77Fm9QZkz5YVzZo1hqtrKcTGJiFDBkskJpBEzLN2NLJltUd0nOin4/qtu7h/3w+PH/tg+ozfYGubAZP/+BslSrigTu2yyJ4rB3LlcICtjQXCI2OFPczxr+6noqIjERDwDFevXcO7t2/QpVMnVCjrKo5KjCFvbWGlA81l563ddvN+CwLo4oinnHQIosuexCwZZqCjQIL2XgskJBJHt0VskjkuXX+IjZt3oEThIujs6YEM1hbCSo6IjMSnLyHwe/oSL14+R+58Dug/oA+yZrfC14hobN1xGA99fFC9Rg1UKF8S9llyIi4mEnfu+ODk8Wto1641mjaviDfv3mHE0N/QtIkn+vdjaCRrhEZGI5t9BixctFPm8RGj+iJXzozYt+8Crl67jVq1K6F+/dqwz5hd2tnKOgGxcXHIktUeyUlWWL92F2K+JaJ9+4ZwKZkPW7ccx/Vrj9DNqxHq1ioPWkPpEJOQQKKYBmZWVnj8NAj/bN8DWGVE9569RTkg9FMYjh+7jNvXr8MxXz60aNkQNWu64tu3eFy8fBt79u5C717dUbNGBXz8GIZlKzYjLiYBE36biMSESCxf/g/u3buLTZvXIbeDJWJiNMhgC/j6hmDowKmYMXMKKtfIgs+hnzGw3yQ0qNcSffu0RIaMVoiOC4OttQ3WrTqDJ4+fYcz47rDLZIU/Js2AQ64CqF27njiqxcdFwd//Pe7d88XdO95o0sQd7k1qw87OGqtXr0NcQhw6dfKEs7MTLK0UgPnsmSs4feoiqlevBg+PBsLuJhZnm8ECVhZW8n65r42LI6huhqTEBJy7eBOHDxyBnR3DA5ZG164tkT27BWISEhEfH4eIsCisWnkAb958gK2NFUaNGYjiJbILUB0RHY1dOw/izi0/1KpVE+6NKyE6LgYxUdE4ceo87j/wwdgx41HEuSBCPkdg4oTfxOGleYsmyJyJY085Uu7acxSXLlzEhLGjRIVzz96TOHHyAqpUrY4GDavDwtIWISEfcP7CbQQ8DUK92jVQt3Y1FHXOKlLznGM5ndHZ5H/h83+5EdCuzVwbQt69xfv372CWw7mORiTcS5VGvFbC3YYS7gKgaxnoGo0CoFtpGejJFHlMSSYBdK33sJxiZaFOkYP73vZBz5xjkuthEkDXFkUxpafXXKjcZApAVzdMxv/K1kajyE8qRpAfP2tQLw/UrelqYOQ09foIaq/adAL3Hz3THjg1yF8gB4b1aoWiTvl+SCQiAHbzvj+WkO2iZdHqP6erZz20a5ICii/ccBA+acTrS++1Q3u0RIPqZdNRtwis+OcoHjwK0pHdaQjt16053KqVFumPHyWer67dfoxFa/YbXJoKQD9+Fdv3nze5wSaAPrxvmx8C6G5VS6NfNw+d8Vf/gWxbSs5fvvlI+g4BdH1Z9kME0A+Z9ijmeKKc/cCeKWxkU/Xmu2T8+qLO+cTLjADzTInnazxyzDB2uBcqaAF547yU++hwoGzcs2fLgoG/tELpks4/7E/Mi3PAkdM39QzQyggbP6wjqpRX5MGZaMies2y31uNWRpU8T/HAVcYIfyeAzp9mDSqjW/vGiqcn5cyPXMbBEwqDnViEAO3ayYrOAMo4TPHkrVyumMQPzZI5o1zlTSa/SAUr9aRPhplskEwvFTTu9urogTwOOSRvHs55gOfhLa2+SCPaknW7DUB0TbJi5OzcthGyZFLK8r3EA/qB41dwSBvH1vhagkkjB3QQ9pYKKKaVH8tNo+7arUdSSdDzO/a1imWLY1Cv1jqA31RerPvZy3eFvUNp9f8UgE52dWGnfHKITivR2LZ8wwHcUxnHehfqM7t5AKPcvTCOtYnjgjLwvC6tQ7Q4Dbz7KGAF33VaADqzZEx2vkt9MMpUuZUy74f3Q8WBhs8WVj0Z0tXK6RyCvtcPWK6rN30wXytLaHqdSem7pjztyTwjS9FU3Qk+T56dIhHN8o0d0ln6Q3r61ZOnL0RJ4fVbOoyo5VDGtPLz4xV86axROgD9LBno6xUAnSmlDBrY2thizGAvAS3SUzbfp8+xahPLRlagMcBlBjoX9O3WQhwWvpc4Pi5df4BFq/foQCROM3SWGNq3rQAkaSUCfXRU8vSoJe/+9ZuPGDVusRzIEpPjoTFPwoIZY1HESZFU/u4Yvv0cPvveIVvmnMiePQcyZrHH6/dv8CTgCbwfeOPNh5f4lhihAOiW36AxS4QGiZj69xQ0b+Uhns1ppZD3HxAWFo6SpYoL4LRm7R6cv3gHiRogIRmws8+MLh0ao22LWlr2WATmLWdcc30Anbkr7dxNAFs9AH35DgHsUvqgct2owZ1QT88pwrh8ijPPBwFVyPrkmCOI8seMn2OgM99h/b3QoHZlyYNricqS5lxuamwQKCGAvkUAiJREMKSxFlwTyd6xc7/77vilY4HcGDmwI4oVcfwhgE8D1I07j7Bk9e7vxgVmvotmjUIRLYuffyug+CGcM4gjDlStVAost6qmwmvfvvuEaXM3GMT+/WFFtBdIDHQTF08Z1wdVKpTUfcM1ggzPY2lIhqoXdmlH54y6Aj78KHFMbd55Aheuesse23D/oJwKxgzugvrf6VfSxncfI7N9RpQtXUQbA50MdK4bKfuHru0b64GW4VrQUmUUcu1U9xzGxk/WQn8eNHQkGjHASwegk31LQxZZwmkl9sUDxy5hs7BJjZ2SzETRYfzwbhKKJT1zI/d7yzfsFbDVsJzmWgC9sxGAToA5ZXyn3GNYTyqTeDRS4sUaJ+6LBo4lO1d1ZCIDfYARgK7K7Rue3qjeMGF4d3EKTFf9/IOxYsMBbf0MmV0KgK7vIHDBCECnxH4HIwCdsZcN17WCBRwwaqAXihVO75jmmUQZ0/rrmtqH1RHFv5X9cErbcq/b3auZib6oqHrUqlZWq4iigJzp60c/GmmG3yt9Vokx+/N9NvWzONbH852mu88GY/mGfaLKJD1Iz2m+PBnoWgBdHFmfPgedkvSdIo1LQEfKOUu2iOMbSUbqnKYeBSpVcMHwfl4gaz2txLno9IVbaOOhzF3ibKEC6FofCeZHhrnadvogu5pvs8Y10UtPCt7U87j/5j6eoD7XsNPnb8kaoZ/0HQnYDnsPn8M2iaeu7MdM1TOVL4zs2lKUAln+EUO6oG6tFAcWU+X78iUcXyMiUcS5gPRxAdCpYqN1EKEhumuHpminB6Av4r7AN1CukdGlD6ALOQDIaGuLAX3aonbNCunfM19/gHlLtkl+qi9KU/ca6Nk5ReY5rTam3HQpl8LSxmSgL12Z4sT2x/h+qFqlzA8HzouX7wRQfP0m5LvXfg9wq1WzAgYP6KQDD5lRWqC4MdiusqT1QU3jgnwP7NbfDxE81wcx9fPhe161jjL1d+R8/N8OoBtXQuvl0bJFHXT28jBoq+81/Nu3HzFt9mq8fftJgNzxY3vDWRvmjG08e956PH/x1iCLmtXLY9hgRS6eiWz8mX+vw9t3H+Rv4xjoDKtDhw5KVKeV0mKDq9dTmvyn6vXuozhtvH2nhA1TE2OSjxjaFQzn8z0gme/Q51EAZs5dl2rv+ceE/gYgvH7+VG2a9NcynfoZWfYjhnZDOT2n0e+9Dzr5HTx8Hpu3pg5d2b1LS7RuVf+77Uh2+9nzN+DZooHMwxx3g0fM+OE4/Z9wgarg+mMGuumz9L49K/4L1dAQQkdsfAwCnwXi7JmzCAgIhEuxEmjWtBlKFHeBtQWZiEnQJCUqrMT4BMRFR+HSxYsYPGgQchVwxPg//kSL1q1gZWmFxIQERBPEfBogzOZz586htGtpAbCDAgPh2aYNrKyssWLFSrRq1RKWluaIT4iGnV0GYaZyJbCwsMKXL6Fo0KA+3r17j/79B2LkyJHInj07qKR07epN+dvPz1/ikXfq3EFACsqtP3z4UEBgsqxz5syJqKgokXDftm2bxDUnO71+/fo4ffq0xPkmCDx61FiMHfOrsOFjYr5JHPWVK1fhgc9D1KxZE8maZJy/cEHkzGfNnoWk5CQ5a2WmY3qyBubJSTBPSBQZ7if+fmjt6SnkJMql/z1vLk6cOIH+AwYiIVFx8qhcqQq2bduCyKgoAeU/hkWi24BBGDZmLNatWYO1y5chp0NOnDp5DAXy5kV8TDQGDRyAs6dPomwZVyxbugQlihdHXEw0dmzfgXmLlgF2OdHaqwsO7NuH8NAv2LxxDSpXKAtbK0sEBfjjj98mCrA2aNAADBgwAA65HcSG+ebNW8ycNRs7du1G71/6SNuxTShvHxERIYx1SugzWVtbaxnnikoosR7Kve/atRvmFlZ4GhCMhw8eok69eli3fh0SExNw4sRxfPzwCS4uJeHpqYSTM5W41hPk3r5zJ758/gSqHddyc0NG+4w4dfIsgoOfoVQpF5HhL1yYTjMWiI1NFBuwtbU5zMypnAOEhHwU8Dw4OBhZsmRBw/r14VSooDDdzc0sdI54xmVQ95Q6O7T2AmVPovyoYYbJ9OWZjPZ3fnrl6i1s2boD32LMUMixpMQ555ksPj4WHz+GiKhDzZpVUK9edeTJkxvWFK7SJCMg6D2OHTuJoMAg6au58+ZGRGQEnr14gSKFi6ODF0Nm5sKLNx/Qu2df9Oz1Czp6cQ9jjcioRNhYm+Off/bioY8v+vfrja+RMVi08h8kJFvCuYgT8uVzQAYbYnTxSCJhwywRNapXRp5cebFn935ER8fCs0UjFC9aCLv3nMC9Oz7o1KEx3KqXEVDY2soakZRAB2CX0R6P/QKxbcdumFlY45c+veHgkBNfw+Nw5fIN7NixE8WKOOPX0YOQK0cmREbG4drNmzh69AD6D+grjjHhYWFYsXoTzDU2GDZsFJKSvmH9xl14/OgeFi2Zi5w57RAfF4fEBA3evY9E318GY8bM6ahQoRAio+PQoX1X9O3bH609G8DG1h4axCOjnTWWLNkE3ydP8cdvw2GfORtOnDyLy5fuwNbGDoWLFEFcbKyMWc61DM1Qp04t1K9fF3nyZMaSJcsRG5eAnj06wsnZWZQMiAncvHlHnGzY39zdGyOzfQZxxmG4avuMJA5roDEzF9VtnucYyuH+Qx8c2HcAYWGR6NOzLypVLIMsWYhdKHmGfvmKgwdP4/jxE6hatQp69+6OvPkyISpKUex78eINjh09iSdP/VGylAuSzZLx+dMXmRcrVKyI5s2aI3NmS7x680UUGZo390ArhsLIay/hI8LC4nH50lUcO3wIE0ePQPEizggLj8b+QyfEOTlPASfY2mfBx8+h4kwS9NQfTRs3QB23KnB2tEdGG0txnNCwrdjlLUzbef4LC87/j241YqBnd66rcXJyFi8udkgebyhposRAT4KlJb0ytAx0KytFdlcPQE/L6MYW5SSkeANpoElK1uFZqsnCVKvrf5fW76YmSX6mwNo/BrX171c3nvqHnrQBDa2RSDb46QPQ+azWHtXRpH4FLWvBsPRka/v6v8LeI9cQ8OydfMnJnf9RZoRxMbq0qot61cqIYdCYaEVj34fPYThx2RsHdFKpqVu2U4s68GpWG1aWFnj/KQxz1+1D4AvlecbpZ65t38QNzepWRi5hZKSu26OnL7Dr2BUEPnsD82QtA1HPStuwdgW0cK8u7EdONsZJpH3CIoSZvvvQpVRy2iWLF8SoAe2Eqcq2JDtcP5ai/sGiVIlCBteSKc445KZSS/fqIrWpgrTqNR8/f8XKTUfw2P+FbDZKFiuI4f1a657PMhJ0NpXUmIKUGe3h1UiYqfp1JoBDFtvRM7dECq9f9+bC4H/kG4zZ8wmEGxtZgfz5cqJHlyYo6VLIAPzlmGUM2rUbj6lbBt39LT1qoFH9ylpmXOqS8t4PH8Nw854fDhy7qnXISDF+enkyHICbMCgJWhD8Jos+xViojH5lHKUuMx0IyKxif2F7Ll6zHwHBb3WHQP13pnjyqpudlP4xbXwv8N0zUe7872W78VIMGxpYWHAjqN5jWL/SLoUxuFdb5MiWRRbe63ceYf32I6kY3OVdi6NlYzdhHKlS48fOXsd2ncSZGQigM9HY2q5FXZQq4SRsIePENgp8/gYHjl0RdtWPUutmtUVqVGU56V+vMikvXr8v+ZmKT60C6LyPzOmeHZuJooC+kZrXUM77wLHLAqAvnD5clA94gFi9+bBBbMsflVf9fvHMEQLCMzFPX//n8PJsgDxGDBAaAQmEEhDXl13Xfw7bcswgxSAu43r/WRw+edVAypwg+sBerUVVwbjdec/te09E6nfymF7CfOKYImhNgNhUatu8Dpo2rC5xfo0NEsyPTgGUpDeWilfzalS3Mlo1qSVsPVOAAPsbQXwypMiWZ3lkpGhDDphag/i9KQCd8uj9ujN0R2EDAyRBpPNXvbFsXWopV/bRtOrHZ1PB4vzVe9h35KK2X/3b1ViDxTNGSJszX4Wxr5Vw1wPQU+YHDRhyoFmD6mLYNuXUppTNW8JUpO7zhuVk+I2OrRuKEoFxv+AzP335ipPnbmLfUdXRSQXslDiMZD0ytr2q9KC+X/ZbxoEms5EOGYN7txGG1stXIRgzYakBgE5Z1k5tmskhxpSxLSriG64cv4sjy6+hZsXacMjlgOw5siNj5kx49f41fAN84f1QAdBjkiIEPIdljDDQNUgSMGb0xFFo1balcuDXSzwA3711D4vnrcDwsUNQs1ZVkf6cM2cVbt31Rwb7TLCyzQBzS2u0blFbVHI4lzMMxt9Ld+Bp4EuYmZE9YZg6t3OXdlWu/YK/l2wR9RJxWzRauvv18ETDOpVTOaFRIu+Wty82bDsigLWXp5LffZ8ATJr1c/F7Cf7wGaqawKqN+0WBQj9xDnWvXw0tmrghs9bJiYzgafMMQeahfdujSQNFUp+hO0b9sThd0x4Ne13bN0G9WhXFicq473LMk3l8/OwNAUvTk/r38JTyqnMInQ3I0HwrCiiGDc15mwC+Oo8whvH85foM9/T7G6d1pSJtTfa3AoSz/aYatV9a9aJDStf27ijqXMCkcxJDptx7FID9Ry4KQ12ph/xfb65XxieNcf27t0JdtwoG41pdEw+fvAIyzqdO6IsKZYrL3mT34fPYuT9Fwp3t16ltQ3i1aqDrx3OXbUdgsML+YjIE0GUGNuFIZPw5oA9GElCbuWgz+C7LlipqUHeWl+Nnz6HzOGUiZq9SipRndmjVAM3da5pcl5gXQ+DQuWLXofMpzGyjMnMfMG54N9lTUHaOIVMoq2+YTNeTxk3KqJPpqw9e8tl0fps0S41xrtzPuNx870z8Pq243Lyf75p7hBbubsiVM/W6q65L3E/sPnROCwCkLicByHHD1PolYOuek6Jao58Yckcd45y3lDGeOi+O6W4/GNPcO504ewP7jzHGt7FjWEofVp+v1NXQGY1zRZf27t/pi2Zo2aQmWjaphdy5sqXaU6hr2aETV9I9txiP0/9sn03JPf19Vn2nxr0eIIA+Rg9Ap2oCFRDat6wvIQX051r2aao8bNh6BJ+0+6q07AzVK7vily7Ndao2aqllffd7hn92n5T1nTHdGfKKoPzgcXS2SEnMe2i/DmiqXTOkP/2+KNU0WL92JdCRKG9uhZ2q3x/UOYB7XK6rNMKfIgN9LZ36UhLPLPpjl3374BGOXdUA/GODmFgu9CTc1bbp26M1GtStIgpv+kn26H7PsG3XKXT2aiJO2lQHWrl+Hy5dvW8wajq1a4wObZR1nEz2uYu3yhqanpmToVxaedQRZ8s098yhEbjv8xQ7957G5y/KnllsStoCs407tXcXxbpUbRzyBfsOnZNzRIc2jRQnhbM3DJjIZNx37eSBiuVL6kKy6LcF+xYlqynJ/SPwXCna99fcBXPGCrtdvfbilbtYsPifVH2HbOVhgzqL/DYT23/T1kM4cepqqmvVDygPP3ZUL4l7zXJv23kMBw4rhALjvUnrlvXBWOtqzG41j48fQ7Fk5XYBXVmX7+VpXJCfuTbNSuh9QSn7Th2aiRIBFd2ME8tHKfTAZ68ErCWTnon3eLVzlz5Jh4B/th3GkeOXhBRgnOjQ0Lxpbel/dGjZsfs4du5Rws0YA+h7D5yR5zFkAUF34zmI6gVksaclba4+W6lXU4lr/zP10i87n8333KNrSzC+OvdH+oltQ3Yw+9f2XcdNOm6y7zNMg2vpYqnPkRdviaOJcX9u36YxmjWphVw5s5kE7nkGZUx5suopCa8fd12/fFS5MNWOMg8/CcLWHUeRJ3dODOrvJVLudGAZNnpWerrN//VrUgB0fRtYqt5r0j7G2XzfntTqBemtlMKuBRLNkkXOW5OUJAx+AuUWMIcFvyRATCyF4DmZlHFxiI6IxMXz54UVbZ8tK5o0b4kyFcrLvdxLU2Ld19dXQOq4uDgBtvkTFRUBT8828PPzExD3zz8nw9LKAl/DP+LWrZvixE1gifLkX79+FUb0y5cv4OpaHitWrEDJki4Cyi5ZvBxr1qwVCeslSxahVu2aiIqKFAb62bNnJcb3kCFDhCnOON6UICcoXqZMGfm9QYMGAhJPmzZNAODRo8Zg6JDhcj5WlOLeYNHiJdi4cSOyZc8u4WjzOxYQcLlJ0yZypk5IJnBmIQx0SzPAUgPEffuGJ35+6NTRC6FhYfBo2gwbN23E06cBwqbneTtDhgxo17atxCRn3PYmTZvi9fuP6Ni7Dyb++SdWLFuOTatXoVjJ4tizZ5dIjod+CsGAvn3x+JEPSpYohk0b1qJEyRKIj/mGB3e9MX7SX/AJ/oDM2fIg7Esomrf0wG/jR6JkUWd5V2aaRMybMxsbN2yAs5MTxo0fB7dabrC1scH58xcwZ+48BL94iTFjxoqEOyXaCaDT+YDgORnoGTNmRGRkpLDS2T4fPnwQhn+VKlWku0VGRWPJ0pVYvHgpXEuXxpZtW1GihLNwInmWj44mYz9tZ0Rl3VHmoZw5M4k0Ns98ZEBHRcUgT54coJMeFTOsrS0QH58s6xbZ53SC51mMUt0kHynKF4rjLEFPOmxwr06w/QdL7veHDkMMC+nKXOyfHLuMif3o0WN4ez9AWHgcIr/R5mKFDHb2yJUrBxxyZoVD7hwoUrggChTIJhuwmJhkZLBRwlK+ePEWwYFBePXqNd6GfIRdZnuUdC2J8q7lkN8xG6IikxEW/gXbt+5EtRo1ULF8eWTNaomvXxOgMTNDgP9TPH/xAq6lXZFkZoFTF68jLCpGANLk5EQkxschKZmy3ICNlTnq1qkDp0KFcM/7HuLjklDW1RUOOXPhzp37+PThA2pUdYWzU25YmgPmllbCumZYH0sra7x5+wHXrt0UsLZhg/rIlNke0THxePIkCLfvPEAhx7xo1aIBkuM1iIqKRkCQv0iV16xZDfny50VoaASuXbsDaKzQuGFjaDTxOHXmBj59fIOuPbxEmYBjIiE2GZ/DwnH88Ck0alIPeXPnFpb4gf1H4VKqBMq5lkT2XNmQlJAMcytz3LpxC8+eP0eTxo2RI2cOUaS8fv0B7t65ha9fw5AzZx7UqFkduXPnEIWKHDlywsnZUdaKCxe51ifDrVZ15MiRA1YWSjiAZ8HP8fjxYxQqVFAwT6pDEyznGmdlZSFx0G3oCSHnNSV09ctXr3H3zl1pV/eGjZEzZw5YW7HP8Yd9OxI+j3wREBCAYkWLws2tGmxtzfH1a5zEII+LS8TzF6/w+fMXcQKJ/BYHB4c8qFG9IooVKwELOhvFJ4v6wqLFK1GhQmlUrFhJxgv7ekTEN/j5PcUD7/to5d4YhQvlR1RsPEK+RONJQADu+QQAVlbIW6AQ8uZ1lDAVNapURMtm9ZAnhy1sLSRagTDQk800SGR4kfQuJv97nVELpALQ6wkDnZ2JkxKTAqArsr6U9uC/EgNdy0BPTi+ArsY4NwLQ/7veCTcEPwugqweLnwLQufXQSdSnH7Av6pwXLsUKoJBjLoSFReFp0Ft4+5iIpUUA3SwZSWYa6fDibk0pLRdnOBfIDaf8ucV7LuD5WzwJeo3XetLS3xsYjnlzwSFHFng/JsPh++lnrmVOxZzyoVTRgnDOnxtfwiPh/+w17lAKVlsgguf0lNeqvqV6OEGnYs75hXVNQy1ZAMEv30scW1OMev0MyGan7O7zlyFyn/ou9Q836u8EpAlgM7Z5WrGt9fOmRL4aD/1p0GthO6t9Rs2Tzyc4/+LVh+/maWhEgwBt5UsXFqCJANEjv+fyI/mT4ZbPAblzZIHPo2c/tJAQSC9RrCAKFcyNl68+4GngK7x99/m7L7mwcz44O+WFs1Me8eB78/6zMDfUOn7vZho8nArkxsu3H/Dm3WeDQ5YpQNA4L75nspN1wjWsRgAAIABJREFU9dUal76nCGEqD4IWKeVVOtj3AHTGXqxZuYxsxp4+e4XZS/4xCULzWSKDPrYPnBzzyqMZm3LmYkrpK29IBdBVUIPXq/L3dOiI+hYj0tEMPUDQz/j9/2gMUqqFsbmLOOUXRwu+G//Alwh6buhFb5yPPoCufse+RCYL5eHCwiKkTJR/109kcVGmXgV2f1Q+4++NAXSyxZgYz5ztwliFdKR5EvBcyyD+/hPYngRBX7wOMSiT8VzN68jGLllcMUoRICdDXAVa1XyCX777bt3UfCkJTMcJthWdd9jmEpvVRDLl+c+xQacK5iNz2ZevePbynQDnaTk8MOufAdB17zW/A0oVd4JzoXx4/vKdSMYr7Oy0E8vFPlW0cAExGtFA7Bfw4of96mf7A98568tYsvrJVJvptz37vHHZjPNIT1nY9mS2lyrhDFtbazHqfq99jMcnY9CWKOIohvbnL98L0EcwU025smVBwXy58fDhM8X4pDLQCT6baw9lGqBUMWcUzp8fDjlz4GXgOwQ/fo1bJ3yQHKeBS+GSaFi7ERwcCKDngJ0A6K/g+/Qx7j64izcfXyE2ORKw+gYzS0XCndKA5BiQ4UoWQa26bqhRuwbs7Ozw8N4j8eSndzgPAzwsNWrWSPrEs+dvkSt3PmTMnEUAdMZCpzR95kwZ4FjAAY+fvkJSQjw0ydQxS21oZL0Za5py3vrj4XvsFzKXCWbyXfgFvsC9h09ljVYT86M8K51tfiZxvFMumEZMyjySxUsHm7QSQTo6ABAApIQuY/MSbNZPxYs4Sjmp4PBvEudPjkM6xvHgz/WFrEmCqT+baBhgfu9CPuvuT6udCYoytAAde/Tb1nhO+dkyqNdTZp1MaL53cYi5dAeLjViSP8qbZSzl4gyXooXkfX8O/Qr/QCVMRlpzn7HhlvXnfMW8qJjCvMhyolOacZxlhleJiPpmMF71y0hmOOvj/TD1vJ7itPejWhl+bwxGKsxsZcwQUGbfoBMEHVT+TR9j/6S8LudvmbdfvhNHNMWJ5ceJfYpg/rPnb1L1kx/fDWl3mROLFhSg7HvPTs9YMp5vSxQtJHXj2kllDdaP8/VP1a9kETx78TbN+qWnXPpt8TNj2thBUT8fU3s/1TGuYIE8afZFNQ/2V5ad7UNjMNfDoODX6W6btN7v/+Q+y7YfawSgb9mtAFtVua6ULSHrLvdnlHQ3nvt+1KeZPyXblfX9nTh76M/V7O9s9/uPAtLMKr39idcx3AfDF716+0HiH+r36x/loz92v4R+Vc7SOkWgH9VU+f5763TlCqWkPblP8g94ifsP/fH5S4QO4GG4lI+fw0B1FlOJaiwyn6axT/5RCXl/8aIFxRlMt2d+/laAc1MAnCmQmveWL1tc3hn3aQ98ArRAvnIuLF5YydvnsaIeZSpVrlQalAZ3zJ8Hn7+E4VnwG9x/6PdD1Rjjsf7j+uYRJpnPI9P107+fYDsdRigfn57EvkJglmxqfSA3rffPOpcsoYQ18Hv6XKS01aS2c1p5mirPz1ybnvrwGuZJMLtIYUdxtGKfCAh6iYDAl2k6NRAcpny/970n8hjWxRSAruRvi/JlSwjLm2x1NZkC0OmUwET5dMqVE2CkwsGjxwE/BM6N6/tv6qXmYfw+1fdIpUFZO/2fITDoVbqamG1VqmRhFHYqgOAXb0RWXnUWScshhP2SISrIgOeaxLmB7Pv09lO1YFQ4KFemhDi5UCGAThD6jip0EihQIA8emNirpaty/xcuSgHQ/93D9+1Z9u9u1BKwkjTJ4H+qIyrNa5ZUgKRyCJnniUnyN236SYlkSlogOTEJxw8exNBhQxEdFwurDPaIiY/Dt+hvEhvYPqO9jB+ygsuXK481a9agQIEC+PTpIzZs2Ijp06cLuD1y5AgB1p4F+0tM7YwZM2HJkoVo0bwVXr9+jUaNGiM09IuAqb169RY2KEHdY0dPCNO8YcOGmDFjGhwdC0is9Hnz5mLXrl1wdHRE27Zt5d9Lly4JIMwzsLOzM0aPHi1gNoFgypSTGe/euAk8mrVA+fLlUKp0KURGRmPv3j0Sk/zT58+wzZABrdu2xl9/TRWWOl2yLKysJE/aX60JuiUlIz42VgC6Pn36iOR5u3bthOVOwKxfv34CyJFFP3PWLHh6euLd27dwb9IEb95/QLd+AzF11kzs33cAM/6agi8fQzB34Xxp//vet3Bw3z6Ym2lQtXJFLJg3Fy7Fi0k88PDQUAwcNgpHz99GdGQ8cuTNi7//noHGDeohs50NkuJiYGNtiUvnzmDh/Pm4ffsOmjZrisaNG8M2gx1OnTqNs+fOoXbduhg9egzKlSuHgwcPYv78+QKYE1AnC517VoKbrMPatWtx5MgReR8E2K2srREa+hWHjxyH7xN/yXvatCnIkSO7IC10TuL9yVoiUVod1tycoHgSbARchhKSwZJAugiqIyEhWZjdtHGqkX4prU1QPCYmHjY2loiK/iZO08SeyJgnq12SmblgVD9SsPreYIqPjxfmOB2Z4ijnLWHllDAddKiysLSGTQZbUe5jrGmWixirGjmNvD/GmY6JSYKttSWsrPh7nGzPbKxsEJ8ERMfGwC6jnYChWbLaISoyDtmy2uDd+1BkzGgHc3MrZLSzEOnwhMQkAVPpNEDlKls7G/wf9r4DTo7izP5N9+TZKK1yDkhkSwSDTRTJBoxJJhoTjIBzAs44nu/8t88G39nGGNucAdsEGxsTTU4igwQICSQUUEQ5S5sn9/T8f++r7tnZ0ezudO/uaBHT/JYd7XR1VX0Vuqre996XzmoiPa8UWi29Lw+gU4Ze1F0Bn66jrTUGj0dHKOCD3+tBS0tSHEXCISJjPNdRTsua7oVX98oZEZ0G6AxB5WmfL4hkyhRnBrZBY3NCQjsPGVwLn0acNivM7kQyJt/TVkaG5fGJjL+ftgqQCGggnY6jqiYEr8+DgM+rQoXSgSJuIlLlzTlBptMeYYBTqI5gciyahocOPxIqMSYKGIxVHhNGtw6/n2oWEl1B6iJiMBISV32mM0Rzc5usjmuqw/LsdJpqlzoMIykhsBjWIRhQDmfcQ/AekkvlnSoqDBmkRfbcK+myplXveEpilbPPEXynAwP7bCJpWEobEOA7lTbR1pZAfX1Y5pJUmrgEw+VkYJh8Hp2XqLTggS+gI2OwC5qIJzyIhFWIFHmHZHmfOvdgeIQwo0ok4nKOpgUimDR1DBJGUPUNDVi0+CP86c67cMZpJ+PM049GQNPg1+gIRDIzwylkVQgD12+XT3rCLgD0/fbbT7zKeAUoDyGNZwHomQySFoDOgw1+l1tgd9MYORmxAQ6gF3aJ7gBApxLubrqb8M8t8FzY6F1IURd7dk/ez27K09s0Cjin7Bo7X2+f5jx9MSA9fxPixmbFWKE9lcxJPpYTqXiJ9afNbAUJSpjb8fF6qkdXG7hi46YrUFDWPnmMjK4+O7GZfaDUnYT7L3/8DTnE4hz27Etv4b6HbRnT4rX+z3+/XFi+vMg+/XleTLBCAL0nuzkF0Ht6XlfflyufwvxvvfFaiW3Ji3FS8+OE594XnZhYpdWwO8CVTyjWx5wuqN3arLtDydJq546BXuqzndzXF3UpJb9CllB+mu6cCEp5dm/ucdoH+F4TmVJT6wSgmx4eMnBT40EyHkd7cxuijVEY7QZ8GR/8RgDelA9mwsRUAuhHnygHDwTQI7XVWLdpHRYtW4R5C+dj0/b1SGbb4fHHFYDuUQx0M8vNSEYAdB6AqLJzEa2rzSQ3xrE4vP4gho8cDY8vIBJdZJ9D98lmMBSppjuybE51bggCXmQNxgTjjqg4gF7MvuXqN/l5X3TuybjAYq8TZP7JL//SrWz5Cccciq9fcY4cxHJz+393P4qX35jfm+5S9rRu7Ozs/Vm8SldcdDrOOv1YOSgmA/SPdz+6m/OBU2MUrp+KjftiALobGzgtm9N5wH5+V2Ck0/w/KfcX2rnYGrAc7d1X9nYKoDPfcq1TuqrjQO6z3QHofdVmH7/nKBW3vgbQi9ohW7rKXrnt6GiOlrgADMVqe/D37yFEX7xz+8OebubSgVoXN/axD6WdpJ128L644fpLMXhQnQoJ869ZwuofCJeb9nRT7r2pD7ipv5s0bp0w7bwefvD3brKVNOrMmOLxpgA/PEMkCCPniPJv0QxTZDPTRKw9Kmt7Jnr68ccl1vj2pl2IpgxRoLUVGFmnuro6HHfccbjwwgsEUCWQRKerVas+wn/86D/w1py30djUKKoZjU07MGXKPrj44gsxc+ZMVEVqBIAmyLxs2XIccADDf3qF1d7U1ISxY8dj36n74oILLsDnP/85+ANExrKYPftNAeLnzZsnQDvTUK598+bN2L59u0i4X3vttQK88/m33367/Oza2Yiqqhpcc/U1uPa66zBoUJ3ERr/ppv/Bs88/JzLQ//b1f8M111wtJC2axy8qW1nZUwd8ROkMwMzgjddfx7euvVbA9csvu0xY6+vWrxcG/b333CMx3++//34cceSRWLtmjQD9K1avwVkXfRn3/u0urFi5Ftd//WuYN2+uyI6b6QwOPexTqK2qxttvzcGkCeNw629vwaGHTFcy4YkE7vrrP3DTrX/Gxg3bcdSxx+LmX/83xo4eCzOdwqCaCEwjiUS0HQ8+8E88/dTTWLV6Fbbv2CV7tLr6Ohx22GG44oqvYsYJDIEQkvjmjA+/Zs0acThgHHSy51kn/syePVsA9nfeeScX2tLImBg6dAROPf0L+PKXL8anP32ogMAMv1lTW4VUUkldd3cxD7LQFVOcoTL9AqCTdUtVFcr98292P2PPJagpoKGgs0rFgXGcKY8fCATFCZv30BmezyUBzO2lHCYIcGoCoIeCQRiZtIDnBIgJfqYzXviDmqg2pDPqzI6gOUFRpiX4yQMYP/uMCTQ2tUk/qonUQPdpSGZSMsYY331wfQRNzTH4/B74vAF4vR7E42lLjZahD9IIh3wC6La1k2mvIevxCTOdR+YayRmkUNAhzCBQnRR57lDAD83jlbEeiybEJj6vX4BVM5uCpisVLLaH3xcU9nk8mZSZgJ/F1hpZ2HRkYLsS5yOorEtYVObJeiZSKWFY+7wa0mKnDAL+ELIZjwDA4ZBqK39AR3NrO0JhhTLTbl7Nj0CQYDuJIIzNnUEgSEDZwhWzBiKRoDgOqH6ZFXtUhYNCSmApCLhzDUygnn+i0wH7kw02U8EgKLRrFTaWduBzaCPdSxsylCxtHpcuw/ZOG1TZ5rkdcup2qu95ZL40MwS7FTZqmPy3UomWxubakpxaEdvm/Syzwk8pCy+hAZKU5tcRSxjStgTQ26Mq7Fck4pOzvCjl+4N+S2lBtS3bi6oDLDPtH/RmsXP7Ljz17Cxs3r4Thx15JMZN3h/xFDHaFjzzzCtYuXINrrj0PBz16QORNUxwFg14NRgpNcd5fJU46G7nCtFVz4+BXj+eEu6lM9BlksvFcuuIMVasQPkAuvQipSzTbxfn2Z6jae+efXcLxM7f2RLufIYt49731bHjc1DCnWILFQDdvY1LOZRzs0H4pAPo+fXvCvQqtGtXhx7dOTg4a3l1QKLkeGwJ986HJTf/9FsYPWKovJgog377vYolXewiE+q6q84X6VTe/8Krc3HX/U9Zt9JzyJoPSiyko0OfEp9ZdN51AVL3Irtc0lIBdDd52X2k1L7mdHyWq226ai/Z+ObpUOV/dloXN/Z1m8bNIU6xtuyu/vK2LdQId1vgbtI57QMKQNegZblI5zZKxUAngM7FO+ehRCxhAejtMNrT8GX8CGSC8Bt+GLEMpk4gA/1EDB8+HIMaBouE+9qNa7How0V4d+E8bN6xAclsFB5/HgPdknDnopuLbBtAFztRfk7j5sGD1vYo/IEQxk6YBH8oAt0XhCYe0SaiiSSqa+sFYKdHMTcOEk/dzHCrmlO96Qcz98kjLznvc6BMML3ZJTTD/zHuatfMccrxnnrikdKPtu1oxP/casvP90lxyvIQp/OA0/7cVSV+d1NHTHaqGFz7H7f0ur4VAF2Z0Mm85mad2uuG6scHVAD0CoDeXfeqAOhFV4uuAXTnQ9lW2nOesr9TOHq3CWDEmLayyrQO5PuvhAN1nnbyrrGtM1Dr4qb1HPUZKwOy0r99XQVAd2PvT3IaN30t314PPfA71+bjeTH3cymD4FYKAZ9fZIkFbJN/+6B7NGTShgCrZJ6TEU1AiUDx/f/4B2LpFGFMBIJBAawppU4W+uhRoyXG+bHHHiMAF6W56+vrBcSjgu3VV18jEt1hxhM24zj55JNw5plnYdjQYdi0aYuQ9M4//3wsXrwE3/3uD0R2naxwSocTVrjhhu/isMOmCxuY+1uCZ4xf/tBDD0nsYtaHMbDPO+88LF++XCTbDzjgAGGF77PPPpLm7bffFib1R6vXoKamDqeddiqOP36GKOtu2LARf7jtD/jbfffhs0cfhR/953/iyCOPVGCkacKje4T5yljYQa8XZpKKbBkB3u+9917EYjFhuhPkTySTeOnFF/H4448LMEVJ9P323Rc7d+7Ebbfdhg2bt+DwY47FFV+9HB7Nj6VLF+Nv996DLevXC1v42m9fi7EjR+HnP/uJyK5fNfNK7LuvUoFpbWrCu+99gOt/8N/4cNlqfOPaa3H9dVejvqYeMA1EAj6YRkpA1sZdO7FyxQo8//zzWL36IwH4xowdJzaaNn2atBPtwjo8/fTTwkA//fTTxQGC9uQP3w3V1dXCtL/jjjvEUYF/z0LH1Kn74hvf+qbYkoAhnSrICidwSpCZ4Hf3F9ndvF+BkKITTPlwr0dAdJ6dkH3O+NNK3j0toCefS1ltloWgqqgkMMxpS6vIdHPvT7a2DYi6HTACUlry8GQdM1/WncxrsvDJyNa8QVRVk+kOYVETbCVQSuCWLHqqOhjSHj4JkaAYzcr5hOEPYgkyvINSN7Yv1RConlZTXS1nNVQTaG5pRXUVVR6UuiDBezLtCeRSOUc5GLCfqrwJpJNVzP6ZTCbEhrQb7RRrjwlTWrGs6UpjwOen/UwkOQf4aU8fonHe54PX60dM6hsQMgVlx9m2JBwEgz5xlDBSBJc9SBtxZLIJhMMBxOJReLUANE8QZoaqBH7omoldu+JoaAihPdaGmqogdjTtQCRUg0i4WpjdlEf3QEc8kZDwEYMH18NIM9zddonBzjZoa4uJQgaRaZOAeiqDcNgv4D7jjwcCrKsHiaQtwa7Bq3vQ3NImTii0nab7UFUVkv6fiJON75Fn65om8x3nSTpjUIlRQgdoGnx+n4DmPI5lfzM4B1nhrRnqSPfq8h3DeipHA66T1flthxOIYudzfBKcT6VV36CzSCKu6s/y06mCOD37BZ9FgF6dC7BtFXbB/k2lABUGm+EFOJYX46HHnoABL/Y9aJooHzc2t0qfmjJ5Eo475giMHdkAP/1K0hlhoVO9gfXxsPxuB8snPl0XAHo+Az1fwp0Dki8XW8K9NwC6zJ392HLiL+3w+aVsEDrusQEz5+CZo36XFwOdEu4d0b56fkop9en5KX17hwIa1GzktH16U5LCDWNXB9BubOb0MFu6voNALdLT6BBSRgY6T2ZKHT6lHIAX1rmUTUWxNiu9D1gAung7Fj8o+a9vX5FjlFO6hnHNn541Zzdp7U9P31/iEo4aPkQWe3w53XbXI8JCVxeN5cxdp5T6l17Xru8sVz6FJegvAL2wT/QEorsZm6wLFzB74rLr80kG0Htq0568nPui3ZyOm2IAetpMIWsB6NwskoHeRgb6rg4APWSG4M8EkI4amDphX5FwJ4A+eEgDIjVVWLNhLT5Y+kEOQE8hJgA6vAmggIEuLHSLga6mJQLomvzQE90fDGHk6LEIRKrhC4ThDYSQNDJojcZQVVsvADsPCzidcXPhIftcpP9KZ6D3he2dPuOk4w7HNZedKWFA2G4frliHvz74LBYt7RwShzK8F55zEk485jCJqcZ7yTz/zR//6TTLPX6/m3mtt3Pa8UdNx9euOEdi2XNj//hzb+Av9z3Za1uUsn4oXC+5qb+bgjqdB+w8nLJ5K4BGflzw4opEbmzkps37Ik2Fgd4XVux4RgVAL2ZP9wx0x60jDsLO9jiO83CZwNF7TQ4jyUCXHanzQyKHZXSyz3f46F7d7mYuHah1cWMIN+/1CoDu7NzKTbvsjWnc9LV8O/QGQOccZ5iGgEsEtDImWappAW0DXgWkExRiTHSC42SVZlJkwCop43QyiWBVlYA2ZEvzGQQUw2HutRQ7mIxZxokmONXeHhMmMcMg8N+rVq3B8BHDUFXlx67GnbJvGDpkqPzesmUrTjnlFKxbtw4//emNAnyPHTtGKbhlPQKaEWDk3plAYSwWFcBLYiin02hoaBBwkUB2TU0NWlpUODCGL6PNCbjZgG6SrHIzK8A/cQyCj2+88SZ+e+utmP/efJzzpXPxgx/+UCTJeQ/Z1kL6s86CiD0Z8biAarSNDY5xHmUeLAPzlPys8FJUhOO7iXhJIBSCoevYtn0nguGwyIQ31NeK4ptPI2jqE+B165bNGD1qBFLJhLQLgbdoWxueePp53HTLH7FjezNuvvU3OPOMUxD0BwUMS8aj8OnUEMgilWIsbLW35ZlmMBQRJ3qWg84HtAltxTak7QTTYRmpgW058dL5gTZkf+BnPousegLFsbhitFO5jW3MsHx0yKDCHR0yamsJrHd9MaQmwW4y16Wd4RH71NVGRL6dADPtT7BRWMkSk5ova55jkGGcUA4VBqXFvQJmSr/OZKS84h7n4Gy9sKT5Y5XsbZbVtotyrGBf9MCTF4NWV3IOEu7OzKYF2CROQ5Vd1ieTzkiIADobRNvjCITCUmbWhSmNdErUEVjheCoh4zKWiCMSCol8eSIeh99PANYr9mA7iMKgzUDnWQ2xIYKipmUHObuhM4Ku4nqLwhU/G8iYaXFYYH1EmtzHMaZL21LOPRzmeDeR5FkQNGE9czAwPxXvPgOfTrUJHal0AmkjgRBl1eNRVEVqkc1oyJo+JVNumCLrHwxm0di8C/V1VUgaCWGfE9Rn3XW/Dz6PD22xKOLRmKgv8thpx65dqK2uQzAURCwal7VaOBRCPJaUkAF0XuDcwzEaCgcF5GdFwxGyugkQM0xLFj4/nQBS0HVK6nuRSqbEeYD2kB8PnTdS0r/onMA2Yz8gA5zp6bTAPFRoRiWnznOypEFHCKWWQBvzzIxS+EzLezjW+Fx+z8+cD8RhgA6cFmbA+ZVzMMFytrHXxzAICsCXMNlSNot9rmnQpczs4+wDnH91aZ8Fi5bh3fcXYfX69di2YxcmTZ6KQw89BBMnTEBVVRhhv4YQlfLpkELnCitEgklnkb3xpVuWOhUA6HXjjs0x0DtLuBePgc6GY0e0L1sCuuhWLxcD3QJQ+52B7hygLbbQ6XqjUSYGuksJ994u2vqr/9kAuk0K7k8VgsI6dMVuzv+7G7v1+2GuNVbcOIU4aUd7/Np87VIlIuz69wR85ZelmJ17Wvg4s3MHgG7pVe1mihlHH4pLz/u8eDDaF19wfIG2tLYLIMMFLGPl2n2EC8anXpiNh558Oe95SgTLiaaGm37mpC1zc3IvFpNu8rPT/Pbn3+qQcH9jPv5492O7Pc6NDfL7QLH+VqwPleuwqKf+W4o9BxKA7rQ+zsbn7tZQoTw7lnNd9Y+BD6BTYCmDtJmU3zyt5eYjEYujrYkS7gTQDfhMH8JmGP5MEOloGlPGT8UJR5+IkSNHomFIA8I1Vfho/RosXLpQYqBv3rkRaU9MYqB3B6DbB8o2A11Y6CLFoSPLz7ofgXAVRo0ZB18wLCx03ReACU02xCLh7vfKZgtZAuqlO5M47TOljIlS7vnZD6+WGPf2WGc56BVMz2NKuzE+ejDgtzbt6iBw5UcbcMvtD7iKS15KmfrzHjdjzRHQUKTw3/vWl3HsZ6aJjenZTdvNcxnnNv/xbgH0/rRv4VrFaV5uAHQn7yk3706ndSjn/YX1KbZWd2Kfcpa9WF5uAHQ39evL+dZpny2njSsAetFTFdcMdOf9ZmAz0EvuixUAXUy1p+eakturn2508/6sAOgVAN1Nd3TT1/Lz6S2AHo21C2hTVRURuXaJXW5tswnUkswUDoYUaBQIiBM2ZcO5aeWegftB3R8QUIeAdjSakHMxYgQEZ2KxpIA+BNW3b9+J6uoaYaRyjuEzCbxnkRJgVwGeZJJ6sH37Dhx77LHYtGkzfvzjn2DmzKtEFp6XqRSTBSzMZBRTl2AV5d0JVg8ePFgA0127dglzPhKJCCDMdRfztNdfNkhMYCtOBbj2GHbs3I7Nm7fghRdm4b6/3ycO69/41rdwwUUXCjhL5iYZ6F4fAULGoPZDI85BsD4aE6CY+Ql71edVTuuidkl5aAOtLS3w+shc9Ug8dYJcO3Y1QieISllvTRembVWINjfR1NiIQfX1IsssrGwzg5bWZnFyWLp0KVavWoU77vwLFi5fh6OOPwk/+cmPcdD+k4nkwosskomYAOhGKimAL9nNiqNG9QEvmppbkTbSAsCyfmS4s5xsP3sdIBLfBPlMxeDl96yf/Zv76EAwpMD4bAYtLW0YMmQQEgQjTUqwJ1FdFRF2cHcXHR/YT5g3wUo6WzQ1t2DE8CFS5lgsLv2NQKfsC613FZ05KNtNqXC2STqt+hPPKQgqK10ZgsilE7+Kr9uVXDjHCMmjIt0NFRM7ZZiizMe+RaazaTKsAY9WCFzTQSMtwG02kxbQNugLqvJIbG6fwKZkmxPojVRFJCZ6Mp1U5Dg6K1gy4mwD5QxAhw+/PMAuD0FnpRKo4r0rBw+eWSv1AJZdOZCoMU7QnhfPtElcVP00I1LwChCn9LwKFi4qA1kNXr9f+g5BdH7H8qcJ4tqqhqCzDaXGTSSSUXiQRm0NneoNGCbZ0Rp8WhjE8Ak0V1cxDHQaO3ZtwZCGWqQzKQT9YbS2t6Kmqka47JrGAAAgAElEQVQcVTToaIu2IeALCaYooD/L4vULW7u1rVVY4g2Dh0gfj0WTSFNWPxQSSXlWtr1dybAzpADry7qp+OQ892Ecd8Yzp6MInYlU+Sm/zjZlfhz3tsMEK8u0MoasWPO81w5zoHk1BCMBGVe8BEQ3qRYgQeAF6JZ46hkC6cqxI8G5VuT+1Tjj+KUTio0byLzs4VgyxBmI7ahUBFSfY9nIQGcZ4vGotAtj1YsTCh9HZwfmxbY0GELAI3LxZLYHfRpS8QT8uoagnzHoyXJnwclALycK5+YNOlDT9ACgcyLNZ6CzQ/HFks9AV74t6nICoPc3+1iRTp35VnS10Cm+2SgjA11ioKt4NhTgKPXq7YFpqfk4uU8B6Kpt+luFIL9cpYDn0oddSF67Ocx2YjObgW7/dpLWyb35ALpbBnqpIHrhAU5X6QrbsPSNvwLQlfyJ2SXT4Jgjp+GsU4/F6BGKXd7VxbG0buNW/OPRWVi4ZGXBbfQnc8bOcNPPnLRl/r3OD8vc5tSRrj8A9GLjrBQQvfQ+01F+NzZzk6bQ0gMFQHdTl97Og6W0pb1Y7X0P7f4JTsdnZwa6BaBnkp0k3ONRMtBbLQa6AtAj2QgCZhDJtlQOQB81ahQahgxBuCaC1es+woIlC/DugnnYsnMTMlocWV8U8MaR9XBToySglIS7ioUuMbjyJNy56eWGngA5N4Eerx/BqhqMs+Tc42Qc+AKywaNsmu7j/V5kBUB3FgPdTb/pi7akvNjXLj8bnz38IJEa6+4iG/+VN+fj3geeFU/6j+PlxonEaZ/Ot8u++4zD96+9BEMb6uXPCxavxI9uvKNPTOcGQJf+XaZQDm4q6RSMdDN3DsT1vRtbFVt3fxIBdKd9uq/nWqd91m1bu0lXAdCLWc09A91x3xngMdBL71PqTEjWaxUGeulmc6ia5+jBe+BmN2uhCoBeAdDddFU3fS0/n94C6GQsEvQkaEIWpt/rE/Yr2cWhQFDF/aV8dzKFUIASzOosi+xXBQoRsPOL9DD3VgaBRMZWjiWEZR6PE3jLChjE8zYyxwnEcw0nzOdEFJEqnwCelIxWkIEH69dvwEUXXYTVq1eLhPuVV84USXamjbaTfR4QBihB0liczyQjlKAl5bM1kfMWwJ+s+UwmBzYRaCNoRmCdnwV80gmYZQV8v+uuu/HrX/8aO3buAPfaF1x4IS75ylcwYdIESSegcNYU+WaWl1LNBLuyZIqSKc79tcejmPt+vzDHGZOaiBSBTQHUeV5PBrKRRiQcQcrICLi1rbEJgwfVg7xmMnzTqQSqwxEkUwlEgiG0tjaLM0JtTQ3WrVuLK796Bea++y4SqQwm7nMgvnnD93DWmV/A4PpaGMkUNMa7DrJMBnQ6HDCONctAWem0Ad0bgE4pbZ3sVY98T7Dbbh+7n7EvKJBRF5vRDvwh0E2wkTak84Pu9SuAlfRfZMWRura2RqTuY3E+tycJdyVD3dzchIbB3Et6xNGdsuUEhgl+CiBoSWJLvGdhWNu/CYKSNa3LPQQn6djB78XZw6qDm3Eq6wKtA0DnuGDZeL5CxTqCoV6/T0BSyrBTQpzgbSaTFKIB44TrEieb4HMaSTqhkLmdJQObY8OL1tY21NTWS3+lbSXudTgivwkSS1xty3mB39uODQbbkvGv2T5ESwnQarqMWz6LY4Q2oJMEqdR0WmEbCWvdZHz5uLRRkPY1U9BgSH9QA50IMRn/CjRnej6LOB8/EyyX8SNhDajewPjwdDDhuKIyroFkOipsct7n1YJIJyFKdal4Ru4zMimk0m0Cpjc1N6K+fjC279iOhsFDZW5iXciArwrXSFiBSKTK6ictMo79gYAwtQnoi2x7yhAgmnMMFSn4NzoIcW5oaW7OMf5ZPRXXXknaJxLxnJMJz7rIkLeZ3pxbbLa4imGumOSiyGiBzMyPHBQe99PGsWRMTGjLrfMZnGNZn2QqKcoZAUrhazoSqYT8ZhgNPtfDH/5ntQPP72zmOkF9zsf8jvOI3bd5jkfknM8mY53zDBVxI9U10H0+RBNqbHC+oLMOHTaqQn6Eg360NDWLM1BViA4sCXF24Xh2QvxzO672znRdAOj5Eu7sGBw4fKEIgM6BTwkYTqo6vRf2HgDd9r4qdjC3+wGXzUC3QTdnAFqpHcptDHRZtNGbrNSMynSf2rhaG9g9ULiugHT78MruA07M4ebw08nhr+1sYjuE9Jfzie08yMVgD46Eu5mnsD49AYGFDygFeHdm59IAdLsck8aPAqXax44eDkr92tfOxhas37gVc99fitVrN+3eLazY51xwOLl6u6lympeT+/vi3pmXnIF9J4+RRfWTL8zBu+9/uNtjHR/idQGa9NR3nIJNbtvGTX26Ggdd1cnZGHDfkm7q4qZsxfIpZn/7PlnAkk3dz5fTPlAqgN7a1NJJwj3iqULQDCLRmsI+46fgxKNPlE39kKFDBUBftW413l/0vgDoW3dtQkZPIOuNAnocWS0tDPcOAD0/BjoX5pQ9UzLuGjcbmhdZjw5fKIJIdR1GjB6DrOZFc1u7xEXnPYahYubJj7hPcwNRuoS7m37Tl03JAx6C6AfvPwljRg2TjS8vbrY3bNqGD5auxpx3F31sgXPbVhwDTtYQTOdmbWPnN3b0MFx6wakYPnSwxJl//Nk38N4Hy/uk6dwC6H2SeT895NQTj8QpM46Qg6u35y3BPx55oduc3MydFQC9nxqvDx7rhoHeB9n26hFO+2yvMnOYeNSIIbj43FMwfuwI7NjVjH8+OgvLVq5z+JS97fYKgG6/10puWZuBzoPtCoBestl4455e2zkqbAk3O63PqJFDcdH5p2H8uBHYsbMZDzz8HJavWFtCTv1/i9O1oNsSObWZ23z2pnS9tdmD/7y1F+aw9SSt8zDrSfapdeFZYu6sMQ9WURF4exEr10PswETaUECnX2TgDSxcuBBPPfUUZs+eg29+8zoceOCBGD16tAC36RT3tWTHknVpSRYLeczloTHBIk1HW3sUs2a9iEceeQTbtm/DoYcehi9fcjH22/+A3JlnzmI2viiu5VloEjRYKduKvLuD33ReF7lkeSZBVZlRc8+jZrVP09HS0oRQOCRA9OZNm3DPPXdj9uy3hcl70WVX4fDPHI1xY4Yj6PPBSKXg9QB+LyWzM8JcFx62yDKrNjMJjNptTmZ+L2woz806PxvuRectkrT/z36YqQ3a57/3BOj0ANF4As0t7Rg2dLCEREgmCfwGkEi2iTS6l+EPDMbZjqGmugamwVjjdL4ICujKThAJV2Hrtq0YMXy4OFnQKYDKAGQpc3zEE3ErNrwEVheZdSoaJFIG4oZHFCG4t2xrawfB9erqKqTSBIMVY5ls61YrbjjjsVPOn4qqdGLRzRTCXuWYwnLSMUYY7WS7M2BfhmdAPDdiXPKkxX4PSIx0xkUPBOnwYSIaZb4M+5BCOpMQxQRihKm4IbHQqdza3BhDfX1YWPLt0SbU1gRlHggEqFZgCkOaADfxRGFbe6j6QEcfu50LSG0WMGFjSB0dJL9fCFe+YKYr6ErWub2bvik8fg9DPPDH5XxkYWASCcDFJYRazkr025Hfol+hxj6dXa0QvPY8w9lA7pB48/yx0jtUznVR1L04SQGAXjv2GMcS7k4B9ByLtp8l3FWMbWe9M/+AsXBBWgxA52JAsrA86vqjp9gDVOKfO4qBrrxWHJqgP6qQe2aHq0Ge4LWzJnJcvvzFayksdDeHzG4OP51seAoBdMdGcJjAKYCeX/9SWaSFRSoGuOcvXuz7S7ebvWGwBmgvXnTdmk9i0SgPSSeXU4DOybM/Lve6sYGbvlZ6n+mwnNNNr5u6FGunnhxP3Mw1bvqD0/rY5XJq657qWzgHfPwAdCWBTidfYaA3kYHelpNwj3iqBUCPtySwz7gpIuHOQ4Qhw4YiXF2FVWtXYf4H72HegnexpXEzsnoSYAx0hwB6WmTa/aiuqUdV3SCJeV5dW49oIoUt23egpm4QQpFqAdnpNUvJLTraeijfXqKEu9M+46ZfVtIoC5QbQO9Pu++NALpTezltT3usOX1POS1Xue4vnDuKrdWdvlvKVfZi+XwcAfQ9aa9K3m4s4A5Ad/ee3ssk3CsAuuMOt7e8a+yKu6nPQH0HlatcbmzmuKPtZQl6a7O+AtAVrNpxFTsS2w1QVzqOAsa6vgg0ZcmM5hNUCbKmYqeTkMff7e0JkUXnDy8SPxlvnPfzHgmKbMf9dFEQAvJk1lMenGAlpZy5RmNsb00nQx8wLOW2YgC6AFCimuruwFqgf/uM0EbfrXqIo7rEwmZ8YiXVTKA1LfLoGYmrTAf37Y1t8AfDwuIV3/aMgYBXg5es6RRZ0CaI8fL8VkC1AgCdMvS9A9DpRKVAuz13OTtndVpOAuc2eKtYyHmOY1a86FgyLXGmm5rIjvZiUH0thjbUIZ5oh1dUFwykjaSoOxA0Z5gBvy+IuppaNDY1SQx69j1pb7KVdQ3rN27EqBEjhLnAsApkegfJVLZY0OwPlOI2shriGU1CB9ghFgiCr1m3BY1NbQJ6UwSAQH5rW0rUAoYNrcOwofWiPmimM6gN6qj2a9CZF5UnUkkhw/oDfulXceav8d9BYYW3trUhmUiiuqZalAwJnm/a0oja+mEYPIgS5Azt4EM2o5j6mqkJ2B9tiyMWS6O6KgzNwzAMPrS0bEOkOgJkScD1i2pCgvLzCRUPniA6w6hWhcMW81vBawrwzYPFbSXjXAPbitCFLd7N31125A4AXQHpbi6FgxLUdncRAs8H0EmJVwrC9ixvD1JLcUnA8w5MRNlTPaPCQHfXBmLBbBZbN2/Cli2b4SkE0Pni71bC3QUDPSdH7e49VHpN+bLjW9HBVQieFh7i7H6oozyyXL5TSyqZPcYJoDOjUj1e2HYDkaEi8T48Hpm8O5ZTJZnC8U1dOUQo5c+OVUB+uw5EAF1KK83f/9EqbA9JJ+8WNwfghRu+fCCtcMORzz4tvRMUAOj9OUgp4O6QFevuEKv02n8c7nRjAzcH024OF5xuet3UpVgb9QQoD1QAnXVxCgIxTTG7FXPCybeVm3ycjgen7dk1A50y65S8UwB6IQO9ShjoIcRa4pg8lgD6CRgzZgyGDhsmMdBXrFmJ+QvnY97Cd7F112ZkvSl4/HHAl0DWQwZ6Zwl3ynZJ2QX87mCg04Pdo/sQrq4VsLymvgE19YMEQN+8fQdq6wYhXFUjkk70qqYEmeXT6oiBPhDXHE7b/uNwv5sx4GZtUw5buFk/lKNc5czDaXtWAPRyto7zvNysU5znUknxybZAGQH0vUjCnft/rQKgOx46TvdEjjMocwKn9XGzjyxXlcpVNqc2K1f9B3o+vbFbbwF0FS7THfirWNY84+4dgO7zKVlrxtKmLby6X8VCF8YrYzKrWMBko4pcscbYxYp9yzjo3EOrg3ZnZ/p2vxAJcEpbG4wzTMKLBcxboCiB9YzFNusPAJ3l6IDaePa9O/BGu5B9zLJRzpvS8IwrTnCMZTM9BB2VpDPjP3N/HgpQMptAKGPZ00kAMIWNSsa7bgHp6qybALoOJb3u5uoU4tPNA3qdRnjH/Qr4UdacgLYCrjurrkhceY+GNRs2476/P4ply5diypSJuO7ar6OmKoBYvB3Nzc3wacCokaNEyp8gN9UBGCouFAqLCkJLS7NIfpMR3tzahsF19WiLtiMSCqOppRm1NdWqp2dMJAkuU5bfoyEcDsHrD6ItmUEyI1EFkEym0dISxc2/+R3Wb9iMcKQKRjoDj86zH00Y6WPGjMJJJx+N6YccgJpwCGEPEOSISqtY77qXjiU+cdpoaW0VVenaunpx5GhuacG/Hn8S77/3Pi6//DJMnDQZjzw+C7Neegvf+/4NmLLPEBmvBOK3bd9KLxRk0iZGDB2K7VtaEQqZaBg8GI07GzFiZANisWYMGjQIbe1xeHQ//F4dui8AD2PHU6pfwgI0q37Pf/MsS9QeFPbVgR8WYiH5jHPxIinoJ4X/dj+XqG5cOhZXtNuTVNMrdqsNoNMlpgOGl2qLSoStcqFyV44/hQC6OuGrAOhuJ6YuAPRSJNwps+JGwn2gA+gSmyAvtqL9Of+QL/97AdBlPPWPW5Z6LF+eNoBeWmMPZACdXnbiXdjPKgRsy67as2Nh1bnd3BwyuwG1HG948gD0/ulp1vQqA9RZDqUcgEsvznthFGMS9wQeltbz7bsqALoze5X/bjebys5zb+eNQFfAazmcG5wCrl1Zu6cx4GaucdOyburjFASy54SuHGYK5wzeZzPQHc+fDo3gtP5uAHRvxoccgN4cx2Qy0I8qBqDPEwn3bWSg+1LQ/Al4CKBTwj2rDhfk4MGKg67sqVQx6MksMdEYVyydQTvjlIWrUDdoCCbuM1WkwJSEexheH7dVKiaTnJlkCM47i4FeAdAddjSXt9vShqUmt9eDbubcUvNwe18p64eBWG639S2WzuncWQHQ+9L6ff+sCoDe9zatPLHQAhUAvas1ZJd9RamwQpfokxaNqR871kB9b7lZPw/UuvRj831sHu2mPd1UrtIH3Fitd2keuP+3rh/QGTx3B5wqPeDeAehpIyqhxjQyZCXOugLHGXubsczr6xtgEhhOc0+rAHYV15kkNYKFylHcLfhLBjrjHfN5ZNryOYzhTosEQ374gwGkDQVqdwWgK8aoWxsWg8w7N6sN6nPtSCBdJLuTCcRjcYlnHqmuFZlt01AMesq3h4MBeHUPMkZa2Oq8FPtcMdAzjA1ugWk6Y01/rAF01k508VyPh54S2nvRYuQ7xoyOp4A5cxfjT3fdi5qaKsBj4Hvf+XcMGVKHmiodhmEi6KUMuSHgM2NOV0eq5XyG8aiDwQACwh5n/HDGf0+J7Hlba7uMi1g8ikF1dcLEJmPc48kKyMzzGOLxGStsQIaOEqKaAMRiwPXX/wC6N4jph07H0KFDJewywyQ0Njdh7ry5Ikl/4UXn4bBpB6DGC9T4dfjoKJBR4Def6w/44POr0HBUY6BqYSwaxayXXsGSJYtx/vnnYdiwkXjs6Vfxyuvv4dLLvoIDDhyHjJGkGwzmvTsXr770CkLBCA6fdiRCgTBenPUCvnbNFZg6dRTi8QSqq4ICkFdV1+VwhkQiK/n4AxoikTAYxj3FOO/C7rZ/7LWaCqGg1CDywyio0AKMN2+tilVTy1GYwpqU84XNRnQ/l9ihG/IyyOPHF/Llu/q3XT/Wh2V3+ptV8gJZju/CXt29s0CH3Qo1SXoaHZXvO1ug1wC68tSxr90bsqOLsbez45ULQJeFg8N3Xf6hebEFafFFqkMPDqtMToom0u0OK6PwVie5qNlG0jhJxnYtFXC1nqsY6LbjQf8Oyu5sUIp9it1T+Denh592jUvJ376X232ajL9Lvhy2vzQPF1t0Y3Rw9VSPYt8X6zM9gYcOitTJ28pZh3aWi323U5BWRpvD9nGbxl2NBl6qYv0jv5Rd2bPk+SnvYU7bxing2p11nebdU0u5eZ6bNF2B+z09qzuniGLt62as9WSjYt/3VO78NAKgm/T65AaEa3UTJuOTewyY2QwkDlV7DO3NrUi2JpGNmSCAHsgE4Ev7kYmbGD9yAo6YfiQmTZqEYSOGwx8KYu2mdViyfDHmvv8uNu/YCEOLwRtKQfenYJKBnlXPFyk8+bEOARQFXTYPEgNd9wJWDPSs7hMQfdyESfAGgmiLJaB5/ep78H4rqRxYfLxioLtp574ci27mGjdlduNIUy7nBifjJre+KVhDunlGT3bsj2f2lGep37tpz76oT/4z+vL9WWq9S72vXOOqWHm6yrsr2xVry75oq8Ky9cczS22Pyn0DwQLqqFBBG6Vv2l2tVcvEQHfTp52lUXYqF4A+EHpJX5XBmZ37KtfKcyoW+GRboK8A9HzGY098r07fU62jlwB6LE7WrR+BQFDOvYw0Zd0Zh1kxrtNpkp3U3EywjzM0mdYE3ClHTXZsbwB0ia2cTCNDmelAAF4vwbQsMmYWulcXHMOw8i8E0O1owbYEstveqOTTO50ayD/svxI0jcfjspePhCNK1TIvNGSCKnIeLzTiAYx3bpoCwlLCnezyTNYUUJWrgg72uQLQeXnJQM8ajtYK+aXd8wx09ebubwBd2sSS8ycbne0gfdbIYuvOGJ56/m3MX7AIxxxzFObOnYODD9oPp556HIY1BOQe9t+29pQwvBsGRxCNZdHWFsOQwWFpL8Ysz5i6hBKorvZh1652OaqhnHs45EUiaSIQ8AngTPWFQYPCMkYSCUqka0gZdCihTL+6Usksrrv+B5i8z344/4IvYsSIQdB0xmpXfev1N+bgyaeexUknHY2zzjgBdUEffAW+gwTnU2mOBxM+PzEAoD2WlnKFInR4UXm1tBl4/qW38MSzb+K73/sOhg31gX4EGzduw6xZL2H8mIloGNyAxx9+QhSgp3/qEJx15gxpsnCIahMmGpuboes1CIiDjJLJZ36BoJDOBedOp/KAbsG+rH4rQHMWejEAXZKoeOA2kC6EbD7QPg+z8Ww513IGotvAeWcozsb/SgXO7fvU2Rol4FWZu/rdFbDOinlFEcG+OuKpW2z93JZAlbGfxbLdTosf43TdSLjTM4wXvWI4qMysKZ4y/EyvGcVA1+Tf9tVdA9lhP8oFoIvQR+l7yl40okMA3QVwppxn8qPN96K43STlS8LpIaubgz9pmwKJif6okX3wVeygKx+My/++GDhTuHEs/LcbAN2NnW3Zeye2crzpdQmgO82nAqA7aUV1r6uDL+fZDOgUbhQiylGhcraN07FWrrJ1N6bt/lvYFm7mznK0p9M8ZPHKpVCGjk5ZBUJ7uZDNiHRdPB5DtK0d0ZZ2mLEMPCkIgK4nvNCTXugZHaOHjsGBUw4CFYBGjhoFj0/H5u2bRcb93QXvYuO2dUiYbfBHDHiDBkykYGaV5zk33VnTlEOH3LtNvBYVGq55fQgEwxL7PJ3JwtS8GDFqDHR/ELFkClmPrn642bAWabpIZnF3ozzbP2mXm3HjZj20N9nVjc3KVX+n82a5ysV89iRAXKzNbFuVsz/vSRt019b5Nii2FyjWr8pVl4Hcp8s5fj6ZeakIhlouQmTpBx6O+00ZAXSnZXN0vyUDWi4J972pXzqy895U8UpdKhbYgxbYGwD0QMCDtMF4y9yvUg+NrFolpc5/U8KdimkEkXVhVFOeWlA0YaLTSbw3ADqJR5lMFgTSjQxl3LlZ94gENtnnslXWO1zRBETP8YiofKfAkt7ILvcEoLOLCcaSoeQ38RePhNAlwJ9K0RnfI5/9tkKcQVZ9Sti4lB63ubpcEdgAOsFzW+xaJ4ZDRbki8vGldO+BAaCrFU9/XQS/VZ9UaocEvAnysu/Ekxks/nAD/v7wS6ipH4JPH/4pvPH6G9ixcyP+95ffkzZobk5iUF0IuieDzZsb4feZqK6uxbatcbS2tiASUu0xfPhQREIBeP0etLcyvrhf7t+2Yzu8mo66uiB8Xh9Mjx/DhtQJ+7y9LSrS5oGADl1TYDOHyK7GFL7znR9h4qQpuOSSszFkSAOCYaA1qkDprVsb8bvb7kJNXTUuvvBsTB4zFJ50FvFoGvFEHIYRQyaTknL5/H5UVYcRjkQ4IEAaCGOrt0djGD58EFIpjzgQPP3CHFx7/dWYOnWQlMPnyaCxsQ1bN7ci4NXg93oQ8AFGohYNg8IYOlRDgkT1rCFM8127Ykilo4hFY9KnA4FaVNXUIsxIDrrFLJejKBVn3CNklIxFwjWlzwtpxe4IMlhteX+i8nmf7btsWXcBBqms6AxA79zn6FTkjGhY2GdV/HR3MdRljNNQUk91qU/2HkCd3VkuSdY3Ssi901UekLS/husefm4BgF437tjs+PHj5QA3mVSxSlQMdAWg8+Um0hDptALQNQLolBBV10AD0NXGsr8vdwC6482INR+UvkV2Xm83ADpzcXJY1DHN9X/bFDv4KjwsLGwHNyCQm0PGgQugO5dwl7HvkE3d/wC6epnkx/4odUS4qUs5WLEDGZwo1ba9va8CoDsfa+XqN/Y8mD9+uvqcW/RpSjLq4345A9B5OuCBL+MT9rkv7YNmeDGiYST2nbAvDjroIIwaMxq634d1m9dj6YqlWLBkATbv2ICY0SIAus8C0DNkoJsqlpWA55ZDoxKSEXkY+aGnPeNnEUA3yCjQ/Rg1dhx8wTDEs133yQ83TaJA4snCNFLi6f5JBtDd9Mu9oT+7qbedxun70+n9bstWrnzclG9P9pnu5ms3a1s39Xe6j3Cbh5t0FQDdjdUqafrfAhUA3fHeswKgu+6WA/n96bpSlYQVCwxwC/QHgC7zZpFtd1FMqA8Y6IyBTjly7lPJQvfqPmF9E9gmiBfwh4SdyrWWjxLXWQVuE8j0+RkrvXcAeiwaF9Z7VVUYgWBAziuZH6E5WXtzjyyKa7tLuMvaVO60uenOO4zITvMZlgR35yco6CsajyMSiQgTOWXFgvd5yTin1LcB0oqpJic6cULdNZHNpEmXhi5hn21Wsi7MVEq5S6mt8xUC6JRx7+AuO6uHwnfImnWWrs/uFrCwfwF0tdanSRWTnAx0NnsimUZrWwxvvrMUD/7rNXz5ssswdeowzOW/H3wQ1//717D/vsNRFabsPtDU1Iw//P4e7Ny5E6d+/lS0NrfitddfQ1PTLnz+lBnYZ8oknDTjcHi8Gtpasti8dSuef/ZZrF6zBss//FAUCMPBECZP2QdnffFMjB07WPC2gE9DJqnGDYdJLJbF1m0t+OUvb8GIUWNx7pe+iLFjh8AXAJLsGshg6bJ1eOjhJzBx0hicftpJGDW0Fm2NcXywcBXeX7AAq1avxK6dOwWRr6urx6emfwonnHgcRo8ZgngigceeeAHz58/DlTMvxZjRo/HoU2/hnfeW4Hs/+DoiIcYwN7F2zXa8+dqbaGtuwcoPV8A0NAaMx0XnXYCRIxow7VOjRJrAjDEAACAASURBVEWZuOLmTTvw0stzsWTJSqxYtgzBSBAnHH8MTv78DEycUAcTQYRDmmDDwiD3cJ2r1BzF/UDAc4LoamSqywKSc8C5DZjZ+FxBpxVSiGGB6M56qKgBU2lSftwNBoLn/HELn0t9pa52aA0VCT3fwUex75WN1NgtlGwX2Uxnla/cnWeBLgD0/fffvwBAzwhwbjPQCaD7fD4LQDdzfg6fXADdWa9yA2ioQ20nQm3OymRvRPt7k9QxnbmbeJzUqtjhX3dsG5lqioA5PYFAbg4/nfYB5qFRmsSBAWTydAhsu3wfOCiVurU8ALryYOtYEpdWTNXeTlxVPDIX9jcO6LTPlFbbj9ddAxVApxWdOsW4tbzTOboc/aYnkMGua2HZPzkM9Kgw0NttBnoS8GX8IuHuN4LQDA1D64Zj8tjJmDZtGsaOJ7gdwMq1q/DBkoVYuupDbNm5Ee2pJgQiGXhDaZhZxq5SADr7noyNAgl3G0Q3MiZ0XwDVdQTQNXi8fowaMx7+UAiJdEb+rRFEJ4DO3bgni0z6kw2g22siJ+PUzVrAyfM/Dvc6nZ/c2NmNHdyUy00+btLsyX7TH+vbj5sNuitvT++2Yv2qXO05kPu0mz5QSePEAuUE0G3Xdyflc3av7LryFA1LTe1oDFQA9FLNutt9juzsOpdKwooFKhbIt0CvAHQLVOkKNM1hULZEbLHfSpJMndtZALCz3ybSqTiC4QC8EibMI8zTRCoFAsQEtDXoSFAJzaTEuh9ezQeD5DyRWGe8dBL1CEB3jhdsBT5W3gCdCmUVWViqCgjVNV1Y7YztzJjUrFEwHBKwVMiBeQB67rzCeqyqvM1YtaGp7n7zXkJa6reHgF8P3TrDurFBrBsJ8LOcBMu9Xkrda6I2xzBtrI+Xodks3rmSwlZtJPHPBUxnHPQO0ExB6gTQrTCtRYtfaEf1b9rdJOi3x4dmLwH0wgNuYeDa8oHSyNIGwkAH1RB0cbaItaexs7EZr721AHMXrMTXr/06BtV7sHbtZtx99yMYP2Eczjn7NIwbzb4KbNrchnvvfQhvvTUHEyeOw6GHTMfwEcPR1NiIRx9+WM6Kb775ZowfV43tOwz85Kc/RXtbO046+QQcMn06tmzZLJLo69avw0knn4jjjz9OnCuG1IcQ8mrQiP96gNZWA1u2NOG2P96FSFUtjp9xHMaPH4REygNfIIutO9rxzPMvY2fjNlx80RdwxKenwe8B3nvnAzzz9MuIJ5I46OCDsc+UfbBzVwtenz0H23fuwIwTZ2DGjGORMdN4/oVZWLBgPq644lIMHzkKr89ZiEefeg2XX3Epph00DNlUGx7512t489VXcMThh+H4o49GW1sc8+e+j1dfeQ37H7APfvE//46mliyMbDtu/O+bsXnjdpz9xTNx8MHTsGrVKrw5+3Vs2rgR537pbJxzzvHQZJ5QdZThIGNPAd45Cffc5CXeI1bPtEeZNWfZrPNC5EQAdP4479HqyQpE7403iQDoUq+OecKeL3b/XSgRz6LbY4EloquMCFUXqVOHfLsVOd6yVQVA7910VgCg148/ThjoNoDOhysJ9+IAOr2hhPlkdcJPJoDuvAncABq0tSP01Hmx1MvXIeDqJo09AbksYpfJLjp7Bk4+7hABM1ev3Ywbf3v/bkCtXb9i9eTf3LAo3dTDqZ3dMoGc5uOmPeX95hA9Lj+AXnorOQVCWfUKgF66fXtzp5u5szf5lZq2XOVyk4+bOaDUeuff52ZMf1IA9FhMAeiUcM/EDHgsAD2UDSNohgRAH1zdgHEjxuOwww7DhEkTEQiHsGTFUsxb8C5Wr/8I2xo3ozW+C4EqAuiMfZ5ExpJwzwfQVXtb7HPLA93MckNFBnodDNMDeP0YOZogfRDxlGKgMwa6h8GzJIwHd5EZ8XL/pDLQ3bwLnb4H3YyzgZ7GzXzjJo1TO5QjD6dlsu8vV7/Jz6c74Dz/uz1RNrd27I90FQC9P6xaeWbvLVA+AF0O58vgXe1mjnaUpgKgu+52juzsOpdKwooFKhbIt0BvAHQ5mytgJuY/uwNA72p670zZ6Qo4l+0iz8G6/E2wqLvvKTveE0CfHw+4AyDPRTDJB4TzKlnIEs1/jfUEn9mwVcfjCoGswn93B4j11K97gth3Ty+y8gUgIMFzW7bdZqCqfqDA4qIkrJ6qJY4TPVmrp/r1xffObZTLdTcwlfWxFPYsJq6cR0GTuOJmRoPPq4uMeyIOLP3wI/z1n49h8OghuPKqr4B+HfFYO/7xj1cwZ/Yc/OpXP8Ogei/CYWDtujbc9/cH8P777+I73/0WjjjiQMQSafi8Gp564jXcc899+PWvfol9pzZg0ZJNuOsvd+HSS7+MSZPHw+fTEAoB27e34X9/eTOCQT+uvPJK1NRUY3BtEH7dA53YJ5UJksCO7Un87Oe/wYfL1iAQrELa9ED3Uf7dhC+oIRD24exzT8ZnjzoC9dUB1AWAZx5/FitXrMPxJ5yI/fbfB7ofaGk3seCDtXj6uRdQP3gQZl55Hvz+DJ544mW8886buOqqSzF+/Bg8/8q7eO7Vd3Huuedi2oFj0bZjE/75j6cw7cCpOPG4o1FdpSFtaIjF2nHPX5/E3Pfn4ZY/3IyWqIFlK1fgV/9zE37yvetw0jGHwMzq2Ly5GcOG1eGaa67D6JGjce2130LDIIZ0sI6xpPNKfERLPSELzSSEXawvdDj7dG73gr6Xc5xw16cVgO6Ezrh73+d81zVg3tU8UjAj2WWwxiZ/FStVDpvNL/OAGM99MSfsqWcUAOiDJhzfCUDngllJuCsAnd44PKilvAgZ6BzA4iVmga4DC0D3QHcI6pWjGdwAIFIuKzZHf5fRzSbJcZouBnlv63bNpafjhKOnyWM2btmJ7/70TwJsdlow2n21G0cB9utSDxfdlNltHyjHQaabsrkB992AbW5s7UZ2qQKgu7F0edK46Z/lKZk75yOnZXNTfzdpnJZL1rhWTDN+LjZ/FntPuJk73JStv9MoCXcPPLIqZgz0rIqBjgwMMwUbQBcGerRDwl0B6EF40p0B9EmTJyNUHcHCpR/g7XlvYcPWjdjRvBUt8Z0qBnogjQySSr49n4FucqebF/uI7zIBxHX4AyFUMwa66UFW92Lk6LESAz2eSiOreUW+3Y6ZztDpyn/9kw2g93e/qTxfzRWO15AVw7myQOG6q6d1rpv52W1blmN968ZoFQDdjdUqafrfAuowvIN14u4wsJRyEkC3CHql3F7WexzNNxUA3XXbOLKz61wqCSsWqFgg3wK9BdAr1qxYoGIBO8ZwPiprA+jpPClrSrh7kc2Qee6ReN7pFNDYaOCll+fhqReexBfOPQXTD9sPAb+GpuY4Xn15Kd5/fxHOOvN0fP7U/WAYwNq17XjgwYfxweJ5uPGm/8LkicOQMKio4MG7by/H97//X/j5z3+OaZ/aF7sam1FXV4PB9R60xYBQ0EQiEUPaMPHrm/+IbNbEzJlfxahRw5R0O4kNGQL/PqQJoO9sxy233I5YAjjgoE9h0OAGhKqqYZhprF67AgsWLUQiHceFF30Bxx51JKo0DUFNyf6LhHx7FoZpwB/O4r2Fa/Hgwy9i6PChmHnV+QgFCKC/grnvvomrZ34FEyaOxiNPv4bHnnkFN9zwbUwcMwRIAyEdaKg2kUmb2Ly5HdXVYbRHd+DefzyLl15/FY88eR+27orht7+/B7t2bMQ9t92ItsbtGDtsKNrjWfj9Gh595Fn85te34InHH8aQhhoVfVAOFlUIBRI5KN0uf8qxrys9u2KBPWWBHgB0Fksx0HePgS4AuuaBQQZ6BUB30ILqsNAR0VvIZDajzEFW5bg1m5VYNk4umRSdJSnp8aUA6PaDnGwGC+/tiwNfV88gEFKSJdzf5KZcbg5ZByyALviTDUCVYkelWsB4Of3tr+OmbUqpwcfpnoFsAydzilubu6m/mzRuyteVs5JM9104LhWmcZPvQEjTFYDOGFRGxgbQ25SEezQDCAPdJ+zzYCYIpD0YUjsUE0dPwvTp0zFx8iREamqwYPH7mD13Njbv2IJdrdvREt8FXzgFPUAJ9w4GuoqBbqo46EUY6JruhT8U7gDQteIAOjltBM/V5qUCoA+EvrW3l6Fc89Pebsee6teTg1P+PG1/drO2K3xOT+Wyv68A6KVaquO+cqw5nJeqkqI8FuABjq342r+xDHnw63CbXx4TOFXNqwDortulMte4Nl0lYcUCri1QAdBdm66SsGKBvMWyraJjI7PFAXRd8wFZH8yMijVO9vmmDTvxwENP4/lXnkOg1ot0NoNwqBrtbQkYaQ8MI4sJ48fj97//fwiFNHz0UTsefuRRfLB4Pu78062ojijB8GQyixUfbsX11/0Av/jFL3DkESNBjl8sFsey5c3w+rwSN/3ll19COpXCCy8+j89+5jP4zne/iXGjG2CYQIRcB677NCCdBrZsieO3t/4ZdfXDcdbZJ2Li5EGIJoCMBwiFga07krj9zr+jqWUXLr7gizhq+hSEPCbWr9uFRCotsdKXLNuKzVt3YeOWrVj50Uc48KADcNVV5yFIAP3J1zBv7mxcc/UlGDdhNJ55cS6eeWk2vnrFJThy+kip2K7tSezcvAs1IS+am9qxbt16vPjyK2hNJgC/jtvuuBHJZAzf//FdCPlN/O9PrkXE60EqmUYqnYFPD2DNmnW44fpv46Ybb8Ih06dA9+aFrKXkusfIA9AZ+9uO/13p5BUL7AkLVAD0PrC603jJbpiKBOeKSFP0QekLH+H0EMvN4afAkyUC6IccNBlVkRAam9uweNnabmvsBEDPf5AbWcvebCbd2YwmK9FoVuWU95ZDyJ3gMVmMDi43h6xlA9CdVUVq7ahteSDjyQqA3t+Xm37T32Uq9/MdtU0ZC1eutnFT/3KVzZ4HumI1Fvv73gigcz6QuGFeRm2zAfR2tLcyBnqbxUBXAHrACMJvBJBNeTCyYST2n3yAhNAZN348quprsWBRB4De2LYDbclGeEMpaP6UIwCdqLg/aAHolArSfRg1hhLuIcRTGXh0b07CnY6R9NQyjUoM9DJOIZ/YrMo1P6nlUP+/p900pJt53Wk+xdZpxRyb8sviZm3ntj0HattUGOhOe1rl/vJYQAHolHFVG+rSNjtuxlkFQC9Piw7kXMrxjhrI9a+UrWKBPWGBCoC+J6xeyXOvs4At4c7fNotPYmGr2NqiHOjRQABd83iRSgGphIpit3DBMjzw0BOYMHU8jj35s4glYwgGImhvTyCT9uDDD1dj1gsv4bvfux7TPjUc6ze24+/3PYx5783BAw/ciXQGCAUgLPFoSwxXXvl9nHPmufjcacchFMzgzj8/jOeeeRoNQ+thpNIYPWY0Zsw4Hk898wzGjRmLc849C6NGDUE4qCHIoxqSW/1AKg2s+WgX/vd/f4+hw8bg8ivOwNCRQxmhTwQFY0mFM7/4ytv4298exAnHH4svnX46dmzYhNlvvIXly1dj264maL4AJk/dX1jtK1Z9hP32n4qZM89BIJDFk0+8gblzZ+OqmV/G+PEj8NzL8/Hcq2/jggsvwsSxwxD0prHovRV4/KGHsHbVCtTX1iEcDuNLF1yIpStW4l9PP42//PUuVNUl8W/f+BU+fegBuHbmORhSq0OnZL4HaGrOYvbsOfjr3ffgxhtvxPixQ6DpFmGQbWO1k0Ymuii6+yoA+l43QD9uFeoGQE8kElIbMtDNrPmxk3CnfHue/0o/tkzpG1e7EM43IgTQexH7w0HtnW6u3R6WlWKDc79wDM4+7SiJQxKLJ/GXvz+LN+cu6bI2xQB0uz7d1asUAL0rUMiBaTvd6sZuZokHJPkZOW1Pkf/9hAPotF8p/VO9ybnoojegfTBf2iGWm37jps+4yWcgpym5Xcpcia4Y1v1RDKc2KEe/KQRaSgHRZfgMUEDLabvlM9AFQKeEu04A3RAGejQaRXsrGegE0DsY6H7DD1/aj2zSgwmjJuKI6Udg7NixGDZiOKrr6rDoww/w1ry3sH7LBhBAjxmt0IMJaL7kbhLu+Qx0NQvZVHJOUDoCBQA6Jdy9gRASaUPAc/nxkIGuNphZI41s1ooR5tQglfsrFnBgAadhUxw8OnfrQJ5rnM7pbuvv1HGxAqB3HZrEXicWa7ty9bVy9Bs3fa2SphwWcAegu1l38RBZ4qAPwMvRGKgw0F23oCM7u86lkrBigYoF8i1QAdAr/aFigT6wQLEY6ALM2mccShk4m9Xg1f0wGWkvYQq7/KknX8crr76GK792OUZNbEAgFIAGHzRdk5jkCz7YiD/d/hcc9KmDcPWVZ6M1GsWddzyIt+a+iYceuAuJdAb1tTraYyZef2kR/nj7Pfjpf/0E4ybWYvYbi3HHX+7A9d+6FsefOAnxdg3VtUBbaxYzr/4ORg4fju//cCaGNtQLmC/S6wD8PsVAX7NmJ375y99hyLDRuPSyMzFm3DB1lKNDgHvGrn/2+dm4/5+P45QTZ+CLn/scHn/oX1iyaBk+97nTcfSx01BT70EiBXy4ogmPPvYa/AEPZs48E34/8ORjsyUG+swrL8KE8SPw7Evv4ZmX3sTFl5yHw6aNxQfzV+CPv78b555xCi65cAZ0HTBNYPnKFvzp7n+iOdqC3/z+e9jWGMWPf/onmOk23PN/P8T6dTsxZtRwRMJAPJrFn/70V/z9b/fhrrv+jKlTxohtFeql2OcE0T12HKGsFwB/BuaatA96a+URA94CBQB6/fjjuo2B7vV6BUhPpdMqBrqmQaRDLWBvIMVAJ4CulwV0dgegO9uMUCKaU0n/TxbOyqV6eH+lOf/M43Dm5z4Dr1dHPJHCXf94Dq+/vajLYVUIoH/nJ3d2isubnzD/gKsYgF4qAOR2jDu1GceYU6l8NwclisjgDAR2c1jo9CDXrZ2JZfXrZQHoqj7O5wInZSsHEOqkPHviXqfjppxlLEfZ3PSBcpSrcK4pzLOr+dTN3FHONi01ry4B9KyBtEi4k4HehvbmdmRiBjxJwGv4QADdm/IjmwL2m7Q/TjrmJNTX16O2rg7V9bVYumIp5r4/F6vXr8au1h1IIQYtEIfHl+zEQCcASQDdzCgPXaXirgB0CpHpXh8ClHCvG4Q0D8M1L0aMIoAeQCzJGOiMf+6FLeEucacInnPDIpvMT+bltH+Wa6wN5NZwY7MKgN7fCxUFBOcrfhSbk/sCDHbzjnK1Vi3TIKgw0Mtk6Eo2Di1QPgCdB6LliIHu9N3h+PyhAqA77GMdt1fWNq5NV0lYsYBrC1QAdNemqySsWCDvBWar+OaRneRsg2cmPOfIwjAyMNIm/P4AfN4Akoks1q3ZhPvv/xdaWtrww//6NgYNC8DIAomkiXjCAEwf1q7dhEceegwbN23Gf/3ohxgyzIP/u+0hzJ33Du65+w4K/qG2CnL2ko4n8ZnPXoybfv5zHDdjP/ztnufxxztvx9/uvRcNwyIYVOeR565csQt3/vlPiITDuPqar6I6UouRIzUEfR4Ir0FTDPRtW9vxu9/diZrawfjCGSdj4uShEkvd9ADhsIntO6K47fa7kUjF8ZWLz0eVN4DHHnhcJOjPOPN01A0ejGSKbPUMli77CLNefFnirV9JBro/iycefxNz35mDq668GOMnDMdTL7yDl9+cixtuuA7VYWD+3OV47qmncNopJ+Ow6QejtopnThksW7kLjz7+ONZt2oz/+PGPMHSkjldfX4G/3vsXfOOqizBl4liMG1svDgFrPmrEL35xI6ZOmYJvfvMqhIJ+aTdNwHO2jwWgs50Y/7wCoFdG9h63QAGAXjfu2ByAbjPQg8EgMmZGgPNCAJ2HMfzOPvqpAOiltaibjYhioPcvgF6ug69S8+kLAF0dzMn/c41TjJVu/80uW+c26hyzvrD9nLJ0Sq1/fm8SAJ3xbR2w0J2WK2el/j/LLco8te3aFdhW2ujqfJcbAN3RIY4FoKtcKwC6mzbaG9K4GdNu6u3m3VGusnXnFOP4oNONcfZgmlIA9LYWm4FO12ZLwj0ThC8dgJnM4pADDsE5XzhXQC5fwI9ITTVWrlmJ9xa9hyXLl2Bn63aY3iS0QCIHoJtZAxnTAAFIASGtGOhqCrc2jJoGr8+PQCiCqtp6pDJZAdCHjxwD3U8APQXToyELXcB2hb1nISo+ohFbAdBL7Vpuxmepz/643Ofo/Wk5YJYLQHdatnLZvFz1LwyZ0d1ai9+5WUMynZv6DNS2qQDo5RoFlXycWUAd4PCd72Tv4WZMVwB0Zy2zN95dWdvsja1aqdNAt0AFQB/oLVQp38fCArsx0AmaW+C5BaDTSdA0PaK2Q3nxRDyF5557Ay+9+CqO+uzROPm0E5D1JREI+lBbVaVO47NAU0sczz3zJu659++49MtfxowTj8Cf7vg7li5fit//7hbUDfYi4AWS6SxWLWvGGWeegzv/+EfMOGkqXnlxOW7+7c2YcfzxGDdhPEYOG47nXngea1Z/hK07tiMSDOJ/fvXfGDdmOMJhIJU0YRpp0iKQTJvYuaMZt9zyB7S2x7HPlP1QW1cPfyCAVDqFDZvWY8mHi6WeF118IT7zmSMwtDaAJx56HPff/wQOnnYoTjzpFBimBx8sWYrZb7+DDRs24fOf/xyuvuoihIIePPXky5g3923821WXYsLEkXjy+Tl47LlZ+Nq/XYkjDpuIBfNX4Zc3/Q6D6+vxxdNOx7ChDViwYCHuf/BBRGpqMKhhCC796mU4cNo+8Pti+O73b8a8Oa/jezdcj6pQGLF4FK+++irmzn0bf/nznTj00H2RNUn+MBWADhMe67eScNdgVgD0j8WQ27sLuRuAfkx23Ljx2H///ZBMJoVZrAB0U9ivuq7nMdD9IrEgzCfLSrKN6wKxkrATPItVqsfy058X2ec8AO7/yzlo5nwjUj4J93IcfJUK6PQWQL/h/93RCagtxjov/Jv05wIGdk+ArrsDCcUULPViGTKdKAA249l+Qv6/1WdVLjpe2IOtME1+7lYaWHFHSi2YPfb7gLU+UAB0HjKXfpirPBdV9Z3PBU7MvPu46bk91fN37xu7/73wPiclq9xb6pzWF5Zy+v4oV9nsebCr+dJpufvCVuV6hsYFjuzHOOdaMdAtCXdhoEdtBnobMlEFoHszPoTMEIJmCJm4iSMP+Qy+cuGliMViss4KVVdhzYY1+GDpQsxf9B52NG+FJ5CBbgPoIAudAHoGZiaj1mKitWoz0PnRmss0XWKgV9XWiRc0NB9GjCKAHkQ8ZTPQCaDbsu9ZAc89uQ1muSw5cPIp/R3Qucyd+7mbubfUNLu/v93P932VJ/t/fjiTnj6zr9L5I//d2T/vNTfrtL7ojT1bVoXNyd8S9Zym81u9sJzF0rP+PBSyVypyD+eKvJztvmt/x6WDJioWxVcMxXqgvG/y9oVd1SV/xSH7wi7y6eve0NlWPVuaa2i7S+eWebbVbPspyY/cWrtw7uCq2rZzKZ93b8/i6WWut1on/7nKtn2Xp7s1ZM+27b4Xd1ihr3fy/T3W+mLe6PkZ6kXv6QSg9zzaut8XFttX8lCZY7r4TrIwx/z5xf5c6i5EytZzxTvd4XRdyfUZ12uyTivqkO6m37pJU+73d89nBt2tHzr2uHa53dTZTZr+spPDjrZX3d7PB7Biq1JHclf3dbXq6Js+lLNA/hLVQak7xkpPHSP/hLy7uhZfKz9w/609ZVD5vmKBigV6skAnAN169+fON9QY1TUduu5Fa1sUqWQSyWQa997zID5avRY33PAdDB81GP6IifZoOwbVDUaChymmJrLlSxevx803/wZjx4zHJZdeir//7a/YsGkjfnHTzzB8ZFhY47GEiaWLV+OOO/+Miy+8CPsfeABqqnyY8/Z7+N2tv5WzH+JsRxxxBC79yuVYv3EdbvnNzfjpf/8M06eNR2NjAnU1AQT8DLVHMB3YvqMVN970Syxduhya7oVH84pPZSZrYOjwIRgypAFnnnkG9t1vKqoiGvweHS2NUbw1+228+PKrWLp8OSJVtTjrnPNwxJGfwetvvomNGzdi5pVfQSTsxXPPzML78+fhmpmXYeKE0XjmxTfxzEuv4pprrsL++45FtDWJDxYuw/NPP4sVHy5DLBrDQQcfjOv//XqsWvsRfnbjjbj9jjswenwdonEgGDTw4rNv4aF/3o/NGzchHAnh+OOOwRVXXIYRw6sQjabh9+sgpYPS7R5bIUBOpyoAek/dvPJ9uSxQAKDXjj1KGOj77acAdF6MgZ4xlXy0MNAzGSTT7OABaJreCdRTU1JxdHxPAOhe67Cof83pDDQ7eP+JOPXET2Pi2OEIh4ISO5mH5e3tcbS0RXcr6uJla/C3h17KSbhfd9VZOGDqOLRHE3j0mTcxb+FKnP/FY3HU4QcgEg5KvPot2xrx1wdfxJLl6zo9b1BdNT4341AcevA+GDyoBn4fY0iozXEsnsBH67di1qvzMff95buV42uXn4HDp02Rvy/6cA1uueNRtUQWkLbzovDyC07GZw8/QL5/b9FK3H7v052elw/ofPFzn8FpJ30aAb8PKz/ahIeefB0XnnU8aqrCCAR8GNpQJ8/PZExs3dGEjNHBhtu+sxl/uOtxkXfnVSjhTgB9cH0NvnTGMTjk4Mmora6Sg7BkKi02euG19/Dq7IWdyp9ftmJAerHNujPAVZnCqaPCbgC6HY+OhwD5nyV4rfJWUYeSlOa1+iilT+zxuVt6pqGnF1mHpW58VF3cAHTdsVV7clhwMp6dOuqwXI7aUzKw2J/9CqDTK5JAff7G13aOsA9vpTU6mKey2JBeUMSJgvd1ld6JhSv32hZwepDnxnJuxpqbNG7K5oap5yafgZhG49xqOTTbADp0EyYyEgM91t4mEu7R5nYYOQDdiwiqEEIY2VgWRx95LK664irs3LlL3sfBSAjrN2/A4hVL8Pb8t7C9aQu8oSy0YFIx0AmgC/ucQ+ZOagAAIABJREFUCkEZZOWnY45QUzz/pyGZNqD7AiLhzs2Vx+vHqNHj4A+Fkcxk5N8ebr483IARRAcMg06URheHzAOxFfq2TG4A185jrbu5t/hhmbv52s6np/m+//Pk0kHWHLl3YU95KofFTCafRdk/7zU37dm7HsUNlgKETHs9lvWIk7G8feWztWeScasckLtKI6M5l4bpLStbzsny9s9zVKaEn/QMa4loA+i2pe21EV2gO33OS8NnagRi88tsOUqzLCrPzmUWFQz+WA/tKLO6Lz9Nrsy5fJTF7TIrOzmrZ2F6u275IZyVndS46VxOZR2PtVbmd5pHVyuovEJlefCmPMapDaVWXfI8K30ufFhBnbnCtvpAR3sqZSm+Q+STZc/OtvXAtNbndnqOm9zn7tJbee6WvsQ8+3ZOcr7utPtw0bFY4gI/f5uk2qyLsZLnTtLRml2vlDvGauexVg54ytp8wUN6+G4uLsX2BGp/oBxCijlWF2sbNV4ZGkZAdGs6L7rttMZt/jyUP77F2aOr9FZ7cO8pjh8Fc1r+mC78rBj4He1Z7LOdJrciknLkZkKra/XF3qmrd3F3/b7U97fT92Lf5klWXmebyZutYI/Zt3nu/r5g31B5dsyj1nwt76hi75jOaXLnIb17uQ/41F3Bz7kzIBc1KHG6tZ5s9+seMpJ3bedLzRP2+Oyffm+/A3KLH67VLJJXT6ZR05h11tbjzXY9elqfF6/nA/f/rqccKt9XLFCxQE8W2A1AV+Qn9Q7Lny0ttV+Zl6wFi/W1qVG9Ly3vIO4RsvDCY2pqvWJtCXL7LXvfZf/OW6Pw0V3eZ99vqZXn38cqSqmyJrJcw1nlkhkmb30lf847xpd9prWm0rPqGby4R8xZwPpsm5H7LnsG52f734YGpK3n5f6eB/uJGqP1bJnFrXsz5JjY6z9DPU/qwnJpdNRW6SjpTpzRBs4VaK7aSmwh3/h4Z08tXvm+YoF+tEABgF4z9ojsxAkTccCBByCZSMnBls/vF/CSexSfzy9AeoqHsbpPgb+KwiBX7jBoNxBdbbxsHC+3SClxl+mGCVTeGOgdbdQde/nic07A5084PAdcl9KyG7fsxHd+Qia1YpL96sczMWpEg8TqeHLWO5g0fgQO2ndCjiHBZ6aNDB5/bg4efXp2LguC1F885UjUMGhFNxfB/LnvLcft9z6ZA6Z5+3VXnS2gOCc7Av233/sU5i9cuRuAztgVP/v+ZRg9cojk0tjchtvufhJLlq3N5ZpvI947ZdJo+W7F6o2Y9dp7+OrFn8/FwOiurPLsu57AYuvZhQD6Y8/OxkVnzxAQvdiVTht4Zc4HuPeBWZ3KVgwI6w4cK94/O2TfSwXWespXhktuzHR3MG1Vh+whYRTa1es4vcj5+edOQvIGqEM2eVcAXTHGf099vjtbuQEC3TAaSvecZm3sRZi9gihxUuvJELt9r1Y3HSIEeSsidRxvpSiyScs7jfLYoLlMxiqNAH6dnDCc16Gnvitdt6BfuQE0unO8sE1W6nhz0gRdPbM/8uquXG7GQLnKWNg2peRbyj1O2qmre/s7Hx7mca7lf2ZG7Q68fo6vDNJGEq3NzWhvaUW8JSrsc09Kg57SEMqGEUIIvowfnz7kSFzwpQuRThkwuObSs/how1osXr4Y734wDztbtsEf8QD+OKDHFYCeNeRwmzLunQF0awxbuxOTkmS+AEJVVYDmhdcXwLCRo+ALEEDPwh8ICoCeSpvQdF3UhcicJ0BfnKXVF62inuGmbdysCZ2W2E0eAjLk5rn8OTr/hJ/zbaEzm7UDz3OAU8bJfy93pJF5XBzdup/vO6XfzWEqL30hYpE7KS2Ekax3XqFj1m6Ih/U+7AoxyR1m2ApWdj7yRio40LDztN9xxY6Ge06jGIf9f1kQsQXE5iFGOQA8b8NkA9C5RZoCcVRtrM+7Aa72q17d0cn03bjMsb8oMFwtJNVhRIfLXf7ysmNJYMtZ2Hs4q3ZFQF7VXTse2hXjWmqWS2+FjFArkVzj5APoPa10c7BX3jImtxbIe6qylcWml4d2NT4to1r7WLVm6nAUUHbqaEOrFeh6qqxJYDun5KQKJe1pVarjM0vAQziuIS3nCClWZxCoc/rizHIBjqz81Wd19MVn259VqSn5reYUBTapk7yONOouSSP9jmXjs6wTv05zUv5YzbVCx5zU1ZySP6flzUk5zCTXC5SN7fGUdx5o3eGBrntE7SCVSonjKxUWOG/TkTxjGOIMxr95dZb//7N3HeBSVGf7nbbtVrj0qoDSUQEVUbBQxK6JLbYYe4wtahJb1PgnJkaN0Vhji1FRFESKFFGaCAgqTRAUEentXm7dOrvzP993ZnZn9+69d2dvAc2OD497d885c86ZM6d87/e+H3NaECXDpOmIYkpHme+QMKQmxq35FzlRxPszwZDmXrIcQqxe5sctxhi5zzm9nK45bEvh9SbdnJjuLTC/48dlm4eszk83X5vGWZqp7Q46teaONI48qcPFPkpqzV18XrXmF1v14k87uZXx+cpcb9PNg0lzmq0cMa5MC3FSm+1jOoPP8WXHbDx3aX1rWVPd07autNA9E8c36ynaR7e9zXXNvulmcittYp9hvVNJ82B8TrOti0kKG6KcpHnMPo/a8seffcKY4vQ1PejSk122lu3R7BHWIUkBR8S+0XbVnnxrtZFXAXMPkb4DzOcbH49iDUpcts/WO8c/JqeL19VclxJl2MddfWOwrnSJ7y1HtQSARvUQgFTqOhMfj/GdmTU3iXontpUiZ+JvMb8aEoU5taSi7e+A1XZrlkq/03nn7acPuvGWq1CuB36UPZBk57TeO2vvZP3fDpyngOhyDDEpbC7xtD9WIMcI4pUZEKatNf/fdPyN/817G/N32hnK0eT08XxWOVLa3+3zi2hKshOPfSco5p7kKZj3ixLdOyqconmvSvtictAV4HR8Rua5kBx7DSgGnSPEmTEqS9BpL20S7diJlAF283xu34pymwnsT6hTxwj4ppDm1szPKmdiNBF4zqs4252oV+lKrFUMqrPjgoIYO+rnrlwPHKgeqAWgDzV69OyJgQMHMoBOxkBV1eIAuttNDGeJAXRin9MrQBs361iT2KSZ38V3EpbBRCS1XjgnzXZ6sKSDWMtIuCe3IpU9a/197mnDcf5ZI+PgeVW1H19/uxXBUBgd27XGIV3bQzMZ4QRih8M0gQBr1m3C489PMhnowKMPXIsuJoC+eetu9OjekR0Z6KJ8ZCyg5zNx2ieY9uFS/v7nZ56AM0YfGwel6ZHR/csrq/n3/DwvWhUVxEF4eu6ffbkeT7wwKd44Av4v/dkpzAon8J4A+glTFojJ1sZYHjakL6697DQuky6qy7tTF2Lq7CW1HveAPofgN1edDWLGU91nfrwcGzZuxZUXjYXPJ9j5Lk3jelGdw+GIOd5EUXv27WcmPLHJ6bID6BWVNVBVhVn5lJcYffRdq+J8eNzueFvp+/Hvzce8T1dxGdkAVFb7U5+9VV5quXUBh+nunWSMT3Up486v262fjXgWE4bZSIlDd9yoxswocyljKXJiGjiLeZta73TAudP3N93ckE5ev6E5JBuQ1pk6gAAKZHa7S92+NFQ7J7+bBk3LhS++cbIbZOygRYpBx5yLEwC6OR5YQSIdgG7tgjKrY13vTbp3wirREdPfzNRSygX2VtfXhmzAv8x6NH2qbOanxtyvufO2RP+1RJ8REKFICq+/kUiEY4i7PCrHbopEQigvLUV1eSWCVX4oERlyRIEclOGKuuAxPPAqeRgycCjOPP1suDQ3IMsI6CF8u3kj1qz/Ciu+Xomyqr3Q8iRIrgAMAtClEB80LACd5m2D0AH7PGQC6OTwSKC55vFAUjVobi/atu8I1eUBbTXcPh8kWYE/EIasKlA1FZGojhjpjjWjoTGbZ5PNnN7c49gqn/ZOTAi0rnpBJN4ZmIfgVEDDDm7U/swOlbz+W48n/XwvTtDO1oj0eeygYj33ZENu/ESQAl+mNxAKJzfLOSD1Plb9rTUqm3Zafduc63PikbOhwXwH0zHokgFkEzDl52myoS3A1QLQbYCtkOUWFzvT2VgO/F09IJa1XWwonR1Xo4fJYSHiX1rDtTazOvXmgtldF+vc+t7GNrVATWevQp1s1XTtjJkgqmV8SscGF/2UzEwXZYmery+PNfJlngPs7RfliSJSy7Y7J6T7nMiTWX5736bck+X1Rd3EWBHvV/Ln5PxxikjywIgbEc1DfcJaZzlRCK8As0vSzUP2d13UMwFeJL+riVFvf88ATVUYQA8E/JAlmVXyNFXlM0yY9C3JKKcofG4V9gpAJ4OnNZ2Yk5V4tmYIFNv6KYAP2t+b72eSawQZDoWB1TpFiffRBNDJSOlg4clmXROGy5QXxnrR63BeYil2anfS86znLGk9JtMAzKdFs//itzYBOi7S+my+Ajy2Uj7Xm9+axzLME3eCsFYbG+MrPj8mAVvmQ7FXKj45pmuIff2to1H15s8mz//uPSkMkjnR1qFYklA8sZRR4vOYDeRMmm+ToAGxPqebUxy8rgdVUg6zadt48uzJ751oZzKAXnsfZK3V5s4ibdvIzKiSGgvt19JObNbsbYE6dvQm5XMtAN28s/n6ifrb9q3p5ipHG5nEBCCcp6hPrBjIdgey2m1jO5pZX0u1JrFWiQonnNRSAXRaQWgdELF8E1cKymSdAziBOYman9+d8OxBNdZylcn1wE+rB+zzYQriHEegrYM2zRkCfBZ7GNlkoou9oHX+st7gWv8n5jrZbaRoXE3M2guJrbI41/P/42e7RLmi322KHUn1M7fgqTe1WYQIgJYlwpaIRS/czay1QQDiiR04Aefin8kWNz3oiElOLHROT8QR3gOLfqjtfkTguXAeiolDEQxoMKKuuFlCqNZRVgLMqX8M046VaKk1/Vt9zGLuiar+tIZjrjU/kh5IBdC7DzZ69OhhAugRNgQmA+jeNAC61VYBkottQdzEE6edxzezLQig1xYGavrnUh/rzjIOd2zfGnf8+nx069yOK7Bl2x48+eJkELvcusacOJjZ0gT4EjN6yqwlLGduXXSAp8sC0O0tKdtfhYnTP2EQmBjpR/bvyQA4lX/kgJ647rLTGTimq8YfxAcfLcPkGQl2On1/8vFH4IKzRsbTCRB+Id6fuZjz9TykE26/4WdoW1LMf3++6hv8/el3+LO9Dy6/YDROG3V0PNYi/b54+Tpub+rFTgVnjmDHgeqaAF58YyaWfvF1PFljYqBbhZC8+8y5yzHh/flcT2LIX3HhGIw4dgAD7HSR1P3DT74tRq5D9nVqm6z89YHpqX1mldEggJ7qTtbAcE5nkBG+Dsmy+9Z3zEQxCABIAWEauI9V79R3oSEGulNQnWRdnD6fbIxSzgH0mAmg2wzNDfSZs5/NAykd/GK8c0mzUcmsxPqdG+zhN5yDDbU84G3vUrrnls2zORAAembvZ2b939hU2QCOjb1nc+Z3+j5nU5eW6TMBoKtSAkDX3CSJHoUeDqK8tAw15VUCQNcJQJcZQFfCCly6Bp9agMEDh+CMcWfB5fKwK24gEsI3mzdi9ddrsHL9KpRV74PmBVRfBLIrIeFOAAIx0BMAupDFFu8KHZAkqASgu9wMnBPTnID0Nu06MIAeihhwe30CtA+EIakKFE1l4EwwNbLp9czyZPNsspk3MqtN41PR0pmkEtJgkXZjWYOJ4wmcrp2Zl9xUKRsyEIp9SLKxsKnuXWtXZrNqOl/XnNVKGBwsAD3TvM6ep3ghjea2IFjnubiTdGZwIKdyvI+29jWZ9pjzdDSPCQBdGKSa47IMPbIpK50eaGiOO2dWptP5lg2CZpiu5n5zkkEtYZxITHiJzwK8EH8zgA4DEQLLDUBVVPjyfDwJh0NBZqZTmz0eF4ei0zl+iQZIlM9ymKZ1TqyZYs2jc0biDETLKIHw1npqCk+KqpnGQ/EH7dPF2OJ1kxzaajE/635O2axrcQA9s8cvqpyGrVpfdvu70txTjoNmxJO2xB4ym3rl8jjvAdOOXosF3GBJNKYbTGSa981wKhRC5aci524H0C3wPKk7TGe2uH02vjCJWT2Rx96LiRmfngtBO3S+4TAL8WSptgjz7/ikYf1u/96++NpA93ioGAMslWyzJGfwaB0liTtMMZAu7iT8aUQ9k2rIDo2mvLvN9iIciRLOAvGWxPtGlBuDngZAz7y6OQA9877Kpcz1QHY9YM02DdlW081KKUhTfYcLKQpIJEFoOtMkha+wZhCLyW2Vm4pkNQbZonlOhyTRnGRKuNO5yNy+2vuO8G6We7fJt9OenOZmnac9a+4TALqYO83PXJAlvW6pb9Dem/bXFKPdE3cSEH1hMOlE5n03e3hyCQzOGxY4bzkvC+eqg3Evmt3Yy+X6cfZALQD9KBNAH4RQMBVAN+B2++oB0MWgrrXtMV+OlgfQE3Jgzf1w7MavVOCU/j5p+BH41cVj4fW6mXH+5qS5+HD+F7WqJWTS+/H3JGf+x0dei6exDtepADqB5y++ORMrv/oubTNvvvocHDe0n4j9HYrg7SnzMWvu52nTjh5xFC4+7yQG8en6fssu/OH/Xoqn/f1NF2LoESIO+t7Scvzj+ffw3eYdSQD6H2+/FMQst1/bduzFfX/7T5IkPP3+u99cEC+P7nXXn19OytdYAJ2k5t96b16cXW49JwLR77rlYvQ2peP3llbgqRff5xjwTXEYrw9Er28sNgygO1s4rfbWBWwng6miZvT+ZgOgp7arqcFzXo5TvKwbeq+zMUhxHzgyMBFQRYu/aXBrDosp7yVM4xzr7DS0yau7ZzIH0K0NUEO9LH63yk3nOGL1aX1jJLO7JDvrWHmyfd8yvWdL38fpHOG0HQdT+qaYbzNpj7N3OpMS7WnE+5gWQCcGugWgV1QhVOmHEpUhhyXIIRmarsET8yJfK8RRA4fgtLGnw+0hkFtBIBLE+k3fYNW61Vj9zRoG0FUvILuDkLRgIgZ6NGrGQo8xGy9h/KdqCalvTXWZDHRRtur2oG27DizrTgC6y0MFEwM9yL8rLlJ+sRvWnPZJZumzeS7ZzuuZ1ahxqWIxcnJqXBmZ5HYGuGZSYtOlyaZuzTsP2B3DnK1rznulJQB0USt2pmvOy9zLiGfjzJzt/HmK/U1zXjkA3eHeNo4ICIdbZyPA+ZPMFEAXMRZFbVQGtulsEOW1T5EVFBcXsyRkKBhAZWUldD0Cn88HPaojFIlC1byQZFVwy5NAc3H2MQjwICDdHPdUvsZKaFaHCPU98RLaDYYJAJ1PUqTmZYup3lCPZLOu5QD0xju9N/Rccr+3XA9kC6A7Wm9MAF35qQHoViiDdMCzCRKbk1bcoVDAFCKESBxcjz/uZACdQGRVpiBVqSztZBBczIt2G4W1rtcFrls3TDDDWfZXFNT0g89ycDKryaecuEpGIvhKvFa22OgWA51+iwPoZufVBtBF/XMAetM/wlyJuR7IrgcaA5QL1xp7SIe05yILHE9bQcFgT0yxdlcdG2Ceuq+0lRVLcX6Kq2EkzfG2DPa52FRaYrUlE4S2nKfsMy3vamMJ8DzBQicJdwO6TPmtM5sCGLQnTsdAp1LJacBU4JCiiEEF4EGMwoEw617ItdM/EffcVFWyWO2GYrLbRYgN9lliKf1mWBuyG1S5XP+TPfATBtD5YNkCDzX10JsOQL/onBNxzrjhzHgu3V+Jp156H+u/3VqrdnbAmEBdkicngJo3a+bh/bEHr2MJd7qIJT5p+ifMVk93ERv9tuuINV7EP9M9H3zs9Tp7her+h5suwuBBvTiNYIXPwJLPBSv8vNOPjzPGCYx/8725mDV3ebxuxFL/7fXifqFwhL931cEuJ1b+XTdfjA7tWrGz0fzFqziuuv1qDIBOTPu3Js/jmOrWZTfsXn7+KIwzmfL+QAivvDWbmfJNddUFJFrlpzvwNTWAbh83dX1OMnabDPTGGkzrAs+zMazbn0e2Eu5On6mjw7gl02kB6M1x4BMzgIhJeRAD6GxkrYd17qxf0z+1lmKgZ+MQ4HScZZM+G8Axm/u0VJ6Wak9TjL36+0SGAsFCj0QoRpYBza2whLseCWL/vjL4KxIMdCUiAHSP4UWelI9CTzGOGjAEp44eB4/Xx3HI/ZEA1m3cgJVrV+GrjWuxv6YUisdATKlGTPbbJNx1RBlAoH+m5LI1D5kS7hrJt8cZ6Aozz9u0bw9F9SAYjjIDneTI/P4g0figuog9L6xKzcXWpP7M5vlnAzS01Hj+XwfQs3k22YwBZ88zB6A76y8zdQ5Ad9xtcQa6KQ1+MNp4nKyF1tx/sALopMzGcXllIKpHWfmsXbt2UBQZoYAfe/bsQSgUREFBAcKRCAKhMNyeAsiqxuHALACdQpVYoHnMiKQF0C0VOFAMxwwB9LRs0HpGldMzUg5AzwHojiepgzhDDkDP7uGQ8hHNZ3Wz8uzuT2I/lCCRp0qLp7LQRZ0EgF4bYE4+INitrhZgbv/OBqanIwIwIzyKGDM1m89ly+KcW+E2TAtLHQz0hDBxbQA9bl1MkrWPr/sEUhnE9rRYmM6fb46B7rzPcjlyPZC+B5wC6MlzEIUakxgsti7mcZsTpP0db8iLPmVOjDsP2xQ76nAoJucii7UtlDMSIcMSim6J0E2JuoqyedrlMBYU91y0j8F005GIFdRM/EyOEcgtMRNdilHbDQavdYXmaDIOUV8QgC6UvdJeJFfPISxoTqe7SDAUN6Ik/859JxQ6aP9tzZscftkCzg1VAOjmYcQS/RCS8DkQPfemH6geOAAAetyDJyneWdN3AHvlOJYRdF6P1Di+DQHoxNx+4oXJcWDcfseLzj0JZ48dxkB7JgD6ijUb8Ygpo56u5iTL/suLxsDjdnHccoqJbsUtT5ee6k7x0s87/QSWxkuNdU7M8puuPodjljPo/elKPGcDvU8+4Uhm2tP9iFFO7ejaqS0bKYhx//L4WfHb2ln5gUAIr779IYPoSf1hczwgKfaXx8/EwiVr6nxIN/zyTJxywpH8+7Yd+3DHgy/USmsZKOx9Q2W/8tYsLPpsbRKb3vloSM5Rl6GqLoNxgwB6FmhGXexzPjDYYtezBy7Hmk8BYDLsBMoXl4I38zQ1kN4SALpzY755FPsfB9CteTB1zDc1oN7SAHp8m2x59zcgS5/h65J1MifG76xv0kIZnb9r2VWsZe5jxkAHSbgTgB5jAJ0ODSThvr+0NA6gq7oi4qATAz3igtfwojivNY4cMBijTxoLX14+ZFWFP+zHVxvW4Ys1K7Dhh28YQJe0KGQPMdBJwj0omOfEQDeIhS5YeFbcYgGA0z+ZZeHpn2ay2+0AeigSg8vrZVlbC0AnCXdTiDYHoDsYdoybxa2Ydu9yB4X8yJM6BYGouc07r1kAunXYbs5Dd3YMdOePvHFKNBndLwn9zdyYnd1825IMdGE8ao4rAaALI1Tz3CX7mjt9Ngc7gE5zDQHoiiJBj+j8uUOHDlAVGQF/DXbv3o1gMIhWrYoQIgA9SAB6PiRFs0m4E5iUANANE/AQc5IwhGbLQM8B6NmP1UxzNu/akWktcumaogcaA6BnPA4kQa4h99bmBGmboj8aLsNUBjEEgJ60s2GgxFZCGtn2Wu1PYk/SZjZRANlu5RQAnYoUTEQBsCc+x0XR4zGCRXebIA5v+gQYLwAdM6APASwMEOlm7Fwr1nCiHeKe4m8qT0iw1/25Vh+y8oDgO5LTsI1+H3eMSpZwtwPofCdxP0vC3ezk5DzWXwSgUwz0HIDe8FjOpcj1QHP3QD0AemJSsSlumXtAnmNEnHPJ0Mx5zCrLCt1plyyv64xJc6Uq/sUvm3R7araUv1lFi2zNFEudbe4WUE+wtDXHiAk1mSkvZiwOX8UMcAphZAHoNOcmlgoxrwkWOAHnCjPRRdvZtiTHEJUJQKcyqRwC0EVjUquf0CahCV6w0BmsV0UMcykmQHWKF017cGakGwYUieooQYppZn8JcJ6aTvlIfC1GFcsB6M39wuTKr7MHDiCAzi9WM9qxDiYAfdwpR+PSn50Ct1vjGOSvjJ+FRcvW1nosf7j5IgweKNjfqZLm6RjoFPP8hf9+UOfjJeb7WSYgb4HEnyz9qu7hYBgYMWwArr7kNI4VTtfcRSuTmOF/+v0V6HtYt3gd7RLvV18yDmNPGsITH4HrbrcrLkm/gSTp//af+L2ttNSuHbtK8cjTE7Bzd1lS3ezM/aYC0HkZkSRu51W/GMfttPdNNsZfe6Xt+es70KWLs50RgM7vTYZmOUuWyr5Qx78TH+JHAfOziAXYkPdc7SEkAPREvTL57HQCEP3T/PO5MyOjMM6LjUzmRmbnrTi4GeipjkRW+9IB6NZ3GRs87FvNNIbvdOVlU3Zd73FqW+pzCnD+XJ3naGzbnN+x+XI4e9eyr0e6+Tb70lJzCqMQsc+JhW4B6KqLzEMxlnDfX7qPAfRQdQACQFcYQFfDKtwxD0oK2+KIfkfh5BGjkF9QCEVVUR3yY/X6r/D5qi+wcdt3KPeXIaaEofkiUNzhBiXcBWtQgOhuAtDdXo59TjHQExLuFAM9ZsZAJwn3UDwGOoPzNOdmuNxk05/ZPP9sWM7Z1C2bPAygO0VNsrnRwZwnG3CyORf2+GGjOdfn+CqRVQx0548zB6A77TMh4W7yNbIZoxnc0ALN2eDEe/UMMrVoEpIpz7BSplHN6qrmfnts0IppALTV0+bMYZdwp64juXZinOuRCPc3M9BliQH0vXv38nrcunUrRPQoM9BVlw+yKeEuut4C0MX9hKSkYKdbe/rk/W2mDHTB7Mmwt7Ny3s4x0Jvb+apFX87/+ZtlA6A73kNKBCNIPyEAnZTfxL4zYblJQs5NhNr+nTnXpUq7W0g2j0TBCLTj8ASg2wFkIalrstItMN2UeLeD3AK8Scgfm3CUCeqIYS+AcVPiWNITLEsLnCE7i42FKJZVqkF2AAAgAElEQVQEywkiGUCPAzpJeaz8FoBOII6IsWt3dUuAPla9bE4EKU5xoj5inbBZv2xsdALQCRzKHuzJMdD/56fFXAc0QQ9Yc5ndAccOHIt3mN1qzP8Eq5rPDOa5gaYnASYLboLw/DHZ1VxHyyHHdAziKSoan9fkmAwlRgC6gqg5YbiiAhymv/mMYkqYE1hMf0dM8jXj5mzOiUGSIogReC0ZUI0IM7wFIE51Jta4AcUg5jepkqiIgljcMT6bAhoMk0XPYLZsttfa7zPLXsirWzLuzEA3/1F6Yq4zgM7MczEDUr25DfHQGGZv0P7cAuMNIKoYiLhEjbm2sSgkI8wgumQIeXtWe+I6CmcDKUYy7iaATuA51UGOmH1LZZBDLK3qoq+FY5VQC0h8T/ehO4qyBIvf+mfK0PMPYv8v1gQhH88Mekt631DjbWzcsBSOC9baV0szOx5iRqQR8eETF69duesA9sABAtA5ik6mp0qze5yCBgcTgE5y5SSN3qlDCW9yv1r/PR5/bmJSTPAxJw7GL847meOPU1s/WrgCL705s9bgePxP18cl3Ancrg9Av/6KM+KM7P0V1Xj21alYve77egdc/97d4yxzSpgKoF9+wWicPvoYlsqzJN4t6fM/3/0rjitO8u5vTPoYbpeGC88+ES6XCorV/q+X38dX6zfz/a209Hnx8rUsV596ESP/XFP6nkBu6o+FS1bXWf9fEwN9xFH8O8Vdv+PBf4vYfWmMsyOHDcRVl9gA9PGzsHDpmqyMGPYKZQrANwpAz3LKyBTUzgZAr6sPrHvW7hfn5jinc4C5NCUdjjLpOmdgm7l1yAHoYtOTZr6uC3B2bPhIVU1IuVdTAdupAF199c9kPDVlmmz6rCnv39RlZfdOO6tFy/SZkHCn/8hgT960moveBysGeilqKioZQNeiKgPoSliBEpIZQG9X3AGD+h2FkcNPQmFhEccgrw7WYMXa1Vi2Yjk27/oB5f5SROUQNJ8OxR2BIYXiDPQogd3EQI+mOPKkkXAndrvm9qJt+w5QXV6EdUMA6IqCYCDMALqsqYhGI4iSZ3AOQM94wMUB9Ixz/PQSOn+nKcZyS/SD8z2H81rlGOjZzbctw0C3DGEOj5+OhgENZY4Ta4ICjjI3c2Knz8Y+9ycbG5u+osmMfWGciF91AOjsuEsmMllCVNfZ7lVUVMTfEYBOMdBpP08AetSIIRyJQpJdMCQyrFkqXKxPabsXGSite4tY6MlzWmYAugDmM/d3zqZHcwB6DkDPZtwcrHlyALrTJ2M6hMUEiJ4s4U5zmgV42/c+dhQ4ZU+UykCnudWKO8vAhunmlMCtTYBC1FvAyAJgSoADwi4g8ACBsMQ/mwz0uLMZ35/ACgJHzLi4DHALZ6Q4g90ESdhF2Yxpb7HRqUUEcjEsxHnS5DfZmAJAt83nZvcn3AQsJVOxHsTXdBvrPR1xwm7fTgDoTp+tSJ8D0LPrt1yuXA/Ye4DmMZUAcAamZURJwpzBYOG0I4HU/MIM6iqqBj1KUuM+7KvSsWDxSrz0n7fgdXtw1qmn4IKfjYbHbSAY0uH1KuzEGY3GsHdvOf711CvYtXM/Th13Oo4feRxK2sQwY+5CPPWvRzF72hQU6CoC/hDcRXlcvZote1GYVwC12IOwBFQHgAIvYFQDjz/1HLYGqnD5tVehe7s2aOUBwjX7EY2G4S5oBUlxIbx/B/LyNFT6o9C8RYCiwl9ZgUK3hDyvB2HZjeqQBNWIQYuGIEVVaC6PAJoJjJaiqPRXQZIVuFw+6FEDLs2FfbvL8cHUOdizexd+efllHJrX7ZGhauA0lVU6vtmwGW+On4S167+DK68Y3uISbC8thezSUNymFfbu3g7NCKONz4MLzz4DZ409Aa+8MQHLv/sWt955O/od0orXiprSCrQrKUB11X7kFfh4pg3oISiqOw6gI2JAD+jwuDXIXgl7q3ZCVoLI9xZg29ZyFLfqgKICD8LRKqiyCj2qIBLS4HarULUoAuEaaLIbuk6sdgovLEFWdIQjNQgGJXhcefB4FO7b6uoKtuXleUsQ1Q14PDGEwpWMefm8reHzeREKh+H3B6C5XIjqEeTn57NqMznzVlfXQFEV5Pl8iER0qJqCmpoAO/kWFReirKKC+76wkD6Xo01Ra+FgBqB8fxWKi/N5raMwzfQdqTlXVpRx2RSOyu/3Q9XcMGS7kkHufW/ZHviJA+gt4Z/RENhiHbztbGra6JbtrwSxsvVoFG1aF+GwQztBY9lUoLSsEs/+Z1ocbLYGBZX1jz/dgC6dRAz0VHA7dfDYJc3Lyqvw9MtTapWZmscu057uHkOOOAxUblFBHhvXZ3y0DP99Zw4o381Xn4vWrQqwd185/vH8JN5s33b9z3niDYd1vDN1AabMWoyhRxyOG64UZVhgO8VST72aCkDnzXsKiG5n2tvZ7ZkC4A29qA2Vk87InM64lUhn39I3dPfE71b+dFLu6euYnZE5XVnpwPNEuuxY7pm3XKQ0skB/nAEA5F1s+d9l72XccLsOfga6BaBnCjg7NebyAbYFGOjpGK4NgfPOxkzDT7uuFC11n+xrmHnObJ5/5qUnp2yJfmP43CAAPcSMA2KgwxAAuiXhHiYGekyFGlGhhEnCXYNP8qFjSWcM7Hskjj92BIqKi6G5XagM1ODL1SuwdMUybN2zDRWB/YjAD8UThqQRA90m4c4AekxIuDN7zorLJUOSZSiKBlVzMXDOALrHi3YMoPsEgO7zQZJVduqT4wA6MdBzALqTMSe2Gc2PBrfEeHbSbntap+91yykKZLe3cdYP2QPoTp6pOGonM6ec1TOD1JaRmNfczPdr1A5nTojmO1NHzL8MappREhE7LxExMKNMDhNZb/7BDKBn2iQLQrY41AcjgG7KfYj1jhgqHA+d2OhhBtBpHJLxqbCwgEOZ6DFemU3uix1At0JQUTKxhoq9plhLk8NHZQKg8+lDqANnuBw4ef+tZ5gD0HMAeqbv848hXWMA9IzeH/NdJMBDpfUziYH9Y+ih1DqK9SxGgLEpj56QPrFmcDuH3JyX7LoYjHYLjniSZIoJpgswXJRl2JzkEzVJgpvTdKLNEps0GaazaZHzEjEFLQY6MULFQ6N1qK7PYgchQHPrc/15hJwxsTjT7aOsKVs4cSVWwkSNzfvYGOii4cn3p2/4DNUIhaUcgP5jfC9zdT7YeoAAdC1KkuTkdCMhKkvQZQNR3u9FoCCCWDQkxM1lDWFdgqQVYXuZjhnzP8dzL41HntuHkccegZt/8wvkE/5NDHCNiAskP65i3brNeOzvz2PDN1sxZsxpuP6mK6B4Q3hv2jTMnf8B/vXoI+jTuh3KSiuBVnnsI1SsE9tbRswlYU91CJrHhQKXhL2bKvDIP57EDkXHlb++DgMP7QRXOIZWbh2aBtTILviDOpSK7SjO1yB5SlCpq7zfdUkGXLEgwjVVKA25oBYUoJVXhUb735BQDIkS4YLCmbgME0CX4c0rRJRI4IaEPbsqMPHdGdizaxdu+s01aNe2AC6Vt9EIhWIIh6LYv78Kc+d9jh17KqH4ihBUXPhs1WrsrijH8JHDIcVCyNMMFBoGjj+iHwb37YS/P/kypi1fjpdefwU928qIhYF8JQaPIqPGXw23V8Oe/fvgyffAoxVgT+k+FPpaocDjgRoVNv0dpbtQSN4EahVcihtGtACS7MbW7d8jv5BAczfcaiEiQQ9CYQPePB26UYVoxMVAORFAaU9P3ylKDC4lH4EaCdXV1fDlGSjM9yAYDEMPK8jz5CMaq0JYr0R+XhGiuheBQASyasDrcyMWjSEU0eHWVOyvqGL1q+LiQui6zjhfq6JiKC6VxxXhfZUVVShqXYSoYaAmVAOf24cftm5F+7YdUbavDF27dIAskR0RCAeDUFUZPp/GoRoNI8rPNxQKApLG6gK560D1wIEE0BN7jYxa73QDwqal5qQZmLXOBEAnmfA7b7wAA/oc2iDTpnR/Jd6aPA+pUutW+7MF0EmalRjciz6rW8KdmnTc0L649rLTkZ/nZdvEx598iX+/PiPpGT3yx2twaLcO/N2ar7/HQ4+/gXPGDY+zzckx4L6/vsq/33/HZRjY91D+bDHN7cC4BbZv3Lyj1jhoSgCdh5ttE5sKoNvZ7Q2B3+kGbDqgui7Gd2pdrPLqB9DFscCZcT5Z8tweo9z6nBq3PFsZ8nQAPde4Dln3bO7DhyOH73TzA+gCPE/EuHJYwYxmP/O5W/F1rYNyRnmTE6V7HonvrFixVp7MjeZktKR/mYLn1jvgdF5vKQDdqTNAXe90Fo+owSxO+6zBAg9gAqdgW7ZVbYk+IwCd4iqGw4KBrmpk1NIRDgdRTjHQK6tAALoWdUHVTQBd15Av5aNzuy4Y2OcIHDt0OFqXlAgA3V+N5au+wOIvPsPO0p2oCJQjbNRAdofMGOjJDHSDY6Bb4Lk5D5kMdEUmL1wBoEuqxlLu7dp35L/DOuIM9EBAAOjEgM9JuDsfbTkA3YFEdB17aOe9nmmOgxdAdz4/cURSh/vBTPvJejCmMdgEEjPdfOUAdMFAZ9igObaDDh9jcnJnYZAE3iHyHIwAOkNDRgy6HoGmamwYq6nxw++vRqCmGnl5efB6vfB43LyuQVIQjRFwIqQn406+bEQ1/2aJzGQAPcrGK+thZgagUxlOGehO54EcgJ4D0Bs1HRxkmbMF0B05bJkS7iohAT8lAL3WfqCu/U4qUC7ijAvQ2K7EIdIJO6oI5RRLC6DXZ5tKsVk1BKDT3MuxcEW83GYz4jJDneSZLQC99ouQCp5zqL5aEu519Vmi3RwGKwegH2QzTa46/2s9UAtAlyToigmgSxEo5LQTIwY6Ob1IiOgyZHcRtpXqmPrR53j97alo06oYHVrl4bprLsYhXYtRXKyw8l84FGSF7xmzFuO9SR8iFJYw9OhjcdNvfw5DNbCrtAYxowaHtimBXB2EpqgwCtyoqQmho+ZBxfZyRAu9CGsaPD4ZXhWIlcVwz4OP4LtwJW644zb07dwerV0GjJoKuD0u7KjRkZfnRWslBKOmEpK3FSpjLlRVB1Hkc6HIbUCJRVEW0RBRFXhoxguESEMdBlzQXKT1EUZQ1+HyKIhEo6DoTl6vDzEd2L2rApPenYnSPbtw683XoV1bn5CEj+mIRCK8d5YlDbt2+WEoKiSPjF2VAUyasRSrNqzDjbdcj3YlKgrdgCtsoLWqwWtE8Pen/o2Zq77Gsy8/D3fMQEmehLZ5QCQQw46dW9Gteye2qFeEKlHgbcUhpzRJwbqvvkWRtwDdurZlWfuwEUalfzuz5aG3Rn5eHjtfyXIMeiwMSfYgEtBAS5bmJmeBMCRDRXUlrWYyXC4Z/lAZKFpxQV4rVJbTOSKG4lZkxdOZRU59VZhXhJgRgeoKIaZTaCgFMYphr0RRUOhmNYFdu8tQkO9Dq9b5iIQJOK+G2+WG1+uBphnYum0vCgvyUVJSgKrqCKKIoiZQjXZtS5jgUlUVQkGei0HyzZt3o1uXTvC4JYRDBiJ6BAYRZKJhVkrQNJlDMrKEPzuA5a4D0wMHCECnWKFJoXYaaH02RnaaBMmI0dxXKqCTCiDR3+edfjzOP3MEM8y/+W4b9pRW4Mj+PZDn8zKgTkzuyio/VqzZiInTPgGB6KlXNgC6nfVOUhDvMgN8Sb1dYo/XTjHjJs9YxHWyX9dedhpGjxzME+je0go88fwknDHmWBx/TH/eKM6e93lcfv6KC8fwb2TYoFjnf3vqbVx+4WgcfWRvLnL5yg145F8T0tbpYpJwP+149rhhCfc3ZmBBfRLuV56FUTYJ99sfeKGWrLTVjyOPGxiP9Z5J2U7GUf3M67pLahhAd1ILkTZ5456QSk2M26aRT03HIqvPgSAOoDfXAdYEmbMBNBwdxk32eWNiXGX2VE3pMybHOHWkSNyhOQF0Kjt5vCUba1MPkdkcKlsaQE99h+pyEMjsGTY+VTZrYePv2nwlZDMGnNampfrMknAPh4mBLgD0mKEjEgqgvKzMjIHuhxZzQdNVyGEFckBiCfduHbpjQJ9BOGbwMJS0aQPN40ZFdRU+W7Eciz9fgt3le5iBHoxVwZNvQPPEEHMg4a4yA90Nl4cAdJJw96Bt+45QXRQDXTDQISsgAJ0k3BVNZWBCyCA67fHM02fzbFqOsZx5O6yUYr1pftSspe7jvAf+13Nkx0B3Pg/mAHSnI00w0Jv/7eQnQ3FhU4ztTuvbHOlFiInMHSOtuZ/n6WbuO5IstBiGArixzaN1SLgLJkkUwWCADWhkTNu5cyfK9++Hv6YK7du3Z5lEAmPIgUzRXIjGFI50mfBmF46jcV9fE0Cn/mcQ3FRUyAHoqRLRzTFCnZfpfO50fo9cjpbpgcYA6BmPAwLQJYmN8j8dAF3E600Jm2p7aAkwXISnsO9RLTa1FRc2vpuNA+jW2kkAOgfNqPdMkKnsRu1CBKxNeygBoCetAU01BOMqNCIerrhqs/SZ2x/vplRyQbJzQTLQz65Z8dqyOEojjgQ5BnpTPfhcOf/LPSAAdAKVaR8jQ6ewPzJMBnqUgu8JbSIJDKTqURmyJx8798fw/uwVmDR1Dnof1guhij047ph+OO+8k1CUD2YgB8M6h+h7/oW3UVEeQZVfR4+ePXHdb34GzQcECPvUgDwZ8AaicLtllEPCti3bcFSnzohVx6AXyAgrEnaVBiCFouhekofb7vwLvg1W4IGHfoc8rRW6tVKRp5CDp4QyjlgkoUSOQK8qQ9RdhD01JDeuotinIbx/H4cVDLoLEdE0BqvzJAOaIiEckxAlxSYKTs7xxCXUBCIgZx+fh2TOgb3EQH/7A+zZtQO333oD2rfnxgIIMwOexA4VyY0AtSdPgy4DO/fX4LV3F2Lpqs/x8F/vQ7siCW4J8BiAO2ogsK8cT730Gj5e9wOeffkJeACUeACvDET8gD9Qg+LWPgT0MGRFYVXEvWXlaFtUiFgkArehIBRWEIyB7WCKHOKwJcQslyT6LYRAqApF+XkIhWkJ0eDzqQhFqhGKkNx7PgJ+F2r8BgoLZWjuECJRUh9wI1SjURRDqJqfwzD6fHnQKH58WEIwRHaxClRXBeFSitCmTSGqAyFU1QTRti0pLEdRU61D182/IyKAveYiVnsEPp/EjgDklFBS0gYenwF/hOxrCqoqauD1+RCs9qNjx3xEQhFomoayshB8Xhe8HqG+Eg5FoHAw+hhcqotl9I1mVm37X54vGm77AQTQnbDDszGyxhkADfdCo1JkAqDfe9slOKJ/D46PMHX2EkyYssDxPbMB0E84dgCuufQ0+Lxu3sDN/3Qlnntter33vvXa8zD86P5sTKioqsHzr03HF6u+Tcpz0vAj8KuLx8LrdZvS7PM5T4/uHREIhPDKW7Mw79NVnOe4of1AsdiJ0U6/vT7xI5x96nHo0K41x4Z4d+pCvDdjUdo6HQgAPeNDmP1oYu6OU8HJ+v5O1+DmB9DNo4JpKaof4M58iGbiMFAL+IzHDKf7NOJ0UWc1BcicUODKHAXKHkBvrraYBzxmoB+8AHrqo2gIbM7mXTsQADo/VdsJuKF2Zf7mOE+ZzVro/C4tlyObMeC0di3VZ8kAug7FZKATgM4S7pXVJgNdg0px0AlAD8rwGh5073goBvQehKFHHYOStm3h8nhQUV2JpV98hkXLF2Nv5T5UBMsRjFbCnWdAJQDdLuFuROuNge4i8NztgebxQVIUqASgt+sARSMAPSYY6LICUqrJAehOR1hy+pYa042rZfPlboyCT/PVqqVKbikAnXY3tWN3NmkrkyTcM2fvW4Cjs7q0UAz0xFbKWfUcpKadJq0Fme84HRTeyKRO18KDHUBXVZVZG8Q4b1XcCl6PBxs3bsTevXtQU1WJQw89FK1atUIoFIDqcsHl9iZJuIvuFCpSCeljO/NRjPvkOT3HQG/kMGzS7C2x3jZphXOF1X9qt17FDPuJnj8pRGR8/RQBdCE8nOiCWiYVhr1tKdiFyLwSiZNl3EUeK2Y5yR5TCBTx/wZ6uxbT3Jpn7flqEwESAHozgefx24u2EFwfNz/F22SC41xlS8mL/rA7nllOB+mAdesmpvR8DkDP+NXMJcz1QHP1gGwYUCmkTxxAF3HQozwNmQA6SbJLMgOiUUOG4vFiVzkweeYqTJk5D6NPPhGlO79DVfkW/OXPt8PnEUByMBDDpm8348WX3sC4U8/DpMnT0LZ9e/zurquhesJ4f+ZirFi9DDddcxV6tmkDlwvYsGc/1qxYibLVGzF14hS07d0DRx5/HC699Fzkud1ApYzb7/oTNoUqcdl1v8TmtRuxaeXniFTuwtCjh2LUeRegbfu28AWr4JNj2F2lY3tZAB/O+Rjffr0Gsco9GNDnMPQ+ZhT6Dx2ILm0KoEWIsAmEYsCcuYvxwczZqPaXI7/IhxEnjsQJJ5yIfK8L+T4V+3ZXYcKbM7Bj2xbcftt16NSxCAooVnyI479TuMCYTnLiBlR3HgJRYF91BV55ewY+/2oVHn38r8j3SVCjMbR1yVDCEVTs2oln//M2/jNnOZ564SVs/+5bTH7jNezbsQ03XnsVzjxrHCTVgJanQlVkVAYiWPPVOqxYtgLz5sxD9/ad0b1rL/zsonOhS0CXzvn8/N5+Yxb27K7E4KF9UOXfg08WzocR09DnsCEYPGQoCopiWLf+c3y99nts31aJIUOOw6BBfdGlayE6dWqFD2d9hk8WrMFJJx8NSa7C9OlTEQlF0bXTYRg7ehwGHnEoXB6S+I+ioiyMxUtX45NPF+KHLVtAZ5CTTzkZp44dg3bt8mHECPgH/P4otmzdhnffmYjvv98IWVZxaI8e+Nl5P0enrh1R1Ipk2WOYv2AlJk2ahFtuuhWrV32Jz5YsxaZN32HYscPQr29vjBs3Evn5Lj6HEDE4GPZDloglX7d6SnO9Q7ly7T1wAAH0ZmegSzS8GtrlNf1wSAeu3PfbS1jGnPZiy1asx3P/mcaMaidXNgB6x/at8YebLkKnDiV8qz37yvHki5Px7abtaW+dGv/862+34IG//7dWWpKk//Pdv0LXTm35N2LOE3heVJiHXXvK8PA/38KO3aX8G6V9+N6rOS21YekXX+PI/j0ZfC/bX4V/vfw+y8Cnu0475Whcdv5ouN0aewC9Mn4Wx32v6/p1PQx0q/+s/48YNpCdC6h+FgN9/uJVWUktUb+Rg8CqtZsQCIa4enZQOROAWezVa0s9NcY4YJVXl7y6vZ6pn52MzboYgXUB9HEPaCdeNE4qZEsrvH+dMbZzALrVgZkzlVLHQLp5sDFjOX4krSMGemrZjbkXSxOlkao7mED0LF+Hgy6bs3ctu+o7BQ2yuwt545KEu4xQOEjRjqBoNPdEEQkFsX/fPmagh2uC0KICQFcjCtSIhjwpTwDofQbh6KOOReuSNnC53aioqcKSL5Zi0bJPsbeqFFXBcgT0KqheHbIrghgSEu4xG4AuGIaWBC0FuZLh9fjg9nihkoS7CaC3adceiioAdJfXy/K2DKArMuQcAz3bYdAi+VpqTDttTDbqAAdrW5y2XaTPHkB3tmYRy7n5AfTE88wcQKc53fm83vwAOj8d80hIrIXmuCzWOTPQD8D5s6E2OX3XDnYA3aVRqJEoxy5sW1ICn8+HtWvXYufOHaiurECfPn1QUlKC6uoqqC4NbnIgk10wJAKcLMdI4ncIAI7fQdLijIPmgpmefIbKAegNjbOW/N3ZvNmSNcvdy2kP5BjozntMwNw0nwkGOtty0gDo1t5EyH+msKvN29oBdAG4i4JYvp1irTOA7lCJglhy6ZQGa9llBMBPTFGFpVKSAxbSe57eOTOVPd5wH4p+SnYpELnMUB5mJ1ox1dOHHEz0j7X3S3dnI2YSORquVtoUOQZ6lh2Xy5brAVsPCAA9ynMLhW7QJQLQZWah03svGySKLX6P6gb0mArSOS/zA5M+WInJ0+fikkvOR7BiBz7+cBoe+eu96NzJh3AYqKqswfyPF+HLL1fj6muuxD+f+i9K2rbDzbddDs0TwstvzMSEd1/HpPFvQq6pRueurfHk6+9g5rQPMKRdD4w7aRQCPheeee0VZlE/8pe/4ojuHfHMC2/jtbmz0P7QbjhpyDC09XpRtu0brFn3FQq7HI6f//x8DDu8PdzQ8dRL4zH946U4dvgJ6Nm1E8q3bkDZ3p3YuDeEQcNOwvlnjET39vkoKwcmTJ6LTxYvRs/Du6N7j074fvM3+H7z9+jfbwDOOO1U9DqkPSr2+zHxrdnYvmUTbrvlWnTrUgiV2Op6ELLkh0tRYESJs68hamioDuqoDPvx4puTsWLdWvz9H48gzytDiuho51ahhkOo3LkDT77yFqau2Ix23fuge7s2GHXccdiyfi0+XfgxWpcU4v/+8keoeV643MDEqbMxb95CqNAwsPcAdGrdAXM/XoCqmjBOGnsKzj77aHpimDn1c8ycOQ+KFsChvdphQP8+WPTpZ9i1rRpHHDEYwchOhKP7MaDfEGzdvB/rvv4eQ48ejDPPGonCIjdmzViMSe/MQUGhir59O6O42AdN9WDTtzsRDgDDTxiA40b0Q011AF+v2Yr5C5aic7dO6NmrB0pLy7Bq1UpIsoQLzj8PQ4YORDAYxKefrsD7709BUVERBg4cyOEVN363EZUVlTjyqME4/czTUFikYMPXu3H33XejU6dO8LjcGDliBIoKCzBl6nvc31dc8Qv0H3A4hzbJz/eixl/By5HP44OSi4F+AOe4AwSgU6xQJwB6Nj3UUgz0+upmHeyuvnQcRo84ijd/tC/0B4IMHlu/k4T7zt1l0KNRbN+xD5+v+gbbdu5LW/Tjf7oeXTq24d8ITH7hvx/UWQW631W/OJXl1mVZ3Hvdhs145j/T+P72i8okQLl3r65sMAiFIhyLfcbHy+LJ7AfVW687D8cfPYDTktHdpakstZ5Okv3GX52Nk48/ktMSCytzrlMAACAASURBVJ3i0dFnK356XQ0gBj3FYxcMegNzFnyJF99Ijsduz/vrX56JU2wS7r+9//k6+2YkAeiXnZ4EoJM8vJPDOIHvD/7ul+h5SCduz76ySjxtOgSk2+jbvyOAzvrbDu6nAv2JBmTD0hYS2rUxx/TWQ0onJB7Td1tdQHxqn9mN6NbnhBMBH8dsBypL5jtx07rkaWVZ4XFsv1LTptadwfMWBdCzma0yzBMPqGjzmm4gaybAtn2M0YExMV4yN5rbx3PaQ2RjNMxsBdZnAHby7jbU4w2xKJvyXg3VpSl/z9TRoKH2N9UzzqYfnYMzzuNkZtN+VVagySrHPI+ZADrFiwoHAyjbuxc15ZUIVvnhirn4nxZV4dLd8El56FTSCUf0Pwojhp/E0lUEekdhYNmK5Vj42SfYVb4b1eFKROUQg+eSFsoYQCemBcVMUlQCDmSOge7x5aFTl64s4R4IReH25UFWVIQoIDrNsYqQxm1uCXdeDRzODdmAtNm+Q07HgWiL07XaWRgVS4bZab9l2wfO8jlrS6Jsp4im87iS4lk6vY+z1lvS08nxMzMrw9nzbBoJ93rXAzMOtHAmy3xcU5nO5+gWBNDN2NSZPRVnqcToovjn2b4HDu7He3Vnc40Jh2R8E05v4hONdTqw9urJVbbqT30mQybqhlgU4uBNkrHABFUsoIccFagPotEIy7dTVXfs2IH9ZWWoqa5Ex44dmYHucqnsOEZOYoaksTQkrbO6TrKLunB4UxQOs0ZOb9GYzqxWOm+Is7O9nzMD0EXc4AQEk0mnO32e2cRAz6Qe8TQ22X5+r5t7+nRUuewTO+3n7O+Uy+mkB7IB0J3vIQVQywSb5goh56TRjUprwdyWhLv9BbWD5AIYFrOr7XsK02QISWBa54n1RyWQ3GwsGuF1nEFtVYGsqtAJQGdAXey/OMyTGRbEOpvbbTJUrqJopq3LmkPNVchcv+geBC7EyPE3RnWU4aL52YwZQsCEHtERCoWQn58PRSXWY0jUVyWmospzdZiQLHO94t2RLJv/EuE6iPEXjQm1LnYU5jWB2htFOBJmViURPCh+raLI3GFUttUPiXmxof2QLfQVTZoNUvaTB4F9fsoB6I16QXKZcz0g5j7DgGJEoZCDL0m4kzy3JLN8uXAuivI/kniXoCKkC4Z6TQyYNP1LjJ/0Ea67+hdolRfApHfexxmnn4zRo46GHgH27NyN8W9MQqfO3XHkkCF45dU30b5jR1x51SUobB3G25MWYvLUiXjj5edQIIex6LOV+Mvzz+Ki887H2N6D0bltO+yNRfDF+q/x9oQJuP5X16JH67Z4+b9vYsmWjRh5+qkYO+xoFKteqLofk6dMwZcbd+La6y9Dvw6tsWPTd5i18Au0O+QwDBg0EF3aeZFvBLHth914/q2Z0Io74dKfjUHPTq0xZ/4qTJq2EEOP7YEx445HTZCWQT+++XY95s5bhv59+uPn55yOaCiMae9/JAD0m69Ct84F0ChmfCQIRCnGt4aYLkPRfNB1GTX+CGqiAbz85vv4Ys1q/P3xR9C6gLTeDfgAePQQ/KVleOy5VzF15Vacdv5lGDm0D3p1KUGkIoBp78/E+1Mm4v4//RFHHtMHq9d9h6effwH9+g3C0COHYlDfrih0u7B5YxnGvz0H/nAYV193Ng7t0RbvjF+MqVPnY9jw/hg15ij06NEW1dWVeOXFGVi2bA3GnXEsRo85GqpSgGDAwJQpH8EfiOKSS8agR6/2mPvRKkx6dx6Kijw4/czh6N/vELhUGV+v3YLJE+ehY5cCXH/jRdixbRemvPcxyiuqcO0NV7L0uqxEsHjxWsyfNw9nnTUOp5xyJMcxf+pfr/G4u/SSi3D44W3hDxgo3VeGye9/iBUrV+Kee+7DwIFtMGHCYrzwwgs499xzMW7sMKhKMbweNzZ8sw4T3xmPUaNPxKljT4TmklFU4EFED4FsjeysnZNwP4Cz2wEC0DnWmYNzfzYGU8uT8QD2bvzWBE5fd8Xp6HVI5zRgZu0aktT7um9+wGsT5tQC0p0A6LSBpHvffM056Na5XfxGVdUBrN2wGWs3/MDf9e/dHf17H4KCfC//TZvnRZ99hWdenSq22ynMaPrbzg63CqZ6T5m1mIF3+5UuLTkNzPhoGV5/96M6HxEx6O++5WKWe6eLmOKr123C/vIqdOvSjmPIk8T8d5t38O83EIB+wpH8eduOffjt/c/VaWA68bhBaQF0J+OFVAVuvvpctG5VwNkoZvx7H3zCsvT1XdZhxQ6gpwLn9g209Vkwt5v3osMPPX/71RCD3j4+7Gnt4HkyqE5GJcGStMCG1PamM3DQYcnODE7XR9Z4jRvK4+C5aZhroPsSh0AnfW1JPjrJk8Vz5BiRFniemSXL3u91jbFEPzJcZpujMmegW4fVLFqVcRbLMJ8zfmXcZWkT1v/eiCzZrLmp60Tjapk+d3bgTHY1cQqeaooKTVFAMdAp9jkx0GOxCEKBAEr37kH1/goEK2vgNtxw0b+YBrcJoLcrbo/BA4fglBPHsPNalLyh3RqWr/ocC5d+gu2lO1ETrgJcxD4PA2rdADpZoaifuP78T2YAnUADPWZA1jR48/LRpVt3qC4v/EGdJdwpNnokEmWWCYHoLREDPZsnk83YzOY+1nvgJG82ALrTcUb1YaOjQ/DMSTtaMm02zzObuUYi55E0CiZN21YDEu2fTBWIpi07aVfm2DEwtS7p1oGkMdUIAN352KR9TWZ7mkb1KW+fmnefxtxzZqA375XNO+C0RvZH0hBk0FDZqfvPxF6dZ1pWcBGqCvxLRjHQGWg3lzkCRyLhMMrLy1FVVQl/dRWKi4v5X6tWRSzZS3EDY4aIrUiAUCQSga4TUKRDI4a6281gejQqgHUCUehf8nybCYAueivu89pQ59ShQNZQtmwAdKfzLeNYpg0gB6A39ERyvzemB7IF0B3d02RfE9P5pwWgC1nyxCXmIGE2EmseWUEsM5KQZye1mCiz5xRyAFZVE0CPQY+EeR6klUzVNFalipiWG2EZsPagFphuOjUyeTzhGEWOSWLflcogF+kZrGcQnf4R0CVDkzQG0sneQWloLg6HQigoLGTQnBh+7AShqnC5XJwmDqCLhQWSSVKxO/cLdRzhIMVtVsnxQIDqlJ/7QpLgcZsAOsVDjkbjTgZxb7IGbHHkYGBdDHI43NvY1/YcgO7o7c4lzvVA2h4QALoOoiYw15wAdCjC3kEmD0Ow0DXmDxARAggbQFgCJs34Aq+Nn4Prr/sFenXzYca0OVCkCG6+6ZcwdGDTpi144bnXcPXVVyO/UMMTT72CDp3a4/bfXYlQNIjn/v0+li5fihee+SfcRhSTpkzFq5PfwSsvvIg+vnyoAKo1A37o2LlzD/JdJehcoOKW3z5kxkC/Ax2KuqJ9vgSfYmDuwi/xwlsf4JLLLsExvTqgUNOxtTSMwvaF8Pg8cMlAXgyo3O/H029MRUgpxHnjjkf7wnxMeO9jrPl2O0afOgIjRvSCx0d0D6B8fxCTJs5A6Z5SXHrxxXArKubMnINdWzfj1puuQtfOhVDJuyAahqaE+Zwb8kfgcZGMuoqqqiDCUgQv/fc9LFu1En9//G/o2CaPnaMkfwg+yUAkEMQTT7+Eicu/xd+efhJ9u3hRsQ/o1hZYs2InbrvtVtx7/70YftIATJ39KZ55/nncf/+fMGTgIfCREnEV4FaABQt+wOtvTcR555+CMWP6Y8Kbn2HmjMW47IozMWpsX0RjBjxuCdOnLsPHc5dg1NjBOHXsMaBQhuEIMG3aEnz66Wqcde4wjBp1FCZOWIAPpi7HuNOOwVnnHMsANvmNV5SGMXniQnzz3SpcdMmpcGkefDD1E2zZugOXXn4xBgzsicIiYN++ALZu2YdevUogSRoWLfoKb46fgDPPPA1nnzUCHo+MPXsNuN0GtmzZjgf/9BguuOAinHD8sfhu0w7cd9+9uPP2OzFkyEB07ABEwrQeR3DVVbdh0KD+uOaaX6JNGy80VUZVdRU8bg0qVBCWmrsOVA/kAPQW6/nrLjsdI4YNYJY2gcdhYnrRhlaS4HKRh2ZyVcg2uumHHfi/f7yZJPfuFECnUo8c0BO/vHB0HIiur9FUt1VffYenXno/ft90AHqvQzvh9hvOR7s2xfHiqmsCzIhf8vm6pFukS1tXfPXUul19yTiMOXFILeYxpSsrr8LTL0/BV+s3c7YfF4CeYEPVZ1hKNkRmDmjGN+8ODcapAHpD4Lk4q4iDUCp4zuPblMJuCgCdDmLZAeh8bMz4Xc8GnGDnhub0ZueFUna8YFr9Xp+x3A6gJ3s2ZT7eGmKgZ9z5DSTM5tk01b1/KuU0CJzYQlA4abNz0MRJ6SLtwQygCwZ6soR7LKojGPSjbM8eVJdXIFgVgNtwMYhOUu4u3QUf8tChdccEgB6O8B5BdqsMoH+y9FNs27edGejQdCgeYqCHEQMxJqKge1isCoMCXNnZogTkyAry6JCmuRCJGgyUE+O8c5dukFU3qv0haB4vpwuGIswykxRijpD0YgbxDp0/xkblcAoANOZmTgHXHIDuvLezeZ7ZgIc5AD31jGFX/UnzOUsA3ZqnHY0Ec3/jKE8WidmwnflWMIs7iCwtEQE9m3fAaYOaA0BPNz6oLQkA3QRb7A5CNkCCgS9rjXMIoEeIgUianUkM9Ag7vBEQIwB0YhwKAJ3O67QOEgsxsb/JAehOx9HBlr4l9qoHW5t/DPXJAehOn5LFQDf/XxeAzhgROfcllj9BvIzx+cEKU0Fsbv6aZYzDHPOV1zMC1ulsQ+CzKemeIEgI209ir2wtsMIuRPMoXZyGFD2Y7W6mZ9lDaz4nTF6CEQViIQOaorFDFTk58fpAoadMEgWdj8hZiuZlj8fDczf9RvYB+i2q6/zZroRjt0UJdRBS2KJ0gmHODHhuhxDh4rOm6QhAbWe2ujiFNviQ7CkEyOFs05ED0Bvs4lyCXA846gFSBbMAdArho4MY6CaAbjHUKaC5rvP7LytuhKNAeTCC92asxpwFy3DO2afg+GMOwaeffIFPFyzA7bfdiDatfVi6ZB2mT5uBO+78LWKxGvzzXy8jr8iD+x64Bbv3BTFh0nQsWvwp/vnYo+jYCnjw4afwQ8VePP+Ph+GrlFCcB+yNALpGRDxAigCd8oDf3/MElu/4AQ/89S707tiB+BOgaNjzP13JAPqVv7oIIwf2gIdC+LkUlOsy9u2PoHJfGcKlO7F21UrMWbYehw48BheceQoKFAmvjZ+GXeVhjDtjLHoe1h5hvRIxSWcHok8XLkbF/gqcfcbpaFtcjJnTZ6N01zb89pbr0L6NF24tBoPVngzowTAD6HneIp4bQ6EYdpZV473pM7Dws6V47Im/o7jQDZcEuKMxqJEYwv4gHvvX85i3aRcefOwxHN4JKN0JdCoGdm4L4sorr8Rd992Fo4cPxOvvTMEHH87GM0/+BW1at2Ep9Xw32MFhwwYdDzz4d1xyxVk4ZVQ/TH9/DSa+Oxu/uuYcDBveB5JsoCBfwqSJC7F8+TqMOXUIRp44EPk+D6prgBkzvsS8BcsweuxgjBl7DD7+cCX/GzFiIE4/cwi8HrCyQCQELF60DG9NeB/Hj+yLU089Feu/2oK3J0xHWA/Bm+dBr56HoNdhh2PAgL44rGcx9u4LYd78LzBjxgw88MBd6NA+H7ICVFUBPi+B49X43R+eQNcuXXHHHVdg+fLt+OMf/4g/3nsfTjihJyjkh8cj7v37P9wPWYrhnnt/hy4Ug14GgnoYsmRAoVjrOQDd0RzQtIl/RAC604bbPS2d5m3q9JedPwrjTh7Kh/Eaf5AZ2iRHnnqdcEx/nHXqcejepT1v4pjRPXsJ3pmyIJ700QeuZTY52RY+/mRFvZLmduMvsaR/cd7JGDLoMJZET72ovD379uPD+V9g+pzPkn5OB6BTgt/95kIcc1SfOPj/3ead+NNj/00b3/0PN1+EIYMOt6Xdgbv/8kqDXU0y6SS1PmxwH5bXsy7LweChx9+I3++6y0/HqBGD+R5btu/BHQ+8UGf5dnl4kqAnaXhi3Tu5qG7333k5enYXEu6lJOH+SgLQr6+sVMN8/ewMa9MuGMKZbODjB5aMmTBig0/7h1Rim72u6Yzd9vGRjoFur0v8AEInuTgLPVmKsi7DYCrLOR0QyD3FDTAPLXHDbOYHGKcgbfzM2swKAbxYOlww0zHQE31kPo34A7ecAKyRmzmAng0I4uRdS7z3zqV7s7lPah9lW8bBnC/dnGO1O5vn2RIGfTFHZT4uG9P/TsFTAgBUSUI4EhKSsCrJ/4URDPiZgV5DMdAJQAexz00J94gA0Du27YwhA4cyAz0c0aFTG1Xg89Vf4tNli7Flz1ZUhQSArnojkDWdAXQy9JORixgVBKaTt68VA53bbgLoPm8eS7hHiIGuqvDk5TOArmhu1AQicBGAbkq4M8uMDVxiGo3L+DamM5s4r9Nnk+3tnd4nAaBnDtQxVzXz5YkfCBv7fiIMdGG0dNIB5hqfcfutsnMM9NT3oM49lLnPpOfiVMI9u7WzZSTcEw6CDRvBs50zxOvsbDxnc6+WWG9rAegOmpWAUczW2ZmJKZ+F7D0x0IWjaHMx0C0AnQyoxF5kBnpUh2EB6B46GwuJXwJ+NE047bLMe3y+aR4APZv3JhsGunUey3TM5RjomfZULl1jeyAHoDvvQRKkJxZlPOiFfTvJoTDExSl4WyrWPtUMzRLTBUDNjG5ibZvpCVgnVjjnpbSyjIgRY1ljcT6w/pnbV+H3JGxURKrgnIYogwulvURC3cy+5WPLFtWNDh9RCUYEcKluyJKKQMAPCt/n9XoQNR2EyRkyGAww6JOXlwdV1cTdmFFPTlImKG5TaqI85AzFdiQ2pZCUc4SZ9gzQk7MUOQpIEiJhsS6QYzKVzcA9xfzl9lgtE20yO9dsbe0FMhuzUA5Ad/4e5HLkeqC+HqDgEwSgSzRHEHCeBkDXSMpdF3YUSXUhpANlNSG8M20Z5ixYgosuHIdxJ/fD0iVrMWXSVIwdPQb9+/TGhx8ugM+n4cKLTkdpWSmeePIFFJUU4A/33oI9+0L4YNbHmDV7Dv7x2KPo0gZ46G/PYvHXq/H2ay+iqFqCQk5DhYDhAkrLY/BKMlpJwP1//gdW7tmKe/58FwZ1bQ8lLBjYa9bvwN1/ex5jxo7GRWOOQaEmYemq9fhg/nLsLauCv7wMXYtc6NqpHZZ/swttD+2HX14wCvmKjNfHf4ilK9bDm++DounQ4UdegQav14VdO3bApbhx/s9+hiEDj8CCuQuwZ+cP+NUVF6J1kQduzYDLJUNTJA6xoQej8GoeMWfqwLbdVZg250Ms+fJLPPy3P6OwQIJbArxkrggAkWAA//r3f/DWkuV49NnnMOgQN0CRNwLgeOXX33Adfn/PH3DUsAGYMPkDzJr7MR5/7AF0atuanb88ChAJUIhh4JrrHsKpp52EY4cdgUXzN+Cjjxbh1785C8cNPwy0HJC/09vjF2LRpytYwv3EU45Cgc+NmA689vpcLPhkDS68aCROOvkozPzgS8z7aC3Gjh2EUWOOAPmNechTIQbMmb2Un995Px+BU04cjoryCFZ/tQM/bN2C9RvWY+fOHaip8aNbty446cRjcfQxR2DatE8wd+483H//3ejVq5iBb/Ijq6omtno5/vrXJ9C5cyfcc/e1WLRoI+679z489NBDOPnE3ojFJBBER0vd/z30BEJhP+656xa0alXAbaI1NRgKwCWpkGE5deXe/ZbvgR8JgO70wGdta4Sn+oG9DuvRGbdecy7alBTx5m/WvOX47zt1y5aT5Prvb7oQ7du24oovXr4OT744OakRA/ocwqCxJV1eVwvrMkoeNbAXevfsgpJWhSxPtPH7HdiwcSvLxafzzK4LQKf7UhkUN33rjr3YtmNvvZ1NaQ/v2YXTbq8jxntdBVDePr26oschHZl5/sPW3XHmuT1Pl05t0LZ1EVZ89V2DEqcEgJN0/fdbdqF0f2XWA2XwoMM4lvr6b7c2qpy6jJmiYiYw4oDlnDB+Ztg0g2R7BYie7p2rD1Sz1z2ZbS4OFInvTAcABtDps7hZatvTjcN0LOd0RsRkAN1inzuTcM+wx+LJWkJen8DzbAyzdTlrJMaV1YzGAehO+yyb9C3FHGmp+2TTB02Rp765ho0pWYJaLdFvBy+AzgEWoBNzg2JpkZeuHkbQX8MAur+iCpGaINzwMICu6gq0sMYx0Lu274bBg47GySNGQY/GoJMBHzF8+dUKLP58CX7YtQWVwQpILgLQoxwHPWakB9AT0ooJAN3j9kJRNWagy5oL3vx8dOlKEu4elnB3eX2mpG2UZSANWRLMDIpx6AA0aYqxmUkZTgHXTMpMl8b5fUwHH4frtNP6tQR45rROjUnvvJ8dxn82LPC8uQfzwS3hbvVz/c6H8Z2BYGM5jIGeup/LbFw4lznNrNyUVHFrdvM6YWUznp22pyXmgCQA3RYPu6G61rfnrD32hGMoxT8X8E1zA+gK0YsSADoBSIjGGeiQEgA6Ob0TWzIHoJtyy809fTY0sJro95bYpzZRVf+niskB6M4fN1tRWClKxCcXfq92CXFekcXMajoB0e+aqnG6KIWwIMSAVUBMkJt+McHnOB9BlgjbhsEouFCnssJnmEYcBpgFAcGUdyc5ZIqrHseZBbpPdgwCsIVdyxYmMiZBismQYwrcJoBeU1PD7PP8/DwGtulMQoA6AevBYAgFBQW8RyFnqPjOhWOqWxLxphMAx2MnAJ1URej+JOVM0vBBrgepj2huFzsLBGoEOB9hhrsbmuZiB+NkVrtwWohbTxJMiqSHSMzXTEkv8bJsYTNzEu7O34lcjlwPpPYAzY4yAegs4U7sc8FAp3lTOCIacJHtKyocimTNg0gUqAjpmDh9KabM+AjXXXcxTjruMGxYvw2zZ8yFFFVx7NHDMGvmLFz5y1+gV+822LNvF35/10Po3rMrHnroblRWh/Dqm9Mw+f3peOfNV6EaMcyeOw9PvfkqXn/pJfQv9ILEBZUS4PtdlZj43jQc2Xcg+nXqhn8+/Qy+D5bjlnvuRO8O7aGFDdRUlGNfZQB/e/Z1nHnOGTjlyF5Yv2I5Zs5fjnaH9MOgIw6BW47BEwVKigrx36nzsbMihisuGIVubUrw75feQ1UQOHnU0VA9UahaDIWFMqr8EYSCYeR5vGjTuh3y3ComvTMT5aU7WcK9Y/sCBoKjRpQVPnxuL4ywAYJxaSqPGsDWXVWY/MFMzFu0CH999GF06ZzPoLdbB0IVBqr3leHJV17Fh+vX4y9P/AO9uxSi0AXs3xmFvzKAG2+8ETf/9hYcP/oovPHODEx4bxLuf+B+DB10CJ8PQtXMK8GGr/fgoT//E5dfcS6GDR+ERfO+wfTpc3H2OcfjmON6o6jYB59PxZT3FuHjuYtx3vkn4viRR0CBhmhEwXuTF+Grr7di1OihOGpwT3y2ZD0mv7sAffp2xqWXjULbtnm8LgWrCUD/DAsWzcHoUwfj+OOORVFBCcK6AX8wiJqaKlRVVWPDN9sxe/bH7CD24J/uwdIlKzFt+nRcfdWv0LfvofFVQnMb2PTdfjzzzDPo2bMHbrjhEqz4chPuu/dePPzwX3HcsYfw2uSvBsJ6FP/34P9BkmO479474fUJJweXSkqRfqg5AP0AT3I5AL3ZH8DZpw7D+WeNhEtTUV5RjWdencZxvOu77DLtn6/6Bo8+825W9czGiOMUQKeKZXOfbPI47YSD+ZBcX91q/2bF07NA58x6wjGAzkC2nXKYOBykstBTa5AKoKeOi6YA0OsaM+mNweQMYBrjHEhoZTcuLVZ083rsMHjuEM2qrz1px1mSu3TzGpkzG8UHJtXBPHc0tkfSvS+p7c3mPWipPmup+zjtZ2LPkT+orhMDPUoqsdAjQfj91SgjAL2yGro/DE8cQFehhlT4JB+6d+qBIYOG4qQTTub4TQSgk1TTirWr8NmKZdi0/XsG0GVXDIqX4qBHBAM9akkQCqN/Ogl3joHu9kJWzBjoqgu+/AKOga65RQx0jy8PMgHs5H1tAugE/pMcosMpx2m3ZZU+m/GZzY2c3cea/1MdkbK5c/15WgI8a/pa112is342zaQZM9BFeuHekpkjXfZt/3EA6HZDLX1Ou4cyJdzFs3FuBHbUh80u4W5XhGjmtjhqePaJW2IOaAyATuMmE0cNQVhsGQDdHgNd0TQGXSLMwCS2uRUDPYpoNMK/WQB6S8RAT30PMxkZOQZ6Jr1UO83BuofMrjU/nVw5AN35sxQAujANcPglG8tc7HsS3wkwV0iUu5htDQZDDALQYzG25VkS63FpdZqfTbMQA+jCqy7BQLfgYWadWzHGRcgLKktzqYkQjCZDXTDOBSkkvo6Zy7JCMIfkgixTjFeZpdoJ1KZQlwR+E7IR1iMIh0SMdmKgE7ucAO84QE71k4UbAZ2JCHSnWOsWkM1rE4hhHmEmO9WHgHKX2wNZkeH3B7k8YrK73R4BoMuKcG5mWXu7m4L1OcH1T0hKsT6A4/2TfW3PAejO34lcjlwPpPaAHUAX4LnKTHR6Qy0AXTWikPQwv91ELtANGRXBGN6bsRAT3puGW2+9Fscf0xsVZX4s+eQLzJm9AP16D8CWLd/jgftug6zJ2Ll3Ox76y5/Rt//huOHGXyMQMTDtg3l455338exTT6JdazcWLF6G+594FM888U+MOrwLynfriOVr+HbHTtxx55246pLLMWbocDzz7xewOVyOa2+9CX07d4CPJuJoGF9+tQkP/OPf+PWNV+PEQYdj2oTxmDRzIS666joMPeZotCuWINcEsGfnPoyfsQg7yiP4xbkn4uh+3fDOOx9j/bd7MXrsCBw5uCs8PiCkx7Bzdxk+/+ILRMNRnDzyeGhyDOPfmIrdO7fi1puuQds2eZDZ6ciA5vYg3+Nl3vfYugAAIABJREFUpRBJBxRzjdi6owKTpn2AL9aswkMPP4T2bd2I+AGPAXgB1JRX44XX38SsNSvw+LNPo1BTUUL3rzDgr4rg6muuwW9/dwcGDx+AT5evwWtvvoGTR4/GiOOOQbdOxTAiMsd3/9c/J2Hl6nW46ZbL0aNXd0x/bzFmzpqPq64+G8NP6ANVI8UQCbNnLMPsD+f/P3tvAiXXVZ0Lf3esuedWa2jNo63BtiyPMpZlDMbMgYSEKX9I4E9WAiEs8uetFfLyXl5ekjdkeMROGB6YBAJ4ghiwMRAMxraMjWUZW7M1jy313DXXHf+197m36lapWl23pGrLchWr6XLr3nvGu885+9vft/G+992OW7ZcA9OUYBky7rvvcTy3fT/e8W7KA78OP3zseXz329uw+ZYN+LVf34KuTlqzgAP7zuKbX38Mhj2GD//W21EqlrBj+37MmzcPt73xFjbzJPU+MjqKb37jOzg9dBp/9pk/xb79B/D5z30Ot229Dbdv3YLBhT3QVZLnN/Dww0/jq1/7V3zyk5/AG7duxLPP7mMA/a/++1/juk1rkEpIGB8DkkkXf/aZv4Ik2fjMZz7FKRhVBYhFNeQLeWiKzgot7c+r1QOXM4BOEUWvVr8Gyn3fO2/FO++8iQ/i6UwOX/jq90Gg+HSf669ZjY9+6C50phLsvH7s8efxtQenZ6yfr4lhnZLTHSprHTX1wNIwXR22XmGeXXvtpXpQnglAr+4jWrJohfJ+N9ghzQDoHLvMuKl4e6YDzs/Paq5/X5UjtgkGer15M72Dzjs6ur7TvHHqRFj2rX8QbHBYLuiyC815EuzDNoA+/VBcqnbjgibPNEDJdG0Na6dnq89mq5ywfU2WRqHzDUUwSzbLLRlGAflchhnohUwOTsFEVBIMdMVUygD6ssGV2LhhE95w063soCLmQ66Yw0t7d2H7yy/g4IlDSBcmIUddzoEuawSgm01IuDsMlJOEu89AJwn3SCzOudENgwB0YpkIBjo7xMJ2RIuvDzsvL6Q64cryAHRealoL0s0GeHYh/Rbm3nB9XHlyWDvQBtDrB7v6/XjOXoqc8fwzCwA6Bwe2+MR2mQUHzoYNuFAAnS1hINCl7ncPQKcUKEJhqXUMdALQiTMjKVoVA51SoZDTjXLpOg6B6gYDKMQ+92V/K3bq0pFwZ32tkAt0WHvblnAPs5q1r72QHmgD6OF7j2HrIIDOUu0BBnpZup2AdA9AB6CpCltb2uezXqxw/DDorXi5ysty7nSd68KkXOG8KSAmd0XGvULEFuxzPjt4zGu6rvzvDLJ7hBCfeU4nDH/rzOC/BBWqyFDkStBJj5cBbxedHR0MXo9PjLMqCNVPj4iUlBQIQEx1kmJXCXznciWR4sqm3OgkzewB9tQnXH8XJdIDhsMguaYT05zy+RqcQpMCpzQtAoXycUmyB6BTPwllQ8FArwXQff+ZaGcFQG/cULcB9PDvQfuOdg+crwcYQIclUvRIajkHOlscl0BgF5pkQ3VNSBRso6gomA5G0kV854c/w33fehgf//jH8JY33gSYLp5/djf+z99/Hl3JXmzceBU+9tH3QtWBoZHT+M//9c+xbsOV+PjHP4l80cDXH/g+vv/YT/DlL3wWHREFk7kJ/Mn//AcU0xm85cqr8dY73orjkyP43Ffv5X3pJ3/397F23iD+8m/+Bvszw/jYH30cN6xZjiSlHpKAn+/Yh7/70n340Ic/gOtWzMeOp5/Ag9//KQZXb8D112/GQE8Mx3e/iBee+wX2DWUR61+Mj37wLbh142q89OJxfPe7T2IqM4EbblqHRUsHMDY1gdNnhrB//yuYP28QH3z/r8G1DHzrwUcxfOYk/vAPPobOzihiURkWMdBlhQFcp2RDcWRoHLAEHD85joe+8108t+MF/OXf/CUWLuhCIQvEZSChuJg8M4V77v0Svvb4Y/jej3+ETlVBhybk3Q/sO46PfvSj+C9/9Ze46bZNmCoWcc/nv4Ijx49jw7q1uP0NNyMzOYVdO3bhuWf2Yu2GDfjwb74V/QPd+PcHnsaDDz6CT3zyg9i4aRXiMRW2o+CxR5/B9773GN7zq1uw5fZNUOQ4VFnHAw88gWee3Y+3vG0zA+hPPbkT3/jqD1AyxnHTzWtw1VWrMDk5ib27jsI0VFx3wxq8+c5NOHP6LB544DEcOXICd73jLixfsQwjw2PY/8o+vLjjZSxbvgwfeP+vQ1EsPPzwj/CTJ36K9WvX4t2/8nZYRgk//PGPseulfVi+fCn+8JP/L7o7o3jkkZ/hr//6r/Enn/4TvOHWzVgwN8ES9bQc/6f/9BnAtfAXf/EZREnX3TURi0WEMqQ9G4SAtk05D0rA+6kzp0+xjL/Usfgad9myZVi/fgNKRXLOgvO/0OaDNk+RSByOSzk+LREJSFuDAOnSlerkaPZleojN4G2OCARqJi9MmKEUckVh7mjNtbfdvAG/9RtvRiwa4Q3h/kMn8G8PPY4Dh0+dU+Dtt1yNd9+1GQP9XfxvlFP7n//le3WlyltT2/pPnQlAD3sgn826X6plzSRDXN2nIrLXdSnylV1SDTUrPIAuwowFc1v8XAwA3a/sxQbQa51x1Q51rw1NAOj1pOLP1+FU7kzj2dCANXBRM3az8YCX5iXcG6j6a+aS2XBMv5qdMaNDuyrlQuM1na1+m631JixAJwB02hNRWK4DWXFRKuaRy6YZQC9l83BKFmJSTADohgylpCAuJbFy8WpsXH8tbr7hFmZbGJaFyVwau/bvxo5dv8SB4weRLk5CibqQIyYkAtADEu4kGe8z0P0c6KKfBFuks6OLo4ZNy2GgPBJLYN7gIGQlgmy+BC0aBSRyHJngVUYR0ovsuGo89qjxyfIauTLcXBOpD/gTAtUIO894BxCSff0a6e7WVpP3Aq2ezJcuA702MLDeOlA1r7zNRhtAb+20bPbps7HeXgwA3W/ftIEanrKSgM9nAUCXiMmoosxAN0UqFAZeVBWWXYJhlFAsFjmAhILfo9EogzPi0zoAPexcaJaBHqacNoAeprfa115ID7QB9LC954L8rgygM5BegXTFkwSYLnyvFWl3Box8XJv/3WNJO8QapyODBFVWGEynD/l/Lddh3y9J9ZKMO+cSJ6C9Kh+68CH4axP5RUyzVPGP1E1tJJjvvG1mOr0Lh5jepsV/7+3p5brniwUsWrgQiqzg0JHDfI2mqh4gL9xixB6nXOWcy93Tl3csm8FzYo7TPQSiEwBBwDvZdVIaofqK9ih8DmKpdmbLU/vobzL7xUgdjNOwe2pGLv32/GXMzC8vdv45gJ5AJyq6qQ2gh53d7evbPXCxeiAIoBP73CIGOjwGOjHOXYfBcxUmZDi8F81bLkYyRfzsuRfxoyeewrveeRduvXEjknoMBw+cxL1ffAClgoMPfuA3sGH9ICIxB4eOHsV//5//DctWLMHHP/kpGKaEf/r817DzpUO4+//8HZKahFiHi5cOHcaPf/wUTj+3G93xOHKKi455/bjpxptw6w1XIZKX8Hef/UccKU3i/b/z/2Dj8iVwsiWoioynn/8l7n3oB7ht6+1448YViEkWfvTUdvz8pf2YTOeRimjYtGYhujuS2HMyjf0nx/Dr77wdb9uyCU7JxMkTZ/HkU9vx8q6XIWkWTLeEfKmAa665Gnfd9WYM9M/DyRPDeOS7jyKXnsDvfuw30debRCyuImcUoMTiLHdilgxEZZ3zcZORPjuSxqM/+hGe+sWz+OM/+TSWL5nPOcuTOqA6Ds4cPoN/vf8b+I9dO/DFr34FUVuCatnoisSw++X9+G//7S/xB5/6QwwuX4x5i/qx/8hJPPajx3Hwlf1QKcDWdhHX4rj2ms3YtGkNunqjjIb87PGd+NZDj+J3f+8DuP7mtYjoEnJ5Ez9/aid+9uQ23Hb7Blx345VQ5AR0NYEHHvwpnn/hEN79nltxzTWrcP99j+PxH/0CK1YsQP+AiuGR40hPZtDbvQBXrbsW112/GouXdmBiYgq7dx3H9u2/xIs7X0Z3TxemJqfQ1d2FNatW4o43bUFvzxwkkwpOnBzDk089g6NHjuLM2TMoFoqYv2A+Vq9chXXrrsD6q1ZR1Bcef/xJfPc738N7fuU9uP6669HbI/K0Dw+ncfdnPwvbMfCpT/0hUskYFIWUUjQoigbDJEyoxUHnF+vluyyf8xpioId1GLKrrDGcsaVDS7mx//j3fw3r1iwt5wEiKaFMNo+pdE5sGiUJ3V1JJOKx8jWU4/yR/3gWD33vqabrF7bPpnMWzwSgixyJjX/C1qvxJ597ZTgH+IWU1Pi9jTi+agF02nwTSNIoeO7Pq/Bsal8m/FwA3X+m31K/jo2O58UG0Pl46AEJ5zrnmgPQ/aCDMPOGyiapr0b7ofGZUn1lmdgY8gHnA9DPmWcXwNIK02chm1A5l84CcNTI+9ls/V+t++rNzfMB6WFtuv8utvwdaCI3e7N9Hq4t5EoRHFeSBvQB9GIhh2x2CuMjIzByBcBwEJOj0BwNclGGXFSQkBNYvfQKXLP+Wtx43U3ssClZFsYmx7HnwF68tG8nXjl2gCXc1RgYQIdqVCTcyTHkEruCfoQsYoXSQV4yBalUBzMpiEFC7LtoPI75gwshqwSgG9CiMZYoLFGOQeowzhUocqhfagB6uHFpdvTFfeFsGgHoPkbb+OZzNttzYb3RmrubbX+4salNT9OatrDLlT2v4dLthK9NcJ/W2N319oLTrQHCHS/mcDMAetixEUYm3DmisVb7V/kS7q1VhiiXdpnsUy4EQPf3EDMGavA0k8sB9q1moBMzhfLZEtOHWIyWZcImAF2RGSQvGQUUi3nk83leRzVNRVdXF0u8i0/rAPSw700zAHpYe9sG0MNZmvbVzfdAG0AP23c+gE6plphm4VMfynnPGUAXB7QKV5qY4LYtpIppr0/nKrqEzgfedZzqnE81BD2JZ5f51N71YoNQ1nAX4HlALZGAbD1CUrPE1q6wv5kJLtga1T4tMmh0hrFtmKaQZB9cQIG+MnK5PFauXMHno507d7LPhQB0gwFwh3PkMjOPz0D+7sULHPDA9DLETfXxiO/EPKerDIPSdlgMtKuKBolY7B7rXBDFCGwTQDoD5wSqM4B+Lhu9MooUHBAE0Bs7FwR9EG0J97DvRPv6dg+c2wM+gE7qgCzhjiCA7oLl2+0iZLsEVRYBNZQjPWNJOHR6GAePncKK5Ysxf04nOmIpFNIWdv7yOIo5AzdefwUiEQWO5CCbn8SxkwcRjetYsHQJFCmBA4ePIpspYfWqdeiKAjnTgZKUMTQ8jvzeU3CKeYyZJpauXY6B/h50x3VIeRcvbH8ZQyjhymuuxPxUEmbGRCQiY3hyErtPDqOvtwcr+jqgmiaOjuYwnJlCLpfF8OlRrF28ACuXLMDZkoUDQ1NYPq8Pi7s7YWQswFGQz6dxZvQUimYRkgbImoQ5c+dhzpz5bNKNUgHHj51GqWBi5YpBRCNAJCqj6JpwdA0kXOJaFpJqHLJN6ZqAomlh94GDSBdy2HDVBlZ1KmTy6I5GkYrqKGaKOH7qJPaNncENm2+GWzQhlxz0peLIpLPY9uRzWLfxasS7YpBjMUwWCphIZ5AZG0Z6KodiNot5c+Zj0YKl6O2PwnVEmsHxkSxe/OVhXHXVcixY2MOpOWxHwvBQHsePn8aiRSnMm98B26bg2QgOHRnF6FgOC5f0o6c3ie89/DR+/MMXsPmWjbj2umXIZEdhlkwkYp0YnDsPfQNR6FEblmkjlyHJ9kmcGTkFywbMkoXevi709vZj7kA3JibyGBjoQMmwMXR2CpnJSUxODSOXs9DR2YmVy5cildRRsg0k4xEcPnwYo8PjWLpkOeYP9MM0vbXMMbBv9wHk8hls2nQ15SKBqsqscMkkPzkCV/KDettv/Oz3wGUMoF8qDHQa1N7uDnzsQ2/FhiuXcjT7+T5khIZHJ/DwY8/gJ0//8oLmRNiDcsVZVl3sxQbQxV6+sY3khXRAWGfEhZQV9t7aPq3H9K78zZPFIpCk9sBxnoKbY6CLhZAdWsGI2hlYqY2MZ7Uj1vFYer6cV2U+UPmVw5XfQGLD+6e1YKMDhyXvEeJeH8moHHAaGaPwfSbmcnWOxEZKau6asEFB041LvfkmDsPBKOnGI6Zn611rZJ4117OVuy43AD0seO6vA2HHdDb6LWxA0IXMhXBzTTinhOqNDcgOZNlFoZBFJj2J8dERmPkiJMtFnAB0W4PEALqMhJzEFcuvxNXrNuL6a2/gXOVFw8DZ0VHsO7wfuw/sxv6jAkDX4jLkiAGJAfRaCXfBrqgF0AkYj8cSnEPJtF1ImoZYPIn5xObQosjlDegk4a4oMAyLJRoloqf4YoutJu02MUjhxqaJArxbwr0DPoAebm8TZk1vviWX9p1izxGm3/z9QCPtEhOYlXW4iFZO6EsbQD8fqFm7L/elVmcFQJ81Cfegwz7MfGtkngX3EGHnc7jn+08nsCDcexOunGYB9FoVp8pxj/brovZVR0BSpWMpzdYy0EmBxaJEvrLKcr0EoFMeXQLQmU2pyCgWc8jnKfAty6oulHt3zpw5iHhSwa91AL32PZ9pRrQB9Jl6qP3vF6sH2gB62J4MAugkr+6B5GxH6bvrnUnEOkHnE+5jVzC8iW0e0TVoisogN9lCAq/pHEEfAQ0TUEzlEMiil+XU2U/j5TFnl4svze79prIJACeWN8n7lgH0QO5zcdasBOrRdxZGl1yYRgmKImHx4sUc2JTL5bB69WoGD1588UW23aQYQgxyKpIUROg7/dC/MdvcZ5ZzQHDFp8Vsckrn4Uro6uph1no2k0c6nUahUEQ0GufzkiQpIDITXaso1Hby3yosBk29w6xzT+Wwwv33AwE9CXdKElxmoTe252gD6GHfg/b17R44fw8IW2jBlchOKrA5IEZhuyb+jfKflyB5ADrbPFWDJUeQMRyUbFJh1hCRKfLGhV1U4JgqJMfmXNTJpIR8wYasG4jGFGSLaSYmyEhgPJNFPJZi1Q/NAfIlB2pKRqnkIpW1kUqoyDsWTE0l7gIKk2n0JpIwShbGZQeO6qJDjSDqpaSQNAUTloRCycLcmAzVsZAuyXB0kg6UYOTySCmUL1xGBgqKkoKI6yDmALLpQrIlaJoMWQMM24Iju9CiKqcONAwKGtWYkEHq00TeozUhHqe+MmFKFkoSMfQVqI6EhBKDbbiwLQdaTEc6X4SlSFA1BQWjhKisIkFqJrSmlEyosRimXAvj2SnM7eqH4rgwc3lE9QgMk1IIyjAlG1KEctDbKNkWopReiVQDDGLg62xzSRhEU21k8xmoUgK2CUTjChy3BNM2ENGJJa+hUDChaiYiUQdGidKTRABJhWEDk+ksNF3C00+8iG9+/Ye4403X4wMffBtMy4YkOdApdYdLaUHIp5eHadCaGWNl7pJp8VrTkUrw2pfPW4hEKCiXghyoDBdGyYFlOUilNFiWy9fTepvJZKHoElLxGNLZDCJqhIO3kokEJscz6O7ugGXQ+iaxKmQspmNyYhxdXRQEYDHeIMs6HLmdA/3Vs3ttAH1W+35wfh/etOVarFw6H6lkAh2pOJdPm72JySxOnRnD9l/ux9O/2H1R6tWMk7mew7gNoF+U4ah6SO3Y1AJD/jiI3wIUISdPWGdZOADAZ2374HN9CffaZzY6zyrXUVSuB6DT4amcF0t0kZhv5zogp2VQlQ9vlfvLALorDjxhnObh+kyUeSkD6MHxOW+gBqcMEwEJXqsanvhhZe8bfnDgQt8ONTrfminDn3+zJcnfbB0v5L56jDC/3f5zm3kHWj0uwtkSyLt3IZ0ww73hgwG8vIMEaNDhggB0xeX85z6AbhVKkC0gpkSh2xpQlDwAPYErV6zD1Ws34tqrN3G+vYJh4PTZs3jl6AHsO7wP+468wgB6JKmcI+HOBx1negl3OpBEIlGWrbVIolHXEU+myjnQ80ULkXgcMstC2Zz/nDxrJGtL0o2XGgO9dq62cBqEZ6AL1fum5Rpb2ZZL+dnhbUdYAJ0CA9sAelBZZMZ1oCpaLxxQG379mJ0c6IJdJ2x0qz5eSGiocJBm6iIAjNa1o3YHXn59Gqhsvf1gcE9fvb8XQbuSSyz01gPoBgnESAq0SIT37eyQcu2yHHG+kEU2m2Ewhf4tEtExb948BoLE57XNQA+7frYB9AYmfPuSi9IDbQA9bDcGAXTK7RsA0Dltpgege34WAaCLvzMArShIxKLQNZ1lzy3TgGUYsBiUJjY6wcQkaEzlSNBJqUoh4IlIA0LtilILsj33/AeVMxqRyW2UikVPPbGyVglCuNjDUeASAe1izXChqTKiMQ2mUeS6zps3lwFuSqmxdAkpeUrYvWc35zwnAJ32MaQmEo1EUCyK1Bv0Q2AFsdQ51zmnIwSzyym3OQEkmhpDItGBhQsXI6JHMT4+idNDQ5iYnEIy2QFdIxBEQSaXZ/CDQHVmobsBAL28Fnis9HJudDGOxHqVGECnn8ZVidoAetj3oH19uwfO3wPClol3UOxl+e30XMNeigXb4nAhRZZQKJbgSDJiiQ4YjgSLA2VMOEYJsSixnwlClmGaBDo7SCQ0kapCNpgpXLQK7AywLQlF00YsmoKmyJAMcRZ1NTBAHWHAWoYruzDYaLgwCwUk9AgkImHIJFxoMoCsE4BOBHJXgqOpyOUMdEYVEHpMkvSuQiktCEN3oZNqrWWhRDZLUSBT2goX0FwFEuX88NAEGwRau0yasMmu0xlJVtinxL1EAL5NgaQybJfAdtovUwiRDNXWobsRSJbM64GkKzAkFyWZnmkjU5hCZyKJKGTYxRJ0aAwIu1ENRcdEZzyJQjaLiEqMdovVSkgFkUqWNNVLZ0ihDgqvVaSHQi42suOaRqk2SiiUClAQhSKrHOBgmAUG/zVVhwwKBKBFhljblMKDnqCJ9cR0kM2VWDngRz98Ag/c9xje8Y6teP8H3omSQe1zuUzuBp48Yj2hciigiwBvWt+iEZ3XINN0mSBL7jN2A9Icc2mMxZrmx+3TtcWSATWicIAYt0UmJRVaj1UYhoFoNALLcKDpsqeU4sIsFhAhGQCav7T2ShTQ0EoyQNuinL8H2gD6qzJDwjuXmqtmeKdkfcnSNoDeXP/PdBf1azVQXun/yt/FU+iQ4i9oYUH0merhb/XLv728GrVgqyCAC4Md/H/B+K4upSKgFfh7GSindhOA7jkyy7eLh/iRzeKh/gJBubnK6ETlof4zg8/wcldVZEG93KcNIUGNRQgHWxsebGtsRM65ymPPhVky69VtujnnH4ArsmqN90WzAHrjJYjemI1ABeqz1w6AXtbPq3pXgu9N8Pu5TDCxja4WBPHtUu2z/dGqX2bw2dXl+xbj3PuFcKC/lQ9+r38PXc8gENuhavtQr8y6dqiB1y/cO+21i9jfJIHIADpJgBGAnkYmPYGJ0VGYhRIUG4grMWi2DhQkZqETA33tyvXYsPYabNxwLWRVQ6FUxMmh0zh4/CBeObKfAfRMcQrRlAw5aosc6BC5W4lpQUw5kQM9mOaDvVT8E4slOG+SSQC6qiGWIAb6IqjEQC8YZcdYyaAIbQGgs53wciuWc8uUDf355ka98Zx+bMPagHPnawMD2uQl4fZqdNj0l8jGWxVurlWv1k02q+HbGm9Fw4+sc2EwaKvx5zQ+NiIgsAKgV3YwjZfW6JUkQSpkUFuzTwvWw8+/2VjdhLM6qIBVsfvVezjv72UAPVxbGh+Xmra0VBlA2CRyiohxCdemxnq4cpUnUBv2tlDXN2M3QhUQWJm597z4k0Z2HJxPlmV7K/aK6+sr/npBr7wqsCSuAND9wFeRs9e/2/vtFVxx/VXGkeYcrb2mYWBychKZdBq5XIal1/mnu5MZg8RAJ0cXgUB6hJygIh8uOcLIaUpbi1w+i0wmjampSVjk1NN1LJg/nwF0Uf+KZC/XWUBS/JsCALhWomHl743scrwnlAPWprsnuP/nfgptpGv3ezPMCnYIChvt+V0rqs1BBefz7EDr7+aq17KZd3MVi9rIHDxfmc34Rpp5d16Nexrpm5l32hc2NmL2T3cKCdiEgH3w+4oIfv6nkfem3jjXK9+/TkAnvn0J/fK8GkN6njJ9AJ0AC5JxJ1l2X8nDY3OXbanPQPek0x0HEU1DMhFnEIAAdGJ9G8Ui/9B5Qsi+095JAOiSSrluK2mdyO6SzfTTX2jEZlcVlu4VoLi4l64RPzKD3pQWg5Q9yLbqEfqtCRBfAfSIilicAPQCXNtEMpXi9pNUe3//AH8/ceI4P5fk18WPxs8tFArI53LI5rIoFkoolUocKEBgerFUYnnjbJbSc5RIvJ5BrdWrr0Q8nsTI8CgOHT6Ks8Mj6Eh1QtMJrJA51aZlu0gkOznnLB2xygx0D0D39MfKa4H4bw+ik6xAHvRG5pvX396B+sH7/+kSm3Pt6rR74LXXAwJA9xzMvLDQLt1bKch2woVhGry/i8cTIF8IAaFkBwpFm8kFsZgKyaWUES6KxQK/5ZFojFNJ0H7Xcg0OKuK0GCQBz+QGUjgiv5AMBRpUh1jNnnoFQfhcCbGR85U+GNrn/Za35yJ/uStDof2lo8C2XESiupduQuHAJyJeyKoi0olSeRwsQGuC2J+KwCkSR1Qhe/tWfxQJQPdTgIh1hPawXjoOrqD4d97RSjbB4VBsAtCjUGwdki3OlbYMmKoLU3XgKhZyRhq6piIu69BsCjjQUMjk4KjEfpcZoM5mMkgmYzCMAttxApQpIErsHjwFWU/lg9VQuE8EdsD+L8eFpugcyEDrGK1Z5BPzN9+8RnkBVMLfKPM4s9IiMbhdF48+8kN877s/wtbbt+BX3v12Dpr13F+VzYqPV/CDqX890gxfIXYUVTuXKryh2mtP+2j6obacu9up/25VzkPi373ELK+9F/GyqXEbQH/VhrI5J1O46jZzSJyOgS7Wncq7mGeEAAAgAElEQVTL7n8XG+hwuQubqVe4lns27zUSnVMP0KweB2GwGSAJyWsJ29f+AuMvCeW1gbYVvAZ4zi6PDSrW/vI2pHx50FnmbQ/K+a442s1blHlF91NhBb/7OTg9KTK6TpYU3oTQwll2htfez9FZ/mLlLWplOffqRWy6OSWiqsPNuGbuCVcCu+d8z1zDt/KWx2uMD1ZWzTfGyLx+8SPIOTlYuA5gh2lYO1B2NDbYHJJNYonqcHULDWTQBsxPkNZA1Sq1aWx+NfDIBi/xN21VbmrPdeXbZNpE+wCS75miA3rge+UF9Mql4BaR+05EzU9Xjm8lvA12ecPY6D0kee73Gd0TlL4LPrvyXWC7irdXpXLPbWfQzVre9Jd7tN7cqbGq3iVh5xnL6RJrg1kHgoVeyE4iMzWBqfFxBtAly0FcTkB3dLgk4V6iw0UKa5avxforr8bGDddB1QlAL+DYqeM4dOwgDhzdz0z0rDGJaEqBwgC6BRulMnDug+gCQPf7y4uulmQkEykoKkm4O5BUyoGe5BzoiqYjmy8xG48iWosUHUwjTo4unSKAfXdsI3Ogej7MNDY+iCXMdZh3OiQAUB77cO9n+D2akHCnJSrMh6OJQ7SfRyJMd3nz4Xytr35cYJ/nk7bDNCj0tYLJFOYTbmz8fYAn4141H2ptpz+Hg3OyFpKY7h7fcAjHs//hLYq/xE733bu4LuhQc0/l/Q7UNVgAV50mol8f8Z336v7kDDRJ7BF8xKNmP9YE0FxPKWjmsQ04ILjaXgVDdX3wnvr3k3StYKCHfoFmbkJgDBlwDPFON/zwwIWzwUD3i+PpEZzD3hB52+/ydOMdg0QMGALQhbOLu9tzV1KdyTyKE41w6Il9RtmjFFy9zrMueHsOXmtFYK9rO8zemJycYACcwBIfQO/2AHTLdBlEJ4YNAeg0F3jvTpAIAegSkCvkkCUAfXIChmVC01XMn1sHQKc9EknPl52h9D0QnuEFn7H0MQPrgvnkt9l3njHo7s1HYvWU5ZJr7gm+1txnft/Wvut+h59jpsQ9Ve/6NLaCByEw4AJArzj8gnX2v/NurE47g6zYem0WQQeeRLRXJt/jzY1p7/H6LHi/f8/0ZXrjE/oM0cwbOtv3VNjHVX0W6FvxHofsW28e+3v1hsZjprGpM7b+HlCoUAijwe8X25SaOtebG4F7qOfFPV5u70B9hOvZX/Bme4wudnkesCEJxh8D6H46jDI4Q/3ogem8dxTzRJMlBjdi0Qh6ujsRj0WZDZjPZpHLZmAYAkTn/Ohky0mVikaGA41kBjl0TWMgR9cFIB6PxznQiAAIkvClv8ViUQbMCVQiZiaBJPTviUQC8XiMWYOxWIyvIxeCqsuIxBTYZhG2VeKgP7IPluMgHksyqEW2meqk6xEkEikG0WkNKBTyDKBnMhnk8wUU8kWWfs8X8sjlCxgbG8XY2DimJnMoFQkG17F27VX8jKGhs9i3/wBOnhpCigB0LcIhd5NTGQbNU6lu2K7EkrxBAL3MAmQ7TvY7eFaiKymoQfxM96n2IfgAurj6wfvvvtiTpv28dg+87nqAwWNvLyrWMF8RwtuNSi6Dt6Q6EYnEYVCCa7KlssJS67RHjBAjmFUtSDmY+eIs5012i0g3lk1ANoHJBKJrbPNs12Z/Dm2gdDUCxSEQnmwE7YQFWF3xf3jnYE8hq3wq5v8We01iUPuBpopKqSi81H1eygzhew+2LXgWlSC7xEb3SGXlM0sFIPcB6mAQaIVIQc8ilr4NxSEAPQLFjgAegO4QW152UVRM2ApJPZHaRwlRSUVKi8Mp2XAsB0qEyBwWrwu2RWQQk/1m1JeCJMWnA6+PCESnPvXTsbpQNAWTmSlea2iNiukxFIoFKKSSokdEKkNixDMT3Fcg8TzdkoSiUeT1i/zJFCd28uQZnDhxCgsHF2Lx4oU8huUtIo+Pn3LWU8/11tCyT6WMMQRfq6DHpdopxOA5tTicS+p1985e2g1+DQHoYTuSN4mt85GcU53pnO31QOdm2Zqh++AiA8hhAYWw9b3Y1zfnyLvYtZj5edM5gyt/9wGq8Ie+sK+AsOfiLt9RLxbSc7mitb7NWtiMncGeR1h8F88V0W5+Od7f+Fftd5GjSnxo4SIA3XfF+WByBQis5id4dzGo5bXGa4fftmo2fWWcfPB/5pEL3hMedA/z/PII1F2op39SvfEXPep7Qyv3ir84kNl2hnMy02FWgG2Nf8p+8kZv8aX6Q01q30HaaCHePAxRhpC4FH0a4jbhNAzlyKsNoAge1ANjWsP9qJAhA2A6b7D9e3y74ru2A4hN+VnivROfwHUBBnklItJ76fnac7y4ni3xc4bXPssvp17bPICS7ED52f6cq1+mH1nrGzPBtBT9LkxOzXfvubzlDhEQQgciRVagkkw6HaxcE4psIzMxiszUOOxikSNv81NZJNUUIlIcshlBVE4hoXWhK9mHdVdchVtv3opkRxxFs4D9Bw9g/6E9OHh4L46dPoK8lUYkJUGJOXA1C5ZbFPlbKd+fd2AI0N+ETJhn/iJ6jA+GlLeJcvslUp1YsmwZ5z4vsJyUcBbRd7b1FBBDcmMcvcyucW/s64/nuba3djyC41SZd3yQ5chm/yDZyHt6ruLJzHf58yn4nsx8V/grvDzoIW6st95UWVI+APpvq5CiDLu35dZz8FlwGL31Nvia1sB+PhAYxq6FaHrl0hZKaldFhpcbUt++iHlcsUlspfyNTHkf4T0k4OivgE3i4F5+H3yHTY21DVpeKoLcIuWi/CXIj3+pC6BzrE7gU//9Ctp4sR8OvsfT3OMr+JRBhpaPfvWUKe9x/H709yrTRB9UrVG19ilgh3x001+Twm1XGp/WNYpKjd8Y7krunRbnQA/WqF4QSNVWo2o2+sCVNwO9ofNfJd/kVA2B4zMn/Tc28B7VrD7CAJLihweFcXClBcMoYXx8nPOXk4yvYJ93oaenh52OlMPQMgjMIHBHZ3CInkMMdH6e5MC0DGYXETMmm8+yRZw3MBfRKK2hIgiFA1EoryNoL0IAj9eSMoDOK5rH2KmA0QK8DMxnPhdVAHTxXfRO1ffyjkfMZ2H/p1uLa3t35v3YTM8SagfnB9B5iLy2NdZOUX8fABcxM8F3XZw6ZwJsw5XpBzi06uWvvATh9vbh3v1zLb/3PtSbT+WAikrf+kErPpheDlgSI+IxzsTYUI9VxpPGg9hx062fgft5ry1q6mtPiGCyyhwOjq1/JQWRiKecO2/rBW6Ia8WaLeoZ/C7qyX/356eXZ7v5Hm/tneHmDfWRA1cWuX0p17bfTp9x6PWAF5DiybpLlH81ygzv9OQEtmy5BeuuvAKnThzD6VPHMXT6JEaGz6BULDC4HU/EEU8moCfiiBBjPU7y50l0dXViYGAOBx5Reb29PQyKE3CkEMuQzhB0stBIrlaFUczDMkt8Zkl1JDkf7FR6ioH2VDKJbGYSRSMHxyUZZMrTK+y0omqc45yYhiSJmyEWI0m3Kyo6O7sQjVEKKvo3BzZJtLN8O313MDk5Bdt1EU8Qy3wEIyMjmJqiICkDxYKD/r55vJc6dXoIhw8fxemhYVbmUmSNGYrZXAGm5ULVYiLvOQtBU6+y2HPZZHGIQjng1N+zi7zLdAdJKFesdtD+BLRWeD2qBrfu/+Y/tHbCtZ/e7oHXQQ80AqALCTmF2ebEQCcwlmTFfWE/RRG5vmkvRJLjZH1ZUYOIzJ4/j85ZpHZBrzIFCpFvhgJ7ZEVCMpqAY4ogp+A66699lX1Y9Zmr7AZnEFlh4Jlye0cjKteTApOIiW2aJQaGSRo8EMrpR0dzuQSeV4grXsnsg/Hu8Njo/nG3sgv3fMKeoobMALoOxdYgEaveA4QJQM+ROqJCAQcq8kYeiu2iI5KAkclDpSACjXKQU/2F6kgmOwUKBiAVFFr/Kr5kX5VKsPaFzaUgKwUjY+Po7Eiy9HnMS99B7Hv6zvt6z96yaqWvnOvt99PZKVZJofFlYX/mjEkM4NPaQWXRuIrFlMBzOh94Mv9eMB9dU7Hi9clt/g6G1Vu8M5C/r+d1pPXb0NfBm/1qNfGyBtArgN1sdG/tptf/73qb4dcqgD5dP4bb8M/GaIgyZqufZ69FrXZk+lHKlXKq2FNeQ+u6YxpkWQV5OcHIu2BOxMr3IIDejKy0L/ktKl4tSS+O3WJdrV7Fws9nD4Rr9fCwh93feLVi5RXj7wPogqnV2OwOE6zid1NlU9hYGc1d5cuxn+uMbe55597FEkmMy1ak7Rp5tnBKhpk03thXBVH4G2V/HgedquK47js/p3eS1rvHb8F0TtqZnLf16lO5xxc9pY28P6Nr0L0KC1G8vZXAHgrWKM9L/0v9+rC9IU1IORBhKwbL6xcfQPeZWZ5TN5SyCm/ROeJYVyJCetAxoUoWpsaHkZ0ch2ybDJ5PjU0iqXUgKieh2DFElU7E1E5EtQ6sXXMVtm55E7q6kyhZRezZvwf7D+zCgSN7cPrMMRTtDHQC0OM2XN2C6RRZnpDyXHE+Qg4WqswRbiYrWUlIJTvYwZSng52sIBZPYtHSpSzdXiiZ0Ci3EkVaGxaD58EI3Mp7er65Fn4+CDkwAs4FA7BazqqRN6jRa+q9N43e28x1Yd5p8fxaMxBcl4LfhaNSHMYaNM3lBoj9ULA8Uc96ay9bS3ISeCBQ+BaF7DcPEAt514VdXsvcFJ7nwH6glq0ZANP5Uj9/nn8yDtpbz454j6wHPgaDCwXLKwAZVD+yClcqN5pP/f5/Be1g/e/nB9Cnuz98F4df1+qVMXN7qteLeuvAueMZvjWX9h2zmmpmpiGp7arag0K9+4NqGn7MZpWxqTZ0nsXyhp4oReKdITCFgslKRlEA6DliGPoAercHoIMBdMck15UMjZhDnkF0XIvTZBEARbKbpRIxF4WUO/33vLkiBzoHlhFwzsG8ld8MH3noiRcOVracQTB5uu+1AWiN39PovD/f+z3TwHrgOcs4BwIAqgB8n9ksnnUx23kxy/SDwX0Ocqvf7nD7++Zq4++lOcjc93rPNDZiF3GRx7P6HCGCVX3w3DMGVTahRiWlzDmrzMcKDClEaMvBbDXfhSKDKKvePQJAr1m/m+vult8Vbs74Tn3BPqf9tD8HKqxz2i968r0e+57wlc5UArAtTIyP4I43bsW6K9fgwCu7cXboFCYnRpkZSAB2V2eKpYHViI5UbzeSXR2Ip1Lo6OjgAKXenm7ApfyyNjo6kgyG08HDMEkhS+RZp5RUuXyec/XalgHDLPLfyfxSwFJHZyf6evswPnoG+fwU8c0hK+LMbpIEuyVyl9MYEmOQ2KEEfpCy1sDceXyeITCbwBk6CxHrnM9ENjAyOgZZUTFnYC6yWWKnZ5HPkbQ7AScaNCWG9FQWR44cxcFDR3Dq1BnYRKUkeXZPlYvIqJKsiRzozJX0meYCQBem31udPHahH8CguDaD5yL/sm/pK34cf6foB2EJRnslXeH93/i7ls+5dgHtHrjce6ARAJ18I5RfnHJU0zsYiUY5Xzal/TFKghlNea4VjnEhqXTKxy3BcQQbnYDtaFRDoSik3AlApze+WBR50eMRym1drARR1un0esHx/r6F6pTPG0ikoigWbERjKkxT5MqmvSyVQ+AzqSmdC6AL3wH5dxU/B3rAicDW1vcPVH339nRegBq3W7IYhNdsFYqtQnbINgpA2FQAQyFOucjtblHSdtuFLimwspRznMgaVJbDyiWcNqmQ47WLAq8obRKtDWKT7wPoPgOdPdRQdQnZQgmxCOVUtxCJqLBMofxGqUPYtcQAuiMUVKif/eO6BBRKWT47cBCtrKCQp3SINH4RODblMlc9wgGfLqoBdD9gjwD0Kid2rUdmOq8JKXNRFf015HJ/8y7X9rUB9Is6svVA9DaAflG7ONTDLj8APVTzm7hYyFvSAhua4tZgabUwZnnBrkkPUO+9CSfbKioUdObW3l8NqFcWv2ackuEOvQ12VtVl4vAvGPn+TzPPOd895wLojYI0YQF0/9B5sVtw7vN8AN2XNLr4JQoA3ftptMNq5mZjtaoFAhsrrBlAo9Xz2QcAKYaTzyIhELowqQIEA92BSzmZfDjQV8KoBdG5Ds0B6BSNqikR6LIO0yjCdQyosoX0GAHoYwygF9JZpEfTSOgdiDCAHoXqJqFJKSQiPbjyiqtx6xtuR1dPB0yriP2v7Mb+gwSg78aZ4WMoEYCelCAnHaAKQKf0HsR89U89wqPjA+jkBFowfxCxeALpbJ4jdikP+rzBQcgqSbgXEYnHoGgasztUyidIuagsyqseYmAam8Tlq8pjQweylgLoHqOjKvAkZGVn+fLp1iZxpKwA6I1ZAFF5An/KrungehtgipXXTD/emqXUQmcOCdFbgfn1aoDoM9S0GTvYjL1lIC+MYhTHngQB9Jm7PMwaPfPTpr+imfZfSHmv53ubmZ+XWn/xrob3tiKwbXoHorenD6hV+LnmGUD3GOgTlAM9m+V8uN3d3fxDQA/5wSzTguTIUCRiM5KTTKSzcVxTpMhybQbii6UCs9iz2Qz/+/z585mJKVKWUb5LAaCz8hKrOghHH+8D/f95gHOrpfxnYzwvl3e67Igm2f2WrmuV82drx8fPa02lNJ4GpZmzdDPtCGuffFsQZl/De5swa2czDZnFe8L1WQVAp+AfAiG83V5Zqp2DlD0Jdw6Oh8MAUFcyCV2VYVlFXLF6Jfp7O7F710soFbNIxqNYs2YVFi0eRH9vN8YnJ5DOZ9E3fy5S3V2IJRMMekcp8Jbspk1BvIKlZ9smTMPAyMhZVvLo7uzEqVMncfjwQXR3dXCOc7Kxk5PjsCwTCxYs4GDeBUuWYHL4NKxiDtG4imIxj6n0JE6fOYvh4RGMjoyyfDpLt0dimDNnLhYMDmLZ8lWcw9woWYglOmE5wOkTJ1AqGQyGDJ0ZZmbhggULOW2HrGhwHRmpjl50dc+FUbAwdOosdu7cjd179uHIkeMoGQ44ja5L+XJpfSBGPYHzgO1QDl4P/HAVL5dt5f2r+DaEL01xXKi8rnkAOmNbYidfln8XUA8PnTim+Cx0Cfd/429ncfa1i2r3wOXZA40A6GQdRfpsUr/Q+bdhUHoflfeBZH9smwgGxFaWmD1NMuBkx+i1JdUNIlLQ3+gpFIBESxPLrLsckgMw2F67z634dSv739pVUIDHk5kcOrpiMA0JkYiMbK6IQiGHZCLB7HMGjGsBdA9PpycoLtmlYDAPr6AeeF4Jx6ukoqgERTKcLNtwZJPl8DXOg66wLD21jhAESwUszcVousCBrD093YhHVVgFCxHhvYCqSeSWgmW5ODs8hIGBAUrODlUmAJ2CDzzNGk6PREC178MRv2UdKBRdTE1NcSBsKkV7c+p7Wo5oH+/X3sM0PIcj97KngFsiJRTHRkQnGXjKLU9jbfHYJBNJIefv8/I9dRefRs5eS2age9FTdR2YtWiH/16JsfbTgFyeb9vroVVtAL0lo1zLPq/dEM8WsDtbh4pwG/6WdHndh86Ww3D2WtTqkryYKFpcec1sDXhSXlYC0W5+y+opN/h/a2Y8a+fmtMCEdwD3HUWX3pwOAGItBtDpsO25lxpmOfoMgEZnqE+UaM0Mq66FyK873Wam0RpPf92FMNDDli5YTuGCKJpxfrZ6/gcB9LDhIMJp3VjP+Qx0l3b7QT6t57AXmHmFjS6sXk2+4BmLEi1QZR2arLNEIR2SCECfGjvLMu6yZaKYziE7nkFcFwx02YpCsmJQkER3agBXrrkKmzffhs7uTph2EQcO7sH+gztx4PBuDI+egGFnoSYBJeEx0N0iAwKUU6ougM4OIBHp2tc3B7oeRa5YZCc/Mc8HFy+GokeQL5CEuw5JEQx0irgmaUQfY22VUsTly0CfccKcc0G9vZr/t6o1ywPQQ4iDcFkiAjuQhqUKQK9Q4MvvQ9lietJuDb5v4Vpea/39fcfMT2m1fardj8xco8oVzdQt9F6dAfRK0oxG6xe6nEYfHLiumfWmiWLat3hBeK/1jpgOQJ9u3RFSxeJjc4CPkHwk+UaScJ8i6fVshlmIJN1O4DmxJUmhheQ3FVdlAJ3P4cwcp/XTZBl3AoEoBUsQQKcVdHBwsAygB5nnPnjO7xU5+2oBdJ+18xofpGZsWjP3tLqb2gC66OHZWAfE1jrcCa8NoIftswpDjhnoXhCFl0CD/f1C5cuTbvf406osYaC3F10dScSiGpYsWoC+3k6k0+OwSQZYdpFKxhGL6dBUmRmCJdvEnAXzEO9MQdV1lmun/OmlUgmaJ9meTk+hkM+xHT57dghTUxMsdUw5yXO5DOb09XLOdJIaplzlxFAn+0xWvFAswjIKcOwSBzTpOjHKFQasKZjXNCnQllQFCZAieeQokskU+ufMhaLoKBZLWLR4Obq6e1HIF/gMo6o6pqYykGUNXT29ZWl3VYlgdDSNkyeHUcybGB2ewJEjx3B66CzGJ6YgyTokSWVWu0mSzVCgqJRnXTAjQwHo5E9xhPC7J5NQJkFMC6AH2IkPfLPNQG/1utB+/uXfA40A6MQXsAnolgWJIF8w2ScSj8dZkePUqRG8cuAYThw/hXR6Ep2dCSxZughLlizBwJx+xOM6+00YHDZJPcNgNnUsRgAzKSC5UCVTpCQNdjkDxPSpsJrL4GzwbAUJecNELKHCKFEucAmnTg7h+e0vYO7AAFauXomuTlIbFMHyIt2KH6Eq0mz4ahh+cj5hkyoAuk/QqgXQqRqcJESxYcukqmFDcwDVlqCyYodKoVmwZAkF18RLe4/ipd17cNNNN2LF0jnITpbQ3xlFLmNB0ymdYIn78adP/gTve+97EU3o6EwmkC1kObUHy547PoAugH2R7gcctHT2bBrbtj2DK65Yg6XLBjmFYkSXRJCsRHLwosayRD9Cycp7CoqmiZJpQlNVRCMxXlsohccvf/kSByLcdNPNrDglAHNPUckjeYhHiT6r6GfWBi/6+55pyIgcwOkF3l7+r95l2sI2gN6SgT0fCMgmkqU0W+KRrGrPbJQR9oDUkg6f5qHNAK6zWb9Lr6xXj4EePGwH51TwezPjWXu/3+fnY6MzGBX24N/y91kA6BRR3WoGekX6LaTzI2Qf+CB6a98DXyY9XFvC1Ikx7SYk3MM7mJpTIWgW0Aj7DoTps7KjzAP1WslAFzLhfj7SGrA8wEb3x4OjV0NJuIuDj0qHLkljBxTlQCcAfXL0LDLjI5BtA8VMHrmJLBJ6JyISAegRuEaEAfQ5vQtZwv366zd7AHoJhw7vxb4DBKDvwujYKZScLLSEC4kl3M2AhHs1gO7n1xJ5nQSAThLulEewYJhQFA3xZAqLly2DFokhXzSg6BofjkgCjA4uLFMrk4RhuLQEYeaA0NnyJdyFPGzrPsHAk9aV0syTZwrqqgXQy/LtIbsr+Jzad7vemitCjmhcWhVKx29cpctCMtBbaZ+qfBsh9wLN1CvsXp3tJ6dsCDfjwpYT7uni6mbXm2bKer3f08xcu9T6zN8L+IFswdQG9eoq1gkx8W3S6JXAKUco9y0BN7l8DplsBulMmmWBKQd6IpFgAJ0YRCp0BtDLUs8BBjoB6ATuFIp5BuBJxp22tbUAOjFQfAa6SAUlGCkc4OjJ+fI5wt93XGqdHrI+zcyzZu4JWa3Ql7cBdNFls7EOhD/feCfbJtLTzFZ7Qk+4Jm4I9954uzSWb/cZ6P6GzVMn8AF0Pz0bM9Al9HV1orerE91dKWaf9/Z2oqszyWCDyQocUyiV8izPrukqoskY+uYNcA50kr8l6XYC0IvFIsvyqpqCM0MCNKfc6WPjI5iYGEMmPcXBTQSGz587gEQixgz0bCYNwygyODU2Nopjx45RFilOo2HZJaRSCXR0pBCNxphBTjaWQBSy4XxOccjua0h2dLItJsb5ipWrMX/+QkQiMZbjJRCdWeuyymedsdFR5LI5JBKdOPDKETz/i5c4l3AmncfoyDjyhRLnO49E4yzZLhjoIpUgqXWRxDOhYxw077EQCcwRdoXsvbcH8ggoxEBnFrrHQK8Gxehs5bE7eUUT0r5iV1wJK3/gm3/fxCxq39LugXYPBHugMQDdhWm7kCWV1SoIWC2ZLkpFAy+9tBNPPPEMzpwdQyxKbG+Fc5ubpoGFg4O4beut2LRpPXRdnIEmJkps1yLRCObN60M8RgxnwT2WQOkovLWYX3gfQBcgMa/RgQhSn89Gf7IlASCXDBeaLmHvnv340pe/gmVLl+I9730H5s+bV1Ez8wBgPwOisFo2B/MwFB1Q5QvanArUXEkrJnbcEkzZhakQf9qC7jjQbAcqx74rsKHBlhRkzCIe+dHP8Z1Hf4APfegDuO3WDZgaNzC/L4KpCQpIUDA6XsC2p5/C/733i/jHf/h79M/tRU8XAegFBtA54J8BcxFUEIgDQMkG9uw5jC984f/ive99DzbffDWPWSRCcvoiUInT3UnUVvLnUQUFZE3PJdl7vkpS4dikOmDiwIGDuP/+h9Df34/f+Z3fRjweExsS3+Xuq1N6Z25RI/9TcxAvB/nWEre865i93gbQX9sW6jIH0H2TNFuDNB3wV3uQaAYInK02XE7ltPs57Gh6i6qXJ6sVIR7B5UQAj5WF53xOfbHuNV+jmUCKYE81A6CHkZUOOyr+NovklC9lAD1su1rFbD23Ho1LG4ZtA9t22tAycBB+foZzlswugN5MXzR8j+ckKx8bQgBBYd414cAWIC1toPl/dWxO7d/Crx0yVEllFnoQQJ8YOYP0+DAUy0Qpm0duMo9kRADokqnDNSPQpA4smr8CV6y5ChuvuR6pzhRMq4TDR/dj34GXsP/QToyPD6HkZKDGXUgxC45mwCjnQBcAOk9Czm3lSUR5ADrJD0YjFE2roGRR9G8UqY5OLF2xApFYgnOgy5oK4nfk8yUhf0W5XslpRQmqWvQRQAiNi5dpu+UAeuvacv2PjuUAACAASURBVCFdVDvX6q1VtWuf3DhZu27VZgLQg6aM1+zwpq3BLqk5hDY4By5lkLaZuoW2N01IuF/oHqrBAW0D6I12VPs67gE/IIhtkifhPn1wZXWgFbHHiX1OTBLLohzoJc5fTuD5+OQkBubMYQCd1j+SeXcslwF0cl5VAt1JolfkQCcAnfLzkvRwPp9HPp/jfJK+hLsYMg8859++1K5whvFzgxLuIRno4faDszeBmqlXM/e0ukVtAN07TV7AWbrVY0Rs3bCfC/ENhC2r1deHe2+EPST2OZ1zfFRGBCUJmWACH/ys3ULCneysw7l4I6qC7s4kNE1CV2cC69ZdiXhUR6mQwalTJ1As5JBKxbFy9QosX7Ucye4uKHRWcG1m6hHQQWcPypFOTPFTJ45hfGwEuWyaA5FKRhGFXI4Bc2JFLlwwHz09XSz9fuzoEYyNjqCzq4NB+ImJCZRKBQY7YnGdGYCarsE0TM6fTix2wxBMdMt2GCCPxhLo6u6BrpEML9DZ1c3/3dvTxyB7NpNDlMFwBaZt48ArBzEyMoo5/fMwfHYcr7xylJ9ZKtGPySxzVYtC12OcC5n+XixZEDnQVf4bSzx7ecq5N714haAyirAzAjyvB6CX7ZAYDS+dROV80gbQW/2WtZ//euuBUAC6rLK0NwXTWLbL4OpXvvINmIaDG2++CQsXkiJRB7KZCU5N8dwvdqKvtxcf+e0PYOGifuTzFvbtO4xfPPcstty2ha/v7VGQzdmIxyhKyEEmU+Sc6SRvTmoYxBwntQ/iXxAIXyoIvw5dTyBvNltAMhWBo8jIGxQ8BGg68PNnXsTd9/wzbt+6FW97+51IpZKch538ZP5SSuZKAMrkQ7bhWBYUmfbAXqZxz89D/81p/FSVA07JpqqaYLNTKgsWWtJlFOFClR32a0XhwKEgKi0CV4rAllVM5ov49qNP4xsPfBuf+vSncOstK2EWHSQjMjPzyWiapoWHHnwU//z5e/C1r/4r5i8c4GfqES+4lXKVFwxEIzpKJS/POwVQ2YDlAs8/vxf33PM5fOxjv42rNqxBKqVznnkypiXDRFSn9CREGJER8aT0KeCBgqpIvYRsuWG4bP9p/Tt06Ci+9OWvYnBwLv7gD36P9/0kCU8S/jQPaGzI9kc0sQbIks31ozzulIOdgsRoDYnHI7A9CXkqX9dUloOnswqpERSKBcRjSTg24S2Xpk/q9WYbmmvvZQygh82r2lwHnnvXTIBgaEfZxarY6/A57b4OM+jlbXx5S98Kn3lA2CQQvyX+KnCtc79XWkFMjzBt8q+tvS/43+c+MzyATozNpirWYGO8KGWSoJxVBnplPBqsaKjLfCdpeHdJqGJC5QYM+2TBNvJ+mkCZQpIby7mtw6gQNAPohO6HkDfUSjU2iJtxKU0B6B6IXpuP9HzrdTinHOVVVaGQjJVtQnJNaLKFseHTmBodhuKYMLJFFNIEoHchIiUAQwesKCJqF1YuXYcrVm/AurVXI5FKoGQWcPTYAex95ZfYd+BljE+egeFkoMRsSFEC0E0YbhG2ZbEsrevnQK8DoFPcbUeqk51D+WIJkqIilkhg0ZKl0KIxBtBJktGVyWFkeeC5UsWCCDm8DV3eBtBFN80EoNebh5SRIMw7UzsglySAHoKBfinaNL+Pw9atmX0q7whoLxBiAQlnzxp6heteFLb9zZfUvvNy6IEKA72SSkLsPOvsDH0qTvmcQPkpJei6DsM0YJRKsGwT6XQaI6OjmDdvHudA1zRNAOg2oEiaYIs7vhqNF8RFcvAuATRFFEuUV7LAQDo9n3I0EstSfILsEY99LjJgCgDdM8z0HhDPJUwO9HDg2eyOfjN1a+aeVraqDaBX9hyt7OcLeXYbQA9zIhYAuuMFCAclaQR47nEJvd/MxuMUbULWNh7RGUAfGzsL0yxg1coViEc1mKU8M8gts4hkIoYlyxZjcPFCRBJRROMxxBIxBs8p/ywxz+lMRrUm4DyfyzLwTn+ncwn9jViYnR0dSMbjzECPJ+I4cewohofPIhLRReCSQblvbcgy5Q5WmQGoR3QYholMNovJyUkGxQmkKJkW23DKZx6PJziQySjZUDSNwZFUqpPz2RKQsnDhYrbZQ0Nn+CeXzaOzqxcT42kcPz6EQpHWDZt9K5TnXFUjQrrdFEx3y+bMwSzpTL8FU1wETk0PoIsxPD+Azrt/DzwXDPTyHrKKgf4PF/I6te9t90C7B7xATT43c0C4F7xf9t4JtSDQey0pDBzTdyLFZPMlPP30NnzzG9/C2972Lrz9HXexH5owZ00D0ukMHnroCbz44g685a434c47b0Y+X8R//Mc2PPzwv+PP//zP0dWVQkdHhAwC2xQKIHIcg+1cLKKyHHlfTwqlos0gK1WLQzFpD8npHxQmZrhEbIhoyJZcxCIy9Aiw44V9+MIXv4zbb9+KN9x6CzpSUSQSKkzTZdA7GhFKggSmK8TqprXCITsrs43z/e7ULxFdQbFoM+hMqk6Uo5wk0E3LZjtNgUtFSnmoqdBlG65hIqVJMHNpJOJJOK4K01WQKZn4zmPb8S9fvx+f/v/+GNdsXIQENR+AJkMECWg2vvqvP8C9//IlfPHzn8PCpQOAYyGZ1FgVRFZJpt5CJKqyj4sCGXSV1hqJGeg7dhzE5z73RXzwg+/H+nVrMDAnwr4rVmrlnPTERqe2UACCANIpkIuY8rIcYQDdZ5erKrB372Hce+83sWjRPPz+H/y2AM9Jht9woOsEpkswTCAWIRCfAitIRcDy+slhNQJSU9EjGq9RBOYTlmDbIgCsr7ebxzabzyGqR73AtlbiBu3XvrU9cJkD6CJuZnY+0zni6x0gZ9ORNRutn632hG3LpVqvsO2YvetFruhqaZLWlF7LMGnk/WlmPOvdcz6Gn+/8Dev4CQPqNdujs85AD3OOb6JRlcjtJm5u6BZfa6dWRqehm0NdxCUE5JBC3RziYiZpMaG+IvE20+3NABrNvGsz1SP47z74R84cbk2IuRbmXfMZ6A7zq6tRx3rvePBv4fpA5kMOAeiuY7G8lSpZGD1zkmXcCUA3cyWUMkUkowJAd0saYMWQiPRg3ZprsWb1BqxaeSWi8ShKRgHHThzArr0vMog+lR5mBrocsYSEu2bCDADo5RzodQF0BQMDc9mxlM4VYJLklq5j/sKFULUIckUDkViUGefEIiEnFDmLKO8g2ZxWfdoAuujZSx5AvwQl3Juxac3M43A2QJTQTN1Cg+hNMtCb6YOw9zTT/rBltK+/fHqgAqAHDc35IoQqikIuOQIVifPqUi7eUpG4MS7SU1M4O3wWCxYMMoBOTjThjCTmCGlsUs70CoAuK2KPSJA3MydLxEIv8nd6N3t7exmkFx9PerG83/NB9HMBdJECo7E19HJ7by7F9rQB9Mqe41K1IG0AvTF74e02PADdtzP+vSR/60viC3spSEUCPFcloKMjia6OFHq6Uti7dydOnTyGgf4+BlHgmCyjTnLquiqzKlaqMwkloqKnvwcLBucz+EBS8MQSF4CSzKA3fTeKRQbKVUVGJpNGb2835s2by2xyknJPJpM4deI4zp4Z4oAnAhYiOuUd9wOOHGZSUuoNi0D4XB5Tk2mWaS8UKcUG2XoThmkzaEJgeT5X5PMLebAo/RSxzkn+fePG62CZNrbveBEusf5klaV7p6ayGB6eQDabR7FkcnCVLIs858WiKX5InUshefoIn58khdpKEu6NAOhCQt8H0Sn3cL1ze9kPEgTQPcliGrcH7/vspfqqtuvV7oHXTA80wkAn+0H2gXx5hmlxKohcoYTHH38K3/3uo7jrrrfhzjvfzAzkVAq8n5ycNDF0ZhQnTx5nO3fFFQvx1NPP4+c/fwk/e+KnuOuuu7Bu/VrcvvVG5EslDqrcvec4xsdOYej0KVbaWLN6Ha695gpYpsOAerEAPLPtCU4htHrleoyOjODwwT2IJXpw5VXr0DcwH11dOoolAydPDONfvvpVlm7ffMtmDJ85jtNDJxGNJjG4aBGu3rAKXV2dXFcC1cml88qB/Xhl3yswLQexaAwDA3OwauUS9PV2MSObAlEPHDyCifFJDC6Yj7HRMZw6fRzZXBFLVq/DopXL0N+Tgg4bKdWBZBY4wNQsuTBdHTnLwfd/vBNf+dr9+MSnPoGN1w4iGaUQU2K4UzJ4cGqNh7/9U3zzgX/D3//t/8KKVX28nmTyRcLRsXvfXhzcfwDpbBZXUG737jlYtHAQff1xmLaEl14+jnvu+Tze855fwcZr1uPQwV3I5bO4+qr1mDvQyyB8RJeZ6f2L555n07t+3RXo7OzE8HABR46cxZHDh2FZJQwunMdM823bnsPcuXPwG7/xLnR26shmbZw5M4kzZ47h2NETrNDY1Znia5avWIKlS3oxPlHArl17ORjsTW++HcmkCPqiAAzTKGH7jh3cn7dteYNgtasUnGVCl7VZRChfM6/pa6iibQC9JYNV7+DYvGO++SqGBQGbLakZJ2OzZbXva20PBASlqvOTXuxip3HKn+/dCe1knqbOtfM1+NxmnT6tfwckBk4FoNW6wKBg/nMf3Gx06Bu2N171Getr7Szj57NqQQh2Y6PtLV/Hh91ZCDuhcsqkw8bnQDNzutXzedYBdNdmGfcwbLBw80AA6LJL0cOUd0kA6CNDJ0Ay7gSgWwUDRtZAygPQnaLKDPRktA8br7oZa1atx5LFK6BHdRSNPE6cOISde1/A7n0vIp0ZYQY65T5XEy4QsUIA6DK6u3qgajqyhSJnv9KjMSxcvARqJMoMdD0ahUQbe4vkGFWW8PIBhnD90PjVPoBeHpcGgYbGS/CuDAAdoe+dhRtmSi8yLQM9pPEMPqdRBjpLVTZuaproraCzuHFdegGGtTY1h1g7wje+4XUw0Fuhy2EAXQh9hvk0U7cwz+cpSQyFEMz4sM9vX1/pgdDz5lLtvIoAlhdMNxOALnZcLA0sS8zoIcC7WCDGuIzJyQmcPn0aixcvQk9vr3iPee9E4AqxT0jekWQVRcGKSiC4+E6gucEgeoklIOn5XV1dzGIX05r2YX7iWxHIKKTcBYDu50Dn9+AyAtDDzrXwSl6tn5xtAF30cdixbHZkQpfDsuP0ooYrMXQ54R4/q1eHXTs57Ef2bU1gbfABdF/Ovcw+F7ZTlVykkjH09/Xg2NFDGBk5g4E5vUgRy1xXOB+561qwTQOQKehWRVdvF7PRr7hyDTLpDKYmJznPOSl+lAwD/f29/Oz05ATPMWLjdXakWCmHJGwXLVqIhQsXcvDukz99HDue/wUs28L8uXP5355//nmMjo2gu7uLQZ84AeiWjXyugHQmIw7zkgyZQGxSEfHBcolAcYVTUxF4PjI2js7OLixctBhXbbgaZ88M48FvfYuVuDRNx5Gjx1meXVWiyBVIyYtki3VOb0XgOknzEqDCkr3RBANpqh5BybAYtBL8UGH760u4i7VkOgA9SCDxp3qQgU5uHn8L9dD9/zir869dWLsHLsceaARALxLA7RKzO8bKFMQopnf8hR078W9fux+xeAe23HY75gzMx8qVg+wjIZC1p0dle0mS4JlMFk8+tR3PPfcsXnhhO265ZTM2bboWt225HnnDxZHjJ/CFL90HRVXR39vDe1hCt6/ZcAXufPNW9HRqyOeBuz/7OezZsxdXr1/PrJnJiQkO3JE0DVdfuxFvvH0TbFfDqZMj+PK997ItXrFqBVKJBI6dOMrqhMlUEm+45QZs3HgVentSyOZMPL9jH/7j8SeQTmcxp68P2UyabdWNN16Lm27ciO6uToyNTeGRR36AXS+/hJUrVrDZzWUzOH5yCLHOPlx9/WZs3nwNls1LIOpakO0CVElCsWADWgpnxk08+ew+fOOB7+D3PvF7uGbjHHQkhBuWggN0CchmHDz2/afxwEP34b/8+Z9iw1ULmOm9Z/8pPP2zJ7Fr7250JFLMujdLJcTiSdyyeTPWb1iDnt4kfrH9EO6++/P44Ac+gOuvW4sHHvh37NjxIj7ykQ/jxuvXoViwoOsyRoZH8eUvfYWDBN71rrdzIOy2p1/G89tf4XWlj9YsycWJk8d473/DDdfjrW+7DZ0dOvbsPY6fP/MSxsYmhOS6pGByYgqOU8KNN6zHnW/Zwm3e9sw2bH/+efzWRz6EdeuWMUNdVSUMnRnG3Xf/E+bOm4sPf+iDLPfe1RHn4AyVU6u0P6/dHrisAfRXM7sAbRanz+88W5v9sBvxZifybLWn2fq17wvTAz4UGPIEG6YIHzQNrh7sbBISjqJkcYgO1oKB7rDllJ9X7TTg53jO8eD3kI+fxcsFgN5qv3RZ8s07bDfaQB61BqeMr3TuHzwbLSP8dZ4HgYe6wcqFL8RzqFaJ5zX1lBlvqgLQZ7y6fEEzgEarbbqvxBqagc55nBrXlvEZ6JSzL5ijrvHea/RKYnwQgC5DIgBdshlAHz59HOMjQ1BsC07RgJkzkYp1Q5cScAoKXDOKVKwPN113G1avXIcFC5ZAi2golHI4eeowXt79AnbtewGZ7CgMJwtXK0FLAlLEhkk50G1ycFEOV5JxJ1DNc+p4c4UdMZARiyWYkUGMCqgq4skUFi9bhkg0joJhQYuQhLvMDiLSJqP8WGFUDhrtpeB1lfz0npxaWOPeaKHl1AqtKqDRikx/Xb2gLv/qugFfISXc/TXO74GgvfbXXW/VFWuwH9zU0tQk5RJFU0MEOb3eAXR+y8XLHeozG2eCZtabUI1oX1zugVav07Pa1UIAK7DHD07uyncRqkhhYG4Z4I7Fosjn8ijk88zwIAD95InjWLpsGfr6er33xJNZVyhHIeVgJIUVkdeRnF2MgROAbpVgGPRjsHOTpB+JtcJ5IRkIEuB5RXHoXACdQfQmJNxnIyiomTFtZp61AfRqH1Az/T7zPQKkE8t14wFlzYznzHU594pmypEoMC7kutZMOc20ZzbuCbtGszVkGXc2S5W1wdtSifhx4dcRv4XthG0iGtFYXnj47Glk0hPo7+tGMhFFLACgW5bBsuokyZ7sSGDp8iVYt2EdJsYnMHz2LE4cP4bJqUlm2REYQWDQxMQ4HJsADA1z+vvYllJKjNWrVmLR4sUYmD8Pzzz1M/xyxwuwLAsL5s/HsqVLsG3bNpw5M8TgeVd3F5LJFGyb5HGLyOZIFp5A7gh0yrfL+XohUnPwlJHQ3z/AOW6PnTiJ/n5iVa7G8hUrcfLkKTz0rW9hYGAeopEYXt65m3PpppJd4kwEBfF4ks9DikIAFgVPkR6JjFg0yeVSrxHjnXL3CrD7PAC6Jw3NWiVeUAj99ja6VePkD9i5ALq4/qH7756Nadcuo90Dl3UPNAKgk0S5eA9lli0nBQt658+cHcPTTz2HHS/uwcRkEd09vRgcnI/OzhRWrlyJVasG2Z9MtkPi3NglfOvbj+AnP/kJ/uiPPoEVK5aDMgClCzb+4m8+Dyga7rpzE65Ycy0mJjN49ufP4ejBA7jzzXfgjVuvZJnx//U/Podt257BjZuuxe1br8fy5UvwyoFT+OmTzyBvlPBrv/pOrF27AsePj+B//+3f89538y3X4/bb70A+n8fQ6dN4attT6O3pwVvf9hasWrkY+/YfxjfufwS2q+KON92KuQNzcHZoCLv37MHQ6TFsunYd3vzmW5GZyuLhhx/BtqefYnb35puuxfwFC3Hi9Fk8sW0HhkYNvP99b8cdNy+BSrLoZp60F1Eo2ojEu3F6zMBPtx3AP9zzRdz5tregf0CHHsnDsQowCi50qIATx8EDp/Dc8z/HX//VX+CaTYMMRj/8vR/gew//O954xy248cYtiCeS2L9vJ17etR+jwyP44Id+E2vXLsbzL+zHPf/8BfzG+34db9y6CXv2HsHXvvoNbN26BW++4ybEYySTL+HZZ7fjew8/gi1bbsYb3nArtr+wE48++hP09ffhlltuwpw5gzg9dAI/+OGj2PnyXtzxpjvwkY/8OoPpjz/+HHbt3IO1a9dh4zXrkEwmsG/PUTz77M8xOnIGH/7w+7Fs2SAOHt6Hr3/t29i4aT0++IFfQb5oI5mQsXPXAfzd3/5vvPPd78C73n4nZFWBSpEWJGVfTuBxWb92l3HjLnMAnfI9zOanHqsn7Gb4YtZ3Ng7jF4sVfDHb3X7WhfSATwW5kGeEvVcEnJQPEh4rpBYsbuaQHHTmVjP9qLSKfZiOBdhoS2brPRdOu9Z9ggB6mFKaaX9FuixMSSGu9QCZ2VoGxLQVh+pGP2HntC9D2ujz6bpmAI2W23Xf6dcEizSMhLsvyyoA9Om9cueOQ7VNmrm/CUCXIDkE7jtQPAD9LAHoZ09DcQSAbuUtBtBJwt0mAN2IIBnrx5bNb2IAfWBgEIpGQHcOp4aO4uXd27FzzwvI5sdg2Fk4WhFaApAjdlUOdF/CnerAzn2qBeWC4h+JGRvkACKGuRqNItXdjeUrVyGWSKJoWFB0jVMq50g+ixw+JDVFh0EG0lv1EZK5YlxCekybqlLj72VTj7+IN83ISq8CmhorWOb8buLaKnvNOGyl/4P/5rYB9NBsvVmxt01KuDezTjc2u6r3b7NRTth6XY7Xh90/XMp9INauejWs1veRXAEAVQHo8RiymQzn3yXQZmJ8HCeOH8XyFSvQ39fH+c6JPcLynEqEwRPKj0vzlAF0TeacllQBwywygE4yiyKHooyOjg6PgS4AdBHM6u/1pgfQwzLQZ+PM3swcaGaetQH0NoAe+hzBCUwD9NsGJ2sz87PBR8/6ZWHXTjKZtkwgeg3hwId4g7nQxcmAf4hDrUgug+MEnptGnsF0Zp9TcJIn4a6pMv89mYqjWMqjf2AOVl+xGtl0BqMjwzh27CjbS9pfkoQ7BR1l02k4rs2SvBTcRJaSlDzm9M9BMhnn76OjIwy0E7hOrMnurm4MDw8jk83AcSwG0Ts6Ovk8Q7Y6XyhCj0QZPFdVDcQWzeUKDK4Tm3JyKo3+OXMYxDp+4gT6+uZg2bLlDHaNjo5j+/btmD9/kFnt+185xFLFuh4XZyI1wox1Amvouw+gc+5zlXK0g5nqxF6nOswEoIuREBx1H0Cv4ovUnVWBHOieig8tMQ/dd8+sz8F2ge0euNx6oBEAXVaEfHu+WGIlC7IFuYLB73EmW8D+/Sewc+cBZHIZHDx4FENDQ6xytHjJYixatAhbt74BnV2Ua7uExx57Fvfd90382Z/9KdasXsT26gePv4C7v/wg/uRP/ww339CLySmAMmZQiol7v/xtDJ8Zwn/9zx9DZ0cMn/7UX/HzP/1Hv4e1a5cjHo2yNPjOPcfxta9/E+vWrcd7f3Ur/n/23gPMrqs8F37PbmefMr2PumQVF8nGHXAMxtjY2MaAjcGmBVKAQP57c/8bAklI8l+SQAh/MMWUYAdjG1fF4GDAQDDFgLuwJKxi9dFIml5OP2e3+3zf2vuU0YzmrC3NIJk5PIOOZ/bea+1VvrXW937v+40M5/Evn/kcli1dgptvuRGLF3ejVMrDtkr41n0PYXhoFDe+7XqsXbsGGzc+ip//+gVcfc0b8PorLkKhAOgqMDw8gjvv/A4Tjf7sg7fAtbO4775HsWvXTrzz5rfi0j84n/OlI6LhF09twzfv/SGue+NrcdN150J3LUS9HKKkYFgCInoCqYKL7/34JfzdJz+D8y4+H4pWhOWQKkkaqqdBd9qhq0lkMyns3b8L//Zv/4r1G9qxZ88obv3CrVi6pAf/z5+/D4pqcpBsNKrjxW378M//9GnccOPbcPkVl2DPviO46657cNUbrsK555wJw4jh87d+gVUD3nbDdVizugdE7r/nnocxcHgIV73hcixdthwbNz6C7Tv24qZ3XI0LL1yPdEYcOrZs2YJv3PktnH76GnzgA3/MilZ79x5AOpXF6etWoauric8Kk5PAs89swfce/QGuv+5qvPrVGzA5OYivfHUj0ulx/J9P/jV0nXLdF/GTx3+Jn/3scfzFX/w51q1ZxAqyEyla73Rofp77l9s8+/15nwUA/YT3dY3z0UcAZTfEJ6pS83EYlz4gnaiXW3jOHLXAfIEZtQ7X4L+CuTJdMEqYsVbtxJkNlKA6hCkjACTmfp7LgbNhB0glUr3+J0iBBv5BvyJdVn85Ulf66sMBs0jqXtmLg5xlkgEOso4f9i9J5qWW6hv/vcPOA6lmY1Mj2CYy0KYMgC6EDV0QgH6sROvT9YPcfCbwXIDo5HwKGOiDhw5gdOgwM9C9Ism422iMtTIDnQB0t2igId6B1116NQPonR29UDSFAfTDAwfKAHo2N8YS7o5WhBZ3ETHsCgPdJva5YKALPUEfXigD6Aoam5qgagbLtXuqCjORwNIVK6BHY8gVLWhRyv0XYTYGtYWiqr4srUzPSPV+OefsAoBe62ifjY1eXgUkYg6C+Rw8e7r1deoaLAg2LPkg27F1Xj/1BeqXcKd1/WTd386LvV0A0OscYy/vy+ZlnZ6nJhTr13R7gYoqlgjw9BmUtLK7NufPjcdNpCdTyGQyiEYNjI+N4sD+vcwO6uzshEdURcp9q5DSigHLAfLFkrAhEUDXSdqd7JyHYilfBtBJdpgY7RUGulCBCkD0gIVYI+Hu4yBsByQl3OfDpoXpTtl9KpWxAKAvAOjS9mkBQJdOfyIA9Mj0AHqVPWUAiVQKKAAp4kJXKLCW74ZVysN1LcRMDZoaYWDd9egsQGpaHmLxKEzTQETx0NjUgM6uTtilEjLpDIaGBxEzTQYuSA44l80in88hZkY5mIlsKOU3JyC9uYly8doYHR1FQzLB+X859UahwHnTKY+u4zjIZDMMntO5hT6U45wACdOMw4ya0A0DuVyB5ZIpRy7lRx+fmESCAHDdYMCdGOUNDQ18XyabYwl4OjsTCDUyNgFAQzQaZ9UtVTXQ2CgAdJJxLxZsVuzSdROGYbJU82QqA1XTYRjRKvn2Suo2oXBW69WoBtBnt7vTAOjwOGxJHQAAIABJREFUsPGB22a/deGKhRZYaIFjtkA9ADrJEFEedCHBbXDQpe2SP4d8Iw4KBSImKFA0G9u2HcCzzz6P0bEhHD48zAGWb33r9bj44rMRNSz85Kcv4Atf+DzuuON2tLVFcfhwCv/+jfvxy9/sx9/946fQ0wnk8kDSdHhPe/vt38Fvnn0GX/ri36OlOYl/+dSXEIua+NM/uQnJuAlD0+F6NlKZAm699d9Z0vyWW65HoeDittu+inPPPRdXXXU5OjoaYBgsJIg7/uM+vPDCNtx005uxevUa/PvX78LgWAnXvvk6rDptKUoWMcEt5LJpPPbYzzE5OYpb3nEtGpI6vvPIjzA6PICb3/FmrF29nJn4pFjy5PP78K0Hfoaz15+G973jDxCLWIghx6k/HFtBrqhgMgc89tMd+Mod9+Dtt7wN3UtMKGoRumHD1E2YbhtyKRcvbN6Knzz+I3zyk/8f1q5rwqbf7MG//uu/4AMf/GOcd956xGIGGpMqUmlit5fwmc98Ds3NLXjP+96GQ4fH8NWvfR033nAjzjvnDD4D3H3XA9ixYzfe+56bcO4r1qFv/wC+/vV7sGL5Klx15WW8fnzjzruhqAZuedd1WLy4GZSRw7aBXXv2YuPGb6Orqw3veMfbEaP1LkJAuEgTVSzkMTqawtBQCi/8Zgd2bt+Dq6+6HFdeeT4cJ4/vPvoUfvKTn+FDH/ojbNiwFIcOj+Cbd92HlpYmvPtdt6ChQYOqeUhnbLQ16XAtDyofehY+p2YLzAigr0exQNHXJG1mwHZI6gycB4YOjkXL4TxjdGis9uULSc4pAJy/qaC/icOvz9SScP6FaVzigYVhoMs5zWtloetySoZ5mZD3hHHkyRYlfUCSLWDh+nlugekm5syT9bimMd9czXyb7r/F7+hcLcaaXHMIsHFqLYPnVDPQg+fS3+TKqaRrOK7WqOPF5g9A5+hpCWCT2rle21kmGgld4Treu/oS+TaWBtCl0/6K3OQVXTbZd6q/CYRNr/96nj0hctLWY9en9re0k9Wvl8w44xFDe486m4D2HSRvTgD6sWT8pwfQ6yyELwsY6JwVDyocqBELAQNdcSyg5MAruYhpDTAQR8SKwi0ZaIh14PWXXYt1q89Ce3s3FFVhCXcC0Df/9lkG0XOFcZZwd7UClKgNGDZcWBydS5KC1IaBY991BEuO9miUw48Y6B1dXZz3nHKgE9Occp8vWroUqkE5AIvQzSigKszKUFWKvNbE3k5yrMm0WKAOUFEGmNPCQtgaubeZq6unC/ySnTM0YQQDXYBElYwbwfeKHHh5XtM6SKfweiebdAOI/q6UV/+AE0occ3/4rMcOTn1tWXsbpgwGGkMw9epdo6W7suoG2fc/nrJ+n+8NNW5O4gbzhafKIHqwGrDssL/A0doqss/S71y2HZRuJKpryGYyLGNJeQbHxkaxf/8+lgzu7OiA6ziIKDoiWhQOdAbQi5bNvg0CeCgHuqqKfX+pVECxRCz0Ev9N17WjJNxZMpjND0Mkwh8CkmZUWL2FPSEvIwCd31Ty8PX7DqDPh63lBD3lc1r966dsX4YxG6Hs0wKAXrsnqqPhGQKPROCS3Qn2amXWeWX7VgFzfQBdVwVYTgPIswHY/J3sKgHtiko2zIbjlNg2apoCw1ARNQkMj0InQMd2kEpPor29naWCD/UfRDqdYhC8oSGJqK4jXyggEY+hpYlymsfYRh861I9FvYs4vQaB52OjoxgZptznLWxLJycn0dzSiqbmZlYCoTMO5UKPmXFEzRjLuFPKjsnJNMYnJzAxMYmJiRQD3FEzini8kYOAqR5jY+MoWRbfQwx3ymdLoDnlOabrKKhYUTQkE42IxRMMmhPbkgKOqawoAegukEplmZVKEvHiuC8ClYNPBUAXK1fwl4CBPntXVvw7tO4EZ/2NDy4A6LO33cIVCy1w7BYIAHRxVZADTQS9BOn96L9I9pvsAeUop33e6FgKO3bsQiSi4/Qzz4Rminzn9DeKy6QUF08+uR3/9ch30NrahI9+9M+RTk/ity8SGPwZ3HHHHWhuTqJYzOHvPvlFPL99EG+68V3IpofQ0NCGYiHHjPU9u3Zi8PBBfOqf/gGrViTxqX/6CtuvP/vgu7GopwnEcUililBUHV/58l2cp/wdN9/Aihuf+9zn8OpXvxpvvv51aGxKsMIS1W/jxu/gmWeex1vech0z5L9+x104NJjDkpVnIZ5oZGZ3Lp+B51oYGjiMfC6Nt7z5CmzYsA6PPvoj7Nu7C+991004Y90KBuTJd7RpSx/uuPO/cdrKLvyvP7sGpmfBK06iMRmDGiF/EknVu/jBT17EvQ/9F/7iL/8nzjy7keJX4UUcGBEVXh4MoP/ox8/hoY0P4NOf/kectjqGJ365HZ/97Gfw6X/5Z07h0dSgo6lBwySxxCMR3Pal2zE6No4PfvBdGE/l8dnP/hve/o6b8brXXMBg+9at+3HvvQ/h0ksuwitfeSF++Yun8czTz+N1r70Ml/7B2ZiYyOG22+5AV08v3vnuN6G1NYp8gVRYwGvDN+++n4O+3v++9yBqqBgbG8NLL+1D/6FRTE5mMToyjgg0DBwZRqng4qab3oQrrzwHpRKwb/8h3Hnnw1iypBvvfe+N2L1rH279whfxoQ/9Kc4+ex1UFTDNCI+ZuAG4JTrLzL0PY8EuzFULHANAL+QDAF2vAdDJGVsihy3lIWXNs6qouZMKQD8m4WyuWrSu587PwaquqpxSF83Hoe/3vm+mw2hrUm1OAfCqcpfLDKb6spnXAiqywOFM9ZneDzRnKIFMs5wU13JLSGJZ5KAkoFLmw0Bo9aF/tpsZJKwWG67jBt/Zeiz28dFPEUEUMh8ODCvnRavvTgF4yrXZiZoD9dWwctV0yiqyz5juetnU9GyeZGTFeU9COcIdqepKBdEEUq4s4Q64joWIZ0FTbAwf6cf40BF4pQJ0LwIjYqCQtqE6JprjHQygJ6JtuOqKN2PdmvVoa+2EopGEWBoH+/dj0+an8JutT6NYSsH2cnC0Alw1zwz0WEJnJ38um4euaTz+KIdXoUC5Wz1mY9C/xLRrbG6BRqwNyvenqizdvoQY6GYM+YIFzSQGuoJ8iVgnCoPogsk+hx/u/GrWxhyWNVW2fI6KEoGlcrZjuj2H7DNmex0Rq+TXqypwjW0Qo+m+Xa2yr1QHGgeydZEHUIPgK7nE7rL1mq2NTrW/K/UT9vnV5PtFtMh87InD1u1k7bNQ4JHky7z82szPK8uiND4Y6EdxBVAFsSEpMJ4AdSKM03fXtlm6ncH1CDk1bYyNjeBwfz9Wn3Ya2ttaYZVK0AwTajSOksvhbfAUrZzn3IPDABHl+SXpy0KRpIHzZQCdJNzJFhIoTGtqkAed/SARlYEV/k7PpT2HHxzoUooSiVU0zFyTtYNhypAcmqEun4/xLABGUumhMIzanNGzVXo+6jdbHY7+u5gPIqRU7iwhW1ZYmzZ1fAbjb7ozBZ2iRIbQ6c8eM61HsnNA9t1P1uuD/TkD6ATo+nu84FzF56Xyfo+CLYLgIw/RqIZEPIrGxgQcq8BAucbAUInzv0YNjYGVTCbFzHOSerfsIttZspPtbe3MLM9k0uhd1Ivenh4MDgzAsSzEE3EObCIAiAKbiAne0dYKI6qzWlYhn+cgXdovUw70YqGAfC7PCiJkd+l3ixcvQVtbOwMbNuVTj0YZzCYgnCTcM5ksA+cjY2PMPp+cSDN4TizDeIzyXImAUTMWR7FYwsjICAMi4xMTDLzHE01obe9CoUiBUgqiRhyGaTIIb5VI4Uik5iASGfm5iQUv7H05hKsql3kQvCL2sH5oqJ93vtrQzBzkUn0WDkgZNEc2Pvjlk3X4LdRroQVOmRYIbGEwz0TgfgCg+0EvHGSu+CQV4QPZu7cPDz70CGzLxR998E+QaInTJTBEEmuUih62bx/AQxsfxvDgEXzyH/8B6dQYjhwZxOc//zl86UtfRDJhIhIp4aN/81ns7k/jVZdehvGxg2hp6YGhFWHb9KMiEVNx/XVvQk9XFH//d19j387/+B9/iN6eZugGEDOAI0csfOHzX+GgoD/903fAQxT/8unP4uyzN+Cdt7wRXd3NDOjmC8DDDz+Crb/9La699iosX74c93zrQezacxiLlq5EoiHB72lbBTQkDXh+4MCrX30OOjvbcP99j6DvwD584IN/hDWnLQG5iOi5Tz+/F3fc+QjWrVmMj/2/b4PuObBIccRQoSsGSlYE+aKNR76/CXfd+xA+9rcfw5nndMIwxVBxbQ9xNYKR4RJ+9OOncc89d+Pv/+ETOO/cxdj64mF84hOfwMf++uNYddpyJOIKzKjK9jSbA/7PJz8DVVHxgT9+J2zLwq2f/xKuuvoaXPqai2CaUeSLHr721btgW8DrL78cv/7VE5wL/crLL8XK5e0YGZnEl2/7DzS2tOLtN78FnZ2NIlhKBQ4fHsQ3736AgyD+9I//EENDI/jxT36BF1/chs6OdsRj9AIaByIMD05i8+bduOGGq3HJJacjNUnnjkncd9/j2PXSNnz0L/8cv3ziSTz51C/xyU9+Aq1tBi9HtPbRv7Rn8+za1FSnzERaqKjfAjMA6JRbQTDQPY5ucRxyQNOGK85RLRS5HRwY2ZIEjzuJAHQRbSnX02EOlmE27mHKkXuTl9/VYdo5TCvMV9/MVznS7RbIts5wgJ0JSJN9HwE4yn1ky6CnS7+/XJVellfLgprUCHRQlmIEEsubAfT6GY7yDqyqQ62EEzMYN3JjRwDoYlTXN7LpfaTa7Hc42qbO+xMF+oUZazIS7sIVzyLuUlEh0s5CTxGKDR7g2CWWxdIiNkYG+jE2fAResQADCkzFRGaiANWJoq2hhwH0uNGGN175Zqxdsx6tLQSgU769NPoO7sXzLzzJALplZWAjB08rAEYJatSFYSrI5rJITaZhGAZUyu/qAQXau3keGhqaWI6MpK8SDY1QiQ1CEu2ajlhDA5auXAnDjKNQIgn3KFGUGWCnOSmcXzWRU3Mw+gLAtH7m1PFUIsz6IVteGABdtoyw1wf2bLo1vNqpHXwPA6DLt3EFbBKe3vo27dLzM2yjnaT38SqzAKCfpL0TPhWQzAvJ74dknj7f1wZ5xEnNpyqgxg3ynQtllwBAJ6CcfnRap2wL6clJElBhOXfPtTkf+ujoCHp7utGYTLKzTTWiUI04ip4KJ0JsdIMBdFJxIfliAoXoh8CjQiGPbDbLOdCJgd7c3MyAD/tCWG1J7PMUBs8FEASovAf0hduFhLmEhDu1uLz9DHfGCVPOfIyIuR7TLz8AnZyxrHtwUgLo0ys7TVGeqRr39BYqB6LUzoWZ/A7BmJQ7q83HSJ6/MgIG+lRGdBAIL06jQT5uARiR29Y0dTQkY2htaWQJdwJSVA2wrAKzImOmznLrmfQkAwyk0kFAD7U1qXwsXbwEFFhEtrK3txfd3V04fPgQg+EEdJeKBQbDc7kskvEEWlqaywFOxULRt70ESkc4771gi48inUoz4L18xQp0dXfj8OHDsC0b0VgUZjTGSqgEpqczWWaXD4+MsJw7BQ8Ta5QY4mSTHba/QEtLG5dFz6HzUpbl3LNobGpDV89i5PJFPutoqsHy7xFFYwCdWOcEwBu6yWcriuUi2y+Ej0RwsbAnwZ7V37+W/eD+Vb7kXtAPM+1xq8/CtJ7wudVx8OD9CwD6/M2mhZJezi1AKfaEfy6Yqz6AXn5p4fsgm1Qq0fwDK1s8+uiP8cQTT+Lat96IC159AZpadBQLZEfJbnjYvKUP3/72I+z7+cQnPgolYuHppzbh1s/9G772tS+jvb2ZJYseePj72PidH+OfPvXPWLu6EUMjDtpbVaRSKWzfeQiOlcOF558N19Hwib/9OkZGxvCRj7wfZ5zRjogaga4BWzcfwP33PcjBoTfccBmODKTw1a/ejjPOOANvuu5ydPe0QdeJTAF84857sXPnS7j++jdxDvSHH/42Dh4cwNXXXI1zzz0DnivwO6uYwr59R+C4Eaxc2cv52u/91nfQ39+PD3/4T7BsWS/bPTLVL27bjdvv+DZOP30F/uyDN8IgpRLHhq4Q5ka2PIJ83sL3H3sSd9+3ER//xN9g+ape6Cal8lBQsl0kdQVHBgv45S9/hbvvuQd/9Vcfw8UXrcH+/hQ++tGP4eJXvRo333wjrzOGSdR1D3v7hvDXH/97XHXlFbjlrVfgcF8/Pve52/CWG9+Oyy67CJoZZXv86KNP4oknnsXaNWuwc8eLuOD8c/DGK1+NthYTpYKDb3zjHvT1D+DaN70ZZ561FoyLR4CnntqKe+55AOtOX433v++92Lz5Rfznf34bvb2deO9734FkIglVVVhJ4LHHnsSPfvxr3HDDNXjDG85FqUB7MAdPP7Ud99yzEVddeTleeOE5rFmzArfc/GaYMWpll9cxTQsCHsU6svA5VVtgAUCv6bkwh8owG/cw5ZyqQ+xE1TtMO4cpe776Zj6As1BO5ikAej2AuQhwrs/xXT7wLgDoYYbn/NwjId0eVEgWQKeNTkQ9MWzN2RslYLnWP0bl7E0AnleCyWavU3hGYD3PPtHXnLoAui8UXs6BXt8YkLadNQC6RfpMxFnA6MAhjA8PCAY6FEQjUeQnS1DcKNqS3XCKgoF+9RXXY83qsxhAp4NSNpfGgYO7sWnzk3hh6zOw7AzcSJ4BdCMJaKYHN2Kx1CE5kQhAJ0lFchxZpE+LCAPoBD9Q7qp4sgERTWM2ehlAX7ESRowAdFvkQFdIOl4A6IIZQkExIpXD3H3mD0Sfj7X9VADQxXI9sxO73E7EbJNk0/ORUOqeqnpIAOjy5czdCP5dPXmBgf67avnZy5WbA7M/b6Yr5sOmha9dvXcKpybnEScmJSMUQhUjQgo9zJqkP5G0MKVHUQRoGPGgqwpcx0YuQwx0l5kdOkn3Eou8kOe8u7qmwrFtKJoBxYih4OlwWM7d8OWBKRe6BZUY6JrKOdAphy+xIYnNTgA6SRRTjkshS04gP7GYSeqzCkAnVjOrtvj/k5Rwr7bL9bZcWDt4so6beQXQqQslGvrkbDOSARXaV2VQQOKdZC6V3hPPsBc41t5jAUCX6RFxLfMoffY57feDTzWBKFDwYHvqA+jEzGtsiKOlpYEBdPohkLxUyqOQz8AkuqNnI5tJQddV6IYITtINjdl4q1auQltbG7PFu7u6+Pv+A/swOTEB13YxOTnBcu7FfIFznScTCcE+L+Q5dzmx0CmwiewqKx0BfJ6ZnEwxiL7qtNOY2T4wMMAAOLHO4/EE4okE5zennObDo6MYHhphuxxPJkHpqyzbYVY5MTRprBGAThLwRwaOMEhP55p8oYiWti70LFqKTC7PLEQlImSbSVGkVBJ2nux7zExA10Tec7qXfsqzrQygV4HoBKD7e1mReUT0ieiP+hjotObQWug4Fu6750vyg2LhjoUWWGiBo1vA81WOpgDogSUNlB8IRCdfSj7volR0sGP7Dtz/wLdR8jRccMmrsHxlD4rFGJSIjWx2ED//+fMYGDiEW26+Aa+59AJkMkX86ldP4s7/uB0f/vCHcPra1ejubsPzL+zCF267HRe+8lU486zFOO20dYiaGn78ox/j6ad+g7a2Xnz4Q+9h+/rpf74fTz+zCZe/7jW47HUXoHdRG/r69uEn//1TjI+N461vuQ7nnrcae/ccwb/+/7fiwvPPx1VXUw70VpgxjcH2r/37ndi6dRtuueUmnHHGmXh+0wv44WM/RltbJy5/3R+gu6cHtu1h06ZNePrpZ7FyxUpc/cYrODzowYe+g0OHDuH9738fVq1cyuA5BVJt2boTX7/jIaxfvw5/9P4bEdUIGC7C0ABD0Zkhnk3l8e1HHsdDD/8X/vpv/xYrVi+FEyE/lMp7d9UDiiUH9z/wMO66+2584fNfwhlnLMGe/aP4wWM/wi9/9Wtcc911eOVFG+AqGl7a1Y8dO1/CM888h3ff8nZcct6Z2LfrJXzh87fh3e/7Y1xw4bkMtEc0YOdLY7jnW9/G/n170NPdjrfdcC3OXHsaGhPkzwCefuZ5PPq9/0ZzazcuvfQ16OhsxPjYGJ544hk8/vjPccklr8IHPvCHeO6553HPtzZi1crFeOsN10OJUOoQD7t3vYT7H3wMExNpXHPNVbjpbVcwU55A9LGxIXztK9/G+Ngw4qaOa669Apf+wbmc+7xUtFgWnlReiiVKi6LVKHgvTNdTrQUWAPSaHgtzQArjKAlTzqk2tE50fcO084muw4l6HvU/beTn+kNtJsfWDGRe/eha/5hQ3vcHYoSVX5QPEjIAusjfGibySsbdEbRumHLmumfCPr9+hl7YEsR98voADKBLypGXJdzrrCy/vdAcrvNTiQiXuEm0AMuE1ldMENUq/hXtV89HOAvrubL6mvkZAzPJLlJNZnJyzoeN5palvpFoNpGPNJC3rLPBuf8lSmEcmPKgU6CxDc8pwrPzGBs+jMmRIcAqQHMVGBEdxYzDDPSWRJcA0M02XPX667HmtDPR3NTOWXEyuRT6GEB/ivOg224WXqQA6EXoMRdK1IHHh7csSxmSw4XcqLSskPOI2BJNTc3QoybnzCLJ9oiqIlcowaWcsfEEFi1bxqw8yoEe0TXm6OcKRR6/5NASgPxUQU2Jhq/j0uqVRnaO1vH4KZfU2ff+XWH2aWGczPLvUbeJqXq0P56DIe2v4dX2R0i58wyv3CfXZGXbKfdOlHfTZ9DJTDlJ4yk1n+Ve4Kirw4wdmSKpmdghK9k/c12vYH2QeZdjrSmyzzlZrp+vsTYf/Tn3bVoLoIs9HsNCzEysZJr1c/N6EeGEi3jQFEqb4sKyKGBNAOoNiTjiJsn96kinJpkB6Vg2HFofFR1FGHDVKEgTU+TXFQC6ohKAHkGhkEMmm0E6nWZ2OuVE7Orq4iA1sffh2cfrrQDQhXw7yQDTNoP2wWRLaQwsMNDlRs9cj+eKufRlmOtcb+Ya2JdrpdrzACcOqGHChn/ase4MY9MWGOhz0xdHnQgp8IhORRwUIiJDAq5lwD4Xv+Msv6zW0dLShObmBv5xSTUrQnnL42wDI3BgRFVm2w0NHUHJKnJqi1w2DY9VOXQsXrwIjQ2NKJaKaKV85Y2N6O/vQyqVZgB9YmIMqclJZqE3JJNoa21Dc1MTDF2HZVsoFUsc2BQEJhFIPjw8jGwmy3bzjNPPYLncgYFBZLJZWLaNRDyBRDLJZxvKhUugOP89k4XlUAuI1YIUuEjqnQD3jo4OzrO+b/9+5HJ55PJ5TKayMONJNLV0oGg5DJYRUE7gPDHcHVsESRGr39CinFjAdoX6CH/8QClxEK3eiB0dEBwA6BVTU71pC54XcNpFv5HaCc0dUgC49+4FAH3uZ9FCCb8XLTAjgO4HFkVo/0eKFC6am0gK3YVtu8jnsvjVr1/AM5u2YE/fYXiqgkW9vRxwuXfPHk4p9PrXvxZXvv4ytLbE+J4tm4mNfBeaGhtw5pmn44rLX89+mZ8+sQlPPfsscvkJnPOKszho6blnn0Uy2Yo3XXcjNpy1FlZJwa2fuxubN2/F2rWnYcXKxYgnFOzYvo1t8Pnnrce111yOppZmbH9xD2778lfw2te8Bq9//SVobmmAYahwHRd3fONubNu+Ezfd+GZsOPscViPc9Pxv8NRTz6JUstDd1c3Wq6/vAGKxGC6//HKcd94rMDoyjIcf/i8cOnwY733vO7H+rNMY+C1ZwNPPbsc373oQ572CJOOvR2OS7BTtrm3AFqrV+UwRD238Ib77gx/if//l/8aGV6wm9XNEVMCia3gP7+D2//gWHtq4EV+49YtYvXYpRsYKKBSy+NrX78BLL+3Bqy+5lFes3259EW0d7bjowvPwqovPR0djAtu3bsWXv/zveNs73onzzj8PjU0GP39oFLj/ge/ie9/9Li577SW45eZr0d7chHg0wmmaRoYn8PhPf4Unn/4NWts6ONUhpfegYNnBwUGceeaZeM97bkIqNYbHHvsptm7dgaVLl6GpqZFxm2Ixj8HhIUymilizdg3e/a63o62VgnQpACyLHzz6BL7/6HexYcMZeP/738ny+5ruIZctIJmIQVVIFbLA7VSvr/j3Ym6eci+5AKDXdFnYw5vswSJsOafc+DrBFZZt5xNc/Al7XACgy4yDMO8eBkAXObQCGUL/rFDlqJ6uzjLvQU8UAPrC0iE/oEJ4zOUL8XumTs+S/3yKAJdVVRDy7XRIrb+ScmWEB9BlAk9EsLlPZ5F5mfpfu+rK+RkDJyuAzvZDBtgW3g7pXPNhymEAnc9hDlynAKuYxsTIANJjI6SRBc2NQIcGK+dBc000mu3wrCiSZjvecPmbsHrVGWhqamf2Qjo7ib6+3di05SlsefE5OF4OUAjoLkE1bUR0Gy5KKBZJbrbITihyHhGTIlcQcoaJZCPn/zNI8tCMwVOUCoAei6N32TJoBKAXKgA6HbBoDSAAPapHOZp4bj/zlQcq3LyRXttkAy9CNm4YMzOdTZtJYSaolkcnfgmgWj6AQDgQeU5LMtDD9E3I5pa6TbZeUg/3L+b9k6SEO1tCib4MU6/yuJEs5+QFqMK1gvwaJV/OfPWlfM1k7/BPA5xfloALsWYTGh1hFrqw3QIicjlwRDDR6UdIWKsKOeQ8RHWNc+3ST1trK/bt3Y2hwUFYxRKKjouCE0FJicJRo4joUQZlCMxhBroagaKS/CQFpaWZDUkAOgWn9fT0MItStLkAzyu5zwlA9wEXNwLHdRgACmR4BRuxvo9sn4YdZ7Ll1Ff7479qrusVVsL95LVP85sDXbaHFwB02RaTvz6wjkH+c/GEAEQXzpbqPOhsQyMeksk4GhuTaG5JQoHLsr+tbc0s3U7kOI1SSeXS6O8/gFwug2KxgFIhz0ADfbo6uxCPU37xAhobGljidmhokHOZ01lofHwMqdQkSK69oSHJOdN7u7uRSCQDGiFgAAAgAElEQVTYV0Ay7cwcj8fYrpYKRQwODSGXzUJRIthw9tlYuXIlBgeGOG95OpNBMplAY2MTWv3c6Af6DuLIkQEG2EmGnQBu23WYcR6Lx9HU2Iz2zg5WE9mxY4cIOM7mMT6ZRkQ1EI0l4XgKdMNEc0MTGptbEE8k4TlCTYSOcwo0li8mRjsFSvE+OtiAl/esgY2fGUA/umdrzyRKFQGB3l+oP3m49+7b5AfFwh0LLbDQArUtUJZvF/NKRBmJgCL+iXgs305M4aJloZFS4DkuHFsEzuRyFkYnU3juha14+rlNaG5q5NQ+pKrxyovPx7q1qzE+PoH21mbEYirGRjP47//+MbZs3oJlSxfhqjdQfvIOjKUsHOgfwG9/uwk7XtrCQZwb1q/HBRe8Em2tPejuNDE44OHvPvFZxMw4br7l7dj50vPYsvU5LFnaiwsvuAjnbDiNfVqep+HIwAh++vhPsWbNSpx22iokGxqQSEb5PYjJPToygnNesYEDnqKGwSkrtm/bia1bN+PIwBCvFatWrsBFF12ERYsWg1w+uVwOzz23CaMjY3jtZZcwk5vagqzh/gOD+PWvf4OlS3tx8YVnIW5S0KjFEu5OyYZKedALwOYt2/HM81tw1RuvQu/idriKw5LsJOGuQIGuuvjFE0/jmWeewbve9W60tLXCssG51nOWg4ce+g5KpQKGR8eRiMVw+pnrcd4rzkBzcwIouThysB8/efxnWL/hFVi1ei3iiSg0ujcPPPLIT/Dznz+Bq99wBSsCUI73KBG+PepPD2PjKWx9cSde2rWX04ZQANiy5SuRyUyisSGBs9avR2NjDKnUBH7x8+c4NYnrUbCXgYsuOg+Lly7Cz57YhJbWZlx6yUU8fih//fiYg62bt+OO22/HdW+6Cm996xtgWy4aGhQU8jaiUY3XXvLPSTm+F+bySdgCCwB6TafM9eHtJBwBC1Wa0gLyDmD5JgwDoPORSBI4kn0XgQFW+B7sxpoBPD/eubIAosuPm7mW6KvUSD68QRZA5+Mm6elIjmn5cRccUoODbX3tLjXXfDlP3oPX93jh4pB8d/HocECgRLWmrdtUOzBdP4R5H9n+lLVpgQ3zSMJd4iNfjsj9ROcxJeLAsfMoZCcwOTqIzOQoFKsE1QVUV4VXVKB5MST0FsCOoTHeiSsvvw6nrTwdjQ2tcOEygH6gbxd+s+VpbN32PFwvD6hFKFELatQGVAtFO8sOfnIcRaNRZsLR4SCbL6BIec01nVkYmmFC0XRQSvOcZbEOFzHSl65cBSMeR8FyoJtRRBQVRdvmfxVNhWeLXLQS/n+JFq62NoE6QKjb67qJ8VmZyXkMpYVjFSg/buqq/lEXnSgAfeoaP2VDDAbQJT9ydmABQJdsXmGfQwLocgFo4XJ5hwGbwtwTpt0W7jkZW0Aw/VjCPTh/MAudwHI/wIq/CwBdnFA88TfHYdZ5MhaFoSrMPF/U24Olixfxz6bnn8e+vXs5Ly8FiqVLDooRA45mImIQU8gWOdA9mwF0+iHGejqTwsTEBLPTCUCnHL8BgE7AOQMpfv5zUW+ffe6iDKBTEJosA32+ekd23/VyqVdYAP2Y6+R8Nc605ZCE+/zlQJd91QUAXbbFwl3v76KOQUsIAlXpSoeDfCn4lhz67W1NDJ5HTQMdHS0sM4uIzYx0AhQOHuxjVQ4PLucyp2M72czW5la2icUSMeuS/JPNZhhQItb2+Pg4ByK5tgPTjDGDr7dbBCKJwN88vyxJvxtGlBKMY3R0DOlMmvOnv+LcV2DN2rUYGhrG8PAIswQbGhrQ2tqKTs6NfgR79uzF4SNH+L1Jqp2A9Ml0CmOj49B0ncEkup7qsnnzZg42JoWuyXSWgfOIZhIfnwONW5vb0NzSimSyUYDnLv1QtSJwLKcsu0vKXOVPnQB69S66lolepYlRBaBTkAJdR2vPffcs5EAPNysW7lpogaoWqAHQeUVnGyfAc/pX2EjaepKvgFZWAs9JnaJQKDG4Ho2bsFwiWqvsG6Gc1q5tIWYS41soc6h+ICiHWSoeJidyaGyMsx1JpXNINiUwmQYU1WZWOQHoQnUiCtsmELrE6kl//fEv4uDBI/joX30Y6zf0cgBRQ0OCQkZZQaSvbxANjWR348gX8ojHDGbElywXhh5BoWhx0A8pKGkqBf6IoKp0JssECTNqwCUmuKpxPYk1Ty9OKY/oQ9fl80V0drRyQFIub4HSflDZqTQB5UA8rnO+d8rdHjMNtvWaGoNdEiS8kdEU2jpakCs4KLkFNLck4JIvzqXW8VAsWmybe3q6WUEEEUod6MJyCGwmUoiHvv5BLF3cwc8oFm00N8Wg0VnA9TAxmYKqx5BImsjnKQCWSrXxjW9sRDqdwzXXXIllSxYhmSD/nMP+DEPXBN8pQozxAr9rNGpgaHgcuqags7OFFQUoUIp8a45DOyxi1pOqFH13MZ7KI1csIZmMIRY1kM1ZaEhoyGWK+PkvnsP3H/0e/udffATr1i5GKlVCa1sUrk1ricOBGtRPDg2khc8p3AILAHpN54U9VMrcJ+dcPIXH1hxUXaadwxQ/X85vqpvIpSfnnJ7r+gUAuvCZV2/zhbRrReK19ru4tD50IrhKMEvkekncW1854smiAMli5Co1r1fTm8zHoitUCGQ+DKBLjudqAL2+PhKAXt0dWiOvVl8JwRCr106LInz2eQCg14tuyQzlcmfMzxiYamvmCkAXY0aib/hQItdwogiyt/WPaAG4ys2BIJhZUz3YpRwyqRGkxoeRT41DcUpQbA+Ko0CxDeiIwVQaobgJNCe7ceXrrsWqlaejIdnCErCpzAQOHKwA6B4KgFaEYtiI8hmqhHRmDIVigXPyRaMmR8dqmoGSbaNUEj8EmlNIMTErVMNAtlji/zYTCSxZsRJ6LIZ8yWYAnU5EBKbTwUFRVZZhZM2xOfzIrgHyVQkAWjr8hLhbZtCEDoqRrJf/HlI9Mw0zvro5pj6rYjqlShHrrXSbyTPQwwCuc71/CnoxTN0kRwDvgsJKuMv0T9g2kykjGDOy98i22cL1J2sLTAOgkzOTGei+tC0D6I7/O/q9YKd7toWopqIpGWcAnZx4vd1dWLpoEZYtXoznn38O+/fuY/nhTKGEdNFGDjpsH0AnSUYCKwhAJ3lH2lvk8iTfXgugEwOdgtTER7DPVYUcjwJMDwB0drj5wXrMVGRHXf02tN59Z7WtCdOrv69zrQquEu7yOvcE82HTw/SjcPPPj4R7mPotAOhhWu147plpQAcAumBbcgCSEmFJ2Y6OZs5tS/Yv2RCD65ZQKGQA2Aycj42PssOffgj0ZtDIddDV2Y3GpkYGZ5KJBmaWU05zBhsiGoaGhljCnT6JOOVab8Ga1atZ6p2AbMqRTv82NjbwM9OpFA71H2Lbq2oqLrzoQpxxxhkYGRnF4OAQjgwMoK2tFZ1dXViyeAkO9h/Crl27MDg0zOxIkuLNF4vI5XMs6U7AeU9vL9rbO1ia9xdPPMFgzfjEJIZGxqCbJOHeiSKDZDoSsQRi8QSMqMmByASecx50SqzL6l4EGpHdr1LlkgDQyfZU905t+iraz1V8O7Re0YdApPvu+crxDIiFexdaYKEF+JAREIOCWRgA6ARqCiDddizec1KQD6WUsCwHiUSDn+qH0uaRY0hl+6SoGgOyBJyTsgWlCaIUEwSgk/+E9qimqWNiPM0gN+0VyW6WHJ3T5UUUAmcLcGEhbsbYOpBkfGqiiLbWJP7XX/wzjhwZxuc//zfoXdSBHTv7sGRpF2KmxiAzSYITSzri+8OKReHjIrIIlUupNEwzipgZZbsYuNrI7juuyMltmgYHjRLhAp4CVVM4xQalM6L3sij4KarzmZ5yltMaQIEE9N+066X2oW2x6xagqyoK+QJUxYTn6hxMQL6piKrAopgtWDBjOgrFPAcLFAslxGIGg+bFks3PpP8uFMkHRYC1inzRZhY8BXbxWVTRWEbd1MheeuyeKpZcGNTOE0X09w9heGQUjz32Q5x11pm4+qrXsmpJ1IigmM9x3eNxCvpyObhAvLfKALwgNvJA4QAz3tdHFOi6yv1CXU/fPc9CtmAhljRhOzan+yBf26H+ARw5dAS//OWvkEwm8ZGPfACK4sJ1PD/QgNpLvCc9h36/8DmVW2ABQK/pvTCHyjD3yB6ST+UhdqLqHqadw5Qd1mEoW9Z8MIECx2S9dSvjgJzfqQpA9x3iU0G06ufKjGnexvhAqIRvKRRjd77GTb1tHPq6ow5qoZ80642i7+VY6GECQgIAXWYbITdv/FwBIYIO5CXcAxWoOj1ys/bCNBfM4xiYPwCd8oXKfWT6hp9MjnZJIDjUOkBlOODoX6uYxcTYADKTIyhmUlDoYGa7iFhg8NxAHAaSUL0EWht7ccXrrsOqFeuQTDSzA54B9CoGOiJFRLQSM9BjSYXl3McmhznymKKkKWceAeiUv8+jKF7HZScS5fcjd1l3Ty+iiQQyhSL/PRqPY9Gy5dCiJoPqatRgifdCyQKlVqDDC08b2c6R6MrA9susARKPr1waEYcfWQA97NohsxaGep/AFxCie6bW7Vh1FeZGfgDItZvIFSzqUb+ERxhAI9ScDtFBYeomXQzJWAfLW503h6lXmDaT639R+TB1q/O1Fy476VtgCoBODB6fgR6wzSnPeYQBdIdzngsA3WUA3VBVNDcmGUA3dRUdrS3o7urCou5uvPjbrTjc38/OwFzJYgZ6xtNhk4R7NM4MdHJqeiDnIK17yrQAOuVAJwCdxmmFgS4AdPrh7MIUb+bUMtDnGkCXPeMFQyHMHD3ph1E9FSzniFbKca/13EbXyJ096n3q8V5XLeEuG4x6vGXPfv8CgD57G83HFSINhpApJhUPSntB7MXmJmJoNwlWesRF1NRQKuaQzUwwqGTbJbaHDEJEDQayKac59Wtv7yLOL05/S8STiMdiYh9H5y3PYzB8bGyMbXk8JgD0DRs2oKW5mSWC6VnpdJqBd5JtHx4cwr59e/l38UQcr3rVK3HWWWdhfGwChweOoP/QIZAdXrRoEVasWIEDB/qwY+dLXEYQRFwoEcO8yHVcvHgxM9g7O7tx6NAhPPajH3KOdQJYDh8ZQrKpHT2LlyObt2A7HjRVZ9UuYpwSIEL2nNJi6bopwC+H2i6QVvd7bUYAvQKGcy51an2Ror6KOFKbvmoqgE5NSezRBQB9PmbIQhkv+xYIaMec04J3Tr5NFGobZAMpkJL2igSQ0yUUEKlrUTiuywGTRFhQNA2W4zDo7dgUgOkgapgMnBPobmgG7xUoJQWlpyCbSOa3kKfc6nRoMxBv0Lj4TC7NwDKpZVDaCKtEtjIGz1Hx8Y9/Cul0Fn/5lx/B8hVd7NOhXNr0byqVQmtrI5Md8nlix6sM5lK9iWFNdSfwmxQsSO2DWOYUjEN2mWwjAd8mqRaqCiZTab6e0nBQvQlcp/voO9lSYqoLtjoFFZFvy4XneDCiHgPmDY1RuG6R/SuFXBG6FkPEM+G4CjPMo6YOwwQc24KiE+BdQCSis7Q57581YvgXYRgGM8CpTqnJDGLxGO/HCXQmCX1KtUQBAZT6Q2MiOPWZYKxTisK+A0fw/R/8CPv27UdzcwuuueYqnL1hLQczUIyBVSpA06lfI8y8z+YKHESm6dRf5LdTCS/n9atYKnFOczNm8HtRXXVD5UAtqpMXcVFyLGRpLYSCgcFhfP/RH+JQ/2FWW7npbW/F+vXrMD6eR2tbAoWCA4PPFzQWXFh2CbpqvOyn3Mv7BRcA9Jr+DXOoDHPPfDhYX24DN0w7h2mDk7VvAkakTP2ozWQO/RUGOhl55puXP8cCz+kimXotAOghRmYNyjS3jhIBoMuxb2UAdK49A1oCbJaBaKQc7eVNclBKfSXJggZcDMl3Uw7s+oqYdl7NOirmcQzQxrx6Tk+d/9PZYxkbELwrsa0lm0zK1pTbVBJAl7VpXA45XFyPJRBLhQxGhvqRS42hlE9Do82+5cArujDVJKKRBDQ3Dg1JtDUtwhWXXYuVK9YxA912bR9A3y0k3Lc/B8AH0A0LimHBU4rIFVNChcw/uJETiV6THEAc1Vu0EFE16GYMbR0dDJanC0WOfqYDR+/SpYjoBjL5AhRdZwdPvmgx0kwHLoOcSZIs/FnH8JQLmGEoOwCkC6lW7ajfdoYZz7JVk77eF7sI7juepqt+v+netdbZV19Npeyzb/3LZc9xDvSpNq2+N5K/SmYtlH+6uON4GOhhy6z3vjDzRn7c1Fub3811v+/nFblWFwC6iHASrA9WqPLT1dB3BhdcAtBtAaAzPdCB4rrMQG9IxDkHox4BorrKORMbE3EMDQ4gk07xOlZygJwDpD0N1gwAOoHouXyWWZCUAz2QcO/s7GQHH+8kaZ/ny7iTU5W+M0+egBKScJ9HBrqoj/wqEOYeuT4Nd3UY2yFTErcUDTOPJEZfTgx0PwBNpjEkrw0zZhYAdMlGDn25cOYGw5vtgv+s4JRdYTxTrt8I5ztvaIwz669YzAOezfnQDTKkEcpXq8KyisxAJ8c/sQ8JzCAQgQCN7u5utLe3s6w65dYlaXMK5CUAghjlBw4cwODAAEoFkeucwGlioJMdJXY65ZUl5iape5AdLeYLGBg4wraXDgUXX3QRzjzrLIyNjzN4Ts+ja5csWYIVq1Zi7569ePHF7ZhMpzm4qaOjE6Pj4wySHzl8GN09PVizZg16Fy1msP7xnz7OAFepZGE8lUUs0YyW9m7kCjYcN8Ky87pBjEwC0B2fIUjvTSCKL+ccUZjFWP4cBaDzIbCmF6UBdHqmz/AkgOfe3wEDPdiPBfOX+o+Dqv0P5WcXgBqBYHK+oumG+FRfQ/V+sNofE9ggahf6TmNxvvb1oafmwo0nRwvMCqCLND6ObaNoFURavIjKsuGFQgGNDc2sDkiecZoLNP4L+Tzn804mG+DZLlLpNJobm9lHZRWEigSlxKP/di0bhhHDRKqAZFMMCoOwOegUzUQIr0vgsYFsykU8ruFbdz/C6Smuv/46rFrdw3XLF/PMCB8bnxDKHTYxmgVjnuwSM6IdCnxyGTAne5xOZ6BrGqfoECmLKFiU9q3EnC7xu9C7EtAu/iZUlQhEp2cR4Es2kQJNWY2DUls4pARpMxhuxgjkzovrbWJpJ+CQhLtHqUBI2YSEDF3k8inE4hoD0MQAJxY6pdOg+UtrAtWjRAqJERf5bAENTaRM4rCiCEnX0/uRlD6B4MLuRHjdIECcGOJ9fYfw+OM/Z5WR888/H+dfcDaam5IMjtN7k4OOXGP0ztSvlDaEiSbpLDPvYxQQ4SsKkNuLGPQBhmKVRFAFPYfq6cCGp9jcbxFXwYvbd+JnP/0FrxvnvuJcvOHK13GQwvhEBu1tjcjmKbCA3lPntY3GTVQ3jzkvqOzAtorAXTp3CE4Dy/5HxJpMfUbXBTaa/w3Ur+SPBifHXD0larEAoE/Z6MiPthN1qDglxsvvsJJh2vl3WN1Ziw7jKJDdKIYC0Cn3EzuDKgD6bOA5bxIk6H0C1/TK5wwZzq5MOaIY+Tk9a+fN+wX+O5Qbam5l3OcLQBe7y/p7X9rJfhyAsxSIziCgD6BXey7qGCdS4/M43qeOqtRcMh8AOsf/VsnW1VtHWRsg/PDydkC6HB9AN6MaCvk0Bo/sRyE9AbuQhUZOdXLKFBwkjEYYShKKFYUeaUBb02JcQRLux2Cgk4Q7M9ANC66ShxspwIGI2qXoZ4pIzucLzJwwKBpa1/m7Sqx0kiU0Y3AjEWaguxGFc58vXl5hoGukw0UHG1/CnQ5MQj63/vlZb//VbroEgD53pQjAvGo1qztkR8oGhHr5cDdVy87KjOrZgl6C8V4e92zXZEoQ7yNl06rDZyQBdNnWk90/yT4/uH6+AHTy08rOG7m+ke1L0QJh5o302h62c+bpPtl2Dlst6TUqbEFzep8A0BlEZ3l0seoIEJ253T5oTrkTCUCnfwUjnbLRmoaGZDyGqKpA9Yj5k4ddKnJuSkK06RnsXISCgqcgAwPWDBLuBKDnCUDPpBlAp1y/5BgMAHQxTv16kuu0zED387eTc5H2NOQTJalL+p9EhFiY/gwz1sLcM6dDwH94mPeXqdfx5kA/GduN/e88yuf4XBhiL7AAoMuMzvDX1gQc+Y+ZCqCLXwv5dgbQW5sQT5hQtQiKxRzLzfb2dKK5Ocm/JzY6SbgfOXIIJbKnDKToDFoSQ6+ttRVNTU0sV8sW2wdyqM8JhNq3dx9Lp1MqKAJiiAl45ulnIGaa/Pv+/n4G0JctW4aobrCk7+DAEeQLOQZ/Agl3AsX7+vqwd+9e9Pb2YsnSJVi+YgV27nwJW7f8FvliAY1NTViyZCkGGZg/jP37D6Cntwenn346q28RA/0HP3iMAR+S7SVgQzcbkGzq5JzBEUVHLJZAPEFyv1HYFoHDwtazwohHLESbv2uEwnDkMu92q35E+5JjK9iXiaNnwECnVqqkoAvUVYJeLzPQKUeuKmY0teP9934t/MCQvJP6jtc4VmURwdkCqKZzZTVjUuRMpr+RMgGNieP5iL25OKYLv6VTJv9QHTgwgyWjLRB4rxsaB3MQGzUA305G23w8bbJw7wlugToAdN6Cer6Uu6JAUwhEjcBmIFmkDyRAmQKG6JxHdpBmKtkMNaIyIz04lSnlg7qwBhwXA430P/y5RUSIEiKguUZgnAYPOiKuIfKw0/U+WV4Qjix4EQKCp57JqwNYeNYGu6ljNKD8uV6UqzBgHHFJeQmIaFQfi/OOiyVAh+cSkC5SXzDfm7fGZEuLlPVcsNw9jYMFaD7Tf8d89RJq/2w2wz6t6sNtta0UFlcEP0Y8kT6pIs8v2oIUJ+lZJAXP9WK5d2pnsTcXJwyFbQm1dUA0JHCfAHJh81jPfdqPF3HgKrboR5CNpHIpeIyCjKg+U26LeHD5HCBUYLhafM/MHwLrybbyeuqQimIEmkpKVx6yOVqvFc5Jn8kWGJinwLBYTDD0aXxSA9C1C5+5aoETDqAHbLKg0wJ6kThEBg7ZMEw92SYoMzQkbgyzAIdx/IRxMEm8xsvy0jDtfDI3hKyjgK6XjfSUbTNakMjekrxJtdkN5sVMQLrseBaMXRFlK+Fb+v12zM4jeCqy28i55mXGGm+Aqh4vs8RL2ejjaDOZ+RmsawptFyVeRqbNyjvwslELDu5zY+XmDUB3RUSvzEfWDs6fhLtgoMdMHfncJA4f3ItidhJOKQednOqUkzzvoMFsQVRJwCvqDKC3Ny8ROdAJQE+2CAn3tMiBvmnz09i67Tm4yCOiCgl328sygK7oLpKJJOLxBMsYUiQtbaLjiQZEzRjnvYqoOvSoKXIDFkvIlkr8u1hDA5atWgUzkUTRcWEmE5wjnfwgqkZRwioK2QI7cObyM58MdGE76p83YdbcuWyr4NlhbWc1sHsUWF4VBFdt+2g8z+1HPJ/7RhJAl7HRVMbvO4Auvd74HS+15vrjSNZGh63b3I7N8E+XbbOwJcnOgbDlzO190wHo7JbyAQcKtiXpdh9AJ8eW/98k2R6P6gygxyh3o+dibGQYI0ODGB0aRGdHB5oaG9hRRgB6KaIhp8Zg6zFEjJhg5DjkxBM50MmBli9kkfEBdAIOCEAn6WBy1AsbKtjmVEORA52ciYEjTykD6AxGkOOwzv2N7DkqsJthxlqYe+Z2DIinz/V4Pl4AfT7aQK4McVpbANDlzqtybXxyXy3On9U5zivgC8+p6i0cg7sEoHtobEyyvC6ZLssiJ7yCVauWobunA21tzQygZ7Jp7Nu7G5OpSQaLKE0U5atNZzJIJhIsNyzyBVsMMBMTk8BOkkHet28fRoZHEI2arABCLMeLL7gQzc3NfF7pP9jP0u3Lly/nv2dSGfQfOgjHKaGrqxMXXXQh1q5bh5GxUezfv5/znfcuXsTS7AS6b3txO154YTNs10VbextWrVrFAPqhw4ewb98BZqqftX49s+R3796NBx98EOMTE5hIpTAwPAZFSyDR0A7HU2BEY2hqamHpX8ql7rkBsCKC4ylNFrM1FY2Z9EGwSjWrX4wSH0D325wxuzKAzvrAZQCsnJ7Ev7YaQCfJZDq35nM5PPTA7fMyAIM1gUBCfi8mxhJKVpHlp18Sa1O0BQHZBoOKLE19HB8ONiN2b8C69Jm+QgFN1IGDMAjUZBlkklkW+YSJhSkUYI6vDsdR/YVbT4UWCHKgB6g0j3Eh3R7kQKd9IA13AiCLlsXMc0MzWZabUjiUbGL+iilBzGaaz1FO+6CiWCjy9Q2JpNjLeGJVFh/h6w4AdHEBqf0R49ryL6FAHR3wosJBWoOFu4BCjHbKwz61sQNZuuo/TAXRa0J66iYRHN2tEaigICKqJ4HCBJ4HADrNQw2eR0AyETAINBfvTkC2olBbF1kOP19wYcYa/LYUdpGk5cmm0HyunsscQFs1tUkpkUgg/pPL7Ux2OgDSySYRG58AegLNdUOHppMyI0ngUx9HWHLfD20QJAs/eKfiJ5p+UIv2F2NGJPUga0n2iwIghC2qAdEF4CEAdFYnER2ruvUB6GTvyC9HwRl8lvBto6FToIXHTHfD0Nguk5BByQ/0muu99Kkw5ee2jlMA9Kal53okjXPWWes5GpCiFygvDHUMyVVQfk0yGtRBQpZCRIsH+ZJFpHVwXKx2iFVGPw3ySmROBaapthXH+s52p2ySpv8eXCMDZvBkDLEAh3H8hDkoz+1AOPrpIrrHt+szfD9WncLcf6x7CHCdrX+q7w/bXrOVEfa5Ry15EsxbHs+8aNfKKs9WF9l3qQDowZJfvc4Gi6FYtipThSK9ZqrXMWYyryOBg2yGw28QgscNQNf65VT//qiG9cP2/OVVzM8g/M8vp977p5Q/zc7laEs00z3HW2bZmNUPAM02Pmb6eyUHerW1nXp1bd8Gm4/aXd/M9whmznSW/JhWpWbczWz9g2dUBXLV6cTkO8sRiu5BQZcAACAASURBVPW3oMiNJgD06k3Z9E/gMFc/0nqaQ9+xxlD5Peb2sLgAoAd5mesbA9xlflBQ3DQYQO/v241SNgXXysOgDXTRhp230RRrg6kk4RZU6GhEW/NiXHE55UBfi2RSyISlMxPY30cA+lPY8uJzcCN5QC0yAz2WiEDRbGRzKZHDSdOQzVJEqoqmxiZ0dHbCjCXQf3gAI2NjSGUyaOvogh6NIVMowKZIVjOGxcuWQY2azErXKb8rSWT5m29ioNPxYq7dkoFZk92r1dcr/lUR4ZiRBdBpDsgCgbX1qrZv1bb0+Ha71YzGeq0AvXs9AHoZWA9WNjbscuFUsgc30TciMrv2M1M7+SxnNtTVm1SxNymH7dd4IDx2BtJeZeaNrX//1BNGsH/wWVazlSmYS8E6HThCZtpMhy+zco6ig5wYayJQefoTEtfID4iovm6m78FZjkVCyu0cHMCm6Rv/V+yc4LzQQX8eXbepZZLfudZxMfs9M79zZa7V+55i3J2gMn2WmTgJV7fT0dtFn0Yh/lC+dOa29Tu53B9Bio0w71ldt2PdP52tPV57zS1dNTx4zymoKj4DPQDQ/XMCKbi4tp9kXADoiusgFjWQiEXRkIyjMZGArigYONSPA/v3Yd+e3Vi9ahXa29rgOBYsN4ISVNhGEo4RA3QTtmUxy9zxhHynANBzDKCniIHOALqO7p7uMoDO6vFsE4U9CVjo5FoUfHn/xdifV6+Fnl/lBtmzodR6exwXy64dYYoSY60CfQW7HGaB+Tae50P5uz9Y2Q4Kq3jUPb7nq/aeaYDMme7nZWtqmf40D+7xHf/V5bNzumK5wjRH3feEGTNhGejc4r4CRfA9qOh09QjKqWdnVfcLn5ALa8kI0z9ymn1P1damck/1eTb4LVlS8qlO3T5VM6TLLcfWicGciMuSssRYa2iIg9S5zZiO3p4OwUon9V2FQI0MhoYHBfuN8uJSLt9iEZlsFg3JpMh/nkjAKtkMoDc3NXE+Xwq83b1nD4aHhmFGTd530DnlgvPOZ8Y6MdApV206lcYKH0BPp1LoP9QPxy6hs6sDF154AecwHx8f43znu3bvxuIlSxgYJwD9xW3b8MILWxBRFHR2dmDlylU4MjCAg/0HsWf3XixdtgznnHMOy77v3bsP//mf/4l0NotcvoCRsQlE1BjMeDNKtsdsyGSiAcmGRsRicSaRCPuusg+c1lkCMMgPHoBCYscg1viKNfHb13eQsbIKA+gKc//LCz37GGiv5jMi/f2i6E0PpkHgiItsJo2HN37jhIzE2R5CZ0nONcxrIrHtIxz0wJLLxRJLBdNaGJyLSOqfmJHpTI4ZpMfzET5xsQYSs5wVD1wPhq7D8FmYlCeZgtkoxzNhEFQ2/TfVh76HsU/HU+eFe0+xFggA9Jp5GADoNG/FGKI5SIpFZOsoMIj2pRQ0Q0E0JPFtxmIM9NKHxiirf7BqkgeLA0tEqoPgfEK22f8Fy5oLkJUuIBC26APodBExl3XApeCZSroErlBwLdUxwInLZr0aLBcWpObEXn7v4BwXgLhh+o/WGlJ6IrCffLg2XJR4/0xpMFyutw5NNeHYHlyL2tSBrjqcM101xO44n/c4RzrZU5rjqo8lE3GDfmyLggX81E1T9jekpOhEyJ76oYP+UhcQmRhj5ExQCoP1DqlZ8P/EHstjiXM6o1KPib7jPiPGtiNy2tNnZt+Pf67js7boN9GnVCdql1oCmjiOE4AepPcQA0IA6DOD6CyZTzgrrRwU1BRRkcvlWGqffDkUiEbjk74nEzFe1wJchgONfJn+ML28cE89LTAFQG9eer63YuVKjtqjaBoyDioZDofkVAhAN9mo0AJHAHpw4KWieEj4h0UxPKYC6D6sUC1160+MWjdLrdul+m8zfQ/Kr4m/qf/cWtNSsovwfALoMnU7noPotP63KY1cF0441XcU/Df3TSUuf7aACP9y32CX16IynlmDTUo6e6dOE5k2rmeKnahr5iXoImCglxdmntSVvirPKb/v/I4RdQuiayv3+D01fbSb75gXkXl1AA1sW/yIsfLls0V50GJZ/TIzjbSgzsGoFO9cdjDWnMpnK3Man2ld99fueWp9/0GZQZ1O1Kia/jmiW2us6VHO8FrHsO8qrglACtpw6niolCnWjOo6zHTP9GPw6PE13f3TOR3qaD9fRrSOK/kSn49UdXkdVo3VHqr7dGr9p65swbUhF7d6X4YDdmoB5Kl28VhOLIliRE4pmdfxD9kyZYipLFOIP7Ikgpx4DSK5WDpgEQM9O4lDfXs4/7lnFUQOdNvlYOOY2gjdiwMlDaonGOjXvPGtWL5sNXQtxo6ETG4S+/tewqYtT2EzA+g5KFoJmumgscGAqjkYGx8u56ciKcREMonTVq3C4iXLGBB/9vlN6D90BOlsBouXrkAs2YB0LgebDoRmDF29i6AYBrKFEoPnNjnHLIqGpjx/KqIGHWyqDnKzNnq9XLvKGh48cu6g+sqckQXQ6dAimwO+vFfxrUKwftbaKrGW1awxbAh9D72/5k57Tw2jsf4xTVcGMmU1Ftcf41MZ6YH1Cu6pGwcipRyJecMWLgDQA6Se1x5/IxesQ0cF0/l7jnoAdF5/g0A/avcACaleV6f2x3S2N3BMTD2J1CzwvOfgscZ1mwqg08ne35RUMyGqv9fcMx0A7ztu2ckr6lkN6PBq5AMyvDaRAzc4m/msiRoQqAp0r/xeOBe4H+h9qtvZT4lQDTb5B0C/nSm6X/PvEYGPYmc1M/AkXiMoU6yns94jRIzK507xnsGsmWkMib/XvqcYD8IFJt55doBMjAEusyZQwH9Pn3VWE9Dgt2F1fxz1fYZxz28z5X4RtEfjaQqoN2N/TveedfRNzR7taNs93bLAtxzDPFW7+CqXiTQ4tADS38ktJdqYzggkoemw80uwz4mV4sLQVCTiJlqbmxi8ofzn/X192L3rJezYtg3r1q5BV2cHgzsOSXFGVNhaDB7lH9RJqtdisMcFSQwLla9czpdwT02w74PYSN29vQygc05If6yWHZXsgCNHPjHRVXbasZtwmnabbQkNc26XPbPKXj9bnU/k38O8f5jyAwlQYT58K+rPm/Jc8+2rGIUiMKsyB307MuU4KLq9+rop3/1xUbNs+ROgstTNdP/RZYpg34DCEqYl5O4JM3am9mnwjJmexbbBV7oun6Kq9u+ChVW1s5oh4Ll6VQ7eMsSUlGugKVcHgUHTmcJg7a4YyuqzKi26U4/HVWfF8gOFJWW24xTHfVlKnAsSzHOxtgmwKKJ6HHjU1dmOaJRywqqIxwkwpasEsFQsFpBKTSCeiDFwlCvkUSwVYVklBs7pd5Rf18eBmYFOICstzH0H+xhAJ3CTwGcaB6evO51zpmcyGezatRujIyPo7ellG0ug7cGDfRzQ1N3ThQ0b1vN5htjOBw/2Y8eOnWjv7MDixUs4t/m27duxefMWtssEkhPYzlLv+/Zh1649WLF8Bc4971xWD6F86Q89tJHl2y3HwWQ6B0WNwogmkcmXGOQ2zQSaW1qRaGgA5bxliV9S8NJ0zgFMPi4CkUnOWfitagH0ahBdACtiLXM9AfaIUBf/Q0oAAYGk7GuicS/6iUBiasNSsYCHHvj6cY3B2W5mSWVKXkz7CUXkPibQnOpB6x3LByvELBW5kKmfqE8o+II+4+OTLOV/PB96JtWDxgiNH2KhEqhGvyO8gcqlfMni70K+XeROpnrhuCXkj6fuC/eeIi1wFIAeAJrCHgb2kgJIyE7EzDjMaJwZvoWiBU1VoRsqCiViNGvQFALYXQbNaSzGTIN/Z1FKCN8RIGyt+IgzGQ1qkRtcgOIBA53sPaUpUGcA0AnIJwl3YqCLpwbewuDcI84vYi0I1j6yOeI6Wh+qAHQ6g4ooUH9TUf3A8nanIiPvx6Vz0LYdgVsitnMEiu5BMYRMO5XhQGO2NFWQGN6UXobK5eB9N88/hCFqZhMoIXm+UOQ9PM15x7YYwGbgmi6KuKwoxW1XdZggAN2KaHAo7YN/zKYgBaEUL84QtD6RkqIe1ThPOdn8kuMwEE3BER7bNUv47MjS+8A9r5T+Hp/l3f36V/8bBEQIZnxwUhFgONt4svdVG42Ase4qfsNw7ykciHAsGfcojbWizWslgeGJRJxVsoKm4LzyORFUFDU05PJFBtRJEYb+m/O5z7mC4Cky9+ekmlMA9JYlFwkAfcN6lBhAdysAOkWKRCkqLsKHUYru4CheP1eyGCTTOFB51lZOCCx7VgXOTAVi+SmBE6SKTHpMwFbMsKM3nHPSaLUPDZPvMAwYKgvUhykjaPuZ3IOzuXiruoF7fDoXMY8GQVed4nbyF5kp9lyMqsrfjvU9KLN6wZqHIXBSFyF94A3UYPxlq8KQoT7ze3TayTgbsBzcT3OVPbK+k3I20GDqCi87CuXuLzPWqwH0WcGNekd+9XUzfQ+2PtO95zE8kidwFNbamsDVOdPMk5mhte1UZrozoOCHVc7kWQrWkaPGII07MZ7EgbXaG3VUWP4JbKWjH1UBmaa6h6vHYL1jYCaAbU5foebhsrYjjPNTtoz5e3u5ksTwFM4pQ40wgD5w+ACsQgZuqQC3VIKp6khGkyimKBe6Cs1LIOLE0dGyBO965/uxqHc5JidyiBKDvZjBvr4d2LTlaWzd/hw8JQ8t6iAWp3xbxCQtYmKC5BENdmQR86KluRkXX3wxlq9cxU78+x98EGMTE2gip1BjExBRMZHNQTWiMBMNaO3sgh6LM7BQcBxYLkUFi6MKWWdNV/mQVK/TkaGjEBv242N5z9ZPVfvPKkfVbHcFy19d11VdJMDT8g5kmhDRoD4hAfTgHar31XVWsjw/qwDu2fp2OtD9WMXxqu5H59dZLbEX5HFT/xojmJ+SQXvlTp2tnKl7hmCNm82OV19XvVYHro5j2f6prVXPPZVrpi6bZRCnCtAp59Vj9ZdjK0xVwOSKo0bk6RO9RAAhL7sskFdJz0XQIfUNOU9qAV/RNgIgFfeza6eKeUlgcHAqCMqny8lhwaNjSp1dYoT5KUDEbpKTAQtHsECW+B4+bwasDVIHoB8/uGGmQIMKGD8lOCHYXpS9GD6rwXfgBPWk9+c39utMdSMJPwEOHRtgC+osnlVp26MA9DLT/+i2mW48cPnBePDHwExtK64jqUR/TFc2N2IWzYQPT/n9jNdNjZ1kf1k5IsJn51FJFYPKKhXs8PIZNJSn0LYQN0309HSjpbmJnUlHDvVjz57d2LlzB5YtWYrW1lYONFAIBFF15G1ig2hQNIMBeX6u4jNOIhGk0mmkUpOYmBwXOV5NE72LeqEZus/ME6w3aiFiqNNaq2kGyxtT+SVi8BEYcAx2yUy28eWyH6rb9v8OLxR+Jj9og+ca9ZkwFFPnmhjz04Hhwkkl7G3lXDvj/YyK0jz0A1f8s/QxQffqwBn//przs8Qe7UQ3d/V4nS7IVnpv5zN8g3UgcFaTHQpsSU18nb+kBuvSdOsFr5LT+Adn2/tM11b1z08/rIHsBDns/ZytwR6nYhcDUDvY/4gVle1cTXB1AH5U9hViWPhnTY8OBQS6+rpR/GtH2FE/yEIAROKMQuxyYpy3tzVj6ZLF0DSSyLaQSU9A0xVmpdP+n9jgqfQkO+UJrBwZH+EUU2YsWg4ompyc5Jy1iXjCBzUNvp7Y5aOjoyzVTqw5VshqakRbWzu6u7uxbds29B04wOxlUglpa2vD/v37YNkWFi3qwbKly7BkyWK0t3fg8OEj2LRpE/ud6d6LLrwIO196CVu2bGGga/nyFcw237Z9B7bt2IFdL+3GqpWrcN7553OZ27Ztx7e+dS93Kcstl2yoegyaEcfo6ASKRZtTXS1bvgIdXd2YnEzBIklczndOqT2ICR1lQELk+w7Yh0EAi2ChM6O8aj9Ef3UiQd7jauda9TMq7GnuG7//CbAjKfdv/sfnTvS0rXmeyOvsgRje9K9pUhCFn2s3m+cgiqamZiGV7rmwbBf5fK4M6hAgVbJmzhdcT+WJdUpjhIB5Yr3r/tmT+onGV2tLE2MRBLQH+YBpraUzDQe1kVmVDNytp14L17zMWqAcZOTbW/Y9+vtJAmwVFa7jolAQ6Sp0LYpcroRcNs/zIt4QIx4Ejzc65vrZDfyYbA8qG2XCuISfW9jw4Lu/JgTscmYkEwOd8oc7vv2m4CP6qQ62ofsDoN2Bw8BuECQd7EvoXwHgin2K//fyHrR6tatlQtfTw4HLn55Nmc0NChS1HFhOCQ7Vn9YPSpPkEHs8ArsEGHoUMQMgDDvCex5StsiwekTBNRE1EyCQmGwKs/0LBQa3zZgBu2SLdcoPKKoG0KmckqLDjXCkF7e1GgDpvn+E7AT5ITjdRkRB0bFRtErgrOWRCCj1kyYidKqUK4QKht9hRwfA+q75YO1WObCX2lkVkvJ+uwcrdACi1wLoFAAhzmEKy9zPzEBXWG5eqPPRWAxSV9Dv6NwrVEIUmFGd34GUwimFAAUbcRDbwmeOW2AqgL74Ym8lSbivJwC9wOw4iuJgBjoD6FGhue93HB9vAyC0Bnjzt4nB4Tt4Df+gQZEX4kAyx+83D4+fLwBd1pEpNorHzrEwtXmCwIVgK38i3IhURgAJBt/ZYSoJoMu4LssmMBwJYB5GzfwVUf+Bb6Y6TXXkTtujMwAFPMv9B08dBbP1aLWTe37LrERtHTVyfwfvObWd5n7sHB2sU88YON7+nO3+6cbAbPf8LheYuRz38zMGZEsJc4A9fvskW8u5uZ43+LyhdjkKOZ+ZwODhPliFLFyrALtQQFw30RRvQHaccqErMCINUJwEOluX4D3v/iP09izD+HgWBgHohTT2HtiOTVufwtbtz8OL5BhAjydo018EXEqxYwlHg6qg/3A/b5rXnLYG7R0dsD0PTz71FB8WenoXg/gF+ZKNVDYH3Ywj0dSM9q4eBtKh6rA8MAMdCkmMVcau+Fb/PJLdp4QN9JPrxUoUuNh01v8+cuXQWVDkTqx8jgWEhlnXKo5W0U31v4vsfpCfPsfKDcHwkh1nDHwsOMzKw2ym1SbYgYlRIpBo2Z1VMKD5Pv//KixCP2w6kCylHZKvQlBdztFlVgPT5IwS7Kdj31O7m6yW2xOsZQGUC0gh+FIVAERn1DpSQdUz5wMWpGhPAfeImS6+MYAeBqGpp3D/mkB6sMK6F384sbtWf+T4djN4pTKuPkN92cl0jPNXddME1xGAHjjKgoC0clB+ACb5AEXQ6p7jwjB0ljOMxUyWbhwZHsahw/042NfHIExLSzM7nGhfT9K8xAYkRp3KALq/bhP7nKiXIAA9xTl/JyYnuTWjZhRdPT3sCyF2JDnyyeFPDjpiwhFYTs58jQF0nQF08pkISXe5Txh7K1fCwtVHt0B91rMSShRY1RM/20Td5PYMv6t1cDbwnN9kipJVPaOveg85Fz3D9QrpG5KZn8xGozVNFXvq8hpchr2D1W6KBDircgWBQtXsuwDoqSILsS+VnPdEbiKneRWA7rPOGbwgMIcBdAEYkanr6GhFU1MS8TiB4wLIyGQmmYXe1tbCoEexmGcJ9Vg8BiOqY2hkAJQnOEaMdNPk/WE6nWYFDnLy04eYcq2tbRgcHMChQ4fR13eQZdu7u7oFw9nQETNj6O/v51zoxEhPxON8/8H+PmZ0drS3Yd26dVixcgUDtf39h/Db376IxsZGBtDXrF6LHTt2MAjf3d2L008/AxdccAG2bdvB123ZshUdHZ38jLa2VpaL/973vs/rAAGwQ8Oj0I04mprbkM0TWQycB71n0SI0t7ZhbHyCyWKGGYNN0s2Oy2AGq4zwOlFhoAeBDmL3IpzqZdlmYmVGCOwhIN53kpcDI0Q+2yAkUcyNSvDE/2XvOsCkqLLu6e6q6tw9eQaYwJCRJEGRoJgwAQaCGbOui5hWRTHnsOa87qoYV0XBAChBMCEqSlJyHmBy6Omcu//v3uoeGpYwVcA4P3bP19/MdFd49d6r++q9c885BJgQaPf2G88057ZRvQ09RrPvOYPRsoQ7vel/StAmNjox72lMI5DdZDLCZNQzEObx+JCRYWOW7oG+6DxUNTTG0vlZwl2SIIk6xhxI6pnuFL8/AL1e5DHX5wvwsx6NzelXugb2WwN7BNBT5tQUQZOS7VGKfzESPGL2uU7OpUE4Bvh98l1LzgWSJDsL+XxRxCIhWCzGpkd/0p6QX4nkYxoPYwmGOFnLacPQkIc4g+00TgjQxKQEkzzxLE9hQxtKbBdhsHZXzRneYGcyFY8HicSqppIk/09cK3u/72ntIPnssfffOoqLGh2rR/J9SsxqgYKIiAixr6MaJpFEyHGJBA2jcQgaskKKQJI4xRoNHpJ0N/J4EAlR4g6YwU+AOs3rYpSlkEgmojW1RDoy1yTJtwe1EiJksZcA0OXfctylkZZjCWQAmhjrrKwOIs9TuaK8TifqNBDpOV4jK1jIiTgU43dX1P3fXqWNaSAk2O4y8zzFyjqRsMct3yS3H0WMPeAJQKe2prLvG0AnJSwaNymZiRRcOG+LVEGaVFDA0u00D6mvc8BmtzSppLB6uI4UsZRhgPu9f9IbpNTAngD0Dh3QiyTcEzr79PASIQ8B9kDX82/KEEw2jCxBmwgRKSB6Csm86ftk9jsFisMBPOfHnV0yWJrXu9RMKg41Az21vQ7tEnNSsrP5C7/Nq9U9BDmVkyS152uN+ymZ8LXG8v8ZZVIKAv0ZZTyU51Qaaw5lWdLH/nNqQE3cULOQp+Y8f06N7PusMmuANfkhaOLweRyoqtiKSMCHWDiYAND1sJts8DVGEQ0I0GusEGBBXnYxxl94Gdq2LYXT6YdAckwBFzZuWYVlf/yClWuWIKrxQJAiMJq0iAS9nM1rs5kRj0XZs7WitpJlq2wmO0SJHNfjcDidsNoy0LZdO/Y59/gDDKDrTRZYM7KQU9AWJqsdOvKCZYakFhpaiKAJGnlm84QiucDTvFpXGjvVPAs1rySpW7U0gH4okbPUpzNlChutdTKV1KJR3q7pPZTWgJp4uyegZH+fKR0Lkr6aSq5HthZLSPztlkyxp7hCnx3MZ5t9AUgtca9xosIhXyBJAujy4g0vBKY00k6gYNeW+19P3p3f7xE8ZwZ/wk8yuZ6QuraQAjrIyQtyWbjf6BJ+f+ThGo0we5yAGWI/lpa2ZwDdHwjIPq7hKERBksFuBtDl+SgtmjEwotHC5SEA3QWXy81sUCIO5OTl8feRaJjZ5rQuohUIQJeBBR0xWkSS+5UQCod4QU5LDBmFLzX3p8JTpDc/zGpAaaw9GJe/J7Z58rip36l5vlP6DKnmeigG7S127et4Su5PAtDjlJCaANDl4+4JNE8mfdF3iWfuJJN5F3/tVFvMJAGJwBId4nG9zFwkqCHJOE+oFTCIkwTRSZpdE2XGeWn7YgZCPV4X205RMm7A7+WFePIUJ/a5z+tBfUMdTGYTs87JNioai7BKFoHgFHtprZg90ClpSKNBZmYWSkqKsW7demzatAmVlVUobFeIrt26MruTtvd4PXA2OjkBKS83j2MwSdVWVFUw49lqNmPQoGNwxBE9OI5v3boV69dtQGFhIcu1EyudAPSNGzeitLQDjjyyHwYPHoI1q9exrPuvvy6GyWRGcXEJCgryUVtbh4U//MhALNldbdy4BaLeiLy8tqBsAkqK0ktGZGbnwGg2o6HRyQlWFpsdoVCExw/y+iZGoyTJ0uXsbM5J04mxKNG+MoAuJwiy97lGYgBdlveVlcrkBXCy/JLnV012OQk2LDslE8AjCnj3EDPQk89RBJYL7AsMeL1+1NXVor6+AWECBU0mThRraGjkRDVKknC7vcwYP/roARBFuU7UvgIBP/SSzDwn8CsUiqKxsRG1tbXcLwjl6tq1M7ep1+tj2xZKVqNEB5OR/pZYsjj9StfAPmsgIbnNNyKzz3dFO+REkRgMegNEQU4ccTp9qK9zw+sLcjTWiqS4ICfo6gQCQ0l2XAOL2QCbzQSr1S6rfqRYPMiqM3Q2XZNgJpuJaUPQgkBxkiunVaTdAPREHjAD7SzhThxqiikpqaxN4E0ymSoFPG8C0lNrJfXad6+t3YHz1Od2WUVWEyUf5zgnPeskqgQNAuEg3D4/6p0euN0BmCSJ69BqsnBylF4gpnYA0agP/nAUO2pcaNMmHzablSXvabgzGbTM6m9sdMJMYwsrdiXiZMLugkoX1egQ0ElsxyRLt8dAGD4xwmUAXcOqUPSKUoKX34f6RidbGZIbOj3PGyURFpMRGXYbjIlEMBobWHWbk2NpDSxl3SilmqgddQSgx2S2fzLFjaN4ol3o4/8F0InGQh72stKRNibuk4FO8Z8Y+aT4QSocVC6r1Qyf14v6BgcTZSiZyel0Y9myZejerQuP2zQn4mQo8qBXQYBIR5Dm1kAaQG9uTe11OzULMmomPEoe3JOFVXKeNIB+wF2hVR5ATb9plRfSgoVSM4FXcq8lL6W1to2amNaCzZM+VQvUgJq+eTjdA0qrOAmg8+IJYvC6HKgq34Jw0ItYKIhoMAiTqIfdaIPPFUM8IMJAXugaGwpySnD+uePRrl0pPJ4gBEkHt7cR6zf9geUrF2PVumWIxF3QiWEG0KNhP0RdHNnZGfD7vaivr+NFDpJOpklLkCRko1GItCCh10PQ62EwmVliy+nxQtSbYLJlsIS73mjhzOEgMSwSHl1yoiuxVpKTqeYvTCiNnWoWWJW2TWIqI+/WIgz0wwdAV3NPK22fJsawwh3VxCiFp/jLb777s8DeQOMDbQs1ALrMKt47gL6neZCacu5+D+yPedkyMU0du1N5h25BAD0hRd0krJEAJnaafSXABi5SArQgGUaSco/KAA55mhPY4XG7mUXeoUMpMjLs8Pn9CBGAHiEAXZ8AwUXEWSKRhFcIQJd9bl1eAs8JRCcAPQ5RLzEoRGARSbYTgEJguSxxnPCIFWQWPa1+AQAAIABJREFUHIHrBKATUERsRaUjgZr+qbxN03scTjXQEmN0an3tL/6lbqumbC1xD7QcgK5FLGH3IKce7XyW3umZnXTHToI5MgtZTlZKALS7KIAkE4iophPeqwyeE0i7U4UlCRJxYlLCf5XnKRpSzNCiY4f2DJwTKE5e6CQF6/G4YDYbkZ2ThXCIJLUDYHBTLzGATkARLexTMhEl2JLahs/ng9vtYWCTmJpFxcXo27cvVqxYgfXr1jMgQjLtmRmZsFgt7ClOoC3ZTtE+bdu2ZTCGgO3yigoG7YntPmrUKAwZMhhlZduwcuVKLF2yFHl5+bw9AePEYN+6tYzB0169euO0U8/A8uXLsXTpMixfvoyl4rt27c6gOwGx337znTw2eDzYtr2cGX0GgwUaYurpSFVEhD0zEwazhZnVepMJWdm5PD6EI7IPsqxOKEf1ZgPoWhFxDbGnk8zQRDsn5ImprXcH0EVKCiMARafB268fGAOd+a6JsVS2iki8+eM4SxnTVI/8c2lbko1vqK/DrJkz8fwLL2D58hUQJANMVhtcTie3Fc0ryUf4iJ49ceutt2L48OGwWMwJP3JK0CC6rix3T8APvUi5gJixNNbGwmR7krBBCZOfuoH9kGNRIurROCpwIsRzzz6PL2Z8gb9ffz3GX3IJ8vPyEA2HYTWbWPWAVGJIDYHGaGrPCNUlsS8TKkiyTVCidpUOxofTIJG+lp01kOoFtQuATvcbMahjnMBBcYqSRH76aQnmzJmHTRu3IhYXoNUZQcTqiDYKrS6OABEVTEZ069IR/Y/uh3POG8UEBgJ0OaUpGmfbi5hICZgxSJRMw8CvbDkViwYBIYJoOARRMDEDnZSSeLRgmXgC2CMJd6qkgVEikZVID4l8HNnGQCsPHQSgsu8JnYOUJcgvOwBREPj+ZnBaQ+VKjkeUfCrbfdD92TR3ovqJUTJoImaR25FWYuCYQmE4FkVFdQPWbliDtevWYf3GzaiqrEUkHEdJYTH69jkSRx/VD10758FkkBjs3by9Anfc8xguufxKDB9+LOxmDdyuGCs1ZmaY4PO5YZBExCJxSAmbJY2O1rei0MQEBs4DOgFUIzz6kYUSkeBlWJqHPWKe+8Mh1DY42dJj6bIl2LBxLVzuRlayGNCvH/od2Q9dOndG2zYF3O4EupMsOv1N8Ue26kjI9Mt+ZTzfpKoQtKJsDZawPKQxNU46j9wecvsmlfr5b6osXZgKm1D100EHQR5PaEgWNIjRuQV5TkG/A/4AJ65RvKXxh8aEQCiMeXO/xltvv41Jk+/AET17MHj+2aef4YQThmHAUQNgNZm5nUlJYWc7JjrT7nHgcGEy/ynxLQ2gH3C1qwGbWmpSoeQ8aQD9gLtCqzxAS0xGW+WFH0ChlIJA8iCr/Om8tbaNmph2ANWd3rUV1oCavnk43QNKm0T2a0r44cWi8LjqUVm+pYmBngTQbUYbAgSghySYhAxIWjvyc0ow9pwLUFhYikCA2GxaON0OrF2/DCtW/4Y1G1YgHCMAPQSDUYN4NAhBiCPDboHT2YjammqYTMQQMcKg18Pr8yEYCXMmNP12ej3Iys6DIOkZQBdIwt1qR1Z+AbPRNVoJwUgMYRlJaBIdYyBotwzt/dWL0tjZMmBTmoHOS60q2Kpq2kdp7GAmrUKoKT1G7e9OPHjf7+2e3hcLUenZ1bCpk+pf+xt39gWA76+cyf6fPEZzEwjU3Df7K8uf8/2hB9D5+Zk9JTX8TvoZJxf9maHHuEUCaEgB0Em+kHzMSX2FQBkCuAkod3vczGAjJmRGZgZCrKjHZ+JFNvK2FXQiLxpSm9JxmHmSwkBnAF0TZ0UXkoinbWiBTa83QNJL8qJ9QvqRviNQiRbeCFRiJksaQP9zuuxf8Kz7i4EHq0qayzxPPZ/Ssil9flBzbS0FoMcoPiU80Hc1IKFSp1hWpPDY5GC3G4CeAN53esHuBD5k7Q7mLMtbJViLzHBOACX8O+mvzQx0LdqXFLHccDDkYwCdQHVHQx0nBhEYGgmHZGalxSQnKXEAjbESqdlsZuCcPFfp7fP5WVqb2rq0tBTHHHMML+xvWL+BgVliKhNYkJubA6PRxNsR+E3MuqKiYl7sZwZ6ZQXcbhcPCMcPOw59+/VFTU0tyraWYePGTTIQn5nFoDgB87U1tQxK9endB2efPZp90glAX7VqFUu4d+3ajSXfKyoqGHigc3g8XtTU1kGrk2Cx2plZTaRKsl/KyM6G2WpjsIkSj0nBq2nc0MoAGCVhydXcTAZ6AkCXkx0SSRSJNk6y13cF0GMMAFNuGNX/e1OeU9PF5TISiKejMVJmV1KSGNvdaOhayMM4BlEgRVjZa5fYtIImBp/HjQXz5uK6665DncODqCDBaLZyIhoxv0m6mdrC63KhTWEhnn76aYwccTonIlDyWVYmybpHWOad2pt6ZjDkRzgUhd1uRWVFJfLz83i8rKqqQqY9i+0CTEYT3C5STrOjuqoSl196BX785SdMvO1WjDzzTJQWFSM3I5NZsJFQGAL5oEs6vseiGsDp87LKgElvgIHG+IQKKd9RnDiguirTO/4FaoDuN7oPiL0rEJgZi2L7tgqsWbsODfUO6GCEz6PBT8t/R7mnBqefcQr0wSByLCbYzSbkFxeguE9nZjrHAgFkCnroglF4/F7oczJR7axHns2GUCAGs2jg/kixUzLFUVdbjpzsQggaPaIk807hVkegthfhWASSztqUgEIAPyUriQS8EvBNgD7dDwKx46Mcw73eMOI6AZJBxLbtNVj0yzJ07FCEvr26w6ADRFEDt4882MHbNzb6OWnHajNxMgrFAVFH3uRBiFpApyV7hwgkox3esAa+AOBobMD0z+ZjydJfUFhYgF69uqOoqAjRSBhLlyzD6j9WISszC6NGjcCwY49k0H35H2V49OmXceMtk9ClSzZybDr8+MNWbF6/HuMvPgkedwOPRy6HGzkZOQhHKInVC602Bo3WimBEi5BAvuZhiAQSB8MQoYVRFBCnetNpEIrFsOCH3zHn6x9QXVOJ7t1KMWhgb0jaCKrLd+Dnn5Zg+7ZqjBx5JoafcjKys80wGgU0Nnp4nMrIsPJ56VmEWPGkREVvv9/PYDjFJ6q3cETD22t0pE7ghg4iJIHmG4Coj3ESACI6BINxaMUwzGaRE4XiMR0ESQt/MM7AucVmQH1tA/Lys1iO3WIz85hLiic0zngDYbYFEyUBy377A6+/NQXX/+MfaN+xGCvXrMXT//wnxo0bjWHHHYcMq4XLzGA/i8/IGn9JtnzSvobmNsSGT7/U1kAaQFdbc037qVnIUzqh4EdtFVIMSs6TBtAPuCu0ygOo6Tet8kJasFBKQSCeqKQB9BZsofSpDnUNqIkbh9M9oLR+5cUpeYkE0Qg8znpU7NiMSMiPeFhmoBuJgW6wIuCOAyE9zFIm9Do78rJLcNbIsSgq6oBoVAuNToNGVx1WrVmCP9YuxfrNfyAUdUEnhGAw0WJIEFoNMcx1vOBVV1uDvPx8ZBDDw2SCx+dFIBSCyWxBraMeW3ZsQ0F+O0gGE9xeP0SjGRZ7JnLbtIXJIku4kwc6S7gnFlg4FTnVq6+ZFaI0drYM0JQG0Kn51ALozWz6ps2UxgE1DHSKT0r7mtLrONy2V3OvqZnfqNnnUALoB9qOSUm81OMkx8e9Aepq7jU15VQzTis7T8sA6Byfdkuk+d+6TTL1eEYsS99yHJBl1OUhixbqg2hsdKC6upqBFgK/6XMCfog9HgpEGCyhxamkfG2y/9FvF7PXZR90YuuRZ6/dbmdZRwLQyftXT2+jIeGpS76GcnwlEJ62UQugK2ubw2/rQ9+fD786+zOuqLlAutJngZa6lhYD0DUaMIjOs4MEepdkkzeR0ZPfJiwymrBxmlMkJcLlmLcTQE/WlGyyKoODKczBJGOQAXSKrUn/c1kmnoCSgoIc5ORmIjPDxuzyeDyC6qpyZp7Lvtdh2O02dOncidnhJKVObwLPKa4SUErguZzIJk8XKJ6WlJQkAPTl2LplK8dEh6MRDQ0OBrPNZgvXxYYNG/h4tD0nLjndqKqu4KRgOnebNgUMsnKCQOJ5j8Am2jYrKxORMDFFZeWtAQMGYNy4cxk8J+YyHZuA9tL2Hdg3ffPmzZg5cybbchDr3enyIDs7F+2KiuH2+RjUIBn6nLwCZqF7fQFECO3R6hg0InY6gSYEoNP/vObTTAA9rpUQ1yYk3JMQeoJ9LieLpSgPMFATRZx8ehMy7h+994rq24KAcZ2GAHlKptBysgB5utPYp6Vkr0iMmeTUHxAnb2AC0OPwe1yYP28OJk6YiEZvBPa8fNgysxEM+KEhWwICZ3Q6VJaX83HOPvts3HDDDWz/SmxVR6MT27fvgNVilAGjSBQ2mwU2q5Xbo6ysjJUEBAL4JAk+txs1NTVwu9yw2KzQxYDsnBxcesklmLPga1x67d9xwfiLkZeRwfL4OfYsmPUm7pdhknA2SqhqbEBtQz3yc/NQkJOHkNfH4JrdZoWglxCOEWCkuirTO/4FakBW1QilPC9K/DxH9j+UaCJp9CjbUo93P5uLbZ4a3HTj31FokWCiBCN/BBGDBo3aMAwGCS5XI4whoMBoRTgeQ9AsIqKLQx+PoLHOg4KsHDS6yEc9BFEvQqsJoLy6DtpoNrKzjfD7NNBKYWh1boQiIRh0OXA4grBZDfD5fawUYjYI8PtIBl4Lg0HH8ZBkv6EV4AvGoCOAXaPF61M+wC+/rcC4sefgpOOOhp6Fm+TRhNRJBIkUKIBGF1kpgC0+wqEw8rLt8LrcCPm8yMvLYnC+0R1HTG9CKBrGnDl/YObMT9GrV1eMHXsGSoqyEAyRn3kcHncA33/3I+bNnY82bdph/PiL0L4kE8EoEARQVgG0yQckXRxXXHw/EA7jrbfugckkQWDgWovayhBsdj2cvjLENCHkZLWHxw8QtT+qA/RaHUxaHXTkQe8Jyee2CFi9qR5vf/A5tKKAwYP6o0/PjmiXZ0I87IOoJdsR4N33puGHHxZh+PCTMWrUcGRlmhCihTA6vEgANDH3CSSnhFhSnhLYYoISycJxLcJR8GckpKHVkrS+BxoumBmxKA0dETgdHtjNGRB0YJVHUaLEWgE+fxQOlwc5uXZWwRL1GtRUO5CVbYUkCNhUto0TDygxNxqW/eJNegEOlx8Bbxi5+Rb4ojpoRGD16g146qknMW7saBx//FDYLWY5cY6yINgbXpaaZwA9oVbAc6U0gH6AES0NoB9gBaoDtg/4pIfgAGkA/RBUais4ZHpBQnkjqFmYV7o4rWaRWfmVqNujNZdN3RWl91JaA2rihprFMjXnUXotLbE9AehJACAeCcHtrGMAPRYKANEwA+gGQYJNb2EAXRMxwCJlMYCem1mE0089C8VFHaHV6fnBtqGxBr+v+hVr1i/Hpm1rEY46oRVDLOGu09FiGC3Sh+H1uuHxuGG2kGwTMepiDCCQ95HZYoUn4Ee9w4GsnFwGyt1eXxOAzh7oFht/HorRsg35ycoMBZYO44rb1SNsf3WpNHYqjZv7O/+ev08D6FQvLQXqKY0DTZLNCho3PUYpqKzEpgfjXmtO26ppGzVlU3Me5bUm3zep170/8JwX15nldWhXa1vm+lsOQJdFK3etM9nvXG41YoAk/5E/TzLSZQ9ZGn+pTgJBHwMzJBHcrm3bJvY4sdsMBiOC/jDiUWKck0yjDL7TKZLx0eWWPdDpzYtpJOGekcHjYihCi6NGGE3ym9gn8v6y5YkMoEe5bNxvFHa4Q91nFBanRTdvmf7copfUYif7M5+j99Ru9FlLxEC1FdxSADqB2ruD28kYtjM2JAD0JmWNhNNQwgNWZiknn8VTf/NIw9+QWq+8IJ5wZE08VNFCuqwUTACqzCCnuQqpauflZaNt2wK0LylEMBSA1+uC1+Ni5jkxL0lKNzs7CwOPOorZ3nW1tWxLQSB4pw6d2N+cZNTrG+oTqh5altTOzspGz549sGXzVuzYUc4gJ/nOWi02Zi0TAE1gOn1ODOJu3boh4A9ix/YdzEin+OvxutG+tD06dGgPi8UGj9vDLHICwAnA79mzJzPbCZind15eHsvGl5VtZ8n3Hdu3Q28wIic7h6XcCZQnSflgkCTn/Tw2mMxW5OUXIBiRmdLEjs7Jy4c9KwuBQIjZ2QSikx84tQCx1akyZRn3Qwigx6MI+QOIRUnSV4vPP3lDbTdnZjmB5zQHJWCQ5neS3sDyziQLDEr6IvUUHk/3DKDntCnBvY88hkHHDkNmpp17nM8fxJo1a/DUU09xYgK1x7x589hPOBaPIeD3Ydny3zH8xBMRj0eZha7VAR9/NJUZqtTmBPZtKytDh9IOqK2uxqWXXoqfflrEXujFbQsxYcIEvPraq9hUthVXX38jsvJy8dZ/XsfWjZvw+AOP4LLLLkVmThZID2DRb7/ioScew/fff4vLrrgCN91wEzoXF0MbjoFor3QfhtmjWHVVpnf8C9QAYc8EQNPYRWsolGxCYxmx0fk+iQFlW2vw4pQvsMVVjUcfvgtFFsBAj3xhwBEKYk3NDhTk5yJEan8RoMBkQiQuoCYWQn5+JhANAcEIGmr8KGiTiYU/LkH7zgUwGgGzOQNmycK+4DU1fugELzSaICKaKHLsBdBLhuRsjq013K4AGakn2MoRhMMUt0PIy8uExW5GIByDwxnE1GkzULajEkMGD0aPLh3QJtsEu50Y8BpU1TTC5fHBbBH5GklxSaeVIOp0sJtFBH0Blpe3283w+QNwemLQmmzYsm0rXn11KkxmEVdcfj66dSnge43qzR8Iw2rSo7a2ETNmzkAkFMXJJ5+Mzp2K4PbHsKmyEdn5mTBLUdTWevHcEx/A73bhmqtH4cjexWh0OBDyR5GV0Q72DIHZ24GoB4LGinpHEJvLt8JiN6Fdbh4yjEaIcQL8ydJLy0qKn876AR9/NhsnnHwSzjlnKDKtBkhawNVQS5btMBjtWLpsDX7/fSU6d+6MHj16sNqHySQnIVRU1jFD32wmtRSBve2JgV9d04BoLIKMrBw0OD3IzcuGSHLy8QBicABRET6XAUY9Mfn18LrD8LtobTAKjRiH21MPvcHE6gEmq5FjsasxjNw8Iygcl1dWo01uBqobnIiTDRSisJhNIKEAm9XGSRJeTwTeQCMEYwb0JgFrVm/G008/iXPHjcEwBtANHPdpDsLKXgnwXAbRU3Rw0gD6AUa0NIB+gBWYeKxVwQ4/KCc+iAdJA+gHsTJb0aH+zIl1K6oGRUVRCgLRwZWCE615sag1l01RQ6Y3Vl0DauKGmsVfNedRfVGHcMckgE6up9FIEO7GOlTu2IJ4JAhNLCID6DoRFsnMALo2YoDVkMMAek5GIU4+8XQUF3WCpDeT+BfqGqqw7Pef2Qe9rGIDwlEXTyJMZi1nx0ITQSDgZbZIJEJSizI7jhaHaPGL2HJms5WlCckT3U7ZrKLIEyWRJNxtGcjOL4DRbINGJyFEkngM/Oh4kYEzkxkE2n3Bbt+VqDR2tswiaxpAVzNGccureLZV2qZ8jsSi5CG8RdOHVgnspsb15sZ4Nf1GTQPt6TwH89ypzOTU4+7t7+Q1NLee1Fxzcp+WeU5rOQA9lYeZXOdmaLxJhlUGzGURXFlylkBz2eaUACJZtpDYOfX1dSwNW9iuHTIzZfl1o8EIvd6IcJCYGRroNAKPmcxCTwDgVLfEQJc90AlAjzP4k5mZyQB6MEw2KgaWmjVZzE0MdJZLJAY9eQOT5i8DF8pbtyX6jfJStdweLdOnW+56WuJMBzPeKS3v3sDz1DjYGvt0ywDoSb9pLQPcu7+Slk9JVe/kJjsXuROMdN7xfxNZk/alshVrDLGkGW4TiJ7Yn61wZTY7aCGfAXQN8nKzUFxciC5dOqG2topjJkkCE+BJEt2OxnpkZ2Xg2CFD4XA4GEAnELx9cXsc0b0Hfv/9d6xbtw7l5eXMIqbEIvIaJzspAkUJJCf59crKKgaxi4uLGXYmGfXq6hpO+M3MykS3bt2ZeUyAPM1fKCHY4XIyeN6xU0dk2DP5WJs2beTvSVGkX79+HKPLyytYkp2AeQL26+oaUFtTh9raGp7LENien5/PYPu2bWUMjNN+m7dsYSAjv6ANKJsgGosj4A/BlpHBXt8EqJMPcZyY8S4PW3UYzcTs08nCXIoAdHGPDHR+Juf8sGRiGI1qBNhFEaJ5XDTCzPAvpk9Rels2bU9ASjQc4AQKYvU73SRRTMxJA8xWC3SiyAxHvSTsFUC3ZbfFDbdNwlGDhnA901yTxsyGhga88sormD17Ni666CI8/dSTrAazbv1GTJs2DQ899BCsVgv7Q1PX8wW88Ht9ePTRRzF+/HhWhCFZYhqDTxk+HJs2buRbgcZXq9EMZ6OT227T9jJcfPXVGH3uuXj84UewaukK3H7TP3DmyFHIysmBaDLg64Xf4cHHHsHmbVsx+a67MP6CC5BpNCHo8iESikBvMkJDEs8qxmTVlZ/e8f9dDchWEzHu5zS2MaNbp4NeL7GkeiwCVFfW4aW3Z2JDQzkeuG8yCoxaGCOAQYij0unDb9vWY9bcr7Bg1lwU2XIwtNcADD/9dOR07wB7ngVRjxvfzP0Ob//7C9x1z/2YO/cjbN6xEnk5Vjz04CNwNYhY8ftm/Lp4Ib75YRb8wSoMPGYgTho2BkMG90MwJMBmlfD5Z1/hu2+/w2mnnMJM83lzZnOM7HHEETh9xEh079kLHr8f3/2wCLNmz8XaDRuZ1XzZhefixOMGw2Q0sNLGytWrMffrr7F+w0aYzEYccUR3nH7aKejdowssJqJix2E36xHweeH2eGDOzIXTF8Oc+YvxzjtTcPHFYzF29KnwByPw+zwwGMi/PMLqJeRP7gsE+f6ncYFA7q3lLlx05Z144tlnoNPW4pMPp2LhvFUw6fXo2NGEc84+CS5nAz6bNgt3TX4CpaWFsGSE0OCsgaDNwLz5P2LtltU49rhjMKB3L5gliRMVyNudkh82bWvEi6+9gzqnFxdfMhb9+3dGNByHUdBAG/Wyp7tOMEIjEFlE7qIUEymmeb0BLFz4K7757hvU1dYhGAygtLQ9Bg8ehL5H9kJRUR48viAWfLsYCxctxqgzz0KvXp1hMRNxxYtVazZi9heL2QLlootHIujXYMq/Z6Khvg7jLzsVS5YuwqxZs5mp3u+oQTj19DPQp2cHZpLrRWBzWS02rd+Aj6d/goa6OvyxajVOPuFEXDthIrp0aMNKBUt+3Yi773sIDzxyP7r1KMW6tVvZQoMA9BOGDYLVok8kRMkALwHnNM4kpdyb5o9pAP0A41MaQD/AClS3u5oJj5pJiJLzpAF0dW3Z2vdS0gda+7W0VPmUgkA8EVLoL9uaF4pac9laqg/81c+jJm4c6jGqNbfJTgY6JRgH4GqsR1X5FmhiYWjjUURDIeg1AsyisYmBbjPkwChmMoB+3NCTUVLcCSazHeFoGDV1FViybBE2lq1GefUWhGNO6MQIjBYdRJHAgxCzz4k1QJMGAs1pske+hLTQrxN0ECUDdILI74zsHF4saXR7oZMMLN2emZML0WDmxR0/MTCitHwjZ17Tj+wJm1y8a17tK42dSsHW5pVi963SALqaMUqeWCr3yFIcBzhZWtl5WqbfqOtth9NeSQA59ZqS7bundqbP1Iwdap85kmXYF6Cd+p2afpO6z57Oo+Z6D1YfOfTnbhkAXZ5/Eg8uKVIsA+UEbMvYkSx0yxQKTraR2WTk+UjbhaMRkPwmsSfJwoQYLLRoVVLaHllZWYjHoiwJSd7nOg3JZYrMpoyEw+wFS/XIDHaA/dOTADodmwH07Cz+LkiJcASgm0wwWywcH5MgPPcTGjMTCAuz+hS+FMdOhcdv7ZurjQOt/boOZfkOfQzYtfSHOpGoJe6BlgHQKU8nwUBPCLAnazIp6t70f0qooIi2Kzt9z3FEBtApDsYR0xKAHuO/WccjKeHOiUHymwxRaZ5CUZUAl4L8HBQVtkNpaQm2bN6ImpoqFBTkQa8XEY1E2DvWbDKgb58jGfR2NDh4Eb64qBi9e/XB+vXrWYqbpLcJICcWOIGqZHFR2K6YmdoMVm/ewvEyL69AZnbGYggFw/w3fd6uXSGD4Dt2bOfzEDPdG/AhJzeHGeSkFELAeWNjIwNbBE6QXRXJsm/btg0lxe1ZDpzOX1VVw6A9Af40fyEAPScnl49P5SVbDwL8165bD3tGJjp17gKT1coAisPh5IRjqqVwNAq90cQe6CT5TkxUnSjxdsln4uZKuMfYA50SkxPtynL38kiXVPmiBLBUWxINJUGTqopWg4/ef1l1+KCxiOSDPU4HZs74Ai++8ipWrPgDRxzRE9dOmIAx48bBbrXw2Lk3Bnptox8xUYJkNMPjdstKK1otbCR17/WiY8eOmDbtE3Tq1AE+XxBzZs/G+eeeC6PFglGjRuKdt6dA0Gpx9z1347133uX6//LLL1nmX9Dq8Prrr+OhBx+EJIq4+667ceHFFzPwNmbMaCz6aRG0ooRrbrwJF44fj+efeQafTf0Eg/sfhYfufxDdexwBwSji9vvuxRtvvoHufXrh7vvvx8B+A1i+nXzQCVjTCjqQHXEaQFfdlf4SO9LzHQGpFGPoRYk3ZGehl0jdD4iEgdq6Rrz5yXysrd6KOyb9A3mSBnYtEAn4MH3OD/jXJ++jpHMHjBt5Nkqz2uL1p19igkLfU07A8BHHA0EXHDUu3PGPfyI7JxcjzxyCjBwDiovyYMvIxVefL8an0+n+6INjTxgAjdaDRT//iMWLNmDE6eNwzughCEeM+PnH3zB39leob6hBTrYdI04/FSazCTNnzUJVdTUuuOgiHDtsIDZu3YHPZ83D2nUbcdqpp2Do0f2Qk6FHfV09Xnl1CtZv3Ihjhx2PowcORCQawcKFC+H3uTFo4AAM6NsbBbkZsBhFhAIBBIIBGC2ZqGy53RM8AAAgAElEQVTwYfa8BZgx43NcdfVlGHbsIOi0JMcOlnYnskgw6udndYNgIJ14jnn1DQ5s2eHGFRMexWNPPY0hg6z44Yc1eOjOVzFwQH+MGT0IxSUZIBP2Oybdi9FnXYbjTzwK2fkSiP7vcQPPP/9vaKQQRo4aju6dOkCiyBkiH3QRGq2IFSs34dlX3kDPvgNw1phTkZ1j5XJJmjgM2jhErQaBiIZEANhzkZce4mDLiRkzvsJvS5YgLzcPxx03FFabDd9+8x0nfB1//AkYPvwERKMhfDB1Bn785VdWyTj6qO4wmUiBPoRlv6/Gv16YinbtCvDA/ddh2zYX5s5cjgUL5kI0ONCpSxFGnz0OmzZvw6v/fhNHDxyEm66/DqJeC4s5jg+nzsJPi35kG49Lxl/KSU5vT3kHK1etwY3X34z+A47E55/Owuy5X+Oue+9Ap86FWL92B55+5hmcf95oDBt2NKwWKcE0TwLocqIWPxck/NB5BpUG0A8wpqUB9AOsQHW7q5nwqJlUKDlPGkBX15atfS8lfaC1X0tLlU8paKBmUVYtONESdZBexGqJWm7d51ATNw71GNWaayzpgc4Z/6EA3ASgV2yFNh6BDjEG0CWNDibBAL8zxhLudmMuLIYc5GUVY9DAYSzhbrFmIhQJorJ6BxYv+QGbt61FVd02GUCXIjBZyEuPWOcB+HwexGMR2eNQm5ByJD9CBhqIdqJlvzqNVuBFIvrfmWCgW2yZyM4rgMFshUZIMNBZx1aX2D/JPk5LuCvpd+StS95ih+6V2h4JQ6tmnkxpkhcvzxJwpYKF3swiyZslADIl+6gdc5Wc43DbVk07Jut599i+NxBdzRigtp8pAbaT1670Htj9OlsTgK6mPZX36ZYD0IntJ4PoclBoAtDlDtL0ufy3vCJEkpP0isZjiEbCrMjCHubORjQ2NKBj507IyclmQIil1mMaSIKBPW21TQz0iOwNyNKdgMvjgZtY6G4XQ1mSXkJGZqYsDx8IsP85ybdbLBb+jAB0enPiGgHoyfKriJtq7x/l7do692iR8aZ1XrrqUrVMHEgM1bv16X0lLsmPocqfhdTso7TyWhZA/1/Rdq6bRKGTTPKm/1MA9GQs2f36kix1joQMoEebWOh8bXsE0CmmJgB0HVhmuKioLTqUlqKsbAvq62vQtl0BJFGQ46jLCUGnRUF+PrOXKTk34PGjTUEBevToKcutu9wcKwlAp0QlUv0gCwuziWSIo5xwROA1dRuKjQSqi6LI3yc91Ene2+/3sxQ7geQkA+9wOlDYrhD5BfkI+Gmu4+fzZ2RmMAOd3gTE0vnati1k2Xjy1q6oICZ9PZ+X4jOVKScnh8u5cuVKVFZW8nvbtu0oKmmP/gOOgsVuZznzqsoaeHw++IIh9vo1msywZRBI7OPvBVHP5Vcq4R7TCIhphZ1NmJTqZxCdXrJMNP1OviSdjtnndC+88+bTSrt30/Y0H41Fglix9De89NJLmDHrSwSCIZbFP+Gkk3DDTTdj4NFH7VPCnTzQDfYM+EIRBH0+BsbdjY0QJAkdOnbE2LFjcfnll6N9SREaHE48+OCDeOedd1iqfemSxeyHnmG1sX9w506dGHQfN24cJk+ejNzsHJZzdzudGDZsGF548SXYzGb2XSaGOnmrL/ptMS699lpcd8ONcDY04LYbb8bGlWvw5utvYOCgY+Dye/HYs0/j01kzMOb8c3Hj9dejY3F7ciOGEAO8Lg8nRegtpjSArron/TV2pOdJUudIWjWwEkUsBoHYyiQTHtRge0UD3po+E6sqt+D+e+5EkVmCGXFsWLUdT/3rZWjzrHjskbtZqT3uAvTeAP791lT86+P/4oNP/4uenTOx7Nf1uOKiSZgw8XpcO+FEePwx+H0NaHQFcM+kZ3HU0cNw4w2nAYIBHq+DHnTx8ftfY8GCX3HddRPQr18x3nl7OmbN+Ao33zwRQwf3htlEiT/Aop+W4p333scZI0bg1BHH83Ptf6fOYA/0MaNPxYlDB8DTGMCC+T9g+fIVGHLsEAwaMpgHJHpOXrrsd8yaOQMWsxHjzx+NI7qWIhSMwqjXccKqLxRDZb0Ts+fOw+LFP+Oqq65Axw4lMJv0MIgkZx5mMJ2enYOBIEvNU8yXyELQ5cHGrQ5MuPU53HTbHTjzjBLoAFx2ydPo0bkbbrn1VFjNpAwFvPjC2/h50Vrcf98klHTMZIn7VWvqcP/9j+D8i8/EiSccDYNOA5tez/d5o8MJjcaA7RV1eObl/6D/oKEYduLxyMzQw24G/KS+EQzAajZAMhnhj8pzDVGQQfR587/H9Omz0KtnL5x22mnIzrYiK9OA7Ttq8fHHs7F69RqMHTsKgwcNwJfzfsEPC3/iay9tnw1BH4dWiGHzxh34z6ufomuXLhgz9gQEvAE8cM9b2LJpA/7z1qPIz7dB1GlQU+/DggWLMGPWbEy+/TZ07lqAuhovbr71RvTq0QP33jsR4YgIjQ7YtL4CX82eB1EnYcy4UXA5Qrjt9sm4997J6N6jPTasL8czzzyH888bg+OH9YfVIjKAzv7nlISVeGaTe3XCHqYJQG9yyPpr3OAH9SrTAPpBrc7mHkzNhEfNpELJedIAenNb7//Xdkr6wP+vKzt0pVUDoCtdmKV2UXqeQ3fFux45vYjVUjXdes+jJm4c6jGq9dYWT7fkRf4ogeUB9kCvriyDDlEQ5B0LhSBqdDDqDPA1RpoA9AxLAQpy22NA38EMoNvs2fAH/SivLMPPi7/F1h3rUdOwA+GYCzp9BCariFDIw3JRoXAA4VCAgQNifdCCA0kpElBArLooyVLRAn8MEESR/fzcXj/0JgtsmdnIb9MOZlsmBL2R/c+JJaEVBZ5w0fM3S9tS2rUCJp3SmNYyQGiagU73jtIxivZREweU9gFeTFZO1lS1ON+aY0hLlE1pe+5+f+4JSE/9TM0YoPa6k2XbF6i9+/UerHjTmoB0tfXXvP1aDkCn1SIC0WUfX44+iR/CFmTAXMYeZMpI09/MsNSyZ2woFEQjgeeNDmahd+3WFbl5ecw0J1niaCQGSWeAoJOY2Zhkj3N81GmZpe72eliqkoAh6i80ptrtdn5eJ6BHMuhhMhqZgd4EoIfDDKDTQivfAwkPwubVsbzVweqbSs7Z2ralOlYao1rbNbR0ef7M+VqyrfYGpKvp0y0xhrQYgM4L1Unma3IJO3G/pzzzpHqTylvtTDzYWwoCy38TeM4AeqQJQKc0pP9loMsPWakAen5eDkqKC9G5S2fU1lTB5WpEbm4Wx1dKzuUEJlLYCIfYA5gY0c6GRmRmZDDrmIDvZAwlsJok3IkRTn7pkXCUgXOSPrdYrCydTjLtFD9prkJsdPI0r6qqZrCbmJ4sG+9woLaujj3K6RwEwhKrnUHscIitNLKzs5GXlw+fz8sgPMmRE0BDsZeYggSWE1hP4DlJgMsAuosB9Lq6Oj5eg6MR3bofgSFDj2UAnbzRd+yoYIlzkj0m4Iwk3s1WG9xuDwPokt6oygOdAfQEA10eF+SxjZPEmI2eZJ/vnKcY9RIkQeDE6Ddee1x1SCEAPR4NYcG8OXj88Sfwy2+/QZIoEQDo3qMHJt91N846cyTi+2Cg17uC0FJbSwYZgNFpEY9EWamM2sxmt2PwkMH47/vvoqq6DkcddRQ8Ticm3ngjS7Uf0b0LyreXw2wx4pWXXsYjjzyC/v3744MPPkDbgjYYPHgwfl+xAnffdRfOP+98tGvbFpGgLKV9ySWXYNGvizFm/Hhcde3fkG3PYAB93pdf4Y5bJ+Hqa6/BprIy3H7nHVi+djXue+RhnH/B+dDR40IwAhtJzpOtGkkLiLI9WfqVroG91QD1OXrL6ntyZ6F7kJWO4rQmAmwpq8ebH3+J1dVb8dij9yBfBDTeKJb8tAovvPFvTLj/LmQX5KBthogMOkQjUFMfxHPvTYdgAa67+nxU76jBLTc8jvsfeBA9e1tB/Abqou+9/xnmfrkUV181EUOH5kKn17A3tlYH/PLjVrzw/BRcdtnlGDasPaZOnY9pH32BiROvRv/+PZGVIfMmqmq9eP7FV9CmXVucNuJ0FLTLwtRpX2DxklU44fhhOHFof/hdbkz75HO4PV6cPmIUjuhRCqtFrhVHYwBffPE1lvz6C8aeMwLHDT0akVAMepGUJwBfOIp6pweffz4LK35fhusnXofS9sWIRsPslW40GRi0NSdl8CNBfq4mADgciWDt5nrcdNeruG3yXShoK8CiB665/EHYzVbcPuly9OmdgXBIg8W/rMPTT7yBa6+7Fiec1B6SXot33p+Pb7/9CddNvBhH9ixGwOuCzWCASZDgdboh6U0oK6/HE8+8gsKOXTDq7DNQUpIFg8gEdkiUdKuJIxgH6twBhCJxRCNRTvqaP/8brF61BqPOHIFjBvZh5Y5AAHA6I/j9j9VYMP9btiE56aST8e33izD3629wy603o2u3PBgMgCQCa9ZuxYP3voZ+fXti8uSLUFvjxtNPzMSmjevw2pv3QxBjyLBq4fVFseDbVXjt32/igfvvRWFRJr5ZsAhT3n4DTzz+KI44Ip/7nc8PkLuGTiA1BKCxEfj+u8V47933cPddt6Fb9yJsWFeF554jAH00hh3fF1az2LRklwTQZbWUxHNHcvRJPJeoWHpJB5DE/JTG16qKclRWVkCTWXhMvEOHDujVqxc/1CQzbyIxebCkBVoeNCPhpsU4+j/5Snpn8uPBHgYq+SGRjOxJ5uyv2wZqJohqJhVKzpMG0A/P/qikDxyeNaD8qpQCAHRvKgUn0gC68nZJ79FyNaAmbhzqMarlrl75mWhhisBzWsSXAfR61FRug6CJQaAFLgLQoYNBJ8HXGAXCemagZ9sL0S6/A/r2GYiiwg6wZ+TA5/diW/kW/PTLN9havgG1jnJmoAv6KAPoGm0EGl2UrPvg8biYbWfQG3ihX9Dp4PX5EAqGYDCZoKEnb5q8iHoG0F1eH0vxWeyZyM1vC6PFBi1/BwbRSYKWpAZ3rt+lGehKesPhxkBXcu383J9IDFMSP2hOwF7G6dchrwGlzzZUoL0B5Luzsw8USFc6fjSXgZ7aF9UAOrs3yl8HPOc7Wl4q4NszseifUiHJRZnd60j23Ntzd06901N9fEkpJZm8lWShJ0H0JOggYw9yOeiHPArpZaJFOy35qYYZJKmtq0VtTQ26de+GgoJ8OS7x+EyghQ5aShbTColEM9k/ncAgOgYx5DxeDwNAMoAuwmq1sSctsSBJ0p2lhFn6VpZwJ4A+CaAnY5kMjDT/dTD6ZvPP1jq3TAPoytvlzwLQ9waa7x5vlVxRS90DLQmgsyZUMvknFRhPiY9sRJEAVil+NI2FCenVPdWh7J8tM9CjxEAnhCBxLhmEl4Ow/DvFB5090IGc7Cx07twJRx/dj8HpYMDPXunEPG9oqEdebjZb65SXb5fjndmEcDAIURD4f5pz0PovAdbcB2NxBr8j4QgMeiOCwRA8Xj9Lv5vNFo6hZVu3cQw1GI2czERJuvSKUBwNRRAiCw6vF3UN9bwPeQ+T7DqB4wSIBwLyujTFZPbQ1gnwemWPcvqbzpkEwJLPLlarlWM0jQtUTjonldlksSI7Nw9Wu53nSG6XFwaTGQazOWF9JfH8qb7ewQCL1Z6hAkDXIKrRyQB6so1p/KJ2aVJeSqo87ZxraQjE08pjz/tvP6fkFtplW1rgj4T8+GPFUrz04kv47IsvEI7EYDZbcdLwU3DzLbegf7++MgOdZeOjPF/1e1wMul83YSJy2pTgwSeexLCTTobJqG86fm1tHR597Am8/OKLKG7fHs888wzat2+PCy64gOt6yJAhmD5tKvyBIEx6ifv0HbffzpLtNFedP38+TAYjTjrpJFTs2IF77rkHl4wfj/y8fOgkCY21dThjxOnYsGULLrjiStx0803ItGfgtZdewbT/fgST3oBH/vkYVq1dgxde+xfikoCHHn4IJ550ElNK9XEt9DSfDVMyeRpAV92J/kI7Jscukm2nNwkckeIE3TNyGNVhR2UDpnz8FdbVbcMjD0+GKRhHoC6INctX4rX33sa199yC3r3bQ4gDtjgQqQWcPj9ueuRl6O0CXnnyBkyfthDTp36Pq6++BicNz0NlTRBt8iQ8+PAL2LzBgztuvxE5eRZkZskMabcvhurKGO6/95845dQzMHRoD3y74Bd8/fV8XH3FBejTpwsy7YA/CDQ0+vHyv17l59FLLx2N9p1K8J+3p2H57+tw3rln4PhBR2LLuu14480P0KZdO4wZcy5sNgEmswaBMBg4/vnHn/DhRzPQr09PjBs9AgW5do6BlDgj6CXUNnowZ+63+OqrL3Huuefi2CEDYbPo4fNFYLFIiIRpPCDdB8p9JYukmPxs7fJgc4Ubl014EA89/hQ6d7aipI2AG/7+OnKys3HP3WfCYNBB0AAb1rvxzttfQTLqcc2EkyFIJtx157Po0KELzjjjGHQpzSLdfGjCJBmvYzsInSBh+Upie3+IzIJCnHfBSBQXFcDjDMFq0MIkahDw+xDWCghpKSaRuoAWTncAb7z+Did0XXnllejUqShxDYDdpsGiRSvw+hvT0LNnF1x88QX4esESfL/wF0y8/m8obEfy8mCG/Ia1ZXj4oSkYMKAP/j7hHFRVuvDSM5/D6azD08/eiFDEj/wcM+oaAUe9B+POuxR33XUnzj67Hz788Ae8+q+X8O2C91FdC9jtIkyGOAIhDfx+cPtSMsVnn/6M9977EHfdeQu6dS3CxvUygH7BBWNw/HF9YTaRWgKp0CRNseR2SFW64ZEmDaAfYGRLM9APsALV7a5kcTF5hr0vLtHDl7pypO7V0gC60hKrqbOk74PScx0u26ups0N57QcysT6U5dr92GoWmZUC6PI6oLIbV+n2auvsz1qQUVveg7VfMsa2VD0frHIfiuOorQOlIIja8xyKaz6QYzKzI0bZ/lEE/R4G0OtqdkAbi/CCRDxMHk06SBoRIQ+gjRhglrKQaW2Ltvkd0C8BoBMDPRDyo6JqO3759Xts2bEONfXbmYEuGKKw2OlhPQGgCxp42K/VyYtaNIEgAIJYHsQMIAlCLUmPkXS8ycwydk63lxnnJqsd2bkFzEYnCfcwSRMSgE5Sg1rZu1FezORI1eyqURM7lfaZZhemacOUJIAmaUvlR2nWHnHy+jqUYHBqQoMyCXc19ax0n+TYoeS+VgOg7+v4eyuzkjI1q60P8kZK61rp6Q/GuL57GXcH0fdXpr1doxrgZPd9dgd0kv8fDAB9976zp2Mf6POt0v3V9hel98FOHnjCtzUl2WXvALqGhpFdXnTe3SPjLgA6SbhrE3slNpQBlniCHS5/yJ8x61z+m8pHYAPVBymvOBwNqE+A6F27dmFvXDo3eZ5TrAn4Q5Syw8xFUmhhWd44gQcy7ETMRhpD/b4AL67RYj+xLWlM9Qd8sNsyWMZdBqdk4CsSDTOARIMnMUc0ifLs735I/V5Ne+5pn7311QM9l5JrSW6ruK+1hGWIirmXmmtv6XGouXWtNM7QtdO1NKdfNbcM+6pPNXNppe3zZwDo/1PGJnCcFmKT0TLGcYRim17Sc7IQK0FFo9wGoiTxZ8yUjNA8QAtREhFBlH8ojtH28j5k8hqHjmKYqIMg6qDjdqTPY8jIsKNrl04YeuxghEMhBPxejmnERCcAPT83F5FICJs2bWQGuslAyh3EhAvB5/UyG5yYmg0NDvh9fv6cmNoEZlOiEi1vEPO8oa4BJrMFdnsGKisqOTGJLlASKeGXlLEoGVjgvwlc9/i8rP5B0VSO5w6OwcQ8p8/JRoOun/zTic1OnxFAnuw3XE+kuBWJcMwWBJEBHCofge40DpAkPKmdCKLEicbsbx4FMrKyYc/MgqjX06iDcJQSCtwsgGJjAF3L18f3BP0Xp1kV08jl8S7hbZ6UzaU6IPn2GFFI47ylzDpnOD3JQE8+0yfSxminaISPT4kDU//7ktLu3bR9UsI9HPRh2bJleO75FzHv6wUYeuxxuG3SJBw18BhOuibAKhwOyH7hiCLodeO7+fNwxRVXIbdtKe575FGcPuqspuQEViaIRPDdd99j7JjRLJf/8COP4KyzzsSQIUNZWp+k3d+a8jqz+YM+P+x2K8ZffDEWLFiAzp0746233kJJcQlKS9ujvrYO9917L6656mpuR5/bg8ycHIw55xx8/d03LOH+j9tuQ5vcPCz9+VdMvu1WlJftwOQ778R3ixZi5tdzcek1V2HixOtQ0LYN03lNxCIORRGnpDlBh2iTEoTq6kzv+JeuAQ1iES22ba/FlE9nYGN9BR64925ka4CIM4Cfv/sFU2d9gesevBO5bbKRIQHWGOArB7QGP2546HUIJuD5Jybi11+24MpLb8cXX0xFl24a1DbEoNEG8d/3P8FvP5fhzsk3IS/fAotdBtB9QaCmIop77n4cJw8/FSed3Bvff7sE0z75FJMnXYZjBh7BICuFpkanF48/+RTadyjFeRecCdFow/Qv5mDl6tUYfvJJGDrwSNTsqMC773zIsY7sFHJzzRAlIBwH9ALw1ax5mDp1BsaccwbOGnkqK4oQA13SaeHyhjkubt66EU8++QoGDzoKN1x3KWJRDdzuOEwmSjyIoLLCgXZtMvDrb6v4Xr/++onoUNoBK9ftwD/uexH/uGMSTjouF7UO4KmH32eLw/sfHAu3O4aCHJHHuyf/+SWW//47brrtUhjMIu6771lcftmVOG5oKcxGDSQCwGMR6CIRxCMUkzQIxUS8+f5ULF25BuddeB4GDeoNR10jbEYJOXYTQsEggnEtNpZXYe7XC5Cbm4c+fY7EnNlzGUAfPfoc9OzRGeEwqREAJoMWi39dg88+m4Pu3Usw+pwRmDV7Cb79/meMHn0mhg7pCKNJNuDYsLEcLzz9Idq2ycMdd46Ho86Fxx6ahjVr/sD0z56B2QqEQ5SsG8fy5fW47vob2FqjqCgTn38+hwH0n36cDq0gkWAGVq+t5XEvKyMOr5dnQli9qhxPPvkMJt16Mwb0K8LiXzbgxRdfwU03XI3efY5gW0edLgaTgdYEaYZCK3sy2MvjFg9CQEyj4XfzV/f+0jf/Hi4+DaAfcI84GBOG5hRiXxPl3ReOkhMeJRPylgTQm3O9u2+jZvHvcAPQW6qvqWmf1L62p/4ozy12hmo1C6ZqyqVmHzUgkNLzqLl+NfeA0nIl26k19zWl17Sna9lT/acC6IfT9Sutr93vVTX7N3cfJWNU8pitsW34IVWj5UUUV2M9XI46uBqrmY2OSAjkgCfEtRCI/RYxQBczQYiZYDXmIj+7BEcPGIrCdqUwme3MKKl3VGPFH79gU9kalFdvYQBdNMZgyzQiEPEiGPYhFqMFqxBLLPKiW6KC5DolQIEfm/khOTMrG1qdCIfLDa2OFo2syMjOYTZ6XCsiQos7Gsq6Jt8lAtLJxIpoK4eWgd7cfnJg27UsgM4ZCIfspR5AP2RFSjmwmnEtQZBSVLzdx8LUOLI3ULc1sxtV1ZuiGmu5jaltqK731Sb7Gn+bW9KWAtD39Ny1PwBdDQiU+tzZnP6sps8of4YkcJneMruRF/0TAHpSanjXcUduPZp7Masy5ZWss10+bZK0pfwzGaqXvchlFRSSZKc/CUARyV5EQ6BMgH8TSGIyGRGNySALsShpUd/n98se5k4nOnbswMxFYjYaDUZIoh61dQ2c5ETMQ2Kh09gZDPkRDhHgEmGQnAClaCgKvUHPLEgCd+gYwaAfRUUlXJ7qumpIggSDREzMKIM1wQCp82mgEwSICdZdc/uz8raRbTnondofd/979/+T+zS3XGq3U3M9as6l5nmwJed4+wKed58rq7mnk/vsbd69+/P83gD0PcWcZHskAXSlda2mD6iJnUr7jVoAXcl5kjoZe9Oh0HDCTZKNnIyKcVaPoldWZib/DpD3eDDIQCd5f1PfJTDY7/VCMkiwZ2UiFAkhFAkjHAtz8g8B3AE/Mcrj0NM2NivMZhNEAhKjYQbGSbWjU8cODKDX1lTD6Wjg40djYWZ1GySJk4nKtpXB53Ejyvvo4fE4UVFRjs6dOrO1RYPDwd62VKbMzCz4vH6UlW3nBCV6C8T2C4f5LQrE+tPyNZAKCAHtLo8bFrMV2Vk5KK8o5+MFKf7GYojGZZZ68n5NSixTvaT2ex4uCMgiICWhlkrjA/UlKhcnWsXjTdLMoVAEot4Ao8nCwAfNjSS9ARarnT2+tTqBQaJgiI5HEs4iDEYTA+m7e6CzpUgKgE7/pwLocZ1IiAliiUVWamkqS5IVuFPCXe5d9B0DH4nkiU8+fEVJt9tlWzoGATHxaJj7BJXDRNccl5PNyMecPHm5TNEoQkHyuXfD7XLg54XfY/Idd6Bd+464adI9GHL8iTzuURtQogMpA3z99dd4+OGHWSp/ypQpPNYSIDR9+nTuS9OmTYPBIKF9UTFqaqsw8owR+OOPP3DFFVfg7rvv5mcEknlft3YtevXsidf/8zoKCwtZEWDht9/i2r//Des3b8blf5+AK/52DXp27QKvw40JV/0Ns2d/idLSDnD7fTBnZeDyv/8NY8aOgT3DzgC6QaODJhwFpc1pBR3CrNaguirTO/7la4BQRy1qaxrx4ez5WLp1HSZPuhUlVgm6QBgLFyzFs6+9gotunogBg45CGxNgIGW/OmBTmRf3vPgcjhs+FKNHHofNG8tw83UP46WXX0XvI0VQ/hSpgrz27w8w+4tfMWnSvRg4MAOBCNiqz26VsGxJFR566HlcffXVOP6Ejvhy1k/477sf4dprr8KgQb1gkEiJCah3+PHyq69DbzJi3LgRKGjXBv95ayrWbNiK0089DccO7InGmlq8887HnPB07nlj0KUL3XNgD3WfL4Q5c77BL4sWYtSIU3HyiUP5eZ6kxCnLKBCOQW8UsX7jdrzxxgeoranFheefh+OOHcCsZ0tOvfoAACAASURBVMpvJdCf5N43b6zDP598AjU1VXj77Smw27RYvKwcf7/tYUy4eSLGnt0L1fUx/OPvj0IviJjy5s0wGSTsKPey4smWzVFM+/RzDBjcEctW/IZtZS7ceut4lBTlQtDGIcViEONhCPFoIrFMh0hcwKtvvoOFi5fhjDPPwWmnDIFZb4BBB+iiIX5O1+hFfP/rUjz7/Kvo2LETLrjgQsyZMxdbt5bhqivGo2/fHk3AstsVxpy5i/DptE8x8JiBGDtmLOYu+IEZ+HfffSs6d7bB6wf0pgiW/rYaLz33AQYe3Q/XTRyLbVtd+PyTH7Fj+xbccfeVyM4xwCiRpH8MO8odmHT7Xbj9tlvQs3dneD1BTLxhAm684QYMGtILjvogigoNnBjx3AtvQQsRp50+ApXllfj3a//Gvffcgr5HFmHVymo89fSzuPD8Mejdqzuys0gtRseJQ6QCIBsyJhRP0gD6QYxiaQD9gCtT6YRC7Qn3BqDva3KmZCKSBtDVtkzL7ddSfU3NFaUBdGW1pmahRM1ihLJS7ZzAtea+pvSa0gC60hpTro6g/AzyHocfgB6Hy1EPV2Md3I21iIR8QCScAqBroYuaoIsaGUTPyShEUdvOOLr/ULRpUwyDwYpoPIKaukosXf4T1m9Zie2VmxCKNMoM9Aw9ogghEg/KnlNRAg2I/SZLjMlSjWyUw2wJWapJCyMB5ezv6oNkSJFwp5RYQUIoGufsZVq4oH1IdpKB9BZgoKvtO83fr+U80Hkm/BcG0NXc0wq7WFOzKwUCWjuA3vz+3Lq3TD6n7A9AV9NXUq+c5jepSW/J7/YEJia/Oxjjzd6Aqr31x+a2ltL+rLb+lD3bpfiQM9Sw092D6pIWwHeRZE+C65TQtQ9qw857PukJm5AjToD1uwIiJM+7Eygmezk6OAFKDOzRTzzKzEI6Cvndkgc6ATEdOxCAnolAwM+giE4QWZqR/tYTIELSwVGZqZhMCKDjE0gf8BEARWxGkiw2ycxLnxcFBW0YSHC6nMwSJRZkEyBC4FCcfLxltshO6eb99wI1z/f7AtCToFPqcelvtQC60ntHDUitrG/uv073tIWaelZ3pp3Pt3tbp9nb3ETJ+VLnks2JTXs79t4Sz1JjrNL2Ubq92pimpL6SMWxv6hlKj7Wv7Tn5KGmDkbJhk8R64js5VspS3vEYxTItrBYrM6eD/gAn71BiDjF9SSKd4pPf54UgCrDYrAiEggw2U8IPfabTapm1HosRcEzHk48fi1CiTxCRaAgZdhtKS0vQt++RcFLSb6MDkp5Acw8cjQ5OUCLJ9vr6WsRixIimuBbmpCZKJDIaKe6BGdoU6IhRTj7oxDqvr2+A1WpnAD3gC8DnD7C8Oilh6bQ6TlQiNJPY3B6vj33Ss7OyUVtXD4/Hw6x0Bs8TnsQUS5Ig+P/2KUrYIx/bCMdoul5ibhOrnfpuElQntjzbXAkCA+EUn+PQseoJgelmkxX2zEyYrXYeJwhAD4TCfI2kzEXWHTynSo5rFEsT4LmGmegJBjr9nQDIOeVMJyCuTZFw534gs9ZlD/T/TVKmkYyAeBqXPv34NdVdksqh00QRCvgQDASgN5lZGj8cjsIXCLFCGc0dw0E/7FYLRJE6Sgwhvxczp32Mq6/+G9xBIE7JalbyJialAj8z9Kl/kN0Jyc0XlpTgo48+xJF9emHmrNm48MIL+fObbrkFjz36EPxeP955923ceP313B4EsI8cORKuRifef/99PPjA/WwbO+X1NzFgwAAY9XpMum0SZnw5AyarDdfdcitOHXEG8rJzEfJ48cl7H2Dax5+gbPs2hOJRnDH6bFx69ZXo0/dITl6TJdwJQI9A1OlkAJ3urTSArrov/dV31MQ10Ma1qK6ux5Rpn+OXDSvx0AP3oVueHWIojg2rduCZ116BpWMRrvjb1cg1itCHgGBVCJ9+MR/PvT8FT7/8NHp3b4c/VqzCg3e9gocffRz9B9ghGsBrRN8sXIrXX5mO/IKO+MfN56KgnRnBcAQVVdV4980Z2LixEtdffw169mqHT6fNw+efzsA111yJY4/tDUmQ2cSbt+zAiy+/ipzcPFx8yVhk5uTj7fc/wbpNm3HeuJHo0akLwv4Yfvv1N/y4aBEKi9vj+BOPQ6dObRmE/23JKnz08UyYDCLOHnU6+vTsJgPooqxISHYIHl8IW8vqsHnTFsyfvwCdO3bBxRedzz7gvE0ICPiDWLJkGRYsmI/SDsW4+OKL4HQ44ArFcedDz+Keh+9Dp04SqirdWDR/Hdav3YiTh/dF//6dYbNoEYoA9XXAXfc8i6w8LWrqqzD85HPRp3cPFLeToNfHGEAXYmSPGKNIDmgExDQS1mzejrc/+BgOlw8nnHACBg44EmZJB5+jFllZNpRV1eCD6TN4XBozZhT69++D3377A7NmfY2C/AKceuqpaNc2i+NvTa0fq1avxvKlyzFo8FE49tj++H3lBnzw4Xz07n0kTjnlGOTmgX3hF37/M2Z9/hO6dumAW2+9EFu3OPHfd+ehuqocd957FfILLJC0QIMzjm3banHZFX/Dyy88h4GDSrBieSVuu+MWXHPVVTjnnGGoqwsjK1ePnxeuxvTPZ6JLpy4YPeZUrFtTjgfufwj33nsvs9/Xrq7Aq6++hrPOPAN9+/VETrYJRklWSiFbSS1pTyYTthhA5zRoJtZEtWkGuvq4lgbQ1dddYk81EwQ1J00D6EmfoObXXpqB3vy6OtAtDycAvSUWWNIA+oH2uObvnwbQm19XyS3/zHFtf6VtqbLtrxyp38sMdGINIAGg18LtrEU05N8ngN4mtxQdio/AUf2HoKCgCHq9BaFIEFU15fh16UKs3/QHyir+j703AZMsLet8/2ePPXLPrMraq+mFbtoWWaRlEREGcEGRi8uo8wxXQR2vXq+Dzniv4gbCfRR1dOSOc9URBcRREQEvYrPI0g0CTXcDvdHd1bVmVe6xR5wt7vN/v3Mio6IiK+OcrMqubiK648moiLN85zvf+Zb3977/9xF0vA0Yjo982YFmBgg1TyJFGEnC3KxirI4lmuIcipQTjwA6DVnEH/VWG9lcEaWJGczvWxTjhGY66FD+ihNuCvjRcEXj0BigJ2kCatsxQE/lFHM52DbsJgz2AdtFz/V/PwboyZtzmj2SAPT4+EnhnNhK+nPFDqzHLjeHS3quUaHU1QLo8bUOq6vdXMto93Yrfy+jGaUs0Y4C0COYMFgOia6UCMtLXxcB9z4YQcMbgZHAbI3jj5JHF0AeEt6EAqeZi1EAlA4xuvPc+XxW4A9x/sbmOtbX1rC2vobjx4+L1DABOmEW05lYVgaG5Qg8YLQn4RRBOtOgEAIREDHCrlZV0sAE9YysZIQ74fzkxKRIAXu+J38d2xZjFfPV5rJZdFxGW/rikBZlJR6pqtOsO0YF6DI0RfLoaQB60nbWf76RLn7g+U2yT5pt09R10vMM1tmwfuRy49io5xvsB0c5z9DnMnZ+6UvRMLiuTzr3Trr9YF83ah0k3W4vItBZJlHVEGUNlXO014dHah7q37G8qpI9Z+QeHYYIewVuuszrraC69DuEmHTwaTVljp7NZdFst+X4+WIRhXwe+WwOmk75d1/Aqevy7SL0PTkWtBATpSL27ZvHsePH0G7W0Wiwv/OwubmOlZUVAfGE8M1GHY5jwcmYkiM7k7VRKOZxfum85Lqu1eoqx3mhJJCc0fKEJ5OTM6L4sbGxiUajCUZ9M/0FAXanw3J0JQ8685oTrDNimfnPCeAFoA9EoG8BdOWgtPVScJ3jBsuv6kql9OBm/I3jgmEa0lebFimPLhK9HTeAbjG6PI9ScQKT09MolidF2t0PmX+WTsqhbG9aBOjK9UHaqQDwLQl3BSkiOfdIWUXuez9AV7e7D6BHOgUDQ6XKSa5k0ncL0AOvLdL7dG6gCgDhuUX5fNsSOBf4AbKODd/toFbZgGMbcr/v+NAH8B9//uextLqBSjuEbmUkdz0VDjhWdlotieg/dPQofuIn3oCf/Zn/DcsrayiXC3jb234bb33rWyUcVZw3ZDrg49nPejZe9rKX4Y1vfCOy2SxqlaqsXb/v1a/G6soKTp06KbLuzLV8+sxpUY1pdDr4/n//7/ELv/gL2De/AEc38PB99+M//h8/j0995jPwEeKXfv1N+OEfex2mZ6blmeO8xOKSuOPBNsxxBHrSDnK8/SU1QPCohTpOn17CH/zZX+DLZ76Gt//2W3F8cgKdjTZyto4PffST+JX/+nYcu/4GvO61P4oZu4Q/ftsfoGtauPUlz8drf/TVmC4E+IcPfALv+P334jff/Fu49bZp1NsNzE3mUGuHeM+ffwQf/OAdePazb8Vtz3oauqjgvq/ch3u/8Dhe+tLvwfd+7/ORy+fxrr/8O3zyE/+CN7zhx3D7825BxtbQbHVRrTXx9t99O44cO45Xftd3wnKyuPNfv4C/+bv3Yf++/Xj1d34nbrnhMB5+8CH81V//A6r1Jp75rGdhcmpK0nWcOHEC+XwGL/iWb8ZLXvQ8lIsZ+K4PretLqiSLTlI+1T4gjlfv/Iu/xwf+/kOYn1vAs5/1LHzHK78TZ0+fxoc+9AE8cP9X8Yxbb8ZP/dQbcP31C1i+0ECnq+G1/+6n8SM/9sP4oR98CVoND7/5K/8NJ772OH7u5/8dXviCm2EZOhpt1dP+v396Bz744ffAC9p405v+bzzjGYtwbCo6MqLcl6hyS8rGbprR/A58Q8en//U+/M37PoTP/+sXcMuNT8PrfvgHUM7ZuPPOT+Pjd34WtbaPH/yhf4uXveylIlG/vr6Jf/qnf8KHP/xhHD16FC996UtFLeUjH/lnUc2gY89P/4cfx+zcFO783Nfw7ve8D622jxd/27diYkrHZz/3jzh1cglwJ3HbbTfjP/3n12F5aQ2//J//GGfOPI53v/ftmJrKYqNSQ7lUwn1fOYfffPPb8EM/8IN41nOeiYOLDn7n9/4UH/7//hEHDh3Eq77ru+FkM3j3X74HtXoDv/Xmt+HosRn82Z/8Db7whXvxEz/xehw+cgD3fulL+Ku/ehe+51Xfged/y3MxM0WZ+rbUhxnZJEWRMh69xgD9CvVuY4C+64pMs0BIc9IxQB8D9L1qa7ttn6MYHNMA5DTlSrPPXtVzUqPUXhh9ZGm3R3kI09ybNPuMAXryWrtWn4G4fSa/oqu7BwG6xH13Q1Q31lGrqAh0AeiBJxNZk1KAoYpA14OsSLhTvj0G6IxAt+28yDGeXz6DL37pM/jaia/i9PlH0fE3Ydg+CmUHoeEhgCdRJHzTSEZPU94z6VfFuqMi0FVIuo7yxCQ0w8RmrQ7TyiCXL2FqZl4iEmDY8AKVA51RG7R40BinDH5PBQn3cQT61W39Fx896bimjJHJSng5SKua/8WhJvz3GKAnq+PdbD2qg8NuztEfgT44Lmw3B01zvv4IzHj/yx2fvyVR/4qPOSh7P9iOhzmJJB2nkz+bhM4qp3cs4R6XK47Y7gfqvfoVejwqQFfgQezsYYBOm5HflGg34TgZgSEECZRJ5/XSaE94TopCYz7LRXlivgi5Kee+ubkpEeIE6NPTUyoykUBF0+EytyHHal0X4EMQzuMSnjuWLVCekXWVSgWB78v3i4uLUgZGtjPiPENw7mQEJPD6uU/GyYh8LCMyCV5AcBKlURml3aWZd4sTQ5Q3Pm4L8d/+CPT+dtu/zyjl6t3vgT51p32Tts34+pPul7xN743C0rDrGLxHg/1W2nXxdrB+1H5wWN9yOQeAne59f5826rbxdmnuZ+JzRGkmku6XdHuJQKdz65CXwFYtgq49oE5lDaptaJJaQuS9u6HkIFdvUyCxyJL7Kl0EQWiL0Jl5sw1dos+Z6zzOh87t2Udy/3wuJ/CbDkcIfTi2hVKpIL8zFVS9XpP854w6Nw1TYHS700Yu62ByuoynXXcER44ewqHDB/GpT34aX/3q/ahUNlEolASinzx5EpsbFYG0pdIEHDsj8JyQ3PdDzM7MS1S6klUn4FcOUQTtTMdBJ952x5Wo9Biix9HnSr6dY4Ba66g0VfIEicMBI6KVJD6XMJzvqch0RrsLfJf7oJwZKGHOISrgesyyRcq9XJrExNQUCuUJWLYjvxMwK8l2bsfjb0WgxwA9znsuOWYjiM7oa/XSEHI9xQh08RBTUEjKL7c/Xl+pckV0HboUVbWdv33vO5I2u972cQ700KNqC8XGHJimDT/oCkzn+MR2SMl43uPQd9H1XdQrG/jr97wLv/Zrv4FKM4CZyaHC3PXRi04IM3NzOHToEN7whtfjB3/g+7FZqWFmelLaIh3QHn74YbzqVa9CpbIhMuoHDu7H23/7d/CiF71InNooAU9Hj3yhgEa1ipe//OW4++4vyr26+Yab8I4/egfe8pa34I5PfgI//jM/g5/9uf8dC7Pz8JsdePUm3vDjr8fHPvFxXHfTDfjPv/oreOFLXwLNNqVuLU2HRVXnDtfeOjTDgK+NI9BTN6TxjkrTL9CxsrSOv//YHThdX8Xrf+x1mDUNVFc2cWBhDk3fxd2nT+IfP/LP+OB734d8YOF7X/wKvPK7vwfaTAkHjpehBSH++aN34o4P3Y3X/diP48iRLDYaK9g3PwE/NGAGwAc+eA/uuOOf8OAjX4Tvr+Lw0SP4N9/2WrzylS+EbhTQbLbw/ve/D3d/8fN45ctfjmc/+5tQKubge544If35O/8CUzNzeO7tt2Px0EHUWy7+x1+8G1/64t14xg034Ae/7ztw/Nh1OHHyPO783Ofw6TvvFPly5tt+/vNvx23feCtuufE67J8vq/SA7AMDlcLIcLLwwJQU7DuYIsPH2TMX8NE7Po5PfuJTMnemA8zttz8Pr/m+V+PY0X0oFAz4fherKxWcOb+Gn37jL+O3fueteO4zD4ts/P33LOMdf/jf8Mhj/4rn3f5M/OIvvhFex0bYtWCYXfzSr/4yMrkMfvhHfxJPv2EGjqXSRGl+CD3owApd6BodnRRAp+Zj06dUehV3f+le3PWpT+Ird38e1bULOH70CG5/0bfhJS//dhw6cgTdLscOLnO4nghx111fwAc/9EE89thj4nh7223fgNe85ntwyy03wfM0ZLMW2q6P+75yAR//xGcEyDvZDr77Vc/HwcVj+Oq959Bq1fFTP/VaeB0f7/iD92N5ZQm/8quvR76ko15tYWZ6Dl+4+1H87M+9EW/5zV/HC190Kyis1fZ8XDh3Hn/2zj/Dww88iLbn4UXPfwFe8R3fhcV9B2UMvfMzd+GP/usf4fd//y04cvQY7r2PkfMfwO3Pey6e/azbMDc9AZ19HVVjRA1FRZ3rYtCjjVKtgwKJQI9HnPEDnrwGxgA9eZ0N7JF0sZf2hGOAPgboe9XW0rTRQU/1+BjbLeDTGgrSlC3pPntVz0kNBWkMbEmvXZZwY4DeyymZpv6eCvtcq89A3D6vtTpWAJ3hDiGqmxFAr6wgZA70wIPVA+iGwHO+KeM+M3EQhxevx3Of/QLs33cYtqMA+oWVs/jiPXfisZMP4Nzy43DDCkwnkAh0H214XSXD6DOfYeAJQI+NM6pf6XtrOmbnF2DYNtY3q9A0E04mj/LkNKwMc6CbCDi51gyJvKDcHSG6ykmbJIaOQRPbZXx8Iu/YGKDvZe0nHdd2mwN9mPFfTJcDkXTXMkAfLO9e3q8rfa7txo7t7lPaPn0QoA87zmBZ0oxrO4GkYXPcpPPb/jnX5eppp7LsdC+TlasXXr4F0FVqcnnFiUJkpBmEqyMA9N5xBCowV6tyQGs3GwKNGDGYy+UEhhDAdDptBAJ9HAEnSio9FGBE6WLCdObupQQwpdZb7RaOHD6MiYlJBdAJpTQdHY8KLowoZOS4kjlmH6Rkfw20W23Zn8fhNTJqcWZ6RkB7tVIVpRlGmhMC8HcCKm5LgE4D5Or6OlodD1Y2z+S6gsZGeaWZd8cwfLAN9oPawTafrA1E93qI2sOo1zTKdvE2afroxONNkgLtYtvt7uflIHraezOsmDvB+nifUeB52j46aZveq3u5lxHol86JYyUPOrxG+Ul7k6CoH9QgkeMqmhpwHFvyl7MrocMsHXtEiFX8Y3XoBvsZCERnn0hwKhCeM3iRP1fbK5WMjMivh6GHkMcKfRTzeWQcGx23LdBA5L4Z5geg1WpKRHKxlMeBgws4evwIjl93DB/76MfxlS9/RYANI8tz+QIefvhrWF/blH41ly1I7vBWq4MOAT8B+uw8Mk5OOUQJ4I6ZsXLS0jRD8vLymJRQZx+vyj8Iz6M6lApQCiU8p2Wb4ijAdhQDd/VX1UPshEUQHsIkOoZh2nAyORTyJRTLE8gVizI2ELKzDMyBzjomeN4uB7oC4SxKJJd7UQS6IRC9N3L2qa6oUPotJ2U+LxItH0UM8t/vfdcfpO6F4hzoht4VNQE5um7C81kXXVi2LWMty0GITil3r92Q+8120apWYRbK6Lg6OmGIAh0vohJ3Oj4qm5s4cGC/qAawMdK5jONwoZCT465vVJHN2iKv/LVHvoanHb8O+XxexkuOtxwz67WaOHbQ6c3m2M7UPL6PTC6Pyvo62lQVyGRgZhyUc1nJgR40O/i1N/0q3vf+9+N7X/sa/OTP/QwOHDuCgM4TdCLheO53YQaREo4eyRWPNhSnru/xjk/dGmBXzQCI0A1wtlpFRXNxYP88Mq4Po+NL2oG628KS30KuWABaPuxmiFLXgZmzcN7z4Bo+ZidyWL6wjnOPd3D9DfuQK9CzhU4fPi6sbqCQmZEI63ab6hgBdM1HoAVwjBw6HUtypfOxrVTr2NhYx77ZGXkuVehEV57t8xdW4He7mJ6eBKOY+eQ3Oj5W1xrQ/S72TedhsT9jj6AH8EM+qw203S5mpktwHB22oUkaI7fVwlSpKCoWbqeJpu+hHYaYKE+j3WH6QOZHt7C8WgMfwHwuC8cK0WgEmJrMoeP6yFgGsjkDgRfg5NlllOYnsbIRYHIqQDlTQtfvIvB8dBkaEvoo5fLSV1HCvdoAfuOtv4DX/MBrJN0IQhulIkQK3Qi70MM2rNCHTgdbGAg0C5stD3YuA8M2sVnxELhdlDJdOEYXbtuDZlqw83Tuov1MQy5nidOXLpJaXbQ7PjIOx9UuGvW2OHbNzU6JU5XrepL+olDMoVYPsLHRQqW2gpl5AxPFMjJGQa5dt9qw9BzWlumr1kF5qgMnGyKfLaHe9JDJ5HD6bAWHDpTh0jFjeQ3Ts9OwzC5W1zakPpiOgs5lxVIWtqEUJd1OIGoeQddG1tHg+iHuv/9+7JufRbGYRSGXkXGI+erjeY6C6OyFucbicXSB5+wvx2kt0vZZY4CetuZ6+6UxyKQ56RigjwH6XrW13bbP7aB5//dpDAVpypVmn72q56TGgqTGiDTXHhtK9qoO0pYxyX7DrmVY+4vvx17Vc5Jr2Ott9+r+J30G0hryrnb9EaDTCEGQXdtcQ62yhnp1dQCg6zC7OnR/C6BPFPbhwMJxPO+5L8T+fUcEoHsE6Kvn8KV778KJMw/jwtpp+N0qrEyIfNlGO2iiE7TgU8K9LwI91jUUKfm+HOg0Si3sX4TpOFjb2ES3a8CysyhNTMF0sgg1eu3rYlhhhIJumRLJoozZIboJwoPHAH2cAz3Ns5agiW079477ku0A5LhfT3Nnrs4+uwXBLNUoAH2w9GnaQP9cYRiQ325+kbTm9mKeknzeTQObAghKkBwCkOPXdjnQxaGL7+jVf7/79xfDThR9SSObCQL0pkRXUma4kC+IYb5Rr6NWr4u8OuEPSxCEgXymdDujJZm3lwZFShwTJBEO7du/X/IGC4xiuZl/l5CC+XpF5lhXqi3d6Lo0qIjJVgtuuyMyypRNZqS55EBvNCSPMMH+/v37Rfqd29L4T3gwMzONCyuraHZ85IqTURT6aFb73bbN7ebug8dN3gaGp0tI2r5H2T6WaR5l214bjCLwk+yzF9sO1vso62KWK+mcePB+jnqe/joYxQktTfvcq3VE0vv5hAL0KOo8jkBXyh6qH2RHZJnsVUOJBif4Ng1N+iDTZF5TgmcVhc1IdRXNHKJYLgk8prS75FDXCN25DzPrEsYQirfE2YfdICO2CUTolLRZ2cC++XnMzkzDMHXYlDR3HBQKedmWsFMi3S0NhgXMLczh6PGjuOvOz+KRRx4V+dsSwXMuj0cfOYGNjYoAb5MbQ0O75YkDFCPBKeue4ZojGhoYwcg+mFCCKh6E1EwfRegu+c/FASCC33R0iqO3WYfszgWgq+tjeg2OBwT/CqAHAtXjeYKkAiFYID5g2TQb0Bz5THl2gv1svoAMnbZMK0pnxefREGUuRqqL7Hw0rolqioBytfa7VMKdZ4wj0KnqxXA/FXmuXkoCvvevPl16yo4bmlqDvevPfzdp894ad1mXjSq6gYdSqSRR9HRkYP0TsLXaTHDeFehCyV/bMuATorcaolAgjgFWBs3AhBtSBl6pB9BhoVQu9dQSPN/HhfMr2L+4gFqNigNtzM5O4dSpswLxGMFK1QM6u/He8F7xLwE676Hb6YhTiKkbaDSbyNmORLKWpunkbaMuMMkQiLR2fhWf/ti/4Pd+5+344r134+d/8Rfwv/7UT6I8N41Q18QJjmGthOcZw5RzSzoAcaBLXZXjHb/Oa0AAelcX55YOumjZXXhBgIwboGSZ8Gt1tLQA5/0W5ucOQPd9VJZWcWBmQaD7haCD4mQWusb+24Du0/mJnZgSDNTQxlq1jrA9gWzWRLPpoTDBfqcuakq2NodmM0CjsYEDB6alvxfHU/af7ab05UwflM8XpY/1VPZrbFabWFmvYHKyIG+34cNhf26YWF2vo+26mJwqIJuzpF8wTE3UQfxOALfdEBXF6XIJtq3D91pohx6anot8voSNWg2WbmN6YlYFXgUcU0JkMxpqVRe5rKUULkwNKyvnJWUIYfF6I0ShaHC2Kx904wAAIABJREFULw5aGUyj02QE9hoW5ickhcjs7ByqVR1/+76P4x/+6V346Z/9D7jttltgmZbM102qVCGEpXkwuwE0npxJRjQ6LNlYr7vYrHUwMZFFKe/ArXdEvSKfoY3LwVq1BcvWUJ7IkDWLJD3n/kx9ksk6aLd8OI4J26FDlrpHdAZgn2w5NhpNH2vrLg4u0lGWSidNVOs1TJf3o1YNkC10YBs2jK4p/WWjXYXleMhYeWxWG8gXp/HoY+dxYP9+ZHPA+nodU1MFGbsfP3MWB/ftw6mzZwW0z85MorLZhOd3MTOVhxfoaLRakk4laxtSJsrru35TwHlI5SyOIXSuowNYBNAlDUFXFwfiMUDfbYc2Bui7rcE9i1QcA/QxQL9WF6ODi/5RFvBpjDi7flif5AdIY8BIc8l7dZ40ZUuzz14YptOU61reZ6/6mqTGwp4B5RqrPAHoNPT4PqqVddQra2hU1xB6fRHo0MWDWQC6n5EI9GlGoB+4Hs97zouwb+EQLDuHdqeFJUq433MnHj9NgH4KXrcG0/GRLVvw4cJDXwQ6JWh7OdA1MUgo05pCE1yhFYolWs1QrTdg25RxnMD03AIyuSI0w5KJOSMuNJ2LD2VoUG2Asnej62uPAfoYoKd5NBM0sZ4RNe6jBvuQy80t9qpfS1MHX8/7pLkv/fe53/ntcvWYZm4zTI49Lu+wuW7auW1/2UaNCk3a3yYvm0oLIladCHRfBMPj3HqDEegi+ajgwOC19EesxwCdpj498KGHVFPxRU6YsEeM/oYhkZEEOcxzWyoWJcqMcITbZDIO5ufnBThRYr1eb4gxkXLus3NzyGYy8luz00GHVjLDgm47sLJZKRvvr2UwclFFoDOCTvIGd1wBSYTnNO57LvPHuvI9c7NS1p3wpNNWOdMJF6anprG2WUHT9WA4St1FwMkIrzRtczu7QP/proSDR5p5Wpp99gqgpynbCLfwok3i+znKerh/x6Rli5/ppOcZdj2XA+lJ+5o07TlpHafdfm8B+tb8WYGSi6Xbad2m5Koiq3QaysC2CFAUQOc+hOeMVhfHIvaVmiYR6fyOUdUE4lSLYj9J6Ml+jFG9BMrswwSAm4b0lZRKz+WzsE0DntuRnOf79u3DwtwcbEfBc27nZAm6A9QrmxLJTvhca9UkKq5QKuD0qTNYW12XiHH2ncwXu3JhDdVqvSfZ7nY8NFtt1GtNgROyTOFSKaQDnAldM6DrhupDW00FqbsQGXeCdJVDPlbFi6k76yuOWFdgg+VlZDNTeZiW0XN2Yr8sZY8i1KnWxZdpMZLaEolg3bRhWRk4mazkQrczWehR+g1J9UEJcJ0QnVBdScPLuMYo/yhXeZzH/qIc6HJmAnRNgEWc+lw5PWytzob1zxkqgYm6ib9rgG7qVCNgBDoljhl1rysQ1O1KpDnhlkf41m6iWMgJiKETBiuW61mv7cJwcjJuSgqBIBB1l0KhKJLR588vY/HgorQDSkszGnbp/Arm5qZh6Iasi9fX1zE/P4uTJ09jcoLOFllpj/VqTRw9BPhkHASeK9vTkburdxG026g2mshMlOGFId725t/CXZ/8DB55+CHUKzXcfvvt+L9+7U34xm9+Dlyhf0p9gEDeCIGCHdUjFQx6Kg9yl7ZCLyn9fJHSmlKqUbSdC2ESTgVLEueaSttBjfe7ijWwjSaQygqhuuEhfwkfCc9918V6rYbc3AQqtRomTAdF20ZzcwO52UnUAh8rtQ3MFSZR1G1orUBSCLRt4MS50zhycBGb61WU8tNwHEg0cr2xikLJRs4uwnUt2JZyDKKDi9+tyXzT1LPSJgM+H4aGaq0iKhG5jJqj0vmETqVUg+AzztznTNvnS3/VhR9q8LwQGVND1+2oMcRx5HI7Lp/pANmcKQDZ63jIOhYcW0foM4LbRei5cnwrZ6MVdETR0DYzkoKj1XBhGIyIVnNqPk4sI+fL7XYDE+US1jdWxZnVdrLohDrWq01MT9jySDVqFrIZlcvN9erilPX3f/9hnD/fxn1fuR/P/9bb8IrvfAVsawL5HPsnWrUYlQ84BuFxdE8pOAEdjU4AzTJEmYXF8dpddL0Q2eh6KD9vOKakc3JdRvTrcByuBbpoNDvSx3PspCMX64PppMTBxzTQ8Vw4dh6tThfZnAbP9SWP/OSEiUqtgUJmFhmHzhUdmHoGm2sqst3OtWBZAWzTRqPFcSgLJ2PB62jQLdrsuqjUK1If5XJRnHLL5TJMXUe97SJr2+Jw4bZDeCEhv456sykOvWwHTMXCe2VbdI7TlSol5ff7pNsJzxVA55gEhE92CfdhHlFDjUlbKi8XdyyxUmea7mYM0NPU2iWLpF0fZIQDjAH6GKCnMTKO0LSuyCb97XOUhXxyQ94VKeaT+iB7ZZDYq/Ps1c0YA/TkNb1XfU1SY6Gse/s89ZNf2dXZgwBdjDSej9rmOurVCKD7bWiBL17CcQ50zcv0JNyZA/3ooafjec95oQB05idvtBo4u3Qad9/zmYsi0A0nQKZkItBcgehxBDohAs+tjDIqKkMBdObrUxNEGodoDKo3WwLNGX0+t7AoudB1wxYZKLXQ4rKEQloROBkD9GQNhsYWyeZ7tV79C4GniEEnardJamxwjBoFOF6L/UaSa36qbHsl78N248d236eZ2wybqw4eZ/Caks5vh5XrEvA8JAd1UqiVtFxxXpA4P2sU8KcAgmRAHB4xKzkTY9AwkEpByhDvx8hvEV4M4Tfr0PwOsrYlkeaMTBGDm20JvGFEGse6cnkCphVFdTTqKJWKuOWWmwXArK2uSW7VzcqmyLDPzc0ik8mi2ayL81iNOdNNG13TRNdgHkcFYyi/mcvmkMlmBJAT6DCqkdKUhFEEBTRI8T4xCp150QntJdcw8/gGlHxk1GYRtWYLbS9EYDgIGQ1zFQG63IeBdjHYFoe1zTR9SZq5WpJ9WM60Eu5JzjOsztLUx0779D/To6yJ05ZrGEAfnCeP0udeDp7HxxvlOP31kqa/3aler8TvewfQCYu35tLihyRz62geJ5HU0VsgXgCLShwGI+LcCJYTNsfb0JhvSO5yppbQDdHiQCZjwbIUZKdqBiN7RZ3DsmASIiAUyM7+jZCZ8rP5LIFMiGa9jumZaUxPTcFyLNiEMcy3bjNaOUCjuqkUSBg53KijyWh2ycHOfi9EyFzmXPv4VONgJDmhiScOR4TmKytrWF/fEGn3c+fOo1arq0hHAnSdUZSMQHfRardhmJasQ5ptputQecFV0HYU6R31d+SyBNt0DGD3t7AwjxtvvEGiogk7OHYQQNChihCaDlWE6XSkYtlNM8PYTYShBdPOwnGyyGYZfX4xQJfUVvLSRb1EYHrUn2+bA50y7pH7srhECEDXorVYL815lC9dHX3wuXJMqwfQ3/3O39tFk2e78aUdcZRF1wQo5RuvoSU1B2XnCXRcaHqUioyje2gIfGFkp3LwkMqXVsqtYsjMe09J5PgWsXrYJniPFICm04EmMC8IPImsjyM6Ceql/fcANvFXfC4lh88x2rCzWN/cxN/+7d/h/3nHO/DVrz6I2593O17/htfjpf/m5ShEgF05q6lc88LLuRbuKqlnDSpCVa3PFCCnc3iX9aP56Gr8nS2NJWA9WT3CpMobl3MXt2O86xNaAyqkQKW7iyax2wLzGKSz6UuGu6gv4KMTIERo6mJ3Mdm+eDDp1DR4zC1NhRCmCeLzw35Mck5T9cGX7/n86aACBj8yIt0XUCsz464TlS1WzKBqCNutUvQQhyA+z5F6hYwlUWql2DFEbEE8D/sdaevqGtjPGFBy56rUTOFAO5H6TT0+/I3nDOWtduRDze3ZD3YRasoRSc4h+6oeT60ItqpW+h0eV/o/Put85jjbZ9pAOvZETlGBJX2COjeVQ0K85c1vw6c+/Xm84hWvwOte9wOYnJ7CZqUDy7IFErNsSow8SpsROSxJFHrcP8XpDAUkc66vxl+53qivUHW1NS736kLqTnUkqv6VZ4Vcj6xY1NgjPlQgJGf6FLYTppjitux3NXQDUzng6Mr5TfVBPHYsqR61L95VObbqZyUVS9RXcimlbHpbIiY8d9wGpNdi1UcpQITCR+YhtdrauitxOyZAf1IrcsQOTpekyNpytItG1y0HqZ6jYuxAFdvr0kiTjAH6rjvzpAuKtCccA/QxQN+rtpamjY4BeppaS7bPXhkj9uo8ya4+/dZjgJ687vaqr0lq+FQTyNEjopNfebo9uChjjrnA8yKAvo5GbQ1drwMt3B6g75s5iuNHb8btz/1WLCwcFMNOrVHDmXMnJQL95JmvYXmDEu41EKA7RQO+5koOdC9klJ4rUrUCUqLJs0yYGTQouY6UwYCyhF1NQ73egp3Jo1iexOz8PmQZga7b8GgEk/WBIZNqTq7jyec4Aj1BmxgD9FTPZ9oI9O2M/moNurUoUgv4a6/f6D1l13DZErT+rWX6ENi7HUSK71XSsSCepwzbb7t2kaYNxMcaFYJxu2FR6zvVI/vwwWsZBWrtdNzB35PVc2xCih13IrnhGIJHRur+c8jxowj0YU4AEj0YtQ+RThdzdYjW5hrgdzA3Palk0Tc2VCQk3zYlExsCsicmJwRgc2gjJCc8efG3favsc+7cOTzwwIM4e/YM1tbWsG//PgHsHJs363Vs1mpwNQ1tRtG5rsgG834V85S3nMLk5IREdDACnaBHDJ0aozdNWIYhxv/NzYrsM1lmOUyJ/mEUHUE7r8sLADfU0WY+RhrarjJAT3r/92r7ZO1MlSotQE96TWnKlvQcw+aqcR+yXV+S3MFFlWo7J4rL9bmXPLPRF71ncwfHjFHqI6mDz17N7/cKoHNYZ1co91XuU2yQjz73wXON8EALUK1soN2qI5t1YEtOb/aXSto9l2U+1AJKxQJy2az8TsndgwcXMD8/jclyUSJ8y6VyJI3uol6riioW02CEoS8R2uxXpyYnkc04Ui7+m+BdMzSJcvfdjoB3KkIQPKvo7By6uo5KrY4LKyuYnp4RhyFGkPt0GPKZU5uS3HR4UnOvymYF99//AM6eXcLS0gV87rOfx5kz5yKoQnhuyOdYpp0Ep+N5cg6C9BhmKLCpxkcRRBFwHgN0DU+/+Sa87GXfLg5TdByghPjq6ipWV5dFUYQw/cLyBSwtncPa2jrCkKMOgVQGTraAXL6IYqEs+c8J0RltLjK3Ei3P/OpqfcSc7nzLMyey7fG6K4pQjv5NaXdhK8xZH0X7xXCLLSF+LuPc6YPtntBXuJim4T1/8fujPGrbbMODMLcwoQKhMN9bYYeqTRJsMYc506Yo6MPtNHkbAtsMwnVJ5xUnXFFRjLxKAc5yuwcdhwm21PdS17I24uEjZRqhTTGOj6LAL4oGVyibh2jU2QZz8iytrlHloIZsLofyBJ3pHFEu0OkU1yvPFh1i0Qxeg+QE5r9UyrI4zLhL8CXXryA6wVa3S7DooBuFaCpHQYK0Lcn9XdyU8a5PSA2olAtKfyDdWjAGjrtpBUbv1PH6dFhZYmB7cUXt+vyEzgTZ4kRARxr2ZXw2o7JIp8N+oBPBbF4pt+PzwO2YEiSCwymfBTlV1+yzMV3aGAjINys1dNounExGQDGdrHJUGWFOdxkb0t3DJ6TpjU965WtAGlI0ll3Cv6m2srVmVd4EKn3L1ptjBJ0YlCND8tcYoCevs4E99uohHgP05B2mTEJ3fYevnQPsVVtLc8VPNYB+tQ0sae7lXoHtvTpPmnaWZp8xQE9ea2naZ/KzJM/3uFcGtqTXIgDdD0Teq0YJ9+o6mrV1dH0F0G2JQNdh0BO/LwJ9YeYIjh++Gbd/cx9Ar9dwZukk7r7nTpw69yhWN88i0Oo9gN7ptuCGbbgho0A8eccS7pL9vJcDPTIiaDqK5bLk8qPEFA0O2XwJUzNzyGQLAtB9GoroP2xYkv+8Sxm/sYR70mYQGYm+viPQ0/QdaQG62OMGQHn/Tbva43jyBjJ8jzR1dqXOfaWPE0OgywHnweslcE4KnbeDbcMA0G7awWBZLwel4t+SXgvvQQybRoXog21/1PuYvK1JvEsUibG1ppKxJo6nGHSYiOQD+8vYg0jMgxo9t8q4rQA62g3kLA1HDy6isrmJ06dPS8Q5ATaNaPyOwDxHmV6T0Ysasrksjh49ihe+8PkCSR4/cQIPPfyQgJKNjQ3MzsyiUGReQU3yNrY8D6FtoxMEEinOqHVGkBcLBUxPTwtUivOa12s1dCV6lKouukB8x7KxubEp5WLEOvcrl0qYmJgQGE9oH2pUibHQ4V8B6BKftOPrWp53J28z6ed2ac61Y+X2bbCbviDJefrb/rA+Y7vrTFq+fuie5DzDrmW7vnMY+B+lLpLey716BvYOoMcWKAV+FYSL5LslKk0ZdiWKjgZeAjyuFywd8wuzKBSycGyCbFcizycnSpiamsTERFk5F9l04NHhZIBslrLtlGy3RTqbKS8qlU1sbKxL/nNG+xIuM7d5LpeD67YFkhPGM2KbgMLJEJRwLeOL+oeS7PZkvcC3ppvYrNZx/vwFTE5Ni2w6r8ZzA4lAZ15cAuYw0MC82O0mJeKrWF9n9PkSPvCBf5S86ZRup/GbSuGMWJc0GhYl1YEOVbyaTYEkSshERTEyglE9U1FksUB0Va+LB/bjGc+4BYcOHcDk5KSA/2qtKtdP6V1+vnDhvIwpKyurCELm+WVEtC15z/P5MkqlCeQKBTgE6CYdtFQOYUZDSk5g5pk1GOlvq6bfJYxSkfExCBegHvJ+Ri8B6Aqiq32i7xVNj2z5/SBIrbtCemGFkGj6v/rL3QF0FWFNYKageD9AVxVKxw1XItW3orRj2G4KcNNBwEwAoa5MUER0TRLhGl/uRZfSB9AJ4AZecSy71IS0/RhwbOFJVWthLx+8ON8ZjOikvL0C+lQyYD53cQCXyNMY7KvZicR6dn0B6Kr8KgpfXBw0HiMC6ALSOdNhRK4NhBkVdRvZkccAfZQe/1re5soA9PT4XdXNFkBPXldXBqDzOWffEwP0qE+IOyhGSgtApzMNrzYG6Bwb2G/zO+XsleY1CkBnH8gxgWMSnaE4Xtkiya6LRD2dtpLOk9KUdbzP5Wpgt08Cj70LW1kM0IcWcQgw740vfQPxFQfox4/hGc94hkiYcUFPqTTmPFH5Uhz563FRK3oBnNxsjZii9BBdzHbS9LLo7lIa5qnRNJMuENJe9WgAXXlsxq8kRpz++3UlHou017ndfmkWVmOAfqXvwvbHeyoB9L0amJP2HWmegTQtYK/Ok6ZsafYZA/TktZa0bSY/g9ojzbO2V2VLck00BtBQ43dc1AWgb0gEOgJXDBAWo9gEoOsRQM9ILvSFmcM9gC4S7mYG1XoFp88RoN+F0+cfxVrlHEKt0QPo7ZAAvQUv9CQCncZ8lVxQSYD1DKqxxz90lMoTksePxi/DdCTyfHJmVqIv9AigU9KKEoowKNNFQ46aaI4ega4iSa69V5+/eL+E09Uo6DgCPblneApHx8ExajuInqZ/uRrNYqdjXot92k5l3u73ywH0YSAmNpYwgjfJi+vT/gjHwTZwORCd5DyjAHPpKfsWX/1Qa5RzjdqeB8fMNO07WVu7OAJdTNNx9LiYPyKM3uepzI90JqPkuXwdQY54bIoj0BVI0mBQ7hIhslqAmWIeN99wHVZXlvHAAw+gWq0K0CYoX1tbRaVSkUhJw+RYpWN+bh7Hjx/HM7/pG3H+/BIeeeQRnD1zBusba5ILPV/Ii92C5yTECOiokc2iHXZRazTQYA7BIEAhn5fo88mJSfieLxHojVqtFznKMjDHeSGXR7WyKfLEBD5zM3NYWFiQN+WCH3roIcCwETItim4h4JVdBNC3d+m+lufd6coWSVyO8gBE2yRrmwkOPLBpmucmzdl2WhdvtzZJcq7BviYtRN/J8ShNG0hzP9NErSepL+mS2HftyVRVObHGoFeYXRR1TlnsGMr15HIRYGqyhIV9s3jadUcxMVGUfLitdkMi0WemJzEzPYXyZFnyojOPuW3qqDfW4Pt1kXHnOqTdamJ5+QJWVlbEqYfnoQMQVTYmymXkc1mcv7AkIGV+bhbnzp6V7RjdTqhOqVs6FFHunWuAbHEC2XwZ3a6BWr2JldV1FAsl6RMp707Jbkb1SnoN05Zo9E7HF/BsW8wl28b5pQt45zv/Evff/yBsy5Eoddf1pZ+2TEtgvBcEkp+70ZcDXQB6GERjvegFK8niSMmE10YnqdmZaRw7dhSzc7Nyf+kcVW/URRmEDgJrqys4c+asRDATCrmeenMtlC+UUCqWkckVJPc7nYyZT5uKXCJPT4AeMLe8KW9pQ1EEepz3XCB6BNSV7ZFrp8EIdLWmUvtHery9ucMWTGDecQHotoW/ftd/Sdq8+7ZXEegCvGJZ8r4IdFWQQYDOqD5Gm8YRp3TuIFRT8sOq9MMfHrmmvsjU2M6vy7FEB7tXNuWUp14C0KUs/d9GXzF+3TTQbjAitQ3bcWBatuRcpwpBhpHpzE0tjhYKmit7duzeR3AaRJG3KmGMiqSNJJoJ0HU3knKPouy7FroC0JU0vfQXEp27m9jjXdzG8a5XoAbGAF2ctSgXf40DdLIrgnM6QnGMofMY04lwbs6HkX3wXs3hrkDDe4oegv33YH8YKydc7u+WI9bVAej9/fRgFPoA3RR73ZWKQD/43O6xY8dxCwF6py1RTZKTJmCOhp0BuhoIhw2t8UAWDWm91I1bA9xWC+uXrkjyWUbunixLPPRemuwiHljjwTte0Pb/e9TPnDTuZv/4qne+zq3OIr5OZbDZstlE05rYs5EDfuTkcHFdbFdP8UTmIoGD3lSp/yoHP8el3yrZVlqReKq13f7x3dhxO7lWZczpv8vDztkzUaQwzF7LPV2axeheXc9OhgK5v7swMO7VdUh7HCI/ejXOn/R+pjFgpCn3Xp0nTdnS7DMG6MlrLWnbTH6GaFRK8aztVdmSXJNEoHse/E4HtcoGGlVKJm6g67uSVZwA3RCAbkD3HOi+Auj7Z4/haUdv6UWgG7qNSnUTJ8+ewOe/9BmcXnoEq5Wz8NGA7viwCzpC3UMAT3KgM6ccc/zRwCQAnZK4PYncKJscx0HDFJn2RqsjcoUTkzOY37+IfKEMw8rA9VQOdFHe7TKjUxeaSNKyFrbyNl1+PkWAHo/ko89tYim90eYpO83Nhs3vosiGvfDa7OVlisux09wuzbw1nkDviQU4yWMQzUmTlUuaWLJd1Lx0QMJtJwCQ6EL2eOOn0pjL+8C1x+VAziBIp5E7KUCncYXv/jlbfxvYDqAnnd/135vBNrfdfUt6jmHtOb6uy11H0vOka2fRw9lvGI/gucDxGAb0fWZaEYIcdQ1RdkSJ5N6CSbGIqojodUMULWD/zAS+6bZnYHV5GV/+8pexsbkpx5iYnBRAXatXJQLQorSxbYqM8dT0FA4cPIBTp07i8cdPCixS/wHtDnOZt0XGlxKvuu0wuyM6QYi268vvBOiM5izkchJVTiO9225LDnTmNWe75Hf5bE5k25utljgH2LaDw4cP49ixYzh86DCWlpbwuc99Dl3dRKBbcDUC9MEIdLU6FTNOnFdTcrFGMEXyZW5nQ4n3vNjmIDaIaGyL8x3S6a2Xs1Nyt6r/VK1EwY+KdkTbKUe5i/aJc36yPgOVn7FXsotgyLAxjnCQuZd7jeNigNK/f/SZZdvu/Op7lbNWclL2lS2qvCgDZlR50bVdBG1UJV/UX2xvqbjc/GUnS4c6TxwpGx9pO0ec7caxUYegUQD6dv1L7yq3UXEZXNcnnXsn3Z7lUQA9Mt7I7Yra97DPve2ieyt/4s9R4tfB/WMbUt+c43L2reFP3ZYSx3atQZWDuVq3HEni3M8qPW0oUI79lS4y2ir/6w03HMctt9yEW26+AeUJRnj7WF9bhu93UC5Tvj2HbM6B57sixWtJvvQ6umFHmK/baQuUJkBfX1+TlBN8MQe6Y2ck5QR7gnq9KjnS6fxz33334sSJE5iaVJHtjHyen59DPpeD57kSlU0JbT9gVGAokDsjecNzyOeL6k0IXWIO8qxKysFgbIJn14frelhZ3cB//+P/jvu/+iAKxZL8ToleSqrTKYr7tjquejPHuqxHmF+d8Fy92Q8po6d6vuLxhRGKk5Nl6Y/pCEU1kM1KBdVqBbZjKyn6Rh3rG+toNFpwMoT1JtptDZlsXt7ZLPOfZ2DalAR3xPYt0c6cy7Cmo067twLhWku+i/skJemq3qrViPC8RESzWUb22giuq354qxFu2ZKBgBHoURTm/3zXH4zaFQzZjsf3lUy7RJ9TXr+XZTx6zgjQI/n2Xr/JCGwlu85mHOrR+NCD/yqXtBr7JSO6uhcRUImvn9/JON/VoYeUfe+7Xonwj4ajnuJ65LCnbZWR8utM7cK/usV7onLRS50GXYlS5T3SxQGz/9pUJLq0FdYBMyMLMKGEOwE6H0KVA72reRFAD1RkvVw7paPt2F9DHXkM0HfRFp/oXccA/ckC0BltzjGG6iqylgSwurouDYgqLCLEn8Jm8ES3wKfO+eO1QCSVHs/nk/yVyohzkKeomW0j0GP59njmFpc1XsdG/+7tH69Ek5ZhQMJ9+ujzuocOHcaNN90UGWRpeDVExowTGQGyUS7BngHkonNGi8MewexNz7fAdiyH0mv8/fg19sAb3WCrbkBcQTFaTbq/TNv70GzkBde34OoZedWKMJIGlyVftCbb7Tl707I+a2LfwjQyTsQLPjU/izwCZQYfyQFFEwY1seyvm53qNp7IbC3wR1lUqNq42KweN9sk+++0D3vLGKCPck7ZJkUHO2iQGrYA3O2CN+ljGm+fZjGa9lxJ94vrbZT66vUKKeBZ0nKl3T6pYTLpedLey6T7Jd1ensM9npmMcr7Lta9R6n7QeWOnNjhKmXY67yh9yU7HeKJ+vxLX/0SVfdh501xPkj5A51js+wjdNipSlhL/AAAgAElEQVTrq6hRwr1ZQTfwxChmdpntjwDdghVmYfgZwHWwMH0Exw7chGd+wzdj/76DyGWLqDUqAtA/+8V/wZnlx7BevwBfa0CzfTh5DV2DOe18kVYkQA8Y7UfjUpTfi5AijhRQj7KSZqftqe16sLN5lMpT2HfgoERchPTA1AxQeFCiLWLTT78n2kjOibFDYf98rH9k5wEvN08aZooctk//efpnA9x/m3nO1Y487zW6fvoRz0cH53ZxOXcxb00zudmLB1KmofFcdPQTXrJk2GHXYSBwMAJ58BBJnuf+fdP0HaNfeTTv3uMxN2n5kmwfA53LzQUHf+PaMun9GSbhPsyJYqexfpRr22leeyXWBJc7xrC6SVpfo1zn8G0UtGAeQg4DvFfMBS49c0/5RH0v30YRg3TAl6EoSgRMYRND12AyYpFAJPAlQbCpa8hYBnJWF/OTJdx6800ivfvYY4/Co+Q6xzVDF+U711OSjoTn+UJOogUZZV4ul3Dm7FmcPXdO4I8hco+GABNGsRN6M2rNcrLwaciHAU235DzMne7YlkRoEi4hCOS7anVTItP5fbPREJg0PTktYyRflI7dt28/Dhw4gPmFBZGMZ/51N+jC41iqOwh0Na5uuX3HPZ2C5gKCCdDFIKjSwBD0M6qT0TYa68uk1DCjMJXjFB0IWNeMsGTVMhonVokRy4QMQTsD9B50F4AfOaf3gemLIHWcj7gHSrZgfD+YV5aRGMarsVjAfGwniUH/COe82AFA1VVPDUcqb+s6Y52E2DYTu9pfVLYhjgYK/GxnqeifW/DzoK0p3lOV5WIYr/7dc1i4zLrqSvQdw/qCy/VZg310//qKn9OOeUnWPMPPETtqxHLOA/O5IY4XUs+X2OpY//2RTv1zsMihp196Our4Ltca+ltJ3DIG73r//oSPUs8C6tQ5lclDgTgFG1VeZUMnTFcQ/ejRg7j+aUdx443HsbAwhVIph3a7hiDowDT5/FN9g8sNOv+4CEMXXqcJ32vB91wB61QQXV1dE8WORqMpsuosC4E1HYZU3XclB/rE5AQefeQRkThnNDrNvK7XwYEDiyL37nY6ApbZ79TrLVhmBsXShESV65qJmZlZzMzMY2p6Bo6TEwnsjhtK5LnnBRJ5vry8irPnlnDHP39UPs/MzEl/zLXL2vqGjCOGaaLRbKFFpyfXE4WQjutKdDkdmdg3ry6vSF9s9KUByWQoc29Lv8+xIJvJSv9I2fbNakVyZbPeCdWZz50qWeWJaWhGFr5PQM488o6kCWEubcvJoMAc8iJfHwqcpZy7SLrHQeYRJO8FThOmRz2JgurKPsuxK+4DpO+S/1WvJD1on42y10L5/ClaL2Pne9+5mwh0ic2O2lok2Szy5bHNlm2xH6Dzh1iymaAZ8HUg0CE5i8UlJHIAEPQh8JzR3RdD9EGAbgjT2OIDHBMFzMvfqDakP9d6DgcxDKdznRF2YFP7OgxENYaKAHR2sxxbnDPEkS9ydNjqz6OnVCLHfUAib1V0fVdyP/PcWwAdkYS77B/y2qmSQNnqyElQxrFxBHr6eeQTvecYoD9ZADpbCuf5rkunMAOFQlEpQNAdiMpWkY3riW5RX7/n571gX9gPq5PURuwxtQuArhYXfTa/rVFtC/71fdc36m2VNN4/qQVKzePoLHf+3FlJGabNX/+C7r59+3D02DHxTGTDlQkhvb26kMVsnKtGFrbM9aL3ye71vIQHK7LfkBh558UGTfEIiyJq4mhumWhE+0SyMZd4Evf2jy68t89OHs889uXOGRsA1aSc2d+iVaB4iqqJsHIkEE93WQDHEUFxztFoKtSb7O90TpWLRa0I+2RuRtk/zT7D6lYuMjK891Vp3EZje+1g8WSv+Hb1QeuhlxG39yH79N/6YeeUCSUno9vd7ujYu7Urx4a8YQba/u8GgdzeGbOSdFJ7D0OTlW689dWugWHt+GqfM+nxL/dcSf8SS4YOOG8lPc/V3l4AZl9Z+8sufVrkBBR/Hvz9apUvjTFsr/qz7fLYXq4ukqQmGaz3Uet4MKrncvvJFIwGoNAHPBfrK0uoVNbQatfQ7XLhzgiuEGbXhKU5yGhFmEEWYcvAbOkADsxeh+uPPR0H9h/G3NwCmp0GTi+dwKc+9zEsrZ9EtbMGz1AR6E6WcxIfYddDKACdMolKLlcBjjgjHSMmaMDhA6QjK3n9LHQI23UTTjaPfYsHYdgO6q0OsvmiRF7QUC8e/gQWgb8lkTzyfOxKz+cunRvJcyTTpdjINMo5R73zV3K7y83ndjlvvZLFvMyxdjufulrFTDOuJXmm43KnOc/Vuubxccc1sNsaSPMMxBK1VDrh/pQuN6N1v0R/0Q6gQeUlZ5cXBCrvqMoEIr8zp65paLAMDbZhwHM76LRaop7iWCZKhQxsI0Q57+DYkYNiOFvf2ECxXILrezh/4QIKxTx008CZM2dgWCamZ6ZRnCwjm8+L1O3y6gpWVpnfVsk8chw7v3xeIDnHMst0YNs5oMtc5swDXMLZs2ewubGOjG1JWQ0NyNg2Ws0Gzp87J/mBmTe4Wa+LwZ6yxpQoprGeEZL5fAHFYgm5fF7Gylarg0qjiU7QhW7nEBKgE77E42cP2kXRcYRsEU7h2Ou5LjLZnEDxRqMhdZ3NZgX+UMKS00uVm9jChZVlGeO5fQ+gR9Hsl43mlqFzC0bHn8WtS2weEfQegOlyKwUibL//UOi+wz5X8pyXRN2LbULZY+S3+HMYQZGRAbpSThgMFVDTfTWWD34OugF8Oolc5VeauXq/naN/rNtunbLdWmWYw9J25RlchwwfWwnQI8Ps0Hsz3KFyS/loFCdMZdOkA0z8IhRU7X4r8CL+rNp9ZB0bsHWJ+W+I3Uu1CGUcpr1QgXS1lmUub3lLoQkvQ5g6A5SYYztAMZ/B1FQBhw7tw3XXHcT11x9GsUAljECccoOgDbroEHx6bgutZg2Nel0iymvVanRJGjY3NiXautPxkMsV5OKWl5clYpf3n/0I+xaC50ajLrbOQ4uLIhd/4cISjh49Io5JrtcWtQ1d17ByYVlyhV93/HpR+2i3O1jcfwiLiwcxO7cguc+bLReblZrkFW+1XNxzz5fxla9+FQ899DVUq3UQeB88eEii0E3LQrVaQ6VaE+BNaE4w3/Y8LF04j1q9jiNHjmBudhalQhH33nMPzp9bQtbOSsUTpE9PTYmzFFVG6DDAfnhqahqtdluOybzmtGXTZs3nkeB+bn4R2VwZupGTSEeCXK5/6LxEp6yFA4vo6hqq9YYC3jodsphoJPIHo0ORunXSf8td1pQDmTiR8fcwVOuyyFGi33lYbMkDr55tM1Lw4QXS0ezdf/K7u+hBtgA6XbgFHIv9e8sdpKsx6lq1J4m+jiLVEarIT5cOFYaC6HxOyLFF+JafFfKOJNL7ILo8FJGjWcht46h8lTtdgXOVY54rVkbpc5wULNOL2FfPFs+juU1kzC5MTRMnOgJ0jo1UVaCTBp0cOCZvjbNbVSby8MzrDK7F47zPSp5eOY5xTczrp4w775fMXoCuA4RjgL6LxneN7ToG6E8WgM7nWuibOObwmQ+U465hXJS26xprYF9HxYkAuqjmpHEqisC15CDfbR70eMpz6Ziqfrlc+WI2nebWDQD0uRue393fA+j0clZwPPZIVQDdEE/EywF0VZR+ot/vuxldZC8iqH9RMngRgwuWfi/SYZ/j8+603eXOGUHHeELdky2Los4jT9I4r9ughPql8djblbP/Wp+I67x0MXixN0eaBnX19tkrQ2Y/nLncgm8M0K/evR4f+crVwF49N7sp8Rig76b2dt53DNCVekmSVxLQICYAAvTAh+YqgF6trqHZriOURbsC6AYs2JoDBwUYQQbdloW50kEcmj2O64/dLIYo5lQlQD+1dAKf/NxHcY4A3VuDpzeg2z7sPI00NMD5CqAz6l1ANw1ynLSoyaJIB3bVm1dO2XZGV7iUPNYtkWSMAXqj7SKTz4tsIY340BVAJ5hXsq3xK8085crPc1SqwX7P0lHnkElawJXadpQ6uzLz1itV4ovuWLLH5moUYegx04xrSZ7p+KRpzrNnlTA+0bgGEtZAmmeAkMKK1OcIUWK7AAGByLRTnY5jIH+TwLtAosoZbS5RI6GPwGMqEwWoCdK9ThuddguhF4ByjcVCBqYeIJcxsTA/I8dlpBml2/3Qx/nlZXiBJ5LrK+urEjV57LrjuOnmp6M8NYlKrYpHT5zAyVOn4AauLMMZ0bhZq6DVaYvxzdRtaDBRr7Shw0axUEbgqfQnlqGj3Wqg2ahJ2QPXFclfRj0y1zAjw+kgwEhIGnw41DISxrIdAdiMkiT05vDJNCltP0RoWAIFLgbokeFIxfKpuxdFUYj6ix/AtplX2ECz2ZJzEnIJ/PGVjDGhPeHB6vqajO2MsOyBvOH6dXKai0bJIfOhYehRzSWGx2gPNr3B7eLwyt1YY0YZPQdH/8vtEyt+R7EQF1mpRnmUBuFw/78Hf6PxlxB9C7qPcoa92WawH+ifH++0HrtofjDgMCztbBtluZ0BuprTbakJjDb5UOXtjdiXURTYskkSoDN6etjMdvAOpG2D8nyTvEsOdEJ0lcJCHF1p1I3+EqYSoBsGA5LYBzShaz7KE1kszE/iwIEZTEzmUSjYsC060NgoFjPIFxxoehe+p5yRGF1dr9VhGuyzTKytbfTepkEpak220elA6ziwRclCkz6FEefs5xb374PjWCBUZQR6qVQUJ91Y4YrQc2N1DWcefxzNRguW5eDAwcPYv/+gRHUvLS2j3fJgmDZOnV7Co4+exIMPPYzNzar0X9MzsygUSgLkmcuaUd90PiJEP3/hvDhKVRsNhDrzo7viYMWc7HTYIqB+7NHHUd2soVTIwaKjL0eeMJSoc+ZfJ0DnfuwTCVWZfpRS7vSOmpyclIh2Rrd7boiA6bR0BwuLhzA1M4dCqQjdtGBYXB9l4YYB6uyDbUecsdjfxzLrjGKPb6OC5mxPhjjp0CFI1nyiYa9AgwLmgz1hX/vu6dFvtWPVrkP81Z/9fupOQcmsxxHoBMyUcTcjaXPVu3cl8pqOPir/t5Ivt1S0fQTQWxRmIUCPwXkE0k2B6V1JwcJovBiJ9yKd1GgJK6R8OgOgCMp5XKJ3/sLxkSotGnm9nC+IHtNYg4IA3QoCWPDlXFRlkeC2kJ8J1ZRy2tZatZ898BrjCHsmJuNJCMX5PERy74TmvH7dRShAiM5lRgTP+3KgR84CqW/GeMcnuAbGAP3JA9ANSaEUBiGyOSqKKMl29rucX6g0L+PXE1cDMUDnuDHaPO3Sskbj0W4A+sgV0D/+9s/6BseKkQ94aQT63A3fIhHozINOSG4MBei6TJpGA+iDheu7iD2T1ExSIWrbeKI/aDwbFl2Y1DCfvDR7uQdnNn2KAnt56h3OtVeGzP6F5eCicrBtxEVOGhG5l9X61Gqfe1lzT41z7dVzs5va2slgM45A303tplOhSBPVkqaUSSPQ0wCANM9AkvP0ALrvQ+90sLZKgL6OZqcGEUTvA+iWloGDvEi4E6AfnDmO44s34WlHb8LiwgHMTE+i3mri8bMn8InP/jPOrp9ApbMKN5Jwt3MEEzRWhBFAJ0RXakAS8UCrTqR0IPkDaRQRI7sC6B5ldQ1LpNv3HzwE3XLQaHcigG7D85VRgsYnge8JHQ/StIGk+6S5n0nPMd5e1cA4Av3afAbG7XNcA2lqIMm41lvfCPhWkedxnnpxrhKjeBRnKSrFKnaLhnKJNqdxmzYSqqR4HWhxpLqhwfddiULv+gEcy0Ahn4UGD5YJTJQLMpZRmrU0UYIfBgKLV9fXsbaxLrK8s/OzuOHGG/Gs5z4HkzMzWFo+j8dOnMBZSumZjCa0JPdts92S/UX2nPnIAw2NzTZCD7AMG7lMRtT2tC5z5NZQr1UFppsRLGAkOvOfK/DVVQot8lnlxCUQIHTJ5fLqHIaJukRQBgh0RizSGB9HOWzJFkYuB1uwj8Z8MRAyClXJyzKC0jQsgUwc1wmgmI+YeYd5LjoNkMplslkVYzGiLejrefzsgfMolWDSZ0iqOIbG23yOrEgCgpXc/zDjXdIzX9nt09g5hq0JrmgE+kU2wdHrLN0clQExWwD9ytbuVs/JHM2ckgtcZV/BAJyecpLKf04Jd/Y3ZgTQPbcOnxBd91Es2pieymNyKo/yRA7FooOZ6RKmp0uYmirCdmivC+Exb3izJWkkKJ1OoFxvNFHZrGF9fVPK4PtUyGhL7nGV3pHfeWi1mqLaYZqGrD8mpsqSZ3ZmdgaFQk4mgXR4Yp+fL5bw+KOP4q5PfkKUOCbK0zh27DpMTM7AsrNYXl4TMFkuT+Nzn78b9335fiwtXYDb8STym9sWikW02y50k8pYOczPL6BWq+LU6dNYWVtDy+3AyjgC+fmsbaytw3M9GWvOn11GvdZAxjHhmFQN0dFqNCWqfXZ2TlQ7GBXPvpCR5JZti3Q8jzO/b0GAerPVwfp6RWTmdc3B8RtuwsL+ReQKeVgO85/bAvApJV9tNuFksiLn7vlcyynHJ0m3ESvYxgBdknRp0IQQbwF03t84R/hWO4tVS6N5dp86p7Iz8vhcz3Xx13+ePgc6AbqhBcqRjWOWSJNHyggyLHGN6LEFKWcKyfVuQutaePjhM3j3ez6Ak6vrqBs6fLaDdgOFrI28ZSBraJgsZPATP/46zE9PIGtB6jbrONKuW01XnDyq1QbKjgHT4JjmIuiGyBWKOHd+BXPzM2h5StFVt4DP3HUv3v/Bf5TjvPb7vx833fI0FDMm8nxU3UDGQCoNFItZzkp6qizsYh3bkHQFVFTI5TJot33UGw04GQv5go1qbVOi73UjizDoiqINx3DP9+GHIUyrC9fvSL99//0P4R/e/2F0Ol28+MUvxsu//YWSb30s4X51esq9OerOAD2Gs3zuaNdnnydKzJz70XZCx1BJ7RDIbxYdbqh+0W7Jv6nqoeZwKlKabZX7FgtF+dvhnNfzkclkZDwgR+OLc2tuL+mJTBP1eh1TU1PybzpQ0vGJ+4uzJLroeJ5sR2cpHlMcjUxTzsvPLBfLys/8jtdCxyLOx21LR6fdhKaZyNh5+D7/Hcrc0jQ15Aom2h06PLVRivpqCk05dgHNpgfHoeNVV8YeXjOPHZ+H18vySoqhJs+hIZ/PR3NnPr901mHaIUeeOV6T45i4cGEV83MzMrWqN1rI57KSziPj2OL0wlzo8u+Mg8CXAWxvmsz4LNvUAO0ikXoOHYzDrrRl21bcmOm2Op028rm8LEyYbpLtkA5m9WZDtp2anBElEb75m0HRjy5TrXjSbmzblDnLzq9hc0U1v+GY0+m4olCj5rxsezoqlao8c7lcVsoemzlZLnVuS1Ld0GkuXvNeWo5LItDHAF1NXpRHxRig79x092qLvVr0D1skDgPp/de9V7ApTV2nW1ymOdN4n2uxBvbqudnNtScF6Ls516j7pnluuM8wJ6v4nMOucy/6jjTXshflYr2k8SRNU7arWQdbAN0D2h2s9wB6XeWXYzS4T597SrhfDNCffvQ23HrDs3Dd4Ruxb24WkxNZVOptPHLqcXz00x/GyeVHsN66gE63hq7lwsrS8K/B0BipouC5vCnjLhBd5Tfkm+icxgqC8B5A58LQtJHNF7B48DAMO9MD6AQBrhctTiSf3LX5ejL0addmzSUv1RigjwF68lYz3uNarYE0AN3rdOC222IIo5GO4Fw50AewTQuWSeM4owEVKKDRQoCQTsl2RmEGCD1KvdOQr8GxGQVHQMDcqV2RTy8UsghcGgk9ZDK2jJki02ozqpuRgA08fuoUTp89g/XqJsoTEzh85AhuvvVWlCYnBLwQrNNIOLtvDqWJsgCRNg2WYqTLiOHN97rImnm4LQ/rq5Rud6S8XqeFbsDM5RCYX8hlkc9mcPLxEzi/tCTlpow6jXiMniSYIUByfV/ACqPPKf/L6M5KvY4WgY9pK1nabQF6DNaV9KwSR+dLGaToQMBof5FPNpSxkgCMxlcC9GanLYZEfo4j0Edpd3s1fqaZp41S/t1s0w/Qd3Mc7ntZeCzp/eKxY3QYnKZMV2Juu5ONo39tM8z2cblI/P71T/++l7TDCCyrYyWrs+R1sBfBIrpE0HV9ghcVQR0bcXvORgLQu7AMGnu70I0QuYwBy+yi7dZgGlTl0FEqZ1AoOsjlDJQn8picLGJqsohszpb+iykyatUaTp8+LQoW5dKkgAz2UYSGlLkmXFxeXsHyhRXJj06YQXheqW7KZ4J4wseZmUns278gxmX2xZZtwO2o/OoERBfOLeHL992LfK6AhYX9ePrTb0VAx6RmR87LSHQC9c9+9l/x0MOPMpcGli+s4sLyKvbvX4STcURdgypXdAaam5tDtVrFmXNnJVKc4Jv9d75QkP7t9KnTEslNCLW8dAHrK+sC3KkO4kgedaqgKGUUZcj30Ww1BTblS0WJbmcaK6YDIcRnP9tkLvgujfYZzMwvyHqIa9FcsShvroVqzaY4bTH/u+wX5UFXIDoyuke5vUXGnaoGUQQ6o6NVBLoaExXv2YIBsVy7eh4ubesxPOff//nOP0zTLcg+Sl7dE3Bm6BZ8n1CNcNCAYdFJOoDnu+gagYwxEhEeciw3ce/dj+Ltv/dOPHJhDZ18XgB66LZRypro1NbQ3FzDgflpvP1tb8bc1AQKeUcgNhVr6IPd6igng3yuCz3QEPgq+p8qLh2P6i0a/NCEFxiwMkpZ/r4vn8Kvv/mtWFldwy/+p1/CNz/vZkwUTBgBJAc6x2eOg7WaC023kM8ZMEzlO+a7zJvsw7IZlW5K/VPRgZLv4siuUWnGkuejVvfguoTpJgwzRDZvwBOnQKZE8/GROz6GP/2Tv8S+/Yfxfa/+X/Ci25+DrK1i5sevJ2sN7AzQ42C42C7F+SShIOe9MgaKEhOkrQiQpjqGaQoo5z6lYkngYbPRlO3YX3I/31OpXMQpiLYafkf1QDpumKacg3NqQudisShzTX6nHILaop7B7WjP4RhCJQ0+rzGo53cEl7V6TZRFuG0M1vk9nUm5bUDPUSo0dUO0mh14noZ8tgTLykQgk9fow/XrMhdn+iLPDdBqhygWpsXxhP0Yy8exh88izyXOYTphpcpZrsYT9K6LyiATExMCLTmX74YGcsUsVlc34HY6mJubETC/vlGROqOSSrFUEAcZ7lOr1QSqcxxl/x6noHmytsQnf7m5PlNrQHGY0AjJfbnvdM4ThxC2c1kPWuJgQme9UqkM3/NQrdVkvGQalxigW6ZySqZzHV+ce0h6jsu+tpsnqrUVYTnH/2yWDnlsr0wtpsmaUn7nnKGnYKTWXGzLVOFh2ybAHwP0hK11DNATVtgebP5ELfqTL8z2oDISnOLJXv4ElzredEgN7NVzs5vKTwLQd3OeUfdNW2fXKkAf9bqfiO2eSgBdpzdxu60Aem0drQ4BeiSpTk/GrglzAKAf338Tbjp6K647fBP2zS+IUazWbOGx0yfw8bs+gjOrj2GzswJPa0JzKOFOiUBGQvhiOJJJbB9A58JI4Hkk/xdEIN12cmIU8rtdkWrPFoo4cOgITAL0jgsnl4NGgO5y0kt7k4oKuBY9fdM+n09E+36yn3MM0McA/cnehsfl36qBVACdUrpuRwAGAQsNzDR6MXVIxlER3JRhF2FWDQLU6eRFeG6blEINZH/KuFM5xWG+8UjunRGZGcdCgRFjrbrIEdN4QeMjo71pBKQMNg1mJ06fEoh+YZW5v5V0+eKhQyiWy/C7IYqlEuYXFnDzrTfL32whL/LtnGMQOrsdH57rY6o4jXajjTOnzgjgYCT85saqQPO56SnJe17M5yQ6/YH7v4LHHn0UvuuK0Wdzc1OgTyaXQzabR7PVQqPJnMQUbTFkjN2oVNB0PRi2I3l0o6zhUYg4wZ0I0Ub5ZlU0YLwNx13admjoUUZIGiZNFWUedlEXWXlLoLlE8DCqQqcc7uhCijI/2AMJzGsSoMd3IUmFDXQgw2DxRdfaC46KXRCvLnRJquLEyxm8N2ntBFcjAl1BjGQ3KGn5RYpbInGv5kuX1E2E6CoC/WKAzmskPNe1UAA6I7Ao4+7YmkSj+0ETGUcXufaJiRzyOUYYBnAyBrI5S5Q68rmMRPAx+nx9bQ0nT56EZar0FHS8Yd/iR/Cczj90wKlsViUCi9CXRu9Wm45LSlKeU/6JyRJmZ2cEgpIZU4iUfST7ZtsyBdYT6hiagUKhjMXFQ6g32qhWm5idmRdnXcLNU6fOSMTxsWNPw4kTJ/Gle+6VOmB8Eg3YjOSkugbBCk/M7/YfWMTigUXsXzyATDYj6iFnT59Fu8W0Gxq+dPc9eOj+B3H69BlROqHzlcplryS9jxw5inK5jEq1gs1aVfrn8sSk9K8b1YqAVY2pNrqEOzlkskVZAzHq3LTUb6bjYGJqWtJdbVarIuHOXO2UpRd8JFycgFypCyinnEjGnZ8kk5b6vSfhrvaUxqb6+n735K3PcTvuf6bf+z/+S+pGSoBuMgKdKb+k3IymVfLp4g/AqD/Nh9/1oBsWAv7WZaSgjnu+9Bje/nvvxoPnVlFjtH/WRtBuipQ6vAYc+LjlhqP41V96IxYXMgh9HZkMgUUXuQJhSBePn6zixuvLkjt9c7Ml6QdW1mqwnby0YS/swrYI0oFqHTi/XMEv/Z+/jNX1Cn7jzW/C8eNHpT6LGQ1mtBzN54CNDRe5rIF83sC5pQ31HNhZlU6GgCQA2i1uoyAKQQ4jagPxXLAFrueylKnX6PMujhumTWeCUJ65Oz7xGfzOb/8hFheP4kf+7Y/gud90C8rZMUBP3RCviR13Bujx3IhQmOMQoXYMqZlSKJfPSV/AJ55zU774O8ExX4V8QRw2CAdFgSaC5XyeCcTZ+sIIAMdgjufgeeV3TRMgvbS0hNnZWaytrfWAeqlUwvrmhsxlmSFC/LwAACAASURBVGaC0efsM9kXK6dK2m9cgfBuh+oPeZmfSx5xAnbDgOu1EfodOJYpzqRhqCPjZOG5hIddcUYxzQCWzWj5RgRIC/A9RuMbkvqC41Qmwwh3Rgt3VCR+pE4VOyBw7sq5MmE4y8bt4qj7WqMu55T0RuKwwmcxg+WVNfAauT7guJHNWGg2O2KL4jVNThQlRZJKO9KftuWaaFxfd4UQJZ0u12iugGc6W7ANsw+WVCntttx/Orpx7sE2MTlRlrbearPd+LDtrPxbOaKofjtWZWAUOB0otn/FY+qwUJ8oAt00I4CeEZBPJ0LTtATO04lPN3QB67HyBM+nnkE6LCsVmO0VpscR6EPvzRigX3t9wV4ZzZWnqFoBJ12UXYO11pcb7Nor3bhEV78G9uq52c2VjAH6bmrvyb1vmvaZxjCbpi8f9TxxBLruuei2WlhfPY8aAbrbQFfk+yhjS4BuwZQc6ErCPWyZWJw8imP7b8R1R27E/vkDmJ6aQaNdw8lzj+FfmAN94yRq/joCowUjGyKTN9ANXISBKxNQwnOCDLVQU/LtIh8Y50CP/hqmI5YwmuRpEMoXyjhw+ChMR0WgC0AXOTAF0GnQYt6/UetgL1thmjazl+V7Kp1rDNDHAP2p1J6/3q8lDUBnlAGt78XIGMJIAgIVjjtZh4ZrAnRTRZ/rSnov69jIOTYsi7LpPtxWE51WQ8YrGlQYpWYyUo1SuzYlVx006jW4blvk82KDxsbmhhjiSxMTOHXmNE6cOiky7eubFTRaLYlSLJRKAtFvuOkmfMM33oYXvOiFOHjoELL5nGxDI6MY8douvI6H6fI0Oo02zp46g06nhVq1gnNnTmJuZgZPO35MItDzmYyA/S/fdx8efvABiYBZXVnB8vKygHvm7WX0RLVWR7VaV/Kehilge71SQYsRQow2EoAerymjiHMx4sdgXTLIKqc1AWyM3ulG+XaV7DIBXLE8IXVC8EUgQCMQz0cYE9CYOEQkeLu2TqPQXgH0a3H+IMArpYR7XKc7Q/RBQHb19HzSAHQ1xVNpCXbzutIAXfKEpwDoidszFR/2AqBHIJU5smOArvLiKOOrqHZQwp3gggBdJ1T3oWuMhPJRKmZErn16qohM1kDgUxKY0YddyQOey2eQzdrY3NjEyvIyTp08KUCZKSUoce26fiTtvolmsy1KHIzgY18o0r6GihZW9a5gIyP/JibKCALmIHclPzr/MgI98DviYDQ/Pw+vw8hvHU4mh2ajg2bTRbFURtjVUau30Q01TM/M4fbbX4BHH30Mn/rUp3H+wnKUh50AV6XaYFmnZ6axb/8+3HzLzZKa4/h118EwDTHEr66uYmN9A5trG/jgBz6Euz7zWZw48bhEcjL9hyh0MI922MVLXvISXH/99diobOKBBx/EI489hluecauocd3/0IPSV5L8EJwS9BeLkwjANBg5TM/MKOenTgf7Fg/CsC00O6wnpS5imFaUZoMOABFAF1nvLYBOkK7WezFgj2S/6djMXl4trnoOIoPPn/wcOUD//+x9B3hUZfr9md5beg8JCQRC7x1EiogFRRG7Lqvr37L2n72sdRUFEewF194QLAhiRSkiSq+B9F4myfQ+83/e986QqHHJDJKNmuuThzi5d+53v/vV97znnEjw7lg90GUiUoBxcwKZTKaGjAAzagNeH6QKCUun+4NeTqAOBmXMDqVj+/YyLF78Dhq9wLDpU9BvUCI0igBCnhC08iCUlAQXUKGwTwaUEjFkcsBs9mLd5+tx8FARLFYbZEodzpo7G/m902EySNBq8UKnlcBOpuoiERYvWcrJDiKRDAX9ByMpJR0rVnzAygV33HE7hg3vA71GDKUM2LatDJ+s/hw1NeUMlk+cMBYTJ46AyUiWBRLU1zuxdu1XKC0pRX5ePoM5h4oOoLGxDpOnjMX48aN4rt25/QA2btiK1laSqQ4hPiERhYP6Y9qMSZDKgjAYpdi8eRseengZlCoDFlxyCaZPHgyNlK4+vslQxzIW91x7tBo4OoAeYTYTiEcAINtWaDQ8V1IyDvlxu5l9reY1VETiPcK45kRNrzcsAy1n4JgSHomVHpE116s1R4A5ZpN7PEek24nNS2x2arv0I6gOtf2/h5JQie0bJLUQSkQV87X0Gf0/lZvAexpiCIing/4ekXinZChRkBQpRAKAHqAkAYGJq9erWe7a63NBraG1pQ8Opx0SsRyhkBxeN81TCj6Pvo/Y7PS8dNB9aY1M5adytJeOb58UxPL2MinkMgUqqmuRkBDPz0kJYJSgmpqaxM9it7vYOonsPuj5yZKBAU+xwG4Wkg96ZNyP1uKP99/Z0EQs2BsIiXr0rtThtQRJpgs2G/SqyDqAkoxdLg/vX6h5kuJlJLkjkhhBbZ4OVlwI/97xc0Q8VAR7kp8fbbZZBO7TXo7Y7PR1Ql+hBBlKqqI2LYFURjYEtC8SrBvaJxn/9h6mB0Dv8L30AOjHu9tF//2xBc2jy2LueEDuaIMpeClEDmEPemwb0ehrpHNXdN+yRQa4zj1Hz1mx1UBs/Sa2e8V6VQ+AHmvNdf66aAOZxxpY62zJuuo+nS1PLOdFAHQRgQpOJ5qb6mGzN8PtJRkvgdXBADpkkIkUkIfaAPSM+N7oTQB6dgFSktMRZ4yD3WVFaXUx1n//BWpaymD1EYDuhkQVYABdRDA4g+Z+9kEngELoQ+SN3mYjwCA6y7hT0EjwYxUAdJKDbAPQKUgkV6nCALqfSRMU3OoB0GNpDX+ua3oA9B4A/c/Vov/aTxMLgE5gN7HKKVhGUu1kE0JzDrEPSLKVAHH6nCXb6UcmRmpyMlKSEtm70Ot2wW5pRWuLGQ67ndlfgle6EACh7yfQ3eN2sQ8jSVMyiCYi1lorgxeJSUmorKpCWUU56hob0Wq1gRhBNLdR8hf53xYOHIRhI0dg4qRJyMjMYEYEScYSAE+MG5JaJ+BASl61NMlxcCbIAHpx0UEO5uX2zkGIpDlFwjWVFRWoKC9FTVU1KisrUFVdzcCOTK7gICqB5zabnQFs8spVa3Swu5xwUzIdgecR2/MwaC60viMCzgxyCQx0+piim0LAiRjoIrEUbhcBUy4kJCRxQIkAdGalU50Twz0kYtZcNAD6X5mBLtQ+mBEZy5a9I+Ccv/MXnpxhi+nwYBPjzTo5VP3eCRHR7BWOF4AuVGfnYiqx7HE5zzR4/BnoR4j0JHFL4GpEnp6Vothxmn8ID5CKiYnFKTG8UheLAzAYyNvbCBMB6AqSr3UwkzYEP9QqBQeGyQ/c3GRGY2MjamtqODitVmnC9GIhGEyy7Xa7A2o1yeL6eUzxegW5XWKJ0fhL43t8vAnxCXHsvysSB+F2OdFkbuREI6/HDaedwE6wJKqY9hQBEbMFTcZ46PUmlmm3WBxwuf3Q641IS81gANvldPP4XVpWhsbGJpaOtzud7D+t1WqQn5+PQYMGITU9FalpaUhJS+Wxk7yGab6ora7Fgf378d47K7Fj206W5lbJFVAwWEPJw5SrJMb8+fMxatQoZrj9tH0btu/ahSHDhrFU96HDh3jOsDkcqG80MwubQPS0jCz061+I0WPG4Icft2LHrt0wxcVBRuAQge0MWBGrzseseapfyik7wjIPCbC5wEEXknOI7R2x1GoLFTKEzs1aANMj7TvCpmz7O7FGI3vjd18+NgZ6kPahAfKnVUIiVXJdEFBAoIc34IUv6GU5dwLQQ0FiZwv9Yvv2cixa/D6sIgVmX3QORoxLhFENkLCaUQUo6Dm9AMN0gRDqG2xYuWo1vl6/AfWNLZyYTQkUGZmpmDJlJM46+yRoFEGExBI0twBPPfU0Vq78EHqDicGLMWPHc1tqbmlFRXkV7rjjTkyenAexRIT/vPohtm07yKoGBGQmmOI42aNvn1zMm3cS8npnotnsxvPPvYJNGzeygoJapUZNdRWUSin+vmA+hg8fiA3fbcWnn36NstJ6qJQGKFVaZtImJcdj+klTcMLUkVCqg/hm/Xa89NLr0GqMuOC8czB9cn9opSFIec3Sc/wxa+DoAHpEVj3CBo/4mK9fvx6vvPIKeuX0wlXXXIOk5GQGfiN+5wT0MctcJkeTuQmPPvooig8dwoRJk3DVVVexdDv1ZwKzCUAnaXYC2iO2SHR9ZC5tbm7m8ZeSNb///nuMGTOG/5aQkAAfsXZlclhsVk5AIVUoTjYlJrDHwyA2KXAQkE33Yin4sLoGjVcEGoaCXqxa+QHefWcFHA5KaFVj7JgJmDdvLjIyUgGxj2XcJdIQ9u3bixUrVmH3riL2Se+dm4+5c8/E6NEjGWin8tO88+mnn2LdunXMmCcW+axZs7BgwQLU1NRg6dKlKCoqCluGuARrJRdZHEm5nJT0NHfuXJiMek4cZcUohRytFhtMJgOqq2uQlprCa22NVs37DU5g6tzy4I/ZVP8ApfZ6yAbDB41GSKigBEG32wWDgTzvSSVASMojT3NSFZPJiGEeREuL4IFOWzxu/zLBioCnxrDtUWSf+t8TI0n+RdjDCav6yGYrssoXcZuhvkdKDATck1oPJU1RmTQa+ZFED2Kke330DKQoIeV9Ih0RML3j19EDoHdYLz0AevfrvbFskqKVAevsU/9yg9mdQaDuW7YeAL2z7e1Yzout3xzLHaO/trsB6PQEUTMawpP/LwNK7ceKjp4zmmBV9DUrXBHLPbpy3OjKe8Vah//tugiADpKLdTjRbK6HPQKgM6NECDCQBzpJuMtDaoGB7pQiN7UAfbMHondWXyQnpcJkMMDqsKK48jBLuFeby2D1NiEgdUOsDEKpFUMU9CMUJPCcZPn8CIUBdJavC0drmF0kIgXBCIguYvk6AhyIda7RGZDJDHQVsywIhCD9Lo/H38NAPx6N5A/6nT0Aeg+A/gdtuj3F7qAGYgXQyWeX2R9SCUvekXQuMc+lYal2AsoJzCDJdmJSZmdmIisznaXcXQ47mpsaUVdbg5YWM3xuD0tDsg86AfEsg0nS5RSEDLBsL8uhi8UMeJBkZnxiIopLSlBcWsrscx9pOYpEHGynRK+U1DT0KxyAQUOGYPTYscjMymRgSGAcEstdYGMSw0ZEMq0yKXQaFc/NDpsVhw8ehCnOiKxe2fA67BAFKLAogaW1BbU11di7ZzdKS0o4IEiTLLERic1pdzhYFpD8cen/1RotXF4PvKQMQ/MveWEz4bA9QyLCQCfgnCGXsKyvwEbnIGKIZATlHABqbm5BWloGB4EEtjuB6+RrqUQozFgXwvqdY+TEyliOtkPFsu6M9h6xnM+1H2ahx3R9O7D8twB1ehVtpx1f0CVWAJ3W3R29o2jeWw+A/t93BhFuMgdjSdWJTxeSXdkjm8FykgkV2OdScZDZdiolgdMeqFRS6A0q6HTE7COfZyf8AQ9CIZI/pcQl8t4OMVuPkpOIqU0AL9lMyKSU5KNh39Gqyio0NTULPrk2O0jZgw4CgQSfXpIYliE1NRlp6WkMWCiUcrhcDlRVV8HlJODew9ZRdG8qu1KpZpZ5a6sNOp2B5dxr6xpZyp2soLQaHYPqcXHxXCZigBWXFKO+oZ5Z6Da7nZmZOp0eAwYOYOBbrpBBo9MgLjGBpZApMK9Ra9BQV4+9e/Zg1crVKDpQhPg4PWRi8rmmYDgx5KkeRThx2jQUFhYyQ7OktIwTrvL7FjDwTcolNJ9YbDbU1tfzfkit0aNv334YNXoMZpw0E1989RXWf/sdW3Qw0MzheYHxSclYpDBC7EmhzwlM80jwXoDPaWwJgV22+BwBGDuSOCEQzI+ohEVyRNrHnCPxh0i84L3lS2MZpsIzAimf+eGyW7Bz+058snot9h0oQq+c3jj1tFMxcvQIqDQkxh6EiCTqg8RCJyAC2LG9Ao8/8QFKmuxQpqUhIV0PCakSOF0wqsRINGgwe/okDBucAp/XixUrtuLFl5ejT0E/nHn2CZDKQ6iskeC5F1+GziDGs88sgkEnhlQGvPDCKrzxxpucGHbtP89HCAr4fGosW/Ysz6lkQ/Dww7egoCALn67dgpdeeQ+JyWmYPHkMMjKMkErkeOvND1FVWY2/L7gYM6cNZmBk2bLXsHnTFuh1Oj534IBe0GllvBapqarHG69/wOD51KnjMXrkAFRUOvDVNztQVLQPI0cPwT+uvACUe7Jp8z68+ea7QEiCC86bizknDYAyGILQInqOP2YNHB1Aj/TDyLxG/09j1ccff4w777wT+X374N///jdy8/KE9WUgcAT8o7GK1qxNjU24/B+XY9tPP+Hk2bPxyCOPMFBMzFy28wgjvxHQvX2skb6DAL8DBw5gyZIlDKTffPPNDErTQeMXAeROYp2LRfy9dE2EYU7jIQHn5HlOB4H09H2UXOT2kLqTFIeK9uHfD/0bH320GqEAjZoKXHzxAtxxx23QG9TwB1ysxCCTi7Bly/f4170PYPPm7UBQgry8Alx99VW46KLziJrBSZ379+/nZ/z888/R0tLCz3nKKafgzTffZCn6K6+8Ehs3buSkAQb0lVQeOcQyKbxuN9LS0jBv/nxc+f+uQHJKsgCFste5wBxuaGxmxjCtr0ltxWwmywYNj+k9x/+uBqitmc3N+Pqr77Bp82akpqRi8OBBmDxlEtsLUGIwybJT0gYB6T6fEAuldcSOnfuxZctmLFhwCa8zIjYJ1N8iKhBHxy4iADqB6OFkyCOqQsIeiwB7ajuklFNbW8/z9+7de7Bp02bU19di+vQTMW36VE4CoL0hJ4vLZezDTmUltQP6jo6PHgC9w3rpAdD/d53yt+589M7U0ZXRZ353BOb85iY5fMvuDAB137L1AOhd0cti6zddUbK2e0QDoEcT3In1KWJl6LQPSHUUWOoB0GN9Iz+/LpYxLZZ209n7HAHQSSrL4UCrmRjoLXD7HILPHBtfhcIS7nIG0MU+QcK9f68hGNx3JHKz+iApPgkGvZa9+w6XH8KXGz9DZVMJLJ5G+CUuiJUCA12QcPcdAdGJEchtT7ByOxIUZfYbB4BIEhbwE+mOAHS5AKCThLtM2Qag/0rCPaLt+Pu8tt/tW/4IY9rv9rD/4y/qAdB7APT/cRPsuf3vWAOxAOgEdNMcIwS05MxSTEqI52QvAm8IJJdLxdBq1Ays02fZWenIzkjnwIjDakFDXQ3Ky0o5aOFyOAT1FJLA9PmOJCtSsIIOYpjRpMkSfqEQZATy6PTYvWcvDhws4uAhzV8Eqh8uLmGZ37SMTOT2zkOfvgUYPHQYMrOzWJKXAnFSAvcVEpYwdticLD2rVSmYKcEAut2OsuLDMBgNSM9Ig9duFxh7MgnLFjc21OPbb75GcXExywlTHRJLXkasBrcbbkoIYMlMkrJXMPvcT4lt7C8bYRuGoTP+pw1Ab/87geaBILGJaBKXsExtY5MZ1TW16JWdC41GB4fdwYxzKrhcoWZlGbomWgZ6Z9c2x9L0YllzHcv9ormWGehhID2a6yLnHpWJ/rOJM/o4RDRliiUhoj3T52jP9N/KcjwAdGGMort2jmIW03qwSyTc6RmIdy54n0cAdAbP2wHooVAAkjCATh7o6empSIg3weWwCHLtYmI20vWkTOEGnS8od1Cit58l1vVaDTPzSLGCJIMJWFGpNEhOTkFOTi6KD5egoqKSwfOqqipUV1fDZDIdYUBarRb2Q09LS0Fubg7y8/Og1+vg8bjZV93usPJ9k5PjOChOTDO9Vg8RJGhutcHpcMHt8SEQEDGQ6fMGEPATmONFS0srM9/1Oj2KS0tADEt/wMfjNr1oAoSIfT5y5Ei0Wlo46cgYb4TdbmfAJc4UB7vVivKyMnz91TecDJCckAiP2wOb1c6Akc/rYxA9ITGBZeSJ0s91LpXCFBfPSVYOshEhj2CPGxaLjX3P9UaTAKCPGYOTTp6FL7/6mgF0mjc8Ph/LB5NXb4gaJEm/ShWQSAhkFuReOQdCGEkgDgfvuT0ekXAXPFQFW4KwBzq3vYjdVpuNQvu4cyQphj57/5Vl0QwHPztXHCLAzofiov14+4238O57H+BwaTnSM7Jw5lln4sKLL0D/Af3gDfohksgRDLUB6DsZQF+FA9XNsEgVEKuUkFHiRsgHlSQAnUKCa//fRThhUjr27GrCy8vfwYGiYpx97rk469xRUCiBPQcDePq5N3CoeDsuvugczDppNMorzHhl+dv4YetWnHP2fMyePRVZaQq2D3vu+Y/w1Vcb+F3edddN6F+QgWdfWIHNP+7D0JGjMGvWWPTJ08PjBV579TN8v3k7xo4ZhdmzRkGj0eK1/6zAxg2beJ0y98zTMXv2GMQbeTpHS4sVjXW1sFiCPM87HXZ89NEu7NtfjOraCgwfOQgLLjsHicky7N59GM88+zZsNhf+seA8nHVKIeT+EGQ9DPSY2+L//sLOAegREC9SXhoDVq5cieuuvw4DBgzAI48+ioL+/Xk8oyQftsIQkwS0oARI4xYxx2n9SmPb0CFD0WppZS9zv88PrUp1hJFOgDP1dfpb5DvoegKkifE+YcIELFu2jM+ncwgEV5JaICkEiinpNAib3cbX0jk0JtJ9ScuC/iUgk+Xlw9YoPp8bX3y+Fo89+jirPJwz71yMHz8VuTm5PPZTwk9cvAYiSQCBoBcbNnyL++57EFu+34FgQAKDPg6nn34annjicajU5CPtBLHzb7nlFk4upbLTM8+ZMwePPfYYM+Lpb5SAQOM0lYOSTImBLlMqoFGr+Rpi9D/88MOYe+YcTkjV6rRoaGhCQnw86yhS8hU9I6utNNN8ojmSuPC/b1d/zRL4fUFUlFdj7drPUVVViRNOOAF5ebnIzk6Hz0cqNdT2KEmP1ikh2GykgkIKLj6sWbMeL7z4PN544xWo1Epuq7S/pP4jWBPQOuK/+Z9TnbcH0Nv2VQSWR/ZVtP7gviFXwGIhNroUNTX1OLC/COu/XY9Bgwbg1NNO5rUO7ePIcoz6EbHVyeOdrqOE5o6PHgC9w3rpAdC734AQ0yYpop8VRRS4/X2EWEfY1YjWz+GFMmeXh6tISCbt3Eavy2uVvXC72XHEA6oHQO+KNxNbv+mKkrXdowdAP771HUvQvDu3m1jG21iCuZ29TwRAD7ld8BMLhBnorXD7nBCFsy87BNCdUmQn90GfzEL0zu6LlMRUmIxG2Jw2lFaXsIR7naUCdn8LQnIfZOoQVHope8n6PE6BgR7+aQ+gC9MUlUoY/wlAD0LMjAs/A+htHugkU+jw+ATGhVTGQQyOXjKDvXOMtuPben/97d25bXZ1XRzv+0WxdDreRfnZ98fSBv5s42CXVnjPzf4UNRBLH2AAQAQOOGs0KuTmZKNvfh4y09KIgsdAjkwqgkmvg0pB8rY+ZnfrNWoGr+1WC+pqalBaUoza2mr+HiGrP8QMHgYAgwJQTuUjj0kKuHBZ6d5SwVt815692H/gICwk5ajTs6x7RWUVIJagT0F/9MrJRa+cHOTm5bMMcFx8guBOS/6sUvLec8LtdEGnJKY8+T4KlickU1xbU8WgVXZWJiu6EPBAiQGW1mZUVpZj88aNqK2tYXCfxXolEkhIPjgQZJlhYigKgApJ/XrgD/khlgky9D+35xM80YW5lf7YxkInXNzno6CQlMEdAsCqq+tRXFyKvPy+MBhMcLu8zKSn+8gVFEiVEZQWBtA7N193dl1zrA2+q+4TbTmPuCPGtDkWNv+/jgW0/zwiBhDxPD6+AHosCb8dvZuOxoajrZt/bwCdxgQBbAwHSDv5cqNfD4i57x3vg6RMeQwSEYgusNAF8JRAdIF93sZAJ9w3hIQ4E/R6DXxeJ8u5S0nWXUTjixc+n4sTlCRSGtMIQCFVDReSEhMRZzQx+09gc4VgtdjYHzw5OQm7d+9FRXkFj6fkN0tMRgJkKHDt9/nQ3NIMp5Mk3lXIy+uNgQMHsuwqgR51dXVwOG3welwIhryQyyVsj5EYn8QsdLfHi6qqWjQ2mpGXR+NUHEu4UoCdZN7Jx5ZAfQqIHzp0CHX19H129rx1uQVf29TUVGRnZ8Pc3ASn2wlIhHqiHQwlBpA6icflRllpOWwWK9QqFZx2Jxx2JyuiUHIRATfEaifgm+YSUuhQqlUwmOJYrtzc3AzyECZVLkp+otqnBK209AxkZWcjNzePZeara2r47yQvTwCRXKnm7yK/dpamDQgKdYIMeoRSHo4ThpXZ6W80pxHCzn2EVUiE1sb2ART8D2Po9EHEarHNcpGeX7jPuy8tibmZCgC6F19+tgaLFi3Gjz9uh9dP8sxyFA4sxHU3XIs5Z54BLzHlJQoG0BkjJgb6tgosemIlDtY2wi6TIigRI+B2QhLwIE6rQIJeg2uvvAxDBiXj0MEm3P/Ao7C7vcjvPwgyNQCZBC1WEZqtFjQ1FmPw4AI8/K/LsWNPC265+Tbeh/7rnjsxsF8yFEpB8vfAgRY8+OBiWK02XH/D9ejXJxOPL34eu4uqkJiWCZNJCaOBkuEcaGxshdXqQHpKOi66YCZ652TjuWfexReff4sxo0fgovNPQl5+ChQKLgrbdpQU1+Ozz3agqqoONocLVVVW2J1kk2LHyDFDcfkVZyE9nTzQD2Dpk2/BYDDiqisuxNihCTCShPsxMNBprXEsR3fdjx/LM3XltYLyTCTVsM0+oX0ZqL9RfxWsioTO7Ha58OGHq/DPa6/F4KFDcf+/H2GVC7WGZNI9R3y5KcmUjmZzM55athSlZaXIy8vDzTfdBImEpKy92PbTdjz37HO8/qXmoNNpMWvWyczYJisLSmy655578eWXXzIomZGRieEjhqOgbwH+ee01rNZBFkIkoRMgH3JitHOSqAQHDh7EW2+9hcrKSjgdDiQkJmL2KadwclJiQiKvXd9f8S7eeetNlBw+zPLb2dk01o/AqafOwZQpE9m6SK4QQSLxw+d34+svv8CiRU/g+807IFdoER+fjNzcXDy68CEU9OsDm82Kz9atw63/dwv7w9fX1UMqqZ3oDAAAIABJREFUk+L8887HLbfdyuljN950Iz5c9SEmTZmMeWedjfjEBFhtTmb9bv5+C554/HHIFQpce+21uPqqq2A0GTkh6o4774TFYuGkUaVGw8kCV199NQYOKoRMpujKpvOnvlfndg1tVcCaKzQPhoDKyiqs+ugzTtK45JKLEBcnyLmbmx1ISzVyohN1C7EEnFRHSgiAD5999h3+8+pyvPLKi1BrFJyU5/UKfUKhoIQzUk8Iq3f+19qn/VK79fUR8Dx8USgAtzsIhVIGp4PUGAioD8Fuc+P5F55ne5yzz54Do1HPfVlJVjYqJa+RaKdGtjZkL3Lk4IToNvSPxpO6mmreG4qS+o4P0UImN7c3b1hJ7ocOGlBogSro1ou58dLvNNhQ5z1y/MLn69eSYu0etP1Dd7Pm2QOgd7MX0s4bIbqShVeCUUSBfwaghwGEo20So9+8RfcUx3J2twxi8DgRyRI6lqfrufZoNdCd22ak7D0A+tHe4rH9PZageXduN7GMaUcLBHZUw529T3sA3WezocXcALujBR4G0AUfoI4A9IBTguykfORntAHoRoMRdpcNpVUlWP/DF6hrrYQz2CoA6BpArSOvWDv7ykb8zwUpdwrEhcVgw/OWEH7iUA1AcocQwxcKQSIjAF2PjOxeRyTcaYNCADoF8HmjLha8E49ty39s7fa3ru7ObfP4PPH/7lujWDp1aSFjaQN/tnGwSyu852Z/ihqIpQ+QBB79tLY0w6DTYtCgQgwfOgh9eucgyNK5QUjFgMmgZYaI3+OGOPwZgTk2aysHGQ4fOoTq6io47DYGMWiaoaAYgRs0f0klMgZ4fAFiWgqgulgqCbNtJNi3/wAOHDyEhkYze5AbjCaYm1t4Lhs6fCSyevVi4DwhMRlGUxzLCtN3U8CDgo4+rwcBvxt6lRyioA8el51BKAp82mytzKrPykiDhCTayQsPIVRVlaOk+BD27dnDLKIA+b9H/BfD8yRN8gSiE+Di8/rh9XsRRABimQCchH42iEYAdIYKwyAegegiBuPd7gCDGzIF+anrUVZWif37itC3oD/i4hM5CEX+fQE/SWwqmTUYEglze1tg5+hNtbNrm6N/02+f0RX3iLV8EQZ6LNcflX3OQTNh5ST8c3wB9N+bgX40xb32dXa02Ej7c3/ZHn41h4djgl3CQOeO2S52GUtD6MQ1YQz1iCypYLHEBuxh+XayXSI2OYEWJOMO6HUaaDUq/lwuE9QzAn4vPF4CjK0C+1xC8qJSBP0+eNwuBkiSkxKRlJTM8VpiTVZX1fDvycnJ2LlzF8rLyqFQKnldT+MrSeJSWYhlTkxBAiVJGaRPnz4YOXIEsysJiCG5d0p6crnscLltkMrEDPykpaSzTDv5VpeVV7DP+oCBQ5CYmAyJWABiFQpVuEyCP2p5eQWrkDQ3m2FuaWbAmw5igBEjvsXSApvNAofbCYNJzwxFYqwTeE4gutdNY3gQEpEYToeTGfcEnBuNRhiNJjSazQz66wwGcs3i5OH0zEyebwgYJ8WQkFgEY1w8227QXENzhkanE3zN6d2w+omc/Ybpu7Q6IxRKFV9Hz0RAL6unUMJUmCRHgX+C0IXuLiRS8TwRYa+Ffc8F+XbhPtwfInPJERBdaFTkwypI0Abw1nOLOtHSOj6FAvySkA8bv/0ajy18FN+s38DlliukGDl2BG686SZMmzETgRDNYWRzQsxVOSiH4fChKixa8h4qm+sxftZE9OmXDbnIB5koAI1UBqlIhr65uTDolSgubsSCy69BXEoGnD7AbHfDkJCC+uYWGIwqSEItSDDp8ObyB7B5WwNuvP4WyOUqLFv2GLLS9cxW97oBsxm4995H2ev8tttuQk5OFhY+/gy27iiBxhgHu6MJpjhKxrAgGHBBo9LAoInHFZedjYL8gXj+mVXYsvknnDxrKs48cxzS0xQM3lC/2rGtCB99tAN79tbA3NqIoSN6Y+iIMdj6QwW2bPkJQ4f3xZVXz0WcSYSd2w7j2WUfI86ow98unYUp49OhYYOV2CTc6T3QmuhYDprfSQ2h54itBmh64dqLJDKE55uICYPwrYKpDsusMzYXgtfhwOpPPsZ1N9yAPoOG4L7HHkdGdjaSEuPY1oEGBVJe8pJEukyGxvp63HjD9fjm6y8xadJEvPrKK+zz/Mbrr2H5y6/jhx93gJyLSCqaEpj69++Pv/3tbzjltFMYT5sxYwaKDh0S/JlFIiSmJGPsuHF4/LFHGUDXapSwNDdBo9WGrY4kWLNmDf989tk61NTVctam0WRCVmYmTptzOs497zxWaHjwwQfw5uuvsOUHsbqlSjXSMnNx4QWX4rK/XwKtSo6A1w2dSoKAz4WNG77D4kVL8NU3m1EwYAiGDhuFbdt/wj333oVZJ89AWVkZli5bhjWrP8XwkSOwauVKZvDOmzcPDz38MGxWK2659VZ8tmYNps2YgTdee50l3J0uD1RKBb797lv847K/s+z9/HPm4e6774ZcKuUkgnffXwG7jWw+hDUxxa2GDBqCJ55cjH79+7HtU2Q/E8m5i4zNsbWQv9ZVkaVItAC6UEvCWFRaVYXX3/qA1w033Xw91CoRbA43Nn6/G19++Rk0aj2cTi8S4+Nxxpw5SEkyQSr2Ys3aH/DK8pdw3wP34ZOPP+REOtr/TZ4yBUOHDEKcSQy7U1DULCmpwscff8JKBfS+e/fujbFjxyI3NxF1dVa8+tobOOWUU5GXl8H7uaYmOz78cDWvB6ZMGYW4OAPP02vXbmBlr6FDCiGVqPDCiy8hJdWIM884GQnxNP/7OeFDIZPwuorqhRLAaQ5uUwoLjxBhdc8eAL2DPtMDoHe/gSS6gGl4lRpDkka0ADp16Fg2sF1Vw902iNEDondJE4iu33RJkX51k2gB9FjA0GieTAgwHE0+5tffSNf9MqDUvqwdPefxfhZe6hzxYOt8LXTndhPLmBZLPXf2PhEAPehywU8AenM97I7WTgHog/JGYFj/McjJyEdCXDx0WgWaLVYUlR7CFxvW/lzCXRGAQiuGRETMuQAv+ALktRoG0AVqQ1uwVmCeCyC4RKrgNFABQJdzcP6XADp9LsjDCrrzxM7obB10vmUd+5nduW0e+9N1r2/oAdC7Zx/oXq2kpzR/lBqIfi0QglKlgFKpQFNDPYx6HUaNGoFxYwajX98c+DwhBH0BiAJ+aLUKZqITgE5MFmLdkHSuzdKChuoqHDx4AJWVFRwIoTGcEssIyKEfAo956iKZXLmcgW8Ci+n/ie1NyV0kQUy+tqWlFbA7BJl3kjtPS8/ExEmTkZaRwcAIMcPFYpKSl8LlcfNajgkBHEgPQS0DfG4HLC1NMBkN0Ou0DFTFm4xIjDdBLpPyHBsK+LBv3x4cOnQQVksrfGH2IrETCFjxeP2Q0LlSqSCnSYzEQICJrSFijILWkIGfAegcQmd1mMgPnUyMIsDrC8Ll8rHFilKphUZrwOHiMuzcuQf9+w9EQkIKaFlKTCZid9KcTgA6CKyKEkDvivbanefpYwHQI2vqSB12BCIzch72Oj7eAHos9RxtnOO32svxAtCjrbPo16ldA6AzyMqOC4KEOyfThnWhCFAjmVBSqZKKxcL4JAF0WjUnKun1arZ0Mug1cLvssFpaGHx2u53w+32QEiOYAHQCbqQyZpSnp6Wx9zb5zTY0NMJg0KOwcAD27t2L8rIKTlpyudz8dwFLEvYLUpmMA8YOhx0F/Qowbtw4NDQ0sKctnetw2OD1uqDREfMvyPfMysxmgLyurp6ZwB63l5N6FDIl5DyGkW+7nJ+f5YTDMq2trS2oqalmtrnb64HJZGSvXwLBfX4vnC4HLA4LCgv7IzU1BVu3/MDJV7U1NZCIJEzsIvCEkpWCgRCD7wRs2+1O6PQ6tu7IzMpGaUUFDpUUY8y4ccyOLCkrg8VqgcfnZ8BcqzdwolX/gQNYNvbw4RJotBoGmkgFhYAbYsHr9XGcVGxuNkMuU0GpUoeTvoR320YsFljjVKcCgB5WJQkICWJc1z8D0kMM7DOVL3wdw/AhESsHEJhG88mryx6JebimAL9UFERjfTXeffdtvLz8Zfahz+3dCxdefCHOO/8CpKZkUrobfH4xvD6atyVw2oHSkgo8vvhtWDwtOO+yMzBh0nBolRJQ2gm1Ao8boBwxSoLbvrMUV113M0zJGThh5myYUuORlKpFtdkFnVYMsc8PlQyYOWUYvt9Wg5tuuoNl1Z959kn0ztFDoxKYij/8aMaSJ55jv/r777sFvXtn4rY7FqG2IYCho8Yiv68SmelSQOJjlrpEJIdRq0Fhn16Az4Rnln2IzRu2YuaMCTh9zgTk52uhUgHNrW6s/GAjPlixBXpDBkaO74thY9KR1SsDn63ZiWefW4uRI/vhyqtOQ3wcsGd7KZYtWg2dRoZLL5mKWTPyoaC9c4wgOCkBCGoTsaWkC+sFcQ+AHnNPEJLZaN4XEl3aPFwiv7dbkUFMC60Q2TIAPrsNn378Ca6/8QZk9S/EvYufRK8++Yg36li9QIwADFo1guSBjhBKiotx5x234ot1X2DG9CkMFDbU1TH7+tDhcsybfzGmTZ8OtzeInTt34u2330JiYiI+WLmSk4HWffEF7n/gfpSWl2HEsOE465x5LHE+Y/oJUCsVvNYO+jzMjqW1M1lT3H7Hnfj4o4+RnJKCuWedheysHOzeswefrl4Nj5/AzZtZen3//n14563XsHbNJ1z2k06dgxOmn4z8PgUo6JMLtUwCkc8HhciPgMeFLZs24bHHFmPd199h7KSpmDx1Opb/5xX8/bJLceWVV2D3nt24i5jiVitmzZqFJ5cs4fHjzDPPxOOLFqGuthb33Hsvvv7qK4yfMAEvPP8Cz4W0RlepFPj2m/VY8LeLYG5swcUXnYcH778fWzZvxlVXXY0Wiw0PPPAg9KYEtgV5/IklPCZdfsXluO66a5CUmHBEmj6yDonEbqPf5xxDw/qDXsp9IbbhiPcvpEhSXluH9z/8jO1fLrr0IlgsrSirrML3W3fAoNcjKysNbpcDe3aVwaDVYsEl58DSbMeGDT/izTfewJhxBITnQKUi8k6Ipf5JiaBfvwyolMCGjfuwbt1XrE7Tq5cBdrsYX365Hv3798P0aZMglqjx738/gpNPno2JE4dAo5Fjz54KvPrq29zPr7hiHjIzs+HxAM899yoSE9Iwc+Y4SMRKvLT8NaSnGzHn9GlITNBARIuIQAhyFnggzU5KbqQkOWEf2kZREpKV2WmrPQM9rvfoUFZWFvr27SskSJJUWZiJFJG2iMgRCQsCIiq1y4j6EzDQ2y/EO1qU/zI7N5bNSyzB/K7po12zqWhbuEfzVBGZo85cEyuA3ialJNwl4sX1y9+PbJ3bbUI6U66uPieaOuvqskW0Df/aGZXRbPxjGTdiGZ+6qiV0Zqz9b4B0Z8tJc1W0RyzX/PIeHb2vX77vX54TTXvo7DPF2m46+/3/i/OiqadYnj+aOYoCT5JQAAGHEx6rBZaWRjidFnj9bkp45KBVyE9SehJIRQoooIHEr0LIJcOgfAFAz0jJQZwxDlq1EubWFhwsOYDPv1uD2tYKZqBD4YNYEYBEyWLs7QB0CiKFfWSPyJMJb+Q3AXSpHCqtDhlZHTDQ2wHoFNyJcX193JtENO//uBfmf3CDrnr+WDdYXVElsdRBtGNBLPfoimePZnzqqvL03Kf710D0gSWSsVNAoZLD3NiI+DgDxo0djTEjByIvNxM2ixMykQg6tYKlfRHyw+u0I+j3cphSoVUz8F60ezeazI3MPGxttTAARBMj+TkSE6bVYmXQgZh3Wq2WPWgpOEiyesT8IzlzYjmSl29JaTksNkEGXqXWoXdePqaeOA1xCQlQqjWQyuTM7CbpPbuTgCKBjUPzZMDnhkGrgLWlEYeL9qFPfj565+YgOSme51Sv2wmnw4ZgwMu+7sWHD6GyopyT1MhrmDx5KUBI8pctFgtLT8rIe9LjZYCIvBl9AS+z0H0BD3Q6NUsC1tbWcpCJ5IwJL2G2uZf8M2Ws6EdERUoGoBC9308KMFJo1AZUVNXgwIHDyMrOZflMhVwNL7HQveS3SfI2MpbejQDyv9UCj7buPB4ttzvvPaKw2I6EAjggx8fP/xE+OPJZm1YzgyUxMNBjmXNiueZo+5XOzpUdndeZvc+vytyO8BCNB3rkOSLtLfK97feOvyoPxyqjZ6BHW8+09SQQna0oxAKILnhhE0ATlnCnZCNioJMPuoR8N2XQqJRISDAxmK4iywkZWVDYUV1VyUxxalipKclsP1FRUQGDTs/sRJ1Wy2wwGqcIfCWQhZjdTY2NLGFOrG0neYF7BACGwGgal8grl1Q6KJ5LDK/BgwfDbrehubkFDfUN8HrdCAR9EIlJ7con+KWnpvPYVV1dCyt5kbvIegNQqzSIj0/gsY0Ospyg5KOIxymB9I1NDcyCDAT9zKSPj49nqflAKACX24kWazOGDh2C7Ows/LDlB+zdsxuHig5xooBcpoBSoWDfdRp3U1KSuQ+y17pWywB6bu88lFdWoqikGAMGDeKkrIrKSlhtVngDAej0eiSTbHyvHIybOIEB9UOHDjPb3W53MEBOsvsSUlyVK/m57A47z0MqlRZev48BdvJ5Z5tHfq+UREUJYYKCCv8wZZ1IqkIsTgDX2+IREVBdANDDTSMEQY0lTM55/enHYh6eKcBPiWAI+mE2N2Dvvt1oNNcjISEO/fr1Z8CNQPOQSA6IFPD7pUeUGYoOluDRR1/lveeZF5yEE04cD7WMkjaCUJHnsw9QiAXbkX1F1Vi4aBkOlFTglrvvx8AReTDFAxYv4HEBailgVAA2exAlZY24/ba7id/HYMn4cb3ZYoVA9Pc/2IsPVqxGeUUZbrrpnxgxMh+Lnngdm74vxlnnnIcTp/eBRGJFWooKSpkYVrsPeo0capkUTfXAs8s+wob1P+Dk2ZMx96wJyM5WgdSeLVY/lr+8Gh+t+gHDR5yAs86dgPxCJRrNXrz//k9Y+cEGjB49GBdfOh3p6SLs+qkESxd+AoNOjgsvOhFTJ+VDr4idRR4B0I/o+Ef9RnsA9Kir7BcXCAA6Jai0VwWith9WiwmvopiB3g5AJ1LEp598ghtuuAFp/Qpwz+KlGDBsKDRKCdzeAEI0zsqlPJsQe7u+thZXX30Fftr6I8468zTcf9+/YLdZMHniZLjcAZw593w8/Mhj0OjU2Lv3IPbv34+mpiZccumFkBOT3R/C9BkzsWfvXsw9ay7uvudOVlkiWw9RMAi/2wGNWgGfxwuf14stW3/EXXffw2D8LbfegssvvwJ6vRH79u/H0qVL8cknqzHjpJOYQd+/X1+sXPE2lixeCKfHh+tuvg3zzr0AIilZLwUh8vuhFoeggA9+lxNbNm3EIwsX4Yv1mzBx6nScfNoZWPr0Uxg2bBAeeuh+7NixA3feeSerlkyfPh0PPvgg216cfPLJeO6553g8vffee7FixQqkp6dj4sSJnJRFlhi03q6tqcW+fbsgDolxxx234W8XXYDly5fj7nvuh9frxcqVqzBq7ATeJ6z7Yj2sVguUai3Gjx8DvV7bYZP45fx/rO3mz3r9sQLodo8Phyur8c3GH1DfUI9rrqOkhxas37AVP/60DZdffhmys5Mghh9V5fWoq23B4MJCBLxe7N5dgoULF+JvCy7F1KljuN07XX5cd93/4dz583HSSSNhbnbiiSdeQFpaGubPm4n4RD2sFhG+Wb8JG77bwGz1kSMG4733PuS589RTpyM52YRPP/0O+/cfRklJCf55zXnIyuqHpiYHXnvtTYwbNwQTJw6HwyHGs8+9jIx0E+aeOQNJHQLoZEFD82cgDJgLYzDP8x0B6Prs4SHyNxgwYABnEwobWiELjholSTPQZz6fPyxJJEgoHDm6GYAe7WI3lo4SyyYx+iBGLCWL5ZquAdBjqbPonuaXAHp3hQGie6pYzu6KPsAxhaj8cilTN6yBIYjq/CWP9v3gt97TsQLIx7+vxf7qIlnZHY2H7T+Lrm39vDyRDWtX9YNoauOXz91RQkFH5T6W+oimfD3ndq4GIgx08j93t7bCammCy2WDP+hhAJ29Xn1+iIISSKGAUqSFLKgG3HL0zx3CIHpqQiZMhniWRGy2NKGodD8D6GZHLfwyF6SaEEQKP2feh4Je9mkNBds80DkoEwbQI+0jAqATEE7yV1QYXzDIv0cAdIlcCafHC0XYA51YcBwQosTJNtu+zlVEz1ldVgNdNa53ZwC9yyq7m97o90jy6k6PFu0c3TMPRv/2ot97ktyrjH/IDzwpMR4Txo/FsEH9kJmejOaGJqiVMpbmo3nQ73XDZWuFnzRgEYQ2zojK8jJsXr+efRp9fh+azGbBDk4ihsEYx5Lk5LNLHrkSqYyl96RSGQMQxGwhcFir16O0tAyHDhejvLwSdoebQROd3oj8Pn0x9cTpMMXFQa5UMXOP9heBQAhWu50Z4unpGSxDbLeSlKwWzU112L1zK0aNGoVhQwcjOzMdllYzKkpLUF1dwfLuxPYh6fmmpkYGv1wuB2x2KwNSBIITw1OlVkOhUnICAIErJJdsd1hhd9jgdNuQmpaCuDgTtu/YAa/Px4xKAtQ8Xh/sDgeD/QolMRpJ+EUOhUINu8PDILlSpUNDYwvKy2tgjEuE0ZgAoyGBAQuPJwCvj5gRUohlBKC3SbhH+lFH68nIXq0r+k5XzVHR94Lor4i23whstugl3LuqzqJ9nuhrLIYrfqYYGN3qk4DfyH6y/b6SPqdnbU/0EfoFiXVGB6DH8m4iEu4ikptlawiKfRB47kcw5GemE3ugs2sSAemkzAEoFXIkJ8ZDISdA04/4eBOzoWtrquFyOXks7d+vAHabFTu270BaShr7NVOSR4ASakNBZnTTNeQjSweB5sQqJyl1iuMSaE1JPyT3zhYaUikzwYnt1Tu3N5eXkp0OHyqmHQyXz2JtRjBEHuMyJCeRVLsUNTX1aGluhY2TmkIwGuKQlZXNSUaUKEVbE2KdU/IUjft0fxpHCTSlfkKAuslkQFp6GoLBAFweFyzWFgwcPBBZWZnYs2c39u/bj6IDB9lLXalQQa/Votks3LNXr2wGyAn4pmQrSlLKys5BU4sZ1bW1SMvMZAZ5XX09e78TqK3V65Cdk4N+hYUsLZyYlITyikps+2kb+7QTA5zY88RMJ5CcxVHEYh7jiXXv9ggKJDQGC22M3i8lbQVYepli5JQkRf+Jwr6sxJYndQCq+8jB43C4qTMRnXXnqU2QMokgFf/287F7oFOXIqCK9oqUxEDvUKEktjklNHh5/hGJZYBI+CEWesAvhlwObN9+AP+69xmoDVKcef4szDhpClRshRKASirlxAAC0D2eEMqrW/DcS6/gy283Y9CIUbjjvpvh8IQQEAfxxmsfwOeow5TxwzF2zGg0mL245+4HOAFMJlXh3nuuQUKCDpbWAJ5/4X3s31/E7eXKK/8fCgt7Y9WHn2Pdlz8hMTkd5180C33ztQjBiQ3ffQ0C+Qvy+2Pi2LEQB+Px4nMfYOO3mzBnznScc94UJCXTcwVhtXrx5JI3sW7tdkw54RRMOnEQCgbpUVpuxvKXv0V5WR0GDCjAxZdMR/9+avzwfREee2AFTEYV/v732Zg8Ph8qaewAOvfxdupwMYyOPQz0WCqt3TVHA9AFceYwRNYBA50A9MzC/nhg2bMoGDQAlBRBwDn1dZKg1ipVCAY8qCgtxb333Imvv/wS06aegGefeYqVQiZNnIiKqkYkJKRiwsQTodGpmFl944038rpQrpBDqZShqrYBc+acgcrqKkyYMIFlrnNycgTVDY8H0pAPCqkIHreHn+6ue+/Fu+++x0DjowsXYsyY8Tz20Nj74osv4j+vvg6VRoObbv4/zJ49CyvfewNPLnkcbl8Q/7j6Wpx+xjwo1Br+/pDXBwUCUIv9CLic+H7zRvz7kcfwzcatOHHmbJx/yQI8/ezTPAc88MC/sG3bNixZsgQXXHABe61fd911sFksOP2MMxhAr6+vx2233or33nuPVU5kEkoEc0FrNLJMtsNmR1ycHtkZmVi+/GUMKOyPl55/HnfccTcnz46fMBE5+X15jzByzHjMnHES4hKMPD/S/MTDZzj5iOZnYV0jjJttyiDH2HD+pJcfK4DuCQRRVluHz7/+Hk3NZvzjigVQKEP4btNPWPjEs5g2bTomT5qAjPRUKMRi6LRSWsqwfda6z3bgnXffxqInHoRao+TkKYstgAcfWMyJas8+fTeqany44bqbcOvttyEt1QS9QQmpRMSJetdedxcmTJyM0089AVt/3I81n67DRRdfgNzcTLzwwqtISkzFjz/+hLlzT8WAAYXYvn0f23ScMns0+hf2QUszsOyp5xlAP/vsk3sA9I7aeLQBmVj6SSyL6m65eeGH7wHQY2kD3fmarugDkaBM5+uhB0BnWK2dRPJfFUD/2Uay/WK3nex4+2BfLO25u1os9ADonR8xuvOZEQDdxwB6C2wW81EBdGlABZFHgZyUvuiTNQCZqTlITkxDQlwCbE4LiisP4csNa9Fgq4YbVoTkXgTEbvjggoykHikzsgdA787N4riWLZZ1ZywF6gHQY6m1rrmmB0CPzb2ta95O97xL9HtPkveVMDuRGJCpyYmYMG4s+vftjdSkeNhbWzggopAJcxIxcOzWZgbVNSpK2grhUNFBfLf+WxhMRv6exqYmGEkuPTERFitJAxMbXQxzUzOcLjdL6BK4TOxHgd1H7E0Jn9vY1MxS7gRPEivH4XCxbPvwESMwavQY5OT2xsGDRRxw0+oMzGIhUN4UF88soNaWJohDXui1Si5/bl4ukpMSmDFPspg+txMN9bVobTXD5bAxYNXYUA+Px8XAFbEjtRoNy8qTn65ao4VaQ+6oYGlfYoES+ENs+5qaShiNehhMBpY5poBfXHw8b7OZgxoG0gksp6SDQ5hKAAAgAElEQVQ2AhQogS0UkkIskUMuV6OhoRUVlXXQG+KhUukhk6sQDJIvnyBfLzDQ5T9joPcA6L9/34ul3zCAziB658HgLpvXY7B1+v1r9RffeAwAOr2f9snSkWD6bwPoFOui5P3OzyHR7j0JtGVPVgrsEwOdZdzpmYmQJICa9LtIJDCdGEAXgWXbjQYdMw6JpU6S7eQLKw3LvxMA7fV62G+XQBJilauUahgNBqSnpjGjmxJ+9Ho9pDIpn0NMwIaGelRWVrL9BNWXWq3iOnM4nJysRGQpkoHvk98HgwYN4XMIfKfEJYKQyfs8GPRAppBApVEjgxjoUjmqqmtgtdh4LLZbHQw8x8XFw2KxMmBOCUetra2oqanhZCS73coALitnkQ1VQGChKxRyuD1O+AM+iKUiJCTGQ61Wory8HM1mYs87WMJdThZUajUsrVa+L42vKqWKk65EUinLA5N8vN3lgNPtRp9+/aHUqGFuaWGgi2w9CJxJy8xA/wEDMXT4MGi1OlRWVaO4uJhZkeQPT/VBB9mB0D2JBUn+4CKRhP3hCTwn9RR6vwKnnGBSAbwh9RM/MdE5sVmQdhck3cMAekRBmmOuNEZQW6E9nfBDiRDUHQh0P1YAnVo5ydBSfUvlYshkpDrgg4dMx0k8Q0T/T+oHSvgDQiKWRiXDjz/tx4MPPg2VVobT5k3H9BlToJLLESQ5djlJSQNSEeB2h9BqdWPrtl145uVXYLY4kV/YF4NHTMaeA3uxadMGJBkkeOC+29ArI4Pb3brPf8Brr72B+rpmjB83mkE0qzWIzZu3cIKFQqnE/ffdjsLCbJRV1mDJ0pXYvfcwxowbgOQkwO1rxd59OyGGBHNOmYcZJ0yE16nGC8++j2+/+QazZk3GhRedhIwsHfctYjeu/WwL3nnrS7g9EiSkaqCPpzlYhp07a2C3uTFi+FDMP3cahg1Nx9YtB7Fs0bswGdS49NJTMH5cXyjFLFwc4zAYhITfeWzXMzcxJEEwKqJSjEX9k14WDYAuCpDKH6exwGuzYc0nn+D6G25AdmEhHnn2eeT1K4DT6YZGKWPPZKfbAx1pToeCKC8txe233Ywd27Zj3NgxWPT4Qk6Eev6557H4iafgdPphc3jY4DkzI5PtMoxGA269/XYkJsazutIpp5zClhPk9bzwsUeRlZ3JSh5ykinxexDwOCGXyyGVK3D6nDOwYcMG9k6//vrr0b9wEPcfWvu+9dZbeObZ59HQ2Ig7774b8+efg9UfvY+lSx5nr+qrrr8JZ59zPtsG0TpbSkkBIj/EPjff44fvN+Phfy/Exi3bMeu0M/HPG2/Gy6+8jI0bv8WFF56HoqIibN60Cfc/8ADPHRdffDEcVitOPvVU/Oc//4HZbGYA/c3XX4dSrebkIh7b6DmY8AH84x8LMHnCRMw8aSY/X0lpKe6/9z589MmnrDAikSlZ9SMhKQVjx03GtBlTMH3aVBiMBrY8EcZWIZ5OcxZXEdtm/HWJk53pwscOoIdQVt2AtV98iwZzI6659krodGI0mpvx8ZqvsW1HEXxuL6vRZKVnoLBfL4wcPhgSePDB+5uwatUHeGn5UiiUgNcdQkgSxG03P0A+W3h66R3Y+H0JFj7yGG6/8w6kJCUhJVUOhVwEuwO4/bYH0aegH+afMwM1NQ48sXgp5p1zDvJ798azz7/AiSt79x9EQnwyxo0birVrvoRMpsHJJ49EfIIRzeYgnn7qBaRnxGHuWbOQlKDtQMK9h4HemXZ0TOfEsuH5mez9Md399774zwigRxYsf83BNNpNX2wtqr3UfWe+IQKgC7JXf9Xjrw6gt3/+9iD5f2PdR9ueI/eI9rquaJM9AHpX1PLxv0cbgG6DqyUMoLvbGOi05w14AxAHabtPDHQNpAE1A+j5GYXolzMYGcm9kBifDKPBBIu9BcUVRfh8wxo02mrgFdshUvoRlHgYRBc80IM9APrxf7Xd9g6xrDtjeZgeAD2WWuuaa3oA9M6DH13zRrr/XWIBAgnYUKgUcLsdLOE+eEAhMlKTEGfQIuhxweexw+9xIN6oh1opZZl0v8cFv8/Dweua6irs2r0LeoOewQ0Cx3PyejPYTd68xF4kljgBIgTukH8uATfEVCeAmpiRBPDY7A4G0IuLSzhgRuxz8vMlOcjU9HScOG06Bg8egh07djJ4kZicwiwdOpcAFZI+tttaEQp6kJIYh/4F+UjPSIPBqIPP5WRrFAlCaGlpgtvpQCjoQ1VlOSoqylBfV8NewAT2kJ8uyR/LFHIGzPUGI3QGPQPoBB41t5jR2tIMq6UZGq2afXVJepKihRxEDARYAtnnJ4a9nX8kMjmD51abi/3PZTKSthehtr4ZVVUNMJmSmJEeCFIyAfm5KyASSRGkHy51m7tqD4B+HPohA02d36tG3gZfwSzjzh1dNq93RwBdQBLDFdX5pAOGLsNy1xEQPfJZhH3+SwY6KVSEgp19K23vrrPKDfwUIlHYmoEA9LAHOlPmSBLUz/+C/qVxh+Tbw+zz+DgjTEYdfyaXSfmHpNp9Xg8CfpJQD8Dv88Jut/NzE3icEBeP1ORU5OTkMihNYx2xxFUqFXQ6DSorKxiIrqgoZwYglScpMYnZ0y2tLXDYHQwqE+bQt09fjBo1miV9SQGkqrKa1UJkCilCIR/kCik0Og3S09KZgU4JTQQYi0USuJxuLk9yUgqsViuPdfHxcVxWYiNWVVXw2EgAdFNjHSytLcx8pK5FfvAEMAZDAfiDXoglBIwEYLPZmLlN8u0el48BE7VKyYx6YqMRGEPjO43Fxvg4KFTEEPeyN7DH50NaVhbEUinMRDujdxIS5pK4hHhk9cpBr9wcKJQqBunped0uN1QKIbmAQCi5XAWVSs3WIhEA3R8k8NzPLHSy4vDRe2FpaEF7guYrenb6PAKg02cMZDM7MqLAKHies4Q7fU7e6QFBH4GlpoMhvPXcsTHQ6buocGLKzgDZf7ghkRCIJdQv26UEKVFADhI14fuLRdi0aQdefPF1KNRizDv/dIwbNwJSsYTLpVGoEPSRnZgIAT8QFIXQYvVi45YteO3tD7Fr7wGk9eoNs8WC3NwMLDh/FiZNnAC/18cS8JQQ9/obH+LLL75FU1MztFo98vLyOemD2mhVVSVuuvGfGDKkADqDElu37cNTT7+P0opiyOTUfh1ITDDgpBmzcPKMk5BgTEJVuR0rV3yGbVu3YtTogTh9zgnIyDJAKg0hEJSgodGFD1Z8hc/WrkdA5IJE4UNBv8HIyirAlu+3QSoR4+JL52DMqAJs+G4Xnn7yVahVMlx22VzMnDaKGeSxA+ihY7pe8NxtU5np3GzSc1b7GogA6AQckmy7MNO0SbjT7zQG0d/F1AmCAoDuC0u4kwR6ep8+uP+JJRg9bjRcLi8nyBi0lNQYZA90r9uNhvo63Hbb/2Hzxs2YOGEsXln+MgJ+L4+vq1evAURKvPzyq9i4eRNyc3JRW1fLKs8fffwxs7gJ/D7l1FOxY+cO9kpf9tQSGEzxvNbVKuUI+Vy84hMT4C2T4ZK/LcDHH3/Clhf/uu8+FBYO4jUnJaa+8cabeOnl5byWvuvuuzDv7LPx8ar38PjCR9DcasXNd9yFCy/5G8i5z+XyQSUTQ6cQI+iyI+R1YesPW/Dgw49gy4+7cMoZ83DPAw8xc/jRRx5C77wcHuP1Oh2efuYZHuPnz58Pr8eD004/HS+88ALq6+px62234sNVqzB6zBhMnToVSUlJrBxCYzgN5jNmTEVOdi+e32gdTmz53Tt3Y/uuPTA3mvHoosXwuP1wON0wxScjIzMdL7zwDPoW9IVcTslilFBKY2oYQJcIyUg9APp/7//HCqD7QkBJRQ0++vRrtl5ZcNlFgrqLTsr7mB9+LIKltQ5ekno/VIPmRjPOm38WCvtlY+2nm7F27ae4/4G7kJWthd0WgkwewLnnXskJbXfffjm+/m4/Hrr/QTz6+EJkpadBZxDBbvOwUtdTy55nG5YLL5iNQECFJ598lq280lLS8dU3X2PeWbNR32jFT1t3YvjwIdjw3WaMGz8C48cPh1wmhtnsxfMvvIK0jHjMmTOzB0DvqKl0BWgSyz06uwjv+unvzwagE3geMRbq+trsDneMpX0e33KH8/KPZH93PihxfMvV9d/eA6D/OqmlIyD9WN5MD4B+LLXXc21naiACoFOmsquluY2BHhKCQBQcCvoCLOEuCcl/BqCPKByHkQPHI9GUCq1Kz/5+9U212Hd4D9Z9uxotrnqEFF4oDRLINIBEEWSWnM/r7gHQO/Ny/qTndFmg/a+Zd/iHaDU9AHr0AMgf4sUex0LGAqDrDTpmjDudNshkYiTHm5hhTsE2pUwEr9MGp60ZgwcUIDcrHXqtCvv37MbBg/tgNOgRCvlhtVmEgCX5yspkGDJyFAoGDsDna9bi0MGDDE6T/zl5v9K/5KNIn7GvuVLFAcaa2jqUlpZj1669cDhdDJwb9EYOIrrcHkycNAlDhw1nliVJ+qampTEo73QKksUkH08sPLVSDoNeDZNRj6zMNKQkJ0Kv07BPLEnQkwe6Rq1EVlY6SooPYd+eXdix/SfYbFa+l1qjgsGgR0JCIoxxJsQlJCIjM5Pl3MnylliWfr8XcSYjdFoNsytbW5uZ+Ui2KlabjX+IaUQJAU3NrQzyO1xemFtt0OnimA3Y0GBBVXU9amqakJraC2q1AW5vEEqlhkF2iVQBf1AED7HWewD0qHoNM/qiPKKJ2xDrPBYGOof0u0B7NJpnibKaYj89RgZ6ZEz7LQl3CrBHAPS2/eDxBdApW4YZ6MSOYwa64JNNLHRmn4Pk2wk890MkigDo5H0NGI069rh12q1ITkpEfl4e6hvqUFdbg+rKKvYLVcjlnJRDHubkez5syHD0K+iPjIwM1NXVoqSkmMdQvV7HEuclpcX8WU1NNQMdVB/Dhg2DWq3hz4gdXltTh7q6BvTunYexY8cxQE0ASUNDE7PD6b4Ot53BV7VWg+SkJH7XxYdLGLxOSkqGXCpHakoa+vYtYPY5ASTE3Ca5cBo/KyvL0dTYwL9v3/YTSoqLmElJrGiZXMre3ASeV1aVwe60caIA+Z1r1Gpo1VrU1jYKzE81sdEU/BxOt4sl10k6vt+A/ohPSkKL1YoWSyurlvhDxJC2oqauFkaTie1AAqEQpAoFJzSZ4uOgVCgZ2CX1E6pPtVLD/sIE3iuVaq4nYliqlBpO8KLcC6/Pz8xTGstpPvKR7DNLuRMgHWTwnID8CEmEEhIEb3RSH6COHomFCcRkZp8TEERgN0u4i1jS/a3nnoi9T4VEkIkJ5BaIRFIZeZaTfQq1TQL9BQCdwDbysycmOtUrlbWyijzTi+Dxu5HfNwt98nMZ5JJJpNDI1fC6vZw0QWA4JRE0NFkRl2jE+o3b0OpoYY9ld1CJXlmpGDUkF6FgAHEGHeob7DAZNaiptWDrDzshEnnh98nQp08G250UFVWhtKwMEycOQ2pqMhRK8oUW4adtu1FdUwG5QgRf0MPfNaBff8TFJUASogQ8L4qLqtFYb0ZGBlm7pEKjlbGyAzHrCUSvqq7Dnt0l8AZ8UKjESElNRVpqFg4eLIHTaUVefh4yMuLQWGfGvj17ub8WFvZBTq/0sN1C7Bsikvw+Fg/0YBQJXLE3mD/vle0BdMoCEVK0BABdWJu2SbgjEGC/9AgDfXXEAz0vH/9atBhjxo/lFZfT5YFBqxYSdmxWaDVqNNTV4eabb8QXn6/DzBnT8O4778JiaYVep4fdaodIosKmTd+juOQwXC4Pli5bxgodV119Fa655hrYnU5ce9112LhpI7PTlz61lBWUJGIxM7QJQFcp5KzIQWPF8y+9hKVLn+LkzqeeeortjGhtTCD1I488ghUrVyE+IQG33HILZkw7ER998A6WPrEYrXYHrr7hZpxz/kW8lqRxiaTh1eQa4rYj5HNj6w8/4P4HH8KWH3fjlDPPwcLFS7Du889w3T+vgsNugVyhwJQTTsCiRYtQW1uLefPm8fecfvrp7L9On91+++1Yt24dZs6ciYceeohtjmiJQ2pUdosFarUcaqWK5wUNJ+uqEPQH0dTcwsoqH3z4CSwWOw4UHcaatV+gtrYGH328EsOHD+VkVlpfC4C5MMaRckhXxUf+yL3lWAH0AMQoLq/BO++vBsQBXH/jP+DykOoKzYGCYo1cKoK5xYvtP+3FhytXoU9ePi6+YD527diPp59eihdffhJavZKVd7x+Py5bcC0SkpOweOFdqGlw4J9XXYsrrrwSub2ykN0rAV5PAM2tTtx7932YMGkizjhtOrQ6DT7+6Cvs3LWH52pKQJlz2jS43MDyl1+HTm/gfnLKqVMwoH8fjsfW1tjw0vI3kJGVhFNPIw/0Hgb6r9pyV2xEYrlHt9y8cO31AOh/5AGxo7LH0j6Pbx30AOiR+u0B0H++GTle42J3BRp6GOjHd6Tpqm8/AqBbrXA0mxlAd3vsCIQoUPHbADo8cgwtGIMRhWORkpABo87EgaKmliYcKN6Hz9avRqO9Bj6JA2JVECK5DyGpVwi8BQUJSGKb8E+PB3pXve5ucZ+u2iD2MNC7xevusBDddV7rvjXWU7JYAHStTgujieSAxczIMuo0iDfoYNJroFVSEMyMproqFOT1QmZaMgw6NRxOG+xOO+RKGRDwwet04GBREZqam6HR6FAwYAB69c7Fpo2bWLLRbrMx648Y3D6SdI+wSllCVwyZXIFDhw6jtKwUDruL2d7E/D50qISDkCmpyRgwcCD69O3LAACx/xwuF7we8nqlOTLIvrUEilASgEoph06jhlgU5N+TkxOREGeEVq1ERXkJfB4X4kwGmM0NaGioRXNTI7yUtBYKMVuegnYyhYyDM/EJieiV04v/1Wl1sNqscNjt8LhdzM7R6XVwu1yQyqXMwidAhz3Q7Xa4PF64PT643F4GwyFWQK7QwOHwYtv2vdi3rxilZTXISM+BQvH/2TsLMDvKs/3fY0fXLbZx4h4SIrgECZIEL96W/4f3a6HwtUVaaClVSluKW4uXUtwtQALE3T3ZJJt1Ozr2v57nndk9u2zCnpNkuw1zuJasjLzzzDsz77y/576fLNTVR1l9TraWlkWQTgUUzQPoaV7amQD0ju7CZfMtEN0p0tnRDXxbl2sF0CkIHbM7du9prvrcHRulqs/blgEjlsUq9DR4WFrvp2y1THpVAdHJwp1+Re8KQn3eAs9bALrNNT7z87ORk03JOAYG9O+HsWNGY9vWLdi8eTM2bdjAKt38vDy+x5Daj4BFYUExiotKuBZ6ZWUFK84JWpeUFGP4iGEMrknVS1butbW1iESpdng/+P1+1NfVMZRuaoqiqqoaw4YNx3HHHs/L7tlTibKynSCTckWVGbz6Az6EskIoLiqGoRtYvWYtQoEQQx76OT83H3379uN7HsWsqKiILeeprvWunTs4mSieiGHDurXYQ1A7L4cV7pRYkJubBdNKoqJyN5I6Wc3bXDJDVVSeBC8rq0csSslJGiixi8B3TV0tA/Ti4hKMHT8epX37IJ7U0RiNoKGJnkMxVNXWMkB3hd9xnezMfQiEshBwHEX8WgDdu3Xj4/Jrfn52EITKycnlBIGscDbXmc/OyoEty3wPb4xGUVlVjRqKYYwSpIQKnc4JQWX6Han0GaobFkyqkU4AnWqdu7cFahQDdAHPxUao+wvl+PMPZa5AZwhv0SPYhKpK0DSJ261SpoZkImlQXXSJHVEoeY0s6UOhLLaLJvtkSiiIxGMwzRhys7PY2cCnqAj5Q1w6QKVSI35yA0iipq4JBcUFMAgsJnT4Qj7UNNjIDRPAT0CFyefRMMlmWYOepIM0hMOMYSMYlBGLEYChOvKijVlhH0xbRlMUCIbJLj6JANdw12GaOlvKAwoUSYZlSJQDJ2Ir2fBpNmSVksuoHj31XZVdRMhynvZMZQIoOBRydkGQJCSTNjTVhqrKXCpNT5KTANW6dryiHd1yJrdoAdAz/3gAPfPYOXxcQHE6+e0AdALpbg10ml9xAXqCFOhvCAt3JRzG5BOnIb+okEuz0LUcCAZYeU427BddeAFURcGdd/4cb7/1Jk45eRrbqC9ftgwvvvACTNPGjBnnYfz4CXwvpXvuEUccgcqqStx8yy24+uqrYdgWQ+dXX3kF4ydMwCOPPYrcvDwer1KmpRFvQtCn8f2JPvMXLsJtt9+OJUuW4trrrsU111yHwqISrFmzBvfccw8++vgTXHTxxbjqmmtw2ID+eOvVl/CXe/+AhkgM1914My68+DK2cKe2UZ8PqTbsRIQB+vz58/CLO3+JrxYux+mzzsd9f3sQy5cvw09uvhFLFy9AcUkJb/vmm29mh5NzzjmHXaQIoN93330oLy/H7bffzgD9yCOPxAvPv8D3et2gJDILkmlB12PsoEIJAeSn9MZbb2HRwkX8TPrf//0RevcbgGTSwr9fewO3334nP8defe1lHD5hPLKzs1iFTh9qP33oWnYV6fvXYw7ttfcHoNNIxrBkbNtZiVdffw+1DTX48c03IGmYWL1uG1avXY3ppx2PnJwsRCI29uzeibt/+Vuce/a5OPrIqdi2eRvuuONWvPbGC9AtC0G/wgD9lh//DKpPwz133wlIKh64/0Fs3rYVP7j+evToWYS8nACef/ENvPTPf+Gmm3+M4UOGIC/fh3Vry/Dre37H44+ZZ5+NE46fgmRSwl///CC2btuGE084CSeceAx6987nJMXNm6vwxJPPoE//Upw541QPoLfX1TsLHqa7n7QG4p16DXsAvVPD3Qk7S7dvdkKTREaup0D/1tdAT+2bB/Oe2FVBgwfQO+duc7D34gL0REM9mqqq0dRQjQQBdIhM/1QFumr74Hcs3BH3YeTA8Rg79Aj0KumLwgIaIGajpr4O67euYwX6nvoypwa6DkuJw5CoBrrk1UA/2Ce1i2/fA+hd/AR1oHlvPPu7DizVsghNytKzzH1uuIAgrY14C3sR8CLgRcCLgBcBLwJeBLwIdPkIJAi8Z1rPl2qrkxu1BQbo9K5K8JlcBCi5m5O8yR3BiQJBfgLpVE6EYASVICGVuk3vspIEQ9cZVhM4Jzt2RdIYgFOiiG7YkEj9KQONMR2+oIakCQR9BLZMqGSJTyBf8XHyimUS0CdITW0TDYjFTQQC5BghIRrT4SdwLclsLa+owmba5yeFqcEuLz6N9q9BsmSuiEBKRrbdNgick2094XxKMFcgKRrPPbLVs0xz3fRl888UG4oRj61lmwTI8JG7TpIAn4lwSED+lhITX+821GYCd6Twp3E6JadoKplt2wz+yfmGEhMo2BQz+lAz6NxSWQVafl/zYMLTxPtkGgHKz1IcgO6qzjmVQiKUK2zd+VqgPkHXCF0tpolkNIp3334b1157LRqTOiyCzeQuQvW8LRuK3wczEcfQ4cNw331/QmnPnrjxxh/is08/xTHHHI03Xn8dS5cuYfX1u++8j+OPOwmDBw9lC+rGpka2OqdEy7/cfz+mTTuJk3P+/Oc/449/+AMKiotw8snTcNiQIbj04osRDgah2gZbnZP7CNmdl++pwL1/+hNefvllLjUx8YjJnNi5c+dObNiwgb+//oYbuMZ4wOfDm6+8hD/9/neob4rixp/8DBdddhknYiZ0G34VCMgWkGjixNf5C+bhjp/fiVXrtuD8S67AL+6+Bxs3bsTvfn0X3njtFQwZNozjcvHFF2PZsmVs4d7Y0ICZs2axGn7Tpk2488478d577+Gkk07Cv1/+NxJU8oIuMFjwyQpisUZkBUOcNUTH9cknn+Dqq6/lhJeTTjoZhd26Q1NDWLRkKebNX4whQwfj/vv/jEGDD2NXFCq9wG4CTjIcV0nh6zrTnvLtWG9/ATolNm3fWYF//fst1DXU4f9++kOG4es3luHjT2YjaSTY2Yss3H2KhIryavzvDVfBpyr47NP5eObpf+DJvz/Cy+XlBFHfGMWdP/8lAuEgfnjDD1BUnMdJgy+8+DJ6dO+BquoqdC8pQmV1LYoKijBj1unQlBCycxSU767DPb/5HZcDu+K738WUyWNhGDKeePxprFi5ChecfwEmTRqHnByVnyFlZbV47rkX0KN3d5x+1qnoXpwjymJSEolMTwmL51ipZ5FASZTQ4JlefobQ844eH3SvKN+1k10RpJy+h9sDBgzAyJEjkYgn2RaB7BDYcsa2+QbPVmi6wVnhlM3V6obvWtJw/3MNrFI7Y0pdo69lmx74Tts14eGBP84Dt0UPoB+4WHaNLXXWNdDx/Yj7gjDHcb+6Rqw6uxXfdgV6R+O9v6DdA+gdjbS3XCYRcAF6vJ4AepUD0CMM0BWatGALdwsyWbhDgx9ZUI0g7ISGwaUjMXzAWPTiGuglrN6oa6zFxu3r8dGcd1mB7tZAJ/W5JSe4VivXUfQU6JmcrkNiHQ+g//efxnQBumtR675z7UtN7D4zD2Zi2n//GfCOwIuAFwEvAl4EvAh4EfAikH4E3DEZz3iz64ADYZ3v09/i19fYX4AufA+ctvHmnbKWEmFDosZC8s5LCS9r54vm5wgximXE3535O6LkNlVAFyUYBWoQUMEVzzvCela6K2QVz5iS1lPaiGhSnM2bGbELqwUFs1zBDf+d/ua03ZlN5Lbwl2h9yzIErOkYCPITtCabfRMStcFmRMq/I6cD97jJLYJAv+ZjgTqiMRN+qrXMFhJ7p3IMXyVhkU9OAlSagNWwDMjjrJgn+38qV0BchWpiU/8h9wQqVUDONm7rD0S/8bbROgKpAJ36Bxk8tAXo/HuL+ocNH7GvZBLxSAQfvPceq6zrojE0xhOczcGlFiQglJXF52/w4MG4555fY9iQIbj22muwbNlSjB0zBs89+yySegIrV67CY488jldffY1dkwigE1sjBTrB5QsuvIDLbZA7xjvvvItbb7sVO3ftQjTShCOmTMFjjz2GfqWl8CsSkmM/0PkAACAASURBVPEYd0UqFUHX3YZNm/D222/jnXfeYVemurp6hLOycNxxx+Hc88/HlKlTUVBQyOKL1156Hn/9071ImBauvPYGzDj7AmiBEGRFQdBHM1QGFCsBGAl88cVc3HnXr7Bx6y6ce9Fl+PHPbuUSR08++iju+9Mf2PHppptuwnnnnYclS5bgqquuwu5du3D8CSfgwQcexM5dOzkZ4JVXXsHkyZM5WSAUCsEfDPH1IDFbNNgVwKaLjZ0lTDz22BN4+JFHUVa2C7GkCb8/BNOWcMml38WZZ52GI4+cysk93ifzCOwvQLclGTt378GLL72NWLwR//ezHyAWt9EYTaK6pgJzv1rIfdQih5z8XIwaMQRDBvVhIL1m5WZs2rwVZ5wxDVW1deheko9ILIGPP5yNYDiESRPGs2NXOOjH6nVbsHjhIlRUVbJTweAhg9mZh1zR6JFCddfrayNYtWYNopEYDhs0CL16lnByxbq167Ft+26MGjkMRUWFnJyl6xYq9jTi0cefREnPEsw8+yx0K8mBTGUATAuqZEMhgM4g3QPomfewb92aHkA/1E55x8H2/h15x/fjAXQ30h5A/+Y+116/SgcKdBZo+uYj+foSngI9k6h1vXWaAXpdHRorK9HUWINEIgJLcgG6BFu3+KWdaqD7EYJiBEEK9OH9x2LUoMPRo6g38nILuc5fTX0V1m9Zgw/nvoua6B5Yvjh82RKUANm4izqtpp7wAHrX6wqd1qLOuq95Fu4H75SmC9B5WjAlrb6956D7d1bZkJrmAE7kHrxIeFv2IuBFwIuAFwEvAl4EvAj890TAVRu7bkCp/x6oo9hfgO6gcWazzXCZsZsLoR043qoQCLXeXZoAuiN+c0A2werWTpLOsg7gJjUvG5bzegKeM6x21yOYzTCetuNQ9+bl6RvaJ6lUnfrUcKA7B9X1uE/RZLvtahV0NzmAALwKwiKQqTwMlUHTIFs+SATUKSldJlAiwTAAvz/IdsJQDMiSxlCI6k9TeYV9AXQac8si54A/BDcJkFONeILrZG0dCgVhUKF550OwVvMFHCX8viukC9jvfTKNQFuALhI9WivQqdcSyFVIbWqYrDKn075uzVq8/+67sFUVui3BbFY429D8fiQScS6rcfK0acjLy8OHH36IhoZ6Lrcxa8YMpySBD9u2bsU7b73D1u9JXUdubi569eqFY489FuGsMFRNZeX19h078NEnH6Outg7xeIzrQs84ayaXRyInB79Pg6UbqK+vRzBMZShCbJc+e/ZslJdXsDU81YI+4oiJGDeeaoVncb12n6Zg89qVWPDFHJAFxYhxE9B/0FCo/iDXJOc0GCMB2YxDsnVUVOzB53O+QFVdDH0HDcXko45iILpu9WrM+Xw2SopLMGXKFIwYMQJ7KvbgjTfeQDQaRffu3XHG6WcgFo9h7ty5WLlyJXr37o3p06cjOzsbsqrBIoDOjmoWq/05P8U0hGBXUnDfn+7j+4PhCO10U8IFF1yAwuJChIJBdnf0PplHYH8BOrl8bNm6A+998BkMM4krvn8ZFM0HRbWg+RTEklwnh68lcgmg+5dlUOV0QKNyGiQsskxUVFUjPzcX/qAP0UicSyJQ7fSKqjru7+Q+YiQTfNcnBwWf38f31URCRyjoRzwhSnTxtSOREwqJi2SG5STVrKmNIDvLx+4mwQDtV0LZjko88dTT6NWvD86cMR3FhdncFy1HgS7ZJgN08g/xFOiZ97FvXDOTCaqOw8Zv3P0BXuBQBOjuYOsAh+q/ZHOd0dd4iJvW2M7NXPUU6KkT3u11qdSsZn6/SHNCvLNASyaXw74AAG3vQPXdA7WdTI5xX+t4AP1AR/Q/sz0XoMfqatFQUYFIY20KQJfZLs8yLEikQCeAbhNAD8CO+zB+2GRMGDkVRXk9kBXM5vqte6rKsXbTKnzw+TuoS1QCQR3hfA2+LBlawEY82ohEPOoB9P/M6e4Se+2s+7oH0A/e6U4XoLtOYG1b1PY5Sj+7AD2TMcPBO2Jvy14EvAh4EfAi4EXAi4AXgf/+CLSX0Li3eY1Mkxr3C6CnqsM53C5OF0BcaNMduN0M0FucYmn8z6py90XAFkpzVp43Q3QHZLVRh9O8oO0oxV3ZTAs0JwW4O//XFqC7yngHoLOC3FW8u9BMrMNQuVk9nuJw22x3TmNhOkJCISQpTECSEpAtPyT6ggFJjkFWLK7JnkzYCIfzoVtJmIhB04JI6gTayW5933PJBM8NQ1i4k0W7ayVNanNNU7lOvD/gQzSaZEgYCgVgGgYSSVEHnpbb53xRepOs//0X1wE+gr0BdE72cPo4q88lsPW+TjXGTRNZoSAS8QRi0QjDaoLNCQKBMtXaFsA3kUjwO1d2VjYM+p1hwh/wi/PsDyASbYKm+bgsAm03Pz8fDY0NDNjJprpfv36ob2xAMOgkb9CxyxLbtFvU9Sk5gxyfyfrcSPK/fJ+RZIaWZItOfYiSNGRZhar5+O+GYcAwLfgCflaYw7QAPQZJT0CSVZiKD5asQfaTW4IEUzfE9o0YJMlkKEm1xSUtjJhhQfH5EY3Fef9Bv8oxSCaTPG9FAJ7gOe0zHA5ze03LRGNjI/dtig1dyRQTzR9wADolnbQAdNkSZcqi8SQ7NOTm5CGaMBAMhtkenJT7dD8KBgIeQN/P62N/ATolAm3bVoa33vkIazesw7jDx2PYiCEYNXoYNL8GWVW4b8gE0WWZk5HoeqK7Pv1smtRnfYgnY1CpPodMZT2EGwj15WTSZAcP8Ty1mp3Qqc+5pTjo+qC+RX07EmniZUTfo35LfUniPhMOa4gnTC47sn79JixdugLzFyzA1OOOwelnnYa83JC4NiywhTssSp4i+G9zGQfPwn0/O9veVk8XaB1IMHTgD+lQA+iizsa+sgYPfAy70BYpS64TmpPeZL6oPSRJlHOWmlXaCQ3tYrv4tivQUwFy20SC1BfTrgrA97c7eQB9fyPYNdZ3AXq0thb1e/Yg0liDZDIKSzKgavsG6GOGTMT44ZPRs7gvCvMKkJ0VEjXQt6zDe5++hYrGMiSkJsCvgyzcTTnOFkM0JeBZuHeN8/+faEV6z9zMW+gB9Mxj901rpgvQaWLBLUeyt/eO9mD6N7XD+7sXAS8CXgS8CHgR8CLgRcCLQMcj0JH5X3es7gJ0AQA6/tkfgN6MyRlCuLOBLXbtAqC7anSyaG+xThd26AQXXWt2gcFJyc0KdAbg9HEt3925VlKck1U62Us7v3PV5s2qc1fBngqNXQDuqs9bFORiP8KmPVX57lpwC1V6yvK8H9o21UsnQ15Z1KyV45CkOGQzAIm+JB2SHIXiAPR4TEIgmA/DisOUGyGrQejJAAMeRXbj9PVzR+FVFYXVjwRufJoKRRXxIaWkTYpJ3UR2TohVjqRAFstTLXeD7d7t5ni2s/2vuQN0vP94Szq91KmBrpAwlpMyxL+kQncBum7qrJolpatJVvx0LgnmJeJcwpjOLym3qbfROaPr3y1pbNkOHFY1BscEsynVhJYjxTT9jpIobALMwRBq6mpZjd3U1ISCggIk9KToL7rO21V9Gm+DFO4EFJsiTQj7/VAsi2uF03Xn8/sZokei1IcVVp0T8CaATkkb0WiM4TptQyFIaVlAMgaZbNNlDTHdhiFp0IJBwUlM0nsb0JCEprYAeMmfhbpogpXj9PHTvlQZyQSVeiaXBRmWbXGMqM30L93v6LqhhAJRqsDHf6Nj8QWCzQCdQL2rQCcLd1qWoCctoycNVqCb5AwRDqKxIYn8ghDXN+8cunHoXj37B9BFId5IJIoVK9diyfLlkFQFQ4cPwZhxoxmeqz4FelIXCnRZhk/T2BqdnzGUx0FlKzSV+4Nu6Jx4xAkjVIvcKRnuJoFQggr9nT6apnH/on+TSaMZsjc2NsE0LGRlZfE2KZmJ+qWu072WEr/AiTCrVq3D2rXrEInGMGr8OIwYMxyhkA82LQ8JmmzDNnQB0OkxlzlAt7guB2XTuAckaqDrbEvSAgCcrLCMaqCnPtjbdtbUv+3t+7138M4ALx0ZQLVtYWe0K7PLnuBm6uDOzfZz68PQVlO/39de9raOLW5+KVaULVvZ+zodqw3jru8MxNgCyAPomfWFjq+V1mS+U2NJklQHoLuD7/b2t7/9oePH8J9Y0gPoLRaznQPQD+x9rGP3pL33rK4P0NtLv9m3bVIrm7HmemTuc+Prz/fmkmsdvAC/3qKO2DjtK41oX+u3NzZprwU2ZNtCtKYG9XvKEWmsSwHolCEppyjQNfjssKiBHtfgAvReJX1QmF+I3OxwK4C+p74McTTC9iVhKnGYUhwaOdHRC6BbA90weNBJD1aeDOFDYsQuvigDVKMXLYWzeCljOZiVg9I+/aD4AohSZnwoxC9HSZ2el1S3XQw4OyMBq4On3lssJQJpPXP3I3IeQN+P4H3DqukC9IPXEm/LXgS8CHgR8CLgRcCLgBcBLwIHKgKp8JzfyiSJJ/XT+ew3QHfUtQI4ifddTvp2WLkL0VmRzvOyrqW7eG+nnyzZXYr1g6KOOc/3iw/BFLeWOhh5Ue1xwozCrtwiv163jnkr9boD0F2L+Ob67LSegPD04bdRhvYCisMW9cIFCHWBe8vyYl9iOdum+uciCYDV5i5AN4KQGaBHIMk627frST9UJQeWlAR8EeiGjGhM48R2ob0X7Wn7ofNM4JzAjaoqDMwJmAoARN9bDDQhC2U6LRuLRiErZDUccObD6Zja/9B+3Wrz6fQdb9mWCLgKdALozTXQUwA6gXT6T5QasJAgAG5ZCPh9SMRiyApnse06KbdJ8UqKa+r3sXhCqGBVldXWdH0H/AGGxeJyo3Psd5S0EhSaq7FsGJZItqDzz0kUAb9ga1R7nZKlYTNcD4SC8PsDqG+oR3YwiADBQJ2Ao8HbpPkcmq9xlfA+fxAGJWkYBvykLCfQqJNS3oZfU+CXTMcq3UbcoEvExwp0Ao2wTKgk/KDygxLFIMZ26r6sfDQmDCRJjU4AnUoa0A0EEKr5ZJKPnRICKBa0bwbrksxwlGJCAJ2WI0jqI9BvGc010BW+P4ga6LSe5g+yfb0/EEIoKxt79tRADQQRDAQRS8QQ8JOiviNzf94VsLcI7C9AJxZMyUBUniJBANwy4A8GOL8pGo8jSA4bVKKCKbTFJQcsncpn2HxNkfo8oSfYmSEWi3EzCX7blo1INML9iO6n1K/pi/s6XWc0N8n3W4v/zjlf9DdZCDJpvpPalfqsNXRSsOvQfBpMw+YEDSgaLNqHX4amybB0C5TzpJESntoJ+lmCbWWiQE8k2FdeoWyaVgBdWJQIgO7K61M7slCYuo/V1pAhZUq2VU0V50nuruf6xjQ/lJ1tpq7T/L1rH+N4zfDTXFzYnQGqDz2Annou3YIu7sBLWCm0ZBy60+vtJTe0B6vE+gKgi4dYSz9x+0bbfbrLuaA1jX069kHfZgzQGddA+pP5dN+gwUfbDNaO9IeO9sGu/+D0AHp6AD3Vljb9s+veX9omBX1Tkhat9033wfRbw4+pNjVq21Pdt3f9ZvLMSb+Fe8On7Se8CBe1lsx292W8ZWlxbacCOX5V5+z2fSXRtLScreTaHkirpD3xx9bDiG/CwHvbd+rzxt1rm205L/e0pEy2UzXVqNuzG9HGBiSTMaFAd6zZaLBHFu4yW7gLgI64ivHDJmHCqCnoVtgLOVm5CPiDqKzeg3WOhXt1pBymluAa6GrQhuIzoOtxGG4NdKrTRRm+ttkaoEv0jibq0AmA7gMVaNNpTOfzC4Deu38LQA+GBUCnDGsG6GR55+X4pn/ddM4a6T9zM2uXB9Azi1tH1joQAN1VpO/tOdE5z4qOHK23jBcBLwJeBLwIeBHwIuBF4NCKQHtzOe77/f66Au0/QLdgya79uOMA6c7i2pIA6Q64JriRCtTpLPE7JEEFpxYx1xJnK3fS66VKqlw7eALoulPDXABnS3It2/ltOcX+PRWgO3CahU/0HuoIoHhPznwygXNbYyjOWN2psQ6JgL27PO2RIIsGG7Qsfd8aoCukPncAuixHYCEGwyCb4RzYZhC2YkIJxFBZ24iKPUn07NEN2SGCoPsC6Ab8Ph9DcVd1Tip0Ukk2NjUJG2MtgOzsEKqr67hONrGUww8/HKWlpQiFQnsv0ShZoFNI9sbeJ7MIUOhUS/R31i/THEkbgE4dmmzcCZq5y/nJzp2YF8AKdJ8vAM3nY2U1AT1SlRNMJMhN4I9gNlma6w74I+U3u63TXJdlQ5MoUSPBanEChwSdI5EIA3RS2lIPY0U311+2WIlO+2P4TD2a5mcMgxkKg3xNA9lpu6ARZF/tuJURtCb1Oc0/mRYpf034WWFugaBighJSfAGAQKUlrjPZphIHSSgKiWWpPTJMyY+ELUMmq3ZJhpVMIOSj64sAqsztpH/pGAmauhCdQDq1ixTDbEEvk2JfdxToBlt6U8KNSgCdkhcctbpOCQC6gey8Ai5xkIgbUP0+BAIadpfXIicni+tse5/MI7C/AJ2vIYsEsdQRAcUnnBmiyQQnR4RCQU6e4Hs5JRPRsrqoaE/JRKJkhcLXC/UJEgERU6bkI7oOCYhTf2JxEC3pwHN6FNDytG1SoauK5vQ3EnpTV6Z7PnUtC8mkDp+P+p7EJQHIrYGU8LQDmus0KRHET1cVYOoW/ArVZ5dgJskNwmKYngZAH28PGDAAo0aN4uwZuiloqsZ2IxQo15bBBegCLLT9pExI840qdRlnEr25jm9ryEoPOWHM0Aa+usC1uQ4L3Y2cBwmnlbmPeXowu7P03zRx3k7L06wv7G6hMyBlZ02EMdhufka3hU3iwdPKsqfZvqcjALzt+m2AKSdOOLCqOYnCOZ/cB9qDp+0BrrZ94OAPOtoV1Gd+b/v6VZVhslVn9E0+qx0OgLg/iIxV56CaIdg++pBT54jXc8FOc39w+kbqPcGJoLhu0gtex49l/05wuvvJ5B6Q7j7254jatq/tvtv+3F4mdnsQOb3+1d4ROP3qa/cUt2+0SQriR0o79yFO/mm5J4pxuPg5k37Wsp5oc2eeq32fZxEv8XKa+izmFovrN+WWyq/EZI9FmbGmgSRlHwb88Cky4tEoW2CFg1TvS0cykUA8FmWLKdVH9ZdUzk53X5Fp5NOMq1MfDxxq91mfCtLF6777m1Yt5pw6kaHOsaUXD/fAne/F+aQ6aSKpyz0HNJCjARyPRngA50xAOEkCfPuSxXYlm15uLTRVVaJ2926YyTgfq8mZ8aJOFdXikSwVsu2Hzw5BNYOQdR8mjpyCCSMnIzech9ysPOTl5mJ72Tas2bACn8//GDWRCuhKDFqWC9DpxScOw0iyBRZlVVr8MiXqxdELtqgLRy22KNGZvyjWBNCTZFNECvQwKdD7cz2vWNKAP5QFWfFxpjLHkxUH7q3z4D4/M+n3mdwL9+fe1tXWzSRmmazDk4BpHLybGHlwe0waDUpZtKvNPe0vQKfzuTeAvrfJ28wi563lRcCLgBcBLwJeBLwIeBHwItA2Am2V5u7fXai0P+8rbQF6y3i8+U1ZzB847+biX+eNmCGh5dQid5Ti7pxF87/uLL2w120B6OIFkOytjeZ5NNauOw5nztyH8/7vLN2sPBfIXSjRU6G7WJ/m6h2Y7iji3ZrsLLJy6o2LOQjWwPMxSSAbaoLnBNLFfAC/30smbE4SoH0RHqB9kDpRKOXd6UlJSYoa6KYPkkFA3ISkxGDZUUi2Cp+Sh2hUQsK2YCr1WLhsFVat2I2xo0Zi6hHDCCVCou05cWmeTqAZI5kSzwGD1MWGhYAqIanbWLxkGeZ++RVOO+0MhLPC6NunEKvWbMFPf3org9Prrr0aJ554DALBEG+7/U/q2XVnPMQ7utsLxFkRn9Tft8yAdsW3ss67lzTXQOfpPjHP5AJ0AdPF78lamjpMViAEgwCgbTKAI+hNyRAEysk6PRqLcdIDgWGuA+4PQCevcchI6kkYZLWu68jOymKgTckVVINZlchKOtasNKd63mxzbtvM3QzbYlU6zR2Rkp1s/umL1k8kYqz+ZvTIdtdUuplcBoXam0A7KckJrIsa7SbXQKf5HBKtmXoSPsmC33GUMCWNVehJE1BU6sMEOeOQrTircgneW7aE+kgCcUuGFgixih20HVLgk8Kc1LqSzHyQ4sDlDFRKGhDQklTw1A76PisrzNeiSA4gsErttqApKjWRQSsdFF0XoewcJOI6zw/G4waycrLZAYCOlyAoM3fvk3EE6HpwTAQy3EbLXYYYsUTgmUt+WFA1ciHQ2aWB798k4qF5Yzq/9IxxkkkUxcfXBpWzoA4QjUS4L9F1RXMblIAhlOSCFxGHbr7nUrKGaQrluVNKgfoWMWvhyEBzpbS+zNcClRPgJBKeCpbZAcLWZLabp65ICSV+VQB0g/qxTe2ifdLzxZ1nFs8/UROdbhc2ynftxO7duyDl9B3XDNA5E8aiYu5ac/H2VgCdMso4W6C92Kc8BNooxL6uunMnv2mi2oFjzTCu5ef2FcvikdryuEgFIm4tl473jbZt68ianaUEStf2pyNt39sgsPn3zckJbdX9jhTQgZpOTxLnoQPrsHMBDaC+lhCx9/UZblDnT2uf7pEc3IFDJhPTmZyfTAbhndW29I6n7SCxrcOEC8pa97tmxTqDUMfFoPl7N6mGsqJats9K9zQTY9xJ6fSO6du9dHsx3hsM5wG+LTIX9wXdvwnAdyzi7kO+HZcT8fb1tXsKP0VodMbdSJSccJdzvxfa3tZuK7zOf/2nDTz/WlJKa4DuvHPwKzENqC1DR7SpAXlZ2Qj6fWiqq0NWKICSggLEoxFEGutRW1MDfzAIfygMQ1JhQIHpGpQ5z35nnCOi6YJzZxDlviCKf8W1njoMcYYRzcl4dK5MBszC8aDlS2Smuy/YPLB3BmitATplNtKLkQ2J6qARpKYvBuhUi9yEYppoqCSAvgsyDczoBdwmmy56H6BBGNWN8zFAV60gNCsI1QxgwshJGD9iIoJqCIW5+ehe0g2btm7AqnUrMH/pHNQ0VSAhRSGHLCh+C7JqwrIccG4ZMB2Q3gLQKYvTOYewuQ0UG83nZyuuJA90CaBno7Rvf2j+MAP0QDiHATpl+/La4iIQHf8gksdMxk+ZjNP+6y/LA3AAmTzX0h13ZnI+D8ChdWgTB7Ebd2j/bRfaH4De3oRte8/TjBrmreRFwIuAFwEvAl4EvAh4EfAikHYE2o6D9+edJWbYIAZG41cXOQt0KmqN07QD142VFMQSJnQCXT4/Awlaj0ACqUlVld53xcsdveYSdyCxn6tlYXhOVrsW1fMmYCimPRRNRtQEwwWVc8It1Ed1+LP8lJPNLutKkgChjIROsJ1eOEklCCiGjqBGQjwJ1bUNyM7Nh60QWJZAjubMJ20goIqK5aQ05drhjkM8vYeSGlVWhL1uMmEioKgMXBIxA6om84EkDBuSSu+7QJzc1xUJAZ/EonRqH7WTjovUsQR4aF6Q+YVM81BETwga0jphNEVsxEwbW8u34KHHXkJNTQyzzjgRZ58+BSHi/gkbks+HqAzeH4ntCYrS97YGJCUbVEq70A9sWFeHh576Oz79/Es884+nEAxK6F0aQFlZJZ559t+876lHHoVJE4cTwRSxBEBiSRJKkq088UratkUxsSxuA5WMS5gyKCi6cByHZgIBhYQMQFQHdGd6KyCT5bYjIki7Jx86KzTPVTULNR2BhRMnRhcEykxDWE+rBKMTPAfCluE0z8TJEQSoVSRIRU510B0FLalhGfjJwoqfBCWs6pYJJMcRCAQ5OcUidasDBRnMkTrcdiyqSbRB+gVZYVhMSl2C0lQXPSsYYqdBLn7qzJ3S38ianaypSelO9x2GhDzHCgbz1F5qIy2jkWKdID/Nh0m0L7p2LJDxIF1LfD2zCl1nl0MC8SR2MWxKhRF3H16GhDJU35r3SfcXAuY2Oy8EAlQbnu41FuLxJEJBUaIgxjEgW2937pTmVgmASqxAp+k9ttB3hSyKgsaGJmRlZaO2vhGhcDZD+HDY76TcHFyuc+j0/PaPxJneTksg4W6JzhGfR6p7H/Bx8keS3Aa4LwgBDl0fmiYSOejZQv2c3DL5OUNuHPQAsiUG2T5VEwkldMOjvkr9n8VBJv8sapizPQQ/k0SyUkqpDBIoqQp7olC7WNgkKfyc4KQLw4LPrzlJJy5Ep9Ik4hlHz0myfSfeT80nURL9hcF9Co9208ta0EErgD7GHjBgICvQWwP0lqLu1DChQBdZZKmwqvVpah+ii4GEmyvlwAlnRReYtAdO0gOB7nR6epO/mQxyOmvCMN2JzEwu/s46lq4c50zjlsl66a6TLghuhn/p7qiLLi9U6+7NolmH7gwWWh6mLck2IuuuxSq+YweWCWjo2JYP3aW6JkBPzcPt+LOA/RE4HVJ8UpO3mhWWX3NcoEf3oWAp5AJ05429VZkNigYNKGhAJGIjXkpEPTWyu6EMUiMRQ1YwiJDPB1tPorggF6U9uqGeLM6ra1BTXQ1FUyFrfjTpFpIWTQMIGx03H87N+ON+xSJusmsTUNdV+7vLp55lPl/CL6s56YFehnSTXlpEYoQiKTxY40GcyOVtGZOIsRUPwOg+QC8BbI/OtdxoUEYv36LmGmXJ2+zOQ7WcDFag15eXO3Wd6GVe4hdf+te2NAeg+6BaIYboqunHiIGjMWLgSGQHctCtqBi9S3the9lWrN24CguWfoHqxj2I2xGugW4rOiyZbMNEO1h9zl+UvUwDPsrmFRn7IsNa1D+n0RAp0G3KlDYsSKoPwVBOOwDd3wLQWYXuRPYgksdMxhyZjB8O3Ttvx48sk+dauuPOTM5nx49g/5Y8iN04o4btL0BveT6Jm7F3XWR0GryVvAh4EfAi4EXAi4AXAS8CaUVAvCMKRd3XxWGpc1It36c7po6S0zFBYEcxyDPvpDhldbfOymuqC6xoQYaq48P1xQAAIABJREFUe6rj2LClDBXVDejZsy98qozyXZuQTMbRt99ADB40ALImo2xXFVav3YhYIgpJsdCtpAijRwzhWsX0jk+cbU95DZauWgslVILD+hRDbqrBqtWLYAfzkFWUh/HjRqMk1w8takKPJfD5/FWojhvI6VEC3ZCQrN6DAKIYMqgU+UUFUPw52FNbgwVL1kJPRqAqQRw1ZSr69QjCJwPVFXFk5/iQsGQsW7UOFbX1qKprgiQbCAdkjBo2HP16dYNk6rANE+EsPxKmik3bq7Fx6xbUNUZhWn706VmCMcO7IzcUhK2DbbN3767Guo07ENXj6NmvF9SwD2s3rkNTQz1CqoZBfQdg8MDBDODLKirw8psf4M0PFiKcFcKRRwzClNHdMO6wfhjQfQBq4wbmbd6MPVX1UGJAgOCjT8PgccOR1yMMPWahet1uvP36PHy4YBFqG6K47OLvICfbxvHHD+cawO+9Mw/5hWGUdCvBiOE9+f3cr0qINgBbt9Ri5661iESSCPqCkNQAhk84DIV5AeQSDNeT2Fkdw6qNW1AbMTBi+BAEEjqqtm3gEnAIFaLv8JHo3rMQ+T7Abwr7b5p3+TZ/XGjYHIP2ygK2WPC2ClXz+2O766QuujcXAWfOLGXuUKhYU6oed+DkfO0Y2qwjSiK2/3Hn61ocG4UgxhWiuGUYUz0eeU6teRkhqhB7YPVRBv+mts15d90nCxdq35bS0K7oqQPB8hb5xgjsu7fu5Sy3PV+trglRHsH9iOumZYVW+3NLa7ja2XT/3Wfvc/2K99JLufs6TptOY92f+N/2+iQfZwuEaqNAJ4AuLNzdug6iiLuoW93awj0NgJ6i1BODjBbQ0J5Kcf8Bujvx6564jmWqZDIB1RkThpm06xuvmnYW6Ixjod1mcjyd1bZM45bJeumuky5ATy/pJN3WdP7yHVUrpx63JFG+XnrK4ExAQ+dHo2vt8ZAC6BnVJj9UAXqqvT3fvfcC0AmiC3MbqoQTUFX+CmoqevcoQb8+vbC7bAcqdu9GTVW1sMRRVM5sT9LLOoHs1JEVOwAIhwJKZhAAXdTDITsrAsPuCrytlNwap+BU8+Ce1jEsXQz3KfOXADptX6aMRRqLiOxG8WIihlCca0t13yiz37GQYxQt08QFxYQy2U3OmLQp3dzQEamuQsOeckjOpIoA6OILlq8ZoCsM0APQrABGHjYGIw8bxQC9uKAIvXp2x9btm7Fmw0oG6DWRSiQRheSnVHSDATrZbJH1XGuALiA/vwqx/Z3I1BStFzXQGaCzAt2/D4BO6nkaADtvdix76Nj4KZM7UibP9UzGD5m07VBbJ5PnWrqTfZmcz86K80HsxhkdQroAPVV17ib40Dl1v9pTpWfUMG8lLwJeBLwIeBHwIuBFwIuAF4G9RsCF52wRq4q6rvTF75ksMhPJ2KnjYlH7teOfmAPQhQW1C9LpXZvqjOswJQONkUZA8UML5WLT9lr87dGXMPuzpRgzZgKKC3xYtXwOEvEEzj7nPMycdSZ2lVfjtTc/wxfzFiJpRpHQG9CrVzHOPft0TBw/Cnl5BawYnP3pEtz1m8dR3HskJo8bimjZYsyb9zHySvtCy87HiadOx3mnTELvLA07NlXjtl//FWt21iK39xAUFeWiauNXSNTtxFX/77u46JIz8eKrc/HJZ19i9eYy7Ni5CwW5uZh5xnQcPqInTjh6HMyEDEVVMXf+Gjz8xHNoSsrYVVEBW0rCNJpw2YXn4tQTj0Vxrh/F+aTIVbBw2SZ8Mncp3vt4DhqiSRQWFqFHcQlOOmYMjp40Bt3z81iZ/fnny/Gv1z9CeX0Feg/qAyUgY/HShWisr2NIfdSko3H6qWege/ce+GzOAvz5wWdQ1Ksf6qKNaKhdj+GlMi6bcRqmH3ca/vn6Z3hnyXIsX7Ue2VIQeeEsGDBx0qzTcPjxozC4ZzHeeHI+Hnv4KahFJSAXAQ0KQgEDd//2RhQVhHDhuT9Et+7dcPW152L8xMHIDQVg6ibmfLoN8+ctxexPX0Mo5IcmlwBqCMefMQHnzZqKPnkhJJqiWLByK+5/4t/YtLMWp007GuFkI9Yu/BKr165DQWl/HHvGOTh5+lEY0ScfQT3OCn6V6/96Hy8CXgS8CHgR2L8IkFvC1xToXQ+gu4OQjh9siqFrcx3Xb147XUCZfru+uQ17WyKTtqW7t86a/MxkAryz2pZuzDqzD2TStkNpHQ+gd92z6QH0bzFAJ2hr2bANg1XoIb/GNcF9sozC3GwM7Ncbh/Xvg/Vr16Js2zbUVFZxfSiLrK8UPwxJgZWSVCdU5wS4Re0aAdHpZ4lrTDU2NXFSn/C6cuqgpSQ98PJOPTgutUb/UZ0oB43TmSLITpXVJEvYuDOQF9JzVo1rBP8DZHsulNykkRceejbXbCJLdxMGW/1QXSnbSCBSU43Gygo+dtqf4cBzQu4gBTrIwt0HxRQKdALoE0ZOxPhhExDUQsjPzUNJUSE2bFqHlWuXYcGSuaiLVcNUk9DCgBKgYuY0GZNssXFnBbqwmLcZoDsKeQecuxBd0TSuSOcB9K57Dz3YLfMA+sGOcHrbTxegcz07gyz5DHYIoy+yBqQv+p6cweiLlnPPdboJEOkdgbe0FwEvAl4EvAh4EfAi4EXg2xcBsiQmxTZ9BYPB5i8Sm9HvUudFXGFHunO58WYLdwmKq0TnSqwGbMngRO6kZSBpAQlLw47yKP7+3Jt478P58PvDGD6kG0p7BJGbnY0pUycgGOqO51/8DF8tWIxevUswdHh/NEXrsL1sI2qqqzD91BNw6XdmIhbX8fbbC/CXh56D5S/GwNIiDOuuIj/fj7KaWsxdvBa5hT1w3eWX4PRJg5GMNOJHt/4VSzbtRMyXjWknHwulbgNy/XGcc/Z5UHwSbv/l/Vi9bguuuOoSVNVF4FMUvP7yW+jXvRi/+dWP0L9PL2zaXImHH38Gn3+1ENOmnwXZr3LK+ro1q9BUvQennnQsLjnvZPToVoi163bhyadfxtrNOxDIzkWfAaUIBLOxZMEyJBobccXF57H1ekEImP3xKjz2/HtYu2s71KCEPr3zWBnfUNeIZSvWwbJDOPmkE3DR+adj7aqteP7FN7GurBZyTj7yc3RMGZGD40YPg5bQcOcfH4FZXIKSbkXIkrJQkB3EnC+XolqP4rQLz8LVl56MjXO34+kn3sXCTZuhhUM4evIYZIUtXHHlDOjJKM6f9SNOVLjhBxfhiImHoaQwC7M/XYWXnv8Yu3aVo6hYxrBh/ZCIhbF0+UbsiVTj8svPxIxjx6EgHMDsr9bikWffxLqtlcjJCmNMnwIM6hlGZVUtVm7ehbiahfMvPh/nnzYB+UoSsmWzJbj38SLgRcCLgBeB/Y3AIQ3QnYIxe7HjaC906Q5sOhOeZtK2dLtHZ0FqD6Cne2a85SkCHkDvuv3AA+jfLoDO16PjpMSqZ8uCmdThV2XkZIVgxBNsM1eUl4v+vXuhX++eWL50MbZt3oyG2nquU2OQIlpSGKCbBMwdT3bqS64NO9e6YZguLPJkRYasUr0lUqg7Vu0OEBfPFbdmumv1Lq4ZYUElPhKrzB3bKovs1Z0a6qQUIC7vLEn6AWEbL6A51z/nphCKN2ESRDeovo4OW08gVlvLKnSJa6DvHaC7Fu4E0CeNnoIJo47gGui5WdkoLMjHmvWrsGL1EsxfMheNiTryX0MgV4EWJJs4G8lkDIYRh8H1zw22kHct3AmgCwv3FgU6HbesEkCXPIDedW+hB71lHkA/6CFOawftAXS6bxAAp3uZq1RygXllZSVq6R4TiaC+vh4NDQ1oampieE7L0Pl14bl7rtNVO6V1AN7CXgS8CHgR8CLgRcCLgBeBb2kEqPYxwfNwOMxf2dnZKCoq4q/CwkKu+0uJjDQ2ow+NyVzr99TxWer4PHWONKFTOTGarJe4Tjer0HlLlNRtIEpW6AE/1EAI9TETG3fU4enn38WX89egsKgbzpl5JKYdPxqaInFt7bfeno+XXp6N/MIinDnzaEycPAyJJLBi5VLcf//D6NmjCLf99CYUF2bh0zkr8JeHnkdCzsPhIwbijhvOgU+zsXlPNW6546+I6RKmjB6JW//fhcgNNeH6Wx7Bim3lSIZy8Ku7f4QhRRIG9AihKQb84q778ekXC3H0tOn4wQ9n8Tsp1Um/46f3obJsG7578QU45qix+GreUjz74iuobozjmh/cgHETBnC6wKb1m/DZB+8jLzuPa5L36VWCF196B6+/NRsFPXrjnAvPwKix/RCNA6+89CHeeuV1nHbisfjuxWeiKKhg3pfr8Mg/P8LCLdswfuJh+P4l0zDisL5Ytng1nn/lPSxYUYZjjpqA2266FD4LWLxgNX5x7wtQu/fDRRdOw8yje0FtbMLmlZswe/5y2D164syZ0xAtj2Hpgvl4+/15WLBmOaZffDau/+4s9ICEhV814qZf3YO84nz86s4bcFifAIJZwLKVW3HXbQ9CllScd/5JOGfWkdD8Ptz9ywcx/4sNGDJkCK69fhYG9i9GdWUCr771Fd7+dA4sO46rLzwD008YizmLtuJvT72B7XsaMHbUMFw+40hMHlWKbdsrcd+jz2HO0rU49zsX4crzj0WBGoVqSQiHAq3slL+ll6x32F4EvAh4EdjPCPzHAHqLpXL79WXFlHfq52slZ/d66Kl1O9OzHs0UUneGVXambUunh3gAPZ1otSzbGec/s5YdWmt5AL3rnk8PoH/7ADr1RqrL1gLQk/BrKvJzspGMRmDrOvJzctCrezFniy+aPw/btmxGoikmTNAlGXFbgk76bgegu1bq/BR368qxypws8QRU8tGEBNngsee6UKi7tdEFfE8pE+JYtiuKKlTtzeVkBICnSQk+Avd7rsFD/xO2e1wTioTusk2O75AUCQq72jgA3dRh6lSPLYloTQ0aqyq4DrxNMAsyq9ktsolvVqD7m2uga3YAE0ccgfEjJiCkhZGfk4uiwgIHoC/FgqVz0ZSshxSwEMhRoAQBSbWg6zHoejzFwv2bFegeQO+6987OapkH0Dsr0h3bTypAd61A6Rwlk0mecKWJWQLjBMkJnK9fvx5lZWWoqakBwXT6l/6WOjHL9z+bJlyFC5cH0Dt2LrylvAh4EfAi4EXAi4AXAS8CHY0Auf/QmCsUCjVD9JycHJSWlqJ///4YNGhQM0SnMRmN60iZTk5BNE6jMZ47ZqNxnDsOdG3gqR1JnRyFqHqYDJkgumPjzgW6JBMJKwHZ74OtaIgYwKYdDXjw0X9hzlerMGnKVJw760iMH1EMRZKxY2eU4fn7H3yFIUOH4ZjjRiM7z4fGiI6t27ZgwcKFKCrKxtkzpmP40MOwes1G3PW7hxAq7I/vXjwTZx/bj5O2axM23vxoFR574hWU5ufhgTt/hKLcJlz1wwexqbIOwR49cf+D16NYMRGwdMQSAZx74TWoi+j4zhVXorBbCDl5PtTXxbFuxRYs+uIzHHfUEbj+6jMxf+EWPPrU89i2qxLHn0JQvBSaYrPd+6B+vZEdDEBjlzjgd79/BJ9/tQIDho3EpKkjkFuYjWjcxtZNu7BswWL07laA78w8DcN798LqFdvw7EdLMHdzGc46axxuuOx42I0x1Fc34vVPluKB5z/EMUdNwq0/OAfdAjbWLF2PX/7tVVT7S3Dl987CjCm5MBuS6BYKYXtlDO8s3YCmWAJyUwL/ePyfUP0qzJCMMcdNxWXnz8LgkIRVy2O49md3IK84B7+9+4eYODabpy2Wr9uBX972KBobyFb/JFx44bFoqI/jl3fdh22b6nDBBTNx/oVHoCA3gETCxqYdOn7/t6exaPFC3Pi9CzHz1ElYuHoXHnr6TazdshvXXHURLp4+CoU+YMeuRtz78LP4bMkaTDvtNFw282iM7B2Gn3ZMzn1piAo7eh14y3kR8CLgReDbFYH/GEBvKXbaugY6hd+ZuN7vM3Fwa3fud/O64AY8gJ7ZSeksgJ7Jfjoj8SKzqKW/lgfQ049ZZ63hAXQPoBNIDmgqCnKzkYzFYCUTCPv9yM/JQk52EIsWzMPObdsBUljKKmxFQdSwkbQJphOzFuMC4abu6sAdVTlBdEb1NkzLZAAvPkJpzup0B7QLmO46VhCI8iMUyoYkEURXoPCyCrdBpTroiviiCQaZVlRkKIoMjSC9w9wVgugqKeAlqFTCTrJY9U2TCWTjTgC9vmIPqnbthGQZzQp0Un27AF0mC3ekAHQriOEDRmLEgJHIDZN9ezF6du+GDZvXY/W65Vi47AtWoNs+A2rIhq2SbXwSNln32WTVTPbtHbNw9wB6Z90Ju+5+PIDetc6NC9BdNZK4h8nN6iSaZN25cye2b9/OXwTPq6qqEI1GEYvF2LqdJl1pstWtv0lH6CrRabzoWbh3rXPutcaLgBcBLwJeBLwIeBE4NCLgvn+6cyA05srKykJ+fj769OnDIH3AgAHo1q0bK9Tp75QYSR8XlLtJj6k11d3t6Tq9Z1KyuswQnfK3nerqnOxtka+7JiNhAXVRYOuuRjz1zOv4fN5qnDTtBFxy4VEo7aHBSpqo2JPAcy9+htdf/wwWgpAVDYpfhi0nEIvVQJZjGDiwF2bOOBUTDh+F1as24lf3PoTuA8bglh/+D0Z2lxCLJpBdHMRnCyvw05/dj/4lxfj9LdegR3EcN932JDZVVCO/f1/88d7vIkTS9ngMdY1BXHPdTxA1ZcRManMAoawwYk318CkWFD2CgX174J5fXYea2hhefeszvPfJXJhU4g0aYlELpT164aRjJuKkowdjQO981FTpePypf2Lu/EVcY1yHAiUQhGkZkCwdiplAUU4A11w+C+efcjQWzt+C3z03B4srozh75iT8z6zR6KaZqC5vxIsfLsMDL3+J8WNH4fbrz0RPv4Ulc1biz8++jtq8wzBj1rG45MQeCBoWqrY04MMvl+Oxtz5EXWMMY/sPQl5YQ2VNA6rj9QiVFuC3d16PwUHgw/ea8JPf/gbhPD8efeBWlJQAQb+MjZvLcd2Vd0ORwvjxj6/GpCNKsWbNLvzlzw+jrsrEz39xI8aML0J2loyGRguxpISbf/EQ1qzdjBsuPQfHTh6Hddsr8PwbH2Phig344Q3n4byTxyBXAeobTdz3yAt4+/OFOPK4Y3DpjOMxfkAewjT9YdGMRHrCwkPjKvWOwouAFwEvAgcyAl0OoIsbe3ugMH0QmD5AzwRQ8hQ++8YevE+m7Uq3RR5ATzdiYvnOPD/ptvBg981027M/y3sAfX+id3DX9QD6txOgi5d5MZCgGuh+VUF2OAjZtiGZJmTbhI+gs2xj1YplqCwvh09RoagaoKhI2jJ0ifTcpJwU91L+cgG6+2x1rNltmxTYZFnuAPYUtXmz7Z2zrKiDTjXOZdgWTTmIL1ki1boMSVZaAXT6PVvGM6yndpAVunCKp18pisQQXVUEoCcbd4tgvmkARhJGLAK9qRFwADop0FsDdH8zQNfsIFQzgNGDxmDU4DHIC+ehuKAI3bsVY+2GNVixWijQGaD7TahBC7aqQ7cTkGVh026awsKdbdxhgP3nm2ugp1i4M/ynOnJeDfSDexfs2lv3AHrXOj8E0N37HU2o0mSqqxgnQE6q8xUrVmDt2rXYtGkTq83p965dOx0NTcYSPKcv+t6diHUnaA+l8V/XOntea7wIeBHwIuBFwIuAF4FvawRo3EUfd0zmJkPSOIz+lpeXh4EDB2LEiBEYOnQoQ3Sye09VmruxSx2fu2M5LulDCdr0KmorDNElS6jQhZmaDZ2SqclQzaeiLiZh/bY6PPPCW/jsy+U4a+bpuPTCY1CUZyER01G+O4E33pyPN9+ai/yCXujVuxsSeg1kTUJ+QRCJRD2XKjv91GMwcuRAfPDRAvz6Tw+j99AjcPvNV+OIgQricbACfeHySvzizocxvF9f3H7VRehWkMBP73oKa8p2ofeYYfjDHy5BdwqPbmHl6gj+96a7YPmCKOpRgkB2NsJhsrUHsoMycv0aaNErrzgN2XnZWL1uF1585X3UJwys27gbiZiCRFRHXsiHMUMH4vJLjoNkaXj2+Vfx1eKlyC4sQn5JASu9+d1dTyKgysgLBTD9uMNxzKghmP3RSvz2xa+wTcrFGadMwMUn9sbwYhVlm3fjwZe/wEtf7MCY0aPwkytPxLB8Ews/WoLfPPkv1Hcfi7POmYazjypEOBbFey8vxD9efgON4QCmHDURI/sOxeTDS/H4Ux/i9Y/eRt+xh+GBP/4YRXFg8bxGXHfbncgpCuGB+25Hj+4SCnJVlFcl8P1Lfg7bCOLHN1+DwUMKUFURxW9+fS8aag3ceNN1mDi5CPkFKhRZQmPMwu2/+RfmzF2Ci6Yfi5nTj8S6bTV45PnXsb2iDjf+4DyccdRQ5KrAnsoY7n/iJbz35WLMOOdsXDbzKAwokBGgeQAPoH9bb1XecXsR8CJwQCPQJQE6TVy3OUqaxBZ+rR3/sM1qeplWmYDQzpqgyqRtHQ+WWNID6OlGrCVuma2Z3lqZ9IHO6p/pHUlmS3sAPbO4dcZaHkD/9gJ0ymhmYG5ZDJdJhZ4VDMCnyEhEItATUejxCDZv3ICGujoE/X6oqgZJUWHIKtu3swKd6o8zQBfw1xGki2eTA8rJGl03dK4J5/7dtW2nMyAKs9NowfmeAL1uIRpJsg0eQ3S7RbUuSYoA6rJQfwoITypOA0k9KZTsTll1Up8rKtnI03LcKtg22bWbgJmETwICZPPu1EBvAegyYAn1OX1pdgiqFYRqBXD48IkYP3wCckO5KMzLQ3FRAVauXoElKxZh3uI5aNLrIPktVqBDMxigKwrZyguAbhI8J4huU309SkNwIbpNBn/8H/1G0agGugfQO+Ne2FX34QH0rnVmXIBO58UF6DTpSvdAUppv3boVX375JVauXMnfk92nO2Gbqjp31ecuPCdVumsH6lm4d61z7rXGi4AXAS8CXgS8CHgR+O+PAI3JaNxFbkD0cZO46WdKdqS/9ezZE8OHD8fhhx+Oww47jCG6myzpvnO2FwkaFzKQ54Rseq9UIdsKA3ThxyZmuEmBHjOSsFRydFOwZVcj/vHcm3j3o69w1swz8b1LTkJxngm/JqN8dwyPP/kB3n9/PqYePQ3nnX88+vaXuNSYz0/vvUAkChTkAUYiiXc+WIR7H/oHCvqMxHVXXoTpk/IpVxzrdlnYWbEHv7jrGeTIwFO/uxlZvghu+9UzWLNzJ4ZMOhx33DEDOZTQnbBRU6fgvAt/gNqYjj/8+VfoO6gAxYWkZgfCQcCMAmYCyAsDSQPQgkB1A6ArwHMvvIOdZQ2oq06ioaoG5Ts249b/+x4OHzsG9z/4FL5ctBinnjkD02dMRbfSIBnIwUgAtgH4bCBLBooU4PPZy/GHlxdjVcyPmdNH47qzR6CXD6jZWY2//vNz/P3jTZg65Whcd94RmNzHwIKPFuGuh19EVfFoXHzFTJx/XB6i2yrx6F/ewOz5SxEe0BN/e/AnsOqBoBrDXx74GP9+/3Wccv5p+PH1M2FsASp3NeHHv74Pkmbib/fdht69ZGQHJGzY1ojvXXIn9JiKX//mFkyZnI/16xtw28/+AFXKw+WXX4BTp/eEFiQnPGDF2ij+8MBLWLFqHa668AxcfO54zF28C79/6EU0GRKuuvI8zDp2IErCwM7yGB7+x2t49aMvMG36dHznzBMwvIeGvIDkKdD/+2853hF4EfAi0CUi8B8B6E4pUicAX6uB7irLWsFvx8b1IAetKwPKTNqWbrg8gJ5uxMTynXFuaD/pToA3KzIzO6wut5YH0LvcKWlukAfQDy2AThblzus51wd3Co47ae/CQI4nDNwa6AzR6WcLsmWgW1ERssMhNNRUo6GuGg21VaisKEciGkXQ5+enu2nbSBI8Z+wr0K9r396S/NYCuznjnmAT2ZY74wRJcpXoKZMKzbl2QoEOqAyuWYlOKndL1Ah279tump1YTRBzUpzL9CYu7vD8Jcuk+BQ27s2gncC1ZUIyDSiWAdUiJbgprOZtyTk2BZItALoipVq4BzB5zFQcMWYysvzZyMvOQX5eNpauWIpFS+fjq0WfIWo0QgkB/mwZks+EAYL6Apa7Fu6sUCAFuhNFignXx3PgOX2naD7YkgfQu+4d9OC3LN3xA7UoXQvwzhpDZhItviy60OfVf9zTHF9XkUTniJTmmzdvxurVq7F8+XK2cW9oaGDlEsHy9sZBzc4droMHJTRJlOxD9Sa8jxcBLwJeBLwIeBHwIuBFwIvAgYoAjccoWZFgOY21qL45jdPod4lEgsvt0M9FRUXo168fhg0bhrFjx3LN9EAg0JwQ6ZbvSR3bNbsJWUl+MSbFtUwQ3QHo7jEkrSRkPzm5yYhZEjZuq8YjT76CT+YswYyZZ+LKy6ehONfkd9qaGgv/evkLvPbap+hZOhizZp2KEaOLEMwCorFGbNy0A6qiYdTwUsiShk8+W4Jf3vsQgiUDMXP6cbj6nIm8nbK6JB57+lN8/Ml8DC3thr//7hrY8Qhu+flTWLF1K4ZPnYTbbz8XWiyOXrkBVNQCP7r5L1i1aSumHnsC/uf6U5FNcukksHnzFtTviWDk0D7Q5CxEmnahsq4WjQkNA4f1Q1ZeAKYOrF+TxEN/eRJlm9fjRzd8D5MmjsArr7+Dt97/BKUDBuC8i07HmHHUbgnr1u5GTVUlSotDGNC9G3qGsjDn0+W495VFWBnRMHP6WFx39ij01GzU7KrCo698hSc+WIexo8fh5itOxJS+wOJP5uHmex9Hot8UnD7zeFx6Wj/UbqnAP/72BpZs2IrwwL746a1XorvfwoY1u/G3h/+F9Ts3Y8C4wbjnF9chv8nGsvk1+NPf/47tu7fjqcfuQXa2D/16KNhclsC13/8t6qri+O3vb8To0YXwaRJ+fOPD2LCuEieeMBWzzh+Jfv0LyTMP73y4Gg899Tqg+HDdpacGZ3VnAAAgAElEQVTjpGMPw4Ll5fjjIy9ia3kVbrnpEpx59Ai2cK+sieEvjz2PN2fP48SCy2adiCHd/chSqQyAVwP9QF373na8CHgR+DZHoEsA9JZZreYJ7a9J0A++TTpPk7ez32/qHp2l8M2kbd/U9rZ/76zJz0zAbme1Ld2YZdpv0t1PJsefSZzTbVdnLu8B9M6Mdnr78gD6oQvQufZ4c5kSotitATrBZVKhE6qxDB16LIr+fXqjKD8fVXt2o3LPblRV7Ea0sR6mnoSmqGzDnjANmDIBdJm3n/pqxzA7pZY51yaXyOadsvJNx+Zd1CLne3AK4hcV1HkDDNAV2QdNDXO76f2RM/tJ5d4Mm5z0ALFTkd3PinTaX4ulvLByl6iMejNAJ6BPbaK656kAnaA1AXTXwr0FoAegWkKBrlkBjB06HmOHjkNuKA+FefkoKszHilXLWIE+f/EcRE0B0H1ZEqCZ0O341wE6qdAp3Z7t2+lckN+fY+FuCyW66iOAriBJ9ecVP4KhHJT27Q/NH0YsaSAQzoGs+JFIOrHleDtlcA4iefSea+ndZ/dnaQ+g70/0Dvy6/37qbp50dZMUXCXT7t27sWrVKixbtgxbtmxBJBJptmp3x3TudePWO6cJ29RPi5tGms5dB/4wvS16EfAi4EXAi4AXAS8CXgQOqQgQQKcxGAF0GpsRQKf65/Q9jckoGZLGaqRUJzt3snE/+uijUVhYiOzsbF5evOqKdVMTVt0537gVB6zWAJ2T1Z1I2qoFWwGiugVdkrClrBYPP/ESPvx0Ac4443R899JT0b1QgioBetKHRUu247kX3sWKlZsxcdJ4nDJ9AiwpgYULN2LO5x9j2LCB+N7l3+H2zZ+/jG3Cq3U/CrL9uGLGUSguCKOysRq/vu8l5OR0w3WXX4Kzpw6BGWnCz3/zMFbtKMOwSZNwy/9diBwzhu65QcQN4OHHZ+PVdz5AdWMEl195CfoPzMbusiT++cI/YTRW45Ybb8DYUYPw4Uef4N+vv4WoYTMA7juwOwJ+FcsWVeHzjz5HfpYP37/8bEwY3xdzv1qBp194DRu2bMdxp5yCKVOHIhrX8eEHn2HbxtU4cuIYnHf6KRjVpy++mLMEf3tjPjbEA5h1xgRcNXM0iiUTu7buxt/fnIdnP1qDUSNG4I5rZmFwnoXtq9fg1489jy8rJUw5YTLOmzYMgSiw6JOleOPjOdCLCnHRxecjpOtYOm8V3nrvNfQcXApfcTb+9KtbMTAIrF4aw+U/uBG5JQU456zpGDK4GGPH9MKmrY24+/anUFMVx7XXXYppJ/dHYb6Mvz+5EG++9gVMM4ZxE0tw9DGjACsLL732EZYu34hxkyfjh1dOQ/9eBXjv05V4+tX3UR1J4jvnn43TjxqMnjlAeUU9/vjAU3j9k/k4Y+Y5uPKC0zCkexABsvlvNctySF2K3sF4EfAi4EWgEyPgAfRWwc4EUnsAPf3+mgnYzWSiPf2WZbZGJv0m3T1lcvyZxDnddnXm8h5A78xop7cvD6Af2gBdQHR+1d8nQNcTcUQa6jFs8CD06FaM8p1l2F22HeW7dsBMJthunCIViUURSyQgkTJaVhig0/YZhDM4b1F5s+rbsVenJVqBQFagC8jdgoocqM4bpHU1aGqIv7cJarOXe0upmNb7E/t1wZSrVHf3ycvSi6hrKU+AneqK2SaoyriPgL5tMrTeG0BvtnA3AxjQYyAGlg5CUW4xepR0R2mvHli3YQ1Wrl2GRcu/RNRsghK0oQQtGHICcT0KRSFQTokEOtfH4xroDNBNAdAd9wBqA3/RBI7f32GATsuLA/QAenp3wa69tAfQu9b5eenxu3hi1VWJk407Kc3XrFnD8JzU53V1dXzvy83NZTWTruutDiL1PuWqmFJrqWdyzrtWlLzWeBHwIuBFwIuAFwEvAl4EulYECHrTuycBdALmNAbzc4kylcdt9Dsa19G/9POAAQMYoJeWlrIqnVTo9KG/kSqdxm5t51IiVtx5xxQKdMUUNdDdOuiGrYucdp8CS5axdtMuPPLkS/hywUrMnDUDF559PEryZNimDV2XoVs+zP50OZ74+0uoqKxGOCeMuoZKaD4bw4cNwHnnnI7jjjkCkSYdH324GL998GnIBb1RnBdAILoNsOPYVF6DvG69MWDgUNx05cUY18uPsk3VuOPue7GhvAoTTjwFN910DvIsA2EVSCRVbN7RgH+/+SE+mTsPe2rrofo0GIk4fLKB46dMwHcv+w6GDMxHUwR48pl/4oPZc1Be3QhL8kOWw4hHExjQuwdOP+lInHDM4ejfJwc19XF8/uUKvPzG26ioa0BdpAlNkQbkZQUxZcJonHvmKRg/YiDCFvDZ7MV45PU5WN8kYfopR+J7Z09Gr5CNmt1VeOa1z/DEK19g4vixuOMHl6J7wEK8rhxPvPoeHnr7SwTystC/2IeTj5iEPnm9/j97bwJmx1GeC7+9nv3MPlotW7bkRZu3YOAacAyOCWAguRC2sAYcCCQPCQk8T8L2J9wkNyRcSMyOSUgwNxB8Y2MwYDaveF9ly5blXfvsZ2bO1vv/vF+fmmmNRvacI2k8lrv1HM1Mn67qqq+qq6vq/d73w6X/90o80awDmoV+K4vlPWX4UQOPDz2JwfWr8NV//P+Qq/hwqhr+4avfxl3b7gf8EGzuT//1n8JpRvjLP/9n9HavwEc/9n6ceVYPchkN+/cBN1//GG655de4e+uPUSqbyGV6MVXX8ZLffiVOP/MMvGxLHwbKFq7+1T348rf/HybqHi5+7zvw6v+xCcsKEfYNjeJL//qf+NnNW3HBq16Hd/3uBVg3WIAtnSbeG0mP1AKpBVILpBY4HAs8DYDebDJmaCgTgSDgZm0kEwNOFriJE29ocyvcnLcEiswdg4vxRrZsv3NfVghsMUfsQNL3oTUWOyCHt22ZxQLD2y5YBwk6AVw7uE2rDdvXxmzX1osBUnda/07SdVKfdtO0a+NO6rEU08zaiWxS8mLbY2G1a+dObbBY9+m0fO2kW0hd5l7TjjzwQvI/uLyx9Hb84kn8voCKHerZOWQ5BJydZWYv4BZL9BJlJ7KYYynwVhTweKxvsbpV4WNycsxAJ5DLOOgGQvT39qCQy6JWqWBifAQTY0OoV6fhNBgP3UGj2RQ2tJ3PQ7cs7iAgkJhvgcw72Df4UX8zzrgAQ9RRJ2hOGXbx7Degm3EMc9/zEHgEk0PohhHHWec/jZsSFgzdkjmL53qy4VFv1DEwMCCbGI16A56A0dwEiduRbV0oFATkajqubGKI9Lwfs7RZPrINLMvE9OQEGBzOajHAOd1hzHHFQEfIstgwJAZ6UeKg21EWG0/agk3rNqO31If+nl4M9Pdh+44HBUC/+/5bMdWcgG+40DKeMNAjg0zTGDAPQ/cAAD0il1+1WcuxgDaKGegZatLD9QNoZouBvmYtrGweDTdANl+GbtrCQA9jL4Z4nqZA9KPYWzt5tp+v77bDaYZOwNRO7LxY7dnufY6ikEJHzUIJd3k1abGDECU/x8bGcPfddwt4/vDDD89Ig3JzlQA6N2PV2MifsyoaLc2NluNRktXeUeHSRKkFUgukFkgtkFogtUBqgdQC81pAzY9n4pW3QucknbKTc7Tly5dj8+bNOPnkk7Fq1SpZP6q1pGKkq3mdmhtWoyYCUTmLAXQz1GC0luexWlrAKGUItQjNEHhi9xB+8rMb8eCOnTjzzDPwypf/Blb0ZSWYmeuaiHSC6Dquu2ErfnXtr+CLw7eL3t4uvO6iC3DmllME4G02dNx+23348Ce+gOO2vAhvfuMrsSIzje9971+R7e3DijXH43ff8EasG7BRaPoY3zeC/7rip9g1VsfxZ7wAr3vti1D268ibgGVaCA0b+8d8fPv7V2Ci6uLJnY9ixeAKHL9yEP/zogtgIcRATxbQLVSqPi6/6od48JHdmJZ5r4WBvn689IVn4dxz1mOgKwvTEGI+xqd8/PBn12PbI49gaGxM5tOnnXwSXnT2Fmw59QQUTQ2mDzy07XF8/1e34qmai5ecew4uOu9MdFs+xvaN4KfX3Y7rb9+BM7dswTvfcCG6LDrFu7j5vgfxrZ9ch/HqFLqzES588Yvxu7/1Ktx8z1P43GX/CsvOYU33crz2wpei2JXDF77xJRRX9+IjH/gQrKEqTlrdi1sf3ocvf/PfEDgMtQb8r7//CzTqHj7zyS+ht6cXb3nL63HqxhUoFRjqDXhsu4OdO3fijrt/gYnKMJp1A4Mr1+D1v/9qlEp96NUDdGV13LfjcXz3Rz/HWN3DG3/nNXjZljUoGT527xnCD665AXc+vAtbznoBXvOyF2LdshIsgzsEs8Hx0kc6tUBqgdQCqQU6tcAhAPRNmzbBcQigR7JpTQCdADYBdE4UFICu6wZ0jQB6DFAlN7QOBaDzDRGrwbYHura7WRabpD3grJPNwk5Nf7TT0V7tbph2wlheTKD+aNtsMfPvrD8vZgmPkXtR26rNcWAxan6sPTed1KeT8aa9tkmC5i02bXsZLPhqMpujsL33zYIzX9QLY5spqa9I2MwHxkCPZCneesO2AHTCxaHvw9Q15DIWbEoTIxI599p0JY6DPjWB+nQVbqMBLyBQG0G3bWiM62sYApbHznoxSKQJgB4Ka53gfCx3HMu4x5sLgGWbEqucxfA9F6FPT39NHP9MyxKgPZZlZ+xgQYQRBiGqtRomJytYuWIl8oVCC0D35DvdMCWd53vo6e6BbWdQqzXknpzz8DuJpR5BmKG2bWGyMo7Ic8R5QBjg4jPIv3QEIh1vQm/FQbdBAL2ADHI4/eQzcfopZ6Kn1IOerh70dnfNAOj3brsdlfoYXK0B2B70TAgzS1aDiyBwWjHQY9uEioHeknGfGwM9KeFOqfZcoQurCKBnCKDPL+GuSaz3o/vcLGrXfp7frN354GKZq5P3QEfvm/aWHEe9+j/8zmcFEGddOF7RqWdoaAg333yzSLhTvp1tpgB2dS3HRiX9nlyzzAXT4zHyWHgnHfWmSG+QWiC1QGqB1AKpBVILpBZYsAVU6BzO3zjX4hyM59RcOxlKh+e4XiT7fMuWLcJGp6w70zAtv1Nx0VV6zvMm0YRPp/DIghGYMAMNRouBzpUvAfRIC9D0mwg0HYadgxuaqDYhoKmFBszQk1VwBBtmxoZHoTRdR9NpouF4yGR1TNea6O0pU8gM9WoEU7PwwP0P4c8+9TUcf+b/wB/94Ruxrt+HZTho6iFKPSU0wwi246LHm0JPuRuNpomRWoiabmOgByj6ITJ6hL379mNgxSB83cJ0E3hyzwhOXNuHyYqPQtZCORNBC1y4dR/ZrIm6q8HImZioacgVNVTrGrImULABKwqQ1WOlOM+PEJka6oEmMvZuSLZ7CFvXYCEQ9ntGPAcC+J4OxzTgUctcByIvgOaHKFpUwANcXwfDzVuhB7/hoFS2EbAshg6fSnN+gKDmoKxlsGe8Dn3AhsW9geFQ4prTDWHPRAN6X1bq3eOZaE470LptuJougP/+oQArVhpw3AhuXUO5DLgOnSB8IGwiY2fhN01kMqxHAD8MUJ/S0N1noq5D9leKgSfOBoFpYd+0j2pooLtgIO9Poaj7MK0caoGNiq9DNzWUEMHyqFAXsUO0ibws+FFIL0wtkFogtcDzyAKLDaC3WICd7Ol0Bji2t3l0LG02pQD60n6OO+vPS7tOS7J0KYC+KM3SEaDRYssdvQKmAHr7tj0QQI9jaS8AQBfmNWBoXORF0GXB6cNt1oSdPTU+gunpSTiMFRdGAm6TNT5JWWLG722xMGNfF8WmJGCtwaCEuxY7hHFzwnNdAc7p0MfyUcbcdVyS2IUtns/nBGAiwN1sUv6OTPUMmo2mOP+RVe66rsglU4LPsmz5aRimAFl2Jgun6aBSmUQumxfQvF5rynX5fAGFQlFiqzM/Bf6xfIyDjsBrgc5kBAicLiB6RAY6AfQoAwLoNshAz2PDiRux4cRNwkBnDPS+3h6RcN/28FZsfehOTDkTCISB7sPIAlZOh+c14HlNAdIFPBcAnb7lQcvxIY6FzpbjP7obGJTK13Rh/acAevtPxbGQIgXQl1YrEkCX8SmKZOOUDPM9e/bg2muvFRl3xkLneMZ243Uc75TE53xOB4oFxTFSbcoqefilVfO0NKkFUgukFkgtkFogtUBqgeeuBbiO5JGUbVcgupqHJWvH68g0P+eccyQeOmOhKydJAui5XG5mzkfwnfO/CTThIYQR2TACY4aBboqfdgjNCKCbIfzQRd1xASMD3crDoVy766OYASK3KuvkUrkH9WYAx/eRL9qgz7/ju6I2lrEsOJ6PwIuQs/KYngjx618/hE9/7lLkVp6Mv/rY+3DuRgO2GcIxgIrvylK9z9RgTO1CX08fgqAg4O1UpIv2Y7bZRMHwUHeqAB3djRxglaBZkbDg9dBFliQ9x8Pk6AgGB/pRq9ZQKJdRY/m5R2RyHQ3kLNYD8Go1FLOmOAd4fgAjm4HP+O6RhkagwXE85G0DZuQja0RxWLWQ+wEWGl4Ih3sKNhXWWuHcXB96oCFn2aIgFzp0VDfgawGcwAeyFuq+B51O8TUfJS2Had/BAyPjOOXk1TDqkPjithWiGoWomT6CWh1rM2U4Uw7qlo3QtoQt73ohSsUApmGgOk0CAJCzWY9J7Nm3FwN9q5E1yxJqzgvqNBkiPyeA/2iDing6jOp+ZOEi0z0I18zAhQY/jFCO6sj6VfiBDkcroqZlxcaFKETJjD0u/Ij7Eu3hIs/dpzMteWqB1AKpBY6WBZ5VAL09Okh7gKN6QbT3okgB9Nirr52jE+CsnfyP1Wvb68/HqhUWoV4pgL4IRo7VR9rp02qcaXe8aa8yKYDenr0UeD3LQCdALfHPZ1Qc+PuBUvU8w5W0KWFdWkAy5dh9D16zgenJMVRGhzE5OQHGSLcNC6VyEVY2g/HKJBquIxJ1tmXD5IpRi1px43xYtgXbMmGbJprNhgDfZKDncln5eJ4j5+s1LjZ1mJYhkurK898y+LeFTMZGpTIhIBW9/slGd10HtVoNDInOTQ2ekz4c8T1ICXkLukbGd4R6zRGJfsrCl0pd0DUDjUZTFut8Y/Z0d0GLfHhOvQWgx8A5GQEhpf0VgA4bFgH0qAAbOWxYuwkbT1IAei/6ervx0I5t2LZ9K+578E5ME0A3FYAezWGgKwCdgBnl4WIAPRkDPRbhj2AQiEMKoLf/PBw7KVIAfWm1JQF0ss7ZLtw4JUi+a9cuXH311SLfPjo6inKZm2kRqtXqzCatAspVeybB9Lks9BRAX1ptnpYmtUBqgdQCqQVSC6QWeO5bQM23ZhypZQ0c76EmZd35twq9wznZueeeCyq9MoSYqKxFkaxLOQ+kMzfBdzpzE3AfRxMu13BkoIeGMNAJngsLHWRW12BaIUzbRKABfmQg1CxAM6FR3YhKb4EHl86augkrl0OtwRBqnoQEqzemkJf1dB70ZQ99AybyGB9ycONNW/G/v/wdrN78QnzwA2/B+kEH+bwDvRAz2VlTHRMYCJsiP95sZlCPytCKWZGZL4cRdK+OwPTRaFSx4/E92LDlbIxXmygWcxjaP4qeQgFdhQzc2hSNJqpoTYYVK+QxPh0gXzLhemRwRwKIGwzxFnAfwJN9Cd3KolJrwgk1ZApZmKYOm+t2twFTC6CHHuDrMMwc/CCEjwCersOnLp1pIcNwb0EIw49kzyJ0PdhdJXiRD8dzYGVNNANXwsJZgQnN0TBZdaEvL6DhBejVGeQ9ghc04VsBkDGR0YDsVBOhF0Ivd6Muewohqo0AHkZQzhfgNrKy11HINjE+vRMD3f2IQhs6etCoBygUJGAcfC+H4REX+V4ThbwJb2IPsmSaF3sxSda8lRHFv6wzATtqSFz2UC/B0bNik2wIZEO6YITwdPaN9vb4n/tPaVqDgy2g8LdD9YW5+FzaZ9JetJQtwP7ZHqZ8+LV51gH0hVe4HXBG3LXkaP+hP7qAzuE32UJzSBnoC7XUs3Nde/352SnjMXHXFEBflGbspD8f/bE2BdDbb/yDGejPBKCrGOgWZewiMsIdIAzA1bjvOZieGMP4yH6Mj43Acx3kszn0D/ShWC5hbHwC1WYdru8iz80DxkNHJMAS5eV4LpfLIJfJYHJyUsDyjG2hUMgjn89KHPN6vYZ6tdoCzQHPdwVMtzM2VgwOolwuwjCB4eEhkW0vl+npnxXGOSWTXddDT0+vbFoQFG/UKaWWQ29fP1w3gOvEH8fx4XshCoWShK5hulqV0u4aVq1cAQ0BGrXploS7NstAp4R7lGSgEzwvwI5y2MQY6Ou3tBjoMYD+wEP344GH7sG922IAnTHQ9awvEu4GV+YgYO61JNwpOz8XQFewecw+J4CuMwYdtJSB3v4DccykSAH0pdWUCkDnu5Mbp3Tueeqpp3DFFVdgx44dMt719/dLoQmg0xGIm7CUcucnyTRXm7NqI1cx0FUs9KVV87Q0qQVSC6QWSC2QWiC1wNG2gJIW533UOj05T5h7bq78+FynvOS6XbGn1bnkPsBCzqn5SRKIlp3blhz6fLZpd68hGVNczYtU/uq+yuF6bt5J28xXFoLhKqxpUnZd5Td3jsY8OHd7yUteIjLuK1asmAHQ6cTNeSBBc96X8z0qE1UiF3SP1iNDAHQ90qC3AHSuOU2TEvCcE3oCjmqGRXd2+H7s/K0FHmwjlFBjBJCD0Idhm7I9HiKArmlwXDdeb2eKsMwcKGjmNSPcfc8O/N0X/g0DJ23Cn3zwHThhAMjlAkw4DeQKORCO1oMqcs4ULAL6Vjcc5OAZNijIVtI8WJqLarUCO5uDmS0ihIWh8QqKxTKytgHf8RB6TUS+g2KphMr4BIJQR7mnF15kgfi0oUVwGh70yAeLHniu2MfIZOEGIaAbcIIQTdcXe+ZtCwjorB+KIl7gct2cjR39LZGqgwddJOADL0BG05DTNQTNpoSWs4oFBFqEIGRIuEi8FRpuA/XJKkpWFwLdgpPRMTJexUnLu0l/R6T5iKwAE+4kilYG2VoIK1uC60dwNQNT03X09RUwNL5T5vGDPWvQaHpoNPehtysr+wbjlSmU8yuBkM4TIaardeQy3QhCC1MO1fMM2MEUjMhFaGQw6YYw7AJMQ0PGr8LSA5A07wY2XOQR0hXCArKaj4Dhd3UR/T/aQ86SzV8i0h0CaBM0ihcwHKOoJStQ7kj9PJB48uwZKd4VisUeqRMxt1z8nqqQsyC7xj0s6BIGQgIoCrHmcGzEezKPQ/18Ops/f/vvs9dnDr6z6JIuHMKdt+iHHfWUsTfkYD9K7ve3TncQLnzhNj5mAXRl0Of3g9buhulixaJceAc9dq9sdxFw7FriKNcsBdCPsoGXcvYpgN5+63QOoMtmSBQg5OJWSa9HocQ/Hx3ei6H9e9FsNFDIZrF8xXKUu8sYHhvDVHVKgPFisYhsJiPSatXqtLDKCZQXCjkUC3mMjY3KdeVSUWTaySonIB9wxUh+Nb3OfQ8TE+PIZDMYGOjHuS9+EQYGejAytg8jI0MYHx9Fs95ANpdFd3cPpian4ljmPd0I/FDA80plCuPjkxgfGUfDET91lIs9iCIDHj3KGU9dpwS9iepUTRbgvb3dMAyI84A4eGsxgC6ccImBbiVioM8C6FvWn4EtJ5+Bvq4+9DIGek837t92H7Y+SAD9Dky7EwhND8j40O0Quh1B18lYYLz4WQn3WQY6N1MUbB6D5yLCb5gpgN7+w3BMpWh3PrhYlV+seefhLvaOtD0IoCv2ETdiK5UKHnvsMVx55ZV48sknxYmIG6q0D5U3kpu8av44d/P7SJcxzS+1QGqB1AKpBVILpBZ47lmA8woF8hK4ZQgrziPIbiYAKSGxPDrjBsJ8JmBLxz0eBHRVCBnORWL1r0iuU6A0VXP4O+cpKh9ew3sqcFzFBOc8hvflx3G4TtIk3UxoLs+TdPw+WWYFevOcugfTqPnQ3FZR80leyzT5PJnVgQDXTKfy5/f88BzXnryW1yjykZqbMX/mmXRS5LmkY0Fybp1U15sPkGdZzjzzTGGgMw467anKTPCc5VVMdJapHvgIRBlNF/BcyiNAoAID+YfAWi0IQYVco+Y4IS91bRzmK742vp7AA9e1dAinrHhAQDngWjp2ROdaVrOymGpqxJxhyu1DcUjnOp31c+gUbxGQC+R+Ade+DLvGuO3kebPokclAYjH7methasbLEbbqwvTJ/ZpW6DNNl+9DJ4Ah/SqEZunQ9ExrfU1JclluY2JqUtqoXCjAdz0EvotCpsXS9y1oWm4GLKQZ1d0UEEScfOYQ5wKpjpQrgAM3rEKHjkK2jCA0UG36Eh4ux7jikQfD9BHpHiKN8eoBMzCgRXRct0UZwDIDNJwqXNdHPleGZeRF0j30GzAtxrL3pWG1kLZqtVpkiXqdaAKK6Sjl70kbEtAMqZonsCYV2n2xuQj7ayY1C2KGfqQUBVmfQ8HHz72xrd0Ssx/RWrN9/9A5yGM2Dz5MYD12QOgEPFZ9/vCA9MNxgBCFQjDMYACC4mD/4h45f1dgo8b+FfdjEmIEOI/YB0kC4TNMZ5HWWNK2LZ4JOJ/7/Xy2jnUv0uPZs0A8ZrInzhk0ZwDtudhra7SdswkTj2Ed1kPuxT584Lh9YG5z7zsXZFdvx07KcEwD6M/vh0xN7trpFou1kdlOmY7Va1MAfZFaNgXQF8nQS/E2KYDefqu0B6DHy4hWGr5ywwCh7yJjmciYBkxdw1RlHMNDu7Fvz240ajUUcjmsWr0SPX09GB4dQWVyEtV6FeVi7IFvmgamq9OoVacFQC8VCwKaj42NoNEgqJ5DNpsRqXYC5lw8U+adALrrNLF//z5kcxmsWrUSr37VhTjhhFWYqo6KFzxZ8GR3cvzt6++X2OlcJWdyeVkcE0Snp/jY2ASG941i954h1OsOersGBTT3faBZ5z1NZHNFuAGB5WYAACAASURBVE0PURAhX8jD0CNEdLufB0CflXBnDHQFoOexad0WbF6/Bf1dA+jr7kVvT9cMgE4J95o3icj2oWcDaC0AXcDyOQz0kIvqVsR1yujH0Hn8f8AlH6XbUgZ6+4/DMZQiBdCXVmMSQE8e4+PjeOSRR3DVVVdh586dIunOzVUe3HTtZH6+tGqclia1QGqB1AKpBVILpBZYTAsowJvzCP6ugGoCyATGCRwrAF0B5eoaNf9Q4LIC5ZVjH7/nOQWUq7/5PeecSi1HxfQmKM/78nv+rvYqk2z2pIImAW/+nVTdUWA275VU21HMcuUYwHIVCgUpmyqfMJcNQ+qt6k4AnXlyzqUONd+aG27ucPbulLMA2ecbN27E+vXrZc2rlIUIoLO8LI9yVHB8ssY7p/oRKBPAXUCvGHxVqAMBMc/VhLWctbMCMGoEx4mpkfceMqa6GaupaRooLlerO9KuZLRbBkH0EBZp4WSzK1i6tQZVtiQTWtDouUcL+J89fTCLkE4DRqCJZD1BPWJ9gZ4h956QvYDTukYJdTqZarB1E4HrizN/1uZ3IYJARxhmDgo/t7BnMAa3NcMVWXeEGSCI65PLGcLsrtWnkSXBXYud+XnoIdX0zPh6LYTjTYi8vGUwXJzdusyA7wVw3SYyWToG0GG/1dahPQNwCuBPUJ/SA4suVbwwKy31qwj4Sf+mM8ocG87XNec9d0Ssz2el8+OwAXTNFWeLGDhv9VE+VHLQy4BjhNPqy7QVr2Nf5IdOGTGAHoPoz9ZB5nynyOuzVeZj574S1LMFoMeYeJIJnqineCCp5029w+K/Yyem2Amoo0MymCftAd0iTNDkk+VQZVE4cSd9KQXQD2i3w5kYddQBjnKiduvTyQZdJ0D9Ua72cyL7dtvmOVGppVjIFEBfiq2ySGVKAfT2Dd0egC7e32pREsUAchB4yGUs5GSBrWO6Mo6h/buxd9dONOoE0PNYs+Y4kXEfHhvBeGUCU9NTKJdK4n3PjYN6jQz0qjDNS6UCuijtNskY5lVZLBNk54cAuqFrAqgTQCdDfc/uXbAzFlauXIGLXnMhtpx+Krq6MzDMEBMTI7jmpz9FpTKJclcZOr3iQ8D1AuSyOWQzefiMAxdoiAIdN/36Njz+2E7kMkXoWgZBoGFifFoWFeVyL2wzC8u0YdI9v1V3Thjp6S2bDoqBPo+EewZ5nHL8Bpy2dgOW9SxDf2+fMNAfeGgr7n/wXty//S406PWejWDko5iBbkXw/CZ8v4kwpJe9jzAgoM6FO0E2xUCPmefy4USXG1xRKuHe/vNw7KRIAfSl1ZYpgL602iMtTWqB1AKpBVILpBY4ViygAPIkozkpl65Y2ASnFcBN8JZzRSri8FoC2FyXKSA5CcIzDfMg8KxY2gSneSTB82QaBWCr75mOaRTbXeXHPLgWZHlYPpZHge5kyvPeSj5dpWdZCYqTMa9Y6rw2yRbnNQqwVgA6gWuWsVarzTgY8N5JNnySxc6yKUeEdkLRPTsAuuJrEnylg3dSflmHodnCPvc9oF4nI9+HnSEbvwnPrzOkNkIrQiaXgcH42i0w39Rt6BGdGzSRhieYoSlWoHqAFFGXrNYZ1nvi6ToIQE8mjEEOsrltmPKTkvN0CA8iKwbQycDWgKbL9bAPw6TMNBXXNdiMhW5GsjaOQu5SkEXbCVhDyNBDEDkCFJl6HoHHvgfkcyb8wMfYxCh6+/LC3I1Z4DxawGMLQI+MJnRDg+cYqFVpZx2FXBF5Ac4p7U/nDdoprreWAuhHdBg+FIA+H1CevHHy+4Oh906KeHgAeid3nE0jNApSRVIA/fAM+bxOnQTQD3RGmTO+zgDoB4/rPNPZeKzyIvs8nmvMCEIkW2Xm3aLA8ta4nHjnxBx6ljkF0Od06ISMzQK7+rEGarZbnxRAX2BHOQKXtds2R+CWz88sUgB90dq9nYWkvPPEE/RoHimA3r512wfQVQx08ewNY2lx2zRgG+R0R5icGMPw/t0i4e45DrrKZRx//BoMDg6IfHtlqiIs9Fw2g2wmK9LsjUZNwHZ6bBMcp4Q7wXGCxZmsJYxzw9Dhu1zUhjGjQlgQPiYmxiSuW6lUxBlnnIYNG0/ESetWorevAM9r4PobrkdlooJsLieLfqfpCuM8myXbvRvZbAHd3X0Y7F+BK/77R7jlljsxValzOweGnsHUZB1RaCCXJeBP2fk8TMYYJ4Duu+LxeACATisErRjoIAO9CBt5+Zx6/AZsOHGjAOh9BNC7u7D1gXux9cG7sfXBu9CIqtBzgJENJAY6jBBkm4eh24qBPgugk2suE9t5JdxTAL39Z+HYSpEC6EurPVMAfWm1R1qa1AKpBVILpBZILXCsWIBzPn4ITidZ6Fx7JwHgJBGGYDlBbCri8GBasqIV4J2UgVdguVrPJ/NRwHhSyl2xyBXznMA7QWrFfidIrZjhzFOx4Jkvz/Pg9XQI4MGyVKtVuY5AOfOlPPzU1JTEEme+/C5ZLsVeV7aZKwefjAHPtKyHYrQrR4OkBH47+xjPBoBO4DlmNSvpdsXKixl8GgwYOm2kwWmSVRohmyPYTPA5QGS6aERTst4Wh3PJLUJIUFqY3WRVZ4CIILdQ1+WYIR4KyY/50sl7znFIAF16lAAblCC3NcZ+5z0jeGGL606ZcoaNMzRh6JsGxJne8+N1sKGH8JyGqNLZlgUrk+2Yux07pmsCxFtmVsDz2nQowHc2p8uaPGbtMrK6YuaSpU6JbMq4kz3OvQrK4Oeh62YM2bAusm/CPxxoYqMY6NEoe0/Wb2jE0ut6KPLZ6dGZBRSALvtVrb3HZwLPpRcmsLXnOoDOMAu6OGmkAHpnvShNFVugBT3Po+bQGv0PEebgYPvFGDsdoRgyYKE/Y+CbCioSwkLUSeJ3Thx2IwTDLcR/843V+il/t55/kpxkh/o5CaArL62FdEi+yBdyXfKaFEBvZ2InL2xNm/EyXai1Uwb6Qi114HXttk1nd0lTxR5KnXgXHV3bHWvPTbvgubyC2x/U22yUFEBv02CJKGotL3VZ4Aos28pKeezFf8bxa2I780mLKOEeuDDIKiCQ7HuYnBjF8NAejI0MCwDe290jAPry5cvEc5wg+kRlAoauywZINhvHNneadQHECYzncnGcOC6QM5kYPOeiloB8GFKWUMm4A41mg50Llmlg+YoerDlhACefvBLLlnfDzujYseNh1GoNWBbz1FGvUfZ9GBk7h3K5B93d/RgcWI4Vy48TAP36627GU0/uRegbsEwC+QECX4eu2cjnSshkczAk5hhjk/txDHSyI2QpHf+MAhNaZMNABpYA6JRxz2HD2o3YeNJmLOtdJhLuPd1duGfrXbj3/rtw34N3CAPdyEEk3GEFiAwyRdgmsaMC7RMFPsIojknFKaEswCVWV/xPWjBloLf/KBxjKVIAfWk1aAqgL632SEuTWiC1QGqB1AKpBY4VCyiQXAG3c2XWud5SYDbBYSXlrtjYitlNMFoB24pNznTz7RsmGe68RrG4mbfKg/nxOjLFFUhOsFtJrTNfFeOcIDmvVTHKuQ5UjHjmR7Cc9yCATmBdAej8WwHgc/dbFFteSb6r/FkGFRddnVMAurIP8+R16lqWeaHHswOgqxjY88l/a/BcxoePxIFcAGti0oaGphNIHHQzG8na09PcOBwYg51pjMduEnqHDhN+GANycVzlmIWoYorLFgHjgs8HoD+t4WIAnWCnqUXQwwhBqMMXkIWAsg7N1KnRjkaD8drp7EA1OQemESHDWOkxzCJ7BXQw70z+XIOuGQKeV6tNZDMFka+vVam2F6BYysK0QmHrQ6eTB+9D5wQ+HwZC+QnotobJ6SmRzC/me8XGXpNbFT6yGQOa7kEXpn7cnyQWemRDSwH0hT5eT3vdoVmzC89eZPQXfvkhrjw8BvqswkEHBREwsaUGkUq4d2DANElsgSSAPv97ZZYWrmRIkiBukqneDnCeBNi11tgYK5/EAHwLIJ8HMBfgXHZEY0Qo3rVmfjEI3/7xrEi4h/Iyk+Iv1JuKRlmw71grWEgciLQt8OxYA7Xa7RApgN6uxTq//uiDh52X7ZhKmQLoi9KcKYAeeyc/94/OGOgyFaFDRBQiCr3Y4z0M4LtNVMZHMTq0F5OVcVkM9/X04LjjVmPZskEEUYDp2jTGJ8YRMj4fY9bls5IP5dnr9ZrEMmO882IxL6A42ekE2H2PsftcuZdtm8JKp6w7QXwu8HltscxY5SFMq4FC2USplBVJQG60ZGwyFjLw/QCTk9MwdBu5XAm9vQPCNHcaAR566FE8vP1xPLpjJ5oNLj5s6FoWYUDmOieO9LjX4QcBMraFXC4b6+WJhHsLQOeCP5wF0MlAt6ICMshh07rTseXk07Gsd7k4FnSXS7jrnjtw1323454HbkcjmIaei6ARQDc9hJoP0+LmUtRioHtiN5GpawHoMQN9FjynjLvGOHZpDPTn/uN5GDVIAfTDMN5RSJoC6EfBqGmWqQVSC6QWSC2QWiC1gLCwCTZPT0+LzDoB52QM9KScOr9XUuyKFc51kgKuCXYTnGZ6fs+PApX5U4Hl/F4B9UpyndfyUAA5y8WD9+NeWJINzjQqBjivmZiYkGtZD7LNeS3LpWKjs24sI88xnQL/k7LtTK/uwfOqXEyn5NwVME4bKdBegf/Jsiupe9aB9ljKAHocp1YCiSXA4+S+ePy7RtRcGOiegNPiHOBHCIMIgRVi0qlLXHQ7EzsO8LxHRYAogGnowvDmQXBPxfDWRMqcDHKC4ITd5xzzxa+d55mNgU9KozPeOpnxZJ5z2R3JR+MdNR2OE4kjgGGFAkRz9W2aGZi6JbHcqdoWy9e3e/C+GtxmgGbDR7FYRjZjtQggmrDiHc+DZQcICYKD6/QWgC4gJWOvA7oJuFEA3yMgb8UkYIac1oAMieZ0vhd57ZipPwOgt1iWKQO93XY7qMO1qCCtPa42SZmK3cptvjaTzilICqAfbkvKvltHoOfh3znNIbbArEOKerckn4oWvjvvGD/7JojfSx0ekvd8/SCZZxJrnlO+WLv02QLQDfHK0vXZCiRBQUUujM+1QO0WcH5UAXSx0VzwfGHARgqgH+sMdOV3ovqIeqBU/1C+Kfw++d1CfldpknnNd584r1ny7eLdc/aF80z37HBAW4rJZJCdZc/GRTxUe87Xhu30jWdKP9sfBGuc6QRz2+Po3FO99mZtcKj7PFMfPrieMYC+sHFWdZND13+hz+dC7KReoMl2P/IdNcaOk/U/crZd+HN7JO45B0AXR7fY33B22jQ7AVJV5kKdwLUmTOhI2OdcXHvNRgygD+/D9GRFFvI9Xd0Sn3zZsgFYWRsNp4GJiXHZjKFke7lcQsY2JdZ5tTYt+VqWjsGBfomHzrjfU1MVTE6MC5DOkjHmue95cB1HpN/ZHzO2LbHPC0UNmawDx5uCZQNbtmxBT0+PzF8UCz0IuFnAxayFrq5e8aav1QjQGxjaP447brsXD29/Art2DgmITgCdMeMskxs5ZFMwXh/Z85nW9COWB5JPxI8FPWLMOEq4k31eQCbKYeO6Ldi8/nQs71uOvu4edHWVcfc9d+DurQTQ7xAJdyPfYqCbvizQCZBTWo8MdDL6JQZ6S/ptloFO2DyOgS6jiwDoOlxxUsggVyhj1Zq1sDJ5NNwA2UJZzjsu46lzL0WDZsSe+wt2dDzyj1Wa4xG0QAqgH0FjHoGsUgD9CBgxzSK1QGqB1AKpBVILpBY4yAIEtQl4EmRW0uuKma3k1NW8kH/zGq6dCBwTIFaO8cm5ozqngGimIZDMfJVkusqLP5WUuwKjk+mZrwLQVbx2/s28eH8lya7Y4GSbM0+C5QTUmaeKd65AdOZPEJxlYjqWiedUvHRVbsVOV+VRPxUDncZUUu1J+XsFmCvCUTvkgcVmoMfacQRmuTZX6nFcv8eAOVl5uq5BN3R4vi/hzCyy6y3aleHQPNT9EHqetHTaI4IfRGjUuSlgoLfHQrlowGdIAN5HI0gdg8ixHDnBbwt6kI9jeh9wzBOP/CBNbfLHCXNwnU+mYRzHnJcFmo+QYHWoo+mEGBurS1v39+eRyWhwvSbCwIjDp2ncQ1DS9e0PFBR907TYSd91AgwP1zExPo3+/h70L4ul4QM6set06I+dEGL59phF7mtApVZBf3e3OOxP15qoTUbo6rJQzNtw3RC2yXU66xnvoegJBrrAVamEe/sNd0AKpUgZM1Hn7lbO5XMm/1bXcr8rBdAZojCQz7N3pAD6s2d7tRPMrUG1v67Cg6hnrBXD44DxXI33sUpJjBj44nTV2aFioM95kud1kkqUq3UzcS3TdPkcYQb6Zpl80LPKNExhV9FOGTuDMArjiVgLPOfPWLP0QEnepwfQ5eq25FTaZ+zOBXQOBZ7ONl0MoKuy8efTAa5Jb4aFXDf3moXep7Ou1UmqY5uBnnTiaAU2UW9IeciVx0yr3/AhlPOtwArSXHN+n0nDgaGd9ASbkvdsDSwtueSD7jNvOdu9pwrmMscz6KB6Hp5vXSf97qimUW0oN5kLMKpnUvxDE2PS0wGR/C72rE0KgbSbXkY/eW+ocfDp7n9k7hnb+ejUk1LY8UJSOQOoMh/6nrNOBHPTHJ5tD6xn54umdvpli3ydSNKOnRfSB1RfUbaZrw8uBEBfmG0P8Fif8biN0yYnGxzGBGMl/5mIMhe7ugZT43KXMcjIQB/B6NA+TE9PSqfvKpWwfPkgBgf7UewuIQgDTE9PwXEZD09Hb18PyqUCMhkL9UYVUeDBNDSsWr1CQPR8NoPR0RHs3bsbTrNJ120BrycrkxK3b2RoGFEUIp/LYdlgN/oHC+jtszA0vBOeV8f5Lz8fAwMDwhwwDFNAdG7GOI4Pz/VRyJdgGBmEgYbBFWtRr3n45TW/ws+uuQ433HA7XIfjN2XsLBTy3chli9ANU+LIqfh6EgOdVhHwnPHlYga6AtAzyCOLAjacuBkb12/G8r5BkXDv7urG3ffejnu23oF7t98NBzWYBcBkyD8rQKA7wrpnrPVZAD1moIuEu7wrYon3GDyPJdx1xmjntkYQQjMtZPMlrCaAni2g4YbI5svQTVtsEPsg6tDoGp8C6O0MA0v62qXqILpY804ZHZfQ9CYF0Jf045IWLrVAaoHUAqkFUgs8Zy2g2OZkbnP+R+CZH57nOe7l8lBMc5n6t0I58vp6vT4DvCvlLu4NKza7yovAcFIOXQHjKi8VB13NQfm9kl0nSM7rFBBP8JvfK/n4JPBeq9Vk3UZwXbHQCaDzw3QKFGc9WE6m7erqkjoyHetzINErZqMTeFUMesWq5/Xq2mT5eT4Zyz0ZB/6ZOsriA+ixdDqBCrKogVhWXMmsM6Y2gTCuG7m3TzV6w7AxWWnihhvvwQ+u/AUeenQYYaYfXmjAaVYRhA0U8hY2bDoRF736PPzm+RuRy3LtS89rB4ZOEJhS5rynB0OzoQdlaAHjpCu4oIUZiMB6TCiaC2jKOYlnyzIxHz2OB07mtsbcfXhhA14Y4ZvfuBzX/fIOnHrqyXj9G16J0zauAUnxlpmBDjLQ1YZb3N4LOZSjBa8N/UAU9SzTwvaHduE73/4vPPjQDpx3/nl4w++9Dset6ZJyhOJAEPebiPLrsIStT2f0ac8VsPyuu7fj61/7FvbtHsJFr34N3vA7F2HliiwCPkMR07O9whaAzn0DOg3QEGkM9IW026GvmQXQ1UIwiRIdAKCLcgP/HbhrHMeyP9xl5NMz0FW/S/a/ZJ1E6ZHPrDjEKAWGVvxn9Xfrp5BfkmteKkTo3CtqqSeGVFIwxTlFDtnv8QDNkX7IfTQ6joDOLxKKgKEK4zEjFIeZWewv+bsq73zPmhpT1ftivjxkqd4q+Nw8YrvQhtxfm32eD2Wvw+szaepDWoDqGTNfcp89JvZoEruD459qm6QquHr3xP1Gp+LGAQD67B52jArMYgrsi2p+En836wgW9/PZ7+cvc5xq5v3fUgmlWsgRAdC71pwRnXjiidi0ebN4onFA5wQkluOJZNLCm3uuJ8zzGDQ5RAD2lufB7LObAJBbTPSjuZclRjqoYeYyT+cyP1V3mL1ONYoCy2YY9dJC3CKXCCuzLK25IGsS/JzZwZsDdEgxWvc8CKSNu4J4tLV5LHSi8HSD3TPdstNN2aPZ9jP1iamTrSMJHMljOIeJHLfn7JAwt6/MlyZ5Tafpnw48TN6TA9KRKLP0pjnTgsR9VHiFZ2r459T3rWdHeUMJOzYevmcj2rSuUTo9YhKhYsY1Pej3RHpploWkP7APxYP2AsBTGRPo0MGXRAuY7vCeM9PBI13PmenmQp8b1Z/bsK28lFX/TT43T3fPeVZmz9B3D+WsNXc8PXhil8h45lmdrWcrGnXLEYfvDjZiqw8uuD2T/azTPvjM9zxgSqEY6DJhnx1SpS+2urCMrowxIxLuvgjrmIxXbpsYG96PnU88jnp9Wr4vFgpYsXI5Bpb1iwe8YRmwMiZGx0bgBw76+rrR29uF7u4STEtDs1nFxNgIurpL6CoXUMhl0ajXJfadzvdiGMvzNRsOatM1jI2Ow3c9AbRXr1qGrq4soDXg+TXoeoD+gX709jLWeZeYn/Ma/s52DwIC7wXkcpR5L8LOFFGvuXhk++PYunU7tm17FNVpB57Lp5cbCiFq1SbGJyYRUD5OJws9B92wEEQRfI8e+5RcJ3jeAtDDHHJ6CQWrC2eceha2nHwGSvkiuktd6O7qwm133Ix7t92FHU89iFowhcj2YJcNaHYAP3LgeU34Hh0cfWHnR7LR48Ux3mTOo5xGuNBpdTfDFJk7xmRnzB87m8fK1cfDzhXhhzrsXAmabqLRdKHpBgwB3AnB83N0j/ZnNke3PMdy7u07oh59a7Q7T1Ul6qQunaQ5Whb40WWfPSBrOv888sgjuOqqq7Bz507ZpObGLg+uwTpxNDhaZU/zTS2QWiC1QGqB1AKpBZa2BThvIMDMn6VSSYBizicojU5gmOdWr16N7u5uAaXV9fx+165dArQXCoWZa4aHhzE0NIRKpYJly5ZhcHAQ/f392L9/P0ZGRsSJmWuqcrks36s8x8bGwA/z5fe9vb1YuXKlqIExfwLRBL3Jlh8dHQXBcgLVLBfLSABfHQp8IWg+OTkp92XeCiBXsd2ZdtWqVVJf2oD3Vgxy5q2Af5aBdWB5mSevZb6sI8vDa5UzgmKzq3PtzF+fDQDdMgJEIdnYBKLzAuoSmSbj3KejghUhEOA2XqcCGTQbEW65ZQe++MV/x96RAIG9DKXeQTzx2HaYVoR8zkDgT6PcZeN9730TXvWqs2EzH89Hd8FEM6jBNoDp+gS6C32gw3i16so9u8s5ASwazUDKVMjTmYPS6MQaNAG+qQhXq0UoFHQEAn7TqSJC1rBQm9ZFTj5XjFB3JkRq/lv/+kPccdsjOG3DqXjpb56NTaefgK6uHGq1eHVZyALTk3W4boTu7jwMg/do7WfMIUCq8GjT0y56e4uyr9FsBihkTTjNCJXxCr773R/i2l/dhFdceAEuev2r0T9YRKHI+OshLFvDdK0Oz9fQVczhiZ2TWLu2e4a5vG9/HR/9i49jeN8o3vSmN+Ftb34lSkXaXYKsxQ4PBKdk8W6lAPoRG165H5IE0eOMYwJI/DF1Q/Atz3FkvCHOFYUhHwz4vodmswEjYyOTzQnxg2MJnSr8IFbvIF6mfqo1G595ruMUoOg4VEOInYaYJzG0TMZsORHF41SxkEO11pTy8XfX8yVEoNt0hFgSBh5815dC8/6MAxAFoZSD+dXqNeTzBSGWOI0mTIvl4njnI5MniEnlCRueq6FZD0Q5MZs1Y/VBqjrAQdOpitpjudSNeoMOJAYKhaI8j17QQGVqCn29fVKvai1+RzB04uTUpIzlrDffAWqc5XuAtuEYzaNcKmNsfCxWg9R1GfNJZGF+xUIRE5UJ+Z1qJMwrn+Nza0j+um4hn8uiWqvLT44nJNBQoZIKGqIo2XLqMgxdVDaYl+vG7cR8VFiRI9a9nmcZcb+TYxb7o+9zzzFArVZFd08Zoe9jujaFTCaLXDaPIIzgOh5sOy9blIEfIpvR+UusFML3kGlKW/NgeBDufxRLJdRrNeQLBVQmONb76O3pkWeE5wIvlLR2JoOpKe7BBih3dQnBm88X8+CRyTAkSfx81qp0wotQKhdgci4UUT0kbrx4DzhWVkg6Es7ftHNioHetOTMG0DdtguPELyx2NOWJx0kPz/FBZIcXAP2AyCbJrdCk706rcDOzn4VHNG+/T8aWIPAtA9/Mlv8c0Dq+6gAgUbEoD9xkU6CN8oiZTcN7cMCYBdBbgO18oLkCGw4CL5Np5kkfN2VHALrymmzfhgtPsaQB9APku2M7LkyaXfWNo51mLgD/9ODjweoInZTz6e7Zel5mHD0W3g+eG1c+w7Om6j33WZ1xcDkKz/eh7pkcn1r3j32CFCDcAvef0SnnSJW51dc6HcfaqGdLM7yF9R9YT75847dHaxxeSNt00DnnA1rmAzAOtXhOhmhQKjezALpymGr5uC7kfbGQeh7BtiEwnXxjirNHAkCfrV88psrig6tSerF7jsRDtwxdJv8j+/fisUcehtOsCVO9mC8Im7x/sB8Ntwk7Z6Orp4zRsWHUG9OwbB0rVgxg9XHL0d1dhONUsW/vbmh6iFzWwkBvr3jLk33OCZPnUHrOQaPmoF5toDpVlUUQ+0p/Xw8KeS5OyUaIYFAmTYtQLOXR3dMFw6C8u41SuShgPPtWzEgvysIhgiGSbZXxGoaGxjA8PCEM9CBgCBsTw0MT2Lt3GE88/hTqNUck25jWNO140uiRrQCJqS4AemghE+WR10soZ3tw9sZzcMZpZyFrZlEqFNBd7sKvb7sR92y7E4/veQTT7jhco4FMlyUAOj3ug4B1i8Fz7kDwd8ZPo/enuOeLmz8ntPErT5zvdB0RF4OaIZJFlp3DilVrElkfIQAAIABJREFUkMmXGCkOdrYAaGT8N4WtbnIRwrw5j+rg+WknSQqgt2Ot9NpOLdDpXLXT+z1TuhRAfyYLpd+nFkgtkFogtUBqgdQCnVhAKWIpAJ0gBg+CCATG+/r6BBhft26dgNQqvjdBDwLYO3bsENCZ6U466SS5/oknnsCjjz6Kffv2Ye3atTj55JPlc8899+Chhx7Ck08+KdedcMIJ2Lx5swAkPOgcyPyYngpg3GtmOC0yxAkwETznwQ1xAtcE4vlTscgJbhN05yY7y0/AnKALPwT0+aFTNdfkLC+vXbFihZSRIDiB/6eeekoAnRi8in8yP5aFQDudARRTnaA8HRlZT6anbbgHrpwaFTDUjlPm4gPoAXStCUP3ZQ3qe5aAZgTUDDMG0d3QgWZSkjkG0DUC6HUNt9z8KL74xe/gqaEGhqoR8uUubNx4KoaH98J1qqhURnD86kH43hT+49//Fv1dwHSN3uwBCBL29Ngic14qZFHMGGg0uLa2MDo2juWDJVRr8cqyUpnGyuUl+IGFej1CX6+OXbum0dfPshrIFwwBW+oNH0akw9I1NBwfDbcGmHUJoaYFBYwOmdBMqsbpyOaBpjiJhLC53jV0mDqVFgLs3z8tZVm1qge5fMyAJ1TAT6PholJxUe6iAl0M5Ns2wR8NhbwpwJBtWqhUHOzdN4WVq/qwbLkhhH7HD7B7XwU9vSVYRoTRCmOmhzhuVQaVqoVSD/cBgP37PXz0o3+FkX0jePOb3ojff/MrUSgSKOfeRCwBz/0TiRsfGdDIEgbX7YujptjJOPPcSPPMAHos4EdwWZe+6jkunEZjlg1tGYgMHbl8QQA5AdAtS8YsBZRzw8T13FjZwrIF1KYzjoxj5S5MTddjhyE9VlhoNBmGICarmqYh53ft3ofly/oxUeF4psv4s2rVclgGQxsCTiN2LuLYRRCQWBf/Jl4nIPPk5Ez4CgLKVgvYJ5AcgKEOm7CsnKgiso9qGpnooTjHFArcJPMQhJ7sKRk6wX+C9ro8IyTW2lkjple06k2yCh2POD46riNq1XywCJazLCwnnZkEL+PYG/gyHq9YvgL79u8TZ4VSsSTgOIF1fs96CM5IcHxqUurH62inGKivIp/n+0wXhUrWjfYiRkn7KlUTjs90JLAsY+ZZ595cO+P2c6N/L24p2QbcP5VxkvakA5DGvVGGc7EQRtz7DGCSjBPQicGK+65DEnaITNaAbYTcmpwJsaLAa6bhs8H+w7kL3+Vqr50/OTdh/2Cf4PuY8wH2MTq8NOgwYpoC6tu2Kaqi7BNsb4L98T4Qn29Kt8fgueI/8jsVrmY+RYUDLfxsAegJwuaRb/IYXDkYQH/mO80FSJIPWGx05nHgdrKkeeasD/MKxQds704pgN6SeDhM6y+V5Ed/wE+4Yh6TTPSl0pKdlWOpAQCd1eLwUtGB4Gi6X6nSHT6APvueUHkdKs/Ds8jRST0LoLe8tBOKMhJBaiZGSyxVz4kTJ/ecYfu+Ay0IhIFOtvjwUAygu04DhgaUCnmsPm4V+gcHDgDQG04d09UKRkb34sST1mDjppMFSKdH7Pj4fol5zonyySevh2WZ4g08PjyOycoUatUGJkYnMFWh12wobHCRTgtjD0l6nZsGNwjo6ciYb/wA2awNK8NFB73zY09VstAtOyNAOCXgKBcV+FxMU7vLRLHYg0ymCMPI4qknd2PHw2Snb8PE2BQ8J0ROJOBjL1ivVRYuQgieMw5cJiogb5TQle3BOZtfhLM2nI2MmUEhl0e5VMRNt96Au++/A4/s3oHJ5igcrQqrZCIyPThBXRYCtMMhAXQJBSJB21oAOt3ZzRaAzpg/xhwA3YCdawHodScF0I/OI5Xm+ixbYKm9P1MA/VnuEOntUwukFkgtkFogtcAxagElg04mlgJ4CHSoON8Ejjds2CDgOPcyCdQQfOamNDehH374YWF383eC5GRpP/jgg7j//vsFKD/ttNNw5pln4uyzz8Yvf/lL3HbbbQKiH3/88QKOv+xlLxNQmve+6667cPfdd+OBBx4Q0J7fn3feeQJAsXx79+4V4INAPsvN++7Zs0fKRGYiAW6WgYA8N9UJyBOM53UEYwik81rmR7DmuOOOE/B8/fr1kjdB/61btwrQw71RlilWH+vGb/zGb0j+KoY7wXzmy/o/9thjkjfT0DbcqFfgTKzOuvAYrosPoPswdQdR2IDrEKwowbYKCEKC54y5HUEzXQRaXdi5mp6BhiyaNQO33Pw4Lrnke9DLvXj7H70VW15QxtQUUC4AXqOBr37tJvzfb1+G81/2Urz7XW/F2uNMfO8/b8TPfvpjrFg+iN96+fm45eabcd311+Ci174Un/jkRzHQa6MyHeBzn/tn7Nq1G48/9iTK5S4MDq7An/3pn2FwcAAUGrjllm245JKvCDj2wQ+9Fy86dwNsw8LkCHDLTdtx+eX/Ci/ai7e94zW44BUX4rJvXY9f/PwBnLrhFLzyonOxZl0R27bfhx9ffSf2PNnEb738N1Eu6fjZz34sbbp8+XK8/vWvx8tf/gKsWFGG63L9D0xOhbjzjgfwve99T9qfTiZr156AD//JxThj0wniiHDffbtw7a9uxoMPPYqT1q/Hu9/9++jqA2pOhFp9P974pveh4XhYvWoturqWodEIcOm//Q0ZBsjlgfER4KMf+UsM7R3GW970RrztrRegSACdRGeNDPRZAJ1x5nWJpZ4C6Ic7RLN/yyehoygcA2H7t/gGUcxCN3RdWOgx4zsr2rQE0rWMhVqjjnJPtzz3BPAUm1wxzDkWEejl2EAHIDoTMTQfSR/8u1zulfGOaTmucgziocBojjO2ZeCBbQ9i3UlrZbypN1whj4wMjcDzHCxfNiisWtdxZpyMyPYWhm0LXCQrV2FazZb6BpnmhVJWwiU2agzfQSZ3EdmMjXrdQRhF4rDienXYdsy6Jygd+CSMZFEqloXIQoWFgcE+AcuFZOsHGBoeEsY53y10ZtqyeYvsEzad+N3D8/wIU5329ci+j8HQZYPLsH9ov4zzVDLhNbQr6077KIcnpqFdXZeKbLooVdJ7hY5ArDudrrq6irDtrIC13M+r1RqYnJqeCWHC/JKhPg63Xz0/02vwXDriBTJ2tbZ+JZRklf3PBPKFnDgA+SFVFVxEIfsQVcxj+XXLZNgQF7YZO6twu5J7r3w/K+e0rq4SXDdWaeBYzH7AZ4vvZ3HWcBzkcllJ5zD0SxA7aXHPt9GI1RoYjpIIea1aF2Cf+7nC9aKji0/JecDg5nCLga6UC44AgB7HoWHhYvT+ucBAj0FukV6PA5+01b8PluVVjPYDf6pMBWjoQF69nULFdz6EVP7TZHS0y6U6XCfAbnut0o61Zq/VhIE+G6Whs1yWTqpO7Nxe6VMAvT17Le7VSw0AWNzax3dbLBukALqKANXScHlGAB0CoFOi3feaiOhBigi5rI1hYaDvENlxy9BQLhax+rjVwkCfbtRg2IYwwv3AxdR0BXv2PoWVqwaw/uS1AqRbJjAxPgzHqaNUyuOM07egUMjLxGrPzt2ojE+KNNP2bQ/jyceeQrPJOGwWMnZOGO8Em3MZU2K0cWJXoJ6bxgm9i77+bhSKOZlEcSJGNjoncLadQVe5W5jksawdJ1iWePHncmWJkc6Q79u3P4L7tz6Ee+7einq1CdvMIZtjTHR6XXKC2YorJxLuFrSADPQCCkYZ3blebFl/OjactAkZK4NyoSgS7rfe+Wvc9+A9eGLfY6j6FXhkoHczoFsAL6jH0u0RmeeHYKB3DKCbqNfdFEB/Nga29J5H3QKL9e5YaEVSAH2hlkqvSy2QWiC1QGqB1AKpBdqxgALQudHMjWFhVbbinhOc2Lhxo3zIAidYTfCb58n2JrhOCXeCx1wTKQb69u3bcd999+Hxxx8X8J3gOQHo66+/XgBynue1p59+Ol7ykpcIe4zp7733XgGwmZ4gOdNeeOGFAlSSmX7rrbcKM50g+amnniogORnjBL5FzrVYxIte9CIB38lMY14EQ8lwVDHQWUfmTYCU9TrllFMEQOc9CeDfdNNNkpdiN7LeBM4vuOACAc+3bdsm5eVeN69jXQjSExCKmYyxYwFtyHvSnks7BroP35uAqbsw9DwCPw9Dz0IjumRocAMXTa8JM8s4YwQTGKc8j2bdwK2/fhKXXHI5mpaBV731FXjj722R3VQC78OjwI4HR/HPn/8y6tNVfOGfPgstauLy7/4U9959D6qTVUEoKOn7ipefg7e980Kc/YI1EmP9Qx/6GHbv2o2nntqF1avXoFqtoUAltCDCdy77LI5fsxI7djTxd3//OQwPjeKP/+RinHfeKSjkDUxOAP926XW4+qffx6teczre/rbXiKT0f377Ztxx625s2LIBb3zrC7BqXQm/uO4mXPq1q/HoQ9NYs3o5omAMTnN6BnhhH3nDGy7E6173CgFTxsencOWVN+K///u/pX/xGeAzUSoVsf6k1fid156H17/2Ajzy2DC+9pXv4rbb78XmM07H3/7th2HnAvzi2h34yEf/DOtPOQW1uot9e0fhOBryuS509RVx2WWfR08fMDUJ/MVHPoH9O/fjrW95E97+tvNRKCgGOln2ZKGHIuGuEXSS2NMaGK8+PTq3gALQxY4S43wWNJdgipRyproyYgWL0PMlPN7E+AQu+49v4+//999j45lb8NVLL8WylStkLFAgOEulxteR4RH8xUf/AjfeeCMuuugifOxjHxPHIwVm57I5NJ1YSlyFhWB6fs+xhMoaVE4k+eLTn/40PvjBD+K441bCcwNkLIL7GgLfFWch5sGyEnjWDUP6LevC8YvjE8dupcZBprrnOgKO/93f/x0+//lLUCr2SZiA008/G5/65F/ihS86W5jEVF3w/SZuvf0WfOmLX8FNN92BqckmTjttM97zB+/Gu9/zTkAPZezl+HjllVfia1/7mty/kM/jfRdfjPe///2i3vHVr34VP//5zzG0dy800xSQfXJiAlaGJJU83vOe9+Diiy/GyetPFhtsf3i7hDagg1ajWo3JOoYRs+3JPtd1fP3r38Rv//ZvCzZJu/M7wShtgqM6RkbHZQ+vVMwLiJ48KIdPn6fFwMc6761LPSWZ57EiAeHPZtNFrd7AwEAXTCsGs7lHGSvfGDB1Oi1kkM1QOp/K7RGGhhsYXJYX5wc6RbDvM4yA0ol2yVK3Y5a4Oqd4W45D9RggYxuo1ZvIZTOoNxzpD8VCFq7Hd7UuCigEzBnOg0qgYai1wpFTgYYqpg4siyqkmRnylHoW2T+efs/oaRno8YRrFkCPH8rDl3Cn+8EicAgpPdomgD7fAzUfezAJriwGgC7AUQqgtz2ipAB6uyZLAfR2LbaY1y81AGAx667utVg2SAH0dgH0mIGuMYaM7yD06UXNODcmhvbtweOPPiKTfts00FVmzL1VEot8sl6VeGbZPOcWvki4j4wOodyVw8pVg9iwcT1yWROViTEUChksW9aP0047FSV6+IYhdj7+JKpTNWGK33TDr3HH7XdhZHhU5NULhVIcZZ57BVyQ6hFMW0e5XEAoXpF1YbiXuxnrSpOYOPlCFs0G5a1s8YynJysl4nQjA12zW5PAIqKI8c997Hj4UWzb9jDu3/og3GaAfLaITJYetoznBpmk0dvfpDQeGeiBiUxURNHsQk++D6et3YD1a05BzsqhXCyht6cbt911C+5/+D7sHHoCtXASgeUg221DswK4YQOeS+9lenSmAPqzMQal93xuWmCx3h0Ltc6hAPQf/OAHB8RA57qkkxjoSo6Mmw7Mg5voStJVbfxwA1jWFy3pMrVoVGG7eF6licN2xZsRypZqU0hJr6lNJW6Y81Cx5pJ/q/h4aiObaVgOlil5XXKzn3XgPRTjS0kVqnMsD69Pqm6pOilmSPI7VT9VRlUP9d5PssqUTXhO2SOWiKMjU3xftYGm2kkxHPi9KjPz4Rpasf9UXERVFubJvJQHvrKzSEG2YigmWSq8VuWv5BtVG821E88rr35+l7SF+n3u86Hspzb5VDg3xbxR7cbyqvupvjYbfzCWlFTMu2RbsF7qPOuq+llSqo+2SrJ8km2gJPyU/VRfU3VNxqhVdVSblIrJwvPJuZ7KQ9VHbeyoZ3C+Z0DVVdVh7jPCPJVtk89Tsn+qctCWqozJfqXspvody5WMyzvf/Jh5qvZI9kPVV/kz+cyo/qHOq3Kr9lV5qfKpfsC/leRpctyY25/mPkfqGWZaZW/1u5JGVfZOxitWjC8FBKp8Vf9J9gfVbhz71P2StlLgV3I8Sz53SaaSKiPrrco1l6WixhFl46QcZPK75OacKq96ztRzodKqciefF9XnVDmS/Zvtpb5XG84KQGUearOZ17HevIYb2TGzK47/rJhxvJ525lgdS2TGbZVsc+atJDSTfSs5fiTHGNV/lJ1VW3Ns5Aa8Gh8VyMl81O/q/ZAcvxb6vn0+Xqf6VLLvqncWmdfnnHOOAM1kaBNk5oftQCCb7G0CxwRq2B/OOOMMiVlO9jmB5t27dwtATSY5wXIC6ATJCbrzb36YB9OqWOUE6Amy8xlmWgWg875MT/CaAPpZZ50l/YAS6ryfipt+/vnnY82aNcJaZD4E0BW7XrUv8yD7nBLyBPJ5H15HAJ2gFvu36k8Ecyjz/opXvEJYjwTs+Szwe5aZ5SKATxuo/XDeh+MRy9cJgM60tBlDpbKuKka8kqNVLHy+X9l+jqwhOwNPNc2DpTfRqI/jJz/5BS7552/h7rt2YOOm38CH/viDeP0bXoVsMYQTVsWpnAB6JAC6iVt+vROXXHIF7L5uvPlDb0XXMhskfApT2pnCZ//P1bjr9rtwwurj8IH3vgv/44UlfP+7j+MrX/oK+nr68ZEPfxgnrMmhf5kGPaMh1IGPf/xvcOedd2LF8pX4x3/8RwwMFFDIE1T/DIaGJrB82Sq89qLX4oJXnIRPfPIruOOObfifb3wNTj9rDdavW4fBchGf/8er8cOrL8cfXPxK/N6bXo4w1PGVf7kGv/zpdmzYshHv+sPfxKlnLcevb7sT/3nZTRjZb2LFQBkvPfdU/Ob5Z2Dr1vtw+eU/FscNKiC87w9+D11dwA+vvgFf/vJ3pI+/+MUvxOtffyGeeOJRfP7/fB3D+57Cb1/wErz7Xe/G+Hgdl3//R3js8d04ad06/OlH3oGh0Wl869tX4I47b8eLzz0HH//Lt2OkQsDGwTvf8c/w/Gl89et/jVWrTDTqwEf/7NPYvXMv3v6WN+Ptbz8PxdwhAPRIF+U6EsFSAP3wRnAC6LQhP6KrSOZ5IgY6AXTKUluUI3dcVCcnYWeysC0LP7riSnz843+FtevX4TP/9A84cd06cehRcwGOqWruxjGEoPC2++/Hm9/6VnzhC1+QMYXjBccR7h3RyYfgHw+C6UodhETYPXv2Y9/+/QIicxz8zGc+g+OOo9NQA1nLQrmUQ3VyQuKTl7q7ZQyaqlRkrytXLMJtNiUOOD8h54ktxZE4FHCEa2/4JS699FLceOOtmBivIpct493veh/+6q8+imIpi0ajhlI3xwEfN954Pf7mb/4Wd9y+FVm7iFNP3YS3v+PtuPj970WkxesIjo9/89d/jSuuuEJA/Gwmg9/53d+Ve/D98ed//uf4f//1X4K0Ms41nRKWr1qFvbt2Sf2Zx8vOPx/f+MY3pC4cn1/3uteJqgjxNebJ8d6p12fm6pQDf9d7/gB/+P73Y/PmDXJPOtLwoJ3IPLYtE5XJaUxPV0Uan/HbqVxJ4o1yLDu8HvV8Tq3JszI0NI7LvvMj/PgnP8QJJ6zGC190Fl79mt+SMJwD/X2oNRoo5hkek2QioFaNw2TccP3N+PFPfoQvfumziBDPV9U8mO+9YjEroQwmp5oyH1HrJpnHBAGyOUuIUQTw9w8NQ9N19PfyWTAxNd0QNYWe7oL0g337JkQttKcni8nJBr7//R/g2muvQ6UygXe+40246DWvRKmUE/l3Ss6ruW1yLjt/Sy8ygK7ikZPM1tl0YIEdlh5GstmxcGkd5pxc4MwFUJJ/J3+XNAss1uFclgLo7VuPMWQ6Ye63f6fFSTG3Tx75u6oY6Ef16TzyxX6e5Dh3Q+p5Uu0DqrlYNpjvWUu+H1Sh1Aba3LaY731xqDyXYjvGEu4tsEQAk8Tvh5BwZwx0MtAJnpOBTgCdiwQFoIeBJx60XaUSVq1eib6BflSbsXScaZsIQsowQRjhYUTPQOD0MzbKZGp6agKnb9qE49esRqjRW1EX6a39+/bD0EysWn4crrnm5/jZNT/HXXfdi4nxisj5cNJmaBryWW4mazBNXWTbPc8Xj8menjwKxQxMS0c+n4FN6Z96nWGwYBoWCsUi8vkSMpkCTDMLU7woORHnBM9GpTKFsdEK9u8fxfRkDU7Dh5XJCYBPj3o/iBAJgJ6BFpqAbyKDIkpWN3oL/Tjj1LOwad1m2IYtseHpXHDLHWSg3y0M9GlvQhjoVslASAl3n3HkY4n2FEBfik9OWqalaoHFencstP5JAJ1lo/wcZUmvuuqqgwD0JEi30PwVwMXNGx6UD+QGhdqkICDCTSAFdKiYoGozSIHiClRUYFsS+GO+/F7FL+XGEDdAuOHB63gPbhCrDWgVQ5T3Yn1VGVgOpmMMUx68juXmOZUP76HAPJWPOqfi46l4hApsSgJvCgBk/gqk4e88nwTKkqCueucrCUJ1PetEsIfnueHNMioHAG4IKSlYfq8AJt6HG/a0De9P9hu/VwAA60T70QY8x0MB40zHa5X8LvOnfVRb0U4K0GaZFQjPc4o1p2ylmC8KhFIgG88n5yjKDgrYV7HmmA8/LBPLwLbl3ywr7aIAbAXgqpi1CrRWm1f8nudU3+F9eA9lc35P2T7FPlRgHsvFa1UbKMCQ9uNH9W+2D3+PY0uaMwCIAuoUqEo7q3rzO5aXefLDaxRwyLIqMFM9AwqYYh4KrFJ2Vc8P762uVyCMcjRRDiDqGtaX6VmOZLxilU7JFrJctItq3yToqgBOJYGp2kM9O7xWPRdsPwXUsw+pMisJTZZbtS/toIAn3pfXqtjKzENtEjNvHsrZIwn2qvryJ/NL9k0FSLGcqs3VmMO2VA4DLBvtRVupjTX1XKq2VxvSLC/z5djHe/GeqmxMq/rbXIcaBV7T3knnhmQfVn1BOXUw37mbb8oW6rzq2wpA533Vc8f8knKlCixmGZXsqALu1FiddBpR/Y62UjLVqn3JFFPnKIHNunOc4f3Zz8i2pM3Z1mTAMR3HJ/UM0n5MR7srRyw1BjFvjmkEZNUzqoD2JMio6qzG96RzA+9H4JOb5updofqG6iu8dwxAzDotLfRd+Hy/Tjk/sY3ZNmxzsiIJHJMJfs0114i0Ohm3fIb4jLG9yWBk/ybITPCabG4C0WRmE9QmSM346fz86le/EmY6JXgp3c7452w7PqfsBwS1CbZce+21UgamIfObZSIYT/l3lov3IgOd/ZVgPPNk/+MzwPJSHp59jgA650vsD+q54u+sF69Rsu90ECAQT9CfLHc1ZvFaXkOJZTLbWT41vrJMLDfjuhN8V+8HNY6r/qQcWBbav9Q8gs4FBNBZTyUJHyuf2TMy9mrsOVwAPQwm8MDW2/DlL30TV15xHWpVDeXyIF7xyt/Cn3z4/TjjBacg1GuIyEDXskBUQKNu4tZf78Ill/wQT4yOYDgYQ9fyLqxasRLTlUlUOHfLZFAmOBK6+PdvfhKV8To+9w/fwU3X34CXnnsuPvmJD2D5ACDhkE3gsd0OLr/8Clx++eX4wPs/iBe+8MVYsyYngPJTT03iYx/9OE488SR88I/ehZUre3H77Y/in/7pX7Dm+EF86lPvwYrjVuG6a4bwxc9fhnJ3DZ/+1Ftx9plrUXcifOMr1+KX1zyCzWedjre88wysPaWIq395E774L1fj8Ycb+JM//h184OLzYNsa7rz7EVx22Q8lFMHLX/5yvPe9b0OtNomrrvoVfvazn4uiwh9e/Pvo68ngqd0NbHvgAex64mFc/J43oa8rgyeeGsWl3/wBtm17DKuPOw6f+us/Qnc3UG0EGB6LMLBcw3glwKVfvx7/8bV/x8AJG7B8WQmf+NR7cNL/z955gElVJW//7dyTAzkogqKSzKKIoKiYEbNiDmuOgHHNcTGhILrqumZdEyYQcyKpqIvZFZQsEofJnbu/53d6Clr+ssuMy3zo0s/TDN197zl16tQ59956q97qUujKwQ0fer3mzZ6v44cM0QnH9lNBPjTt+CrIgI7Lm8F/go/DtwFAX9vF9R+O+z8Aeg54bjTu8UhU6WTKJTN4SQiRR9H6ej3/j3/ovPPPU49teumWO+/Ulj26u3rmqXQWcLP7cPYD9wySytK719Rmy09wTe20cacsfXwmWxaxujq7L5aXl7qs8ngi7cpFwIgBowfZ25QZuOOOWx3Nel5+SAGfT8uWLFJpYaEC4QZqc+5VG4LY2LfwWeGtc9d2qND9fkHh7nX31wGNG/+SRtx6i/NZXXD+RTr6qBMVDuU5Rkbo2UtKw0qkIq4UIwD6zTeN0KeffCWvN6ySkhbaZZc+uv+Be+UNZH2CEydO1NChQ90eniDQLi9P++6/vyuDwPVj2NCheubppxXKy3PXi++//TZ7n9Rwz1hTWalOXbpo5MiRLqCKc/bZZx/9MGNGNhCw4f4c+UtKS93+HauPq3uvXrrnnntcYFdNTbXKSktUW0t9+TwXcISPz93zhQiszmYcOxDf53Xz09SgpP+SOf7Om/EoHvNq5oyf9cJL4xSP12v4RecqnEeQOBnpCeXnB1VdG3H2npeX7xg5XdCKJ6m33/pGjz/xiO65/zaVlWezzhtiWlRTly2L4p4HAx7nB2a9GJd0fVQKhySmMxZLKD/kU0VljQqLClzNc5gSCvICynh8qq6OqLAg4BK5qqqTSiXx80oLFy7VyJF3q2e3LjryiMEqK4MqH7mMAAAgAElEQVRVlKD47HrGRniR0b7m1/8B0LfJQNvTs1cvl9puD22No3A3OPnXYOUGGvSGn9YNTGet4mBuHIC+elTrmkDz3AdugIZ1/8oCwY3R15qAnf+2rE11SjZmLE2VOQug27upraw/5617AJ1ZyTJEbHitfxpo6lpb/0bSdImaSwcbAPS1BNBXho9lXM1zMtAz6aQ86RQx0w4wX/zzQs36YYYD1antVFJUqPYd2rka6GmyK5VWIk1GVcwB7q1al6uyapmqqyu00cZtXb2a6soK7dJnJ/Xo3k1FJQVKJROqqa7Wjz/McgD6Zpturvffn6QP3p+kb775ztHC8QAai6ddFGtB2O8eJLI3RlmnJTRD/kBGwZBPeXlQ82WJgnAQkt2OBvLzCxTOw8mc5+qQZYgI9wQdkA6IDkifTKQVjSQUh5YrnpY/QI08St9kslGxGa+jfgdAzyR8CqtQxcFStShqrR167KittthGQW9Q+WFqTBVq6seTNP2bzxyAXh2vUNxbJz8Auhe6PRzsOOupUPP7z0Bvjrunpu82G878I2mgua4da6uzdQ2g23OK1dgD5DDQCiCCl4Hflk1t4KaBZbmg5eqO6txrpIHAAMCWyUhbtMPbwK7cbCtk4BgDAQ04Qy4DUy1LkjEYWIlMBpQaoGwZ9ebIoo1cp7oBYtZuLnCGQ8Ye2FcHzvhsQDnPh0YjSPsGrBkIZkBhLrBm4JoBuQbwcf1BV8iN7hiH6QJ5aNvAdI4BzGJsXJuQx2Sxuc3NqEZGk8kAvFzg1+Ya/eQCsNiHjcGyRHPHYiA5chjYZ4Cafcf46NsAT/ve1oTp3wBt5LY5tvFbMENuNjbj5DMy0j5yox9b0/zNzbI0oNayCenf5tlAWQPwLPCANtCNBUIYmGwgpLX5a/vI6sCoHWNBCLmBGMwdbwOYkY05M0YB+z53PLaWbQ1akEYuyIjOsSXTsdEQW+CEAbG5bAZmC9a+9W1BJQa85a4PA5vNRmwdmK2ZbAb22tyv7pPIzf42EBngjvOytQ3zVmbImz1ZZjR9sH8gC/9njixj08Bi+qMNy9q3bNHczHULLjBg0YIObA/LPTZ3X88N8rDgBQu64FwLxLBACbPz3KxqzqM/s2OOsXHaOsw68cyp51upD9sLbA5y15DZt+nG9JwbEEK7Nl+mU7N7/lrgk60HGxP9MTe2rtGvjS1XP7RpsucGMdk+iN4tCAS5aAfA1kB9C5CiDXRiNr16kM/aXmv/V4/DjiywydayBV+w1gAQAXOnTJni6NsBrHODyVgXzA2Z3BwL6AtAzvUcm8B27V7hzTffdCA867Jv374radjt+gkwBJD94Ycfur0YMJ5MQ7sm0jfXOQsyA/AmW5ksRsbB9wArgDDYybRp0xwIanbMHGMfHEdACO1yLDTygDKA94D0yGN7PesTu9tll10c6M5YsUvkYxz0Txa6BcBYYIjtk7m6Whsb+/8BoGfSlXrn7Vd0y1/u1rSPZyjgJ3AvoG49u+myK4brgEP2UCJTrQwZ6LkA+uQFuvvuCVpQXadUcVD+/IDm/vC9ytu2VSYZVTxWq+KCoC6/bKh6b12u/EBCY1/4VGNG3aE2rVvogfvGqHPHgBYszahFa48+mDhDl//5SoXD+Tr/vPM1aN+tleH+zydN/7JWo0fdpykTJ+viSy/X0Udtp0jUryuvuFczZv1LZ5x7uPr1762XnvxOb0/4TLvu3kX7HrCl2nekXnSBHr3/Q705YYa26LGFjj5xB3XdqlyTp03X2Gf/qZrKYh15eG/tuksnhajG5klr7Ni39cQTT6pfv34688w/qaa6Us+PHSfYn7Dd0087UZ03KVfQT23ztNLxtMoK/S77fsmipbpz9Fh9+tk36rLpZrruhgvUuo20dEVcTz0zTf94+hlttmUvzZ29VC1adNDiJTWqrVmk0XcP15ZblAs3w7ALbtTcWfN03LFDdOLxu6ownEWJvCQHKLYBQF+bxdTIYwxATzn/djYl0d3HN7i8+euHtcfrdwmYyWhM9bV1qq2q1nvvvqtrrr5GW27dS3++/hp169lDRYVFilMIuuE5yt0j+fwO+D7l1FM0/bPPNGDPPR2QDGC7vGK5xo0bp2EXDHfnsAe1ad9exxxzjKM7b9e2lWpq67Xnnnu5PQfgvrS8XIlYVPsdcKBuv+0WFRYUqChMELRfNdVVbh8sLytTuKBAH06Zor/ee6+mTp3q6paXlhTrmGOG6NTTT1fnLl20YN483XjDdXrqmeccyM7+DcDYs8d2uuTiSzRo0AFOrkAorWQq6upTT548Sbfdeoc+++wblZW2VosWrV3fd40eqS26be6CqJ577jndfvvtbq8luKqkuFiDDjrIZd6z30ND/87bb+vAQYN01VVXuT4IkkInz499XmeddZbSiYR222MPjR83XkuWLtGgQYMcQ8SJJ56oC86/wF1n2Ntn/jBTY8eO1cMPPaoVyys08q67dNxxx7hkmG+//c71Oe2jjxSLRtWiVSsN3HtvHX/88dp+u21chvGKyqqV1wgLUG2kGW043GkA76hXSxdX6aVXpqq2bonOO/9E1ddn5A+QIc59W0z5eWGtqIy4ZKSS4pCrql1XF9er4z/RY088rMeeekCRRDaQsyC/QOVlBHBlVVwfYxkShO/R0qVVKiwkkcmrujqeDUheqnG2GAoGlB/2C48tiU8Br1QfSSsSTaq40K/lK+oUj1GWIKSyUlhEvVqwoEIvvviyNmrXUgN221ktW5Y0lGbJPk/AWEACNkEXa8ZSVwfQO22dBdB79lQsSlp99kHZHph+lcKd4qH2WglYZhW8plc2mW1dg3QNddAbYe65DpeVQzLS/YYvVgdW3DmN6KNphxKxtH4CweubU/IX+v2FPTZN8+vTWeseQG9YlxsA9PVp2ldtr4CTq+1H66Wg61Co5tpvNgDoawugr5psQrx4u/pdSsvnySjkX5WBbgB6cWGB2rZrq1Zt2ii/uNCB5zX13OREFPB71aJliX7+eb7mz5sljyflaN2hcO+90/bqveP22mbrXo5mfe68efrsk09dPZ0tt+yu6dO/1FdffqOKikr3IJOfX+juY9jOwoFsJh5geqS+Vsl03AUKQVfl8WYcrXsyhTM/6qIObf656XLOwIxX8XhK0UgWJCegjfro4UCegn4ys3ioIaMq39FUQRoPgJ521yCfAtSWS/mUXgmgl6l1SRvt2Gsnbb3ltvLLr7xQyNWPmvLxJH1uAHqiQnFPvQJFXqW8cUUSNS5auTkB9HW4nDc0vUEDzaaB5rp2rO2A1jWAbuO17FacwjjNcwFtnu9yAWSe9fjO1dRroLc2cMY91eVQuOeChpa9SvvmXLZsDPbd1QF0cyTbPmtZHLkAoQFTuRmsluVroBDOc3s+NVDSMotzQUsDP3MDBOx4QAJ+x+FugQBkxFtmLk4q5LKseOTBuc4xtAeoa6BEbsaqgZMGKJrMpitXZ7EB4DDgHpmttiqOff5vmc/u7ryBap//52a/md7sd8u2t744FnkNuDId4ZiyuTBKfQPBDZwzCl7GbGCz2UaujXEe52AvZlN8NjDN9GBznZv1m2tXNk70R5v0ycuy1U0uA0ztXH7PBeuyjpBs+QIDRM2WDHjmswGrHGOAoQU+MD7LYDd7WV3u3Hkw0Jvz7HvLnGb+rd3V15L1YccYmMpxBjrStgG9lv2b2zfzwzpj7fLGvnBwGijL/Bt9twE/ucEhtk/kgsY2dzYntqZcrc0GOnALhrCM/9X1aeeazdoatjVpADHtICP2Y6Cp6cXWqH2mLWO5MAA9d/2bznPnzuzEMqjNXjkWezVdm44MyM8NvrHgh1z/0OrBEjbHVpvUZUw1sDYwL6Yvk9Eytxm3AcgWTEI/jN3sydgQ+GxU6/TjKE4b6lyjQ2OLsH3J6GZX38ttvzBZbM3YmPhstmrH8teCS2w/XR1Yz907bE3x1wIzaNMCDvg/8hpTCe3bGPg/OrFgA/rL3QPX9lr7v3qcXV8s8AvdWRAC3wGKQxMMUExNcTK6LXAFnTHPzAVU7H369HGU42RT5rIj0A7XvVdffXUl2MyxAOTsR3Zs69atXZYimeOAIwDWZFiajbNXUZcaABywm3rlvJl7s4/999/fgfnsdWSTQ++O3du+ZIwhtIGtIC+gOxnsZHcCLrG38LJAETLQya7nLzLkBqAgK4EFBtLbtaup9tTsALqSSiUq9fk/P9Jdd96j8ePeVzoTVihcpN0G7KaLLrtAO+zUUylPVGkvmfwAGPmK1Hv10ZS5uvvul7SkLqp4IKMF835U686byO/NqL6mUt232EwXXnCSem5B+TWPZv1YoyefeFRfff25OnfeWJdeNkyd2hYqyvO3Rxr/5te6e/Q98vkDuuqaG9SjR7Gqqz0qLpUidRkNH36nKpZXa48BAzRo/94qL83T/fe/pElTpmiH/lvpiKP21123jNfX0+fpssuO1G4DuqqskOtATH+7722998736t6rp446obc6bVmu96d+rn88OVXLF0tHHtZfRx7c09HF/+uHhXrmuZc1ZcqHGrDHXjrppKO1rGKxnn32dU3/53Rtt00vXXLRmcoPeRSJSSXFUoD62EkpEZVWVCzWiNue1swfF6hvv74667yDtayiTg/8/U19+91MzZ2/QO07dNIZp5+topKULr/0byot9uuSS45Rrx4tFPBJQx2APkfHHQOA3t9RuLtSz/hNlJBHZKDjooDCHapvn9LrHmhoqln/Ls4DcYK+HSA9e1FrANJzAHSfx+soxtNxspdDApFL1NXq9QkTdNY5Z6trrx669a67tEXPng4cjESz9w3BQFB+r8/d882fP0/nnnOOA5Nh4nBU5j8vdMwLt95+h6pWVKtV67buul5bW6M2bdrqtDPPcHsh+9/uu++uH2fOVEFRkep5zigu1m4DBujGG27Qll03VcCTcpTtAIGh/HxH2f7qhFf10IMP6eNpn7rShGRXY08wNvbrt6tOOukkFyh1+x236/4H7lMsFlUixfNEQG3bddJ5516os84+TZkM2ewR5ef55PNn9MH77+n6G27Wp59+pe7dt1GPntvox9k/6tzzztLBBw9yADnU69C3cy1hrOy9Bx98sCvRwH5644036pmnntK+BxygRx99VPl5lIiIOgrt8vIybdZ1M3e/ChvJXXeN1IyZM7X3wIGqWLFCl1x8qYYNG7aq1Exevr788msdM2SIflq4UDfdfLNOOP5YvfnmOxpxy6369puv5fcHFAyHHJMkM7z/AQfozDPP1M4791ZeOL8h83xd44+/iyXxG4SEPt2rn35arpdefk+VlRU697xTlV/gVX19Ql9/84VG3DrC2WBFRbV27bubjhlyjHp076J4MqG33vpKTz/9hE476wS9+c4b+mjKVBWXlemQgw7Sfgfsr3atw6qDhC0tffb51/rbfQ9o9ry5atWihbbdbjsNOepode5UrulffKfRd9+tU04+RTv23la+QEALFizVjTfdqq222kaDB++vju1LRZzL+PHva8H8hRqwe19tvHEn3TvmbrVtVaJDDt5PbVqXOruBtcD5Lfw+pTMppRyAnqumVTisQ2UzGf288Cf9/PNCeUqaDUBvDuNtyKZtpImsHm3wa063XHBlfa6B3hxg2/rmlPzFdG8A0Btp/c7VsSEDvQlaa45T1uu11hwKyKm9uq672wCgNwZAz15ruZlwILrXI18mLZ83o6Dfq8ULszXQlSED3a/iwny1adtG5S1bKuP1KppIqDZS56iWANA5Lx6njk2Vli5bpEik1mW1t2hRqpJinIM8bKYdS878+QtcdGPnzptq3tz5WrhwcZZ+3U9bQVVWVCkRSygcIMOLmnJSfV2tfD6P8grCqq/HOZdRaWmxEkloW7MUh2kXfZiUz+uTh4eqjMdREFHXnIdZnxfAPKSQP+Tqr0PZzndeX9DVbEITAPv89QCP+4JS0qd03Ks8T5FKwuVqXdLOUbj32LQnLSocDKmwIF9Tp03Wl99N17wlc1SXqlIyEFWoJKCMP6lYksyPpNNHc2Wgr+u1tqH9DRpoDg2sb9fPdQ2g4/w2ZzmOW5zLAKY4K/i/OaUt+xnHOQ5vc0hbdjd6w6ls9MIGkBuwZyA8+2U2yHpVPTN7nrLsZs6xN+dZlip/c6mKzXlvGaI4vXMpuhkXDigDfjjXAGr6N3DVQFUD2lcHMDkHUMeAMRztjB/QwMAuo9W2TGQ+ky0HVazpzDnRGuhXzTlvAHpupi26tExuAxrp34AxzjHAnmw8o2kHtECX9AfVsQHtOKiYJ9rAccWcU8+W/xudvukIAIPzkJ8sXeQiU4+2+YwOOI+xG+0u+uI49AhowfH8znwA4BntrGWM5jICWBarZXoYyM+8GahrtPVmC/TLbxbQYACu1a2lLWMj4FgDNw0QNiDFbDO3prKxDjAWAwr5jr6MZp92jDUBeS2rmznNzWa3dWVAIb8jC+O3zF/TiQURmC3b+sml67ZACQPEOYbxIZ/NCfOYm3XNb/THsQSu8Btv7MbWOWUSLDAC+ZHF6gkblb0BVHw2+7QgAUugsL2Euacv2jUAygIc6MfWiIG+tv5tTzBA25gL0CO/Wbt8z16BPfKbrQ3Tt/Vl+5kBuCYfxyGDZcUiB99ZMI7NNfaRC2bbPuHu7nzZTG9bt7nBN7Zf5M63gWvoz+jlyXjlZcFKNk/sGUZ1zxiZd6NnN90zZguCoI3cYBSzV/qkTfQG8Me8s2/QpoHPHGPzQE1ro4q2oBrGYqwf2Dl9GnU/+yDtYUuWwW9BBlaSwYBxszX6Qs/YMPpEVs63ABZjjzAA3HRpdkl77EWcixysdY5FFgtkyaXgb457hj9KH7b3Og9PQ3AP+oUSHcpqgGIywwF9AHGwKWM9YR655nTr1s3VRoe+3dYnbZB5SNIVIAq/cSyU6AZ00x9zzZySnQnoPXv2bHf9HDhwoAPToe5n7qF1p/8ZM2a4rHgyxslcRwb2aDITqWmOLQKGA/pbIAl2ajZoawp6esAc2iarE/p4bB157HpHzWuAeewOGnr641rJOKzeu5WxYC8wNgT2CM6xYJK1sZXmBtBdQHsyofrqak2ZNEVj7v2rJk+dqt4776TzLzxfA/baXcECnqcz8viCiiU9SqW97nl00uTvdMstD6q4VZkGHjTQAe1lxV4RHu5NZeT3+FReEnLAcjIhJVJ1+sutj+idSR9o826ba8x9N7hgb57HSzzSW298qztH/VVLV1Rr1L1/1ebd8xVLSQV50o+zpMsuu0m11VU6+/Q/aY9dN1VewKfPps3UXx98VLFgvvrtub+mffSValZU6uzTB6l/v01chnh9TUZPPv6KJkx4X1ttu6OGnLC3OnRuqSkfz9HDj72jFctrdPqJe+qwA3o5zHTWvOV6+vmX9Mab72rv/fbTqacdp6VLK/TMs+9o0sTJ6tN7R5195nEqa6j3jnx11VJRvpQXln6cvUz33Peipn/5L3Xtvrmuu/EMfThthe4c9YBjnDvssEPUp8/G2rRTWNM+ienyy0eoZVmBrrjkdPXZqVj1ddLRR53t6nAfOniQTjt1oNIJ7q+hcHfVzvEerATRza6A1vE9bHj9Ng2sRJ8aAHRrzev8V2SkZ+SB9SVDjq1HidoaTRg3TkOHDVOn7t30l3vGaMtevVwt5lAgoPoodZ7z5cuQdVun5UuX6pyzznT34T26d9dTTzypuXNmOSaM6pp63TVqjPrvNsBdb8e++IIuGj7cUZM/++yz2rF3b0ViEfXps4vmL1jg9ub777tXhaWlKi0qUWF+WEpFVbNihYqKskFCBD0NHT5cH3wwUX377qpLL7tcm262mSZNmuQAazKzzzn3PJ1w/PGuJvRLLzyrv465W3WRuM4+f6gOPmKI8gsoxxRySS+eVFwBb0qpRFSTP3hPt91+pyZ9+Jn69N9DffsP0AMPPKBjjzlCV15xuSuvQfY8++2fTj1V5593nkrKylwwwJi7x+ijjz/S/fffr7ffftsB5LeMGKHOnTZRhoz8xRX6+usvtc9+Ax21+gnHHat77rtXixYu1H777eeuFUMvHKYLh1+cnRePz7E90t5DD/9Nc+bO0UUXX+yCA848+xxNnDhJF198kYYMGaLiklJ9/fU3uv76G/TZPz/T1ddcoz/96TSnZ1gDgEHJMt7waqoG2Ki8+nHWXD31j1fVunWZjj3uKJft/f2M7/X6G29o1/67qG/f7bXw53r9618/6Pmxz+nxx0Ypnkho/IR/6pGHH9Lmm22sv9w0TMsrEpo1Z4FuvvEmDb/4Yu2z59aqrPVoyqRpumv0KF13zXXaeJPWCga8Gj3675o5Y6ZGjrxK7Vu31PHHn6MDDzpEA/fpr7LSPL3x7nQ9+vhYhYJhDRt6nDp02ETLlsX09wceVq8e3bXHbn0UDAT00IMPqlXLYg0+eF+1alXkfNjZpPEsSwk2xx6ddtzzsKtmfeKrmK2zeNm/AdDTLpvKPUyl01nnSEZKxLMPoDiWeWdfFDbPherXlDFNBFBTJ60x5zUeQF8dPLfeVne8bQDQV83D+uaU/IWFNI+hNcYof9Ox2eTjdRx80izsEL9JDf+zJ6/Xa62ZZqW5dLABQG8KgJ696XAZ0oKKLCPuUbM10H/IUroH/SopynfZ52Xl5UoCKJABFI+pqDBfMKzX15Lpxr1FSjNnfqdotF7FxYWqr6tWhEz1RBb8CQWDqq6qcbWqystaaNmyCldXKhTOUwBAxetXZUW1kvGUyxSHwol5jUbqXK2couICB85D6U7dJGpA0Ta0QNw4JfEMULKKmlUNfxkZtc/JOAcUB6TnLzf3WQA9II+X6EUi1glGAoD3uwz0TMqnVMyjfAegt1Dbsvbattt26r5pT3nTUNFBRRR2ADo10AHQ69PVSgVjCgOgB5KKJaDZTSqT4Z5s3VK4c+NIIMGG1wYN/BE00FzXjrXV1boG0Fc63hqynI0WGYCFZzkcxRtvvPHK7D6c4bl1cHEA4dzGScxvufTKHGfZ1gaOWZYgejansgHTlvlo4IqBwUb/a0As/eRm4RowSps43HFqcwygCk53HPm8DBw1ANXaAIQ0UNQyPZGd8/meLG8c/Zw/Z84c16adY1nKuTW6DfjjfAObLODAwEHL+jOAyBz7BqyaHdo9hmXQGlhpNYAtE9Bds6JRByyQCYi89AG1LfVZ+WtAHOPnWAAAABCATnTMXAE8MCa+w+lGP4w/l3ra+gRkpV8AK6OaBxREh7RFfwZOowfTt8lBuwATyGHnGBCPY4zMFertojujzUYPuVnJFpDBebnzaHTuBvrn6hlbsExX9G5gPN9j95b9awAr8qIvV7algQ7cwFXLqgX444U+eRlYa+C9MRUYOMI4LDDA6vEa1b6Bh6Zb2mJs2B7zmAvuWKakBa9wjq0jA+4NjDdwnvaMtpxjTHbmyAIPmEf0YJ9/LVPfssRtzugHnTGvtDV37lynNws2oF9sxsBb9GpAXS54bfsBfznf5oW9CFpP2gPswjZYi/SLo9mCUZDbwG7Tga0boygn4MCAdpt/xmpBNJYFbfZmAQ7GcIBcxnxgQDrHGIhv+kI2xmmBBMgPgyP2DpU1eja6c6u1zDHIR3usAzJyGSvfdezY0QGXrDfmMJcRgXEAaNMmew+ycLytMQOfASaZcwvkMOCeNnP3VfSeC2DTP/sL88sL3SMffVlQFeAp/QGYIhv92B7MXsJns310SJ9cX9izsQWov7FxY0kgGIf2+N3sB/kNRLcgKMust+vLb80CXtvr8x/hOOaYt9mprWsDgXfbbTcH0rCeAaOxW+aZ9cg8Y2/MKzqnpjm/AbSTzc11hGPIbNxxxx1dBjo2Q2Y5tb1ZB+zztncwz8wl9xQAL+wj9M8xzDt/qVfOudgP4DWZ8RZchS0feOCB7jpGO8hhALqVTDCmCuRlzQHsA7pjd1DCv/POOyvvZzjH7H7fffd1e++ECROczRqIbjphbzMdmu7sOrReA+gEk1PTNUWWd0TVtVWOfS1UEFBRcZFCYUDzpCKJpOSjTApYFteGgD788DvdNfpvKmlRqAMP2VP9d+uj0nAw64JMAKJLeQEywGGTkOKZOt068iF99vVXardJJw2/4lL5Q361KZf8NdKSn2p1x533avq33+mEU8/Q4UfvoLqYX8srpMVL4rr26qvky6Q0/IJzNGDXTior9GrerBpde9MoTfpqjkrbbap4pF477bi1TjtpgLp1baGwj4zwlB64/3G98+572mmX/jr6uEFqt3FrffTpIj302JtasGCujj98dx17yM5qURrQomX1evzp8Xpu7CvqP2CgTj/rRFXXVuvZZybp/fffV+8ddtA5Zxyljm2lRT/H9NHk7zR31gwNOWJfbbZZsWbNg8L9OX3+zUxtv/P2uvLq4zRt+jJdetldKikt09VXX6gO7X0qKZRmz47q3LNvcBnm55x2jPbYbXMVFkrnnHWjli1bqu2366WLhh6n0uKw0sls7pLXA5pCCbykS8HMVswmozigtGcD6Pdb9mWHSuHPIRMdreaA6FkAvQFEJ1Mi7XHhCokaAPTxLhO6U8/uuvmv96lLty2UItArHFJNba0K8vKVHwwqGY9p7pw5uvH66/TKS69oj937a/SoUfpp3jwde8wxCgRD6rxZNz325FNq3aaForGYaqoJfKxXKC/sroUA8occeqhmz5njQPfb77hVXn/Q3Vul43GF/RmXIbtk0WLnQ3vyqX/onjFjHCPjX0aM0JAhxygYDKu6plYXXHCBnh/7grbbYQdde+3V2r1/f73wzFO687ZbVBuJaeill+vwISe49gEOAdC9ibj8mbhSyagmv/+ebh85ShM//FS77rG3Dhh8qO68c6Q236yzRt5xqwtKOvfcc10d8tNPP10nn3SSK39ILfPHHnvMXSNGjBihhx56aKXPzuP06lEmnVHA69fPS4RfMLEAACAASURBVBZosy6b6c9XXqqjjz5ac2bP0gknnKDPv/jG3aO2bNFCkWhcXnlVUlKuRYt/Vm1dlUskeeONN92154QTT9Jbb7/laL6fePIJFxi2dFmFo8R3jCK+gELhsAoLw/IHeM7IgqUbXk3VAGvIq6XLKzXh9Q80b/48nX76yfL6Unr2udc19aMpeuCBO5RMBVQXyaioMKmq6npV1wXUqm1IH06dqWuuukLXXnWFDthnO9XVy5XUvOii653NH3roPgoGPTrssFN0zjnnqG/frR2Lx4oquQzz6667XscMOVJ77t5bD/39cfl9eeq3+wBttElbvTTuXc2au0hz5i3QiSccqp49NtesmYv05mvvaLddt1XvHbsrEclozN33qW37Mh1++IFq2aoQqNzZpAPQG/Zdr4fvoGow8NzrWEFWMaz/AkDfqoHCvddKOigKq7uMJyjsggDoGSXi2TT3XwLodLomOvemTlLTz8vdGNe2FXO+2PG5IMqanG/unLXt4Dccl93WG9fTr4FAv0GEXz21qU7J5mAJ/4Ph5//z9N3/bdv9vbXX1LX2exvnv5O3uXSwAUBfWwB9FcDqyQCgA5p7xNOgJ5NydG+LFv6k2T/+4MDxvFBQpcUFDkAvb9FCGa9fGaLUPVI4FFQ6mVDF8iUKhwGopc+nf6pkIqYOG7V3UbyVKypUWkqGVaHyoIKKRhWJxBSNxlSxolp1dVGF86FSz2acpxPIFFBeECdsyt27pHhACPqUl0+t2JhSSbLGEi4DnXsdwHWiU305dUqpdc79DbXNfe4v1LBZ0BygnvskMtKDgZC0EkBPSx6yGwPyA6AnvSsB9NK8lmpX3l47bb2LA9EzyYygDyNDf9LU9/XZV59o9s+zVJtcoYQ/omCxX2lfQtFEjTvG7/euUwCdAIRsFtq6B9D/aNfpP9J++0caS3NdO9ZWZ+saQDeAiXFbxqJlNwLs4RCHvtU9uTXUZeYvjmIczjhHyCjDCcJ5gDpGz41T3TJoLQM6F0DOpfjFAZ4LGlsmIw5uA5txiJtj2gA3oy7ne5wgAMc4t3HMAzoBAgPKMDZ+N7pio2BFLgO6cfwDbiELYA+AATIB4kA3y1g++eQTN24DqAxgygV1TU8GuqE7+rFnRwseMPDXQHjL+jQdGSBnGbgG6NKeAUYGeNEnYAMZgMwZIDr6B8QA8ACEA1yzzHtAOIA65gtglr75P7U9ccIBYAA+oEOrvW0ArIFWACeMhX5pDx0AltnxfDZAwWjgLdsX24I6F30DkBmgadnkgCxQ9CI788dYTE8G+DAWvrdsYqPrtt/Rm53HuTbnBmpynNFY850BKkY3jD1wDHZg2fbObdIQbJI7H0ZXDrjIvObWgl8dfEYvtIueOX6jjTbStttu6/SYCwDSD/pAhwCGAEroBNuzdWsAKn/tO86xtWTf23ox28wFlC2T34IH+Iz9G4Bq5/DZAGbLsjSg2eyKuWRM6BpgiXaMZQCdMJdWE9nAZttbTGb6syACC5rBVrFtsk+RE/sgMIS3ZUbnsjmY3VkAD33YHmdgdu76ok8LAjGmC8uKNkp87Myy061UgdlkLpuB7WsWNGFsBuxJ2PxWW23lAn0AYtifmFt+A5CD0hr9IQtts56Yc2o5E5wBcMib9Ub7lnnOsaxHWC+gk2Y/Zkw77LCDA9FtfdEXOmPNc7zZstkaesre00HV7HF2isMe2dA984sczCV2yHyyRtknWCMApQCSyGgMCQRZkS3MdYJzDECnH4JnyABmz6ZPm1PkBKynHcBQ5EePgJS0xZpkH0bGXEYGC8hY2+vrhuPIssteO7k+oGOzZVuHvXv3dvsTv1lAB/bJmuQ6w3wwx9gEQDvzBgjNfoV9cD3CDgExsHnmkHnFrljfHGdMCeyFrAVkwuaRgf4Bz1kr9MU+wBpif8be2WeQywKBAGawVdokOx37tEAeY9bhN9Y5doW9kl2OrNRLJyvTMs/ZP7guIhNUy9gs9wDcEyA/53/++ecOeEd/uUFWdh3nHAukWht7a/YMdBz/BHInskAA5co8lNsmwzSTUDKdcklywVCBUvI7WmfePCu/8/Z03TV6tApKwjr5tKO1x4BdVRqGYSgLoJOJHiLgvV7Ky5dW1ACgP6JPv/pSHTbtoouvvFQlpVKeVwpQKjqW0W0jH9a4195RWat2uvyaq7Vlj2L5AtIVVz2ut996R3v031Vn/+kItW9ZopZlUjKW0SNPTtC7n87SzJ8qFAr4dNzRh2jg7lsqL+RTaYEUi6b18ENP6LXX31KPrXbQUcccqo27bKQp02bpsadeV8XyZTrnlH11xIE7KhHPaM78JXp5/Bt6b+JH2nnX3XT44YeroMinTz79QqNHPSFPOq3jjztcgw/YRTVVFXr04dc1+f23tPMOvXTySUNUVBbSfQ+O04ef/FM9ttla5w09SROnzNFNN9+qrptvqZ16b6dTTumvn+ZFNXLk37VsyTJVVyzRTdf9Wf36dFAiIZ177pWqWrFc/Xbto7PPPEr5oZADblzBN0B0kfUIeE4mesoVxsvIvwFAX5tF9m+OyWaRZoHzLHy6itLdAHQHsrNWDECvrtFrDkAfqnZbbq6r77hT3bfbRiGYYgjMw9eVzjgqddqIRep12y236Jmnn9ZWPXpq/ITx7nq8dbduqqMci4Lq2283ff3tNyotKXV1u9mDAdC5JseSCR122GH6cPJk9e7TRw889HeVlBSruKhQ0bp6hf2svYySiaSCoZAuuexyPf7Ek+46e9vtt2nbbbdXXn6+6usjGjv2BY0aNVrhvDxd9ucrNHDPPTThpec08j8B6Omo0omopkyZ7DLQ358yTQP2OUB/Outc/fWv92rZ4oX68+WXuGePMWPG6KijjnLU8/xlj6OuO/XO2TOpcf7W6687iu7KigrlhQtUUliiJYsXyevxatNNO7n7hBtvvNbdD9TW1WjbbbZ1zykA3eFwnvLClPbhnp+gy2xizkUXDdOZ55zjnt2OPPJIzZo9W0uWLJU/CJtDnoKhsIYPJyP9SJWUlogYIdZRLB5zQSokymx4NVUDlLdI6fuZc/XW2x+oLlqvs846U6GwTzNmztY9f31QdXW1OuH44zRw750USUg1ddkAjYLCtKZM+VGjRt+hpx69RwX5fndNIWHnkktGqLS0TGeccZqzoyuuuFLDYWgoKVa7dnkOA41EMrrjjjFq3aqljjjkAM2ePV8vvDBO++x3gHr02lL3P/ikNtu8h6Z9+pl22mkn9evXSx9Nma6f5i3Wfvtsp65d2qtyeVKj77pX7Tu21BFHHrQGAD0tL/tEbgZ6Zq0A9J6KxbLUYPYw5gB0R8/37wD0nKzz/0ifbdEfBgrzeU3/Z5Ldttcw26v/v6GexUpPbJaGurHxJf8JQLcHtVyT2wCgN60u8wYAvfEbV3MERDReqg1nNJcG1jcAoLnGndtPc+lgA4DeWAA9S+HODRJAeSaVkFIJEcG3aOECB6AHfB5XN6qspEht2rVVKU6WZFpe6pzm5QmO9HQyrkQ85mjcE4movv7yC/n8Hm2xxWZauHCBA9ChiLcslHgch3Zc9Y7OlxhCMmv82QzwVDqbJe4NKeANqr4u5mjfAfi5eQZEhzY+nU6ounqFy7Yme57f+OvSzl3kN+nnZKE3ZKKnHKGPA9B5GMjP513ojkkk+ZH6QDghcNz7XfQrMqQdgC7le4qVBdA7aMdevdWr69YOQPd7s1nokz+aqOnffKZ5i2e7DPR0KK5wSTCbgZ6sQ7nu4XpdZqBvAND/f+xuG/pclxpormvH2o6hOQD0XBDdwFoAGYAXAFUcx4BURusN+GN1zAHQyQLDSW3U0TiMDUS3rFraBUizrE8DnA3wMJCRzyYD31ld1lywy+iQc6+/lkGOAx+HOM59nO3QzuJ8N4pqxsF5RodOX4A6AFJkypElgcxkLuPY53gAo379+rlzcMgD7uAsRx+8cJRbtiw6QBYDGCwowajkeV42cNCenS0owJzsueMGIAMYsIAC2l6dOtpYA3As4WTjLy+y9QAEAAaQi7EyLpz+OA2YR+YJoALADaDgoIMOcsAEn1977TUXIGEZvqYzYwAA3LPACEA/xgU4gvzMs9FQowP0gZwWVAHAQVACwBzycC5jZJ4BYOgTGaALxrYAT2zujPacc4xC2qjpLesduXgZUG0Z12aXVj+b780m0Q8vAFqAQjId+Q3Qx1gM0D1jQDYDjRmbgaTIQdsG5th8GaiNLgys5DwD0AlS4VzGhi1aFjXjQafMIbaMHowaGVmRn75zs5xtLhgrNmpAjq0xs1ULZjDAzIIXbC0Z/bZlYdOP6cjGY3sHcgCGYn9G3w8QhVPYsvXRC8Anv+fWr14d/Lf+kA9doReAZ3TEnDA+bHv69OmuxjHr0TI9sQn6s4AHq+ttoDhjs70EeQzgZy4AxDjOAlnMl2P1tQ3U5ntsmT6NbcL0YIETNsfGDIDM2LoB4Mj1yiuvuDEAPlvgC/ozimn2HXQDOPnWW285XQAwAkZiIwa0oXsAPVvvrGfGwTpm/2avxh6RgbZNd8yFBR1YIIbtqQZMMxesVfROv/RFv+jNMvZZH4D2zAM1TgFMkcdYGLAZsoRZy9gDdsk8MK8E0LBns/fyPfOJndMW+7jtZ5YtT5uApgQGsbdZ2Q8rAWHgv+2xa3ud/V8+zgKOWDPoDV1asBTXRgv6wH6NSh99YdscC6DMNRbd77LLLm4uqUuOTRDkgO0AfnBd4prKGuH/2CI2CNhu11lsh2MB5s2OWTOsAQIwaJO9mfXCcchMgAkyICvriuw0gCLax5a4hlmAmAX4IQM2xZqmLWjisTkCS5CRcbIf5LJrIAfXplyWHewP26YPXhbMkRtQZ3vO2tpYcwPojoY6laUG5zk6+yzLF2nI0ZRIUT4tokQyrWAYhpZ8ebywbWT04ccz9PBDjyjliemgQwdqzz37qTSvQKl4Rr6MRyGfR36PFKlnX/Zo2Yoa3XDLXXrt3XfVfZutNXLMXSovlWpqpVYBKeSRpn78g1596x2Ne/0dFZa0UF5RocIFeZrxrznaYovNddrJJ6hfn45KxbzyZ6SQT5oxa5H+POI+ffT5t+reo5suv/gk7bx9Z/csDYV7VWW1XnjhFb3xxlvquHEXDTluiLp221zvTvpKTz7zupKJuM44YX8dNHBbdzwA+kOPj9Urr76hfrvvpbPOPFkdOhTo+5k/67nn39On0z7RsiWL1aq81DHmrVheqY5tW2ifPfrr4IP3UyJVo5Gj/6H3p3yonfvuomtvPE8VFTUafe94vfraG47Ou2vXzs7u58+br0Q0pk02aq9h556hvfboouXLpRNOPE31NdU65eQTddyQgUrEAwoFGyjcDUD3pEVSAnTCvKBw35CBvrYr7dePMwA9C5y7f1fWRMd/RZgCa8VRuDcA6PGaLIA+dNhQde7VS7fd/4C6bLm5o6LOwFKYTqukqEhpfD/ptL78fLouGjZU33z9tQbtf4Duv/+vqlyxwmWhD9x3X6XSASUoqRWPuz2lR/ce7pp/56i71L37llq2otLdq3/z7bdu7xpzz2h3/wVldn11jQPQa0gkKS9XKBDUYUccqddef92Vqjjt9NO1ww47OuZDsLrx48dr1N13a9bsObrm2mt1wnHH6dUXn9Gdt926xgx0fyopfyamTDKmD6dO0Yhbb9f7kz/WXvsfrKuuu0H/ePopvfzC8+rfbxd3jWaPvuKKK9wz1KGHHuruq5H/phtvctcRAg+effppB6BXVVY5cw4H8+T3eNWxYwddetlFbr/ferutFI9ENHvOLJ144onu+oHPLpnCj9YQhJ32qG2btvrLX27Qvvvv69iw2e+pfX3SySfp8+lfuBKKPn/QZfaHHHNavv58xZU65tghjmmyqqbWZRGH80K/zZj+p88mA92jJctWaMJrE1VRuUznnnuq0hmPqz3/3gef6933P9D33890Gf9dt+im/Q7YTzvvzHU9qU8++UYPPviAHnvoHkFiXlIgLVwc12WX/lll5WW69prL9a8Zs3Xt1dfoiquu0s47bKpgKOvXXfhzRA8/9Kh7dj9uyAFKxX269rq/6MCDBqvXNtto1N33ab8DBuq7f82RxxtU312206QPpqi4sFT7DdxaZSWFWr40pgfuf0jtO7TUwYfs998F0Hv16qloNAug8xBBVhaLkZtqUtxxWq/KQM+lam8kgA6KaqD3v/u/0cM3XEjW5pzGgueshVwAPdeBszqYkvu5OQD07FjWPgO9OYHWpjgljSW8cfn0jdutnM48jgsn57XKKrJ06L+vV3POa2M1859o1XIf3hvb9objsxpoylr7o+muMdHev2Xs//MAugOIs5unA44blNlQ7TyHDYOHu+y3rk4Rf6G9aQDQiZ7++af5+nHmDIUCXhUW5KlFWZkD0EvKy1RXH5M/FFJhSYkS0YjSqYT8PuqHx1VXW6WZM753mendum+h2hpqPFaqqrJSkWjE3TjH4mSOJ91NNvRYPn9A3JEBqNfW1asgryhLn57wqL4uojj10MPQVZFFnnHU8PKkXJQ6N3Jkd0OPRckaKLrcJQSWGa/PDdNFSibT7v/UPacOVXFRiYqLS5VIJFUHF1FD3TejcOc4MtAB0NNQuHsbAPQWHbTtFtup26Y95Mv45Pf6XN9TPp7kaqAvrFigqGqVCSeUVxaSJ5hSPFWveCzqnAKZTLYOeoYsiAzhtVnKt+wDN3+zVGXuGkimPw8hfOf1yx/KV9t2HRUuKFYaivlwvotwj0YTDvDngYSI0A0Z6L9lF9lw7vqkgfXt+rmuAXTLQLRMSj4b3TgAOs5owGNAC5wVOMoN9MOhgdMZoPqDDz5wIB9OaR5aDfg2YMsyIg28MlAvN/PcstWN+teyrGkPsIXnScAsAEVeOMMta5RjcaZTVxWgDSc7wCuADAAV/RlAhsOG9iwggPYs+xwwh3YBKS3bHJ0A5iAfwA1jtnqnOOxpFzkYO20ZvbrVerZMPmS2rGdkQBdWzxsHf26GvzniDWxy5UhCoZU14LFT+kHnjM3YApgT5g19k81Jdl5uLWp0CwjAvDJmQIaJEyc6HfE64IADHPiFXACgZI8YAGd07JaxaMAnnzmGF+PgXH5DN1Y33P7P7wQ3kKmKDIyD4xmHMQWQhYts6Ah9Mw5sDLDPggsM+OMYxmCZyuiI78yurcazBV2Y/rEpA9X5DRksOxZHJPMNsMLY0A8OQPRolPy5ACMyAQwyNst0RwZ7Z/0j2RrqOBONshtZLQvdaLvJdARc4jdkAuxEL9gc/7d1ZJmRpldkx2aRC1vMZX5gzHY8MnKcZeajB9YzxzC/tGPBJnZ/a5nxljmP3ujXamAjJ21Ay8z6wxYBTalpybyxJvjd6rFbBjpzZIE5xiRh+uOzgf+0x3yQdWoZ6OgEMI19h+xTC7yxAASjZTdacubYao4zHgMCrf632YtR9aMP5sLRpdbXr6TuZ+6yjEaRlZn0yGmBEdgCL9pjLtAVjm8AQd6Ai3ymHQB0sleRnz0WsBibY99ivg10p01qPVs5A+yDcTEfyIjtwLxhwUxkw7IHAFyy1snSYg1xHPpFfvYF9nRbRwY429q27xkDMvEGQESHBM5gP/RJP+yTrA9kZhzMF/+nH/TMekY2xooNoy/a5XvaNTnZ26kvjWzonMAtwFvmALAcPQDiYhvsSwCXVtKAObUxmN2uz76Q9emex641Vg4id1+0ayOANMEb2KQFK9h+ZnPPfodtMl+WfW6lQtgbWLuA4NgW7WEH2CD2Y2A2awS74Hj2fvrAniyIiO+4t8CuudbRJ/sQ/XEMv7FPsIdzLnZvgSJG4W6BQBZUQ18ElLEvshYB0dkXWad2feJaS5/cV2Dz2D/y82a90oeVNjE6efYA2wfsOXlt5v3/C4BOMHck7kqUhQtCCucHFY9HVB+tlS/od9TGqQxP6n7FYlznk6qpjWnipGkaP+5VeQMJnfyno9Vn5+2VF8hTOp5U0JUlA0D3KFJHOTGPamMxPfXs83pvymRttGkXDb14uMrL/FqyNKpWoYCCHq+8wZR+mLNC4994T2+994Gq6qKqq6/XLn36atCBB2q7bTqqKM/vQMKApKrl9aqJZDRizCOasWCJtti8qw4/dKC26dbG0Z0TC5CMx3XvmHv0waTJ2n7HPhpy7OHabItNNPnjH/T4069r1o8/aMjBe+nIwXsoHPBpwaIlevHlCZo89WNts/0OOvLow7VJl9aKRFNaML9K0z/7XG+99aarxRzw+dSqRbn23qO/9ui/i1q1Ktfc+T/psSef1Rdff6ett9teZ517hlq09GrOvMW6YcTD+nHmTMXiUe27z946ZPA+en3Cu/rgvXe031576ugjBsvn9emaa651iQWHHnywjjpqsLwZKT8/4KitKXWX9bjwl7d7mleawPwNFO5rs8zWeMwvAHTLRG/I5jMA3VHoU86H4JOMFANAH5/NQO+w+Ra64a5R2rr3Ds7fBTYW8Hqd76a6qsolZFRXVOrSSy7SrB9/VFFhocY+96wKXSBpWv/65jvF4tKIW2/T2++84/ag+ki9y8R+/Mkn3HW4ZZvWjgJ90eLF7pp7/U03aqONOrpngvKSYvnTlFD2qGpFpYpLSnT4EUe6fZZ97sqrrlKXLl2VSmfc/e24ceN0+8iRmr/gJ91408065cTjNe6FZ3TbX25eM4CeTiqQibOwNHXqZN148whNnPqp9j3oMN165yi9/NKLuvLyS7I1030+t59TF53710MOOcT1e8QRR+i2225z9ydkEL/55ptuTPy/dYvWrqxilHuvdFqbbNLR3UsUFIUVi0a1ePEi7T1woKpranTSSae6wICy0pby+X1KxrOJOu07tlN+XtD52wI8O4VC7l56yeKleuHFF/XY4487zBIae/yF5184VCeceKI6dOyowsJsENmGe4jfspQ8Sqa9mjd/iZ4fO05Lly3VBUOHwmOl1m3yHVvA8sqIamsIlK3TuFc/0rRPpmnvgQN0zDH7a8Jr1ED/u/7+4L0KBn1qVebRgsUJXTL8IpW3bKG77rhSn/xzts447TQ9N/YFbdyxVIuXVLv1VFjo0bBhV2uLLbbU8ccMUihQpFvvGK0OHTupbYeN9OFH03TEkftp+YqE3nv/Q23auYsWzJurHbffTv133dLtsYsX1enxx55Q+w6tdOCgvf87AHpZ560ynTt30f8F0LM0NcFgaOXDDAseCnec66teawDTf+WIVS75/1IGurvE4L7PYvLubxNQ0tybobU5/78FoP/7B4OsA9/qza9+7JoAfnvg+y3LZF2cmwugrwsQPQvngKOsAtBXrx++yjRWB9Ubn1G/OnPBf9JZ1pHroKn/dGiz/96EJbMyMtcezBHaHIbmcDAnF99z0c0Cc+vf+Jtd4Y3ocH0DABoh+q8e+kcbz2/Vx/p0viO6Wnlt52rdsFM3XFuzstpOm33Yy3K7UbsrLT+Z6B7OSmn+3Nn617dfKxjwqbiwQG1bt1LrNm1UXFaqCIBtwK9wQYGCPp9SyYSqKlc42vZ4NOKyzqGCb0m0bSjg6JdwzDhK4YICLVu+zGV9cwNeWx9x9dzy8snKqXdRv6VlrVzN8rrKiIK+oIKBoJMbunba4oEHunbkzq03lkwkFI/G3IMKtdP9RLV6yUb0yeeo26ktCNgecG+/P+j2dB5cguFQtg46D/fUWkqhTZ+U8suT9KvAV6rSPGqgt1Ovrtuox6Y9VVJU4qjhyb4nA/3rGV9qee0S1aWqFPfWKeRqoKeUSNc78Bw9uVroBDdSYmdlvbR0lqbPany5yj5pV+OKmkXJdEbeYFihvEKVt2it/KJSBcIFDkQnejRJHTavXx72aKLfG7tHN+L4lfdpjbwJyL3/Wd15ZZ9X/74p15rc/WlN/bAKGnvP+GvrfFWwyi+vib92b9fY+w3rr7H7bVP7WZ/2seaWpTEO/nUNoBvdtNFWc9+FcxhwBrCCDEYyhQE1cFLzl30UJw6OEOafvZbapmSJcR5OcABQow3GyWz1kHFq46jnN6tVbqC9Ac60CViEYwWnNnLwNupmQHzkxLGOI95qpuKcR1YyJXF0k90J8GQgAA582jbKcfrAYQ7YgyzIzbn0gyMK8J2+kAEHEOATDhhAJAP3kIvfjMIcZ36u7LQF2GWgpoGmNlYAIPTGOXY/bEEG6JLvrK4wOjMnvdHp4rznOwOlDXw2amV0gB4tk5c2APGYVwABgAtASIAJ5mWvvfZa+T3MAtgCukRG5hnwzGVz+HwOaAdoYCyWvWwZougsF9y2TGnsDdAMOl9kAKwAZGUc9MG4AM2YC0AQdI1u6Jt5Q4/0iZ7pC70zRwBq2AMy8eZlGdhGV81nq7sO0GPlAQDurJ4z48KmyKRkXnmROQvzAHLSB3rjjT0gA3ojM5y55DNzwe+5ARQG0JvtME7mOZcumbFxHn1zLscyfwY6Gr0y9oBusFnWLXPEsejAakyjF+aadiwLnjnA3lmL6IJ2WBPoy4IAaMMAUvYp7JX5px9e/EX/9M+xzAtvZAFQJSiCNcHYANABOQGxaAO9cB7ziEzoBLmtZrf1Z0A788KxnEvABbLShp3LWMh+thIE6B7ZsB8DtK2uO7oDwGUdIAMgmJUVQGfsAejFyhzYfoAdci76wu7pE/0YwI1+Od/qKhutv4G59IE+APtM18jPmNkzDSzfb7/9HICO7ZERBiiJDEbBDiiO/OiSeTNmD9rkzZixFfZoZMSGmAtsk/OmTp3qxoz9cy7tcNzqdO0WgJJbJ5r1yp6B3ghaQN+WbYx8tnaZTz7zG3snukRWgnJsP2Ic7A3MMcEWtG3ALDrBiU4f6G/w4MFuPSALbBjIxr6BbeOIZ0zsW+zv7LOcY0E9G+5L1v6uxnRlLCcWrGVBWuxR2LFd07FxzsHuubZwrWS9sdYsa5trMeuGtjiW75ln1g5z4iueBgAAIABJREFUxD6KbVpgENIaVTr98LsxbbA32V5u1x/ahb2A9U779GcBRNgqex/ncE2hD16cw9v2Bluj2BPXA8aBXWGHBKYYgE67FjzFd6xnbB19MUbWA3pAFisTksuqYWtsbWek+QF0OYAPsM/d//M8mEnKQ3azr4HJzQPDO4HWPAP6HG0yz4+1dVFVLK9TbX298gsy6rIJpRhS8qalgCegTCLlAOZ4NK1A2AcnmhYvqdHPPJNnMuq0WRflF3rkSWUUTEjxSFRFpXlavDyqRCalJcvqlFeYUSyZVqTOry6dyxQK+FVZUa+2LcIK+72qWFqpYH6+fqqMqIZA8VRABeGwyov8Cvo9WRr5QEYVy1eoujYiXzAsfzCsjDeoeDqtaCKidDqu1kX5alGU74D+aDylihVVqo1EVVxaoIKiQnldCTbuK2DaqVdFBfuYV0F/RqmEV63KitSyJKxMxuuy9pcsr1FtPbXkwypvVar6aFpV1TXy+dOORY8+5MlTi/JSedJ1mvXjIhUE/OrVfWN5PR7Nm7dclSsq1apluTbqUOYopdNJjwMHAc3dc2UmC57z2XlSvF6lGpIa1tbeNhz3Sw0AimdzNVfVQM+W+836s/B0uUQQA9BhpKEGOgD60KHq0HVzXXP7SG29w3bKywu7uQx4PMJftKKiwgVbAJxfd+01eu+d93T88cfqlptvcntJuCBf9TW1SiS9isajmj//Z7cvQnvOte6888/XhUMvVFnLFo7t5fMvvtBuu+2mW267VV27buYy3vNDQcXrqh2TIwA6iR7PPj9WY+65x91L33f//Ro8+GCXTEJpw+uvv14vvfyK2nfsqEsuuVj9d+2rl579h0bfeccaAXQfSSypqLzppCZPnqhrrr9RH3/2lQ489EjdMXqMu/cbet7ZqlqRZSDq26+fq3HO3nroIYdo+bJl2v/AA10NdO4fr732Wnffwz3Liy+8qIDPr1iE6wdlCDOKRiPu+hJP1LtnjYqK5a60x8KFS3T11VfpjDPOUMCfp6LiQhdeEosllIpHXbINwT8A7fFkUqWUF/IH3eeqap4hpBtvukkvv/yK+u82QEOHDdOOvbdrYK8Eo2ik42nDYsrRgEfJlFdz5y/V+FffUCRSo2HDz1Q8mVFBvlfxREZV1WmVlfkUiaT1+Rdzdf/f/qbeO/bW/vvvo08++aeefvop/e2BMUql4mrfJqTaSFJDL7jSXZfGjL5JPy2q04ib/qLuPXtorz33UOfOrVyC0/QvZujWW0Y6H8Xee/ZXcWGeJrz+riZO+lCReFxbbNlThxy2h+rr/Ro1+j6lkil17NBBgw8coJ49NlYqLv00v0qPPfqEOnZq998F0LlxISL4lxno2bpJ3KA4CvcEETBeR2PaFAB9VaX0f0fbngusu8vJahTu5sD/vwC8c8ySLdYMBr8uAfSVzlNXC4qaq1nN5Trpch2sqztbmwtAb0wEZvbGIDub65LGPVtBwJNN3LfLY45zf02OzsY6md14mnBT0xSHfjOYc4N9Na4ncw4aPSdnG/Ul/ze6QP5vVIO5dty43v53j26Kba7P2vqjjWd91nVjZSNSdxV9Rw6A3hCgtqq9VRnoLlqakPBMQn6i071QkqVXAujUL6OOU5tWLdWiVUsVl5Y6UJfiXzzABv1+ByAvW7rE1UKnVvmiRQsdkB5ylIIhR7O+fNly+QMBV9epqqbKZZ+HwnlZKrpUSkUlJS7yFMdHcUm5y/6O1SUUDoQVcvcwKReNnwULPA5AR7YsXXta6VTKAdQ8FLlsNG7b3TXYlwXTyeD2UYec2uZZID17bc7qKVvLikw5OWo8WL4A0D0A6OmACv1lKstrqTalAOhbOwC9ZVlL10+kvk6TPvzAAegrIstVm1ihiGpcDXQFyECvc4A54Ln7m0ooDepNAABOESTwkiGVfUAEPOd/BqAnoLUP5SmcX6SSspYqKC5TKL9ISTIQ0lDPex39FwC6o49rBCDe2D3dgh3deY14lll938i9/q4JQG+sbHZ87nX61/pZ/frflOv6vwP713R/1xQnclPYO5rrHrKx+9P6fPzaXtfWNYBucphz2erq4vQFuAKIwVEBiAgQA4COXQHYUFPOQGUyB3Eq42gnoxBQDlCDYwE7cTID2LDfAqwATAHCcxz3fnzHuZyDo4T625YlaZmKONUBMQGK6Jc2AJ1w5AMyAtYBsJCBDtjDZ9rhhbyAO4zXHPU41zkP4AwgDIAJUAdHOM5xQFOcOzj6kRU7N7AIUAcwD9kADg1UYCyME0AV+lijVwZAo10DvozGGn0AABsFvoGkRkEN4GXZt5ZNy9ywTukHXaA72mPcHAtQgfzIwO+AVpZ9y5wyFuYV+dEHesI5RzuA2ka/jF4YM2MEXEBOstIBKxg/xwKAAShYth1/GTftWYYeQAZ6MFABOZkL/gK00T+2xQs9WlY240Umy5iG3hegA32jN+adY+gPQJDfsAnGaCAEcmK7AJIAbYzF9MnYkJFjAFnQJ//nfLJ6AH2YD/RIFjpzhO+DNgAtLdMQOQAuGTNACxmQ9IFs9EEbAIg4LwGd0aXRk7M+mAPsBhtEl/vss49bA5zDumIeeAEsYaP0DdCKfLTD+kIfZOlizwD5ljWMHAZA0S9jQU50bH4c+uXFOCwDk7ZoGyCKoBT64sVYsGOCC1g/tEWghZV8wAGK/tAN68co+NEZa5A5MnmYW2RFJ9iUUUhbXXrmnTEzp1Y3HPuwesbWB3ObrYWZDfohc9kCsC2wg7FDK81n5EB+A98YN+scymja4Vz2PHSInrFfy1olk5r1xJittju/MYfMJbLb9ZDP6JkxYLP0ydpiD0Aey9BHD/vuu68D2dnjnn/+eQcis/bRJzpDR6xl1gl9GX02gQW0C+AHoIxsyEN7AwYMcHOEbTIPgNG2DtmPsXlkNYDPsrg5n/teXoyH/cSAUeyLdYSc6JmSF6xhbJDzYfBg72FstM/YyTRjjNjUe++959pm72EPwp4Zi2UZ8zs2Sr9Dhgxx8mL/Y8eOdf+nhip2i60wXtY9e5uVFGEszHFjabPX53uFdS2b3Scy7+jP5t3Wjt0TYiu2r3KM/R97tjdzSRusa75j/zCWB87n/7bP23XM7NnKVvDZsuLt/oS1ZswiBlwz5xawwr7LdZp91AKLjMWC9ZsbqGRjxEawRdrgfoE1adcb5GZNoRsrycF4bL0YGwd7POuBPYT9xPZI5OZ4q7luySFrM5f/PwD0uppal3VXWlqsVDrpAsf9gM8hn2rral0JtFBegaMIT6W9Lis0Py9fsSjlcLyKJVLyeOLKC5KhHlE4GHIAerQ+orA/SEF1eX1eJVMpl9GezKQVS6UVSWbkCwYU9El5gPcEfsunmgj95blnTp776iJxBfx+FRd6lUxIkbqo8oI+efElpBLKK8xXVcKnaAaGOMB7uTJx7ok9xfN1wr3JQoWBLkmwjQNJs/5fqreQge9JxpQfDigvP+wA7kgsLV8A34NXddGYyyYuKSlwz9BQ2McS1MBNqyAclDeTVhLGu2jM9UN9Za8vC3WnPFI0IXkzSdXFkiosDKmyus7tW0GvVFVbo9L8Qvl4liaDnAAE0utTnO1RXW29Y9wrKizO0oc3+MZJRLAXz8pZAH1trGzDMWvSwK8B6Ebnngugk/1AmQJsLFLdAKAPG6r6dEZtu3RVIC+kKGwrzv+fcf6STp020cXDh6nLJpvoiisu1wvPv6jBgwfp3nvudveofzrlT84vdMGFw3XUUUc7qvGff17kgtC49zjvgvN1/fXXKJ7K6NJLL9XYF15w1+ErrrpSm262qfIBiysrFfJlVFTAfZ1HSxYtksfv11lnna0JE17X4MEH6cqrrla3bj3c+Xfeeae++e47nXnW2Trl1FPVtlUrTXj5OY264/Y1AujeRNwB6H5vWhMnfqBrrr1eX373ow46fIhuGXmnuye/4dqr9MX0T1VUXOyeFQHJZ8+arYMPHqylixdrz7331pNPPunucwHxyYTnmeCNN95QbVUtdAoqKy0RxI4A7uzHsXid25Orq6vcfTLX/+uvv1Enn3yKAgEYyQpdBjpKT8bqFQwFHRMlCSynn3mme4YZNOggHXLoYercuZNmz5mn62+4yQUz7rRzH11w4VD13XVnBSnbmMwGE214NVUDHsdWsuCnCr397geaO2+uLrtsqBKJGr3xxlTNnTdPgwYfovw8vzp2LNU//zlPN48YoT//+QoXvMY99vhxL+qOO252yUxtWoYUiSd14XlXuo39jltvVjIj/eOJZ/XmO2/p3LPPdbXM62qla667QclEytVJ37TzRgqFvJo7b5FuuX2k5s1boHPOPV+77rq9YjGvxoy5T998863223d/DTqwn9q0Lnb+2HlzlumRh5/Qxpt00KCD9lXLVkUu1YiAjmx+Z5b9o1E10MlAbx4Afd0brhGgrOuemhtAX92hurrDNvdzczk/GwMgNwd4vnJLaMhAN+f8f9Id562t87Op287v4bxGYia/qA3FAwI6NACd//NAYg/yBqA3BWj4PehuXcr4R7PNP9p41uXcN3fbTQHQqS3uyQDqxl32OQA6uPRP8+dq5vffKhwMqKiwQC3LS1VaXqqi0hIVFJa4W5VoPO6ir6FwIpIXIB4a+J8WLFBtdbUySR7iAYcBvP3uIR/HhcdP5DtAdYp7ckc9Tq2lFdXVWvjzIoVCeQoF8hT0hEQcfjboL0u/R80qbpqodx70A44TeZdWMp7Igs4uLBxAHUr67L7GEz8Z6EaHSUY7Ua9Zmdjr0go6AN3vot2zGejc8wfkSfvlTQVUFChTWX4rtS1rr15dt1J3APTSFk66+ro6TZr6vr76/gsHoNcAoGdqFCzxK+NPOgp3sgAcdXs6C55nM9BTLts/q6NsBkHaMg5yMtDXJwDdXW9zGIN+WW5lzRa/PgHo/w78Xts1+2v3T3Z93ACgr60W15/j1va6tq4BdNMI9mX01ubkBjgBSAQoBYQB1AHcAMgA1CLzAWc2oArgE+cDjABQ5VKrm4McB5Bl6gLsWaY4YAjgolGy4wDn4Zk3oAuAPEANbeOYIesUgAWAC+cRTm8DOWkTUN0AdEA8HOSW9Qwol1u3G+c4bbLXA/YAFgJ60SZgsVGkowOj80ZWxsQYLKsU4I3vjBoanQDY4VhHFuoU4gDiekSbyGR1jAHvAMf4iy7Qg4GJAHgEBTAmo8zlN3TEOKzuMf8HkGKcgHQACjjk0CF65zPyAVgZgI5cyMPc4VhCF8wpACgvzgeEQAYcvbQBMIau6Y+sWezAsqWxIdrkPI7JrdfNmAwYAZxkPgEMyX6HWhIZASDQEff/ABj0CahhALqdxxgBFNEjtkpQBWCdAb3MJYAeoAm6QAccg36xJeYNwI455jhAV16MD5kZj2XoM37sA2CSOQawtDq4yIas2DoAMGAyf5krHIF8z5jRK/oFtORtVPi5ezrHYdO0PWjQIGeD2NmECRPcHCMTtgaYyhiwReaA8VtwMn0bwIt+kQHKTuQkc5M3cqA35g0/DtmaVpcam0QOjgOc5C9zcPjhh7t5tbXOcQDifEZG9IOeWD977rmnGzc2SgAMMtEfMhurgGVsAzAhP/1jAxxntelpj/kBHLYazOiHNQA4h56wZdYNY2ZcnANQTeayjYXvLDsfWdhD2COwEfRnwBf9EshhpQwsEMDWIu1hS9gQgRQEVFj5Qv5aHencZ1jkNZCd9cr56Bu5OZ6sauyS+QEYZpzYJQ5kZAVAZ/6YdwIbAMHRE3rHHhgLc0y7jJNgIdYec4ZzmbUMuIfM2BBry+pOWykK5sDqtrPmmH8+G0CI/LRn4KcFw1hNevYGQG/0iBysLeae75hP9rjDDjvMtcscMWZezBPrBDtnfVvNasB4nOKs3ZNOOskdy/yyDpCD6xHn0gfsIqxX1j7tIDP7mWUBrz9X+9+HJFZOhTnmZX4YC44y8Jjf0bOV7rAAIOyGecCm2FcNQGZtWSkPK+1C+7RjQLOVNMllPsgNLjKA3vYAk9GCJbB/S8IwoJvPFrRlDBp8zmX/MDYV9izWFW8rPWClK1wZsFhspV2hD9t3OQ/bp03WOO3zm2Xf00ZuYMLaWML/DwDd655bM25PA/T1B8gKrFc0FlEoHFSAoHKePqmbnPGIZ0Svx6f6SEIlxWFR2jnoB6iOOjrkkqJihQIhRWpq3bN1gIxvT0bRuphSDjxPOFrlUH7IPdvX19apKOSTTxlV1tSqpLRcUQAsmA7qEyoszJZUq66udz6CUNAnjyuhFnOsdbF4UgrlqaIursL8oAPXq6trXbmzglDIgc9Z+02rLhpRMJznMlProklHTQ9tO4x4yWjMASSMN+WCogCy/c5/kHTseagp7UrCcT6lasnwDQa8DjgnIx5fASAowQL10XrHnsfTvd8fcjTGrVq1Vn2sXnnhfAcGLlm2RK3KW6qurlYlhSWOFhw5qQaSiMUdLbU345Xfn3H+Ah6IXcU1B1xkM9DtOXkDgL42K2zNx2QDE/5vBvrqAHqWITdL4e4A9Jwa6Mura5XwUSYQ9gYpVFCgWLRe6Vhcm23WVQ8+9KA6tGur8887T59Mm+bA8ZF33Ob2jRtvuEEPP/KoWrZop5LSMuXnF6iqukrz5s5z91fPPv+cunXb0rEoAjhfPHy42/d6bbetox6/4YbrtVH7dgp40orV1igQyLIk+QJBjRo92mV8L3FsGWUqKipxGesL5s9X3379deGwYdp6m20ce8O4F57W7SP+8u8B9EzcBdlM/OA9XXft9Zo5e4EOOepY3TDiVn3/r+818vZb9PJLY10AHrTsxx93vKZ+OFVDjj7a6Wb//ffXmDFj3H3mZZdd5thnuO9+6cWXVMva9QVVUBB22eT1kRqVlZQq7UmosmKFqmuqNXCvvTRv/gJdd+11OuHEk9SmVVuXNFOxvMpdh5CNko8eEnk9Ho2++2797cEHVVlVrVatW7v1V+PKcNS5jHSCCk4+5SSF88IuycVHwsu6zOD8bab6Ozg7y9Uwb/5CPfvs60plErrwwjMaAuwWady4D9wzQjAQ0JKli9SxYyfts+8+2nHH7RQIZPTFFzN1y4ib9cRTDyu/wKdwwKMVVXFdNOwitW7XVjded5lSGa/z/U779Es98tAjVKFUwBfSTn12cpns3bt1Ub4rRyKXOHXzzbdo1uw5uuLy4eq0SVeX3D3ulQl64423ddxxR6tv3x3lg43FKy2Yv1SPPvKkNurUQQcO+m8B6F16rQLQIzGXbW41vriwQOH+iwx0F2GdExK1WtbaagWonVG4i0ODeayLYKrcWq1WSWRdWmNzAuir63NNjjpzuv4eAPR1sYflMA8THJnNLFxpBFn69DU5ppsC7GbPaUyoRvbi+2vrY13a6n9u22oe/+cjc4+wiGKLOrYHNLO/3Ghkc+Y2rocNR2dv7htfXmB91lxT1lpTxtNc/TQmkMjmsynjaWw/TekDoNhAdLezWT30X2xbtu9RbzujAOHTabK3ow4A93mz3y36ab5m/fC98vNCLnK2rLRIhUVFDmiuj8bcOxKNuexwirDEIlEFqFGeyejnhT8pQqRvOpsFRLQ49yQ8wMYJJSRzgojxdEpeP7W9g47anWfReDLlHoJ98qswXKRIXUSR+ki2XjugUkMGGTLzMA5NO6B5NBJ1YDYRrq6+eDIbAJRO8ZDLuV53LHL8AkBP8fCdchTuZNTzQOxqphOh3wCge1IBFQfL1aKgtdqVt1fPTbdSty491LKs3N3P19fVa+KU9xyAXgGAHq9QJFOtYDEU7gDoddn6aC4IIJHNQk+uonAnYhIAnYfv3Ax0jy/gsv2bAqCv7TU6ewVEtrWzuFwK96yNreV5q+2D6zID/dck+rUsd/uuKXt0bjb5r92X/Nr+1ZQ9oCn7YFP6WbtZ/OMetbY20BwAOrJYFiXOZ/6PMx3AiyxGwB2ACoAYwCujscYxQnYgAAdvvgdYA9zC4Uz2o9H4ktkN0AbgBXgDwAfgC1hr9L7MNiCP1fAGRAIwIvMY0AugE9AEqr//x96bQNl5VXe+/zsPNVdplmzJ82xsx9jYgQbHGBwwGGzGMCWBEOjM6dUh/d7LW91JJ+lOHDoheZ0Aed0EBxOTMJkh5BkbY/CAbQYP8iBblmRrsuYa7jy99dvn27e+KpekuoUkZFNX6y7duvf7ztln733Od87+7wGDO99TMw8ABnAfcJcISIAZwBz6437GBF1czxgAlTCUk66c/m677bZuBCU0YWxnnLQHqMq4qLHH91/+8pftN4A1QDZALPQf8A1DFmN3gAcQkjEATP3CL/yCAYv0DU3sexk7dPKdR4oDBgGOeT1tIm8B0AG94RvAMdcASGJQw+ANnfAQegC2GBPyQiaeqpn2HFDmGsbp9Z0BseELbWHUQq48y4h29VTVALeAFwCHXMsLwx+gNwAljg7wB/47SEe7Xn+dMcUBdIA2ZALQRj+MC/nCP/hJu/ALIAZ+A14DJqI30A/wyNgckIbHRN0CrEALeonc4An0wjtAcMB39Bq9BCzlf5wbAIgBejDiwSsHLpkLAJrQAT0Y+JAdug0gyLiQkdcrB+REz6DToy/hD8Am1wNkejSiOxDTHvONv5HpG9/4RjMAQjdGUngDmIpeexQ+eoWMaQt5oXPoEWPEcQOgH1kwDsaOLni5Au5Bp+A3MmWeAOKij/AG2SM7eAxtH/7wh01PkQFtoyfoHzLiPsYMf/gbnUDO0A4t8Jc+oN3TNjMe1gf6Qgehh0h7xgOvkL9Hj7rDAOPhHoyt8JLx8p07iaBDyB7deNe73mVgK+1CF4A3uoKsuAfdhzbkgW7xHfylf75DlgDTzBfo5w1v4Bm6AV++8Y1v2HUenesRrp7OGr5Bg+1DLfuPjD/wjXaQM1HVrFvcw/oG7ciEtYBxMo+ZJ/SNruIMxJt+4SUOKO6oAU+RA3rJHGLNZpzIAprRbXSKdQKgnX7hNTzhN3iHvsJ7p5cxsXZyP32yzqIHAPrQC+jN+Jgf3M/fyIXxsPahb4z5mmuuMV6gPwDhrBPQzvXImTnBOJkD6CK6ymcAdHQRWln3PcIdpwr64DtP3c3c9CwBDsYuJJvOi3fHcfCR+Z7Pnb9Yv5E5vGfuhqNdoptlxUuueOQ26w66hHzRD5wm3AmPecC8RT94s87y7PSU7Pzvad7pxx03PNocXeQa+neHZPp3Zwm3FfEbnz04w3/3e6DVy9VAD9d6pgv/7EEcPm4fuwPztOVOAcwF2nEnIPplTvK/Owgxdnfk6UWvfiIAuh/LSAluztX4hbfUAiQEgLIztFntQhnUDqdwMpIRjcdnyrHhEIHDdlsZMrFh+291rOwYYLtZAuysSy60jggt5azeJhMaji+Jpp3tyRaXBPgj+lxJizKkDw5/ph84wXOGhVboI9qULC6pnOptzuyAXx078/Ibme6sELo5xocSatgEiAgmwh0MwM76lpabjGrYKqICskR7dz+Htvmtxnmfgzs618G1QCI4IGNuBuGcCh4C6G7noyjbKTaMTI4Md8HpCh42mzgT5C2rXUZZZZMp1RvBGSifyYSSuM2WlZJrNaFv5jE4AOkhQxs2jcUI9F5m28xrsWMAigd+Tqdwh+nmu5CI0rejg8g8mbISeTu3btUtX/qSPvmJT+qhxzYomSuoMDhgwQ5ty1ATMqNccMGF+i9/+J91zpln6v0f+GXde8/3dP1b3qy//thfKZ/L65H1D+uO2+/QR37vD2wegKfxbOMc9u53v1svu/wyjYwMmv7t2rXbnNN4XuKksXLVKv3TP/2Tzj/7LCXbdbVqVct6iB4BoI9PThpg//FPfEJ33nmXJqdKtt9gv/mud79LZ597ns1tnEG+ePNn9LGP/rkVW/zlD/263vTWd1hJP6ZOMZdSol4mxFupZFvfvu2buuEv/oc2bd2l69/5Hn3w3/+aZW38h//9v/Snf/Jfbb/wZ//9z8z57f4H7reId/YHnDVuuOEGNeoNS0v/ta98Rde/9a0Wjb5q5So1ai2zoZm5KNk0h5F6q6pqpaJao6aXnHeRCn05ve/d79Mv/vIv66S1J1tpicmJsorFggXqZNKAoaEc7LPbtukLX/iCbrrps1r/6GOq1mpKZyglc5llyXn9Na/XqtWrbJ3CdmhL1GIK94VPJkKRkklt3b5TN9/8r/a8/K3f+pBIjFCp1rV5017l8pSaTKhWr1u20GVWnoiyL1KlXNPOHTu07uS1SqatYKgFG23fuk2ZXEYrVywPZZhxYKnWtG3rtmgtTmp0yaj6+/qVybIviCqHSrbfZz+xfPkyZTM5k3GlPKmdO/dr+YoxJZM4iyXVbpGdrKa//Mu/0vIVy/S2t79FI6MDarUbyqQTNkfq9Zo9X7ALY2eFkuB8g106PK+ildls1Dt2bFdi5ORzZ0agk+6TyKrW7BTuzVgaHpdBlPK1azyNp4CdlhOsinf/Y0jwoLdOm/WnK60fjX588zlPu+8hSfCN7tzA7swa6N7QXPfEOzlWxs9e+rEIdN8kzNosHCkZuTHe/Tk6iVgqnCi8+kgD6L0Yp+MG8yM15iPTTpizvUag+3j8gOPzgs05fHEvZ6fRU/AdGZp/elqZr2H+hcSRXubNQsd1LPpwne+Vxl5p62Wt7ZWWGc8O3ySwiMbrns9VA50Db6IdDrPtppqNqtRuKJmgRlpCz+3Yps0bn1R/X0ED/UUND/ar0FdUKpO2SHFql7NJGujvVz4DaA3onbRD8vatW1UpkYIuGKLtwEtUeHSgpPZRi4NPJm1vAPRcsaDh0VGNjI1pfHxSrXpL+XRee3bt1b69ROu1bWMEYA+g3mo07YCMUYXU7JVy2SLVC7l86MvAc6LQWcumwXfWt0wqY9Hm0OYR6Byi2di3AdANJcbgECLQ1UxrCAC9f7lWja3ROaecp7NOPltjwyMBQJ+KAejlPZpoAKCayvBzAAAgAElEQVRPKjeYjgD0sm0aMQ3EU7h7DXQD0HnecUBk7Y1qoC8IQMdA0OPDoBd9Pt4BdDtozxr/ocBzv74XHnT3kLEyMPMB0ReyDvRK10LXtB9n3Xkx3Dvf5/SxANDhJ4dbaPJIYc50ANlEePMG0JkNGHEt0b2AURxMAUU8utNBDwzhGFCITAXMAswDhAMQJmIY8A8DkKf89QhS+gLMIiIRwATgEyAJoIwIdNZSACev80u7fA9ABaAJ7QBdADKAT4Av9AVIAN28ARgxcEMP9zuAjFGce2gPIAGgD6CetRwAHcAJIIAahF7/GtCW+/ke0JI2AOTgA7QCLPIdfAIs5LwMPQCt8B2Aj7EBOvGMoV8ALYxMjBM6AZsBjJEVQCq8AizzSEyP0ASMAmjDux8eeDS7108nChbnAcAtwA8AMOiCN6RaBAhg/DgWAKATqQxwDOiHPLgWXmDUg1ZodgCdKHHa4TtARq4FTAml3YiqSlqafGTEuOAFMgJEgxd8DwiD0RAdBJRhHFwD0I0e8BsGOIBG+gGIgx/oE3pKRD0AB+PkHo/ShyfwyFN3o/eAiugmvAH0JesAsgF8RJa0c8stt3QdSuAD8vLa7a5H6DngJPfDL/QQ5woHtD2dPf9zLS+PUmSdhkfQgk7gCACdgKLIhv/5DV1AthhE0RXmHu0x79A5eIvOwVN4yRvgGqcH+AXIhQ5CF3Oa6z1qnXbgC+0wbvQR4Jnv3/GOdxgohiy++MUvms7TLsAztDNm+I7c4bc7iuCMwP2+jqDDyNF1EvkgN+Y1sqRPZOUpxOnHs0+wrqCTzFN0ijWB3xgD+oGjAS/mBIAt4DN9owvwBBAc/QCQZ86w5jAe+nJnFHdu4TdPAw2/4IeXnICHyBS5oAfMbQAzL4EBsEubvLz+vEe8AtLHAXRStTNm7kHu6D7rGXR4CQd0m3WAMTDPmX8YAOEd84jxoDvIF/1l3WCeYqxmLkIbugrf0Ev0FV7geMDcRibQx9x0ABX996h0T8fNtdCJvNyRg/G7zjNXvVa6A+iMAzmwTsIf2sDRCPrQY3QGBxueC4wb2hgf+s4cYV5CH3Li+QCv3YGEcaF3zH/Gwytug0QvPVX3i2G/cCzG4DaXeDBDPMAmnlbdAUAHoR0g93ngzgsuB7f7eHS4g+D+TPDxoVPmBB3Zhdw2NNteFN8/+fXxvbj/7r/F7Uwelc53Tme8P9rxscb3696Wl+5w2l3PGDv9OhAfp6sX+R1rAN14C1gUIO4QTGQe0dNBPyELmCGI4X8s9DNAAlKoNUKJMAMhHT5wUIHT8rQVPKrgbaAvIDKZ0VKA3JEndoirDiA9Tt2WyBxwwoHziDaH9S1CPJlSi9Ji1nc7ogGgfSb3u9lGAb+t/YAB0H6KY7FdHhmhY7eSrQ1gjejzdiJpUeq8g8wBVnEcIMtbSO07/eq6jRsAaeYSA96DHdXGBt1Kmh0CUBanfhwY+gpFA/T52x3uZo8nHoHuIHov+rZ47TQH4gC6R50HID0GoBNZTj6/BhkRpVwmbdkP9+7erWc2bdZ4uazhpSvUbHc0MTGpfC5rzg/mTNGRzjjjNAu62LT5aTWwK6VTOuvM0w1IJgV5qVTWxqe2qFppKJVO2/ON/cG6dSeY8wW6gk2sv7+oH/zwQStVAJJXb7Z17tlnKZ1KKp+SEk3KKOOM0VC13rCAFHSXZzBa3miETArsJU448QQl0xmriU571an92rJxg5UXPPGUMzSybEVweImyIrQqJfXlUgY2Tk6Ma9uz21Sud7R01YnK9Q1YCYhaaUrr1z+kFctX2Hkvl8/ZWHjm8+xnH8aeiD0Ljn88Q9gLsj/NZfNq1iPnHfidJJsi86+qVrOpZrtpabeZIyuWrzb+5HNFTVHqoCUN9BWM1najrnqtbvOU4Bn2IJs3b1GpXDGbHMAtkf6kcx8eGVKt3grZLAwYpQRjrL7v4kTpkQMJK3GxefMOfeuO72pyckrvetc7tGTJgEWYVysd9fVR4mruQH+PH/UMlDxTsOnO/p85ZWvqQf6Px2/72hkvD40tl7W42JdTrY7TSlLlSlO7dh0wJ9eVq1bqtT//ag0O9huAnk0nlMmwRlcjAJ19BE6yRwlAn+EvNd8I9HlGKPUo0e7lL1YA/VAhWnMZRxdiZF0oz+d7XzyF+3wj2+bbdve6yJssQhqiWLxoozPLID6bbwsxMi/knuNRNoF/s7JKzIP5cQDdL/fx+WEnfug5fh0I5jHYn+Al8zXM/wRJPC67PhbRCgvR6YXIcyH9LEgoXU+7KKB4dqKZ2AE8HEjxzgZkph5ZANDxEiUK/bntW7V500YN9Oc1NNCnkaFBA9Az+ZyB33hk1+sNjY2MqpgvmFcvnqiTBya06amNKk9NKZtKd+vkYfgmRRxt7Dmw3wqijSwdsw1YIpNS3+CgTj/rTJ17/vnau3efJvZPWBq5LRs3a9vW7bYhIrUQBrzSxJTq1bp5wfO3ARylsrnSE13uZ23zXI72LXi0B6fzYDgILoGRSaKTUDqbUQIAHUdXM0TgpZ+RWmmpkdJgbkxL+pdr9ZITDEA/c91ZXQC9NFXSnaRwf/xH2lfeo8nmflU7U5bCXaRwb5dtY2fVza0GetN43jYv/OiA7wB6VAMdL/pFAL33WRB/ZsXvjj+7Zz/Hj9ReYC4Q3XQs2r8sZB1YyDp4/O5Tepfnsbpjvuv60QbQ3cgLYILsWd88CozoBIAY3gAlACMYOTB48D/XeRQwnwHfAB4BRABCiDYE/AFYAYB2ABkgGGDI02EDBAK2AoYQlUztW6+tDviHUcUj2wHguB9jIkYZaIMeACKiZgENAVkAvQB1icoEgMFQA5APoAPA52noGb+ngQaIIi05bRPBDEADWAnQC+CM4RygjrFj5CFNMmAPYwXEgwdewxoQGkCL72mD+2kXEBDwjWsdBAMsAtACFIXP/A0t0EzkO7yiDcB7rkNWgP+MEx7QPzwEVKIfIlzhhdfl9nS7AGR8BtCEdniBMYuIfngEX4hyoV/4iUw82h3wEeALXgEiQiMpogF6uYbrkRnAGDxlnIBegJ0AoR5RCDBBW4Bw6AVgLyAneuS1yeEhfaE7yBaDH9ehQ+gBfKRtIvmhGz4AbKN/HnHM/+gAwCsAIu1DO/oNOMpv0MTf0AJdnnYfQBH+Ih+ATIwo9AkACdCHHsMDxkwbjIP5jC7gdMB10IRRj2hf+GtP4yhy0tMJe1YAr8ULSI6sAaHRT2/PHUBITQ4Ai8xoF76wz4F+wEbkxlihAVCdN9ejb8wjxsI10Iee0D+8R3doBwAd/YfH6C76yDjpl/vgNRFO6BmRz/AcmeNowtxlXNCO3ABPv/SlL5muoqPQxwud8sh0wG7agH98h7MJ+u0pkOEXcvCsEvDDI8QxviIfdBY9/9znPme6Df/QE3QbvWQNgifoJMA6/GBuMr/hI7JG32iH9Q2eAvDjxOFrBc4DzHfmDQZgaGUueqYOxoUM0SF4w9z26FP69QhaeIiOMz9pH/6gl9CBHsF35pRH5LpBGV2AN8xz6IMv8BRgGj3GGI2M4Tkv2qYddJ/fWDORMzLzkhPwhOu9L+iPR+mi78iBa+gb2TMWQHnWbXjIfMHJApkxNr4H0Gfu3XrrrfY/vMMhhPHxN9cyL+ADjgrICH6hw54NATnzwkGA7+gbvYEmruNe1hTXOy/L4eCrR6Afq2f5Yj+LHDiSHPjJAOgGVUfDCODxwXNmeuDbdABcJxHOll3bXhR/58FQwWo41yuA8tgGApQcfwVI3840BpBwTg5UhbZiQU+RszzQdTcNt10zd5Be3FFgusUQPRju8j4A4AMVnNcBQXHkp6Z0MpWxOuqJZFpke+60m8qlidkNAHqwXYcct27HtvhlLsZloEPkfLgimUwrmUgbOARmZ6XV+K1psc9RiRCi1b3duTUuZoI4kir5U9OWA+gBjAtytwwJZDTwCHQyBlmmlrpaDWxYlCJMKB2UQJ1EWpl80QBtbFbZbMaCL2qNhrDdBFC2o75iSOFfrpQMhEdTeXbxvBseWGqZm3P5jMbHp6JSQX2amJwyQJxsijyzi3193WAR0pdT3rDTbKiQIS1DQ4Vin0UBlytVmznsJcJ5IGt/UyqAgA/KFZheYq/qdJRLW+4HAxZbiYzGS3UlUkkNDhSsrECCEgbJllq1kkVpZzJ5ddJ5dTI51VohQwg8qdeq3ayoPL+Jsm+1W7ZP4uzA/pC9kjuHdDOhZQuWyaJrw0iELD5kuDD7hpV/TFvEcYtJZM49qWhsOeWjyGNq0MMvyyaCUxZ7NRwB0qR1T1oWCYJYmI9EOTebwdaYzoTskwux1fzUTJbDDjSsojt27tJn/+nL+uatt+rCiy7Uyy59qV71yleoWAwlo0JZz6ixCAj3ldvBc+YfDk4EurJGP/9///35/wcnqfB862KL0fqM5HFqwrbLk2Pbjt2WleCB7/9Qt33r23ro4Yd1/Vveore89c3q78+bwwbZFaCZuuys83ymXOY8AfRz5q6B3gz1P4OnOSkBpyPQpx+d841Ax8vg6CLovl140aRwZ/lNhEXhUK/4gnBcGj4jsbsXo0+kw87VHi+w7aE5OTK5wiYlLNAz9e5wf/fY7Yvk8t4BdJNjLIIuzmvn8WxeLwQAeJEweMHDmK9hfsEdvEhvXAhw1CsrFqLPC5HnQvrpdSw2nzlsRgdOm8+HBdBb4UTYDjXQO+26Em3StrW0Y/uz2rTxSQ0NFDQ8NKCxkREV+4vKFfNKZDIiirxSrWrp6JhFfTeqNU2Oj2vf7j3auGGjSpOTBqD7GsMGPlcoKFvIade+veqkkhpdOqYK6fvSSa0+aZ1OPu1UnXwqKSenLCV8p9HSxief0jObt5hxFA9UNvyTE5OqV+qWlp3UUPlsXtVyxfY51Dr3Izp1ysJn4HK85aPDfPeK8IzmCiLrAc3xXA9JwYifJ/o8pXYjqaHsmJYMrNCapSfq7JPP1ZnrztTokKdwL3VTuFMDfap5QFVNKjeUlbItNdrlkIZudgR6x+ugczCJItBtA9nmykUAfSGT4BAR6HM987yLXg9mB9urHQxEP1Tfh9sf9kLbcbmHXKAcj+Vt813XjzaA7sYLrxfK3wAnyBWgg0hVQEMiIAGdADcA4jztLwCNR2RzLQA63wHwUe8WUBCwB8AOMAXDCUAQn4ki5XeAFI9iBcwCbAPk85TaAFdeH5jrALEBMQFTAGcAvqAPQAVa+R5DFFGZ9AVgynf8xjg925Gn/fX61QCKXMPvfEdkOs8R+gZYBGACyGEMALxEBAM0Ak4CWHMtANXb3/52A/3hF+AVRiLALngL/wB/4S9jBBzkM0AagD+AJYYlZAAQCSAJKAhNgHaAdwBG0AkQB2hFZCogInLBoYDvoAlgFBrol3M5ALqD/7SLDGgLgBcAlN/f8573dMEx6ARAA3SEB/zu/cML5ASQyQvgn3EA6AH4Ig/APsbj6eg9ahFgDHAPOnGGgM+A4fAU+QNc0h9gHMAc4yCamTHDM/oGoAMUdIAfvQM0xEAIzYybZzg8BOjmb8bozhj0DY+5H/1gPsILgHr+9wwJ6NHNN9/clTn8BUzF4Ed7jIn70Xl4A13wC6CRvhgXOgNv6IPrPcsD8qIdf/M94CdzhTGiW/CHfryuNXTBT/SNOQagCy+ZB/COa/kNnQFgBpRlXsArT9PNvMOBgvnFHEFXkBN9E20O+A+/PJU4uu+p+kmByX04quCw4Gn9HUCnXWgnooh5ynjhNbJBHuiwR7YDnJNqHKAfRxP4h94wv+AXawMAO7zkGuSCvGiTuQtN8A6gHzAauaOP8IJ7cd6AXvQROvke3aMt2mHMvJkf8AbDNfMeueDkgfw8YhtjNXpJOwDsN954o8mcF9fxQp8cLPf058ic7/nfAXTXDUBv1j7oo290FXAYcJq+kDlrH/OOPpEHcwF6iVaH1/AJpwLmB+sg/bJus96wPrhDBb97WnfkhnzgpwPnjJM1lTbQKfp1xyR0BPqY2/CFaHz4xrxlfYUGdA2AHl3kNxwtPMqM8hW0T9voCdcyTuimD35jDqEfzFXGCs+Y06ydgO7MIc+wwdi5j/UJPaU/TzvvDmE+p47lM32xr0UOHAkO/CQAdAOlif6PvMEPDp7HRzh94A8Ao0PRAYQLJ+EAaFhJNDMShPsPlpE13DXzNRsJiP/u1wOoGA0eqe6FYCPndLdNBKAmOPMHYsJ9gfJwDg+2jQhw6fIF/C0tiuwCurWozV5pqlStq9hXVD6fMjAynWoY8Ah+EcbuYDppfSM43SLPHWYPbSZSIY18eRKgk3TteYtybDYYE/XmE6o3albTejGr9JGYZXO3cTAAvZ0MADpaQvQzGQezZDNMppQyNSKrYsPeFC1IpYsG2GazIcp5cnLC9kV9xYLtX5AlpiDL8AFgnaHkICBxR5USka05ZdM55Qs5Vat1uy6XS6tBMIRlDZQBvfxeKlXU6rQtIp0U12k0uV1Xo1K2CPYcWQwUshx59o1SuapUOpwJbL1ptZUB6E9nLKtjWg0lWjVL4a5MUVO1tuqttpVYzKSkdKupRLOsZpXsO5T+S6tUa6uTySvf12/zqtVsKZcly2IoOwDd9UZdzUbTeFGtVTXQPxD23hPjFoFP/XH2MNjF+gt93VK6HQXgPJmMQPWkNDE+EQHvaYu0z6TzURmPhGqVinKZpMqTE2YHzOULwfGA8mTpTPS5qb7+/hClj6NDLq10Jq1qndKSYT5amYbF1wI5kLDMB1Olsu2pn31mh8bGhtXXP6AT1ywzB4VataUMmUHdGSqC5cITI7zccSU8GborfvSkOPTfIXNEANAtKwo6ZOB5yHHCa2J80uZBJpvX+ERJ2XxGu/dOaOu250jjoGUrVmnZ8qW2xuPYFFL74+BE9JNnHImed4dP4X723AA66UvbmgNAB9SdbVmf6/E57SlmDy8zAB+9F2wMj88XTwp3N87P2OLMAi2PHkcP3XJPRlmfRM/PonPkyJ8VgW6bqEOA573QPxeRCzE0/7h9HjlmzW5pYQC6bUwBlSJjkhuR4xFztkWJ6tfG02gdvbG8uFqer2H+xTXqH380iwB67zxMdKhPFD3LZ6Rt969jx3A7ubYsEprIc6tJ1q7bZzy3t2/dok0bn9DQYJ9GR4a0dHRUfQN9ypOKKZdVrd7QZGlSY8OjKmRztkGe2HdAe57bpU0bN6k0OaVsMm0bY159UfQ6XrP7JyfUSSU0ODKsidKUpXC/8NKXavnqVeobHLCUUIwil0xp45NPavPTm1SrksoqpTxGxYkp1TjEKKlioWgAPhHp5iHrueujM7nvbLg2lSCqnDdrXuTcxv/JVLemnHnPdgF0Di8JtWtJq4G+dHClTli+VmefdI5OP/FMjQ2P2QawNDVlEeiPPPGQDlQjAD0xpcIwAHpbjXbF+EsUvb2b1KXj4DUNoJsBwVO4RwB6Eq/kHmugJ+1w1JuzYy/PtWOdwr3X5/Ts9TZ+/8E++zOulxl3MOez2W3NdpD8ccfTC42L186fA/N9Th8LAN1qMcbK6ABOoDcAJQBfgFiAVIC0AF1eGxSwCLCLewHfAIYAUQBKuBYgjz0cYChgM8YbABRAZU/LDtBFhCPAOIdsgD+AeAAVQBtAJgAXQElAHQAbvgNMAZgDbKRN6AK85F6AI0AZACdAaSJdAesAXz3Km+c9tNIPQI4DdwCkgC8ATACL8IJ+icLlkE3fXhec2oGAdoyHa2kTAP0Nb3iDgWEAhdAFLxk//wP4EBXLZ/gCoMdnwEPAMUAnTwUL4AY9tEnfgGBc4/XOGSdAFHymH/oHZOY7+Ml3AIJxAB0DEkC1159Hhp4mnHF7CnePfmZ8gLY4IAC40z/yhb+0gbHLZQqwCrhsRomJCQPDiDqlD6731MAAtDgOMHYfN3LBwIcuAiACkgHSAiSSRYA06lwPIMzvRFkD0NM+8oU+9I++GDMyhR+ehh2a0S94g157iQB4ST/oL+NHjrSJfqJf6DYAOi90kzEDNKID8AKa6QMZ+nfQjm7BLwB0gD4fu2d5oF3mjtc+539PF46uIG8AdAB9+AtgjC4wD5gzyBwA09P5I3d0DrnxPXOGcfJmTPDK5QDgSzQ2esEY0BVohwdkPICfrrvwgvIDyAGgkmh8eAcd9Mk8BMh3PUP3oRU9BvSEPo80h0fQgl6gK+g1MuV36PNoZvjC+AGCGTMy8xTyXiOd3+mHMRMJDchLu4DqDqAzh6EXGcNb6EWmrAPoHeAyIDvzgXFAE9Hg8IV1BJnRNusQPPcMFrSHc5CXtPCUzp6Vw+eblzakXcbOGOifMaMz//zP/2xzFF4x11ln6AO64AFrE2A3esd66pkyMD4DVLP+QAt8w9GCtYpxIl/oZ45BOw4UyAJesmagn4wfXWE9YG7SJrrp0f/oAu0xj6DP649DC3Oe++kXufv67xH0tIFTDjoFb1k7vX49oL2v/fAevjCf4S/8Y33keQBv4RO8xMGA9lgXmePotDu7MDe8LAJ0+bPMa2DP/4m8eOUiB44PDvykAPS4NfxgJ7qDWctDubQQjGSp1mNARwDQQ0p1swFGKePj6XRDqna/a37wvZ19osh0K8FpUfBRHl+jADA82Cg414aYqahtA9AD+MFZmP7Jj9dJhJrLVn29C4IHmgMOmLT67JQiBzDEaaBQIDKdOrwt9Rcp31a3ewFqku0ApJtzvWEslHGjDjs2ANJKhyhNskY3G1Iu1zIQNJ9NWXBXabJh2VH7+jJWExtbAWnsHV4K0P/0iyx4B3NOOD60+/imYr4AOmA3UegZgNtUyqKtE+1OiAbvJNVokiIdgBbAvGV7C2xS6CvPK553jWaU9SuXN10MjstSLluQWikDGElHjnOY282JnLZ9BpHuBGJQIzyad3AWgC9B6n/qlDcbVn4QDckV+wxMx9YFKEx0O3/jFEL7AOhEqrNnATwGQO80qqariWzRSiNUm6FUQSrRVi7RUirKIpkp5GzeoNOtRFq1tlStVJXLYD9L2x6Dsoe89uzdY2MhrbtFmzMKix4PGZpQXqvZnsqokMtZdDBlD9utWhhbMmT3Ieq9A82JUOaB0gqZVN7S4QMdVkoVFXIZVaYmLAo/nc3aHoQ+cEIxYJUAGCL/cYYp4VCQNicCUrgnkh6BfnRxyON7Nvz41FECgKwdfcWsORjxPnBgUv3FvPqZD+hxazr7ieO+/pzxEh+szQt5cX8rSnKS7IQMqPwfgHR7gpjjButqNldUpdqQUmk1Lcq9Y/rL2o4WZDOBKsbAfWROxb6K/Zo5M88I9KMLoAevLXNXWQi/5n2PCaYT1UA5yo8cW/zmTdnBL3Tj6MGijtgwzGUw9e/m+q0XY/aPM4Re+jm2KdzDJiy+ETkcn3s1StumMQKO58vD+RpY59vekb3Oa6D3rtXxmloeCRQ8y6Ydbfjb0+DFrz+yY3hxtnZ8683CeL6Q+dZLT7MdOXq5t5drPTqil3sc2OjlnoX000v73WvbxFlPpyb3h5w9uSNv3ek0a8FdLYDnANZ47wUwvdOqG4D+9FNPaHR4UKOjQ1oyGkWgF3JKZDMqVcrau2+fRoeGDUBv1puqlSoqT05qz849llYql8nqwIFxMz7Sf6PVUr3dVjafVbaYV66/CISvZatW6tq3Xqd8X1G79+01z91Grabntm3Vpo1Pa9uzz1qEOU9tNtuVclUNNtVKqpDNK5cJ/TMcgHJqn7eabQOpAdWp1cT3eCdzICEVfCadsRpMtGHbxSQ10GT3SWzi+S1En7dq0mB2TMsGV2rtipN05rqzddqJp2vJ8BLbFxFt/x0A9A0PiQj0UmtctURJ+ZGsEtm2mp1KSN1untIRgG4p3MkHh5EhGA3M+z4WgQ6ATp0rDlPpXEH54oCGRpaob3BEueKAmqTzomY7ck+QshRjwyKAPtfcmet57+vYQtboeHtz7f/m2l8tZN3sZZ/m417IPQtab15EN81XB442gN41zETp6rz+MIYZgC1AF6IOAbioIQ1YBnAVogRaIVVfOm1gD8Aob4AOwBnAIYw9HhEJoEV0Id8TBQqYA3BEhCHAOPtBrgU0wuAEOAOACOAFyAm4BLjiNADsAqhwHSArADpgP+ASNAKe0zYAHGMBtALMBBSDfkAmIla9VjmGLaI0AeEAaAAWvY4vwCIgEsAZ46B9wELk6NG6fAZgYlyMhTHRP2DfddddZ9oLrUTLsq+FB4B6yAAg02ugezpDeMO4oR86vX40gBLgGBHaRB0DkDFWgDAHWYlKpz3GBl2MFzqQF4AVNMJX+gKMhSfQ7PWjkR+gHIAiwBg6AP/QA3gCUAfA5c4G6AYgtdcvx1iFrAHSMYiZwbDR6OoD40JW8BkgDb54vXTo8xTk6CHR00QzQwOOEPACvUDm3A/wyPe06VGz8IgX9GCY5Ht0ij4ZN/yGZ4CDyBxQz9ORM2avq46ckBcygtf0wQsdcACdPrgX/YHfgOfIhzHDL/joNaWRBbzjBT2MjzftIyMHsdE1ZIK+0hdtodfoAuA4usCb9hgP/KIPQGT4xdxgvnCtA+jwAXkBaiJn9BwAFj1BTsxhHATQO+RJVgTuQc/5DfCaut2A6ugeUc7u4ACYylx/85vfbHrC2JARukJ76Bv65zXMuZaxolu0Dc3MbQBb+gRsZqzoGGsC7aGTDrqi69CP3Fzm8AMeksId/gGuIjtAZHgOcAyf4BdgNH0B8tIGbaG/7B1p+4orrjDdYq1iDNDIvfyGzuCkgNyQO2OBf1zv5S/iKUmh3fnukfvIgCht6GBMOCSgw7xZ36CdecD6gH67kwxOFegCc4E1Bb4zbhwIoAN6fH7TF/0yBuj1FO7MH9YHot/hNWPiPuj0LBE4JvAbvIM3OPvgTIUMGStzD32AX8wXeIHMPHsC44KftMMajQ57xDn0MZec1wD+6ALrBPOHecm9zCF0h3ExPvrwTOeqUecAACAASURBVBieaQH58Ts8QfbMVwMEiAZshrSvi69FDryQOHDsAfQAyIa0uIfmVIB7/aLwv50hqemdSNn/BphbDuzQVoAWwt8BTJ4JomNBsDjtWdlTu2B3t5dYxLt956BKAOi9BrsB5nbOJhbXnfyn7/Uo+4QiO0QCqwBAS8ruMZqxSUYAesiGy7mX425KnWRKNRzf0yklM9L4ZF2btuxSItHQeeeeoIRqSkX3UlPdwPROyEpH1G+rSfr2lNIZQBppqtLR9p2T2rtnj1auHLGI9sHBnB5+5HF98fNfVKVe0Wtee5UuueRiFfKFaNgBxLHI+5hTQrKN5WHxtVAOxAF0L2OAk4RHoHcB3wT1uOtq1cmgiCpg7wm8JxV/p5NWuVyzNNWkfA7Oi3lL477/wH57VtbqFZVLZfX195n+YiOq1CpqNVoqpPuVy+Ys9XoBG1g3MiOhSqWuRDplqaMnJksqFIl2T6gESF8sBHo6DWVSSbUaTdsfZXJ5ZQGkDaSmsaQBxQ7OU/+c77HpZNNJdRoltaFFSdWZE5m8gdDMHYDrtFrKdupq1ysWOU+t60S6oFz/kJoJ0lu3VEC/222VyqR5T6q/LzjJwUNzdGt3rFY6z230utFs2B6avfDgwJCB2JAbgNdalLo9OBMAoPMKa2XbxkEEOu3QNna1bCqhVq1qASu2364EZ4J8vmDOAnVkFzkgQBclGQDQSWdPYgDLGHGUA3kXqqcvmPusfn3CsjCgn/19febWlEwlTY/KpQkN9g/GQpk9tBn+46AE5J0KDlALeJmVE2cLe+6EbCCsxynPDGI+TSlzuMjm+9XupDRZrpmTVC5P4FbTShekWOstY4TMMQbgnwwUrWZd7TYOIiGzqDmPdUub+qTtaMf2bdqxY7sSIyfHAfTg0UHaB5ScCWEp3Dug+p7CfXZa8elI85nOU14rNPKuwrrsD94FMO5Qt3jLwYTs1U56BwPnS9axA9AjIc4RdX4wAPdYGD976iPadIV0C4eq6D5f7h/sOjYfZCAOncwA0KPN3sEcFXo2TLOfjGrhzpdqmwXHwJFkvvRMXxfmCc4nvUjHeenGIgcGMTjYVti8ysIiyZqyCKD3Lpkgl+dnUlhYS8fHXT3PtQWQvQigL4BpPaVwj9Kl2Y60YeC5HV4tnTsR6A3t2P6Mtjz9lEZHBsN7eMiAb2qFJ3NpTZamtHvPHg0PDimPB3itoWa1rnq5ZtHn4MHFXFHP7XrOUjuxQWt0iMbuqNhfUCKDT21LnVRKK9as0jXXXWtg+qZnNmtwcEDtZl17n9upndu3a/euXQag8xhIpzKWcqpNwbJ2UplUxmovdSz6nENTxg48zUbLPBk5sJDeyxKyJ0NN9lw2a4ch83YFJDePeNlGnY1+IkE9dNIYpdWuJ9SsyVK4LxtapXWrTtaZa8/WaSecrtHhUfNynooA9IcdQG8eUD1ZUn44p0SOFO5V84oEQG8RfQ54HotAN9DbvPVD2R2O4KSJS2VyCwbQe9k99bIfsOdgVN9u2jHj8Po6ex2MryMHcyhc6FozezxztR9veyFr9Oz923xA9IWMpxfZuBQWcs/hJfjivmK+OnC0AXR3VgRo4eU16IhIBGgCwALIAGQDNAFYc9AvHj3LZ64HCAJcoz2ANgwigFkOWtEGQBmAGgAc4BhgCEAQIBfACiASoBDgI2+PMAYQAqQCWAQwAXThftqjXUAhr5ELsAdABIANPbQBUAP9tAGABcjIeRWAiTegDdGrAGrsRQFtAGLhEVG40EckJCAWnwHqMITxu0fGAhgBrnMfwKmnxqauO/MRgIh6zXzG2QCgjr6IMGUM3Oc1fAGroAX+w1fooz0APMbC74CmgGsA0F77mGsZJyAWkaIYl+gDoIwXACdyBaAEHKNfeIqhDQDe04cDvDrAyPeMFUCX8fMCeAbcg4fcjxEKvkM/wCxR4oCP8Ae+QKuDZsgEsBYwDV5yr0erA5rxPXykHaK4cWaAV4CY8Qh02mfc6BfRvfQNn3ijk4wPEBCQkjdp5+EPOgMgC2gISAnd9E+kLjx23ed79ACdYZxEvzrYSLvwFV0CVIQv6C3gJvylf2QAHxk3c4tzjddA94h72uB72kWu119/vek3jhlkB6BdZMe88Oh9aGQ8zDP4BX/RLeYRcxXQkmsB0NEPAGpoRBZcTwp/dAveA4A6+OplFriHfuEnEcR8jy4AoNM3fCCFOLqEjvm84lpk65HpRFMjC8BrT32PHvh4oYc1Ah1Eh5E3v6FXjAEdhV84KwDoQxN8RDdoj2sAt5EjNKPrOMbQv9fORkfgE+OlPeQPb/metugLWbFWMEbkwNzmN+hHPowfXtImfAbkRlasV7SNYwD0Qbs/D/kfepAzfEZP0VEcIeAbmShY35g7fIfO4OABP5GJOwjQxmc+85lu5D7fcx0AOroJ71g/QuRWyGSAYwJ9sR4yrxkH9EOr84V7kAXXc5+ndPd1wp9R0OVv+oBHOMegc+ipr5PoELxnTeYMz/2eIp6+eEOL88gM5YODxkfk6GU3aBudYH1mvkM38kUO6AI6wvylX9dp2uF3+vWIf9pbfC1y4IXGgZ8EgG5Joc2pmlc8G+z0N5bm3SO4u5HcARgHfCb6FMDD60fHz4ReRxxYO2mgskeDh88OlEzbFENMuFFjCLFHlsdLxcVs94D/qtu51iAYy45nyayfhyIYXVYTN9ghPHLd6HcAPQJanE5zCuiEzHGNdkKVeke5QlJ7Dkzq9m8/oqc2bta55/FMfCnQJJBPAGp8rNTZ5V8ya3WWAeozeanW6OjpLVO6974f6rHH1+u973mnRkcHNDqa0l33PKIb/vy/q1Qt6QMfeL+uef2VlmY4pBJ3m0oA0C02nqhiAPSjG3v4QptOPdE7HwAd6TFfyARgPMcSlJBFpIcA0JTaLdKCN5XJZSzVc7lMqvOspSivVitWSnBwkCh09uYJTZYmzLZVa6A7KQuioEY69c+xTwHpTE2VVOgr2v+ZfM5SXzvAHgD0qtma1G6pVZ0yMJ3I72YdwD3TfTZSKx0AHTtUOMOlDCQksLZpASAtZYHNzfckpVKtpYYyRjt4M8EjiWZd+SSlCrCpJVSrNVSrk+19QJlCXpVKVdVySaMjwwaMs89g/GRk5G/2Bpxf2E94Jh/2EmR95EXGyXyBCGWcVtBxotWZt1E0vkUAhxro1DA34JK/qeduA2kr1WmZM0DIzGwgQ1QrnWuhAwfwttIZwNHwna0K3E6KerulF8tWT6r2U3ExmQEAm5kHAM/obKfVssCeQjarRqMagicN0Ib75qrUXfctZtwcmxYGoJPVpGlyDZHn8Sh0QHRTi3TabMb54qDSuT6LQsdBBXutZf2wVP5kEbXgdNVqdRtTPoszVF2tdl0ZJkvvAHo1AtDTAUDvxFK4RwB6iCwNkyL+KA5r/vNBuJDehVQYsZosR1jVPF3MixVAt3VmFog+2wDrvx+L1MXzNRZ2NSQCz7ueikdY/mG7gfp1QglfsvtEm8fZhum5jMMLMUwv5J7j0jAd1Tz+cQB01gQ3LsQP2vFUom4MWIxA7035e51rvbV+7K9eyLzplcpFAL1XjkVP8nnXQJ8+7CWsbgyb0whA7+DB29Sundv07JZNGhsdtBroA31Fka6K2mCJXFpT5QCgjwwMWa1zPAYBzwHRm/WGcumsBvoCcEFN88GhIWVyWdsIQeZUtaLdB/aJhGgDo8O68JKfUaVe1ZZnn7UaTrlsWsVsSqWpSU1NTqhartkZlQ19qHNOyqhkVJBHSrYTSiXSyqRzBoJzqGiQWqsBaN1SqpNQOpUyo2A2k1M2y4EHL1+8chNq4dXcxsDaMc/XVDKjZCITAPSqNJRfouVDq3TSqlN05rqzdOqa0zU6NIJLrAHod979LT38+IMWgT7VOhAi0IezSpLCvVOxQ1CIQA/guf1PCveobo9HoOPsaBXQiVIkldgCItBDvbj5v3p5roXohi7b5+2ztVAAvdf1ZiH99DL+7p5oDqfIuKHer4u3fTCnyUNJaiH7wYWMZ/7a8uK8cr7P6aMNoLuzoqUCjAB0PmPcAKACcALIADQC2OA9O1Ux1/MdwCbAI6ANnwFrMJzwG2AUgDbtEI1INCQgEKAWwA0AD30CfGFIAfADNANcAqQi8hDgizYBpLzGMIAK1wCoAEZBL0AjoBpgImAUEZfcC6DE88GjLgGiPFKa+wH6AIoZAzQQCQmtgDSAoowTkA7glRdj8JrdDkIhV4A5oi0BtgCM4CMAPC+AO6LYaQu+4kjAPdAJbwGnGJODTIBZ0I7zAPTyAiBi/PAN4A7aAdw8jT6Rx4zdI/DdGZV76AswEEATgBXwF5l4bXu+gzbG7RHejJGsAMgUuTjY7tHQ9OuOGPQFyIk8GQ885TsALvb0AMn87TIBiOV+5O5rD4Y25AKgTTsAq9CHbADTGAcRtYzPZck4kC/gHbKnLwfskQX3AxxyDXQjX+RKH9zLmB2E9XrPAOvoJzrDWHD04Fpoh+Z41izoRBboOH3AR178DYhO28wBXl4CAfpoIx6BDo8BppkL9Et2AXeqoF90E4cK9A2ec7+nCme+oAvIE0ASvUF2yAxQHd7DY9pGn+A9QC46xrMCXkInACWOAOgX13pWBniFUwT/A3riAIEuIR/a53vPgAB/0GlAafQBuonqZwx+zkNGOIMgG66D7+iLR/szv7gHfcGJgn643qKZIgcaaGB+8R1OFsw35pQ7BuBUw9ygL/gEuA9YzRzjGr6Dj7TrTgZeex1HA6tXigE6kTA+wUP0n2vhATxkTO5EQD9+pvU5wf30hV4CbLM+0Ta0OWgPv/geoJprHQzGuOyZCDzSG/rgDSA/QL6no3e7D/xCrtAGL3zueZQ9+gH96Czj8mh5ZM/Lnan4nzGznqPP0IcOuyMP7cJHMm0gG9Y9L5XBPOR+xo7DBQ5Knprd+0APcIRgTiET5gVrOPPVy3l4ZL7rO/JlLuKswNyKy4Z2GbvPK59nL84dxOKoXqwcWAiAXgUMMrQpZDv1NOmzeWSR4nEYnAs9Mjy6eDq+PJ6wnVTL0bk/AjqiuHHrDZfxOmfbBNGvbl+NTPzUjCWZeqgaFkW5hwAmXtSQBgCzWrfd+PYQ2BRP894dU1QuzhOZMyava540O64ZdLtvv87LgflZFQA0xKoHIIVP1Da3v6KaudAc6JNqrY4afE6n1GzJwMQHvv+0/u7vb1a1WdP7fvE6XXnFeRb9mwJwicaCHZu/zVGglVQd3/V0Qtm8VJ5o6/4HntHnvnSL7r77Hn3+X240wPCEdSGjzX33PWWg4XnnrdXg0LBFyAa+zUbJwUtC1XnrLwo+cwd0uzqSA7/HHdP5ie+mXQ1+ehH4QwHo5shvbPQUzuQUSJitpROVASSVO04SZBXELgQ4i56FMxB7kJBxqEXAQiqp8YlJc94slSfUV+wzIJ1AkFQHuxFOyFPqH+y3zIb7xw9obGwk1DFPhQhyIqgd5CVVNina85m02s2a8umUqrW6gcykMScIZKo0ZRHYpEW37IhEXLfaqlua+JQFnhiQ16hYqnYl06q1Euqk0iJKHUAUhDnPcbFZUbtRU66QD1kZatieUkpmc8aTpFq2l/Fnss11onmTOGt3LJU8gCr2Mta8ZCpt9xmQbTo6nZU2YbXPwbVCDXR+tUwzxnfqw+ct8h8gH7taFrtfo6FcBpqbqtdqyhf7onTtJesDhwCLQk/idEj5x5aB6tCEQwLt9GLXerE+j36ccVnpqk5buUIuZDsIRSgswIcMCeVKSXnstJ55PA6gR6szzxaAcPeh6u1/bK2A8KxxAOjopYPpPNM65lyCPTlNBs5UVq1O0sDzyTLfpZUv5FSthzUxkwnnJDtHFfIBQG81ZgLoBqSH1TS8ZkSgnxPVQD/PPGkOF4EeDpnxVCsxcRwEQGf2cPgID4TDL+bu3TaXoOeaAOGBGlo+ZAR6PJ+NP+0PqU1zT7e5ItCnR3WwKRpF+sbGb1HS8Cb+XSzVvftv+DZn2uYa6k6Hv8NnfwCzSLiQ4wKfn6Xak8f4A31aYeL3H9xYOPf9vsk61EbQaI55Jc74fCgZRfeE/ZXvGgJPD5fG3UaJXvaYjj3MoeNrKTYNiPT7cGmbZm7WSN8ebVDn5PPcOgBAg+6mreZIWA+azRCRYRs7POFI62IR6C3bbPCwtQd6T6/ji889kX4ELp6vYf4IdHVMmljQXOuRMnjmRq8eb+3pcsYSN7rO52YvczCfa/2aeDaHXu7r+VpLV+PPqen9wvRzKDoxR0/akMI91OLm/xCN3lQ62dbe3c9p+9ZnDEAfGuiz+ketTlNt6i31F1VvNWzzv2xsiaVwL01MqTJZUq1UtYPfYP+Ali9Zrl27ntNzu3Zp7559WrJ8mVatWa3ndu/SnvEDGi9NWtq1dCFn9dD7hwdV7O9TrVZVuTSpyQP71aiTrr1mNc9xUMRjNpfNh6hzzg4Wbc4GDIA8o2w6bwcT0rhb+nY8LqnNZLHmQd5k6EmlqC1FvSreeP+GCHTu48CVTmXt/3YjoZYD6COrdfKqU3XGurN0yppTNTI0Ym3jIHDnXbfr4cd/pP3lUAO9lpgyAN1SuLerlqrdQPRW0zZ4HKysBnqbTWyo/2bp32yv1bZofAfQOYilsgVL2z48ukR9A7EU7lEa95kp3DnYTEcIHPpZTH+Rps3jHjd6BONKNxzhsKr6vHXQ9jxBV7vZYGY8KqLnevS4OfQzcfrG6X6CwSTqYPrg1S3fw+kvUGB1n+bc186917WMiHbs8Cdx1I/tBaO9bPzWyECSDCfO5/MqVkOvu0+ztIchI380iPCf71tm3OMmqYiebt/RzI/+7qZ77Aq8+0NIPxj1FLqY67kdDk3TZBz+LHBYxTgiFxxs3zvfxsP5JrAl3tbz7z/aALo/+xywcbAHQBNwAyCECE3AQyJeAbk4QDqI7sAxwBJgCgAgYAvAHQALcw1gDeAYIBCAmPs9EhMQCiATEM3r8NKWg+cAJhiYAKkAT2nTspy1Q9o+wBK/3+udE20OHQA2AMm0C2gKCA7dvLmPsdM+4BmgDcAQtDNe+uR7xssbUJqXg+qemp5xAuAxDniI0RMwifEyJvpwgIjP8BCQyKOZoRVQClCLfqAHen1s0IkMANsZPzKBp57SGuAS4IrrAeW4DvoZD8AbcuPl+w722wBwtAXYBXDnsoWPAJa8PNIWergG4BGe0C5jYJyMi3HTH0AqdAG6QhPXwSMHjumT8ft3ALMOCHM/8gKsw2CBbD3lMyAfdNE2oC/XoT/IFf7yPWNHD6GRMSErxgst6BzycEcIZAWICSjodZndIEJbAH3oKLQAQiMf6MGZAJ2E/7Tvtcj5Df1GfsgcnQF0R2aMFxrhhddfpA+vcc93/O2pwB0YBvREB6ADXaHNYOzMGs/p21PlO8CLPNB3+AUAjoMEoDXXo7OA+04DbbnOwntopW36g17e6I6n3qc/+EEf8B2ZIm/4jVzpDx4jJweIaZN26Jc39DJX0DvG5oA9/cAfQFaPTvaoftoHdOZ7opfphzmKAwVtsBYAvKKDyB+QnWuJWmaMnoIdutE7AGjGyz2Ay/DGU7IjPyKafR6hR+6MwfyiDXfcQd7wAR6iH7TladK5Px6F7usU9MArdB4aWF9pA5p8LYJH8Jo57BkRHCiGv67nzB34jJ7g6AD/PMre1wZfi2kLOmkPvjKvPfsC8vK0576P8fMGf8NTaGZ80AztDu75c4K1AiAbOaKnzE+uZ72lbfiG/N0JBvnBC8aA3sMHaIOPXI9DAXOVZwBt8T1vrvG5hj7TH2P2tc3XDef9MTsDzfeRv3jdIgfmyYGFAOjlVlNNi+ILUcgh8hkwNTohpJMq1+qqd5JK5jLa9tykvvKNu7Rl+z695PwLlGmXteHh76lcquiiiy/Xz131s0rnpO8/uFXfufsHmpjYr0aropPWrdI1r3+N8tmk8hlpoJDWY489rY9/6l+0fN3ZuvJVr9TWJ36ojZue0kStIWUKeu9736dTVidUaEmT+6v61Gdu0469k1p75jnKZlPatP5+1ab265JLL9Gbr7tMk+WEbv3Wj3TXvferXm9osK9PV7/2Sl147ioN9CX1zOYJrVzVp2Y7pU/d+BVt33VAiUxS5eq41KnqnW+7XuedsVa1ClGC4QwEaP3Dhzbpm3fca6CilYM47WRddsl5OnHVgDJc1paeeHKbvnzrd7Vj/3O6+srLtG7ZCn3ti3fYmjS6ZqVOvehsXfbyi0UM7yPff0qf/J+f1/Z9+5UZzmtkNKmLz16hV192iS499yXaNzWhm265Uxue2qQlfcNKUvJI0pve+VYNruxXvdzR7qd26+N/e6N2l8ra8swOXXrBJTpxzSq95R1kUcno43/3WU1M7tMvvf9anXzaavUV0kolpD37pNu+eY8efexhA0R37yzpnHMv0JVXn6+x0aJGsrJMdo89tUN33PN97dg9rite+QoNZRK667Z/04HJcbXTWb38ylfqjLPP1WhRGi0kjQfBCeF4OWvNc9IcwcviEfzuaODn1a7zgjlfRLYvjDlWys5wVwOieU9jBQE3CLWTQ1QzJnCwl3ojONeRtZBnFtHZ2MFTVtYvYZkNk5mUBU7Umw3bp0Ulww14Bgj2lwH8RFSnQkQvcbfNZihP4E5x/E37JFTkXmixqO12AKbtnID0WwS2oK3BOYbobdJoszbxO4HdapE9MmS9wa4FGyjzR9S6ReQbaSFQBJuHnfIj/hiAju2LABkLsA3n4RaR31YeMNDFDW4eMLtVzEwATuD4FfY1cAXLFAlQD18A5eFJlNEWO5zVS282wr6bmvBGV6h3Dg+sLjr8o678US4jfQRV9rhtynlIGnf/bHYp43twgshEzvs4Rzz/FfCmblUQrw7Sw/+WkSQY3kIK9wj9DbYl7H5Br4H2Q3B1yNWOQ4U5OKdTXT2zsgJRlqlU2pQrODLPsLO5LdDqhBvSPJ3C/aTzAoB+3rldJD6kcMdgSwr34BkNAAZhwTvGl5rZRrJpo2accbaZt4kaERINviuMOIBp3mGAcGHieJ82AaLB8b/PXgez3QRoa18E6AWPsRD9HmofRKk6zBMm5g0z2yhpNjAWgui6IKsovQQCC+O3Pj3FsvEGgJCF1tN1xxa1VqhQambGaPyBHgd6w3iDDgQjXMSBLlBu/IhWLaMgMuCGlBZuxIusrQczZse/n24w9oCdNutOy3CmgXE6E3nXch5d+nxDpMMxlpIjnnwnbsidz2fjS8yFcfY9DqBH/7sp2nwUpjlrf0xvJZxX7oww33UruK714s/048PAc8llml77lU1AtBGY3V9w1gga1uVNNB+JPmdRi+CI5zEhbhj2iD4HKN3bnZtYPM2jDY9JPNOihdQPEKkotYqnoAypZ6I5hHeYPY1DjRRerDUhMn4+r/h1L57N4rEC0F2uzumjsdnwPmb3NR/p9nKNgwgxZG/mRDlYY10AZH69+QZ1fs5JoU02nr1GhbIxXgjP5n1PFwdzVHPmyh8eQOFZGhAw3qH+DG9A3Sape6zCEtHRNe3fs1u7ntuuFcvGLH17f5GaSDU11VLf8JAB6OOTB3TiqjUq5nPau2u3psYnVStXlc9ktHR0iU5cs8YMhM8+86wee+xxnXb66brw4ov02IYNehbw5sB+pfB2zKRVaza0YvUqnXTqKZZea8/u3dqy6WmL1A61mep2GOEpVMwXrT5Vp9VRvdoI5WkSKUvfTnS5nZ3YSFhKmyhzDs93S+0V6kpxve1J7Nnrvt6sV1Fqt0RGmVROiVba6qD3Z0e0fHiVTjnxDJ124hk6ac3JGh0mIkqanJjUt++6zSLQxx1A70wqO5hWMkMNdGgHLHcQnVRV4bADkUmTCamVoih1A3QpcxUi0LsAet+AhkeWqDgwomzfgFqdhJpEz9vhK4wpzJn4+hl/7sQ+x57F08+H7obiIPsJ+BUDibuo9qHXeKfG16SwPYv2muwrpk9k0Q4pjCHUOIr0NrhAxxwWo91oBEp7dAFyt4Ny11vanRUDjdMOMHheJ80jPRz8mrY/nN7TRs9aOzOGulHoTlApnCzw2k5ExvloLxGRSCo2OwxH+08OgXbQjTzKcdzAC5t+aTc8uNvh0CwOCHh+21lASRxFkHGLFGnoLM4ewUDQdn2JSgNw8PesChwq0DmcWdPU8+XQ0ajbQRxv8JAJrW3Pe/PgNx+8ML7pR/ZMuQbnnOnvPEvQ/Fbb6KqeH+2+uMUcQkxND+IgEvJLxvTIdTq+133+Z5N79/nhY3z+dV/5xz/vDpd7AFwAe2655RYDEQB1glEFg4N758+fQ+6g5kAkABRyBViiP0AqrwnOb57qmb4AQ+gbHfAaz/QMkAvwQhueZhyQ1uthA0ISRQuIyXWAK0Tpsv8DTPa6uvTHfpE3NNGW1+tl3PTpqQG5lj6gFeAFgA+ABdCNNvkOcJjP0MFzAvDGQVsHyZx2ACjogRaARWjmvAZ4yN/8z718zz2ASw6gAxzCGwetoZ3+4RntAUBzLwAeNPAd98TLG8WjQh3IAkSCB/zGnphxMGbfV9Af/SAzaIQGB+T5jTO6R0HTJqAYACVAo4+fv3n5ONEBeMmL+5G/6xmypx3e8AE94Bp4C3AGnfTvMvIxOWDI38iLd7yGMX0BqCI7aOMFvxgbfSJ7eGZ1CyOZeFpv6PfIYa6DDtdbeAb/6I8IXY+kpX2+d755BCv9cS19AuwBTnMN93rNZqcFehzgRHd8TtKHp5mOlzyAh9AVB9A9UwBAs6e1J3obWfC3zwcAY+iiH+cvNMMr+oIW6HN9QR4OsPoziX7hKbwCKEZ26Aw8ByBG7g7su9MG/GY8zi90l3b4zkFqz1wBj3ye0SbyhXfIB7m7gRKaebteup46bYyb3wBn3WnHnWCgEdqdPhwY4KuXYPDobfhEe8wV/gdQZtwO4nId+sZ6zywEKgAAIABJREFUypj4jev4zL2sucgA+XhmDWgG2GVN4RpAZEB036u7XIPhPERYwU/ahQ/wAOcOxuIZBGiHvlkX+I5+oQv63OnCU99zDfMXcJpr0D1fszzdOffwRlfQBdcRLz0APfDb+WopViODPHrFy+c2vEJH/B5+Qy6eXYQ+fc2jL/jC2Pke2XkmEnSTPmiXlztCxJ0OnN/IFRl4ZhL6ZpzwDfp87YbX8bTw7mBFn4uvRQ680DiwEAB9slNX01KGJ5RuJ5VupZTunkU7anVaquOwzV4tkdL6jeP6xD/8q+66/zEtWbJCxc4BVXZv1JLRMV1z7bW65Gcv16NP7dZX/+0ePbj+cXWSDZUqe7VyxYDeeM2rdfEFp+nsU5bZWfX++x/Vf/6zjyvRd4JWjg2rsWeDSpVx7au1lBtcqiuvep2uffVLdf7qvKb2l/Tbv/8pPfD4Mxo64RSdsHaF9m68X4VEVb/xG7+mV/y7tfrox76of731HuUGR1Wu1LR3zy79zEvO0YVnn6gPfeBKJTspTZWyuvPuH+rGz96iaiulnbt2KtePc1pLK5cM6bc//H79zHmn2km73kjo9ju/r2/c9oB+8PCTlhK41W5q5fIluuSCs3TVq35G5595gpVQf+CBTbrxln/VE9s3afWyEQ2nctq3fb/27z+gWiGlVeedojdd/0adddI6PfH9Dfp//+ZmPTcxrsyyfpWmntWpyzL6xWvfoFde9FJ9/MZbdN8zu7Vx81YVWkk1K2UVBop6xeuu1KWvuVxnrB3TfV99Qv/tv/65RtauU51rDrT1knNP0698+E0q9mX1f3zkT7Vn73P6wz/5TV16GU5GKZWnpDu++bhu+fKt2nPgGTuj7d8tFfuX6NxLTtIv/tIVOnvVmIop6ba7ntJH/+5mVdp5LV8yptTkc3ru6UdUJXgpW9ClV75G173tNbrotFEVWi2l24ngdPBTDKD7CS6cyA/2OtTBcj426EMfTLvO+DEX616OsocLPJ0PFuFtHOza2X0cuk0/J8/3/7n4fjgOzLIfWBOzbVPT7R6utRfac+OFRe809+c7W3xV6vX/mYHBgUuH6nM+c+PQWjQTW8ImttNroA+tfUnnlFNONk9999wG2MIbxgqrZ9kYBwDdwfNgJIxSqsxDyp7alA0zwBq3Yvyz1BUGlFG3gZqhwcBJnU+L/Gp3lLfaEGz0k2o2GmrUQvrAYCAN6c7MOwWDAB4nGD+j2gjYRvHQMWCPemVWR5SDT9repN8Inq0YBPFWcDAvAPc4ErhHL+3Ua3VVa1XrD2MobMCjztKJUaQ+l1M+XzSjIuk+LI1q9D01IMzY2PUGC0beYFDu5sGZY3nwMKcI3uwa/maBybRjjgpd36oZKQeer3RBbYNxN3gMhbeD8RiDZxoC3VAejHThuvg94XP8nthnA9DnMsAf4p6uITN4FU0D6NN0zu7TXCTm7WkUN3DOQ5Fjl8w2Bh/ubpNy18h6uKtnLwmzDbIzHyRm7o3qvqP65gHU9fSadqwwA785oQTPL3fCwMCOz4o5jCD/2Hox7QwSeY9FjicOJOD95l5zlu7OaqADFkxHm9Mvup/JkUqlo/EDB2xej4xQb5L66O0oQj1ta0wpSj3nzjsHF2ec0JjR+/Ah+M8TwNEAjOcj5ePpGgdc47yYzZf4326sP9pjWJATQeSn1KUtcpJyrC3MsBiYw0rmjllHe0A9tj8zl8b8bp43eO4rdpQubMbUmZFajXUh7skcUjAVSBnVrGticr+KubSl1dmze4dFoE/s36dTTl6rtSes1soVy9Vs1e3gP7xsifbs36vHn3hMZ5x+mtXO2fD445ZqvdNsaaDYp1XUQV23Ttu2btPmTZu04YkNuuRll+rVV71aDz2yXo+sX69HHn1U2XxB2WLRosBHloxp+coVymbzGh8/YEbQEKndsb0Ntc/DngIwJW3erdQ5J107gCZvSwEaA9ADNJ602lOsdfzP859nJvpD6iwMHZl0NtRTT6XVqLXUaXRUzPYpk8grpZyyKmrJ0AqdefI5WrvmVJ2waq2WLmX9I8pvSnd895tav+FBlesTmqrvV6U5rnSRdERttRMt1aC/3oicikJdK/MWTnaUzeC0x56D/Uk5OCsmk8oW8kpATxSBni8OaHB0iYqDI8r1DVj6OgfQAdptTN3FNnrmxp/Zh/0817M8fniPHBq7qf1833OQrCT2eJ4+1nVBbn88zgBkfS6HevQ4FPAYTKfZp8ErMgqEGlnGH3s+RfvOKIsA2xd0wsoNReA1+yFL08YeqSNVqzVVKqRGTaqQz2toZNCyHMD3RoP6SQDK7E3DuNmLAGiTRgynDfao1XpNuTz1i4k8rVpdprDXCqnO0KlstmB7b9JQsd8lygIwHN0uFIuaKo2rUi1bCsDgDdy2vSkyHBwYtnRwjXpHfcVBtVoJlUs1u48sC6F2b13NRl2VaknlMmUODmjN6tUaW7JEqXRG1XJF5akJJVot9eWyGhsa1PjePaqXprRkZEi5LPrf0sTUhBqtupLZtJVWMAcBwHTz/J0+IwQHSur5BTl1973dPeTh17UFPQdMV3yfOssJ8yB71bAPev7+OiJ8Og9l14lkLjCecc6eQx19+cajD6B7tB7nKwAOziUOVHKeAagAsGC/xssjxQGR+M3/dpDEzljs8xKJGRHTACzIBPCH6F4AdK4lYvn222/vOlBCh/flYIgDUw7g0JfXlAZkoR3+5jrGE3cq8EhfvnOQHnCPzw4Qsd7z9kgNaPfUxwCKDn5yPeMAGHJwHx5Bg4NR8MWdD8IRddpYAH1ed9gBSAfpHVijbXcW8PSH3BPOw2ENct2OO6gCZjl4a8+v6FmGjCy6JeIPbXpadfrhPuTLPR4d7JHNtM81vGjPgTXa81rt/Oby5rPLymVCv9DL316XmLYcAOdePze7LvIb9NiZP4rSjjsYONjnTgGWHjDmWO99etvQRXsOivK7A+sOxPk1PmZ3TIBuwGVAaMBI+OHzw4FR10W/x2nxc4+PwXnG99ATd37wSBmff17PHd7RpwPN6Imn+XY5O8+9P+71eRivOe7ycTlyHaAt16KH6DZjQQ/c4cHp4n9v00Ff1yV3QkUO8Jg3v6HLAMBWyiYCdH0+8J0DsA6qO33OF2/X5zXydN4xLuTBd3xmTHwGpHf9pW938nDw1ter+ByKr30WERYB3vF1xZ0KfC6QRYNgEmQAkI1jEy+LWonAaR+Pzz3G5bKhvXjEetc+ZUEV2NBChja+R0cdsI47rrA2uSy5hn7jesU4GA/y8Dnu88DXVpcBdDlIDq/oD3pdF6ApPsecdtqJp2n19ZD7eVuUUQS+u/OMy9efL8wv2kAX3SnE1wqXBf1AC4A8tODM4LLw7Ar+fLIdndkWFl+LHHhhcWBhAHotAOgdwPOkMgags/WMIv3aRIOnpVxGeyvS+qcm9I+f/5a+ffd6qyH8c5eepFdefLLGRgZ04kmr9NSWkj792Xu0ZcdunXXeKbr40hNUb0zpu3c9pCcf/5Guvupn9aFferuq5YbuvftBffRvb9KBZp9WLS3qd3/5CmGS27J3XF/42h0aWbJKr3vVK/RLb7hA7UpJ/+H/ukkPPLlNzb5RvfMdb9LK4oTWjEknn3S2Nm3Zqv/yJ3+jfP+I3vaeN2lsLKHndk7qnz/7DaWadf3e77xPLznnJD348DZ96sbPafueA7r6ja/TqlVpFQbT+vrXvqsfPfBDvfLyS/XB971ZK5Yt1xMbdujv//fntHu8ppdcfIHOOHO5ytW2HrjvUT352KO6+orL9e63/pyWDxd0z72b9fGbv6End25TIZPSRaeeoKtefonWr39aX/nuXZrMpXX1NVfp7ddeodb+sm695X7dcuu3lVlG9p8VevXF63T+mpWa3F7VR/7oo8qsXatr3niVlhbaKo9P6ktf/YE27n5WL7v6Ffr937xOE0/u103/cLfu2/CUdu3dr1951zu0ZkWfLr98tfYckH7nN/5Yu3fv1R/+8W/r8lesNVzj27c/rr/76GdUbUtv/YWrNDw8YBnybvnq9/To5k36+atfqvde+yqduW5YX7v9cX3045/XRD1jtpc3vuIUXXTamDZu2qXb7n1YW8ereud73qx3XPNSjaTaylKG16o5LcKLL6xVY5HaRQ4scuD440AIqIoB6BdYBDoAeq1as+gYP0xhSMzlsqGEQrNhoJjhmF0gcD6+BomQ3pRUCl1DTNgMY9y2FDUGhKdCUkvAtghA50YMj3Z4iTbQRMVYGL0dwpOWAtXA7XpkkLCU0gFEDgezmh1Awia+qnqjFurKcChKhoN+OOwFI26okxDAc8Dwvj6iJIoW/eMboRQpOyLDAjUWcDag3gPGzWKxz4ykpAuoVKpmqM+Svtai4IPBOKTa5h3FpPvfEd1GCDVbgktB9DoIMG3PxmDsC4FFvcEtAUB3MNw6DsB+NyVlePhO24z80DX7Hn9IH5xOA51nRJ3NBrAPBabPz/gJj48FGBpqIvT2msnT+dw7DQq4XHwjFJmhg6pE+uIODRaUZhFv8UAql2nQuQC6Ry4NbeajR91NR6IH0D9yKrF7PINEiI4CiAipVkJH7plvpvIoGwOfWVNa7YbSuZTV592/f58dnMfGQhRPOKw3goEnql3IJA6Gj24yijkYFgfQY/KYkZ52PnyeaRSd3x0vrqtmA64HA9FfKAB6HAiOj232OONOA260PN4ka0+K6VzM8yKvV+eGUF4ltjxHvXjKbVsxukwNzy+gTdJLiZpE9bLVoiF7TLtZ164d2yyF+yUXX6ST1p2oYj6rJine0wktX71SO3bt1P0/eEBr16y2uk3bnn1G5ckpNWtVc54b7O/TimVLtXPHTu3etcuitC+7/DK96lVXaP2jj2r9o4/ZmzTlvAEhC319GhqmrljOgMlt27dbSifWsGolAOhEoefyoVYmz3qiz1sA6AZmAJJnAtgacrKHGmTUlQQcx6EuctjD6Q7Qnn6J8La66OmMsqmM6pWGWvW2+jJ9yqYKSiuvVDunJYPLdeap52rtCadpzap1WrZszPZG+8cnDUB/9IkHVW5OqlTbr2rzgNJ5KZEhupcofwd2SQNWN9AWAJ30bGlywOEBBf/ZN0TrP9+w76hjKI9SuA+RMn9w2CLQAc+bUZouB9DtGdKNQp/tuDUTDJ8+lB/smf/8+z0CvQuMdyN+Z+9zwt/TNfRCeYGZCUlmO3FGoK1nSEgA1uAZFgr7mN9YtOUIacVC1iAHruExIDeyxjESp9Fmk7peyD1rv6FDtXrN9IhnVaHA3q6uZpPo2apFdYcH8nR2IQfmzIjOXrXZMB2l32q1rlQ6q2wOY3lGzWZHlWrdHC+zubzy2aLdw3VtUjmyLy0WVa2WVW9UlctnQ/q4TkvlSsVyQhTy/arVWqo3OsrnBqxOX7XaUC5bMMe6SrmiZJLyK4yfqLIJ7du708ALosTolyhzIs87tarS7ZbyqaSqk+Pq1KsaG+pXJkUkXt320y01pUxS7WRHLatvHyV77wLooYYU4LmXiAj7YE99Pz/jzsIAdBd4lLXqeXvQ5+9bA4Aefx1M72Nb85CXPxZf4J9n7lu//OmjD6A7qMPzLB5VDvjEbwAXgCwOoHikMdcSWepAMGCJAyTmhByBaR4Z6ZG4RKeSRhkAivlEHd+vfe1r3TTV7ON8DtA/7TgY4/s/B0f43SPdoQWaoQsAyCMvuZ/vACA9BTzc5pzHmLgvDgR6dDsADe078A8fuN+BV6/v5xGxXBueEziSh8hPXh656wCyryMebetpzQGPeK7AJ2jyqGzo9jrOvp+CXkBVIo0dbPYaxh757iCVOxPAQ35zcM6f+fzvQCX/OwAYB6yhhesAuhysjjspeBQrY0cfHIT0/hzUc/CP66CX7x3sjoPPwbk8341qN6egCHDme4/E92hxdxBANsjenSFYn3jzcvnTNiCcg4vIifZ9bLTvqcPd+cLBTK51Bzu+YzzIzQFcnzOeTctByTgYDy1uG3BZeQQt30M/90E3f/tnB0v5GxrijiYOssaBSgdtHbh2mrjXQUpk6XJ2PeBvn7P0H3eecZ2kb0+57o4pjIvvuMfngo/V9cAdHqDBa69zLTJxQJn+vX3kyMudSxifR6Xzm0fqI1vXO9cF2vN2/TNtMWbnJf14tgzmp69b7sDDd84L2mBuejQ6TkCkUsexwks2+Nxx54O4rF2HaIdxsL7Qv6c193lJ+/DQ1zWP1nYnH76HPncI8Khxl4NnbPP1xR1v3JHCHYfmcoJwffU1DvrcuYWxxNdJdwpxIN6Bcsbh2UG4Bz2Ol2eIg+rOJ+YjbbOeuR64LBycpw2i24mgp2+udUeYuMOQj8GdoeZ1AFq8aJEDxwkHjhSAHtK4R5lUOROyrqaTmmok9OjTk/rkjV/XPQ88pdNOP0vvfesluuwla8yHs1Lv6Au3PKDPfeHbOuXMMyyd+NnnDanebOnO7zykf/yHf9apJ63Rf/ytDyqf6ejbdzyov/zETWrkluqNr7tc/+lXX6laraNHtx7Q3/6vf9H6x5/WKSuW6lM3/K4apSn99kc+oQ27JtTuH9UNN/ymTh+ThvMSyU3+4+//lR7dsFnv/cCH9dprTlWjlVQhK33sL76kH973Pb3vnW/T668+V/fdt1l/csPHlMz16Vd//Td02ctXK5OTNj21Sc9t36ORvqxOOeFkddo53X7793TL17+pk888X9e8+ed06ukjajSlr3/tXv3bV/8/nXHyGr337VfrnFNX6bt3PaGPf/ZWbdy1Ry+7+Dy9+02X6aKzV+nRR7fqkzffqu88+qQue/kl+o1feZNGc9JD39ug//G3X1BybKne/tYr9fqfXad8vaPm/kl96/5HVRoY0vkXnaXm/nF95lNf1COPP6tt47t11mUv0R//3+/X6kRH935nXB/5b3+jRKajT3/yDzRQkJaNSA8+tke/8+s3aP++sv7oTz+iK65YqalSUjf946266VO36MrXXqlf/fCrlS1mNVTM6Atf/YG+/G93a8eWp/VHv/chXfGzZ+gbdz6uz3zpO3po/UZdc80r9f7rX65TVwxo/WPb9Hef/rzu/NF6ve7aN+hX33WlzlhRUJYzrwWGzO+MdZxMmUUyFjmwyIFFDhyHHJgNoJ944TSAXqvZRr8LoMcOLH5YN7PQvCN8Q1pHz0VPIXeMjtSk8I27la1OYqAOKVKxcloEOoc2W/MDgmbRgRFwnosi0rmvXCqrNIWn9YQdfgG8MV0SCcSGnXSu9vtUMMIQtYNRNEQZhYMe92H9si7aGBxIMZjXwMCgHaaHhqJUe6m0Gcks+txq9hEhAcgYItEyGTyD+61+RK3BoW7cDOREpxtIj7Ejir7xaD4zs3YBv9hn+ulGYM9fj3oGgQ5S/3u2sfInAZzNf9TTVy7MyNp7TwFAn48DyUzaeuvJEfDZ0fcBfuhGC3YNt+gi0Shki3AQPaq26vXR/doIPEfHrGYKSEqAi7pxhqH8QUhLa5kdjPhAi9dAp56EpTO2aMwoA0QUwYLDjEUNMlfaDaWyJHlu6cCBfTbvhodHo8M1EZZ1q6eeTKftsG4RlLms2pQ+mKuURkRL1wUj7tCwCKD3pmbdlMhz6+rBwPReQdqeiYpuWMicPp4B9Nkg/uH40ltWjdBar30EAD1e8ziqoRzL6j4NXjqs2VG72VBKHWWpyVaelDpNrVi2RNuf3aLHHnlYr33tVVp34hpNHthnNdAzhYxWnbhG23du17333ashADtSsFcrqpZKKk9OWIo3UkWT9n3/3n1mPMcoCkjDe8OGJ7Vx4yZteeYZpdM5i7IulSsBXCwURQrsRqulKnVxo/rktUqIcOT5GI/AMQC90bK6OBZlnkyHdcwjlSOnIQPQUyHiLh05B/Gc51pAdAM8UxllkmkD0Nu1toqZorLJgtKdnJKtnMaGluvM087RSWvP0Amrqdm5xOrc7Tswrju+8009SgR6c1Ll+gHVmuPKkIE901Ei1VImnbN9Ca9quaTy1FQAzamDLlJtt5VJJzTQ329p4dhTTJUrFrncBdD7BjQ0NhYA9OKA1bdqkMYdwUYR6JaO+ygetmcc459fMSCWPtvdwWY7kQX9Du3483H25+Cc2G7X1WrhxMjwgsMk73SUytw03urWB0cDsgb1FftULPRpYoL9IoBQXVnLIpRXIVcIezgcL3BisPqogFjMUJxIAAdwFKX2WUjpbntbc+pMGBgBGO57YvQU3ekfGNbQ4Kgy2bzq9ZYOjE8qkUpZBHo/EeRNqVIDdLTYdqUyOLUC1HeUzdM2KR2bKlPLugHYQfSu1GwA6mbVaQMCkkUBgD6AqoVCVoPDOJz0q14jDfVWGwscxcFk6eiolo6NqFmaUmNqUrWJcaVbDeWSUn8+LRl4XlEml1IiLTUTbbUMQO+obdmc4hHoAOfs+wOAHnwm2OvCi/k7fPb+HIhpWw97gl7Xzl7W26MNoDtw6pHHyNrPOB5lzd8ebWiOkMyByJHRQas4gEFbDqLEwWIH4b2uLvWQuZ86v9/73ve6Udysux59yBygrdmR1w4K0b5HHzowBG1exxrwhvsBNgHNAEZ9POEcF0A/j7aENgdlHMB0QNOjSh3I9dTm3E9/6IEDzX7u5TvogUb44oBf/NnCGOCvA9LuWOrjdjDK03ZzPWmxuQca4lHY0Eg7fia3LE+RrLgOfjvg5eA1f7tjuKc9dn47UOdAl2VPi9Lqe4Q7Y3VwlnE5cMVnT/0M/53Hng7fAUXoc+CRz57+3QFBHx/tOgAPYIo+wW8HHBxsnq2v/I0c0GcHF11O3raDvs47xoPcHWD17Arwj5fLhOucBtrwdhzgdqcJl7cDyT6HHJx0MJ7rSclNu/DJ6QU89HryDvRCm+uMr3UO1Mcjm33/4rJ10N6BSncS8EwOPidm220c+GWMPpeh3+eMy9eBzziIHHfqcIcJaPc+PNIbWhg346cPdIEXwKk7qvg85H9o5h7mH3OBdpjn6DZ9ku0CPvG367337+uwr1FOg4/NAWxAcwefvZY4fXgqeOTCNaydTlucxz6f3dbizwvoQDddF6ERvfasCdDr89cj0KEDZwKuRU+gx/Xd2/X55GujO0jFn1NeioEx+xxlHLRPn/ThjgyeCcLnddzRwWXMNcwXl0FcV7GJuZMPNLgtz+dS3DnL1x3GgGMC16AP8IVx0hblLqARBwTXNXf+mD0PDndWWvx9kQPHGwcWCqDj/J1qE3keUrjHAfS2WqpjnyNbbDqljduquuFjn9O371mvn3/dNXrP2y7TSSvT5ky9f7yjT3/mTt38+W9o+eo1OvGkJWq1yXCWtSC2DY8/qSXDg/r1D71H5521Rrfd9pj+6pM3aXTd6fq1D16nl50+YOeCnUSn/+gJ/fX/82kNphO6+W/+WI1KWb/7+3+uZyeaSo8t0yc++Ttak5dq43VNTiT0/g9+RJOVlk47+3ytWjeovfvrKmRa2vTkDo3v3qFXvOyl+sX3Xqtdz5X00b/+n9q5b0Knn3Oh+oY4w7Z00okr9JorXqolgyMayEk7tpf0uc/9q+594IcaWrZGS1YuVTpPNrCcNm3crB3PbNG61Uv1zuuv1isuPU/3fu8xfepfvqvHt+7Vta+/RB9898+pkJT27p3SP331bv3j17+jC37mQv3aB67TikFpw4NP6M/+6jOq5cf04Q+9U6+5dJn6OWaXpM27dusvPvt15fv6Vd9T0n13/0DJjFRYMqAzL79Av/Wh67WsJj3y4JR+6T/8J51yxgm64U8+qGVLsloyVNSP1m/RH3zk77V/b12//59+Sy//dyv0+OP79clP3KQnHtuq//MP/r1e8aoTVO9UNJL//9l7D3jLzrJqfO2+Tz+3Tu+Z1EmfdEpASIAAIaEGPhRE/FRUQAXrJ37qpygiIqAiTRBEIKAgKoRAGqSSZDKTycxkMpNMvb2dfnb9/9bz7n3nzKTNvSEh+btPONx7z+yzy7Pftp/1rLVc7DnUwoc+9lVsu2c73v32N+DyS8/B1gfH8YVvXI+7tuzAu3/9Grzp5Weh3wJGxtv4+89/HT/a+iDOu/giXPOqi7BpZQkurdwSNbRnW7/IzieLQBaBLALPrQg84wA6wyNoXo8MVpqwIV+GgDSULLrKUoj3Iv+2DMqpKkCQ8pvK7D1UcuvJ57W5GvienZsR0JwJS6ngTfKuZAx5vicPEr5HphDl55TmNfcj1dqSFFXsc77JLnNsAugleaBRADoT05aS5oyZzPTQbDUThi7ZD6xedwUULFWqwkifma0Jc92RBFQqaynCnvNUqMcG0FWTOtrI/vib2UIKHBID0UftPAPQnzjeiwHQj/8Oplv2AOjzX1ZJYSnFSAtZegB0erGSoci6FbZVg1K10ifU+whLqgf+T+RVE2tUBXgnspBcYAtjiH1QfFHJJgdsMgdsR4An9hfxVk0AdELw/JwAuvRVStuFPmzXEgn3Wn0OtIkolcj+YMFMwkAnOMUHAj44JIlDsvF8/4h029GuAr3yvkcY6An0t6BwL6jPLGjPz42NjwUNHg80/2kU0iwcODmaSd17bcdeZ/p3mgB9uu/WYooOnnYAPWWfS1FOr9ZF0r+SuVQpaqegFLdV/uemriFnm6jVZhCGXaxesRyH9u/D9q1bcPllL8GK5UsxeugggsiDYeko91cwOT2JHQ/ukDk+59golQrwO2005uYwMT4mAHqZydROWwARgpn0wtywfj327z+IiYlJ1BpNuG5BCtSalPs0LTg5V9Q06OvNN9cdnNPbna6wh5nso/S2eKCTgcPPAlU0KFYudHKXcU6NdSIaA8wz0CWBnijpcN8i4U4Ancxl3YSlJQC6pwB0Cw702IERUgZ7KU45cRPWrTkZq1eux+DQgIyzkzMzAqBv33Uf2kEd7WAWXliHldNgJAC673EdpGRzvU4b3XYTjk1APRI2ungw8k0NAAAgAElEQVTQa8BAf58wkrteR9jIjIGScHflwZ8S7gTQnUIZvjDQCaJzQjGkuDF1KH+6+kEvgJ4otD/uoZJyjp6Z70jB2qMA9GP8taHx/hHkJoCeqBylEvws4kxBXgGjjqz9OKc5loNWoligQC9LgHcWSirlFkr4szBMzWtkYodkoPtUQdKFFd71PDlvYV7mXInt7OyMFFSyyIMS65zbyBrPF8oCoFO2nZ9NTc4ISE4FpGq5T1jprTaL4nKiGsCiCPZDjQxujZouys+c7ZBzMyXbTZNgv41my4dhOMjnKqKkxMbRaDbh5iyUy3lU+0qI4WGuNiWy97wWFp2yICZvW9C9LsJ2C36jhhz7OX3lYx96TInlUPpzrEfw4gAhz+VxAHQ9oj2ANi/hvlgA/fjb5bEt7VhPj8ff02LWAsc7rj9TAHoKxBEIScFUAhspmJOCsClIyGtOC4q5TQowpZ8xWscCVSmAxP0TDE69hgkE0es5BfG5L45bPEavT3QKqnPfKYDO46VAMD9P5coJaHEfKXjKbQjq8BktBZdTZmcKlPI5kGBSCqqmgBvPJwU6U9Yvt+U18PiMEwE1/s7vp6B5bxE518Q8Xq9sNffVW5wl02VSoJyyNNN9MRY89zRGjBmPS4Cp956k4DbjkybiewE8xieNY1r00CvdnN6zFNDmeacS0Sk4y2Nw/ym4lwJ0PP+USZ2CbKmkfApe996j3nVaum9+xvvBv6WIPClASJmw6bky3scC6Nw37xmvMW2vvJ5ecJ/f4YvP6dx3ymxPv8vvp8zdVE2B9zRVQUiLLtK/uY/0s/QauK/0+Gk7TQH03lGE19pbmJAWDLDtcl+MHa87jW9acNAb+/R80+OlbSgtdOEx0m16AfSUdc7t0oKQlNXPz3i/0j6eMpzTfaf9Ix0beJ5pe03Pjdukx0jbdBqftI3w39M2kMY8LbroBW953NRqIAX7jz02weu0PzJ+qT0AxxgeLx3LeG1pEUgKnKfjUnruKfs8LXjhvhkjbpd6uPcWGqVtIS126B3b0+s79jkoHds4JqQKCalSRVrQ0juupm2Bx0hj0auokZ5zbzzT9p2Olymoz7/T6+kF0FNVAt4DAujsa7zmVGkg7Y9pP0/HCP6dKjCwX3G73v2zQCBlz/eOZ7wmvnjdaT/gvUrHft5Hjm+psgg/59+pUkSqHKLWXKI7PN+ejn/ez7bMIvDsisBiAPRG3FF5sMhUIHqoU4gMuqzTmJ/zEPD507Tgazr2jXXx0b//Km780Ta84pWvwjWvvQRrlrL4DpiaCfG5z/8AX/vGd1CoDNLXCvXmrDxftprTMPUQy5cM4+fechVe9LyzcN11D+DDf/85AdB/+zd/DhdudNHqxIhc4M6tB/D+930AJ65fjb/8zV9B2XXxRx/8GA7WfVTWrsNHPvg29FERqxlgz94G3vXrv4vYdFFr+8Iur/QPoMPiu3YNBTPGSRvW4D2/9nYMDubx2S/8F67/4V3igR7ppih9LRsexCkbluLs007HpRefgMAz8dcf+Sx+dMc9iKnOBQOGkN0KqM+Ow0IXa1cM4E1XvwJXXH4R7rpzOz715duwd7SNq648D++45kIBlUfGpvGlb96Ca7+3Feeefx5+6e0vw/JqjO337MTffvLLmPar+N//+y14yUVLUAUwtmccH/3MV/Gf9+xE/+ASnLvxJJy9aRnuvPth/HjXfdh43mn449//eZRmgT0PtvHuP/ogzFyAv//4+7F2eQ5F18a23fvwp//nixgf6eJdv/YLuPiSlZiYaOEDf/gRTE928OG/eS9OPXMQpq6Un8ZnQ/z+//00ZqfauOrS83H5Cy/AyJyPj33uK9j+0EH8xnvegqtftAmDOWB0vImPfPJfcNM92/H8F78Yb3/tC3DayjLsKIa5MJ7Xs6vzZGeTRSCLQBaBZ00EnmEAXRbBieelLPgJbicy21LdLWAgwb2EcS1s81D8RimJKkA5mT4+PR3JIuuKFygl27vdNuq1Bhr1OurNhnxGn3MmMSUZnsjbpWx0JsXJGJP5JAHQFYCi/MwVgK482ck64oONkjQsCgNJ+T0LVx2B30W9WU/8ng002/SbK2B4aCmWLFuOfKGImZkadNNCzi0othKvLWWgq8eDnr9Vwu8IG/2IxPbT3XYeS9wlA9CfOOqLAdCPBe+e/L72MuyO3noeQO8Bz6U0Q/oLk0qU8lXAAS0HCJ4z6a+soFM/9lSaXxWTxKEqIGF/Y3vlg7e8PbLNEv8zAaEU41Kk8BJJY4IK7Fui4MDClEcB6AHcnCOysew3/B6ZfqIWEZIB4Qt4TrsD/htZe/ybQANZc+krBdClzfZI+vZK6icCsk8e3p4tFpM0X9ABnuUbZwC6Kup6ul/HC7Qcex5HS1c/+VkutD0/moHeW/CljtfLQE/FtQmiU0HcNjQ0mzUBEgeqFYyNHMLDD+3CxRddiKHBfkyNj4pXsqbHcAou2l4LUzNT8DpdYXT391XRmJvF5PgYpienRYmmUsoJkB2If6ryx6xW+zAyMopGoyns8lyuIBLYBDw55jiUwwwJKbKCiIoxuoCW7YSBzoRenqCDaUkiO/AVUM7kohhUUE1G7GXUW5LOLAgiO50S7pTzTuTeCTqnDHT5d41vA0HHR+TFAqCbBNAjSxjo9EA/9aTTsX4tAfQN6B/ol3F2YnoKN97yPWzftRXtsIFOMAc/qsPO6zBpYqbTe7QDgujCTvK68DotFIt56FqMTruBdqsp8vnDw2QXhKg3aiJtT09sj4l9AsN5AuhDCYB+hIFOAF3TqZDDpGUqq/3kbeypbJGC508sLHc0w/xI6UZa/KUKPBSsrVrkEYcYgspUHCCrWs2FR1jouoDgas1H2SGlJpPA4woYDxTQocAKQwosCVyzPXBdScl+aT8B9x+ChWudLos4lKw7QWq2DRZruHnlWcyiD8a4Uu2TNso2Oz1DJlYexVIFrkiv+wKgW5Yr68lyqYJOJ0C90UU+P4gg0jFbq4tiEwWRqOzC1i6AumGJ+gJZ6IVCFbk8mW0hTDuPUqlf1rM8PyozEPh2HBacsGjCR9trwHVZWECwpYaZyXHMTo4jpwEOYlhxKL+bUQC/XYdjaijkHfhRV84hoPKNHomEe8o+T01fxDKJDPToWAn3hTHQ5R4vQP3qKCUF7fjH9oUdQ/WC4x3Xn24A/an0yey7WQSyCGQRyCKQRSCLQBaBLAI/mQgsBkBvRR1RJ9NjBaAbBNBjDYYop4YIYuWB3o10zLUC7B9v4nNf/A/ccfeDeNkrXok3XHUBVi6hxRiw/2AdX/jn/8Z1378Vp515Hs45bxMGhkmmiVCrzaGY11F081i5YhVWLh3CDTc8iI9/7isYWHsSfvkXrsYlpzAPH2Mu0rBt9yP4xXe+Hy+4YDN+++ffhOFqFX/yoY/jgYPjWH/O+Xjfe96MYcdHTosxNxfh+c+/CoMr1uCat70ZhQqfQSto1rrIWx1YcYT+UgEXbj4JlaqDBx4cxZ79h/DQAQ//8d83oNnsoCNKJFUB0n/xba/BySeuwx9+4K+w++FRbL7kYqxYtwRugYo7JkK/jZwZIWdYOGn9KqxdOYibb74X//LNLZjpFPDyy8/Fm159CpZUgAOHxvHpf70R1163ExdefDF++R0vwaoBH/fecR/+7tNfx1y0HD/7s1fjVS9agdrhGr7z1e/gE1/4Bk550Qvw8isuRp+5HGeeWsY/feFmfOW/voETzz8VH/vQr8OZiHHf3dP40Kf+CTOtMfzDx38PJ66vwDIj3Hn3dvzFn34Nc9Mh3vPeX8aLX7wCD+yYxB9+4MMIuib+4A9/FWecO4hqiQpiHqYbIX73jz6LvbsP45rLn4dXX/48PDLexN9+5l+x85HD+MPf/1lc8bzT0WcBYxMt/PUn/xnX3XYvfuZlL8M73vAz2DDowGHBtqmKkbJXFoEsAlkEsgg8lQj8FAB0yj0LcD3PgE00OJPkND9Woo9JCpNJygT8U96VTKL7iRx7XXniNRpoETTvdgV8I0s9CDxhBFH+kslS8SkVUJEg3RHpuzR8cjyyiZJkagqkq0pcMs2UFJ6qvBaxazkXxzFFsrPRqCdJdTKWuigUy1i5YjXWrl2PSrUf07N1mJaDXJ4Vu11h8SoAPU0MM1mdAhMpgK5SwSoNufBXb3X58XxbjvQYSckMQH/i6C0GQF/ovVFncKzXetI2UkJVj/y/AsZDaaMpwEUwO2Wfs9lR7pUKCKlEMTeV+8//EXgKo8T71VegOcFzTyk4eF31WeD70h/YR5TEHftHUoBCvId9V0Amfq5kcsm0zBdysBwL7Q49WHVReeCLY4PnB7AcG24uJ28B0kX6VoFg6euIJzM/6fHEjY/4llLaPpWjPp4+ID1uQYn5493rc2e7DEB/5gD0hY4DT8bUfaxWtlDW/mIAdM7ZlmlAk/mZ/rNUqfDQbbdQn51CfXYG69atQV+lhMjvwg+6IjVt52y4eQdu3sb05BS6nQ7yroOD+x7Bw3v2YG6uLbJjfRVHMdwNE319/VJQQ0B9bGwc3a4Hx+U4kRdQUkm4K7UX1ttEoLS0AoUfDaDnRUGDbZ7scyYHhI3DGVcYvD0AOi1ahIF+DIAubDoDgbCQqYpjwNAMWPysG4D5DQHQYxtaZMEIXQz1LcVpJ58pAPqqFeuV16rvY3xqYh5A70RNdMM5+HEDbt6AYdMRJpRkAsF+YS75HgKvjUqlDFrQUzq/WZ+TWC0ZHpIiw+nZabj5ghTwKQa6AtArAwpAfzwJd2Ut8/S/1Cx2vC4oR4D09Hvp2kipgScAOue3nnmRc53MdxELIZRU9TzQyeIrAugxPeSVPL9p2uIPTplZmZ8cZcmTsunqdUoAK3ninEvPcgNBGEjbZT9otugxDdiOhemZWWFQcP3IuYyv0dFxWS8ODQ9LoUfXD3H48Ch0zZQ1IkHvIIwxN1uHbbnii+46eczNNTE93cTg0FrEcDA5OS3FaI5rIQi7gv/zXJw8GeYm2h0f1b4h9A0sgW0X4bhF2G4RTs6UPsJwsdCUXuzNVg3doIUw7mJosIJKJQfTiHDv3XfgzltvQX8uh+FKCcuobEC/81YDjZlJVEp5LBnqx8zcFNrdFmBAJNxTBnoqry/3RgB0fd4HXYKRsOefOQn342/XCx07ZZXG4mBVnfiErwxAf7IIZf+eRSCLQBaBLAJZBLIIZBF47kfgKQHoZKBL8akOI9JgSJ4qRJfKWo6FyLDQ6EbYP9rA33/mq/jR7dvxmquuxjVveAEG+2P4HjAx2cHXvvF9/Od/34RNZ27GG990OU47vU/IYnw2JnktZwLtDhB2gZtv2Y0P/d2XMLT+VLz9La/E8zflUSkBYw0P19+2HX/3d/+MJSUXn/ng7yFvRnj/Bz6KO3c8hBe+6mq8851XYkU+BKkxh0bq+K33/Sn2jUzh3b/9WzjnglNRLetot4FqEWBtOJ+T6QjFR6R6F2h5QLMT4va778FcPcTM6Cxuv/VuTI6O4/3veSfOO2cT/uGT/4wfb9mJ85//PFxx1cVYtaYiaVJRso0AI4yRM/g7Pd634AvfuAf7J3W8+hWb8fY3noWq62NkbByfv/Y2fOlb23H+hRfhXe+8DKsGurj7tlvx8X/8OrTSmbjq6pfhVS9Zhen9Y/jM33wFd97/IE558fPxq+9+I/IB0G3U8Ocf/FfsPPQQVm5ahw9+4Jcx7Mf4wXdG8Jef/hQ0O8AH/99v4oxNFdhGjDvv2YEP//nXMDvdxa+95x146UvXYd/+Ov70Tz6GibEOrnnza3H5K0/BwIALR9Nw7wNj+NDHrsXePfvwrjdfiatffi7uvP8gPvqZr2F0toXfePeb8crnn4KyHmN8som/+ccv4OZ7d+CiF16Kn7v6hdi0sgqL1rK8wdkri0AWgSwCWQSeYgR+CgA6E1KheDYeOXcFXqe8HwV4pTwgsqrIOCdwRz90Ms+77Y74fjabBM6bknT3KWWZJGEJ2jFB7wX0T1Yy7il4p6Q2KU+p3vxb4WXK71wB7TyXI1LzKYtdkupiza7YvQQJLCqnapSdbsN2XElyMvFZKvdhxYrVWLFiFQqlCmZm6aFlw3EpI6hkZVM2fiqU2wugH80yTFLFCwD2eiXnjreVZAD68Ubq6O2eGQD9CAyccuzUWRyRWlaUu8QPXX6PxBtdAQbkYfYUY6TgeRQioiICWZahksALfV8AdLLQyWBMZSRV8UmoJA89stKVpDu/p6TW2H/UAo1tnP2E/YWStyxiYf8hSCH+fo4Nw6JUpC+gOIEL9lV+hfu1XQe5QgGVvqoAYZS91Q1bCmLkqhPP3LTP9JaYcPQQmIUPBBmAvuBGnQHoz14APdGNXtA9XRCb/hgJ9/RAqdN5Om8rwPMID5hjC9nn9EH3Oy24tGiIA0yMjaDTbECLAgz0V1EuFZBzLJk7yULv+h3kCg76BqqYmZqSebxYyOPg/kew7+G9CINYZN37ygVR06ClBGW0WZXdarUxPV2TsSZfzAnoyb5Pv28WC3GMiViOR0a1ScsIBaB32krCnXEhA50KM1yAKGuYWCrYCYJzuEwB9IjgejL/CsOcb2Ggq8IhkXCPyQImOKeBAvCUcA+9kKbQKFgFmLChhRbMmAD6cmw69SysW30iVixbiyoBdM/D2OS4AtAf3Ipu1IIX1RDETTgFMtCJznH8JdBP9T0TnXYT7UYdhbwrADoB826nJUzowYF+KRasNWoibR/rhgLQuU4hA31gGLkSJdxLIt2eSriz0IBvVS7w9L8e9yjz7av3HBQI2zsHHA2gJ7PiMQA65yXT1GUNqdZuCV+du0tk2ymTyPvJ9kALnlSqmNsrJSJH5jF+NfX25NH4b5IYE9nlPBzbloJK9g+C5rNzs2gzI0V5ai4YNQ21uTpcNycAerPVwVytgYmJKWGbl4oVlKsDLNVAq9mWdSPbtmU5qNU6mJ3rYmhoHXRdAeqVvgrK5YJYougm24kJO5dHGGmYq7dQLPejUhmAk8tDZx/RLCksEbDdMqCbLKMLMNcggE65fx8D/QX09+fQVzVw39134dabbkHBNNCXczFYLio591YdjelJlEs5AdBn56bELkC3dEQCoCelnwImU22KIUnBc8WiUSuYSKTfFXv++NrbwoDt3haWrKWP8zgLGjuTU88Y6Md3D7OtsghkEcgikEUgi0AWgSwC/xMisDgAvS0S7lJ83QOgq4xgKHZoLFb1qZhm2DgwWsM/fPqruOmHW/CqK1+Dt775JRjoY6FsDM8z8Z3r7sSXvvwtaLqLq193Oa545fmo1Vu4f/tD2LXrQSwd7sdFF5yParmI7//gQfy/j3wOcXEYl126Gb/6v54Px47xyNgk/uJjX8DI2AROW7MMn/ngu+E363jv734Ud+3ciwte+nL8zu+8Hv203tFijIw18C9f+U986WvfxGlnb8Y7fumdOGtTCbv31HDPXbehNjGK5194Cc7ctA633/5j7Np7GCNTdVz52iuwdsOgWGs98MAsPvGRT2F6dATv+ZV34ILzTsX3vncrrv3378LTTVz1xlfisstOh2FZuPVHd+P+e+/FphPX4QUXnYulgxX86NYt+LvP34yHDod44+suwc9fsxkFs4PpyXF8/uu34wvf2IaLLrkIv/Err8JwuYNtP74VH/sHMtDX4fKX/wyuufostCem8Z//+n1847s3YNnZZ+J9v/NLqGohdmx9GB/+609Crzgorx7An/2f92JjPsYt18/gvX/yx3CLOfz1X/xfrF1Dizrgnvt24xMfvRZjo5P42bdfiddedZHkQP/qI/+EH3xvC1avXo1ffe8bcNopy9Gs6fjytTfjS9f+N049dSPe+frLsXnTMtx45y58+l+/jZGZBn7urW/AlS88FcMFYHKqjg994tP43m1bcNkVr8LPv/4ynLysBItkxP8JnSy7xiwCWQSyCDztEfgpAOjCjCV4l7CAJAFJSU0BuZXvObPDScpNKskIkJNl3m61FHDeqAtw3mm1JZHOxDe/l/q3MVHKxHzXa82zjOYBdAL4ZNfSo1l+pt5KSCSo6d2VyjAy6XoEFFSy7vyO8l8nCKBpAYBAJEKZ/HTsHHTDQrnSj2XLVmJgcIkwihpNT+RlKdEJJuehI0ol41PZ0RQUfKzEMTPmC0ho93qTHW87ygD0443U0dstBkA/3iRr75F6lz9UQEhfKWNUmlEKlJNxlxSiUFJWfHzZbvlmwlr6n/qMYBKBbILhVHcIul0Bz+eZeknhCItKBJan15xPIEeB6fzJvkRgiWx0vlQfU4lrWjVQPp6v1M9PoyqEkfqWK/UH5bsLAYgIoBeKRQwuHRYWOveh6QTZ6YmU6jL0AulHQJWUqc+4sEpXgejH/8oY6EdHqzcej/f7Ytrz8d+RI1suDDhR3+sdTnuLA44tFEj/5jEWA5ws9HoWU+S0GAB9oTFbDANdejKLbXxPfLhLxZzIy5FJHnTbcOijnHNRLORQody4QbDZw+zcNGzXRP9AH+pzc4jDENVKGaOHD+HQwf1wLAuFnItysYBuuy1+i1TAoA96s9FEq+XL2FDg8XRTitcazZYA5cIk54EMCzHp2xw76OlIAD2RZM+TuU5zOI5ZHMcCJeFOAJ7j3Xyh3VEAuiX7lvWGbshb5OE5dknBEkcgAugGIj+GFmooWkUB0BGasOIclvSvwOmbzsGalSdg2ZLVIkff8boCoN9w8/fwwO6t8OI2vKiOEApApwc6AXQp7ktGtFajjkZ9DrbFIiQqgWiIqbwDSnfTL5Zy4h01bkKDF0UwnRycfOloBjp9jaUAgBJAhhQqPVPj4BMD6Mf+a7JIko6d9DiFhatXuvkxqDotd+hXT8UUtX5L13hstklhWBgqAN2mJQkLMnr9gI8cRIpA6TEuRZiqECPtY6ViCfRObzTrCaPdQIOFnq2WKA+lovhUO8jnC+gfHMToyDgmJ2dQq1E6vYBKpU8AbxaMdbv0OydbXK0dvS49STUMDq6DaZbF17yvv4pKtSR9ioC44ZiwnBz8CJit0eO8JN7qusUiEhZ6aKi3Q3hkJLgGLEeDbkaotVrwY09+L5cd9FdtDA9a2LNrB7befS8rT2CEARwWGoQBtG4bzbkpFFwL/dUS2u2GsmawWHwqqwyxVuhloCvvc0PA8yNqAQTbFybhvtAx7WgJ93nNgycdshd+nEzC/UmDmm2QRSCLQBaBLAJZBLIIZBH4HxSBxQLoJJ5okQmd75ge6Ek2Tgul4JU59YA5Zd3C7kdG8ZnPXYvb7tyOl1/xSrz5msswNMBnWeY1LOx9eAJf/NK3ccsP78S6DWtx0smrEUQhdu7ag5npcZx7zma87WffiKXDRVz//T348D98GU2tjILl40VnL8GK5cO458GHcPs9WzEwvBS//a634KpLNmJuvI73/Z+P4r49B7Fx84X4sz97GyoRUDBIGNPwvRu34LNf/CoePjiCs86/COvW9OHwoRru33oPrMjDH7z/N7Fx3VLs378PH//UFzE6XceGk0/D6vXLBSPY+cAo9u54EBvXrsQ73vp6nH3mGty3dR+++o3v4r6du7Fk1Rqs37hEcv5bt2xFfXoEr7vyZbji8kuxfLiM226/Bx//7PU4OGXiLW96Ed76+s0oWV1MjR/GZ796M774zfux+bwL8Bu/8lqs7I9w+OFt+MSn/w137/Kx/sT1uPSStVhWrGB6/ww+9aWvodvXh1de+QqE002MHxzFtu1boBVNLD15Nf78A7+JpQGwc2sdH/joR1Fv+zjntLOwamUZr776EszMzOKPP/C3mJgYw6++9xpcdcULEOkhbrx5C/792h/i0MEJrF7Xh/Vrl6BRK+L+HYewf2IMr3vdK/D6l2zG+pV5XHfLFnz889di//g03v8bv4DXvOhs9DuaeLp/6BOfxbdvvAOvvvr1+IU3XoENQ3nYVJR7Zmri/wf16OxSswhkEfifGYFnGkDXyPKmpLMuScwUpFAS7YL+SSKSYB+BQKbeCLwpAL2OmalpzEzzraReyZxlYpSJYzLCUtVEAn/tThOtTiORc6Hns/JBF6BnPgGdgPZJ9jVl0IqUa5oI75FjTJm4Sv6auUgydpuIoq7IUPK0o4hy1A7KlT4MDi1FoVhFLleCaeUkiZnPlyW5H4nXpi4S7sINprx1mgOex696ZrsFAujc1ULlgXvzz70dIpNwf+LhYbEA+sIGnaOFyFM2eYojHGGXK+a50mEnA12xygNK/ZJ9Jwl/yrorAJ2MTnqbE1gQNrg0YsUe57+lUreq7yTs7yhWfuhBKGxx9imRcBf5dm5DOeRQ2Os8DX6X4LhgbHI+CsQXpiZlZNn+CXbL7/RqCgVAL5bKWLZyOXKFPEJKv1Nmiu8eAF1YbinTbd4CgSw3lbbX6cPOvS5g4fhMAUcLu//P3NYZA/2ZA9CPR+r3qDuvpFoW/FpIm14UgE5lCY4fUQhCtY5Dr+gAk+Oj6LYaiAMflXIROdeGqcVwXIKCGhqtOfGmNkxdPNApfz00OCBsdFaGE3AniG7qGmZnZtCo1ZV1RMCioEjGG8tSdg98SO96Pmr1poxPHCtYjR4bJkLaP+i0W9FE8j31NE8Z6AKK+kquXawoCPzFWlJoF0pBkYy1UuyngFUprmPhTwISsiAuogUMveliTQD0OIihRwYKdgFGbAOBARt5LBlYiTNPPwerlm/AkuFVRwD0iTHceMv12LF7G92o4cUNAdDtPEFOApK8Lq6R1FrJ67SFhW5oscS2UimJFzrl81lk6FFqOwrE95wIKxnoCkCnB/qg8kAvluBHmmKgc1hOAPQFN7JFfuHRQ7NQlR9nb8pi5PGw85TTzISSAmjVupL3iGvM9L4rRrqyHBFVFd8XBQDOYaZlijw+5yzeb95nrv1oW0ImOYs4+G42WcDRlPmNYPjAwADKpbKs/wiYi1WRRh/yLhr1OibGJ9FsNa/G04UAACAASURBVMXrPpfLw83n4ebymBifQm2uKYVjVCgqFEqyZqRlieeHMA0b+VwRA4NLUS4NolQaQrVvtQDo3W4MyzZgWJrYAokRkKEJgE7lhY4XwnJc6KaLVpeyBTrcvI5aO0bbB2JTg25R7T1GN/BgOjHyJQOFgo5CDnDITvea6NRnMXHwAMYP7Mf4vn0o2yYKhoag3QBCD4YWieqErsfwItoTRZLUY38Q2XbxpFfvnxSAvrDm1tOeFmBNsJBxc2HnA2QS7guNWLZ9FoEsAlkEsghkEcgikEXguReBxQDo7aglzx9abCkQnQC6rKX5IMT8XRuGrUO3LXT8CFsfeBhf/PK3sGXrbrzw0hfjmjdejqFBU/J1+VxFCnDv3bIX3/729di2/QHUmzUpou0fqOKcs8/E8y65EGedeYKs2//rv7fjLz7+RVh9q3Hu6Rvhtvdh+/a7MdnuoDK8HK+44pV40ysvxnIjwvToFP7yo5/BnrFZrD7jHLzn3W9An9bGYN6U58uxWQ/X3fBDfPu672Pf4XFRbMvbNqqlHF592Ytw9atfCkuLUanm8OVrv4MbfvRjPLD7ETS6tEWz4NoOzjvzdLzsxefjnE0no6+SR6PRxtYd+/Bv/3kD7tuxG1Nzs5JXWDpUwUXnnY6rXvEibFi9VPTo77iTEu63Yqxm4+orX4DXvmwT8noDk+OH8cV//xGu/e5OnHPuhfj1X3wdTlpuojZ5EF/62vfw9et2YLZdw5qVNl7/spfizHWn4F/+/QZ847bbRMltRbGKc047Faaj44a7bkJ+WR/+9A9+G2vNCqJOF5++9nr8239cj/ZMhLWrl+J3/uDtKJQs/MHvfhC1xjR+63feiksuPh2RFsFrm7j7zoPYdt9uXP+Db6Hb9aGFw+gbWI0XvuIMXHTRKTht5RCGyhZuvGM7/uqT/4zdB0fxvt/4RVz94s3IBV3sPzSKf/rKt3DT3Tvx/Be9FK97+Qtw6ooqiq6VaJA+9/pNdsZZBLIIZBF4dkXgpwKgA5bFpKWvkpmS3NRgiD+yYvUwmcnst8jC6rpIYzIZPD01JYn1udkZhEEg33MdG5bJBHvKFgvEi9ILOvDDTiJDyqMkruqSf01lQBPQOpGSpCclk6Fk1xL8YyJcQGhungD7TF5Tato0eB08Z7LcA1iWjlYrRLsdoVTOo1yuoEIZTs2CbZNptASVyiAKxQqCgACN4geToXMEQO9l0bKpHJHIFc3WBb4WDM4ohOBRR8kA9CcO/GIA9AXeSuXx3YOcPTaAnsq0KwCdABZBLYLntD6g7GwUEkRXvugCtCcAO/sT+x37oUX2YarQIIx2gkb8f6XOIGCCTxl3H55HD/TE55xSySmATsY7pd35LTLQE3a5YqBHClwHPWJt2SfBA0oiU3LCCyjxTgC9hJVrVsMt5KVCNmR/Iaj1OAB6anvQK+GeMtAzAP34W1wGoD+bAfTHHqOf6O4uBASS0V8Y1GrEkRc9onssE+Szo4jAaixhQRtnM8vgWMHxpIO5mWmRGCcLvb+vAsc24XfbyOdoZ2LCC9oIQ09A3rzrolgsoL9aRafVhNfpYM3qlaiWS+LdNXL4EEYOj2BsbExOgdYOjkPpclOK0prtLuqNJqamZ9BoNIXxS/AQ9P6mDzoBdE0XIJRjIMcdAuhknDNGfpdjZSBjFYvsxHKCRUSq4k2OKcVAwjoniK62EXUbBkQowIaMe9SvNjkWBlTW1kXCnQB67OsCoC8lgH7GZqxavh7DQysVgN4lA30MN/2QAPr98LWO+J8HaMDOadAMgpJ+Yo+hipukIIqFC3GISrmAVSuXw7YNeJ0W9u7dI6o9mkHw3RTFGwHQbcVALw8MIk8P9EIpAc81YaELgJ5Y2Rz/qLH4LY+GylN0/FjZ7XT/Slnl0fh6L0CaMIznAXS2Z7X+45qTN57gOBnpLNrimpMFF5wfee/JQM/l86hUK6hWqygUClKwUK/XMTU1jemZadTqdVmPTk9PI1/IY+WKlTj99DMwNDSIYr6AdrsrxWWqkCzA5OQEdjywEwcOHsTM3Cz6qlWJMQs+6vU2vC7bnS0yfvyp61RFMCTJRAC9kC9j6ZIVWLFiPZavWI9CYRkMowjPB1qdpniuN9pNBaJrQL5QlHvMN+83VRha3Ri6A+RKOmabUAA6nRboWY4IjU4TlquhMpBDpawj53Bi7qKvqKGcj7F3x8PY+8Au7N1+P6qOjSqLYeIAXruBTqsu7c+0DFF/SuXYlZZUAp4nPwVAJ4NmXoo/RrhABroMSwuwNDqagb7wtfRCWvfxnlcGoC8kqtm2WQSyCGQRyCKQRSCLQBaB52YEFgOgdyJVjKtHFrTYTGyQuKZmujZC129CM2LolikKYuNTNdy37SEcGp3D2rUs1F6LQk5Dq92B4xRgGnm0WzEOHjyMLfftFOUpqk4NDPbh5JNPxPDwAByL/uQxbrz5fvzFxz6P/rWn4b3v+l8YNOZw0w3fRd/yQRiFKi6+6HxUbRPDiNCqNXDTD+/DXKSjsHwYF27eiDLaKLsm2gTBHQeHxqew7cGHcXB0Es2OD9e0MdRfxAsvOBu2HqBcyMlzeaPj4/pb7sRss41Gh3l8E8V8CWefehJOO2FYpOwRanByQNsD7t62C7se2Y9asykFxf3Vfmxcswonr18Cl0S3bhcHDo/jzu2jmPEdnHnqapy5vgIbDclHbHtoBPc+NIsly1biknNOxKAbQ+s2sW3XAdy7dwK19hxKBeDc007FaSs34r7dh3Dzg9vQ7XSxojKMzWecLCSA6269DShqeMnFz8dgkMOSPhP3PTyG//junejL5VEp53H+JadKUfYNP7gLnU4Ll1y6AWtWD0AzNVh6SSTbD+ybxe492zAxUYelVZAvDeG8S9djcCAHo1mHq0WYaHr44b278PDYDC467wyct3EZ3LAtcvx3b38Yuw7XsGb9GpyxfhmWV3JwLTOlVj03O0921lkEsghkEXjWROCnAaAblFrXxGdZ+VGSpUPcTAHgAvZ1CfQFAu6RYU5gr9NuYXZmVmReW806DHqcWhZylNqUhHcs0q4egUImlI0IuhGJ3zplNgnQMbGtZGwUQKJ8mhWrlZM2E+lMoDKZmsq8pyzuFNzn94ipEzAny84yPbgOE5Y5zM15qM0FGBwuo1wm27yEeqMLXXewau0GDAwsQaHYB89XbPWEG6t8WtMkvLDRE9xiHsRQbOCF6q8sGEAnOz8D0BfcPRcDoB9vkrX3ZB5Xwl1xuOdBcSXvrhihXrctfcLvduQnwRbKuAsGlsi8s98RUCKITglbeg5TSlk+l3aXyJISHouUPDtZnAQc+FMYl2T4iQe6YqkTcOCbyXOCFVwwyucpgC4gPuDkKTMci6e6ZVsK4KKyhG2jWC5hzbq1cPJ5eKEv/q0EwZ4MQGd/SrmHRhQnMu7Hf1sXc2+Of+/P/i0zAP2ZAdDTfrWgFiENe2EU9IXOA4tioCcS7vRBtw0NntdGu11HszYnHuj0RR8c6INl6mjV55DPO8gXHIASdDHnWx8rl68Q3+4cK6XDUJjnF5x/HlatWIGC62DPQ7uxY8cD2Lp1q4w1/f0DwsxlcqFWb2BqehaTk1MYHRsTEH2uVoebK0CzbHicVIVqy4I8xV7nK5cA6FIU1GGhka9AcmGWKxlzUeGgPXNiNWNoytZFVDm4E+LrHOco/W5ZUoBHwN2EIJPCQM9beRiRhcjXYcV5LB1cibPP2IyVjwmgfx8799yPQOvCj+vigW7l6PwSIow53ia2M4ikOMkis9r3MDjYh9NOOwmFvINmvYbbb7tVQF8n54g3O98i4S4AehmVAcVAnwfQxQf9CIDOYqVn4nUUgC7IeML2lx/HyG0nc5YC0I8B2edRdfUdAubpYkqxn3VRLkhVVbjeE3Y5AfQgkHUfP3NpNVAqYd369di4cSP6+vpkDTkxMYkDBw7g0OFDmJqexsjIYYyOjgnz/IwzzsDll78ca1avQF+lgm4nlOSKkm2PcPDgAdx04824d8sW7Nu/H8PDwzJ3joyMIo4NAc1zTkF8Cn2PFiks+jTEDoiKBzm3gOHh5TjhhFOx8YTTYZpVQMshjHQcHh3ByNgoZuam0fE9WUuWq33oH1qKpSvWwLDziHWbtRwCoFv5GNP1GJ0QsAoGQl1DNwoxMTslTPaB4QoGBk0UchGCdgsrhy0sHzKx495HsPO+ndi9dSsqlom+vIuyY6FVn8XM1Dj6qiUp3uj66prF3TyVcBfmefp+DABdfyYl3I8fQF/o2CmtMhkznqzvZAD6k0Uo+/csAlkEsghkEcgikEUgi8BzPwKLAdC7IQH0EFpsPyaAHmkq3y2kL432Ww7aXQ3NFnPggOv4yFnKdqrToaJVTqpmmUZgPq9DmzEKRGohHMeEz2djqpF5MW764Vb8yV//I5accDre9+63YXXRw0CfC6ucw1QzlLziMhLGul3Ypo1aLUSQs9C2gIIbw2o34Rox5hodFKp9ogRX4/MNdFE70yOg5AJ5A2jXapLHZAEzi71r3Qi+ZsLJW/LsHXoR9DCAFfvImY4UQPO5zAs1eNDQ4TMeFbUMIAoARwOKFF4LuqKsGYQaJj0DTc1EJaejEDZhBk1RuWvGNqY8U/IDFSuG3g2Q1yIpOu64OUR2iMBrw46Aql5EMwQmuDkANwAGi8q+bbTuI3AjlE0bGG1jyUABng1MzAJ9RcVZanpNIRoZmis5Vt3uwNA7MG0DvmciZ+cxN0tbOgh+4BgWgliHbwGWCVjtGjSvBatcRVNzMeNFKDoaqujCCdqidtsIDMx4GgzHQCGO4Iah5Aoi/Qi+8NzvTdkVZBHIIpBF4KcVgWccQCdYHkHXmCDsKlnpkJ6eivFGCWkB5TodJQdLAF030Gm3Ua/NzQPrMmk5jrxtkxSaWBKj/A7ZPjFCYcF0/A5CSc4TDFTMV8EDJQGdQI5kgpOVrhSvlb+zJNeV7KdlmdCFaQbZt0x4ugbL1OA4TNF2kM/rUrXXanlot32sXbsOlb4BmGYO+/YdRr3RwfKVa1Es9sF2CtDILtIoJ0txaUPJvs4zjJWc+9HpYaH9PjqZ/BNuNyJvn3hV9+46Y6A/caAXC6AvDKhNWI4JYiPyTclLOZMrFmgKnnNr9jHK+3oEz7td8SYmSE4AnW2Yt5qytsI2J8M7EI43TEoRJ5+l4LhiXRIcJ4gew+t6InnLn+xLbDe0USDoJH7AwtzkCSpgnXK5wuhMlBzIziNEkCO7L4rR7VA+VgFcXTLh6X1cKmLthvUCsncDeh1zxcr+IgRPdcU9Eu4p3pMB6E9tYMgA9GcOQF/wnVqEhPtC/ekXC6BTvUKLQyD0RVau1apjZmICUeCJB3q1Qn9oE0GXc6YNN0/1CbJ+Acs2ccK69Sjm8xgbO4y5mRkqUeNll1+Gk044AaViAfdtuRf33nMP7tuyRSSzV6xYiVK5ItJ0BM6npmYwKe9pzMzOCku4WKlCM23U255IWnP8CAigJ4VBAqAnEt0cgzieUdlGZOFZ3p4wz1OmuZICVwC69BMZemPZzLBtmK4rAD0l302OpgkDPW/moYcmQk8TD/Slg6sEQF+1YgOGB1eiUu1DVzzQx3Dzj36AXXvIQCeArhjolkNCciAAOl8C+HueWHRwzGZR4dBgPzZvPgcD/RV0203c8IPvo9VuodpXRbvbRZcgcRTBIICeowf6wDEAOmXcexnoaRnSglvpcX/hUezzo/TZewvDUv2VBFxP5ryjrUuOkekW6XC+NOiaCUOzBLSmygDnXt5DFkym1jxMQOXzORRLRVT7+nD6GWfgrDPPhJt3MVebw549D+Phhx/G6Mgo2p0OxifGMTY+hoH+QZx99tl4zZWvwWB/Fa5jyVqTQLjvR3BzZHscwHe/cxNuu+12PLRnD1atXIVmq42H9uyF6+SRzxVQLJbBulGvy8I12ps4cHNFdDu0LGAxqYPly9dg1aoT0GGyJ3Zg2XkcOnwYh8dGhIHOKde0bPQPDWPZyjVYd8LJgJmDF2loeTFq7TZmWzVMzdRZBYrVJ61D37IC3JKOkckaYkNDdaCIpUt1FAsxOrUuCmYE1wjw0P27cHjPI5g+fAiW76Fg6BiqFOG3G5ibnpDCWINqBwbXsLQbkMaUyFUcDaAbZKBz7S3zt/JAj+a/8+TN53hB6iN7WpyE+0LHzrRvHs/aLgPQn/w+Z1tkEcgikEUgi0AWgSwCWQSe6xH4yQPoVGb0QEhaqT4RQHcRwYTnEVSPYWhd6GjDtV14no52K4BjucpC0dBENYq13rJmR4h2l4XEtnz/u9ffiQ/85cexbOMZ+L33/QpOHAhQLpowihXU2qFIqPe7GvrDUIrRY81CaAGTHnOLMdz2NFwnRtsL4Rb64MWGAOimbUnuTguBggXAayP2+eytVGe9SIeZy6PepeWYIUztvONAIxDeaaOUd1lejEajA910EBkWOtwhnz1kEQ7kCTjDgxmHQqKJYKBpWmhTuZbF8M26ANHFfA4tnpfuiLpsSddgB/yuJlhA0zDQps981ETFdpBHDq0AGEnE0gq8BvF5D+BbOmYjDwXLRGk2RDHnoqkBIUMcA3OzszBdH46dQ+y7sG0Tse6j48/BsW3EkQ0tdOT5L4jnpDBCCy2Ydh41X8T0MGD6iDs1xHYRDc1CI9JhGTpKQR12twHTysu/talwxiKFdgiHVmCWhsgkWe+53ouy888ikEUgi8BPOwLHAOjVNefE69evx+mnny4ej5zsydAhaMyEECvDROrUVyytFGiZZ2n1MJjTBFLvNpRqjSNKPhPs9gS042RJv0nKt/LvdruFudk5dDttAfpyjisAOn3POfmQjV5gkrNQQCGXF8np9EWQMAiU52c36KLjt1FvNuT8KUtN8E7UVQOyylRymGwx/q4bpiS+JblKOFt82XXxw6Q0Swqg08OZiX0mC6k4PTSYx4rl/diwYa3Ie87MzOG88y/GkqUrAc3GnXfcgz17D8B2S8gXKijkqzBsV0B0guesGDzCQFd+kUcAdOXfKa/EA/2IU/rT03iOBdB7E4GPlxRcLEvn6bmCo/d6PInMp3oeCwXQ03Na2Lkldz6lPM77wKalF8oPKQXQdemnXbRbDVFvoBwyAXX2qSNsdS5W06unBDM7B9mTSrZdgCFRiFBsTMUip4w6hF1HAJ39h+ARt6f8rEj/SkFKwj7XyaCjp7ACz+XL7Hf0MBY2JPsBEAYEdshAh8jaUnq5VC2LhLuTI4DuJRLM7C+KWNgLpEsU5gmHqWwsF60R16CSxj/e18Luy/Hu9Sez3ULPbTF989gzfbxj9n7+kzjO8URoodfPfR4r9/xY53rsZynAejznlG6z0Bgs5lqUtMLCn4AWcm6M16Mk3JM+l8JQRx7CUrZvLDYqBNAj+m6HHjrtBibGRoDAR86xBEAnuKhFARyX1iaUz+7Cdk2USwWsWLpM9rF//8My3xMYvuwlL8GGdWvFqkXA8/vuxa4HdgoreO3a9ejr75eK+fGJSYyPT2JyYgrTM3MCnjfaLeTyRQHOG5Rtlz0mc34CjDuOIyAqxyVKu7Owh7/bliOgZgohCyOdgCsLieYLhfigrhjqTFSQfW44jlLeoCqHVNjTr86AozkCoCM0YUauAOibz75AMdAHVyiQu9PByDgl3L+PXXu2IzI9+FFDQHSDpe8GkySerE2k6KjbEaY+y+1ZrMD4UoKvv1KWddC999wNz/dQrpRFvo9FSGQhE3R1C2WUCaCXyEAvqgr3mA/tBD6V3L3YbiSWHdKP0sK+HoZtCjD2rgEX0mdU/UEKiqvOmjbv3nlKfpft1M845rottfkhQK5wWq4hZTvZj5JtFyseljMwucNCykBJtvM+UsKda0pVN6AjXyigWq1geOkSnHvOOTj7nLMksTQ9PYtHHtmHHTt34sCBg2JdMjk1iYnJCQwPLcF5mzfjta+9CqVCTtaHKm7qp+sChw4dwnXfvQU/+tFt2PXgg1gyvBStVlvY6Dk3D8ehlQDbjnQXsRAwTUcKLqmU5HkBGvU2qtVBDA2vQKPJojcLjlvE1Mw0Zudm4YWBzL+cO8t9/RgYXo5lK9ch0h10Qg3NLpnnbYzNzqHjdeGWi9hw+skYXl1BccDEyOSseKL3DZYwMKgJgyRo+jCpuhR0sXf7dkwdPAivNoe41YQThRiulhD7HbTrc9LnWSDLYhiVjJNWMw+gizGCSLcfzUAncE4APdbFOf24m8/Cxs/FA+jHfULJhscL7mcA+kIjm22fRSCLQBaBLAJZBLIIZBF47kXgJwWgM9mlclpUJaPiky/PL7ppIQh1BBHz81xxM7fWAqImQua6IxuGxry5KVLnfI7UjRh+5AkDml/o0HfbsDEz28SNN9+Bv/3sl1FdtR6//1u/hIs2VlGrTaGrmzBzRdARywliLLVDaFJFnkc30jHe1WBbMYbsOnQzROTRetFBvRuiC1MUW/mg12kHMBDAiQPEAQvrHaU468VwixU0/Eik6YkLuI4BI/KgBZ4C00lfa/miLBcatihqcduIzxdUl+Pjdrsm+89bObmmuhaiiRAF04LrBdCCQPJDLEHwCzkpxje9CLnQhM0cvQF0zRitOIBpdOEyP9+CXEOj4MDSFAM9aPFh34NdstEkCSkOUe3oQDdG3dBgF1lMH2Jiaj+WLMnD1HLYvy9E3i1hYMiGH3bleZU51EZNE/Z5szMC0/TR7mgwHRYfuCD+MGC1YPgNxHYZsxHBfVsyGwNaGzm2hdCApxXQ1h0E0JCPgJxY10bw+Yy18PTRc6+jZWecRSCLQBaBpzUCxwDofWvPFQB906ZNTwigk/k0L2E6z1aNJOGaAuupVGavdHOzPgc/aEPXOKyH4oVerVSxbNlSrFi+XBYA9bka9u/bh9rcrMi4Dw0Migf65OQ4tm65D1MTE6hWy/K9crEowDKB/UIhj0atLpKljVYNuqkDJrBv/2GReenvKwm7NQxidFpdldyUCramJDlzucI8gM4qNJUwT8AKzrBM2EqFHyv6yN6NYRoRLr30PDzvknOx+dwzcf/2B7Bjx4N4wxvfjBM2nkKHZ3z969/C9T+4GQcOjqNUHhAGESV2WKkXJyx0BaBzCuwF0FPP6yMAhZIlPf4E42LaztO7d3VGx5tgXMz5/1S+Eyem3E/jwVUrUHdHQdDqRSY6qzalXRCxSVjo/JxFKt1OE/V6TTyFSW8j45xVpyw2oWwyAXX2W34urPEgFFDGtRWwRMZ6qtxg21y0KnZ5u01JeH5fVWlSEplVq+IzK9LtBCQMVWkpHueBbM/TTAtxqD5BEF43DQEQ+JNAVMfzRL69b2AAQ0uXwnK5wCQ4wMS8YqCnYLmA6Ilgr/rsCGuS3XYxHuhP4218SrteTL9JZacXcmAeZzEA8kKO8Uxu+2i/5J/80RfDVFzM/ez1Hv/JX0UyrhBAZ3X4fPGBmnUIbs0D6PPj0dEAupS3RIEAab7XxuT4KLx2C3ocioR7Ie8KyG7SJ12P4AcdFAouBgb6oVH9xe+i1WzA67RhGjrOPuN0VCtlKQLa/eCD2Lt3L8ZHRjE0NIQNGzZgcHiJzOvTMzM4eOAwRkbGMDtXQ6vdFSULgusEh2MWyEWxjFVMJKhBVBXJyVpGxi2OY7Se4PlRNjuvZNuFda4KiMQ3m7LaIk3N5QeBTMqjx4hE0kMB7JQMj70QNn2tOdd3Y1iaC9coQAtsLBtahQvPuwQrlq3H0MAy9PWX0Gy3sf/gCG64+ToB0DUnFvDci2qIdY9adCLjzoImvmSNFfoS74gWFzpgW1QCEa0PsewgyMwbyaKkII4QGwbcfAn5YlU80I8A6PRHh0i8pwC6S+k6jsedzrx8PWOVeoZLkWFiz5EWRC2kUCNdC8hYI3Fmm0jtQtI2qLzeuc6TayHPIgrFioTrOl6n49iicMLrV/Ma5wp6hyulgJBe5H6MKNCQz/Oe0t+vBcdxYTs2Gs2mMA8K+TxsJ4dqfz/WrV+Hs87ahFNPPRmNZgeNZhvNZgt3/fgu7Ni5S+Y/+ppPTU1h5apVuPDC8/Da174KeSenJPZZ78BzIFE8JoA+hltv/THuvPMu7Ny5U+IWBCwYZWx1KdyozTWBmG3NkkRKLJLzMfr7BkTifXR0AradQ6nUh2abSkmGsC9kvSo+95YUgmqGCXCNybfuItAoAWjCiy00/Qh1z0dlcBCV4SH0rxhGcaAAs6hjYm4CpqthcFkfbAtwzAgOYhRMHXYcYc/92zB96BDCZgNxswEz8FDNOzBjFt+xOM+TdTLXyApA53/KfZ4TtpFKuEeGknN/Cgz0hY99iwPQ0za68OM9+TcyAP3JY5RtkUUgi0AWgSwCWQSyCGQReK5HYPEAOpP1fK7kAwUL1RNtLS1MrEqpTEYpdhN+wJwcc9Qm4pBrb0qEt9Ft83nQQsEtA5GyWjRM5v1CdIOOMJR1k1ZnJJsZmJqawyMHRvDDe7YDpRIuvfhcnLG6CEQdHJyeRb48hE43wPJyCYWwhbjdBqwKOpGFWqyDgpJVpw6vOYfIN2Dmq2j5ESLDgeU48HyVE7T1GJWchU6Llms2vHYHfER3C1XUuoEoU7LG3aP0edCFpahnSY7ehudr8GGi7eswbFMVEetAztLQqU2DUEDBKQo7v657wiYvGJYA33qoSUF1N+ogLpC5D+g+kAsd6J6OUI8Q5nV0DeYuOwKgR80Yvumg6brQ4whlXUfsU9EsRCvqIrB12ADyjRAa70XeQWxRmG8W0JowLR+Bb6MxVxI/etvWYDt8dqNsfoQ41OUkHLeGjjcpWIFuVHnWgl9U9Db8xhR0t4KW7sI3HMkDF8MGXIPfN9ANXLQ1F3woLhqA6bPQIkZEFvpTANCfwldVvuS53oGz888ikEUgi0AymnHcHT18SOwcteMB0NMFQAqgC8iW+CXz9xRImGeYJt7HTGrWa7NoNmbQbEyjVMxjR/ALWgAAIABJREFU6ZIhnHzySTjppJOxYcN6YZ2PjIzggfu3Y3JiXJLmfZWqfD4xMY5t992Hqckp9FXLKBVLwk5nwp2JbQLolF9lAtWjPLxI2oSSQOff3Ee7zQk7ShiJio1G1jkXJGbiXcprSa9B0xO2k+LIJqymRPpTJzs/wlvf8hq85Geeh3XrVuH++7dj566H8OpXX43VazYgCHTccMMPcdvtP8buPQfgh5R9LyFfqookC0VemWCktIzyQE9A9ETOXYmW9jCMMwD92dlxj1Cfn7bzSwH0dAFyRORfLSZTiEuVXSgmutdtifVBo1GD127D0GLxILYtQ8CVgHqxAqDrMFhcQuBL2Kdc/NoCaDCxr7zQ6b9jK/l2zxf2HH8SUBcJd7E7oJ0C2eUEO4glmQKMpwA6C2H4OwF0YTdSepiLbo39zxZQnAAXAfRytYL+oSFhAjqui1DgO2V3cBSAnrLREwa6ugEKYOoF0J/qwu9pu7EL2PFiANfFAOhSSNFjEbCAU3xWbvr/KwA9ae9PZ6BlDDgKQFez0NEAem85jwI41eylxiMOBSzgmZoYQ7fVREywrVqGY1FCvYOYFedxgK7XRs61Ue2ryHcFKI1C1Odm0W42sGLZUmGf0+N7Znpa1GlazSaKxaJ4T7u5vIwZc3N1Ac4bjRb8IBK1C5nfQ0qraQKgExxmhbkobSQDKYFx5Xmu5Ng5vsWhUt2wqKiRAOgCoidgsShtaEqB5ygAnTGiag2BTI5HfgSHXm26jahNUT0bjlkAPEs80C/YfLEw0IcGlqN/oIxGqyUA+g9uvg4P7tkOI6f1AOhkBQTQTTW2Cus9VAB6zJ8xPfK4dqFFjiqqkljKfwSoVZEe8yn0QLdzReQryv/cdPMIpU6fZY0qgULvbQLMojZCWftE7pw/ubbjOx1bUpUiZW+zEK0P1YqVygnnEL6VwILGorB5xrkCz3mN0s4EHKeXPavtySTnvVCsdK4ZWXjJzwiOW6YlxV1eJ4TX8VEqVWSeYhEowXQWCTRbLbEgETl/20GF6gbr1+HMM07DKaeeiFYrEAY/57zbbr8d2+6/H/V6Q8DzmdkZrF69BudfcB5ec+WrUC7mJGHDqZV9iFg2wfRDh8dw+20/xl133YUdD+yQ6+Hc2iHgHyiLIa5DAyaYIqBcqgobvVZroq/aD9txUZtrwLJd5AtlsBaNTBMxL2S8eDCqv8jfBiKyJ3QboebIO4CNgL+zLVqOgOf5vgqzTHAqDqySiS66yFVsDC/vg+e1EXodmL6Psm0jp2vYs/1+zBw+hKjVgt5pwwp9lGwTeuTLtkhakJT69QDook+TAujHMNAXK+G+8PFvcQD60zkPZgD6wu9i9o0sAlkEsghkEcgikEUgi8BzLQKLAtADT8BPKl0K71x+phktPjvR39sXdrJumop5rlH1URHG+EwYh22lsqVRJpzFvZaoR/KZy7L5HMHnSR9BREY3i8DJZCc73UQzIPDKh5oQea0F04jRDmIYZh5tr4uSZcLl93wPMAsINQsej6/HcNCE15iTZxGnUJFcN40iybGhqhaf23KWBROUg58TC61OqwU3X6AnGnzReae6JHP3HbgmwXFNivKpLMaCZ8mj6yyQV/LkfGzk4xAJ9V6rKXkFJVmvo2uGCBCKvZrJa2BugM+4kYfITmwoiQdQc70TI6CiXs5ASPW3sAvXsGGEBkKq2iXPrkUWzYtyW4RGt4XYNUFVersZCNNfz7nwwGe9WRRyzEO04Hs68vZSeS5qND24LosENHS64Xx+1nE9tL0puUZDK6AbWNBjHTkjgNeag266CAxX4sT8re43YAqZykQQWfBBJTlNzkVjHpe5IyuRcE9ZWD0/lfLbE2VK2QZTVdzF/RSbrudap83ON4tAFoEsAo8VgTjE6CEStw795AB0HicF0JUMqPIob9RnUJubRG12HIODVaxfy8Tj+TjzjDOxceMJmJ6ewsN792DLPfdibHQEjXodeTcn/ifTU1PYuWOHeKOSkZbP5WFbFrrtliS2mQyV1G0icd32WvAiDytWLheQbteu3ZieaqHbDQW8J+hHoI8LiVSWOvVKl2R6ksSVxK3UpSXsXkmKknkVwzYjvOPn34gXX3oRKuUC9j78iCRKL7vsFVi6bDU6nRDb7t+J7Q/sxkN7DmBsYga1ehd9g0vg5koKOCcoKAB6Cj+kfujEIllpmAHoz/qe+zQD6Klc8rz0uzTzRM52vuwibScKPOe71WpgZnoSrUZd/M+58KTnjmMb8H1PgAaupoWFqZGBSQhFEwDIEil2Db54pqtVlmna0mdoqUD/Vt8jYEJpXAIYCjiSfiUes0zqG8pHmMBMQMDAk7MmqEFwgz7sZF0StOK2QRQKwOX5PkrVKgaGBrFk6VLxQBfJdik2URWUR7zPEwa6FKAoZjr7s/JxVgx01Yee+68MQF/cPcwA9IXFbbEAOhE/zl58iLNtKlX4mGYhHBmrgSfzLtnRXruJkKBb6MtDMaXkSqW8sLst0xBwdHzkMMZHRxS7mJ2XMtIiya3AY1HNMGgvEwm7muAmH/gJ4bO6nSA3FTAInhMUjnQDfsjxRVlVpGMpWcopC132TgK9kqdRyYpEupxFRSmI3Aug87w4fjHBwaRAmPinc0yMgxiu6cKixFw7hBnbsPU8oq6BJQMrcP65FyUe6MvR318Vyfn9Bw8rBvreB2DmNARMQER1aIYPzQwFQOf5iRT5EwLoSj9ciWLHAgyzjJ8S7fLAbblwSkVYuSIMJy8JCBYZ8KckYXRVJMDNeaxUXShloHOtJCNtwuBPi24WykBPW2b6PQHOJegctxWVW4HnCkBnkQATDbZlwusqWxKF2TNJFMhakQUYtN7JufSYUwkjgufdlodSuQIqqRC0zuXzcGR92ZEkjS3bO+JHv2bdWpx+xqk45eQT0elGaLY6om5EAH3rtvtRq9UwMzsr7PXVq1dj87mb8fKXvwL9VVeYF8wl8Tp4bozh4ZFR3HE7Geh3YMcDD0hRGovYyECnHQoB/Eq5ik6btiselixZKgD6+PgUioWSAP1UdrF439w8ojiZCyUBpGwERNCeBWaSUCKATqWjHEKdILqLQHdhuCU45Soqw8MwCy5qfgdG0YRbdWCXbVSGChhcXhUFqGatBq3toew4KJoWdm/biqlDBxG1W7A8D24UomCxUKSLoNsSz0NJ1vFeZQD6kw66jwegf/Ob38SBAwekXbL9KssGVWSSvbIIZBHIIpBFIItAFoEsAlkEnlsR6AXQaZV60kkniYUp13Ys6lVqqgWUSiXQXozPV92kILxHd3LeWkxd/RF9yqNsk5LQKFJNL/XmsdaRj7+PaH7dyadrgWFVBpI5N5GSj4WJrWy2SHBROWyl8aosI9XfKjPZex1pJfvR55heVarCmn6FOXilunnkCtT+0uzn0a3h2E+ZO1TFvSKBP2+DmURQEkUs9uUxEvsvySkm3+FRkryAEApUzb3sJzkxuWbB/Jmj4D5YlC8FAAlwTNN3uWX8MrGHJ3hpNFxTCnKMq07lLjmeirW6OgLiKhpH7oF6DpQ7mtjxzR8yOefHO+qTPWEsLJd2NEovxfxi1/Xc6rPZ2WYRyCKQReCxIhBHAUYPHcL4+NhPFkCnx2TKSFIAuo96fQamHqKv6sI0gEqpgI0bN2L9uvVYsXyZ0OAfeXgvduzYibmZaQHqmNympKrXbWPvQ3tQm5tDqVREqVCQBGkUsGLLRqFYkMQ7mUecm1pdOp0EOPvcszFXq+MH378R42OzIpGyZMkSdDpd8St37LyAgJRupaRmykBXgtlMTNITnZMeE1jKV5P+56ZJNm+ECzafho0bV6FcdBDFGvK5El5z1RuwYtVatJoeHnxon3igU8J934ERHB6ZRKncD8spIBL/814AXYRp1NyaLHlSIDAFTDMJ92dhR36GAPR0qSyLyB4AnUCDvFP59uRnp91EbWZaSSJ7ZKATvCbQrSMQ9l4gsu9m4lGeFr0IQKWbCbucMrQK8HadgoDp7DvtNqVyIzi2K0z0TtdTbL+I4IFi1HFpzcQ/wQEBMXzKIMWiGMH9sa92up1E8p1sUVbSqnexUkZ1YACDQ4Nwcm6i0KCUGo7yPk8WhLIwn18cKkl9ATDmC1Cehe1mgae0WAB9oYn3xRxngZfyjG6+sEX/4k7tGZNwfxYz0MVOIgE5WX0e+B2RcCcDHaGPgf4q8q6DOKLcOOdSeof7MC0WwLkJgM4qcAMHHnkE+x7eiyDwEItUeYic68CheoVpCvOb87VPaTKCySzCoWS3+FqrKny+hIHOkcAwhakuc3wCoKtiIVPeioWupPGk/StfCPWsK2NIautCiW1TKr6lXwl4CQTyZsU6QU5bJN+5bCCATi+1gF5vEQuTcgg7Oob7lguAvnrlCVgytLIHQD+EG275HnYTQM/rAqBTxl0zyUAPYViqGJFvBaAn73kGengMA10B6BoLGTXuDyL7bbl5uKWyeKHbhTIMx4Vh8+3AsBwliz89g26X90rJ16cKQ4r9niQCEhB9sR7oMpel7POeeY1t4wh4rpjnYqMTq7Ugi8K4eKVMOlkLrOAXTz9fsRps24JjO9KmOJ+IgFBkwM3lpG1w3hEve90Q73neattxkM8X0D8wiHXr1+O0TafgxJNOQKsTYnaugYmJSdx514+xc9cuATeluAwaVq1ahU2nbcLzLrkI1RKPCQRUM08AdP4yMjqCO+64A3fddSd2PLBd2mG32xXAv9Uk+Gxi6dKlmJutybp05YrV0q7GRsZh2wrYpwKMKAkwjaLrUnTG81de7qrtQzcBer3HJsKYDA4bfuzA///YexMgSc7zOvBV5VX33dd099wzmBlcxEmBB3iINElZsizZJHdXUkgbK4etsIOmbGk37N1waLVrr7yKdcRuKEKmrtXqoKQQJesALREUAZ4ACBIAcc599PR9133ltfG+P7O6ejADdDcxA4DMmqiY6qqszKwv//yP733vvZgFj3KBmQLSpRGUJ/dBT6ew1q5BzxhIllLIjWZRGEujPJ7ExkYdrVobWt9D3koiHdfxwreexuLlS+jXarBcB4mYknenrKIrShKGktG36ckYqh+ID1LEQL/OsBIC6OH9VK1WceHCBfzpn/4plpeXB4C5WEQ4zsAea28jVPStKAJRBKIIRBGIIhBFIIpAFIE3KgK7USkK7fHuvvtusUoNAXS+TwCd6lgE0HO53ABA79NWLKLtvlGX603bj1Lx29uDIH343NseQnLRjb8ta/jX2nmQU30t/Ps1c43i5BUB6Hu9ftH3oghEEXgrRcCH3ethlpbj9erNA9BVAshGg34kmotyKQXH7iBh6jh65AgOHzqEqckprK4uY2lxEXOzs+h1u3AdW8BzMtHJQL965Qrq9Zok4fO5PPLZrLDQCdLRv1IIZGSxun00O01J4t1z/z3YrNbw6Be+hOpmU3wlJ8b3iTTm0tIKTIPVf0zIq8T51iNgbwVSs5KGF5VMJt3jMHQy0H08eN8pHD40AdMgK11HPl/Gj/zoP8LEvv1oNLp4+ZVzAqBv1jqYX1jD4vIa0pmiSLi/GkAPWOghmzYQ6tmquIs80N9Kt8/gXN5UAD0AzwcAeiDhLkBDG806JY8b4inM6ZvY9FKNSfxxlSc6J+0EfCjprm4BgkWUglVAtGFYIqOeMJOS+Cfrrt3syGtKyyp2uStAOwF0sv3IVOd+eG+SCSpsdmGmkz1KyXYm/OnVpN4ja9wls5KMTgDpTFZk3Pk0LMq7U96XHuiqwCQE0QXgGio4UddkS0Y4BNDfku1mlye1F2D7VgK7u/w5t2zzCEDfXaj3ykBngQ4LecSX23ek/1ldXhS5NZaJjY5WpGiOEte0kSDG3O13pR9IJhPSLymWuS+Tktkrl5XftW1LwY8qkCNDXRPWN6W5BdqmXBzBQxbXgH2KspwQIrkatMUf2glAd/ZXUmAjxXAKQBcQnTJoYkmhQHF2RApMJ5gb9CyBHzr7S7m3go8IJ4vHOguECKBTRs9V0nFmLADQhYGehEcAvaQY6ATQx0enUCQDXSTc5/H4V7+Ic5degZGKwYm14aCp5NsNMtB9sDhRAeiBfLtLYDkUYB8G0EMGOhnBKjZkyBNA162kyLebqQz0ZBpxw0KMAK1mCAjLuFIOn3GglLuMEYFFj/S5Aet5GDjfbaFO2CqH+6iB/k4AoIfAuboYCkjvddtoNqrSTtiOstk00qkEEglTbAN40jJP4/nyulDv3GPbovoKpfwoldeT8U38xylHL5LvCRTyJWF/Hz56RFSR9h/cj27fw8ZmHfPzi3jmuedw7vx5YY2zzSVTaRw4eBCnTh7HfffciXSSYyng2FsMdLZVSjw99c0n8cy3v4Uzp18RRjEZ6N1uR2yHqIRQKVdQrdZR3azKObBd1zbrMq+k6gHHV1FooXWKFpdxlcA5CzY4RrPdxeT6UX7RgO3q6DsG+gTRYQFGBka6gES+hPGDh2AVctjsNWFkTaRKKWRHsshWksiPWKhWm2g3Ooj3fOTNJFJxHc89+STmL15Ar7oJy/eQivlI8aZ3+vD6HWQzHOsZ27bISSrWhQLQBx7ob7qEe6Dcs0MWxG6So7vrZYE//39/RUDxUKGLCgcXL17En/zJn2B1dVX6pBA8DwH03R4j2j6KQBSBKAJRBKIIRBGIIhBF4I2PwG7miMMAeshAJ9OcDxbUXg9An5lbEMXH6PF2j4CiPe1F/FyymiFjfq/FFK/DPhfSoOz7BmcZEAlu+HlQDH/DqyTHjwD0t3srjs4/ikAUARUB5rs319ckj7cnD/RQ0pOJnmEP9GEGupKt6aNeX4drt2DqDnrdBhKWjlMnT+LkbSdx5PBhkchs1Ovila4S6TGR6Zy9OoMzr5zG3NxV1Ks1SaSXSyWMVJiQz0nFHmVwWMHX6bZRb9bQ6jTh+B6O3nZMAPSvf+1JAfkImI9UJrC5Wcfs7KKSe6ZXCLRBklgNIUoy1POUVysBdLLmmCCkzCxZRqbh44c/+j7cfpJ+50qKkxKbP/jhj2FkdB9q9Tae/OYzOHvuClO92Ky1sLHZRDr7WgB6II0TyNKEIjYiZ/o6DiVvRKPe69i8m2PvBQjczf5v+ba3CkAXqR6ljKBAQc6oKGtLEF1J3qr2oqRu7R59W5vo0AO921IesgE7nQA6IRXLoE+5JYw9AuIEBeizKiJJPqVDqbRgigQwk/iUnN3Y3ES92hBvXL5vaKZ8phmmKDl0230BJUIAnZ/Rl5XS7uwLeA8xry6+rTHlN0w2nSxECPDECUykkMqkkUwlRVKYgLmmmbJdKJ0UyrirSGxlxCkhJcJOMuEMpe5veat4ww+4l/smAtBVO7jZj1sZ59DS4Wb9pr0A6Ox7OC7zf49WDX4fVMBYWVqATb/kOLBvYgylYl4K58gYjmkxVOs1uUDJpCXe41TFoK/10sI8lhcXYZmGMNC77ZYU1XFeIXMD6SfiAoiyv6JsO/ucTreHRrOFfp+gcgy6yb7LhG5YCkB3HSn4CQF0Jiz4FIY1gfYAQA/9IESanGD9QNY9JtuF3ukhgM7CHpvzHAHQ6YFOFNWHFUi4e11PSbhrKfgi4T6FB+9/CPsnQwA9LwD6zCwB9EcFQCcD3d0GoHvCQGcMOJ/azkAPAfRhD/QtAJ3y8pSSY98Y103EdEtY5zHTgq+bygPdj6HPIgDi1IjBIvM4nUE2mxvMjYSNH8SeMVFy8pRVV17yu0kmhe13GHgfBtCVB/rAuCOoaKCCQF+KM8TnztSkKIMAumUZ6FHWnYCuFGYpmftepxf43tPCxBJgWnm4q3GHYDTHMcq5j45OYGpyGkeOHcPk1DQqo2Mypq1vVjFzdQ7Pfed5nLtwAa1WG4lECsVSGceOH8OJE0dx5+2HRFpelAzJeOcwx2bgOJifm8NTT30Dzz7zbZw/d0Y+c2xbzpe/kfFLWik0m015UsKR465P03qlfyD/d2if0mrLvaPR7sDUYRocvxPSxuMaZdtNOK6GvmugZ+vouTocJBA384glstCSWUwfvw3Z0RG0vD7MvCUAeqKQRCJvIZm30Ob91u7Aa7nImSkk4xqee+IJLFy8iF6tioTvIUn2P2vs7C6cXgeFQkaKS9udlhSvKjnDGwDolFBk0WrASnDj7kD2/eb0a0rmXk2i98oDeWPP7I8/88sDiXbe0+12G1euXBEAnQx03k/hPRZaJOzl/npjzzraWxSBKAJRBKIIRBGIIhBF4Ps7Arudj4UFke94xzswLOHOKIYMdNqRDjPQXzp9VlRUo8fbPwJSUsy8qliUKWn3nfyv8ros2H89CP7GMZJM6GsWDr/2vhWRby/wfyj5r84tknB/+7fj6BdEEYgiQGxMQ582jL09AuihPx+TqKEUKt9jQkjAsiAJxGRhvb4GXXNQKSUBv49sOolTJ07iwIEDGB2pCPN8YX4ey8uLAnowUe7YfaytrMpna6srArCTlV7I5VEqFpHJZAT802Ix9Po9tDtt1Bo1dAMZSUpBU256YX4JnkuWuIlkMis+k/VaS3xT6S9CL3SeK5OqqhLLhSeSoQ48n2CgK4RckmkVA10B6CePTePgfgUMUNqajJsPfPDDOHbsFAqlMTzx5LfwypmLktBcWt7AwtIasoUKzMT1JNyD9PGAUatGOwUGbnePuVmN9xZgTQP22s36Dbd8v7cIQOd9pSZAISOSieAQQFd+sQMZdzLQO2SgV9HrtkROmYADsWt6lRJg0GK+AFQJegbrWiBJS2SbUrAEQ2LwXRaNUCKW95gmyfu19Q1UN+votnsim5xKEsBIQ9ctUC2XgEWvz6ITIJVICTOOUrN2zxaGuZIU5n5JdhzyMOIELa4JyJFKp+VpJqxAnpaMz+C8BqzzkH2+HUCXGzUIk0JPb0Wrvvmtbq8A+l7ObLcLw70c41Z9JwLQdxfpvQDo7HtUXYyPmEe5YS+QcF+WfojS7pVKCZlUQl6ziIaLx0arJcVqhkkbFSK3vjDU11dWsL62iqRlCpW812mjT1Ua9luUI2cX6Ct7CV0nQG6gbztiJdHqEJSkyoWFTDYjfZftkLXtCphJQJRdQjxQ31D7UAx0BVQqCXc+hQFPpju/E1Rmi4R74P0tC8qQ+Q4l4y4S8uw7bQ+mZsGIGfB6HsxYAgkjg5htYmJkGj/wwLsxOXEII+UJFIs5NNotzMwu4LGvfAFnLxJAZylUCzYZ6Loj/udKwp2/hRY5gXw7i/w8CtWL23sg4R74h4dS2jJ2EJCPKb9zqnloBty4DiemwfaV3H3X8dB3OO+Jo1gso1TisyIAelgsGXrBh9LTnOuFDPW99FEDFjuvGtuQMqGT15RjF10esc8hmO5LIaMRZ3FXX34zxzBak3Bc63WpjGILQC0FHTKHtMXznIUTBJt5vXmtA0khJbmvGzL2VEbGMLFvCgcOHsa+ySmMjI6JYspmtY5LV+bxnedfwOmzZ7G8vCqsb7LGT95+B06eug2nThxBKqHD4LimmoWcf7PVxOXLl/DE17+K559/DpcuXZDz5XmyyESxUhzYvf5ALp9tlax0jp+ipkCbgrD9ei6S6aQUhrAITQoBqHjAawpDijVdj4oLLBqx4PgJuLEU9GQR8UQO8UQWh07djuxoBdVeGzoZ6OW0MNAT+QSMjCZgbrvRQmutibRmIRU3cPrZZ7E2Nwu/24Hlu8JCN30XbrclBXrpFMdqpSrjCUitAHS5R8RzUEm5x31NwHP+LcM0rRxuEYCuivR2PifYq6rCTnrcz/32f5C+LEyesjhiZmYGn/3sZ7GwsKBiE4D+w2D6TvYdbRNFIIpAFIEoAlEEoghEEYgi8NaIQOiBPgygJ8VWassDnQD6tR7otCiLHm/vCAxsWHcBnIcAu8pwDoPXu49FCKDfqCUpK/XrI+xbhKRBYvW6TPXXYrCr499sE9rdxyX6RhSBKAJRBHYfAR92v4f5q1fRaNR3z0APWXchS2LYJ3MYQGcSSBjotXUkTB8T4znEYSOdNHHo0CEBzzPpFC5dvIS5q1cFQCeDS/zPPQeNag1rq2vi5dxlIr3Xl+2zmawwz9klE2inF2rf7qPVbsL26YBOmUyyXpnIJAOWyWcmxzXEYwZiMUN9LsnxgDmk0lbCOCeITp9NjwaalEilxKxGSWuy0Okn7WGkmMTkRBnHjhwSmZ1ms4PjJ+iLfhJHjp7Cs995CZcuzyGuJbC8WsXC0jpypTLMROY6Eu6qzkwNMiH3XF3WeASg775936pv3AoAPWBdKpeaYAokqgTXAugBkELQqdtCo7YJp98FPEeS9gbl0zUm5JV/LBnoBuXUY0rW1nYoQxwXYJyTKXVvBH6riKPd7mBjsyoAeqfdlbaaSeWQy+ZFfcF1ffTafXT7ZKHGkEqmhN1HVjkBApEe9j2qzEIzYtAN3uO8L+llTIliHelUBulsRgHowo435emJP3HAWhuqppTwbyutJDgSRsmXBP33wmMv4JRMidXMeMeP7yXwXH7/Lbj83+8MdKLNgQGJAOTEhVynh/XVZfFAJ6heLOSQTJjwKbNNeeeYjx4BbfZjtGXg/R+PIWWZ2FhdkYI5nYU8LsFFKmYQSI0hrsVlrHds9nX8m1LWZN1y/HfR6/cRi+swrSQyuawAv51OO5A9dwUMl2rumLKvCOctAqoGHujDDHQFoG+xVhWArhjXcm8Js1vB19T4EMsKLwav78CkOkfMgN/zYcWTSJo5aJ6FydEDeOid78X4yH6UCiMoFLNSTHDl6jwe+8qjOHvxZWhJKAY6PdCN7QA6wXP6xysPdDVXoeqIsukgiE7UdYuBzv7c53yK5+nHhW1ucxbmcyZGb/SYSND3hgH0UgUjlTGRE2ecwsJIgn78O2RTcK7H/pnvsQ/fTf8RShqGvTXhRJlnETiP00pEFXzxbyXxT6WDGCxdg+t04Xm2/M1tyOSmVYkqsohLYSUrRHl7nmswAAAgAElEQVROngDorrC6xTNcM6TdMS9Fpj3HJyapKmPjGJ+Ywv4DhzA5tR9j45RSj2F1bQNnzl3B6TNncf7CJSwurSBhJTE6NoYTJ0/h6NEjOLB/Crm0iVSCx44L0M82vbaxinPnzuAbX/sKXnn5JczOXUXCouJLD61mA6apixx/bXMTmUwW+XwejXpDQP5sJiN2KFRvocIR58SmZcCwlKR+MDsMbEtYWMLfZcD1CKITQE8KgO7FMzDTZRjpEox0EUfvvBPpShlLtXVoGROZkSxGpktIl5LQUkCj0UGz1kZjtYGEr8P047jw4guoLi0hbveh2X3oTh8GC0z7HdjdtvxmTeO9EMq38x5X95RiT7xVAPSdM9B3O3bueJAF8F9+9z9K2+I9QPZRt9sVBvof/uEfYnZ2VqlegEW7LCo0VfFP8N5ujhNtG0UgikAUgSgCUQSiCEQRiCLwxkZgN3NErkU416MHOhnoJ06cAAF0riXDdRQBdBLDqAwpa9c+13q3IInxxoYl2ts1EWAO/7sh8+wui7f94K8HnsvWr5Mn5PFlmf1aj202uNeeg1LAix5RBKIIRBF4+0dAqT6vr65ifX1tbwA6gxAC6CELKZwMDDPQCaA3auswAga63W8IKM1kYTqZFC/LpYVFrK+vo9lswDIMWKYpCVR6oFfXNyShSllOAnH8jEklgiP0kmy3WrAsSkmThePDjfnoew5W12vCLhobHUWt1kSt2kKr2UOhUMboyD5hp/e6tgDpBP/E71QQFw52lHFXADr/VxLuvjDQdY30fRflfAIHp8dx/713Y3OzhpmZOaxX68jmSzh27A4sLK6i0eqhVJlAp+ei1ugikytCt4Y90OnrHLLPVTJevCOHQMEIQH8L3263GEDn4ZSkf0CTFAn34CnFHqGEO1lkdfieLWxzJu15n5G9R3CLoBcBKrY2gg6UPu70bPQcQDMTwshzbcr0Km8cAkd92xYWOtUbKOfO91PJDDLpnEgpey7Q7fRF3p23UjqZFkY5AQt6PNG/1XFtGAkdZpLMdi4c+ui0OujZtrA38/mCSFhlsqpAhnLutGkgOMZ7lI/w1hjIAV0DoG99rgoObrbs9a1onRGAvrcoRwD67uL23TDQpV8iAz3mwu53xQO912rKe6VSAamEqRjqGr24NeiWBdf3peCG/Zap68jlMlhZXMD8zIwUzbHKj0BxMZ+Xghw+2JcQcGLhDQt8aB9BlQuOmwTSxd9agF5T1oWcIzB5IQDvNQA6ASoBIwmeS19HwJZjfAAIUzUj6HeYLLkugB74i3PsFj92FgX17AEDPQTQ01Yeup/A1PhBvOudD2OkPIlcpiQAer3ZDAD0L+DMxZehJxB4oLcQJwPdUAx0Ac9vBKDHQg/07QA6VUCg6wLw2x7Qd4CeSM7H4cR0xHRDmOkCpLu+ApbNFMrlEUxNTQs4zrgw7iw4CAF0Jn2YEGISiPMx/r1bAJ3XRCUWePViSskgTsCcseZTKf/I/3GhY0sRhuv2ZF5mmfSwj4lyQb/fFTY+FVUo6W7Q/iNQNlAV/MHTj4ncP8czSrHTYoS/e2JyClNTB3Dg4BEcPHQY+/ZNodnq4vLMLJ577gXMLSxhZZVz1DYKhRImp6cFbB8ZKQsDu5RPo5hPIpViu3PRt7tiPUTg/Bvf+AouX7yA1dVlkZznuVZr6xiplKS4bXVlBcViAeVyGY0alZY8SaLRw53gOVnhHAc5NtYbVRk3CfyLfYpGhQDK05sCotsOnyb6toW+a8FFGonsKFLFcWQr4zh+991IFAo4PzeDeNpAYTyPI3fuQ3E8DS0BrK130aj24bZcxPs+vHYfF156EdWlRQHQHc4rui1YLGyQIj41P6ZKgBsA6KoQNZBwjwD0V3XCf/l7vyrvhawkMtAJoP/+7/++AOi8L9jfsA3w/uJ9pu6V6BFFIIpAFIEoAlEEoghEEYgi8GZFYDfgOc+RRZBcQ911110DAJ2AOXPm/IxrKP7NeX4IoPccrsdeD7l8syIQHXenEVA5/J0X71673+82hynw/eug8Ddau4dfez0A/TXvB58F/BGAvtP2Em0XRSCKwFs5AsSLXSwvLGJtbeWNA9CHJdxDiXcmsAmgx/wucpk4ep0a7H5bEpxkCpm6ISA4k4RkiyndSpUsJrvcIes8kxZGEQF0+Y6p5F277Q7qjRrSyZRMOpg4tz0HrV4P80vrIs8+MaEA9OpmA81mD/lcCSPlcUmEdruU+CTjiawhSmEq2iKTgQMmOlPLZHYxsUsZdwLpmgsj5mNyvIyHfuAeJJP0sOzi6WeeQbfnYXLfIQHPbQfI5MvwoMPx4sjkS0rCHfRz1uAKeH4tgB4me1VuOS7+IzcSWHnjGtmtmKbtFQh8437lG7ynWwWgs4BETj0o8Ah1huX/gIE4xET07B76Xd5LZJv7SFqGYuvFANcmgE6ZWBZq+CLf3mg00Cf+Ttlhiz7ocXTb9FHvCthAYI1suG7fRqvRFga67XrIpnMosE1bSZE9JoBOKWW+FgDdSkgRS1e8Igha9GClTFhpQxjoBAcajaYw4AnOUDqYhTVShZtIyGKCklYE0Hn88CFhH/w1PDPkvRTIu5Pp+n0OoL/Brf1tt7sIQN/dJftuAXSCmwQ2+z16oC8KA52s9NHRCnKZlBTw0LtZNygjzrFascY9RzGHae2yMDuLmUsXpZiO7HOCpuViEelUSkAkgkk9WkK4nkhYi00EgWvKlHu+9EsE0gUMj8fEmzqUYw/XsBzvWXDHY3If4nVO8DiwoyHDOPRAF0SZbPc4lXH4nYCBLhLuLGWKiTw6nwpAB9z+dgDdjCeRFgZ6ApNjB/CuH3gYI8V9yAqAnpMCpiuzsyLhLgB6kvtri4x73HAFQNdN9sFKvn2LgU6/76D/HwDoND0PGeg+zEQCcTLE6bXn+OjaHjqUvGesfE3Acy5uRcrdceF5MWQyeYyN78PBg4fk9zIWBPnYR3OexYRPCKCHCR9el92wZGUuIOz+QLY9mOO8FoAeZ7RZ2Oj2mZJSADoLMmI+ut02XJvvq0JH5TXel4IIzjVZbMHXZKELgN63kc7kRLGgZ7uYmtqPqemDmD5wGOPj+5AvlLG2UcW5cxfx9NPPotVVKi2U+pfYUEFpfALJZAKu3UW5lEallEEumxB1mG63hStXLuHMmZfxzLefxurqksi253Jp+X9lZRGZDMdNF6srS9K+kiwaC2xVhKHMgodeH/V6XcbCQoF2QR24UqjCdqjLMwYFnvuUb3dMAdBtx0LfScBBGvFEEYncCLLlCZy89z4kiwWcuXoZfjKO3Ggeh2+fQqachB3rY22thlajjwQS8DsOutUmrp47g9b6Oix4aK+vw2nWkTY1JMw4LCrJuH05pwEDXcbetxaALmoXwyo+r9M17kVZZKe97fUAdEq4/8Ef/ME2BjqLVaSQglYEEYC+0/BG20URiCIQRSCKQBSBKAJRBG5KBHY7PwzXrgTQb7/9dtx2220CmIf2WMxpc47PJ1/z/X5Q0HxTfkC001sWAbpVkgzA+TzXzlT+5IN5T8tk8bNamVApjesUKf72SNqLS36WbUFyDR4xCFpsKkU+Ka4QSzrmPRUBIGyXISGAVl8D+XRR+6P6GvPGasEt+x6yjGJeRRSASVi0bTk//s1cMb/Lc5Xj8fzC7wZql77nBecHKVCnxZpkrF3WqWuwbaWkRcKjOqa6BHxvtwUpt+ziRQeKIhBFIIrAtggoK+SF2TkhxcSKB+/zDx8+jDvuuEPYXezQmORWHTr9kimjTN13Ml9U0pkdqfgac1tdJZZDP5eQQaEmDT3Uq6vwnTaSCVcA9F6nKclgdsziQcoktEMf0y56HcpC9uA4TH7GhJFeLpckudjv9qTzTSQsxDwf7XYL1c3NAYBOqlLPtdFod3B1dk1GiLGxMlqtLlrNLlrtPhJWRqSn6/UW+n0XetwYyLnK4MOxSsqtXAHRmahFjB28p1jomg8t5sLp9lAuZPDA/adw7PhxZHNF/OVfPoLFpTXkCyNM48KPUa/agmamBDgvFCswk5kAQGdVliYJeAHRRQ429HQe8kBXKrc3cCh549p1BKDvIZa3AEBXbXJLvlyYnj4BIsU4FwCdMxRhgylZdwLnntNHzLNF+jZhaMLoYxUkAXT6sxJY4ju8RwliuzENmpWCYSUFiGrUm9jYqKJWqwsLk3UtxDs6ra6oNxCAyGYLKBXLsKyUSKkLgN4liKYAdIsAumEIy7zT7cj9nUgbSKQJ1GvS19SrdXR6XQHC6Cuby+WDRYQlhTNk3QkD3WFRy9Zjq6JyCEAXmXdVbOAFUtGvV3m5h6t+y7/yPVd4cosiGAHouwv0tQC6ut/YaygDCVn0DF4rM3Llvc0hkgxvW6S1aSFBAN3utkBu+MT4qMi4W4Ym1gxxQ0eXICyfrg1HWOieLLjmZmYEQKentWvbsvrKZ5WsHT2tCY4LuE1ZaAKinD/EFYDueL74oROU5+KPcxL2IbL4Yx8pli4EXAmg085FLR6Vz7SnFre6iWw6ExwjWKDGWGBH8FXJZ6t9qFGZsJzDJxnqgQe613dFwt2ImfB6Psx4AkkjC821sG90Px568D0BA72MQrGARosM9KsCoJ+7pDzQvXgHLtqIm66wz0MAXUD0gYQ7AXRH9fucn4Q+4owPrxr7eemDTXjxWACgu2j3bXQdHz1fSatR1r1HGfwerx+QL45gcmoaR44cGyR4Wq2WzNWoDBIC6CyKYoET3+t2eyrGO30Ei39BicW4RvmG87mdga4k3LUYF/a0z+HwxiIwsjY4rvHrLjq07wlY6EqRTvkUMRmRSaVFVYWqBMlEUoq8+o6DXK4o9iBkmtP/fN++aYxP7pcCgrhmCuP8zNkL+Na3npNxMZFKI2GlMDW9H4ePHEWpXJGEQaO+gZFyGqMVyrCnRdC/027g8uWLOH/+LE6/8iK6vZb4hJeKObRbDczPzcg163XbWFldwubGJvrdPo4fO4xcLivjsqEb0jY3Njak/XNsVMUB9IH3RJWF1kSuzfkzpe0pR5+A57EAJAXHT8PxU+j7CcSTBQHR73zgQZFwJwPdMXwkSmnsOzSBeDKORq8mSlC9dg9ZKw+33Ud7o4aV2avw2i0UEhbqK8vo1avIJU1kUgmkk4bE3mFRgzgYKIuG6wPoccT9uPigy30X8+DFt2Tfd9p0drcdWTxcp7BQY+cskN0mSHdzTn/x//2fg2vIforzoNADfW5ubqDspfqcwIogknDfTYijbaMIRBGIIhBFIIpAFIEoAm94BHYL+IWWVZRvP3XqFI4fP74NQOf8PgTQQ9usiIH+hl+2N2WHzItwPUfFs1arKSRA/s25fyKRlFyCYRpoNluBvZwC2PmghRc/k7yH7yORMIU8wHUhi9b5GXEUwcOZgwjsvZQiHG1nmRsJwHYq8gXFuCQX8H1VwKFAcz473a6ybQPEWi6fzYpaKQ9AAFxUeHVdlHtDC1BFZoBY2eayGcGFSIrkdsz3iBJcLCbEB77O5tKCLVH9jd/jfkMw/k25QNFBowhEEYgisOMIUMLdx9LCPBYXFxArHFIA+p0BgM4OkIlH8ZD0fBiWJQkodsrKn1Il8bYAdCajlbcoQXYmWMWfnAnyXg+12ip8t4N0kom/Lpx+R1ip/IxylETz+b1+T8lwcl+ppAWDEqvxGCqVMhKmiW6nI5KGmXRaPiOAvra2Jr6kIjPa74nmp+MDV2aWYdsuCsUMDJ1VXgaYj7f79B2kpDoHKx2FfFE8VXmuzECL32bgq7kFoLOzZ8UVBxoPesyDpceRSVkYLedx9z33YP/+Q/ijP/4LXJ1dQK6QRzpTgKZbaLZtWMkMcsUKSuURWKmsAOiUbqd7LKVfxUU2lHIXL3Sm5ukbud3HN8gLB58rQo3aNiDXBJVsAhwNvw5YuTf6/o7bzXe1oaqQU2Vn4TNgEos0+dbrVx+GP+ZGGjSv5xBzo8+vXzKgZNJVQLdeh3+rRL86F+XLTX/PGz3Cj0Igb8dg7uCLyp5mdwA6gaw+HMofe7aAK2R+ynxJGHyegOeZTAoJgiuaJpLszU4XjU4PVjIlpMt6vYG11Q1Uq3VRZyCwZJpJ2H1O/Fw4ffodUxo+gQTllQVAtwMGui9+5lwUcBLVIoDe6Qh7zkxqSKQMmEkT/R4Z6A10ezYM08RIZVTJt4s3lI5kKikADdnnIic/jJUHQd8efQWeKwA9ZKJ/V412F18Objr5xmu95ufhWe/sO+q22YIwd/t99SN2d8ztJTs7O8/tx3jzj7l1b+7k/F/vul0vfmrRspfF9G7krsNGqNr/8G/Z2znfqH1yUiDj+OCA6hpeC6ArND2404KCHm7FcjCdIJrbx8baKuxeR8ZKjt8E22SkYwU1F2ftDlzfg6Zr4l9N8NNzbZmUUP49lUyINDcXn+L1LaB5qBajivh4olRYZ3/FvpgLMhbQkG0cDjXsN6TvCOwo4pR9F8UZlu2pToLFewTzZbGqG0il0srJJbjnNGEuU+5dAejDiz0B0FlcCC5WufCMw7ddWFoCRsyC24X8n9AziDkGJkam8AMPvBtjlSkU8hUUSyU0Wg1cuXoFj331izh/6RWY6Ti8eBdurCMAum4SQI/JXIlFBPTN5pzJ90IAPSjD4xxFxn0W/wmELotjcHFM1Z44/dA5PyLDncfQAU2XIr6e4yobDy6MxeN7H44euy3w6HNkcc++nPMvzpW4ECeAzgInvscxZEuSfbjH2Rrrt89TlD+2lGYMQHQFoCv/c+WBzv/ZDsgy1+M+TJ1zuDYcm77g/C6LyKh60JXXZKWnUkkkLEusTgr5LMZGRmElk0insygWSgKe9/o2rEQKtXoTV2fnYVlppFJZsdnh2p7qRIzH4uIyTp85L2x1bk+WfmVkFNP7D2BycgrpNJURuhgtpzFWyaFUzMhxOTe9OnMJM/K8DMOII59PieR7q1nDzJULUqzJQhHKQJ05fRZLi8v46Ec/iAP7p6XtFQoFUUpYXV2Vts9CBaqzMGb0Sl9f28DaWhWb6020mg76XSCuZWEaBVjJERiJMrx4Fms1G21bg6slcPc7H0JhfBzza0vosdWagJZW4Pni6pyMx71ODxq91LsO7HYXXqeDfDKBAxPjaK6vodeoI5sykbJMYaCvr6+KZH0ynYQvDkQ3AtBjAqDHuJHMr7xtvum7H6N2NsYIgM52sovHXvr1ne7+T3/r38u9xAfXVFTfooT7H/3RH2FxcXHwfmg9oRSyIgnEncY32i6KQBSBKAJRBKIIRBGIInAzIrDbNb8UXcfjQlI7efIkjh49OvBA5zyPuTLO7UMGOrenWlgk4X4zrt6t3We9XkM+nxN1NxbA0wqTNl779o1jY6Mm+aMUrb1sB6ZBy0taoyXQbneQTiUlR0KVOpIIWaTOXAfBc+YDCMaLzabGfGlCsBl+XwqwA/C876h8gFpDKFyGaRKu2wleMzdL1QPmL7iOl0J5S5EmWahNrCZl0dqTAH1cESsDNjz3yeNxzUvyFH+nAOmZpBSgcw1LTIc5XiouWKYmSm4syOd61jQVGL/b++nWXsHoaFEEoghEEdhKjG8D0POH7h0A6J1eT6qbhIEubC+ymCzppOnJqBjoBA2Y91TJTyY8JZXl+5KMZofJtwiKM0FYq60DXg/plAbH6cKxu5IU77Rbwsbha8ptSsJdiwvAR89Uvua+VULUhB4noywjf1PKlImneqMh58PEMtmyTBZTlnNjkwzzvniuJlNMKibhuKywskVunQB6XDcwUh4RSWqRkWY1F6WuRbGEg44jT7LqPE9JuZt6HAlTR8zzJIFYKRWEjVSpjOJLj30dK6sbSGczknAli6nR7AqAni+WURoZQyqTE2CdDB1GiQCAz0osJrcDRpuQZZiKZ4b1NTxwBHQexH4IY74WYxlu+UOfDX9/tzfHAEPZ0Re3QHPl4f1qAD2kOF4LMgvIIY1N/dDt4QihHoLZWycy+M7gLW4XbjD8euuGkH0LNh6A5EPnyHbN98N9hMCLgDaBx+f1wnDttZE9DJ2oOs8hEE5R5wJPXh6NlX3BxEeAkQBskBiy9ShvnaAUQ5kB0H+120ajuglXVBx8AaPkHnVZnEKPW1OYmeKCTs9ez0Wj3cJmvS5McJ4nGYX1WhPNZgfJRErAI9+jX5Nia7q2YqXHYpoATvGYLqC6eKB7vtgamIYpkz9KtRNsoaqEZsSgGzHEOBFzFRDD6kpKvaezOWSzygOdYAX7Hd6TAoLJNdiKslxNKXZ4dSGEuo4EZ1Qxys18BK0yOMQwyBqc4HXanWphYXt6PWBbNXr5ma9VAfOqqpldVtCE31cN8BrNi50C0Df+zduv3I0qfcL3g3MYrg4KC2yuW5zw6vtbRTUEg3dy/qodqXt6J9dmq2Hdisl/YEgw1JRv1I8NtadB479e33dtzFQ7k7F923ihQM5td1lgKyIC5gELXUBQ3xGwk30TWalUweAoJ2C4xuI5W7py3stcRPJAhqnDc4JCHz2O+fkZLM5fRSZNdqsl9hMEHLu0d/F9qbjmYo/9KH3QKb8dp+e5Sb/gtEiFcfzsdgmSUoaM27HrU/cQAW4C4oNr5lEanQV0LjyHEmSaklWT+Ywae8LqbBbqyfxnCMziJo7vCYiu6wpA92wfCT0FM5aA241Bh4WElhYAfd/Yfrzrne/BaGUfivkSipWS2NBcunwRX/nGY7hw+Qy0hIuY4cDX+0DcVh7olHBnX0kA3VHzEQHRBUDmOCD1fzJeDAB0nhf9lONxGImEsPTFi4yguVSlBwUIvOaaDtuF8kGPGyiPjOPw0eMSM4LNVClhkRP7ehZOcm7FavVcNodEkgx0FkJueZqrkXFo3A97yGDOwk/I/h6o/shQGADiwdhG9QJNGOkE1T2xA4j5trQztisB1cVWh7HpwdQ15PNZjI+OoJDPo9NrS0X8+PgocvkCsrmcgOg8rnIEiWF2dh7f+c6LyOVLSKVz0HULjWYb1VpTKuaXVlZx/sJF5AslYRBwvpnOZDA+sQ/33ncfKuUimo1NjFWymBiljznZ6zGZ9774/LOixEBPdrLlE0kD5VIRjUYVly+fl2p+XkfaFTz55FN46cWX8bGPfQiHDx0QhYSp6SkpINtY35B4894pFIqS4OA4Oz+3gNmZeczOUB6eBQcpaPEskqkKCqX9SOf2wdOyOHdpGcubTTS6Hh5493sxeegA2nYLXtyBG+tjZWMVSytzmF+8gs1qFfV6E+2WjX7Hgcsi1Ewao8UipsbHYLdbcLpt6PGY3Jt8rgmArpI+VG5X3U44Z1NFhqogdOupPuYEggz0QNliuGJx0OFc23dfb4y5dsza/h2fAPr2HmxHU4Kb1a8PA+i8rs1mE5cvX8af/dmfYXNzUxJb7N9C2c9Q0nNHJx1tFEUgikAUgSgCUQSiCEQRiCJwUyKw27lhWChJ9vmJEydw5MgRZTtKIpqwk1VxLJ9bDHRP1CCjx9s7AoapYX5xFaViQa4t15WppIF2pyPrOK45bZv2slkp6Fbzf5WLkFRvUAifTBpYX9+EYVjIZVMSlI3NqrQdKqsJq1yKcl15zaJtAtcsGKd1HkmRXG+srq1JTrVcLksuWBQuuQYjCbFnBxLrzKmTeMBcb19U+fi3rPs7VJ5LwzSYa/HRaHTk/Lm2JSA/P7+IAwemJOfLnEitVpN8s7DnHeYjNNmPZGNEZYvr4Kidv71beXT2UQS+XyJwDQM9e/BuBaDfeZcAyRy0maRjopQAL2VASekkQ0sxtxTALC6HZICJfKsjT5HfZLUdFLum3WqiXt+UpGcqZaHdogd6F5l0UgD0enVDAdauLQB60jRg0SPVp/y0kvMku4gA+sTEhPhAsuqKzHMmcJkaU5IiNlZWVoVNTlCP0iis6NrcrMFKpKGbBNBjknBvdx1s1hrSkZfLFUnmU9YzRZ9WkbumXLUNz1cMr16fDLmOJDAJBshAt96ApVs4edsRkQblQLi0vCzsdrJ4CZ6Ll7QwuhICqJfKo8gVmKjNymdkytu2J+C5blgC+pEwRkCRrF/xGgkAwteCgHafUlQN/XoQzE5vgd3KSis4k0lwJk23A+j8S9XGbcHc4XmEBRsEthQAvQXvhK8V23DLGFtZDISMHZXKD/cs4OXQ8beD+QooV+eqJEbl9RCArjDMYJ9yzHD/10Yu9C3fOjrPU8kPB/EPqlJFFph+vEFxigDG4n9EkFzdA9sYnwKss3AlYOjFFIigpG991KubmLt6RSoUDT2OsZGKFGOwoIX3pqkbMumqV2uSvGexTNfuoNasyz3PH0/mm91jpSFQKo5IO11fqyr2OeXUBZRSrSibyQlDnaxN5XOjbB+4j9DjiRNCJRvEohxbqh4F2DFNxHRD2r7teSgUSiiPjKJUGUFc19Hp9wcAXqD8OlAHUNK/WyDNtivga8F1v7kIeigXrCQUgmMNXqvfOwAT5H0CeUNtMGDj3fj7QWPZ1XeuOWbYZsN2f4NjBkLKUk2qWu0wmDx8h26BtOo+k7vlmu8M9zDX3OFqth7ITgTHuTZOAqYFxyQoSHz2db8T3JuB5EMo0b3Ta6MWDGrBor6zdfzBfT58noMGt7s2thd2o+pvw75z+Hde7zzVwKxixtc7aQ/X6/lf/btEFSUAR8O+kUVnHPv7/Y6oXrCgRzfI9aZ0Mt/vwrbJUFYgIPtTejuzO+B4SxZrNpPE2GgZly6dxdkzL0GLuygVMpjeN4a1tWXU6ptSmJdMWlJAx8VZp9sXW5ZMlv7QBVRGx2VM57xgeaWKRtOBhxS4ViOQLl5bwkDn/EKx0qWa2lEsdVHW4T8pIlCe2aHiDkF0OffhgqdA6YJMetejIocG+Bo8O4aknoGppeB249A9C1Y8Dd03MT1xEO99zwcwwrlANofKSBHV+ibOnDuDJ7/1NVy4ckbY53rCh5EA+m4bftyBZqoiQaSQbMsAACAASURBVJf9q0jCOUohaACgB30Krzt/G1no7HPJnKeUWsKSYiXbsaVwkHMMKvZwEc8flc0XoJsJgIv5mIF8eQwHDh8VxjXjTGayaSWRyRCABnq2jVa7LWpAVoKV7AT1Qzl2NdaH7YP3E9uC9AhBN8l99MXnTZfFPRfRYk0S2I+IeorHMY7zTBcaXLEf6XUaUlyRSaoCy3TKEnUDfsaCi4mJMZw4fgzjY6NYWJyXdliulDEyNopUOqPk6swEYpoldkEvvfgKHvvSl3H8xEmMjU/KmLZZrWFlbUMKMmfn5nHm7DlJNiRTKUk+cNziPj/+8U9gct84Ll88i4lKFlP7RlAeKcO06HVn4wuP/BXa9Sre9/6HxSOc3ueZbAa12ob4oxNYZ/tnPcajj34Rjz/+OO677x5MTo4jkbRE6pFzXgKsLBZl0qFYLEq74W+ZnZnDxfOXcfbliwKej1amAaSQSo9idN8xFCoH4Maz+MY3X8T5KwtYqTbx3g98EKfuOIlcXkcixflmB88++wIuX7qAleVZLCwsYGF5BUurVbRafSk2OHjgAEYrZaQTSZjBdeJvoZVSLpuWthFaJoS9iJJwD9V8hgF0tUVQmyJ2SYqxzvsxGG+kDasxgkWE1+17h2V9Xmdc2+mc9lZt919+9z8OJNx5TZlgIgP9kUceEXbI2NiYFAnxwc/5OpRmvFXnGB0nikAUgSgCUQSiCEQRiCIQReC7iwBtmDjHI3hO//NDhw4N5nhcNzEfx2JZMtAjAP27i/Vb6duSU4sDM7MLOHRwSvL7vW4flqVjYXFV1oxdUfOkymccrTal1z0kE4aypbNpbReH0/dgGCy2UHk1php6XUeKtS2LKqL8HkFzWmPSTg1Ip8kiVxgO8xgEu8l4Z964VCqh0+1JqIinKOU6lc/W9Zgo0ZFUIPa8wXosndQlv1urdVAs0uaO2EtcciuaRqJXDJsbbdhOD8ViAWur68hkcigUiPt0ZP/M25ClTkJFu0MwviP2fsxHvAZX8K10SaNziSIQReD7OgLXAOiZQ3f5hw8fAf1ZCCQTQGe1kuP6AYBuSccaelUIrCDJ6ICty15dPEbpKU6GF+0Q/QGA3mjURHaULBwyzsk2T6cSaNQ3sb62jLRlKtDa7iJGFluMDFYTCUuXAaHZqEuCdWx0VCRDyUJbWV6WBC7Zs6l0WhLFrWZLZN7tni3s1U7XwcpKDZqhiw9onH7kRgIx3RQAnclBdvDNVhvtbi+QQ6G3JH2cOahxcDIUC51Ja/Ftj4nMit0l205HMZ+XRLxIqjiugOW5XEHiJslnOZcUMrk8KiPjwmRKZrICznAw7TsKQGdVmbDSg+8pAJ1RDJiRb7EGu3cAXcnhb0Hl6heGcq6KALqd3ankehXLPGR9SxI2YItuB9AJgCifWvUYZrUG7O7h4w9eB0nc4G91GluAgDrLkJ2u9iMMRQHZXg00DW05uHKKdRey6LlFyMALJIWF2agq/zipFk/ZQOFBgGI5qUCuN66UHxRDL5S75STGR6vZwOryEtrNpjDcCtmcsCgZQHqTp1NpqXStbm5K8pYTtla3gVqjKslsst9YgOI5/EocxUJZJG2Xl9bQFg/0PvpdFsuE0u6UZ1YFNjxN9h28Ty3DFNkfyvVwosRCGMuiFDzVLajoEBeQnGxIsTCIayiWqNQwilyxiJhOYJ+sVX6mkuuqaYSFDup1oLe8dYcI/kkA/frX5o28lbYB6Ntk0oO2dz0GutzSN2IFv9Znb+R3hvcVxDS8X254bq/+jrrPhktxdvB6G7vwxnHaVvhCCW45v52wqdU2W0U0Nyo/urYlBEz/G6pVXPvbhoppdtGodlu9rnYdWGAM+qvXivPW9mpRspOYhT9gq/Bn0H8GQFgInvP9uDDPyViHKMZQPrvXo295F67TC5jR7A8I5FLNRfRWAnnuGDTERWKMkttxOBgdKeHBB+7B7OxFnDv7EvK5JFIJ9i/AxvoKGs2q9H25XEaeXCQ2RYGGVixxlMpl/MAPvAuFUlkWmafPXsYLL13AM8+eQ7NJiXbV78ZjClAmvM8HC5VUXYLyVBfQPADQxWOdfVRQ6BTYhm2NLcHQ4gcgIMdreHG4/TgSehpmLAWnHUPcNeW15lmYnjiA97znfRitjCKfy6M8UsRmdR1nzr2Cp7799QGAbiQBfQCgU46Ni2k1BwnBc/7PBfJWRVaIWHIxqnzQOS9igRSfyhuegJwl/TJBf5lDOfQTN9F3ffT9OFKFUVT2TWPy4BEBnDknpIScaSaEpc2FOAF0Ssxx7mUlWEHPgsOgBCdsGzJWqTF0AKAHMxp+QqOfmM7iMVoA8WKo4iqlSOCI77mhseALMETK3Rcg3TRi8j4tAzhHJAu63aqjkM/gjttP4ejx47JIf+n555DJpXHijtul+p3JAB+6JAbYflaWV/HKy2fwzae/hYMHj2BsfB8SiTRq9QZW1zeEib6ysoKZq7OS9JqcmpT4LS4tYnF5UeQYK+USXKeLw9NjmBwri+pCq9WQsXV9bUWKRdOZlLDzeX9Ua5vodNpwXFb6s3CASREHL75wBmfOXsRtt01jZLQo4PSpUycxQdn0ZgtLS0vihf7w+94n88Knn3oatWoD3bYNeDqOH7kd977jXeh2NdSbPpbXuzhw9A6k8+P44z/7W1y8ugQnZuK97/uAAOj5goVCgbHt4ZWXLuLShYuYv3oRT33zmzh7/iJ6XhxdFp0gLsm+0ZERkRPk2M4CGI7nLGYhE6HRpP8858Ycc8OH8s1Tvbu6Uba0LUKgXHJEA3Wf4b5KOf0Ma1/sYFx51Tg03PftooO+yZuGHugsgKH/eb1ex+zsrBRQcF7GJOvIyIgkVXc7z77Jpx7tPopAFIEoAlEEoghEEYgi8H0bgd3Oy86dO4cvfvGL4n3O58GDBwUolzXoEIAeMtD5fo9KjxEz923dxrgibnYdzM1dRrXeRC6Xx6kTh1FrOFhbXUKjQXIhleB0HD9+TNbRuWwSZ89dguvQNreP244dEhvaubk58VBnDnVsbFTU1JgDJ3i9tLSCft/D+FhJwHgyzxMJQ4qz5+aXcHV2UchR09MTGB2pBP7lHhYWl7C8vAYrkcX+/dOSc15cnBfFt1w2j1SmIKqCtMwlWM6i8lq9hYMHp9HrOchmaZXGnLMDTXPx8ssXcOrU4YG6wuUri2g11rC5vomjx44IAdKyErL2pSogyYvM51DVNOKgv62benTyUQS+TyJwDYCeFgA9ZKArCWYmGwmgE2QWCXeRBmFSM2CguwGQJzkqV5jFTKwZlDwN5DgpJU0Qr9msy0DA/BpZ55RyTicsbG6uYWVpHoVsGkmTrDAHvtODHvdQKuZgGnFhJLXaTQHQ2fGzQo/AG5kyrXZLEsiFEuU16SHSR79DiXhbErvdroul5Rr6LmWiXdhuHLqZgplIo94g+A6RimYlVpfsXPqni7dnR5hdBPqymbRUhhGkIwBIiXpm3BOmJQC6RxlZ8XJ3xAs6k82hUCxJgpmDmPg7k7mVzYuvaKFYfg0AXZPKMVvAxQBAD7Cft9rgsrsJZMjqVjKsr2aAqzSr5Eyv0ZUXsClguaoKuXBb9VrhQyFjSYF52xjowfaBsXlAfRoW9GRmV7HjeI1DNpTK/A7LzQ+D/kFa2COIvnMAXaVzQyb90BUVgIagvwJ1BEAXNl7AIhRpZQWOiGSy+MSG0rbqdVwAdX7modNqYn1tTYB017aRTVKCXSkaZNNZZDNZqXZt1OqSvGVb7ztd9Oy2MOX40DV6lNtwHB/5XFH8zZeWVuX/XteGzYpInWoRpoBSBCV4f/AYvBcrJcoDUaIKIktKH6BGs4FMMjXw9ZHZXSyGPj2OY3HoVhLFSgXFcgWpXI7GPug5joDsvOeVjP5Wwn0rQ8/rxP5nq/+O+QT1biaAHoK0W6y5nY4ee/G/3um+v5vt9trH7BoQ3kOp6e76GxWFXZ9XcO/tLoZhEc0uvzUo8NnJ9wLwPOijrlOvc92d7CVmWyoE4S5VcRDvLVpOq55PAejSm9ESwtClV7OdrthH9HvK44vjechG5xjKymYp+tHiyCToh6XDEE+tLib3jeKjH/lBLC3O4OLF0xgdycPQCNTVUKuuo9drI2EZKJUKKBZZ9NZBrV7HRnVTrCYo0f0Pf+zHsW/ftMxZnnjqWTz2+NP4/N98DdU6gWNVmMR+lnMb9lkE9EQ6TPrxQE6Mn2v6YAwRNR1hn6vCwJCBHkbHCwMTZywCAL1HAD0DM56C0yKAbsGMJ6G5FqYEQH8YowEDvVQpYrO2htNnX8JT3/4GLs4oBroC0Nk3toA4AXT2sSGA7gr7XDHQXw2gC2uXY5l4zLN4kL9ZQ5/zFMdGMmEJoM7qdQLoIg8OoNnpod13URg/gJHJg5jYf0gSOJRw53aGmUAylZEiPyr+tDpdJFNJmR8ShA/7tUFxRSjvLzBs0F4CAJ2KI47IydPgXM0pWYApsvRUKvBZjOmLOoF6xmDRPodIuq8Adn6eTphIJS0psiiV8njone/E4WNHRVb+qa9/Bdl8Fnfff29gZxKXuV+71RaAe35uCZcvz+Dc+YuolEeQyxVhUqad/uKbm+p3t9rCsL7/wQdw4uQJaTunT7+Mbz3zLZHNy2SSyOfSODw9jtFCBhurS6hVNwX0npicgGmZ2Nxcl+vU63Zx5szLMi6z6j+VTshccrO6gfn5NayvN3Do0AgKRTVeHziwH+VySZIq9Mam6tIPfvjvyVj76N9+AXaPBQa0Osjjztvvw0MPvg/tTgxLKy2cPr+IA0duR6Y0gc/9xd9heaOJbGkM7334/Thx6jak0wYKOca3hwtnZzB7+TIWZy/jC48+ihdePo14MgubxSAxAuiHg7l3Snl3+74oF9BnXgB0YaA7gYVBUEwoY2/QX4iE+3B/MjRmSlWKahvD4+JAeWkPY8VOetQ3c5u//L1fVT15YIVQrVZx9epVfPWrXxX2+f3334/JyUlZ64QKPkrdIXpEEYgiEEUgikAUgSgCUQSiCLxZEQjX1mGO4UY5nXC7559/Hp/73OcwPT0t8u3Hjh0TAD2c11HOnfM95uVC9aEIQH+zru4bd1yiJBv1Dn72n/2c5BweePAe/Pynfg4XLi/gD37vD6UQm7mH0YlR/MgP/QjuvOsYsukk/tP//Z+xuLCCtbUV/Ntf/DTKxTH82q/9OlZWljE1NYUPfehDuOcerkdNrKxU8dRTT6PRqOO+++7D8eMHYFlxYaWfOXcZX/nK1/HK6VdEge7YsaN44IEHcPzYYcFkHvn83+LJJ5/EHXfciZ/6qf8OV2eu4DO/8TtSyPve974b73/fwxip5NHv2njppfN48cWXJAfyyU9+EolEHJZFVrmPZrOPs2fP4POf/1v8+I//KA4e5Dno+MIXHsMjn/8rwOni5//Vv8Q999yFapXrX1MKsOl/Pqy0+8ZFPtpTFIEoAlEEbkYE9gCgM/8ZMtCFLESZccpLS3I9fO2LN6KkzshI67TRaTVExr3fJyvNQbdLxpONhGlgc2NVAPRyIY9s2hJZD0sH0gkD42MVtNtNLC3OQdPjkqibnBhHXKePeQczMzMiN09p0tHRUUnkdtptYcNRHn5kdFTYs2vrSo5zcXkdM7Nr6PQo68p9MCGlwUxSKpG/gklmJb3J/TMhzKQz5dpZ8UWmECXp7X5PWEYTY2NIJRLC4KW8pu04UhGWymSRSmUk+drt2+hTUl4zBFyf2LcfpfLIzgF0jRLuEsy3XHWWYn3vPKkXOFIPMYbDhh0C0yrFqkDSkNUacLsHHujBNgEIveWLHlYZBBK8Q1yn7VLUPALZzsNg+PbX8tkAiVXemVvbDzM5Y4gFwMv1GOjD7w0Dk5xwK3KVYrvKU4AZxXSUGoEgtjK5JugjQFXI+AwAdPrCyvuBD3rwP+87KjaQsUbvGgJA+UxWWOV8mLopwDZBbrvXV+3cNJDNpZEvZFCrVwWYatSaWF1dl4rDdDonEkK1WlMqIU09AcNICONMfNR9XxhovP/4O5hYL5dKA3+d9Y11MEncbDRE0SGdTIqPLLe1XRetblcA9GQ2j1KlgnypDIM+QHH1uWYYiPNeCHPzQ6oB8qOk0OHNAdDV8a8trrgZnfbN3+deAfTdntmr9Rpefw97AYO/1wD0gYT9LkaD3RZr7BZA59jEMV85pTuwe230um10Oi3lia7FkE4nkUyx3yH45gmru1QsCnju2X30ui2pnP7QBx/G2toirs5cwNgI/cJ8dLsN9Drsd2IibT0yUkYun0W1Vhc5bdqmXLx0RRan//gTnxAWMRUy/uYLj+MrX30G3/r2WdSbHIdDCXeC+JoUZXH4IsNa1HSEIavBNLiwo6KGAs0V+1wphYTFg8PtigC66ztwKF0fJzuXEu4akkZOfM+9jgbdT8LSUvL//n2UcH8fioWiqIEUywWsV1dxRgD0r+PS1bPwtJ7ItxNA7wUAum5q8BxHCvhYJe4EEu48d0ZenZMaGwigCwPd92QOoxv0iDfEwoNKQJTAp8w436f1DPfF39loddHoOkgVx1EYmcTo5H6B4lng1O50xWaG9jSinGM76HS6It9OGw6y2a8PoLNXGQLQA781qnUTnA2M2wOPbJ6zC9/rBz7nHkwNsPSYAOg6+3mPMeiKmkE2ZaFSKqBSzGF+fhb5fAbvffdDOEh5RMvAk9/4qtTe7T84jU67I1Y7o6MTwqZfW9/A5npNFAxabc73PHQ7fVRrDfEBrzYa0DRdPN9pD/DQu9+Fk7efEvWh02dewTeffkr80Dne5tIJlHMpWGQCzF+FoWsyJ73vXe/C1IFpUVxi1oF2Kd9+4mu4euUiqtVNVEYqUmjywgvPY21tXYDyw0cOIJ2mp3xXEhVUaUilUgHYymJMS4pAODXwbB+dZg9zVxeRShQwMXoQjmui2zfQ6GjQrALceBrzKw2YmSImDxzDw+//AI4cPQrP6yOOHtx+HZfOn8H68jy6zU18/etfx+nzF+AbKfRc0YyQeI5UKkimEpLsYPtjgQBjkU6z4KAu91Eqmd4qWooA9BsOaiGAHo5p6+vruHTpEh577DFJjr373e/G+Pi4XPfoEUUgikAUgSgCUQSiCEQRiCLw1ohACHxzPix5S8nnDZMqAiKM58m8/sUXX8Rf//VfizLj/v37ce+998pcmvk3Aul8EkQX5cbAG333APr1Mjh7ybbc3Bgr7c3t56ryByo/e3Me27Kw16gmhrSmUFM3PIfwO8N53+ud3bVx3/oNrq9hbmUDP/Oz/wS/81u/g/1TedSbffz6Z34bTt/FT//MTwjTe25xDr/5md/GJz75Sdx+6jhsx8Ozz3wHf/Hnf47//qd+BgemJ/Gbv/FbeP8H3o+77rxT1HyZHyF7/GtfewpPPPEE0ukMPvaxj+C+++4Uu9y5uVU88l8fFU/1D334g9LePv9f/0awmI989KMol/JIJ008+neP44UXzuCnf/q/wdzVy3j0i1/Dj/3YP8TJkweFULi8XMPC/CK+9KXHce7ceRw+dAD/5t/8IiyLeQAXa6tNvPAC2/dfyee/+qu/gnvvvU0IWJ6vY252Ef/q0/8C//4//DLe8Y47sLFRV3lgWvH1yVxnLuath3HcnHYY7TWKQBSBt3cErivhfhh33HmnJFSVB7ohEhskaAkD3Q880ClvSpBPGOgUSVZAHp+6SEorj1N6ovY6rQBAb8G26bfhottpy2tu12rWUa9tIJdOIpNi4trA4f2TODA1ISyz+bkZPP+d5zA1NYH9+6dw+PABAbdX11Zw8dIlGXBHxkYwMU6mjyXVWZlMQuRgK5WKsH03NutYXFrDldklvHz6MjY2Gmh3bNQbXfRdQDfMwFdEE49LJtXpz0ofVSan6XlOthD9NjmYUGKUrPh8VjHTKWVJJhjnTvSK1+lXSD9oMorjZHnR31kT39GxsUkUipWBB/r1JNwVA91VDHQB0APW7Vusxe0e0ApZ6CHYGALl4d9sQSF4fQ2APgSohzy2QTjojT5gRqrvkSm5XS5UprjBVwighyUJ106QlEy6Og9urgoEtljpWxMlJd8eyLhfd9K3NYkanl6F1XZh/IYBdGHOB7bLnFCE7EKS9MICBAHSA6a5yOOK8gPZf5R7V896vYqlhQU5KxaqCIAeMMd80gcD6Xje3AReEskk4jp/rSN+q5Rcb7e7qG7W0Gp1hIHuuTE0Gi0FoBuWAOhUYKBlA8+b8u1k2DF6ZKbnslkBEvg764164OFKdQlWLVri5cqOpNPro95sinx7rkj59pFAvt0UX3TH98WCQTHQ1SV8dUHDltR+2C5uFQM9OKOhoou32I26i9P5XgPQZTm2C6b3bsFmFdqbzUAP+v9wgb6LYo29/J69AOgEdql+oRucI5CF3hKwkOMkge9cPoNUKiGKMgQTKWedYoEMfdM7bZkXFAsZ3Hb8EKqbq1hZnkM2bSKZIKDNfXagxX0BSEdHKyhXSlI8R6bw2sYGFpeWZez9+z/8DzBSGUWn08OXHn8CTz39El4+PYtmy0Gv7wn4zP5W2oSv2Oe27cpchh+wH2OBEYuLpC8WH/SQgU54PbDcEDuR4LrEfNieDdu1hTXMfse3daTMnLDQ/Z4Bw08KmK5DAegPv/d9KOZLsrAtFPNY21jB6bMv4pvPPIHLV8/C1/viga5bUAC65sEQyTOyzpX3ufqfv0d5h6naKzU6hgx0sf+IxwQoZxEglX+oMJJMsACK8xOIeg7Bb0PT0e7ZaNsekvlxZCsTKI1Oqj7Y80XGXdMNUdPh/LBPGXSq65iURjeUYko4woZS7pyBhXLuQ57o7Mdp5cb9EkCPaXFZRJOMTOk4Fih6rnpqgZQ7ay9MPYakSZWgjgDsmZSF0UoRI6U8Ll08L0WOd5w6gampSSmivHr1sjDtR0ZHUKtVxWctk86hWq2Lz3k8ZiCXL2J0jDLpbSwvreCV02dQazRVAWSPXm4lkVy85757MT09hWqtivMXzuH06VfQlMJQZTt07OAURkt5LM3PImGZ4l1O6fjK6KgkLCiZT+n2F579FtZWl0XCnTLzLNikH/ri4oKA6iOjFblWvLaUcc9k0zKXJUBNNrzr+1KgOToyjka1iYW5JTz/7EtoN22YWgZ9m/PNNIxEGc1eHPUO0HEMkeUfnzqIH/zwRwQQX19fQb26iur6Ii5feAWt6io0v4crMzNYJpgfs9BxeJ2UhHulQg/4pNw7ruPKb+c4z/s4BNBFHSpQ0VHqL0EPGTHQt43CEYC+i0lJtGkUgSgCUQSiCEQRiCIQReAtEoFrwXLJFrIQO8g3CFHG92WtFgLojzzyiDDMbwSgk5Wbz1PimsqNMVFfpOz21mO7omLI9eGKj2sn16PdIf2o1drWo5FqTJMcfqicJkClx3WhWtvyHHks5kz5HW4nOcqBIhQtTZUXtmRwY4FqW1A0wHUb1yYhCErlsEFhAL8japq+5PdcUXljTi8uFq88V51kIRafx5TardiAaboQarhfSfmJ2hjf40my9j1Yf/O8uR4J8u9hobu6NszNhpEjCcqBSytWX4OmJUVdl4ExdBcxn2s4/jquY3XE4yZoOueIChqpdapIneKcLKomLsLfy3iJaxtciT3X/4E+nxRk6xr3F0e95eGf/NNP4Zf/t1/C8WNlnDm/il/5lf8Dn/70p3Di5H7BCmhV95nf+hNM7z+Ie95xlyibLS1t4jc+85v4yf/24zh59BD+11/693jPe96Ldz30ThQKJtbWNvG5z/0ZZmauSG729tvvwI/92McwPsEicQ+XL83i8a98GUeOH8JHPvKwqOVevjyPv3vsyyiUS/j4j/4w7FYHf/N3X8WVhUX89E98HFfOvoTP/+2X8Y8++XEcv+0gMgkNr5w+j9/9/c/Bsal45+PI4f34F//8Z9BpedjYbODcuTP4o89+Vuy9qAb3r3/+0xgfLwnWMjZWwMpKE//ul34Zn/rUp3Dy5DSajT6yWVNi3qWKXdIMJNzDC8ZcL6/xUDHFsLzoW6QPiE4jikAUge/HCFwDoGcP3uUfPqIAdCZKlYS7IQlHjkX09ebAxQ5UDVLKr1K8LYMEKQFxnQMaE6WeC7ffR7fTQrfdRLvdEu9OkZfukKHWGUqS2jDoeW7RNzmBDzz8HvFCTZgann/+WXzpi1/Avfe9A3fffSdOnbwN6xuruHTlMs5fOA8rkcCx40cxOTktTKuLl84jl0tiYmJEvDY4cag1Wlhe3sTlK/P49nMvYX5+FesbTayt19HpUeI0IYC6SFXnC9BiuoCBjUZTgHQyeIXFpREM5MRDeU57rpKo5QjP6kFKqQjXin4mno9kOqfY6Oms8K9cP44yZVvzpdcA0Dk5IYBOX/TvMQA99BaXbH8wUAr1euh1CKDLwBkMnuJHqx6vAs8H86PtAqHxANjetuuh+/zVAHq4923264EHenBsYfYFNZIBQB/6sb96bN9eRTkAFqT4RH3GybZM9AL0Q4HnZORtkfTZ3giK8J4Tj1gBIThJV/8L+9BzgieLO9TrRr2G5cVFAbCZzM+mMzIB5i5YFUi2OCf1jKwe15BIJVFv1rC0vCBKCmriGpdtOVmsVMbgezEBrARUIpQU02HqhrDQZHLNdtvvB/dITApPtLiabPf6XQHNOPElfZHbV0ZGJJoE6Kv1BnxNE+9zPrOFIrxYXD3ZEghMcdJ8QwA9bBnhYoOTZ+2WSLgPWub3wATvexFAv/nD+94A9N2d15C88cBu4vX3cCsAdPZRNq0bYkAiacBzeiLhziIe1+kLA71QyIlctU4LF47/nY4snuxeT+wmyLhNJQ2YZgzN+gbqtTXxRc+kLVTKOQHlXZfFOS7GxkYwObVPvMoJcG7W6rAdV2xT3v2ehwXwZL/19LdfxPMvXsS584totGwB0FkAtyUNrfzPqapDNZ2wmIjy7SwQUgC6WqCL3DsTDoGfc5gcx9h3xAAAIABJREFUkR6ZDHTPgeOTgT4EoFtkoGeBng4DZKBnYPgJTE8ewsPveR/KxbIwTMmmX11fxitnXsDTzz6JK3PnAb0n/uea6aMrDHQPVtKAw3lVIN2+HUAPGejBuDAorOJYwSJB2mqQJa7Y60nLUkkW35XrwcICMtR7toe+F0O6PIVsaQK50pgw9dmr9mwHMV3Nc1jUxAp5Vp8TVI9ruqQYwodKRoQjeAiiq7EsZBoQCCYIz36dqkKGyTlWXNqLa/fg9FUhBudZ8PrQYz5SCQOFfBq+0xUZ94ShoVLKo1zK4fz5s6JkMDE2gvHRUVRKRSkcSGfSyOayWF1bRbVaE5Y5wXMWiI2NTuC2E7fj3vsfEKWVSxcv4UuPPS5se17LheUVlEtlPPjOB8WXmoUgZ8+dwczVGSwtLUhyi+B4p1XHfXffjqMHp7G2siSJhFKpJP7lZPtToYi/k9tSwt12+igWC6LMwLGd82OC8pcuXRRGN79DEL1ULmJkpCJsZNoM8bwTiSQK+RLGxsaxtLCC86cv4GtffRLLC+vodXz0ehpieg6Z3ATW67Y8nXgKVqaEXHkUP/TDPyoJvAvnz2J25iLmZi7g6pUz6LeqSBlUU/Bg+0DXNdBxqCkRx+GDh4QtTwCd9x3HcjLQOe9lEUgIoCeTqV0w0JkJYwXu96+Ee8RAf/0xLNoiikAUgSgCUQSiCEQRiCLwVonArQDQu25H5uOKrBMXu0il7xoUpxIMFxVQT4rX2+26rLEJSLIwut5ysLzBYuG65OP20RYomZK8NtcXtF5jfk8XpTVly8WcHQljZMZznk9iDUk19O7m6q3PIvQYleSAvmMjnUqIElkqYcn2zPOzUL7ZaCKbzcCzbTg+17IpNPtcx5po9XwYWgwJAzC5lmzXYFEhzXXRtT1oZhK252F2fglj5ZKs/wq5nEiQb2xsyPlQUUzTNVGy4xqPeAULEKjYxXPnb6lVa6ht1MS6LJXVkComYKYKyGZH0Wj0YPdcjJQ0eL11KdyO+RaWl5qwXR3l8XHY4JozDivuCP7RavYkd7+0sIFev4mR0XFkc0l4fh+NVlVY1QsLi5iYOIh2py8x89w46ps2/tk//Z/wP/+7/wVHjxextNzBz/3zn8Ov/+Z/QiZblALyRBL4y7/+Ci7NzOEnf/Lvo1wq4OXTq/it3/xd/NzP/mMcnD6E/+tX/x88+MB9eM+77kPC0nDp0gU8//xzePCB+/HiSy9jba2KD3/4gyizuLrl4rnvvILLM1fx4LvuwO13HGEdPtr1Dj73yN+ADpef+NiPIN7y8cRzz+DZ85fxP/zEJ7B49hX83eNfxQf/wd/DHXeegGbbeOHls3jm5XO4/6GH8OLzL2B5aQ6f/pc/C9/2cPXqMp579tt4x113oVWv4T//+q/hf/yFf40D09PIZpPotPpYr7Xw87/wv+MXfvHf4o7bK5IrZjt1e45IwIsamqqUkDbGkgXRNqaa3yCVzvXircpQvlV6meg8oghEEXjrReAaAD1HAP3wYdxx153odhWATtlkAmkEdMnu5oC5BaCr6q6QAUv/cw7pBNBZLeY5NuxuB912S4Ho3Y74OVOytSWS7g0B1hMJQxjjnUYdGlzk8in85E//BH7ohz4Kr13Hlx97FH/yx5/Fg++8X6qyTp08jpXVFVy4dAEXL12Qaj6C/vSUoeflpSsX4Ps9JJO6sNQoL8oKMHpLXrw0h8e+/A2cPXdF/CbbHRe6kUKxNC4s9Wajg2yuIOAgk+rNehO9bk8S/UwaUnZWavriTEjHRGY0FnPER5SscyaWmVBlMp/J5VQmhzSf6XwAoMdQrowjXyghmc7KAOF6nJAwiayLvCgHj+sD6G+9gWO3Eu5bxWQh45y3hZKdVY9wpOSEcIu9NMwlfy2RF/VtBbbHWBk4rMQ+yOyHIPzQLRnaqgdvKXBdDebDjy3QfXCUAfNdmOg7vMuZMA9jN6iUDFmO4gke7EhIkUqGV3LMqnUodmHANCdgTs9YzyXQTcYe1RFcKVBpNf5/9r4DTK6yXv+deqbP7M7ubO9pm0oNSEjo4BVQEQRpghRBUa8oIEhRBLyA1IsgSrfQBEGlJJQEQigJ6b1ne9/pvf6f93dmdjcBL9nc/w3c+8w8zzzZ7E455zvf+crvbSEBS8QymdxKWkQZyfrTSIYqnRNSzDjnAjebEWcHqso0Og0MerpBWGTBrtMZ4HaXC0OQjEcuvtVs9KxYGhMs4GfzQYajajurE5t23hsE+ZMpxjfkhIRC4J7bgFK3W8gmVNUFwhEBZ8oqKgVAd7hKkdHokGNbycmrWel7B6Cr0I0KoI8hYuzl9dn7l40qg8dr4T4eVfTeH89//5X7OsqMF6jl+e/t/VI4q/E7Xvz322PvPmH/Aej7YuG+d+cw+qpxK9BzVHarG28C6OlkDLFoCF7vkKhzCb86XXbJu+LcyVgWjk8WkwUGkvFyWck154YwEQ8jEvIhGglAr8/K7+hMEwr5xPmltMSBpqZGNDU3CgFpYIDK7a1wOJ2orKzGhImTYLZYkUqmsXHzTmza0oFNm7sQJoCe4nFS96wqzaUHZqkQICNfPWvVjo+/F+sCGac494/YuYsCXf0bpwfpkxye9IDWQCeOfAZ6UgeT3gqjxoJMVAttVoERZuhyzEBvxNw581BZUQmXwwWr3YKBIbrjrMHy1R+hrWs7NIakqM+1ShaJtKpAZ9QM1xfpLBUBqvqcduxyDPltp5Cr5ODVcV/cSahI0HL8JzuehEENSlwuyUHn9fD5vAiFg0J+CkbiiKc1qGmZihJPHUw2N7Q68u81QuqTE9VRSaCqx9PkD5J1r6XSYbQPqWvDUUW8tHk+YqMAoJPJzoIJX8g5h9E7BgMBdK0KoCeiiMdCyBIsJ4AukSWc6xIwGdVMdA3SkhfndFgQjQRhNOgk+odRP7U1NahtbBQ7/lwyge6+XnR39aCjvVNy16ikb2poQsukVkycOh2BYS+2bNqEV159XVyYqKyny5HNbschhxyMyZMnC9mB607m0rHN+DcC3lazglBgGJGAV2JTOMfTxWDu3CPR1NgoCn92GargFyyYj0g0hJqaakyaNFGAdH+A1unvYeXKFTjooAPR3NyE8vJyBEMBWTtLYcholPVsRUUVtBo9vF4/4tEEerv68eb8hejpHEAyThcIB5JpA7zBNFIwI6uzAXo7tIodBosDZ5x5luQwrlixHLu2b0J3xw4MD3YhFhpGNh6SOBfojUhk9YhnaLOvQ0tzCyo8FRK7QtU5H1QOKIpJsvKEbJpMCelz97Xc7sTGT4xFEl1TBNCLFu7jnaWKry+2QLEFii1QbIFiCxRboNgC+78F9guAno3Knk8AdKlpMSJsFEBndJqqJudeNIV0Ji6Ob0k6dAF49Y1FuPWO+7BuzXpZ8//oyitxyUUXidsYRWLcexv1ejWHmm6VJiPoUBkNRwWAN5n0UMzc32kRDcdgNJvR09OPhuYmpIiKIyMkarPJiEgwDLvDIrVGr3cApa4S+L1D4oBpsjqQ0ysIxDOIpbRIZ9Owmg3gTkJBColIQJy2RCQDPQa8Aby/bBXeW/I+vnP+t1BR6hKy+fr16zF//nyJOiIpmTFXra2tuPTSS8USn3sRAf6zWaxatQpvLHgTK5Yul/1aXUsZvnr6KZh33Cmw2ith0FuQS2fhtCShh1/qp90dPvzlqX/i/aXbcP9D96OqwYF4LAxjNiWubekUEAjG8PJLr+PFF1/EX57+I9xlNmh1GWSRQlvHTlxzzTW44gdX4ai5x8Hrj6LEacWWtQHccfu9uPTy76BlYj1C4QTuvv9uHHP80Tjxy7OlbtI7lMb9DzwsXr6XfPds2JwlWLliG956YyHOOv0U1FZV44H77scRhx+CY48+FCUuRerCVJ6T5P/qa69h564uHHvcSZg5s1Uc3l76+yL09A3j+JO+hKoaJwy5HBLhFB75y/OI5bT4ycUXwZbS4m/zl2BTbxsuOecsDGzeiIXvLcaxp52EWTMnw5jNwBtMIK7VIxiL4PVX35YazY9++F0RIJAIQQe/ZCwB3/AAHrj/Xlz5439HTaVHLNpJpBjyxnHVz3+Dq66+AdOnOaU8IQB6MiM28MRSWGVgHVVcE9gb6eSn/ja/pSwC6Pt/lCt+Y7EFii3wyRb4FwD6jBEFOguttJHMimWHauFOAD0tRWYCZ2L/wtzLLE0eR/PQcwTzUgkko2oOqli208Iyl5MibjgYQCjkF/t2p8OKMrcLvsF+KZSSsXTFj6/A6WechmB/Dxa+8Tqef/5pzJgxFa2tkzChpRle3xA6OjvQ0dkOp8uFmbNm5oubDnT3dsLvH0AsHkRpWSlsNgeMikXYZlSgz3/jHWzcuB1dXUNi1WK3u1Fd0ygW78PDAZgUq9SdE/GkLCIILhbOlWV0ApJanWpVazBooNOzgE61ONXDtMqhqktEtjAYzVBMVnmSxqfRGlHmIYDu3gNAV9XmBQCdxWkC8GKxk1e9fxG78HgBrRHwU05mLGieV3V/Kpi+55mPBd93/5yCUzOL91oB0NnJd0/UkXfvgdzt+TuxjtkNPh99g/rewv/z1vH5U9lbQLBwnIX2EzAxD6ATrBGbokI2epaWOVRHqoCIAOjMiJWc2FEQhZa3BFMKADoBLd5zArJQUZ4kK5RqMYsAQgTBqRpLxhNCEmFcgWqdpALVOr0eJqNJLHSY61tWWiZuFN5hH1KJtBBMODawmK4wn1xdwct36fS0aDfAYbPJwp7HRXCefyNwRZYq7ym73SlODZFYDJFYHDqjEW6PCqDbXaWAziBgjQqg57WLe6VA/xwA9JHogb27U/8vAejjBc/lDioC6HvXUcaMlep4obq+jJt9MK5v25N0kqcmcVwdM9ZxfB2hI2Uzomg2GvWiGo6E/RgaGkQyGZO1wagCXSOEOoK1FrNFlNDcYDvsFt7qiIb9EukSjwbgdFqg1+WQScXh8w1K5teBB8zA1OnT0DShRbLTd+7YgcVLlqCuvgFNzS3CsFfMVpl/O9p7sHbdNry3ZDUCjGuhAj1v4S4uOsKIyskmsMCEEgs2sZRTLeA4Vo4A6AKn5wF0NedjZBbTGrXQm/QyvuUyOmQSGih6KwywgPi3NmOEHibosgpqKxtw5Jx5qK6qlhx0i9WM/sFerN+4GivWLEV79w5oDCmxcNcasqJA1xBAtxhV0DqTFSX5KICu2s8LEC3rsN0BdFrjFVxzqMimtXlzUyPKy9ywWS0YHOzD8PAQAn4fBr0hBGNpeOomwFpSCb1iFzs9EpjSnIb46bTW4zpH3HY4X3HOUOM1VBrCKFG8oDhX/5J3CSkYzgicn89rZ9kkrz7X6zVybVOJGBLxEHKZBLSaNBQSFHIpJONhlDgt4k7ALHSthsRMwGpRxOKfzP2ykhJRf7fOnAGLQoJmCF3d3djV1o4tm7bAZLKIeqC5eQIqa+pk3unt7MKG9Rvw5ltviwsL58q+/j5RWLdMaIGnwiPzWn9/n5BAU5kkbDY7nE47SkqcGOzrgX9oUEihyURciGGzZx+CxsbGvCUj4Pd7MX/B6zL3ejzlaG2dLG4KVIO8//4SLFu2VMD6iRMnoqq6SiU3hIJSELLZbeKyYLe7hLw2NOiFNqfD8KAXr/5zPtp29CAaysBkcSKZZhEqhozGAhgc0JlKYDQ7YbKX4FvnnIvqmlq8+85CbN20TgD0RMyHRMSPVMQPHb3yBUA3CICe3Q1Ad4g6hWt/Em3NJouQWKlGTySo1xibbPjZKyLVVrKwpBrjspG3h5QVXiGfZxxj2Bf9pUUL9y/6FSoeX7EFii1QbIFiCxRboNgCxRb4lBL6HnnnfMX/bwt3VYFOi/E9AXT1/wQvWVcjbzUeD8se2mwxIhoOIhKN4t4HHsY99z0kinHFbMZXTz0V11zzM9TV1uZV5yr4yZocCbEk/XIvEo/GBJylWjwa9kmdnapggrJi1gbWqHOIRCNS+ytx2pGk8C6Xgs1kQU9vByrcZRKfxX0ctAZktAqimRz84TTcZRYYdRokomnYjICG+zhkJQIyRdBUZ8QFl3wfR8yZg6OP/BKmTpqArs4OsQAPBAI49dRT8ZWvfEVy5Z966imxTr/ssstw3HHHyc87d+7EXXfdhS2bt+Jb3zwLdTXV+HDFIqzfuQ5zjzkZ5533fdl7G7iPCQ8jk+xBV9suPPHI03j1lQ9x5FFfx90P3AedJQuzkoUuFcNQ/4A42b3417/j5ltux0EHHIh3F7+NUCQAk4Ul/qzEcj3++BNY8MZiPPP0X5HJ6iWedqgni/PPvxx/+ss9KK+0obcviw+WLcXr81/DeReehxK3giF/Cn/809OIJVL4xS9/BE+lB6tX9+K5Z17A5Rd/Dc2N9bjv7t/joFkH4NBDZqHMbRLbd7rnsZ4xf/4CbN66C1864ijMmNkqzl5PPPkiQtEUTj3tRFTVuABG0wbjePmNtxBKZnHB186EOQ7MX/I+1nZsx0XfOhODWzbjnfffw/Gnn4SZMybDhBziKSBj1KB7cBj//PvbSKeiuOLyCxCOZGFhzJ42i3g0g8H+Htx379346U+uRF11pZDX2a+8wSR+dGVBgV4iHYjW+EUAvTiyFlug2AL/+1pgDwDd2TBq4U7wmAsB5g6rALqa7c31AtWjBL+oxuZTVcCmBKxUVejMr0yJ/WaCDDEq0AmeiV10TlRGwYAPwaBPAHTmnlZ43FJ8TMUjsFgM+Pef/BBnnH4autu24aP338Xbby1ARWUZqqoqUFtdhWgsgmHfkOSdu0pK0DptKqZNmypWl4GQH+0d29HVvQsOlwM2uxNWiwuJVA5d3QN48813sGVLO/oHAjCI+rwC9Q3N6OrsR2/PoDCfEjGC53HJauXCxWIyqaVzsS1VbegJnLtK7TCYdIgnYmJlw0wV5qmTeKDTkXygEdv2HHOiDWaYzDZ4KqrhLCn7VACd7yV4ywUKFcIEz2kjqoImX7zHeAH0Atw9asmy+zmN1ZyPoNx5y5bRImq+CD+SayxSwXwRNm8VKwB6Nt8nP2Xhu6fifDdQXc34GUlrLwDmu6HuY7K4xyDtn10u3kPRns8eGgHP8/m6kree5aI2J/eXACViPayC6FnmndOqXax8mWmbEgUo70NmxqqgUEaU6QQuuMCixbLRYBQWJ5XkkXAEVD2lEkkBwwmgMwedBXpGOFDBSbUmf8++WFriFuYBC+XM9ZGnXi92UGQZ8hg5NnABTBCNecelLqcIx1OpOPx+vzBGCWAxY9ioV2AwKkhz4Z5IIElbd6MJLnc5SsrUDHS90Syq9JyOzg95qC5/3T+ZgT7Wwr0IoO/raLEvCvR9ATj2F4C+r8c2vvbbNwX6+I5NBZfGq0DfF6LGuBXo5AlryHVh1IlG7KxDQZ8A6Lz3mV1OhbnDbhUAUnK4afOmY9a4Ik4VtOPmWEbrd99wPyIhP5qb6+T3/b1dwmj3lJXi3HPOwqzDZqNuYgu94LFh7Rq8/PLLaJ02HdNnzER1bS0sdhczZzDUM4AP3l+OJ596AUPDISSSahYd1zYqyKsqzyU/bYwCXafVgU+6oOwGoOdV63mPExVzJ4hOgNqghU5hrIUOuawWmYR2RIGejmigzSgwaAigm1BbRQB9Lqq5FnA6YTIr6BvowboNq7By7cfo7NkBrZKG1pgdBdD1OZgsCpJ0uOHYTiW6uI5wLmBZQ1Way8zFf/MOJZwzqEggiM7X2awmscD/0uGzMXniBNTWVKO/r0eePb296OodFMu/rMGJnN6KnM4EjdYgCnO2WjrH9YkGWXEDUdc2I3NlLg+RkxwzMpCM7U0q+aMAsbJvkqhVIANIXrvk9zFrTiVhppJR6DRpKRTQiYDYLkH0qopSsXJPp2MIBb2IBH2oq6tCmbtEgHQCvA67DQfMmgGL2YpIOIaenh60EUDfvA1VVapbQX1Do4DpzDvfuH4T1q5bj5WrVst8Y6famjaHJkUKS/F4VIhgKXFToXJevR+NCm3lbXDa7XDabEIKZd/fvn27FBBoY0g7dxY56PCyZs1qBIMBuRe4ZqWbwqGHHoKtW7di9erVqKz0oKLCIwA7LQrVe5gAOtezzG8PCYBuUiwwGczwDfnx95dfweYNbRjsj8JEkpzehERWQTgKxFJ6KA4PnO4qlFfW4uxzz0d5hQevvvIPbFy3SgB0HVLQZGLIJcIQLUVOg2TWKBbuGQ0t3FtQ7vHAYrGK24zkMxJANxNAd0p+vETCsP+PkA8/a0Wk5i0WItP3BMtHoxb2ZVYa3wi+v19dBND3d4sXv6/YAsUWKLZAsQWKLVBsgWIL/PdbYL8o0MdauOddFQtgOuuejBcVYYqWUVJREXYpRh1ymTTWrF2HW/7jLsm3drnLkIzFMHP6dFx73fU47NBDJcObNUHu3UOhENp2tkt9rqa6SqKvopGo7CWdLpvsYWKROIZ8PvT3DyGaTKKqqgYul132Ntw/ZRJJhCMBlNE9MpvAxrXr4PZ4aEspLm8WZxmc5WWIJLUwW3VSn00nMnAoOmTiIaTiUQHjQ/EU3li0BH99+RXceMN1mDW9VY79nrvvxltvvYWf/exnmDNnjuzbuQ9es2YN7rzzTsydOxcXXXQRrFYrnnnmGSxatAinf+N0nHrKV0GlfmfvVtz3+/vR1u3DpZf+BAfMPABOqwkBby9WfTwfzz39Zyz/aD2CQSMOP+IreOAPD0JvyUKvTUKXjGLxonfx0EOPYNu2DsQTOTDy9pVX/w69gfnuCfgDQ6iuqsTwsBcn/ttXccX3r8SZZ52HXEYPgyaNr331Clx2+UX46tcPRSSuwbAvijfffAtvLFyArt5e/NtXTobJYoMvEMJFF58BxVyCrk4/nnziKZxz1tfR3NCAB3/7AA475GDMnn0ASkvM4O6be2rWXhYseANdXf04/Ih5qG9skhL683/9J8KxJI47aS5qql1wKnrs2taJx557Ga7Kcnzv7HNgigGvvfsBVuzcgQu/eQYGtmzB4g+X4LjTqGSfCLMGiMZzCGWAcMyP115/F5GgFz+64iLBKjIpXsekuNn1dHfhnrvuxNW0cK+tEXe2WJQOoxn88Mqb8xbu7jEAegqKoh1VoEskHuu9RQX6f3+EKn5CsQWKLfA/0wJ7AOiuhhkjGegsjFEZSvbYKICuKtAFQKcyWquFngA67aNTSclDL6jQqYYlgE6LdmadUo0jRV4WqTU5hAJUnwekECmqIYcVsZBfwD/FqMFpp52CI484DP09ndi4YTVWrVwm+amcrCs85fTnlkzlSCQCd5kbk6ZMEptM5qD0D/Vjx46t2NW+Q9S0Wi3BPkUA7FA4jrXrtkgxPRajzboGGq0CRSF7LiUKGjqKkkmXiDFjkzYjWlHJ0RKcoCQLp0ZFBQi1hhy0etq36wUITKUyotJiwVlvMIFusZmMFhnooJhssNpdcJWUwe4okXz0nEYnr0+mVQX6bgA6s2eYgZ5X9u7hJv4/0yfG+aliHCtKvc9+jFWfFwD0sWruPZXioxJLkQOOqJBGbGFFuVSQQ+Z1b3kAgSpJAdDF+mg0h7UA4OfFg7s16Yh6bix4Dk7kBXnUmH8JFOTVdv8KBPtk6XiPdsrnwKuKRvZD5uuq0Ewmp6q7MykC5LRKV9Xk6j1ERToXjgTQ0/lMW9q207YojVxOtWXiopoqT71eJ2ACgXLFqIiajvc3s4H6+/tVRSWNcZlPrtFJni1/Zt65Tsf7n/ECtMWtEtCctu+0dy/knst5ipVvEolEXNwm6DJBYIygArsv/8bMIo4dfFjNVihGk+QZ0ToqyQxigikGE8x2JxwuF+xOF4xWG7R6o/ztkwr0wtUstOvnC6CLrf5e3qQFx4HPvmv2/yv27m7e/bjGS6RRHbDVfj+ex3i/R3pIAXTeyy/al+OSEUZs1fb+Md7jUj/5iw2gq0kLZCKHZH73+30yp9Oqy+Vywm63SDabuNbksjAZTDKO0HabWenMrw6HA/AO9SMaDqCpqRaaXBoD/d2IxcKoqa7EOeechemzZqKiuhqxcEgstxcuWihg6JTWVlTX1sFqd8i40dvdj48+WoWnn3lZIlzicY41dOXg+MZoGpL9MiOWb7x9Od8qBiNMinmkj8rIXLBxlwy6/CyUV6DTgYY56EyM4JyNrA7ZlB5mgx2K1opsXAc9Ldy1FuhzZtRXN2LukfPgKa8Ulw6jyYie/i6sW78Kq9YtR2fvTujyALqGCvR0GBoC6DYTkpmMkI1oCa66i6TGWLUXQHTOeyRbqcC6yagXYDqdjguJoa62CsccNQ/Tpk9FfV2dkBcHB/slW84XiGAoEEF7fwj+SBrJLJ1zDKq7jkaLVJYkQnZ3Mib00OqMedN4NXpmdPwo3Nv/GkCXNSRjgkg+TCelX3BOZ38RR5UUXQMIoGfErt1uJTExi3QyCqfDDKfdDKtVQSwaQDjoxaSJzXC7XXLuPDxu3idPmgRm2gd8IXR396CjoxPbt+2E212GhgZGAbTA4XAJYWL58pXYtGkz+gcHZG7i+yqqmHFnl+iRYJh26lEhiNlsVnmSUMkM+XAoAE+ZG3W1NZgwaYLMkx27dkmm+eDggMx9QnZgpp7FLDl9BNRbWprR0Fgvdu5DQ0Po7u4eAZXZFj6fT4pbyWQSdfX1aJkwEaFQVMh1RqMJsXAc/b0DWPnxKnR2DMA/HEUsQfKrFa7SGvhCaXhDaWS0FpSUVaO2cQK+/JWTUeJ2Y/Hid7Bjy3r0dO5CMhaAQZOCw6RDIBxCNJkGDHZRoKeyQGN9I0rdZWIhz7bitWbuIckHdrtDiHUk2jHGiGPo7kr0TxsX865DRQBd5qiihfvez53FVxZboNgCxRYotkCxBYotUGyBz6sF9g+AHt9Dga7Lq9HzZy3Eb0Z6pUSFrqciPZMQcu8zzzyH2/7jLiFBN7ZMxK7t26V2f/n3vo+zzjoTLqdT9kmRUBSrVq4YpzyeAAAgAElEQVTEY48+hl27dqGyslJIsovffQc2i4Irr/wBvnnmmdi1qwPvLlmCO++8G4FQCOWeKpxw0om4/vqfo7amEmajIg6ty5cuw9p1K3H1lT8VYJ1UdLenDCd85Ws475LLcPAhB4p/dyScgjadgsuiRzLiF0W6YrVicNiP4088Gdfe9CscethhqCxzQZtJ4eGHH8a2bdtwySWX4IADDpA9EfeQVKT/+7//u6yjqVCnI9avfvUr1NTU4KqfXg2n1SH7YKM1g0UfvY0Hf/8nzJw5F1dfdTWLk3j+2Sdw280/Q5nTjaPmHA6tthwdPUH88dlH1D09slj54Xu46ic/gaLYUF8/Ea6SCrz51ht47rlnMGPmRMlAj8SDImaiIOiVf76F//zP3+Ofr8yHw+ZGT2cAP/rhT/D0Mw/CZjejdyAGsyWORMoIT6VFIsyiiRT++Me/i+ju+BNPQG2NHZu29OGpJ5/GeWd/A/W19Xjg/vsx50uzMeeIQ1QL97wLAokPL7z4InzeII45/gRUVtXDoGjwwYcrsG7DDhwx7yA0NVbDxJjdnBGPPvMSkpo4vn/OtwE/sGj5UizfuRPnn34aBrdswXsffohjvnai5KZb6QyYABKaHIIhH176x5sYHhzAT3/yQ5jpHpADkskcDPoc2nd14Dd3/Aeu/ulPRfWvKApCwQCCkTSu/vkdKoA+tVwF0CUD/V8B6Gr+OYF0+q6qxnZFC/fPa6wrfm+xBYotMLYF9gDQSxqmqxnoIxbuOegJprHInMvJQFgA0MXCXatRFejMGyEwllWBOx0zLGi/KTmoYVG+ppNJUR0RgM6k0ggF/WLjquZyMm+Z2elkemXFsnXm9CloaaxFwD+M7u42tLdvh16vhc1mgaecueZGAa5ZrvVUVGDS5Ilwl5Yik8ti+84dklHZ2dUpqimtqGWNYuMei6exdesuhCMEKA2IxznZZZBIUBlvlCxnFgZ5jLRu19NWXa+DQiIBLavTaTk+u8OKUncp0rkkjCYDyjweKRzHY0nJUo8lqE7SI5WR+RmpjBaK2Q6bvQR2ZwlsdhfM+Vx0xsh8JoC+lyD1/u7g4wWBCtniBNBHBd2jINqoao1nMlqAV7NcCzbvBZWd6hOrguh58FTiw1Xrdi0JCAUb95FE81H/4YKmX35TsJ4dKfyqDDj1mwogej4bV5hx6rGJUl3yZz/9sTs8OAZaEHfgfIk5DyQSSyQ0w8+jspBRCamkmk9OokmSADrZHQTPcypYrhI6CJqrv5d/83AG+ypt2glmE/BJRJlXqkhGUAFA7+vrF2CARW+xBU5T3UjVOy1/dWLhzqNitEBNTa3ksBIYoIKcC2yC87wvCO5zAZciaSYekdxzxWiA3abaMvO4CFrRUYE5QmbFLMpOnz+AWJwKeCot9dAajNAazLDY7LA6HLDYndASYJG2VnOfRjPQVUBxFLIpAOiFdt5/GeiqopVMjb2Dn/cNpN0/d/fencHuxzLecYDvJqljfwDoBbXx3rbevl2b/QGgq1fmi6xAV43dMkjEwpKBHg6HkMuScAeZM61WM0wKU884XgGKQRESnoyyWhLXImInHvANSe4Ys6xJP+P/ocmgpqYKJ3/ly2hsbIDT6RBgsau7Cxs3bcpbuDejurZGVLIkA3X19GPlyg149dWF8PnCMt8nJNaCTh2qbR1BPxKUpJ/IuKeFibnOFls+ZoD9dDQDnflzagadOiXxqhA8T+cySIOkN2bU6ZFL62EhgK6zIZfQw5AzQdFZ8wB6E+bOnYeKsgoZjw1GPXr6ukSBvpoAet+uUQBdnxEAnWFxowA6iXoZWY+Iy0jemUQyxhknI1nj6rXQIAOLmYrsnOTLO2wqgH7sMUdh6tQpAtz29XTDPzwkeXJMwosmcli1qR09QyFEUyR3EUTXyxiczOSQ4MKG7jh02jEoMuPQ0p2ky1G37T0B9LHjs9qX2dYkULD9uUbM8XhHAPQE0ilauEck95yx3Harolr6p2OiQjcpWlRWugVQD4d8mDJ5gli4076QpAz2kYkTJyCZSKO7sxcDA4Po6+1HT3cvLBYbKiurMHlyq6jRna5SvLOI8T4bBRTnfEZSW3VNNRxOh8x1yWQc2WxK1p8ul0tcFfhaOiFt2bIJE5qbMWPGdEw/YBaS8Tjatm/H2nVrsGXLFnR0dAiATtB9+vTpQighiWTWATNRW1sj8wezDpkjHvB75d4hWN/T14vBwUHJkZswcSKmz5wl8ze5dFqdHv7hAHq6erFx3UbJQPcOhxGJpGA0OVFVOxGBSAbeUArxjAEudxXqmibgkNmHC0lt65ZN6Otux1BfJwZ6OwRAryi1o7O7G95gGEZrqQDoyQxQV1uPElepuMbw3qICPholgG4WAJ05fFxDGPl3SVNUl0mfPp+MWQsVAfQigL63k3PxdcUWKLZAsQWKLVBsgWILFFvgc26B/QKgpxNS15bdVE6Vu4wo0FlDzLJmrhXglvsp7v9Yc/d6h/Cbu+7Gw488iTPP/jbOveBC/O2FF/HHp57C8ccfj5t/+QtMbZ0itT7uFd955z38+tbb8OFHH0q0WnV1NaLRCGbOmIrbbvmFxEg+9NDDeOX1+UKaph281eZEW3sbmpoa8Zvf/AZHzJ6NdDqBH11xBV548Xk4LHZ4PKWyP+3uG0YgHMOxJ5+K3/7ucZR5HCLS0WbS0CSjcNhM0KTpfJvBgrffwXU33YKHfv8wnCXlcNgscFnpUpcVARDbnfnsfNLVkgD6DTfcIMrza6+9Vvbyv/jFLzBr1ixc9t3L4bDZZd8Vig/ivWWL8J8PPo4JTTPx8xtuk5JFd/tKrF/zDmYfdACG+iJ47LGXMBzU4oHf/Q56UwqechvWr1iG3z/0EK699kYEgwncf//D6Onpxh8efRh19ZXI5GLinOYPedHV1Q2nqxKHHPwlPP3MCzjkwDlIxNK4/77f48h58zDnyBnQGjS48cbbUFtfi0u/eya0RhOWr9iMP/7xz/jeFT8QcgLLr4sXf4yPPlyGS77zdVRVVOOuO+7D7EMOxuGHH4oSp0kEVdxHUuz4/HN/xeCQF8efcBLqG5thMAIbN+/EP199C63TmnHMMXNh1erR1daFBUuWo7qpCsccOBu5QA7vrVqO5btUAH1o63a8v/QjHPXV49Ha2gyLjnb9QE4BOroH8PLLryKdjOHKH38fLD/QFc7A+k0yg7adO/GbO+/Az6+7Do31dRL3FQ6FEIpl8KOf3ISrrrke06dWjmagFwD0DJ2N1X2hhAGz3kv3XomMK9QSigD65zzkFb++2ALFFlCrW+Jgytppb28PNKX10z+hQNcRvCLoLQC6auFOQI/KGT5pAUPwPEMFeoal1yzIGaLqjAp0AdCTCQHUCZgQbEvEEgiHg/J7ZnGSLZdKROEuscFiNkix1GIyQDFS3U5Fa0gsYalALylxSK6l1WqSIiafNbU1aG1tlWLnwOAA3v/wQ3T39Epxr7a+AZVVNfB4KhGNJdHe3o0Fby5CZ5cXkXAOGm1OVdPrDaL2ZVFdAEXJeCewrxIFuEiJxVRQ02bWoKLSjfrGOlgcNlRWV2PajOmi0PL7QlizbgM6u/pEyRVPZpFIZBFPZMVSU7E4UOr2wOEs3QcAPQ/Q5bNwBKwroL8F4E7+lpdcf+rP4jerIsZ7/f5//R4BzsRBPV8Q/YzvFGtyARxUBffoo5CbOhKGmf+T2kklKVXyzHlueZXdGLvaAnhZsLAV3hot8PM27iNlXHUVOsYOXP0agbKl2FsAy/kJBfBctfIVNpwA7GMAdHnNZwHoY0vIBRBBTOfVMrOQ6wjSqNeTC0gW5Xl/JMReXf1ZVaCr+eeiNBfFuSQS5UHzUfteaaO8OwBBlkQ8Bt+wX2xoabdEJTlzz4eGhgXIZs55OBIV8ghdEAikC3DO+yJDkoIWlRWVAqrTgpbEEuYM8f6nWpMgCDN2eVw8Tq59aOVsMRlFrUcQ32a3oqSkBBUVFWIF5fcG0NvXh3AkJsV4naKIojGd1cDIbGQB0Z1yb1L1KAibWPsUyAuF3jNKoBhN4FX/piF9tNDf/0eG/fyCrwigjzuntgig7573+9nd84sNoKt3Jsl2GaQSEQE+Y7GIKMv5e8VkgIE258y9omuNqMA5+BK4zohtNV+3a8c2UZvnMilREhMAJohO4J3zP7O7TWajbOhlbUIQPJMRpXBlVRU8lRUwGhQBxnv6hrB9eztWrtiEUCiGeCKNFAsSQjxSSVlC6stHXciYLKCuUchDBXcOjtQq2YNadCoAOGaqgzf/zeYV6BnJGmfkig7ZpA5mg01VoMd0Yt2uKtAV1FWpCvTqqhqUOF2SOd3T24m161dizfoV6OrbBa2SgdaYgeYTAHoWCZ6z2OJlkJNMd3UeUM2zVeCccToqgJ6F3WqCVsPYjiBMih7lZSWYfehBopa2W63o7GhDIOATghTjZYwWF7a0DaLPG0UoobrjaDR6ISQm0hnEuZvWGQQ8Z+yGZKGTeEiXHpnGxpDi1FYaY93OeVyddTkGcC5i+6czKsmShCuDAbJ+pJ1/NBJALpMUFTrjfQii2+0KBvo6EY8F0dBQg2wmIZb/9XVVMu8M9PWKEr2hvg4zZ86SjPAVH69CPJ6Q3G7OfSSNuVwlOOiggzGpdRoaWibihWeexdIPPkA8EYeNduwup8y/JDg4HDaUl7thtVmkX5PQSWt3KjhI1vzggyU44bjjcPzxJ6C8plbadMWHH8BkNomyfOnSj0R5TnVHXV2tOLRQQXHwwQejsrICw94hme9sThe8/T1y37BYRLIhiQ1DAwNwlZaiqqZG5udMmn2X86IB/X2DePm5F7Bq+Xp0tA1KXqHdWQar3YOs1oKM1iwZ6DZnOUrKK1Hb0IiSklJ1HZGOIR7yYv2a5UhGAygvsWLVqtVo7+qB0V6GRFoD8kHrauok3sWg8L7QiVNTdESB7kRELNyp/GfxY/T6fxJE3x1SL1q4q/NAUYH+2TNg8RXFFii2QLEFii1QbIFiCxRb4PNugf0DoKdUAH1U+zNmd6W6P9KenKIVqZNmM0inEnjzjQW4/c57sGbDZvz06mtx2eXfx5NPPIE777gDE1pacO3Pr8Oxxx4j8Y20Z/942XLce/c9eGfRItTX1+PGm27CnCO+JPGq3V3tuP++e/Hggw9j5oEH4Y0334LeqGDp0uW47HuXC5B904034MLzzxFA/dqrrsGatStwx22/xpe/fBIi8Sjuues+PPGnZzAYjmHBm4vR2NwET7kVilaDVCQiNf90LAy/z4ebf30ncnoTzjj7fBx00AwJXU/F6Dpmlz3vwMCAqMxJPuf/GeH2hz/8AccccwzOPfdcbNiwAY8++igOPPBAXH7Z5XDanNIuWiWBD1YvwQO/ewouVzN+cMVP4Sl1osyZRSreK1FzHbuGcO9vHkc8bcHvHn0AKU0c3uEB2A1alJfR/daAzvYe/Pq2eyRn/Zln/wyzVY94MihW7uJKlkmjr8+P73znMsyYeQiuv+5m7NjaiV/96jbcfuftmDzFLfnkjz72LFatWY2rrvoeMjkTli1fgZWrV+OKH34XpSVl0OtzWL26DX/+87O44PxviQPf/ffeg7lzjsDcIw9HqZNuYOo+moWIl17+J3r7B3HYl+Zg8pQJAqp39/mx8J0l8Ad8OHDWdDRW1ODF5/6G3mAQ511yMepLnLBndXj5jSVY3bEd551xBvw7d+GDj5fiqFNOwKTJjQKgUwiY0QOdPf14/bXXgFwaP/j+pSI+lBgzgwaZZAo7d2zHPXffhRtvvBEtjQ1iLR+JxBGKpfCDH/8cV11zLaa31o6xcE9AMRrze3xV1lYE0D/vka34/cUWKLbAf90CewDobgLoVKDPnCFFRjLTmIFOVQkV6EYCXHkLdwHQBfjLsRquWrJmUvJEOoVELIpMOiF2MrFIGNFwSHLEWawOhyIC/ImCVuxH09Bps2LHaVJ0AqBTwcbsSzKbaPNB1RFzWCory8XykkVMAnOELquqqzBtWqsUd3v6+rDwbQLkvYjGUqirb0JLyyRMnjwV0OjQ1t6JvzzzHNZv2IGBgZB8NkFAKmMJnnORYjYZUOJyorzMLcfEc0jEIohF45LvjGwMLc0NmP2lw+AsdcNdVYXaxiZhBdIKp6OzF23t3djV3o1hXwhDw0H0D/iQSEFA9IqqOjidbhhMFmQ1emRzGqQEGKbdvD6vH1YL0izms63FJp2LKAFZCyCzmv2tPkdVtypAPKoEU4vX+YLm2PfLikx9fwEGFkxhpNhN0CAP8IoCLw8+8xCkSE6QloADAeY8jExrc9qtF76/oLTOZ8cSMWZBuMAok7K6nFoeTBqJelfVqexjQrwQxWBGABg5pjxgIGo1PdtInXap3CawTODFkM3BAI3YAslfRdmdls81GI1igZsiuJxMyv8tNhuSYpnOa6ET+/1cTisAAfEVEiiMJpM4GvA1alupcEUBwi1kuxZuvEKbjd6I+VcKa1QHo94gmaq8f+h0wExxtimVZ0m6OKTSiPL+iUaRiEdhILnDQCVcQpSHBEdoScyc4VQiIZmqEi2gY5/hQjolSjkC3AP9g0IA4XcwE5Y/Dw4Oy+I3zfMmjpV/6giO6PXQaw0yDvBhs9nlOkWjMWG8klnIAr/JqMjnM7+YQA6PiYp5klNKnHbJhzWZjJg5czoaGurhdLoQDobR3dWLZcs+Fvt2l8uNdC6HGN0pInEYzVShO2BxOESVTnWjgDRjlf8jjVpo/VGXgkJ/F6XoOAH08ami9w1AF+htnPbl+/qe8eVsq4366arBfz2d7Mt37EsG+r5M6eNVoO/Ld6gAK8fBvX+wzcZ3bHkAfZT+s1dfti/9bF8y0BknIVsfEmnSapZ5MOiT8ZhENJJ6CJ4bjQRj8wpkDcFojqVZ1NZUydixbetmhIMBmXPDoaCAowadBi6nHU6HTchzqXRSxk3O2VabDRWVFQKoa3Q6lJSWSNwDlbx0l/F6Q+ho70cqxaxzgn4RIXyJ20weOOdYTBU0rcTpusOoC6rQyYAmIMjICpKIOAilEvk5QkhPKpCeJHOe56TXyjEgq0c2pYNZbxPQPBPVQp8rAOiqhfu8uUehqrIaLkZVKAZ093Zi9drlWLtxJbr62qAxpKBTspKDnkESWW0aOT3AUZ9jZUocSAiAFpxH8gB6XoE+CqCrCnSudQhKazXMQTeLsqC2ugolTqc63yTjMl8oFjs0Bgu2tA1hwB9HLKNVAXTO83TVYRuQyEVVuli4G9Q1Sz7/nHMjCQ18qG2nWpXzmnPdx2vNiYbNKQQFrnN0Wtloq6QwXgfOb5zzObfxOiehoduPQQOzWS9qhXDIi3QqCrfbCZORxIwMFC4YcxkhYFRWlAvZggB6V2cPFr39ruR0MxqF8SE8DJJCp0+fgekzZmLarAPw1GOP471335U5kWQvxgPRnp3qc64/qRSnkwLt7l0uB6qrqxCOhLBt21axQz/55JNx4gknwWixYtfO7Vi1/GM0NDRI1NA77ywUgkJZmVs+m3MnbdynTp0qpFCuXcxWmyg7hgf6kE4lxTGG65NYPI6IWCZ6UNtQL6A5QfRkLCGEPs7tr//jFaxctgbbtnTA4SoVAN1mr0B5VSMcpdWIpXWIZ2jBr8GBBx+KmtpaueaKLgddLgVvfxf6e9rR27kDW7duQ3ffIBI5I3zhOMKxFKZMbkVZmUciXrIZrsl4nXMwmWll70QkEpN7jvPt2GieUYJhgWhYGMfUmUacd7jQ+5TH/8YM9L2dC//xp7vUuTYfMVIE0PdqOiu+qNgCxRYotkCxBYotUGyBYgt8ri2wfwD0dB5AV9fNu0uMuHcmwVyNW+W+hSI21hXuu+cePPDAg6ipb8KVV1+Lr37t61i8+D3cfffdWLliBb5+2mm4/fb/kPog1+0rli8XBTpzw+fNm4cnn3wCFRVlCPoDaNu5BU899RRef20BvnzKyfjlzbcglcli2BvEgjcW4Ibrr8fBhxyMN157DYqiRyqeQEfnTpSVlSMwPIQTjz8WbV0D6p7RbMOaDdtgc9hhsxph1AAWHQVPCUQjQamLnnXeBbC6ynHDL29GY1OD5HwP9vaJa1cwGBTwnHsjxl2tXbtW1O9lZWW4/vrr0dTUhCVLlgiAfthhhwmAXuIskYiwWNKLnb3bcd99f0A0asQtv74DHrcDSEdh1vkR9A+hp9OPRx79Gzp6onj0iceht+ZgVrIwZpOIhsKw2Eqxc3sH/vSn5/H666/hry88i8bmaqRzcfT1d0kGeiwRRyZjxI03/grz5y/E0o9WIhkHbrrxZnz38u+iqqocepMeLpcWf/7L3/DHP/9J9kCHHjob3/zWOZjQUiM16OHhONJpDW779a248ILzMbG5EQ8//BDmHTkHhx96gGAgdG5jPZbX/r33lmDY60PrtBmYNLkFOY1BaqeDw148/9cXsOLj5UiFoph72Bycf9m3YS1zACFAE8zhtSXvYVXbFnz7jG/Ct7MdH65YiqO/eiImTGyATaeRerjWCHh9Xrz2+tuIREL43vcuUkVfGbrCMZJPgx072/HbB/4TP7nySqkv8OH1+RCMxHD9L2/HVddch2lT6pFL56SuQ3GlUa+Xvb+qQM/uDqBrWBUqxCMWFeif64BX/PJiCxRbIN8CewDoZXWjCvR4QgXQCbaxWFoA0MVeOq9AF9A1nRZrUA5vLHimE3EpfAf9XuTSKZSVOhHw++EdHkIZC9s5ZjoGxMqVRWzK3416LUpcDhh0ZNJlRSkV8A2K8shqNsBmNcFpt8Bd5kJDYy1mzJghWaoarQbBUFAKkq1Tp8BgNmNgcBhvv7kQO3Z2w+ePoqysEpMmteLQQw9Dqbsc/f2D+P0jj2LZxyvR3tEjAG2hiKXayevEdnpCSwNmTG9FpcctSvhQYFgyXZlz6R8exPQZ02QB4igth9lZApgsyKWzyCVpQWpEd88g1qzbjLaOHuzc1YVNm3bAF4windOjtr4ZDicZaAZZUDAHnXYlxCnlKZLkvG2q2ByrqmTa7Khq7DHW5iPLqd3B9N3BmTFA+VjQfI+f+R4WlwsFPdUOSHUaIEiuAjGqvbf6TMvvae9dgJBFjZfPllU/R80pL2S5M5OeAHpGlNx58Fwsw2lHm0WOKK6Ai2qWLN0BqHQWi/BMEhazUa6ZFNezKQFpzSbmovJdVPvHBMjlIpJHZdIwv149Phb1mU3D87JYLQKeE4QJhcOw2u0SBRAOxwVEh1aPZJI5sxCbIlr/Dw8HxObVaDSLVU1BbSfAbt6ulNdnLIi+2895MgGRd+buUoFmNptEeUTw22o2wWKxyD1H+9ZUivdgVu6dQMCPWDQCq8UMi9Us1kokFHDhxMzgYCiAoN8Hp9OOck+ZgPFU9fF106ZOE/V4f/8AhoeG4ff7YbPaBZxnBrrfF5DoAbvDgXQ6h0g4DqvNDsVkgo4L3kJ/y2lE1cnFNkknZpOCkhKXAOi8JnSVoLU8QQweE8+zqsojVu5mi4JvfOM0sQxmP4qG42jb2Ybnnv+rEF9aW6chEI7AFwhi0BsQBTot3M02B3RGRe4RsZjP2+WP6vjVIryoSQvAYuEeod3VCHj+6QX6T5sL2D/2/rHvAPref4f6yn2xFt8Xa/XxgufjPY/C6/f+iox+w760wfhA6vFnpqvXhgAercn3/lEYJ/f+HWOuzEhsxd6/ezyvHC+AzvtPjWnJwmAk6EwbuRgGBnplPLRaFFF+E0C32cxCvmEEBIFq5inzjvN43AJgb920CUMDHJeG5Ul3Go7nFRUeUQETTOXmLRQOiXMFN+nTpk9BW0cH+gb6ZQwlUYpjvd1eCnqfB4Mk/ZiEoMaxkuMX1yAEEEnQovUbx9d4LCobc1rYWS1WGf84vzFygkNMMpFBMBASS3C55joS4IBwLCoAOmMoSDwCt/wpPUwE0DUE0DV5AN0q/2+oacZRRx2NivIKOGwOmK0mdPV0YMWqpVi/eTW6+9qQ1SWgN+VgMGmgU3JI5hIIxyPi0pHVapFijAfBcz7zVu3im1JwaBHbPzXaQzEyhobKehIFE0JomDSpBY11taipqhJlNX9HZn8smUEonsGGbb0YDCaQ0ZpGAPTd1isanYDmXBsWGONsX86rVExzPGaGuNlklvmIwyrXjpIDnslAR1IFCZnJlMyDfNLJiOA3lfLsQyRjkFyZyyaRyfBaqRE6XJMRNCfh0mTWwV1ih7vUgaHBPrmmnEvJ1m9qqsfUqdOxc2cb5r/+Jgb6h5FMkrBVIv/y+5uamsVS/cCDDsLjjz6OdxcvFmIC8wFLS0pkDmZRiMB5dU2luB90dLShubkRBx54ALq6OkTxQOvDE044HnPnzpX3dHZ2Sl4f3ZFY3Fi48G1Z57B/Ekh3OOyydqVVIoF4PnmHE7BnFn2cxLpcTuboQCAofbappQVTWlthMNmEABCPhBGLxDDUP4jlyz7GutXrsWXTduiNNtgc5Sgrr8fUWYehrmky2nuG0dkzgK6+IZx2+hmY3NqKoYE+mPQaOK0KnFYjtmxYg3++9Dy8Pj+8/hD6fRF09Q/DG4jgkINno7JSLeykuP7J5KDTG2E222E22RCJMa8+pRIi88xLtcCoPlVaZX6+HvmZpFA1CuqL+NhbMHzsse/tnPvPP989svcoKtC/iFe/eEzFFii2QLEFii1QbIFiCxRb4JMtsH8AdNa9CrXfvMvkWBJ9Nit7AwLPoTD3CTp0tLXhztvvwEt/exknfeWr+OnV16C+oRFerx/PPP00fvvgg5h31Dz8+vbbBXDm/n3ZsqW47rrrsXLlSpxyyil47LHHpAbpdtiw5N2FOOObZ0CrNWDIF5DYJoLEGq0RRjppxWKoa2zA2pUroZj0WLtyNS67/GJ4B4Zk/0KSdiSRgsnmwHAwgrfe/QgzD5gEk0GHoC+MUpsCbSYJZFNob2vD1795Ns489wJc/N1LYVc5AzsAACAASURBVLI6kUsnYTcZpQ7MugHbnVGSzGunVTuB9FtuuQXHHXecxLqRBPDII4+IIv17l39fLNxZMw7FBrGzdxsefOgpxKIKfnXbf8DtsiGXDsNhjiCTjGPz+jY8+shLGBgGbr3zVnhqLVL399gtCAeDKCmrRGdHH274+S1Yt3ENPl62RNw77U4DEqkoEskY7BYHtrd14S9//it+9/Bj+PCD5TApdlzw7e/gN3fdiQkTamCysuafk7gtuudazCSoaxBL5BCKxlDiYL1Cg6VLN+EvTz+L8889G83N9QKgH3boIThq7uFCRGfN3GYxSz1CrY9qVIfXEVdVdQcm6Z/pHJQM43I1SCpAkuLEqAqgv/HB+1jXswvnnX46Olavwzsfvo+TzvoaqqvKUF/uEBFZaoQcPaYmly9LsUYj+BAd8bIZqWObjbxWWUQiUQz5g7jplttx7c9vxKRmD7zDEcF1zAaKLBNSpzDqiTMUFOjcNqpuZkUAvTj6Flug2AJfrBbYA0Avr52ea2ppxoyCAj3HAtlYBbpRyl7pZEoUrpIIPSZ7k0LfaCgo6pmhwX4k41FRoNKelTnpVPNQkcQsR4NRte3s6e4SZRSVZYpeA6NeA702h4B/CLGwH2aytJw2lLmdqKyuQEtzIw6YNQtWu0UG5sGhQSnGU4GmNxjg9QWw7ONV2LqtA13dXphMdlRUVKNlwiQptIfCUbz62uvYvmMnhn2+PDjILNS0gINchFSUOzB37uE45Ssnwm41Ss4mgf2dO7bIk2r6SZMm4phjj4XZUQKD1QEYzMims8gmmYGqYGDQj01bd6GzawBt7T3YvHUXvL4IkmkNyjzVMFtdYoG6O4DOYnQBjCVorZfJZHcA/dO60Kco0EXdmIcZxyhdd1cjquC8+hgFx0VBTiA4XwRVweyChW0BIFdBbxaKd3/t6GcWwC4pkOqoYKM6T/iRSItKXeVS0j5cFOjyVGXdBG3FWl9AdI2ozAmSZyQLXM1FJVCg1VFJSP4liQsZmM2KkDGqPOWIBwNIRaPQE7DPpEXRHY3HVBU6lfNUe8uETbKCToDcUCgqTDvFZEEikUEilYPBYEI8nkEwGBV7W/4tlcyqGS0arTAxZeEirvj/BYCez0yQE6Sjg1EPRTEi4PMLcESHBoI3XAxHI7RAjov6jDk7tNflYontQDUcAWvax9psFgzyfhselNcwk7Wq0iNXlKpwWsaWl5fDarWJ80MsGhNwIxZLwO/zo6enVwAMgkN6gyIWxVxoGQyKakWcpUODqow3Mbdcy78TsFbvFavVIpnmZBASQCfJgSAZf2Y2e6WnXMBzglVHHz1P3CMIHpBx0N83gJf//g8kEilU19QhFI3KwjEUS8BkscFqd4qNe1ajRZxjDvPReUxjDIHVvlsA0NWf85kCal7U/yEAXe7SfVCtjxcE+KID6OOdRMd9/nlF4Hi+h5sXLS2ux/HYVwW6OlwXgKlxfOE4XjpeAF3uQUa4aCAAOjfCjG/p7e0Sgp3DbhUFOslOtGEneYjjXCKeEpCVxCC6vjD7efG778I3PIh0UnWw4caKLGVPeRlsVoso22OJmJClOF55KjyYNn0q2js7JBJCq9eJYweZ6iYTv5dxFSwyUEXOv4Xlu+nUQdCcYxnHSY638VhMSHROhwsVngpMmTJVVOIcrzrau7B9+04E/EGxz1aM6qaV0ywt21I8ToLoOpKO9GLhbjIUAHStWLgrOguMGisaaptx9Lyj4SmrgN1mh8mijADoGzavQXd/G3L6hADnBQA9lUsinIggp1MJd8xc57pKVOh55w+x0ecxEETPW7iz/WjbzjgNm5XkAEWuBxX/DfW1aGqol3mE82w4HEYslRXV8QfLN6N7MCQAOkHTwhwphD9aeOdJcKOkP60AqrTUU3Pm6UbCGBxG4qhEPHHREWU6rdv1suzg/MP5kFt+lZTHOV0HI0PVcnRgCSIeJ1kiJkQMi1kv4Hk47IfNouDoo+eIdTvB9KUffYCdO7cJwYIEgRnTpqJ1ylR0dfVh8eIP0NvbD5/XL/Mf51pe58amJlRXVYu6+4033sSWzVukn3GeZZtYzCax5XM4rRIZRHvEzq52tZ+47LIO4vdxLTpp0iRMnDgRTqdT+iDJcVSYc95cvXq1rFm5XuVak/MqHWP4KC/34LDDZgtxroP9uKdH7N2pUh/2DiMUDCGTTasZ6DNmwmiywGSySL/VZHIY6BvA/Ndex6oVq7FzWxvKPDWoqmlGQ9MUNE6YDntpJVau3YzuPq+oyQ8/Yg4mTZ4sZNFShxVmvQbbN69D247N6G7bhs7uHvT2D2EgEIM/nEAsmUVNdR1KSRi12IVAKLErejobqM9EipECagGnQPIU+/Z8BM8nAfTR9WkRQC9auI9jeiq+tNgCxRYotkCxBYotUGyBYgt8bi2wfwD0HDJ07MrXuggn5v0YZU+djLOW5xVCLtXkdGVb8Pp8PPnEk3j//Y8w5AvCwDBtjapSTiWTQuKdOm0aLvjOhTj33HOkvrd02ce4/777RIl+/gUX4OJLLoHT4ZB6/PrVy3HhBd9Gf98wtEajxKIm0ikhlCcTcXiqqmTP9vSf/ozy8hJMbG5BQ2MNutq7UVVZhtUrl2PBW4vwzbO/jcrGFtz7wO8xZepU1FeXIBqOiQLdajFIzZYW4Od95xJcfPkPceo3zoSLbl0GIOz3wWqxyL6J7f72228LaM56Iv894ogjZM8k57J0qQDrJ554Ir576WVIxZJSe9BbM1i8bBEeePgpVFRMwXcv+RFqKstQWapBLj2ESNCLTevb8egjf0PvYAb3/vZe1E8olT2fLhlFJpkmLRzRaBr33PMQli9fjudfeBaZbAyOEpNYuJMATYfPnn4fnnv2Jdxx5z14950PUOGpxE033YwLL7wQrhIb3J4y2TfSycxoACIUd2n0QsqX+O9MFn19ASz/eCWWLluKb571DVR4yvH4o4/Ivv3Yo49CXU2llIKSCTrn8b2FmNF8TKqA6ertIfGcAMz8OQXE9UBWycGYzCLpTeDvb76DjX2duPicczC4ZTsWffAB5px8HCZOaIRFm0PQH0NZeWn+89Q6g1pfzdOi846KrAuTeMEn4+FYw4knUti6Yxd+et31uP7Gm3DE7FmIRVJQDDrocjnEY3HJuWc9Y1SBXgDQ86LCkbrX53a7F7+42ALFFii2QL4FPgGgT8s1t7SIwltVoGfBDHQqdz9Vgc4BVJTDSbHf4GAYDvjQ3dmBgb4exKNhAdDJjmKBnKofAkAEsfngZN7f2y0FU1qKmo0sOFPRrEVIAPQAFEUHh53vtcNT7kZdfS2msPBnt0Kj08Dn80qtjlkoBNeCoQi2bNuFbTu60dExjFzOALPVAXdZuWQ/M6Nx1apVGBgaUq2zVf9w5LJcDKSlsN5Q58bxx83FN047BXarAWaFNqQ5bNm0Dls2r5c89qbmJsw58kiYacVOAF1H9VQeQNeZ4PWFsWNXN7p7htDW0YstW9sxNBxCNJ6Fq9QDk8WBHBWLVJONKNBVG1TqyYhsF1Tfapa1+Invnn3zX3VkTmZqSKv6njzwNoqXqz+N/Zu6PlPftyfoNFb5SZBbVGfsF/mfVbt1AtEEklT7dQHM8z+rf6O1pwYZZuRyBs8D0ELFUCuteav6AoCuKtD5Xtq7EhQgeEK78nQqDgr9tDoC7gQQ1MI7VYxcXExqaUJwaBDxUBCKQS9F7kQqiXA0LAxFKroNJpPknJZ5PKI0D4UjCJMJp2FetxPhcFKUi1SfU5keDMVhd5RAryegTj9+HTS0c6dyP++s/68B9DxzVMgBKuBrNOhFnR0Jh2XhwMI6z5V/Y0Yr1Xpk83V1d8Dn9aqW7aLm1wg4TtDD6XTA5xuSfBuqzWlzXF5WKmQBWucy24gWx8wyj0a5eE5Jpms4FIXfHxDFoUpY0EobCFCioeWumh2eIamElsaKIqp1/swHAX92KWaqE0BXDAZEY2GxSeL5cWHI6+J2l4jlMp8TJ04QFSnfQ3tk2ri/8+5isYS3O1yIJVNIZtg3AJPVIcp/Wrjz/wTXjYpJ7GPVnPqxObtFAP2/HgrGB4mP79X7PpvuqwJ9vN9YBNDH22KFe2vsFcrPF4xczncQAULHKExJlKMjBrPOVQA9hO7uDhkPnA6LkO7MZiNcToeAj3w/gUwB0K1WyTfzDQ9h0aK3EQkGVPDSRBv1jLjaVFVUyDqBtu6JJC3S0tDpdUKemzK1FV1dnejt75PxOBAMwOsdhl6vSB55KsFxk4CtVmWxG/UCoJMMR9CWrh6ZdFpU9BxfSTpqbmrBMcceh4kTJyMaiuDjpSukIBH0h3iqUBS+h+QpTuM6pHJZJLMpIWbRaz1HAH2MhftYAL2xthlHzTsGnjIPbFZbHkBvx/KVS7Fhy1r0CICeFAt3vUkDvZIDAfRoMirqc5lHs8yAVwF0iTQR0hsdfAqbW9qoc35UFehWMwFjqxAYSpwOcfaprPBITjgLMlxjcG4QAD2SwPqt3RgMJJDRmGSuU+drbtDzjjn5Mo4w3sVdhTl8VKVzbaDaCI4C5jmQC6GqjTXQkXCiYywMrcDVLPsCEYB9g8UOzh+JBNXYg6Kap317bU0FrBYjUokI+vu7YbeZccG3z0ZdXbU4E6xcsQzbt2/F4FA/JrQ0oXXKZDQ1NmPr1p2YP/9tIWsxq3t42AcH5/6ycrjdZTAqRll7bNu+QzL4qJgQXb0GmDihRfLUqZhnfx7Mq9z1Bq0Q9iTzLpVAX38fmpoa0TJhAiqrqqV/x6NR1Dc1yfzb2dEuayAC88kEFfXq9aFCg0QMkjKZld7R0SFrAM7BJNhxvUILeMa2cK1C63WdwSj3DK3g6QDjH/bhtVdew6b1m9DfMwB3eTUqqxtR3zQZpZ466BQHNm9rx6A3hFg6h4MOno3JUyajwlOGqrJSmPTAuwsXoLttO3KpCDq6utHTO4jBQAzxtBY5rRGKYoHdXoJSt0cF0FM5ibdBjm43apQBS3uqH1W+3Jcn+vB8VI8YdeYWPfpIjAPXdkUF+v+UhftYB5YCAY+FxgKxdSw59l/NFHJ/CoGTpN5PztwFMhj/LXweX686WKnXlp/B72XBk4U+Pri+lX0mCbb5z+Xr+ToSUNjHC4ojtQiYlffw9eJMJW5oJJWOktfGOgAUvpvvI3GUrxMC55hHoX3GOg+NLYwXzo3Hz/d/mkMRj2nPv/PYJC6Ke2iqcnKqo1vBeabQNv/q83i8XHfz/Xs++F1jv2+UxLz7K/+r3489x30hZo5/VVF8R7EFii1QbIFiCxRb4P9GC+wfAJ0R4LLLyle9uMpOC3jOtTRjHVmn476V4Gvbzl341c2/wuuvvU4ZEgKhCOLJNGx2h6xduJfgmoL12S9/+cv4xS9/KXnkK1auxK233II1q1fjO5dcjF/efLNYalNdvmr5R7j04osRCEZw0SUX4+fX/wI6ox5Gg1GIswMDQ/L9FqOCRx97GL+84SY0Ntbi8UcekbpfLBJCOJbEQbPnYML0WXj8j8+ivIJ7XzNsRmagB2G3mhDxDaOtbRfOvfBiXHnN9fjSvGNRVe1BJpmETTGKQxyP/ZVXXsGtt96Kgw8+GJdeeilmzZol60WuG7knWr9+/QiofuEF34FZMcHhtCOa9OLt9xfg3gcew7Rph+OmG25FJpmFxRiGNjsIu9WCHdv6cP/dT2DQl8bjf3oYaW0K8VgYTkVVvlMxn8nqcM/dD4lV/AsvPofKahei8SAsFgWxJEn5QDpjwFNPPo1bb7sTb735LmLRBK699mfQK3oRKf74xz+Cp9whmENndy+qKspln01BWSKZwvatu7D4vSVYt3YDAkE/bv7ltXCVuvHAf/4Wu3ZsQ1NDA/7tpJMwdUor3KVOaDU66SdSSs8D5wU1Ou+2OEnjOsChKMgmgUAqjaFoGD1bd2L524vx8ZYNaD50Fi46+zz0bdiK+373WwxlYjj+2OPw7bO+iSpPqTiU5lM01b6oqsbkZua6NpGISw1aVdbHZc1NN7UPPngfCxe9A5enHGedcy5mTZ8u7sUmg1HEEal4Ek6nVQgKYgnPaLz8EMGvKJAA/m+MGsWzKLZAsQX+97fAHgC6p3aqAOjTZ8wQAE/NQDcgTZA8x4Ixi9GjFu4szBI8ZzYz1WIWxYCQAOjtGOjrFgV6mbsEnjI3yt1useikWjcYos1JCtFIFMODA2IzylxLi2KUz6AFNJlg8QiZcwSvqWLSSI4yWXYs+jpdDpgtZik0UiVPGxlOPLFYUvLGO7u96O4NIpHgMKyX82BuCou83T3dosSlEpmW0wX1FnOgaXE6oakCh8+ehaPnHY5Kj0sU6NGID73Mh+xuh987gMbmRsw76mg4yqtgspeImpyYcDaZg0arwB+IorNrEF09Q2hv75PiZf9gAMFwcgRAZ6AIFehqQZxKtj0B9DwALbPTOAH0fLZioZPuWSAZ+/89fy4UjASAL4DwY4pmhQJVoUBWKKoVCkJ72izLRCjAPNXqWSQzKaQyqm2NAO4Eollwzc+Uol8iUKNRAXQWneOxiIAoWm1WCBZUmxmMLLyy6B8DcinpKw0NdZg0sRnTpkxC2DeMDPtgqUsKV+zHPr9Prv+27dtgUIyiOps560BRDQ4N+5FIZaUoXFJSjqGhALq6+8VFYGDAD7+fzgkWZLKMDoiKCo/5r1oWuLjwIUkgD5AXWHmjFu6jALq0RSYtfc1kNApTjxnvbNdknDmiCWEf0tqYGan9/X0YGhqQwr6A50Y9dBqCUYoA5LSxV1XYeVt4kxHhSBjJREJAFt4ztCH2+0KyoJGio0YvKjguOnmfUzlGNSgxj8I14fWgyozFf2bGMgNdBdCZd6NmyVNJalIUyXJPSlatyiAUdWguI84SXFQSVGMX4uKXwJXT7pA+sXXbNrF+pTqUtkMkJOiMJsnhZQa6o8SNVC4HfzAMPe2edUxDKgLo45l8xg0gj+fD/xuvLQLo+5aBLk0+DgX6vhTHxRVkt2v72QA6Fegc02x2i2y86RLS1dUu4wA3ytzw00GDMRwEfvkEOMbrxc2CziHRSBirV61ENpWGKW//lYrHEA0HUV9fJ8S54cFBGSM5ztDJhgr0iZMmoqe3B/10vkmnhVhHRTBBc5KayXYWRwoN59ScjJ1Wu1XIcDw+AjUkaalnSbVtDWZOn4lTv3E6prROw1B3H96Y/yZefXU+IqGYKND1Oo6zMRlHGQGS0eQQZ3wIldUE0FMqgG7QWJCNjSrQFa0NBQC9vKxcrOIVs4Ku7jYB0DduJYDePgqgK8LPQwYpxAigc61AQIrkNbZjlptONUhEWOF8yiipgueqWwgElOZ47C51SQQOyQNWi0lY7aGAX+ZYXvNoMo0I3fSMJcjqrSqALuA5CXBjQPTdAHSVeMc1QQHQIlCuqspH42ckDibvIaIS/DiHq6CU9FMWhXjM2TT8/mH4vEMYHh6A3W4W8PyQg2cJGaB91zb09HTCYTPjwgvOlRx0RuwQyCZ5i+8tLXGC7esuLcPCRe/h4d8/jqamFtjtToRCYVFXOBwOIXLSrYAAJvuLIuC0RcggnF+//vVTxQ7e6xvEP/7xEjZuXCfq9uamJumTzEanS8zChW9J5t7hRxyB8upaeX8mHoPRapdelaC9Ii3+aUGYInDIa5PFxo0bsH37dnR398hcT2vCww47HG53qZDL2Nd5jLFYXOJmQpGwXH/2fQHR7Q6JgPnw/Q8x0DuAZJwkDpO4HLnc1YDeiqzWhJzWhMj/Y+89wCW7yivRVXVC5XRT39i51UkRgQIgSyAwQsaDcBqwPcB47PEY7HlgeDP22OPnN5+fg2TABtvjBx4PAvNMkiwQGZFBQpIVUKtzvN03x8pVJ1W9b/377Hurr1pS37aSUZW+UvWtOnGfc/b+97/+tVYzQLHSwPWvuhG7d++RZ3F0sF/k27/1tS9hcvw4IoGD+YUlzC8WRcK9bcRhxjOiyJNOZTEyslGYJ54fQSyekuer6bCAUSoazwLQyToPNZVEwl2x0EPTmzDxIlYIEQWorue13nFtPdvWy17IPs53nWfbA13H6fpTP2MSZ7qunKJmrTzdGHEuwFarT61tK+5Hg+D8jf8m2M3l1wLo/JvgMkFtfXw8FsapfCap5MCCS30OPA7Gr4wjuU0+Fxqk1mAx/+48dw1Q87kSJaVwezKMRiKyPQ3862PvBOFlRJBipUAlnju2r8+P2+g8D36vixQ4b+bvum9U0yGl8NX51vMupfIUSBvwWLnPzrbWbcn9dR7P2nmX3o8+z877f237PN31v5Bnp7tOtwW6LdBtgW4LdFvgx7UFnjsAXalbIkJVr04APRAAnazy5eWiyo8FbQFZP/z/fgSlUkWUqjjPbnqu5PCZb2XeL1/I43U33YS3vu1tuOqaq3H/Aw8IwHv02DG85Zd+Ce9///slzxc4dRw/vB9/9id/iocf/hF+/s1vxrve/V6agyGZSKNYLmJosF8KkKcmpvHQw/fjXb/5n8Uq7Qt33YkbXnOjzAHe86734IP/8+8kf/r17z+IK6/aC9+LIhMD2s2GkOWcSgkL8/N4/b95E37tHf8HXveGW2TeR2LdzOSkFD3feeed+PM//3Nce+21eO973yuqX4yFdJzJOO/w4cP4wAc+IHOp3373b2PPzj2ikGcmfXzrh9/A3/6v/w+XXvJy/O7v/C58x0fLKyMdr8KKkG1/HH9269+h0jTxsU/cjpaonLr0y5Ji/8W5ZQAx3Pa+D+Keb3wd93z9axgYzMHxqognLLg+i/tZkB7Drbf9Bf7+f/8DvvmN72Lr1g1oNKgcCtSbvJY+Tp48gW3btwgBablYFLJiJp1DnN7mQURy0Jwb9fQkUaTVaCoJp16X9DJl2DNUznNcyW2sxIKhnSjT6YGA6erluT6MVgQpEvf8FlwbiCQMmLyQNQ9z1QoqJtCXyiFDLMNoI8iw4BNwK0006zX09Oaf9FEWbMj35R7Tha5UjNNx6GK5ionpSaVWYBiItoBCNi2fzbqDOIvYKf/KGWIXQP9x7TK759VtgR+TFjgngL5VMdCboQe6pSXcIYCjeEmHHugCoAcEwivCNrciEJCzWFzA3PSk+KGPDG9Af2+PsM6YaG40XVTqTdTl3ZB1xfvCYvWajTi9OmMGGmSZNaqwbXpYWwLUibd1lInguICCacq+2zFJ7BIcZYVVo+Gh1vSwXHSxXPIQMJEN5S3CJA07+WKpFAKJCrgkc9m2DfHlpIT84EAWY6MD2LxxEIP9OVBls1JegOtU4Tar4oeybdsWXH/DdUjlexFLZRAh060VVe+2hXKFjKQSpmeXMDG5iFPjM5hfqqLW8NHTH0q4hx7orRB8XQugKyAz5PKQHrweBvo5btGnAs314jo5tNafV6/b+bsOHjsZLE8Az0M2uyTgWIjBpDHTqFHFpFbe6ATQyVKh9K/ChpTMaxTkqKk2oCQt7zcH7bZH7gpMk4ENCzvoZ8sKw6Sw66hYkCZAYpvoyaaxaXREGIKUlS2VywKgHz56WAKLnr5eXHPNtYgl0qJeUG04MKw4BgZGMDu7hBMnlH/9zOySMNDJPmdgU6k0xCc9arIIQrPyNIAuKTdp0lXZJfWwhc40IlVPWVsm2ZUUvnoTQPc9VzH0wgKD2ekpLC4uiLwrGed8ey6BcCYf6R8bgx1Tcv9kEfI7Jt15LSgBy+d5YGAAp06dwfj4OCYmJiURrqpR66hUaqjXKIes2IMM/uhxRLCcFYYio2+w2lQFQ3yOeV58nliUwuCPYAk9jslMJ6hDIINgCAMoyuHGEzHMzk7L9wQlWDhAtn2tUYfn89wjApxbsQSsRBJWLCky7j39g6y1RbFcEYl5glMvZgD9uRh5XsgM9Ofk/C9Ewp091TpBoLVJ+qc/twvzQD9XYv3p9kVGcVg7FS76NAB6uyWTbYKb2VwaRrQt4/f4+CkBQ1MpTqo4yaW1RCgl53nSz0i1tucjTe9y38X0xKQU5kVaLQHU1bhsiNQZFTuqFTLAVQU+x0gmAsY2bcTi4jyWlpfgt3yUKxUsU2XEZD/DpIKyntAgBj2t6WXdIBjZ8qR/ohUI+1D2YVu3bsV1L78Or7z+BoyObMTE+Bl89zs/wHe/8304TR+e4wuIyAQFiwFz+QIYALntQDHQWyZaAqArz/OgHhUP9JiRRjyawuaxbbj++lehv6dfeWLHLJyePCXJh4NH9mFq/jRgOojaLRh2GyYB9IgPx28qAT/20xxPWQTYYhGgig/YMZOBzjchd5FxZ5FhCKCzDSnfziIsyv5RXi2XSQvozDGDY7ITAB4sxPMjiMZzCCKMsQh7K8sSFopJHxz6rGmlG35yAs1iCKWmwl2zrZpKmk1UVwwZ81gAxoSL3GcIi+hYSMhzET93Fpl58HzK6telYC6bTWLTxmFhpk9OjEusWchncOOrf0KY6idPHhVlA95j3E4mnZLirnrDwfETp/HYvkPo6e0XexKqn1CRiGyFWp3jX12YGb09vcKqKBWXw7EqhV/592+VwryZ2SncTQD94OPYtWuHVNpTgr2np4BarYwDBx7HpZdeKl7qo5s2K3l1EXWh8kFE7j2pEWA7EcDk39GISMYfP34Mp8+cwfLSslzDG1/7WgyPjsrY6DUaqJRKmJycEAucRDKJaqMO11cgKONmp1bHA/c/gEqpihhjkoiNVLqAgaFNAp47gYGGG0Gp2sRSuYbrb3g1Nm3ejNLyMvoLGeQzcRzc9wimxo+jOD+DMxOTmFtYRt2PwgdjHNrLJJHP9YolEuNsKu8nU1l4PlCvk22rbHCoYCPFFiHXnExzDZ2rT81FV58S5+kiyvPUWFp/3/l0Pd4z87uOic8HRH+2AXQN+vLMNDCs4/jO41sLnuq27Yz5dRKsEzwmwKtUFBQQr99chvtm8lIzrxmHdrLX9T40sKxZ6RrsJjDO55HKYpox5Uq9mAAAIABJREFUrlnwXFcz1rmcBqM1M52gM4+Bf3MbXJ9JvU6wWuwlQnZ853FyXT1P1EUDOjEp8Xx4bvq4+Z1myPM4NEOd/+5sG51cZOKax8K3JDU9pQjF89EMfW5Pv/X+eJ56exwvtIypvh78rZPFr69X57zumbnDu1vptkC3Bbot0G2Bbgt0W+A5AdA9CIFtFUAneSVUFwNVOZtS9MuYgjn1z3zqs/jA+z+I06dO4z2//R78xm+8E5l8XsXjbYjy6ic+8Y/4yw9+UObLb/nFX8Sf3XarAOi33nYrTk9M4E1vepPIu+dzOdCRrVlexl9/6EP44z+5DRs3b8aHPvTXeNVrbsSjjz6Od/7mO3Fo/37c/NNvwIf+4i/x3e9+A7/0lreI2tmH/+ff4pJLLkY78HD5ldcikcnBt+L46j3fw8V7N8t8prJYwYZ8Cm69LDaujGVe9ZOvx0uv/Qn8p996NzZuHIbXbGJ2agKNWg3vec97pDjxtttuw9DQkMyfWQjNWI8vxoyMTT/5yU/ijjvuwJvf/Ga87d+9TUhoB48+gls/9KdYqvh4xzt+H5dcfAkyCRvRVgNJqyz5/eOHp/CRD9+BmXkf7/+rv4AfaWCgLwW/VpJCZctKouEE+Ju/+nt8+ctfwre/ew9qjQqyOVa6K0U45h2Wyw288x2/jTMTM7jzjs/DsC0hENBCjoJuhVxaiho4f2sQnOe8TXJPnBtH4IpaKAskLLHBFBiDOWPiLE1HrD8TsRgCLxAVNNu0VRG7zLcUU1wA9JCpYkUN2JxrOVTKbaEW8VHj7M5tId020ErZ8BIWjKCNhAc02j4Wfea8LWQMEzEzKvt6shdjUeYV/KCNRqiwpgtLZW4Qjwl5irO+erMuSobpRJL+d/Bd2szZaBFAFwb6KvCveHUqny4YQffVbYFuC3Rb4HlvgXMA6Nu2blUMdJFwVx7ownRqtxWAvsJAZzJBeVbWqmXUKiWR4mj7XM/B9MQZAdApp91TyIoUa7lSRa3eRI2S2LW6MGoInpOBToA0ZhrSSVtWBM1aFV6zrqRHUwnx0mg6NQEN2fFmshlk8zkkkym4nodiuYRyiQxbDxEjhnozgnqTyUvl36kStaHMiEfWfBNOsyEAOgc1yplG2j4MAf1MkW2P2RHkMwlYBn1miohZlM6OSjCwY8dWXHfd1TDicQH+DIsJGhOttgnPo0y9i4WlGuYXqpibL2NuvoJSzUHTi6CvfxSJdAEQAN2AAtAVA52BkrB2hI0byqLzRvkXAuiKQB6CIB3/1kkh9akTREoSW7EewmGLbLLQE30ts0WxnzW4c/Y+NKuCQREZ/0z4M89qWEyaKnlHgxVxApVzpFxRhFEgugDpEBl2qhD4PpURHJF0bbcdGEYLyaQlvjv9Az0CpJONTvWCwZ48xoY2iJQrz4egCgduMhNPnTmNpuOIhDvZXulcXlhU5VoDppXA8NBGTM8s4cjRcTz08OOYmVlEoxEgSqn+VgR1UvTIPjdt+HLdFKCg2fPnAtApd6wBdAIIcqXJzhMbGbY3PW09AYwkKRcydqYmJyShT8Ckv79PmGlkC1YqZRSLy6LMwMCFzyOLBJqhNQEDy76+Przuda8TX9aDBw/hoYcewSOPPIp8jnYKUWHizc8tolyuyrNECSBpl1QGCYLoTP6veJqy/el5pPx2komEgBCUiidQQ/9zyiPLc9VScvOJmCmAPysnDx0+IN7oBHEIHvC6pjJpeTYdxxfAPJZMw06mRQUglkyhb8MwAkRRLJflO8M4Hwn38GHnHfVj5oH+XIwZXQD9iRYWT9fuLADqAuie2FJkKNceaYls28mTx8UehUxnUXphsZoVlQkuAY5UKi1xBif+BF7Z9xHUZpU1/cnLxaLEDqPDQ3DdpkycVZUyB4qWxCaJVBIDA/1S8V6tVWT8ZD9fqxN4TYh6hmXEpQLbE/nfCMzQKsZ1aONC5jwBII5HZGc62LxxE6695uXYtXMPspk8JiemsO+xA9i//5CIwbhNenM7KJWqMsnNFfKAZcBjbyUMdAOBSLgTQE8hqNMVPYGEkRYQnQD6DSGALv2sbeD0BBnoP8ShY/sxM39aGOgRyw8B9AjaUR9uy5X+kv00+1jGXxxTVwF0yqMrKXcVWymLGrZXPGah0JMTWXD2zVQ0YVU+FX88xm1cXiarFtpmEtmBTTCTBQQROwTMFYCuTEg4MVdKIBpA16ARCxFoMSKS8G4TjWpFFIp4HFQZ4nFwPGeigOfiU20myvErKqC13CcRshtiMq7xXiJozqRRIkkP8iaKSwsCxhNAv2j7FszOTuHx/Y/JuWSzafT390rRJl8HDh4WaxbDTIjCjOdRqt/HyMgINgwMoFQqi28d763RkRFRfjl69IgUFbDY4J3v+HVs3rwRZ86cwj33fBXHjx/Gjh3bpI2rtTJ6eO3bARaXFrB71y7s3bsXGzdtRCabk6QJiwc48keY4PA9BC6tVOh3FxXpeALoZCJMTU0LM8SOxXDDq1+NkY2b2DAwWi1US0UcPHgQPb092LR1C5aKS6jWa1IsR+52ZXkZP/j+D8RqIJ1IAREL2Xw/Nm3diQA2ak4bpZqPUtVBud7E1ddci/6+AUycOY1cOo6ebAILM5OYPn0cp48fwf4DBzExPY+ITdlDoOFCPND7+weRy/WiWnXgMvGSKcALIgKgk6nA4M4QAF/fI1qwPWSdg1LuOshjfEkAnbL+nXHG0/W2isF7PiD102/pmV/ifI/t2QbQNVubwKoGr9nndrJ1OlnpnQxpDdZq1jjjUc0s0XMGLb+uAW3uh9vTxbf6U4PHPAYC6XpOwPUlJRYy1PWx6f0QNCagreXZ9e+aCc7vNQNds7K1+oUGnjul6jsB5s4igc7z4HlyG/yd2+ZvPGa9LvfdWSShwXsNxncWq2nWuNzjoYy99ujsZJFrJrlM8zqAfX3NlDQmFVcgx6GPkX8zQamvx1oA/Zm/s7tb7LZAtwW6LdBtgW4LdFuALfC8A+gR5qwjqJTKiMXiYq30B//9D/Dxj34cu3fuxe/+3n/HdT9xg1ws5sxpYUUrqkcffRT/43/8Ee6971785E2vw6//xm+g4Tj4f/7kj3Ho8CH81BvegA+8//1iv8o8fsRrYnZmBu9731/gY5/4B7G1TKRpu1bA3MwMdl9yCT7ykQ9j785dKJeXcNnFl6AND/VyReabzYaHweENmJxbhpXO4VOfvRvXXfcSNBzAQguFpInS/Iwqvrcs/OZvvQunp+bxe3/4R9i1exdiRkSA/N985zvwT//0T7j55psxPDwsOWmSg3gdpqamsGvXLvE97+3tlXO89dZbcWD/QfzcLT+LwcEB3PfQtzA+ewKv/zdvxi//8m8hzjyj2UbgVJCwy7CiwOOPHMVffODjcFsp/M1H/hpeNEDM8sQH3Gs6sOMZnDoxgT/9sw/gvh/ei+999zuwE1HEE4Dj1WQeHTPjOHD4BH7t196JV994E37nv/4+AgRIJg24XiBS5wTRiWfkMykB/1UBKhWOGH9GYNMuKFR+bTQ9mLYJN3CFeGUTOyA+E43ArbuSp5WYl/MiAc8JpHMur/7NebrneGg3PCStuMS0vgl40TZMx4Plt1Gz26hEPMRaUdhVX37zUwnYhgWvXkfQaIrNns4Hr80TMk6tVqswLVOwGUlrtwHP55zbE5u6RuDAb7cQN21YMGTO7TVYAEIrUBuB2wXQuz1rtwW6LfCvoQXWAOiDI3vaW7adA0DXHuhxaq2QPeNJ58+cgMHqtAYZPGXUK2U6KSMRt3Dy2BE0KLs6NoJsOiXsLjJ8600PXjuKUqUuwHeG0q5tViA5iJK9Jb6TbTj1KnzKX9oGklK5lJD9EayjFDyBu1yhIAD/crGEM2TvFCnh2UIm1yNS6UvFpoDbZAqTVasSJaoogJI3AjS2CFYaIjFLYLzlO4i0XQHQUwkbtaoHI9rChp42Wj5Z0MCG/iQu2rkRl112MWpuHV7gi4x3JEKpPfqwOyiWmrJ/flZqAbzAQNC20TZiyBUGEUvkQgCdEu4KQCd4LgImIZOMALokZPifAOjKYXL9L25nda2zGSedv6n9MRmvklxqXwpYV4C3JM/D5KUG2XVSaTWYXAXH9b7Y/gSIRbaXzEFDM9Dpca5kEVkqR/mhkKAk581dMmXfrFfguXVksimRc81m4qjWllGtLIo6AP1ThocHsH3HFgxt6EM2k0TQrCFuRgR8KZdLmJyelAo+Bhmu76FEJmMEoG0B5cLJhPNbBpKpHAaHyDhbxpFj47j//kcwM1OE51GKMi6KBkweRwxb3k2vBb8VEdmZsIUU828NA10D6LyPydpmpSKrR4VdH4F4xBJ44JsSN7VqBfMLC5g4c0bAJALR9O7l/UomJj3oG806SuVl+Z2BG/1VFXvFRDqTRl9/P25+/c3Ys2cvTpw4hYceehgPPPDPEnxVq3XMz89LYQtBoEKuAD8gKFBTvrwhgK7UAdSZCYDuelIVSYC+E0An8MTqykq5LCxCnicVJQj4Fwp5HDlySHzaKQPkNCgd76G3rxeuR7neCpKZLBKprIDoZKEnkhn0DAyKB/pSsYREKgPbZvs/lYR7GLVpn+YugL7u7uJCeph172Tl2biQNZ/ddc4XAOk8ihc9gC5lw5QKp6yzBd9tolyigsdRGd8JRLLfIuubfbNqYyCeIEs3Kgx0gof1ahW1SgULc3NYmqf3tY/NGzfi5ddcjccf3yeAH+0iGHdwMHbI3rMMZLKsOldy1xw0yM51XFckrmN2AkbEEt9pUc8xyJhkoR6BXvaX6k2ZcylCchoy9lBxo1DoQTyWhNPwBCwvlWpqvCJs2aZiCsc6S5IJbstH1W08KYBuISGS7nEjgy0CoL9aGM8E0HkOp8+cEAn3wwTQF86sAOhkoVtxBlsB/BZVdVThgPYNF1WXFQY6x8wwThDguSXFSrV6VQoH6OUtKkI+JYeVWghBeCY5OL6LnLFhw0xk0Tu6HXa6RwHoIumvqr8181yXg6nnQEnHi785lXNCNaJapYwSVQE4zlHKP50UnzkWRFLVJBLKfmvvtzqBbIcqLI6yKjFJJ1eS7m34ElsSuPbdhuwvZhnIZVJyzUqlJSmIHBkZwitefg22XbQTpm3hC5+7G+Pjk2g4bRw9fkLUlcZGx4QtvmXzFhlf53i/LS0JoM4zPXbsqKggEIj/9f/4H7BhQz8OHtqHf37wfszNTmHnrh1IpxNyLGxXjnszM9O4+mVXiS9fvq8HdiKOSNRAo1wWxjn94Vm42Ww0BGRMpqiY04P7738A+/c9LgkgxqgEDbfv2IEcWSNtYMvmTVKsduLECQwMbsC2i7aLbCLvg2Q6LTHz/MwU7r7znzB1ZhItj7ZGMfFB37nnUgHAK3UfViIHI5aCYScwNrZZ5LGpDtCTT6Mnk0R5aQ5zk6dw5uRRfPOb38b+g0cRjeUws1jB/HIVL7vyagwPjyFqxFCpNOE4LaRS9IqnbCFl3CmFHYFl066Bcv+qGFQndFgYId9EwreoCqnYUkm4qxjjfF4X0kefz3bPtcx65a07Pcefap+f+9ht6skJ4+ln2gO9k9GsQWjKolcqFdkngWpRv7DtFcZ4J+irQV6uo1k+GsjVkusaYNfMaymUDYFxMoG0/HipVJIYPy/3tFIC0WCyBorZ/5MNzvU0I1uD8lxXs1n4qb3BeTxcRjO69bb1XESfA/en98PfuG/ui2/NUGdSsZPxzXZiYpPPo/Zs5/lxeTKeNGCtCw/0Mp33Zqf0uwbmO49Rt7c+Ty3fru8h/bckJkP/du3/zmNdez3UfO38nqELfR6663VboNsC3RbotkC3BV7sLfCcAeisORViFYuiNQNd5VIJoLtiuQqcPDmO//sP/wjf/Po3cMsb34R3vfs9uOyKK2QaSPZwuVoRYhbjn7/84F/htj+/Dbt278a73vPbGNs4hr/98IcxfnpcVLTe9773yTyOBb/5pI16rYYH738In77jDtx55+cwMzcLO5bCZVdcjts/+lFs3boJ9UodiaSFaqmMTZtG4DZYVB/F29/6S/gvv/v7uP41r8fpM1P4gz99P37t139FFMJSFqe2vvigx6wojFgMX/zy1/DHt34A7/4v/w3XvvwV6Msl8a17vob/873vxf79+7FlyxYsLy8LYKuLFxk33nLLLXj729+Oyy+/XEDixx57DF+4+4v40ue/iNPjJ3HF1bvxtv/07/CKG16PdruAdmDDjLaRSTRgogi/WccPv/8w/u4jd8GMD+HWD9yKXD895l1EnZoogyIax/7HDuEfPvFZHDx0EH/91x/E8OgADMsXAJ1EooSdxJe+9i383n/7Q/zd//oYdu28GLEkLYc8pFO0xQUa9SqyqZQiIoKqncpmjnkFkjH4n8TJjo+600C2kIHXcsST3jJsYZybtPkknkHiIP8zmBvVADpBdM61WERP0N2EwXRAvSme8nWzBdcCUjCRMeKomW1UIz5SEQtWzYXL2y2XQUBcxvOFmc75vXqdHWMyN8DrwDwKbT8dX80DmO+nuhjzMDDaKNaL8IIAOSqXIqYIES7t+hKybc5d+VIs+jCz0GWgv9i72e75d1vgBdgC5wDQt3YA6GQ5cdIuidp2W9gy7NYEQOc4ElUpVDKCXKcuLBkyuAlwnjx6BOXlJfT39UjyPBm34bgBHL8NpxXFMplbvo8N/b1Ai8nzKlqug5bvSrKUDHQC6AQCEzFbZKqZFyC4mEom0dvXh57eXpj0di6VcPrMhDCJCABm870iVbmwTIDUkO8I0mlWPb2cCT6yCowZSjNKtjkrumj84cMy2kjYBhJ2FMXlKtP7GOyzhAXOZTdv7MOuXVtw8aW70PTr8CgpHuXP9O4LMDm1iJm5EhYWqiiWXTTdCGKJAux4FlYsg0S6F2YsvQqgRwy06XtHBoJmoJOZsQKgM27SEu4XDm91Jlae7N+dCT3NruB3nTLtOgHU6cun5RU7k4ednoaKjaIA9KjBIgbiHIqBTq9zGZBDAF2wZ0qHh+xzAdAbVXlTrSAWjyKdZjEHGSJ1NJtl9PZkMTq6Abt37xDbgHwuBa9RhdkOMNDfg8WlRZyZmBCv2XgiLsDN/OICKvW63EeptAJuTTuJZCqPnsIgZueLOHr8NO69958xNb0Ez6W/J5lz9IUhYG6iBRNei8UPUbnXtHCpkpw/W8JdAegKLLdErjYQuWABg/hkCRvQXpFEZ/KOXr5MuhNMGBoaxPj4SZw6dVJkYymvROCI383PzwqATkl1Au1s51g8Loy1vXsuxuDgIObnF3H69ATGx0+jUq6KZ9Lc3LxUCLK1CeQQmGlo70WTMrwEiEwBOyhLpEB0Bu1R2HZMEokE+3neDAAbZMaTLW5FpWiGgFqhkJNjOnHiuLD66JHcDlwJHHP5nKhRzM0tIJ0rIJXJIZ7KIpXNI5MrINvTB9dvYWG5iCQB9FgidNBVXP4wxFIAkn6FhR8S5hHkOs+kvF5ds4XOr8dWz6O670Vn6/xWewEv9VydwQs1zXsh4IwC0Nd3r61/Py9gCXc+jW36XxOcjsBz6gKgs2/ik5rPpaVPIKtYSbyr9mIfRdCN1dEELJr1uoCNs1PTmJmeFsburot24Cdf8xrcd+8PcOTwYZEAZ6FQ1IiK4gYniJQMp3S7+IFHWPVM+W9PJm70KqdneeB6IjNPFjwBdDtmCDBKX3CDumgEagMPTacBT5ZlQZIF04jJNjyXsvTs48i2pf0G++qk9IusqqZ8u9Pm+MYxwkDLiSoP9GgSLUq4k4FuZhA30tiycTtepQH0WAJRM4LxMyfw4EM/xJETBzC7OKEAdNNHxGrBTpDB3EbQ5qSU4yjtUCgXp/6t+j/tq6vEs6UvEmA9kHZiLEVfcGkbAtSWJdtw3KYUJfJFVRMYNqxUHn1jOxBL98AnI13Y4quGJFqie7VvVbLxTOZIwR1acOo1YZ9Xy0UB0Mkil2JIvhNxVWhAdaCIgSgr76OGFDgQ2BcJf+lLFZueKkQ9PTmMjQ7Dcxs4fuyIMNW5XGlpUSTqk1QRQhubNo7h+uuvw9bt26XK864778Khw8cxv1zB8ROnYBg2Xvayl2Hvnj0YGNiAg/sPSAHmwsI8hgY3yP115sxpUSboLeTxUzffhHQ6joOHH8fEmXFUK2X09eXlPqLlgFKS4XG7uOLyy7Fnz25hkUdNFkZGUF5cEhl6zc4lKM5xnmPz4NAwHnv0R3jssX14/PEDch3p8zc8MiJAHUHFyy+/DCMjo6IY0D84gNFNY6jUynJ9CaC3PAez05O45ytfFQDda7rw/DYy+V5s27FXfM/JIN8wugW2AN4mhkfGhKURty305rPIp+OolRYxeeooDu17FN/5zvdw6OgJRGN5TMwsYWpuGdde8woMDY6JZHuj4YuVTTyeEWZ/JGqjVndEKMk0Y1LEooXahQ0R+p6zsE4A9FDKXakM6Rjw/OX51t93XtiAeyFg5Pke27MNoHeyrLXU97Fjx8B3sViUAgqqMPDN2I3PwMzMjICyjCOlONKy5Dsuy/uF/+Z2+TcTllyWhR+0QiCITaCc3/HfF198sSzHF4sDeP9zG51zBS0tz0+qkhDQ1uA4555MsDG20uD02qvIdXiMBPj5YtKO3/GtAXsdn3Wy8GlldPz4cRw5ckQYTJs3bxblCC7DdXmep06dwsTEhGxTS60TTGd7MUHLNmKSls+pZp5r70fNDOdx6995HDx3tg+X47q6T+B5KwlMtS1d/MC25m88Dr64f7Y1981/azWBTnWAJ2urcyX7L+yp6K7VbYFuC3RboNsC3RZ4cbfAcwagnyXh3umB3haVL9pO+V4gOXXTsBD4LBhkjlRNBZkr43yZ8zxR4KI1FK0eaRfJHH8bQlJbWi6pOUg2Ddf3pcg3TnuloCVzdkbuBIFZTB4nqc2kXU9UiD3MU2bTCczNz2BwYAOaTYUJpDMpmdNnCn04dmIcfYNDoICnF7Qx0JOC6ziIuA4yqRjcek3mbLWGi5vf+Ca87Vd+DTfd/FMY7O+FwcJLktxaKtfIeRTbn6Atp7mMq3SRIQvCG3UVU0mhYZN5ggBmLIAXcdGKxJFODWBxsSyF9mNDaXjOnMxTU/Fe1GsGqvUWCv1Z1D0fuaQNg8qnlBsPVN6iXmtibq6IzZuHBBdx/AZabRZm1pFKpvCxT3wKH/zLv8GjjzyCpWINuZ4M5hcWBfPgvGd+cRl9PXk03Ib4i2dI+uLkCsydxkQ9kzZxvJ5WLArXc4TdLXMnKn5STl3mYLEQfI/KNZZcsjDP9QxMp0nbMJm3BZX+WgiMNtqWIaB6u9GES/vPFFngLuIUNjJN1CPAQnER2XgK/dkeBKHi0VopdWUPwPkw7T/jApZTDYHxLfPAxI8qtSpS6TRqXhWB10I6loAZtUWSnkddKdURt5XVkvJBVzlddR6qtqClrV6f124nzDwTr6Dan3y2EBUM4Ok+n9cD7+78rBZ4pjPd6r5VOTHes7yrn63P7qV8/lvgXAD6VuWBTrBZAHTxQFcJWg2gi2ebMIZZZeRKYpRs0nqFAHpbBtHTJ49jeXFeEnSFfFZkLulhTMHJmtvGwmJRgO1NG0ckaU2Jardeh9dswPOaaFYp4d6QRDd9PgigM7HKKqt4LC7MWr4TyRTqDQ5k8yJHzW0mMxlUGg0slCjZ7YgHJpMilI/noNtb6A3lQr0Q5FSS5fRctQn45TKIsxIOPhq1IiKBi1TCgm3Ss8PG5o0j2LNnBy67fDesJNUyA/htD5RZKRXr2H+IIOc0JqeXUSw24fom8r3DSGf7kUz1wrTpmZ5Am3LUUVMSyE8A0DmohLLpwsuhbiwB2HU88zq44412FmCuvli5/zp/W5v80wGI/tTguU7iEwQ3LWslyaQTXmsDS7WeSvpTop/gBe8hri/AkxodBZhQWAAHe/U7mdm811y3gcmJU2g2SjCMAL29GeTzKaRTNoaGerFx4yC2btmIvl7K1Bqwo20krKiAN/T6mZ6dkQE8nU0jm8thanoaC0zsWRYy+YL4oyZSOcQTeSTsHGYXizh+8gy+970HMTm5gGaTkjsslCBV0YIbREDFmYiREJWDTgCdJyPJYQHRFSNQAeoMfpRUO8/fFnlNBoC+sMj5HRP4XJhgD4GcwcENwqojMHD35z+Hu79wN4ZHhrF9+1bs3r0L+/Y9hjNnxiWII2OOMu+szuQB5HJ5kc7ndhxH+SRSBn1xYQkLC0tYXFwWT1gmIcnQJIAuPrqh5GTLZ4BK2d040ums/FvOIlDepWSpC+NQLhmvkSPnwUCdnjbUVEglEwJuMEFbqZSEAZqIm8ImtGwbS8tFTE3NIFvoFRA9kc6ht38APX0bkMwywPSwsFREnN7odiyUDqYSgk64q+d35fVjDKB3PtPnO4CsFwRYRxdzvodwzuUuBEB/Ts7/guSBOTKxEGh9r/Wdz4UB6J3FT+d7dBz71+WBLv0b+wT6OnNS3xBbl+npCSmiYR/M4JKKMiygoVy7gAuxhEzma7W6gOf0wOIkam5mFlNnJqQvuWj7dtz0kz+J++69F4cPHhDGtChx2JYALBxTxFc5ZKWzYprqNgKgJ5JSHMTJLuXhqbzBKn6yz1kpv2f3LgwNbVg5ZqdZV4V1oEpITJRr6KGejGdE3aZaaWJ6ag7NhgvLiiOVyAojfam0jIDMdhb6Ec1thRLuRgpWJIlWIwoLSSQsBaBvJYB+w43CQGffSlbA+OnjAqAfPXEQs0uT4oEOAdADkYijtTSTAJxkc2wQ+XYpStMAuhrnFfAsQUOoJtOSAiwCNrl8Vs6P0nGZTFrard5QPsGM6+bn59COWrAzBfSMbBMGui9FY5Rq5/uJT61SyVHFYUrHm8VjLQReU7zrvEYNgUfbFQ8klFOCTjzQCRQxSRAAZiwGO065ODNUumFhJsEzFjwAmzaNYu+eXXj5tVdjeXEBd9zxWSn5WsUKAAAgAElEQVSmY0HWow//sxRmbN6yUYD5sbFRvOQlV6C/t0/uj29++zt4/NAxnJ6axeISwe8NIvM3MjwsY9cDDz6I06fGJQYdHR0Rn7bFhTkZkxPxGHbsoAWMj5Mnj8lnK3BRq1dk+eJyUcD7bC6J4eE+bN2yBUODg1LYoB8gqrywGI5tyGtA4JGFZyxq27hxIyYnJ7F//0F88xvflbbr7S0ISMe+gcx4gv07d+4UYLG3vxe9A72oN2sI2sp+iMpP8zMzeHzfPhQZVzseiqUKomYcQ2NbhHlPFYGde69AxGaSrIIdO3ZidHQUuXRK4t005fVKCzh2cB9++P3vYN++xzExPYdovIBJAuizy7ji8ivR07NBmOdUWmIMZJpJxBME8zKo1h15RlgI0RIJd3Gyl+SCMApYoCJ/M2hS3HS+GD1cCAP9fJne59vnnWu59Y6dkug5u+N80t3fdfutKjH0LDHQ9Y47/boffPBB3HvvvTh58qTY+3Cud9lllwlI+9BDD+Hxxx+Xoo2tW7fKPUcQnWAzl+3v7xdZTCYq+T2BXBY9kRFE6cwNGzZI3MnfCWhfc801sh7bkMA6xyFRPZDkp5I118fGpBuvp/6biVB+x+PS7HFd0NvJ/CaAzO1rcJx9Ied6GnTn86al5LW3OY/5Bz/4gZzL4cOH5dgJiF977bXyjPH3Q4cO4eGHH5ZzW1sUPDY2hquuukraiB6cfJ750gXFmnWupel5bJ1Fx/r82UYaLOd5cnnt1c7lNeN+dnYWvG7sQ7gOgX72D2Tz6/PX5ybPUxi7r73xOud2ej73L3k2uut2W6DbAt0W6LZAtwVerC3wXADojke7rk5yRoiKCzijmOnKPDKc951FGhGTLTU3k3mhNsXWak9aM1PBPqvno6yXRAWUjOgWLZaUN7XErKHNqFKUUvtgcSznnlQKk/gitA5TGybwq8xaWTStj0r/q+X6qqiaeU9ahwL41Gc+i3/4xD/i9/+vP8Sll14h+RV1nqtl21K0r28+ISipl5yV/K3ATT/qI6A/ecRXBbxtFjfb4jXOZQ3xlCdqrMhEaFtotSmzy/NpwWhHYFJtriW0rpV25JGK7igTvWgJe582uJNTU3jTLT+L//o7v4uf+7k3oVyvIxpTrRSBjQj3z32HYLHYrUV9UfDVIFyEc6y2JYx02UfEBeT4eUShfZqShw2vvG4blYuRfEyYlxFIL7z0kpNedbmEyaJnKhREAF/h7woCjFLiXVm0cf9ERIyWEZKSnuyJf/KsXkAgXOcm2kpZN8rt6evJ/TC/wBySqPCuWvXplgsiFgIh3D0/L5XHVw2ogPO1nzx22rk+yadch/MvFH9+zvLFsFf1vD4zr07gXAPozzaQziPv3kfPzPW70K2sAdCHRva0mRRQHuhkk6wF0GOqyogyqNKx+gJyB4ErzHEmSVmjRq9wh7LuVcp3LqK3J4/hoUFYsaSSb6/7mJqdFyno7Vu3SEKSSVFJtjpNYbQ3CKCTtROh7GgBI0NDKJaKqNeYZG8hk82KxGUikZKKOspQ800fF1J66UXqBPS0rqJJ6VY/QLXaRBCQDUfPSsB1Wa1nimy422wKcJmOx0UCHL6HankZttFGpOULGz6XSaC3kEFPIYPt28dw6WU70TeYQjJnIYAnFVflShOPPXYEJ09NY3qmiPnFGhzPQE//KNIZAv4FRK30BQHoBPjPH0A/W4JdhxWruPnZsu4rXGlJ/mmgJmSThR2+TgIp+VflpcjFDTIBHVWkQC9bJufVb6vbUXLvCkBPpmIi48tgSyVyCDiEJWYcxVUII16kkmxn0p0oesvHwuIM0HKQSpnI5ZNIxBmIMKGXxtBwH3Zs34z+vgKSCRM92RSyqbiAJSLZ6DaRTCeFHUbQmvLoy6UiIoYpjOdcoVfA8UCCPQK7NZyZmMP99/8I0zNMDJLZyOOj53gKTbeFhki5xwV0OF8AncUmvN/ocZMSecioVJGWS0WRTKLKAduKjcs2eNnLrsSePbswMjyEz3z60/j0pz8p8uzDw0PYtn0rThw/hpnZaVlHsevJBCpKsm3T5s2YnJwCk3BO00cuX0B//wCqlRqKxTIWF5eUjG47glK5KElAMhUlCUfWYUAAnf6XCWQyuRUWugLQDQHKyUaXq0ZAxCdQ30A2S3ZOTBUKkIluGuJ/TuCh2awhmbCQTNhSMUnJeFa+sv2pAkBmf0//BvT2b0A8lYEbtMXywQhZisp798UHoJ8vs61zOLiQROkLHUA/X4BCJlJhBfJ6hsgLaWc1MX22A5oXPoDOghmCjFSYIBi9uDgvFcjs71mRzpghZiuvXBZOicR1oyF9kSoeMhG3bFTLFRSXloR121so4JI9F0uREKXd2UfF47b0c2RSs4qeYDk9wqJmVCTU2N/TpiMZT8AyqS4TEbkzjn9BwEr1CBLJmEh9b9o0Bj9oori8iOWlBakgp2xxabkkMQLZ14lYCu1WVCrCi0sVtIIIkoksMukcDCOGYqUEj9NjOTeOSVEEThQxMw07kkCrYQiQnhQAPbMCoPf19AmAzgn4ydPH8c8E0E8ewlwHgA4zgJ2MwrB4P7PyPGRpUxlImOihLy8nzTxB1l9JIkMXFrXQalPW25BqdRlbIhCmM4sQuCyTFhzDK+WSgKx2Oo/MwBiMZA4+XepCyX0htKsMykqmQsTdZcYdyPUQFSH6sgesNlPvNj3WJUZ00fJcGScEkOfYz2p7qp1EFdDEjbN4UMnFteD5jigEUcloZHhQgPXxUycxMjokRVqPP/ao3GNUEyDzgGNPf1+vgOM8r1rDQbHawFK5ISxp2oAQgKLCQK1axfLSshRnWqYh4LsC0OdRLi3DadYkfm21XMwvzAioTuWleNzCyMggNm8aE2UF121ieXkBO3dsE8n1NiWjQ+9pjr0s8FyYX1yJiQgoEuwjGLi4tISy+LArZirPnUAjgTeCaMlkSs6pt7cPV770JXjZNS9D02+gXCnKMc1OTmJxbk7sYCjrl4onUak2RF5xZNM28ewzYmkks32YXy7jyPFT2L17L/r7+sVKJU5LGANYnJ3AqaOHcPBHD0tc4ARArm8j6l5EFJ1aAZkE9OczEbMzAtC7Loti0iLl3nTJamHcyesaJnUInodsglUJd81C/9cBoK8XRD/f8eO5AtAJvPI+4v309a9/HV/4whcELCf4+4pXvAKvfvWrBTT+0pe+JMAy++Orr74a1113nTCzydJmsQcB8q9+9avCXid4TkCdtgf33XcfXvWqV2HPnj0CoDP2J6j88pe/XBjnbA8eg+q3FVDO/p/xKffL/RHoZpzJFwF8Phfchgab+bfMSUMJdS1jriXapajbMGRf7PsJKPPFOYn2FacaCY+Nz+OnP/1paYPp6WkB+tkOPF8eH8/hgQcewDe/+U355HHwzfU5LvDZJLue6/CcyQbXfvMazGdb83z4N8+X58hj5N/ap5370utpJrmWvOex6+efxQ70/WQxDY/jpptuwkUXXSRtq4sFNPNKFxKcK97R8zddvHAhsdF64qjust0W6LZAtwW6LdBtgR/XFnhOAHSfll0XmpVhpswPoWsN6qyC6AQBtXWSBp1Xk8wakGd+MATQJamirybB83AyKCxhVSwrydyVRHXIwKQiW4gzn+sz0mqLvLznuIgl4jJvHz9zGp/6x09izyWX4rrrb0Q6S/sxAvMrU0+FW4eluhoY1uCmJi2RFeyZHnyD846OievKuXfenWvaWc6HQG8UZmA+KXisYzzOHQ8ePIR7770Pn//85yVuo7LZyNgw6u2aaq8WlQEUML4K+LPNPFG7FZl+AeqZF7dBIF2purEwgex5Nb/qfKti5dXCAaqdkrHPT214GTA/GwIAbAbZAz/JPdCXmrdGCLZzP0zHi6o8r13LgNEmgK5vgrVg4fn8rUFLVYSgFEJXbxc5jg4AXdpD7ifOI6MIIqa8V0slnsueRbUy23Q1AbK+/cv1p4LthbCH1rer7tJP2gL6+l34dXxhNK62vXthHM2L7yieAKDv7QDQmwjIAjYVA50JWPGZCyvjySJlQoxepy5Z405D2OeRMHnek88i8B0cPXxQZEM3bhxF1LDhBFFUmgHGJ6bQaDrYddFFshwTlpRwp3wI/yaAzuQe6ch9PT0CwDNxQ6Ya5WmYVEylMsKIJSjObVVrDTScJtzAhR9twY/4qNZr8MWb1RYAnV7P9HfmNihFQ+8NstIatbqwgTPJBIYG+hG4TRQXF5QnCwUoHVckZnLZBFLJGIaHe7F1+ygGR9PI9cRUCVfEQLPZwoEDx3DmzAIWlmoKQPcN9A5sRDrTh1g8h6hNAJ1JczLQLfFAZ1USh5YVCXcOmNGQoR0y0BWAfr6BFOVuwsFKD5oyUq323Gex0sMimk7QWxW36eWVb6HywHbhuY7IBWlWiPITrKNarQnDjcUR8hv/i2rfdCby6fFpiSSqBDhrAfQWgwoy1BToKnK9BsEPDrIBGo0yYnYEPYUUEkmCFWRul9DblxUG+t49OzG0gb6yJvp6C0il4iILxNMwYxYSmRQMyuAE9AOqot5oSJuYdhwxFmMEETge0HBaKJWamJ5ewkMPH8DMbBGO04brsVFspJI51Ju8v7yVYggO8Jp3JUFdWMmn5NzVkC8M9BYZ4Y4A6EnK3bRbcJoNSdiT8UbFBSbDPT4LQYBXvep67N27W3xjv/KVL+HLX/mStFsmkxIPcQZo9HgnMKIqQ9U9wgQlk5xnzkxgZmZWvF+ZhB8eGYXnBqLYwKS+hLyttiQzKf0uEvMWAQ0+5CxesIWlzmfOINM+LHYgMMV90INHh4I8Zt4HuVxGgAglxas8hwl6BS0P5XIRRrQFizL+AniReRSIZDufh2KlilyhD4XefpjxlAROjsfgl6Egq/sUeL4SRBHc6awm+xcz0FdqIs9jTFCDMAGmFb2s81jrQhY538R857YvJEl6vj3MhZzDWcd2ARu4kDZYnyT/KiNwXYcnkfF6APSOidxT7mi1/9WLaZuIc5CBO7a0ehXPn4G+OjawP1D39Ope9URn1ZqCZyw6ampiQdCWfZvnCIBOFnqxtCweaNl0EmWCzF5TWTtQgp3jXjuCRr2JcqWCRCwu/UiDgI/jiqx7rVpBzKTMdEGk1Sn3RgY2C3coOed6TTgux/2GFA8RRNfSdPykdzT7KVGusWOwLVrSOLBjJnK5NH7qp16P3bsvguc1MDs7hdmZKQFw5ufmxO6CVhdkm0txhFSNR9GsMSFhIh5LyZsFSNVGAz4r2y1VFKAY6BHEDALoIQM9ohjolHHfunGHMNBXAPQIAfRjwkA/dkoD6B5gulAAugFTAPTQv5wgdCjfrpiPfIfjacjEl7GA34uAts46KOYnwaZEMiHtyM9KtYpGvS5ju5VIIZ7pQbJvGNF4Fh4nrOxjeU+Ik8zqfaHGcH0fBOJfznjQJUOa8vq+SgoQUCeAzkJE+pu3yEJlzBMxRJWI4y8VirRvGschXisWl5GFTqUjgu70rCewTmx946ZRpFNJnDx2THzIaRXCeIFy/iwU4DhE6x6OKwGVj5xA/Lt53/FOLxVLMuZRbk8VjUUwPDyIVCqJerWCOou9GlUpbuMxszDDNDk2RuU4dly0BZdcskd83WldMnF6HDt3bse2rVukJyCIR5CMgN3U5BROjZ+WglA+W2QqzM3OoVhclnGY14My7Wx/3n9cT3yrIxHxTI/F4ti1ayeuvuYqvPSql4qcf6WuFB4mx8dRWlpCPpdFLptDLp1Fve7CiqUwOLIJiXQBhp1E049gcmYeR4+fEgl3AQsXFxFjfBUJBDynD3qbMb3LuCaOfP9GGPEsHB94+KEfYW6eijVJpLlNM4GlJR57XAB0URTkm4V3OsUQyrd3yraTga7Y5+quXMtA7+zxnuzf6n5cuas7+Tdr+kDNWVlXbx4uzHtbefud70sVraxV7zj32s8VgE6fSIK3vN4Eye+8807cf//9Il1OkJtqDJxbMdl34MABOV+ysQmKUyGBQDNZ15s2bcIdd9whoDnXJQBPafZvf/vbeOMb34grrrhC7nWuT3b0pZdeKm1BOXSqLBCYJuBL5QNul9tbWFgQEFsUk8IXvyNIvWPHDgGJ+RzwHE6cOCHLsr8jA56gPo9Ly7dzvxokZoEKZc/pgcnzJvi/bds2aQcy6j/+8Y/L9gjc33jjjdIOZKHzmeX+v/e97+E73/mOMNRZTECgnEU3/J7r8Tx+4Rd+AS996UsFVGc7sC/hHJn74jnyuLg//sbtcLuMq3nc3BaXY2EBf2dxgJaJ59/sD4aHh2VZts0nP/lJUMmC7fKzP/uzsi77CZ4jt8Ht8vx4TXgMmqXfeed1suB1TLDe2Oh8n4Puct0W6LZAtwW6LdBtgR/nFvjXAaCT9813CHB2gOYrs/snJH06Ge9PRg5YzWEwJ7f66gSmwu+FlRsyn8/xyfmU6zFPr/LFXNhxPXz89o/hvgcfwH9+17uxY9dO2cVKXnUFSCeoqfauiwBWM3jKLMo3yEKnrHnn3fhk+ZonAmvcvinsa1XUvfYlhZueJ6puszPT+A+/+qv40z/5E4nTGMN69DiPOJK/VOA5sZToSjGAMM8jVNhVALowsVm00FYAuiKVkR0fCDNccrYhIK4B7s5ryeM1qKorn/ylDT8SRRCesgDoHW8uE1qlKzHYEDwXsF64bREFtktOW3mqr6ygV2SxAfMkT/UZWnmpXBnb4mwgnUeqkBDFQGfOXzPRmS8QAB0s5jj/Odkz1/90AfRnri2fzy11AfTns/V/fPb9BAn3iwVAp6xfk2A2WTQrHugE0JUHOif6iiGk5Dgr5WVUKyUkbBMtgt+1Ci7es1PA53u//z1k0kmMjY2g6QRo+oDTNnHi5BlU6w3s3nWRJFaXFucBspZCH/IGmeP1mvhEk5FLaU8yzYX1mkwincoK+5xAOJnfBAfp5ewS4A0cVL0aqm5F/k2v5lyuR9jRrsPEbAxOk0BfE5lUVhJ4zVpDziVuWcimU8J2dht11Os1kXUf7MlJsQATqZS9TGVspNIG0oUoUlkeE//OwrTiODU+g8XlGpoOUCw78Fs2+jaMIZnqgRXPwrRTwt5pG7ZIuLfFB5RDKCVNlTwOB6yIoaSxBSoURvL5A+g6WbJSlqaHnKcC01VOM8TYO6RgFUS4wpag1w0BXiZZ+SIYQhlYJnJqvG5NlQzikK+T9SoRKcO4sLkIYjBOEoBdGOgKFFVCMVHFPrdM8dcm+CoSsD59XIF8LokN/fTy5PWooV6nD80wLr10F66+6iXigU6QJlnISzJv/vRpSbBTuj1RyItsOO+1UNhIkvtUKag3XJFwJwO9WCYL0cHsXAmPPnpQJExr9ZZ43EciNtKZAirVpmJG2ymQHijh6YrvuQ7oNJCuBl8FOLRDGVsVjJCxrdt0aMOAKC7UKmXMzc6KD/DV17xMEvvl4hJOnjqJ0+OnFHDkOPJW4ZGKILWEPplDfDHhyKIH+uXwGSGLhslNsv3qNYJGswJg8+JEyfJpNlCtVgQsV0l8gk+sgAwBr4DPP9l1lGBPChOJwBTZftw3E52l0rKA+ywGoOIAZZvpYbtly2YpaGBfUSwuoFGvSgKT0ux8lindTsuF4yfHYSf4jOVh2HFELRsRoV9S8ImBeFhTueLJ+1QA+nrAcHXN1p9UJNi4Ahk8a+PDhYDHXQB9/ddz3e18jgnp2TfBOUoSOqSszl62c2LwxHu3U0LqnPWTYQVxZzGH9pk914151jSkoyKbrOazAfTVtTmJVH1Z2MeFADpZ3RzLOXYTSHWaqi+I2QTQU8KY5e8spCFwSyYwLTvY/XBfBNArpRIe+9GP0PJaSNhxJGKUO4N4qBHk5D6dRlP6lmQqAcdroC7jdFXURWLxmHihKyA2kCIePgMEIVmARMA1Em0JeL5hsB9vf9sv46qrrhTW/PTMJKanJqQvnp2bx6kTp5R6x8w8istknbO/toAW45wofErr+W2JOzwWt9kGjDi9vM0VAJ1y7SsS7gKgZ5G0KOG+A6++/jVS0CSeYWjj5Pgx3P/QfTg+fghzy5Pif942XLRNH7GkAYPgvNGG73rCQiewfLYHeljwJsouIZAXek3LPiJAo9kQJjrjOvZZjKVyhbyAXASADCoApLJI5nqRGRhFNJGFR0UWsWBRIL1+cx8Sn3B/Mgi15PpSup/KQ9XiMpqNmnynYzsy0VnBzVjLTiREXWR2qYRMrgeFHuWPzJiLgB4BdN4rHLMYKwSBJ3GHKAWlU6KCRFCdIDSZ6ASQCbwzThV56XJZ3n4bqDs+qg0PGwZHkEqlxROPbUigaXR0TLZLhYNcPodsJi33F62HqFJw5PBBsY/p6+tFoZCGaQBzczMyrhUKlGLfIONbK/CxY/sWbN40IuNhIpGUY19YWMT0zDROnz6NQr4g6jHjp8bF0kQAsHpdQC/G3vTtWy4uS9EH25vjeyQaFbUZAp3cF5VdCv052LEofBafzs+hUa2hQEWmWFyK3GgnRF/yTL4fbVhw/QiqTU8Y+NV6E9W6KnasVSqi0sMY96EH7kN/Tw433/Ra1Ks1YZRHYnkkM31owcJHb/84Dh06ikQii2yO0tw2To1PIaAPXywTjs2G3P/KtIZ5lhAoZyGHSLmrgg7dPwkbNsJ4TzFcFCtBVXNqeTy5tUKpPImYuA1aTARqGVkrlNNTMdjZ6ysIXTFJQqHKlX2dJaWgDSOVIY1itkjcqv9Wx/fEdTq/b6/E8FqK8cnWuev221Ts9ixLuBNoZX/IPuCLX/yigOCPPPKIxIEEjW+44QYBgfkb/cx5L77kJS8REJ0FmN/61reE8UzW9ac+9SkBdLV3OkHdr33ta/iZn/kZkYI/evSogNAE2AmAEzQmiE0AnQxqrkswmnNM7ptgPBnWlI7X7HLGpGR1U0KeoDyBaC7D7fCT50KgmNsngE2QmXEk25GFvATPuey+ffukIIBgO+NhLs/l2Ld89KMfleeREvM333wzXvnKV8r5EYjmcbIogGx8LsPiAILoBPzJXP/hD38oz+0v/uIvipw6j53twNiX587ldu/eLW3AduUxUBKe58VnmqA/25PtRSCe/QDPS8vfcx1eK4LwPH8eE1UD2FYE0G+55RY5V4Ly9GnnftmPcXvcL/fP9fldZyzbBdCftdC8u+FuC3RboNsC3RZ4kbXAvw4Anb7MGvQ9N/B4trKpQlNDuH2FAbxyaVdQaB1PS/n8WYDo6m3QCVI/uR9wra4IWFRjY9E0c8g9PVlVgLhcRDafhxWnQtGqjWlnrlXnRVaOqCPlohnbZF8/kXSwtj30WZ+ds9GAs1q6E0AP/bmlcDZAzI5hcUkVhTJ2psrX3PwcBocG0QgaCDifaBFAt6UgfwX4F1srKvjy01dzmBUAnctTSl8p0KnzCV1POxjjus01MK6KCTSA3iHRLrL8qwB657mpOZsG6PV+QjyCVCZiEBcsfa2Y5DIvojx+xz2j5mwrCaXwH6vguZoPEiOg0msoof+c9zVdAP05b/JnZYddAP1ZadYX3UbXAOgbRi5ZYaA33eYKgK4Y6G0FoGsGepSJL8UMJlunVisL+9w2I0jGbQz29wgb7dD+xxGzDOTzOUncNd023LaNqZl5AbCHhzaIv3W9VoLr1EXOnVVWZLRTqtMylfSqySSbYQmATpA1mykgncoj8Npw3ABO08PScllAQithoebVUHZK8NqUkDaRTCSFkU32D2Fpgr9MlNPnlGAt/ECYTZYRRYzSey2Cjq4kgDloZBNJ8XrnsdLTORY3QDvoqO3CtNsyuKfSGcRiScwtFFGre/ADQ1g8UTOBqJlELJlDMlVAKtsj7CAl+82qKnLcIyKPSRB9Nb2owOwQNgwHr3OAMee6cYUYeI6gSUDrzlfHXyGALv60lD8NCER48tlqB1I0Ycfon72ApcUFAc4V64MMYkeS8+ViCbV6TTy3e3qU17wklixb5GLpF0qJftetwyYa3gYc0psInkcMKW7gv3mtNJOCiXkz2obB4KHlIJ2y0N+bgWWyWs+B51axaRPZ59tx6SW7hXnO6zwwPIZ0Oo9qqSz3QDyVgEWPWh4zAX7TlOQ0t0/5VCoYxBIZUQZgscdysY6JyQX84L6HpCDCtNJYWCyJB2gimYUXtOF4TAyTSad9cTQBfJX5pII6nejVfugtATkUCECwxxOggRWMqWRcEvoEn9jOIkmfjIkyA0Ge+YU5pJK8HylRyUKQhoDkBLv5SWnabJZsPFPuc755PRiMCoCey0mAyvVY9NAkYzCUlyRwRmUBFp2QqUdmeCHfg2w2j1qVQJUjxSfxeFKYe0x0MsEZo+xyrYpKpSwM83jMEiYg5W7T6QTy+QwGBpXELpUlKJ3bbNTF7z6dyaK3r1985Ck9e3piSuwekqmsSPsaVgwmj8dQ4JQEjystqpLruoDgLBa4FDOsv1JR1lnPamHRy3rHj04m53rXXc/y62HQ6YT+erb/XC57IW223vNfdxto4FkmPbo1dCVNJ8wd/lvurRDQYb8R+lEpYi/7U9VjqPtQMSBX/hMzauUfTCCUdhQOGaPCSG7B4nMXs9F0lHTtShKdkyKuG6qCcKyTduHmOL63Qr+zqCp60gA6J7O6/bQXrCiEhMtJW4mEeADLoOUDAfSKsnCpVUQWPW4b4oHOvxkTqL7BlvGclhh+0BYVmWw6g2q5jIcfeki80ClFTYUO9qy+Qz/sQGTCyTy1TW6DbHMXHhVnyE6OmTBYxNduwZexy5fiK/ax9ErjeEUp8EwmjqHhAWzdthn/9t/+HC67bK+opjiUfqc9SaOBxfkFnDk9ISz0mek5lIpVTE/PY25mEUYkBs8FatUmEom0nAcBSRaKGzF6u3NybKLlRmBHUsJAj/oxRHwLCCwU0v3YsXUXfuKVN6Cvt19AHR7j0ROH8f0ffhfjk8ewUJxGEG2CQjVWghIeAWCoCdttjnIAACAASURBVGjgqWI2toPYoojfdiidFzLCw7rxcMJKmxV6VkOuK8c8FudxQhqLx5HOZFAslaTAkLeglUgjni4gOzAKM5GVim/NrBXd9VAaXheEhYYaEhuRcc54sFxawuz0lNwHyXhMiiH5b8ZXBLtZGMFix4bjodRwYPNaJ1MqvvQ9AZYYh7BogiC6PDFBIMotvG05tvBe1ufPcUVA7FACnaATVYVEOjmgBKLyW08m0zJOcltsE8YYuZzyhac9AGMUHh/9+Hp6C8hk05iZnhSJ9kQyjkw6IexzMs4ZE7Ewj37m2Wxafhsa6kdfL6UGVRTHR46FZSxOIDBHUI3A5bFjx7BcLAqITyCbhQtknDLW4rnzniDwOT09I2M2peVf+crrpDCt1faQzNhIp2mFk8DEmQnUqjXsumiXFLVRXYbFiIYZRzyZhePS594Vj/Km48FxfbneVH3gdekt5JFJJcRLnufwypdfjWq1jqAdRb5/DAUqEZgJ/P3//igOHDiMWCwtsarrtlAu18VP0DQT4ZjM+4wRq/K4Vyzz8J6RJIj6exVEVz2d8kBXLyXr99QAeiiusJroCxkR4tu4Zn01lOvE2LnAdP62CpqvDv7sw3Wy5qkA+LPXV7GJjkl0Sm/t+m3cdfv71JE9ywB6p684GeiUljx+/Ljc+2SCE4TmvUYpdsaDvPdYzEEwlv00lyegTolzAsiM5wnSEkQnKEzg/ad/+qexfft22Ya6X8ewZcsWAXnvueceAbXJrCbQTAD9yiuvFOCe+yXoTml49mMEiLkMn00mIH/+539eimG+//3vCyhOsJntxX0TvKacOT3M+VzxPHk8BKt5nJRf57PHYyGATrCcnwTUCaATtKYk+hve8AY5Fp4j98vnlOxzAuVMhL75zW8WAJ3P5+233y4e8iw44jlzv3fffbecn/Za5z4IZhOw53Jf+cpXBBwncM83989jJhDOsZXXggC5Lg5g+zOu5nm/7nWvk2tEv3b2ITxeHivbgXL8PF+2IbfDAgAe52tf+1ppR/aBWkZeP1v6GLWU/IXERs9lvNfdV7cFui3QbYFuC3Rb4IXYAi98AJ1AaWe2rLMVnxpIUiF16EUdUWSpMEJfA5YrdTYl8854d5VZ3Wn19VTXzzBV8pnxSL3uoVyqoqcnJ7nhRMpEO0qHdeUPvpaBrrImeu6gWeire+M8pEUd2ScAr0+WSz8XqK491cMkuex0FUhnLpcHQcu6/v4+peQZheTKGWfHkwm0DUqom4h2AOh6TyJVHnUUA50ogFwaznEtRNoxAdQV+3vV7VQD6TyUTknwUIBOLR8C5VyG/uadDHS5Uh3LSGlwSC7XAL2crYD1vIeoBUr1vScy8M/v2WT+IvQ1D++VtrDJV5noMh9a0ejnsuHyamYILt+mtP3z8uoC6M9Lsz/jO+0C6M94k74oN7gGQB8YubS9ZRs90C9G01F+jEzskdHF5DuT9UzaKga6Yh4xeUrJTiYUm/Uy0sk4hgcH0CYTvV7B4tysYnbHCLA1RRq7GZgoFumFTC/rOKL09fSbqNeK8mlQaoVek5EWkomYSEQTQCdLlWzYZs1FLtOLQrYPrZYp3s61moPpqTkBQdO5NBpBHWW3TOEUBTZEKRtryaecA1lcrmLvcts2JWUpRUrAmoAFGTMBQfQm2r4vYyWlO2OWiVjMgmWbMC1C/S6Ctge/HSAhrN0kWE3nchyMWMjme2HFU6jUHFjxNDL5XvT0DSGezIh8acCasxXgnB6TBNPDCjAGPsLQ4TESQNb+G8/S3UoFlqAtYCjbnEljgjPiaypMYhP5Qlb8R8fHT62wwFwmtaOKJVgqFlGtVASQHRvbJO1Nr/EkZWFjcWH6UdrX9xqIx5nwpnQ4pfpVgQQBCQJITAIrFgWZfq4UZSRihrDNYzZQyBHApZQqk8UNjI7246Ltm7B9+yZk0imR59+ydS8GhzbJoGsQvCfznAlcSt86DqKUHiewEKWHuyuMbNNOiMwrIibmlyo4cXICX//G91CuOujpHcLpyRmUyw3Y8ZRIzpIZTdBF2Hkr7CnNglLhkU6hqqsmiBUCPkO8pqb2oicYQvl0zd1SRQkEHWpV+qU6SCbo2z6LYnEJI8MjiMdUsrxSIQhOYMEUpjkBc99vIWbHUcjlJSHPN59btg2ZakzoseKTAASBLSbhJPnM4gnTFvCczHSC5qOjGzE0OIz5OSpNcF9kstPjPCkVl8lUShilBM9r3FajKuoUBBfISs1mU8LUiyUIqKuCATJMfZcetA3xZR8aGZXkfrlcxdzCEiybzPSMgOYEz8lWtKy4+NWLmnIHw00pNqwGw8qH6YmB9LP01ISbXY9894XJhF8Im/xCznndDOwL2cmP0zpaQ+ssYyNtn6EnXBo87/hbPDIINimgrSW+VyGATpY3i8UEQOfYFJWCNdK1Rbq4HQhQzkR7uVaR4hUWviRTSVHaKJVLAkSKF6z4EbfFioU7os4H+3eOc9wv+yL+xu9ZaMTCJq7LdchUZuEU7wkBbQXljwqwyb6ZLymwCpS8Nn2vnQaLY6qiorG8OI9EzERvPiMe6FR24XI8Hx6J50fhei2Rb8tnc8IU37/vcQSuJ17owqjllM33hdXOvoOqJDJGUx6aoG04sRYSq1jL0NNbe4MrkDNum7JuJNpGT08GW7aMYc/eXXjjLW/Art0XoVotIUHbiWwWrVodlWIJ84tLOHXyNKYnZ1Eu1bDvsQN47EcHYBpJuGLxUUV//xBSyQwWl5fgt31ELcYZZM1baHlRWEgIAz2GFPxmFE4twFDfGHbt2Itrr3mlVKiLNYYBHD52EN/87j2YnBvHYnkGbquGeMZCMmfBbdFSh9eEgLnUUMj/WCzAAgaC1wKi8zOUx2b76Ik9xyfx57WVUor0lmxHqrzYtsjl8RqwzzfjScQzBWT7RmARQI9wIq8LvxTTXMvDy6RaEjSUEeC4pooOqTJy5tRJeE4TA329KC4voVIuCjCdTqVElWhpuSj+5C2qt8g9qsbLTnlh3nuifyPy8S0BvlVhoJKr5zhFMJ3PQiz0PWbxBBnmYoHC4jSxIbFgW3E4rivFedwuJf/jtCWiLL7nodloynioAfpsLiOANQvMOBb7gSdxLOXhGQPyvvc8yrqbIuPe19+DXI6y+AToPWHSU56d++FxEzwbGhpGoaeAo0eOSoFHoZCXeJEXhKAX5Qv5H59rgnIEFykBSDYqgUfLNqT40DA9ZLJxbBjow7Fjx1EuV3DtNa9AKpFGrUabhDgsKwHLjktCqlptSFuz+I2xGZ93Fg3Q8763pwe5bEaY9kxYjI0Ow/VbMGNJDI5uw8CGMSn4/PRnPoujx05IcVupyJihKYpLRoR9DFUKVBEobRlYVLgS7+h/afBcZYdWmNw8X5EsDF+ajXBuBvpaNrouTFT3yZOtswqghzHYWWx0Da53/vZk/z4XA/3s9Ttjk7PA+DX7vOv296uI8FkE0DtZx4z/vvzlLwugS2Y4XwRkCZSzbyeQyzhRy5ATCOb6d911F66//noBmj/zmc/IfUkAm/elZmvzNwLVZKNrAJ3L8P4lEE1wnXKWLDYhGMx7n7LpmvHN9QhGEwQmUEzgmSxvypVzDPvc5z4nYDi3ze0SDCcL/aqrrpL9crtcj4A9wW/KrPOceG48B7K39+/fL7Ly9C7nOVHKnft/61vfKsfCwhYC6FyW7HMe08MPPyxgOMFzAtuUvuex8zhFMaLREACd6/L42a6ct/DYyKDntsjgJ2DO4+RzzfYg8P36179ewHQyzgmg8/pwORYOsK/gvnhcLERgW3A5Hh+Bfh475eTZZ7C/1IUP7CPe8pa3yLXhdeT7XCx0/V0XQP9xCkS759JtgW4LdFug2wLPVQu80AF0zULWqkwqMbYWQAoLXDtUuRVYqZTmILLi3qpRtRSohvG9eGLrvzn51p7W68uHzc3NYnCoV0B4km5EmcqI4PT4NLK5NBIpSxWQrxCR1tDAwvTfqm3m6h2gUAqqYmnP4E7g/MlAdGmoUBErnAto9vTK3EXL3KvjirIovc0C6BqYE2cMRns5zgEZ5zWZu4lQnY4kMfqpKyBY+X574m+OCAmEYf6yxWWU3DuXpVc5D2nl6gkT/ezcpzprNZ+StuhQRCV4Tk9zfWZ632uXWwXNFRtdnX0oqS4AOnMMF/LiNkJPc6EF8n5ZZaIrFYPw7OWgtFpZR6GCLN8F0C+k9bvr6BboAujde+GZaIE1AHr/6KUhA/1iAeSClmK50UNce6BTOpFsNwJhZLGRgU5WkCRNy8viF042S71WRr1SRLVcQi6bRl8vB8eoAOhLZQfLyxVhoEuyseXCcepoNkoUoRaPbG5XZLgTMUmYUrY0m87BMmJwm4EA6PlsP0wjgUq5idnpBUlqE4RruE00WnU02g14YOUcE6b00laJdyZJCfYSmGUymN8RQGdihIlO7ts2o7J/8a4W0EEB2RzUyX4jgE42diqXkvaZnJwV+dh0NiNJaAJ/ZFURJOfA7bfJ9sqILHW+dwCxZFr5nrcViM7aLi7HQUUnk5my1kUK3Ip4g5y3B/r53yAa4CV43nIJvNLzml6xZJ97IsPNwIDSqclUHMePHcHx40dCSV0WOwSIJ2LyOyVVCcwSkM5kKLOfFFZ5Jp2WhNbJk8fhNusig8pkMdnSzQblRi0YZgyxeBJGVMmGKxZ0RNiFibiFuB0VWWDbaiOfZfK7DYvMvHYTY2MKQN+xY5Mk6HkfbN12CTYMbZF2jVoWTDLemYzndXZDAJ0+o1EmpZn4byKWUDL8XGdmdglHjp7EV772LSyX68jmBzA1uyDFGolkRpjRZEQzsb4idywy9CFwLlLH56hmJAAQKAY6AXO2L9vZDxwFVAgznfLAZI7z2SrDc8l4a6JWL4uNwNDgKGzTRqPuoK9/EEbExPjpCczNLqJSqghjnAx0AglMklJlYWlpQdQTGMxRpr1KtnilJAAa90sVBYJ1TIDbMUr+srDAQy5bQCaTQ73miIwx5d8pvywgOxPtpmIKig+vBH9UK+D9x6IAVySTo0ZbQCJeT/FLZ6LdJ7M0QKGnTwB0qgAUi2XMzMwLiM9nxI4lkEimkcryusSk6EE9H2ElJoNtCe46OOidlaFPWn17/s/H0y+pqm7XQ1u/EJC6C6A//ZV4XpZYA6ArS6i1ADrlqPREQM/2lN+XgOfCQucEjNUh2nNMyQd3Augs/mH/JQC6bQl7uFKrotaoS/9KlY1EOikKDxyXCI4SeOS/yVBXXuVqDKOyC+9axUBn8Q7BX1NABUpHc3ucFMoEKlSe4Xfs6xSzXamPKADdl2I4Fsu1PIKXdWGiC4BuG+jJZcUXm8AiN8ljabciMGMpYQeznyGoT+/zxfl51MpVYZ1nkikpZiObmOArZb1Z0CagMc8l2hZv9FK5iAQVRmxT7EQYt4gFBWXPWTzgOdJHcHn2RUODA7ho53b80q++HS+58nK4lZKw1Q3LgMfiQTJi7QSOPLYfJw4fl/H90Uf2CYBu22n4HlD9/9l7D3Dby/Lad8ze11y97LV7oW16l6aAgoiCCAJRT0xMjDUm3uScq96TnJxrLCfGxJjkJLHXIGosICCCGwQUlN7Zva3eZ+9z3uf3fvO/9hIkssGteO6aPPNZ7LXm/Jfv/7X3He8YI1dST8+AYtGEZuZmrUI+GMZ6JCw/AHrVr6AvZgz0iJJqlAOqlVoa6ncA+hmnn20MdLzcwRuf2v6EttxxiwPQM5OqNPOKJgOKdoRVa5YMQG9yliZ7GKcwQzGFKRIYgN72DGuX4Ln1pT0rUawFmxupY1IijaZK1YoqtZoq2Htg2UORZDimdHef0hQGpPsViCStap5nYGwEYwA4JQNXKe9+T9hL0SPFlDDQc5l5jY2OqFmvqb+vVxm8vjMZx+6OR01BJZPNqVJHnj5hNjac/5kJKQ88d/2X/sds6zHq2dfRXwHZrFikXdDB/gNACgDdSj7o2+0CMysmYI/X/g4FFjZG+Hy7X7niLwrsfDaW2POy4gCUm+IKVXwG7Dfs/LDTYaEnkmFFYyQGmgagw/JmP8LxAdMA1np6ezU2OmpANgA+36dQlRuza2g0bO8EcD82Nm7yfyuGVth3a/WScvl5RSJNxaIBU6vZvWevFXMcdeTRViTA/oSECwV1qCFguVKtUoBSV6nMfqKs40843vYFW7c+Zf7y9JXZ2Rnba3FvA0PDiqc6lS83lUx3K55I6+67f6bZuXmlO7ttvHLcEHsgK7AIWLxg3REA/efKBt18t1QpxhW8eZ/yZNsP5OgO9TzuJRY90RC7nHZy6uf+32WPnOXfkv+3JNSzfMfubKkYybPczKEG0D3wnH2Ds0Yomgf6D3/4Q5vfnVoDdgioaATsM8RA/A6w2APQkXzHJxyZdnzSKb4EwOYNYAw7HDY2IDNsdQ9Ah0GN0gLMcb4L65w+/KlPfcpY4gDBAMAw2gG9AZwB6gHCkV/nuDDQOR6gP/cDUA4QzTWToAQMp7iE64W5jl87YDtjG+AZBjfjDtAe0BwwHLAfUNtjs7/97W/X6aef7tY7v9/uDyY99wJIzXEAvnnxN87HcZlfKBDAU55rokiAa+DFdeJJTrEBgDlsc9jhyM1/6UtfsnsD/KcYgOcDAx/g/OKLL7Z23bZtmz772c8a4M9z4NkBqntFAfzdA+ZpH8B1nh3S8L//+79vx2L94/10AJ129IDzZQD9UM80y8dfboHlFlhugeUW+D+xBV70ALqlxryc5NLifQ80bytl2cNx+crFLAW5B9u6L9VEdZ/zXp5WngecH/j90wHup+dBf743mK1lKKC52YzFH5avDwY1P79gymIIky7Kf9tXPaB+6ZUcOKazmVvkpRvoilKWe8GEbsv+ecUEno93+ztGM7BC4LY9lN02ALgHuHuttFSWvGUku4XsnBVWQ1Qip1GulhSLxFWsAx57AHpIfq/YwI6N5akHoBPjEkA4Vr+vFbV8qfu8A8xdjOGeISD6EulDu27LstqlOiCdFwC6++yBl8dqt0+2/+TFLs+IYYw9vjSPdbAjmniPOJpr91jnYB54vbdVXNttbvfpfzqATmEA97UMoB9syy9/fmkLLAPoy/3hV9ECzwKgbz7maGOq4IF+AEBHwj1iSRcWBxKLBijjiV4tmxRkZn5a9UrJflfIL6hczJuk5+BAn1YOD1tyr1iqa2IqqzljoJfNH7VWK6tYzKpUysrnQ2Ya1jksOSf36QHo6WSnIqGYGjWfUokuA9HDoYQy80Xt3zuuVKrL/FRHxkaUrxdU9VdVp6rLQAMYzo7t28ITuu4AdBLAARjebalaUn/829jeJlvi/h1C9rSddeNYAIawnnoH+i3xu33HbmPvAWgESIjCdg9HVKvjieiTPxRRLNGhVEe3JSRDsK/boDk/AdEdeE4i1Un3AuwaLMe14A2PxM0hANAXt0Qk5WsthWH84zsOMGLqAyTn6waAwkLfs3undu/e4SRdKKII+MyX00DUtgQpXp4ke/r6+nXUkZstCRWLRvXEE49r165tGt2/xyW4DUhBbjTi3gHAe46FL2w7sY1/IwULYdjoJWOgd6QiCgebBqD7fVWtXTOoww9bq8M2rTVmPAD6mnVHqm9gtRotWNWu6MGSocj7VqvWtwEVAMFJZlM0ArMcf3o2XBNTAOh7dfOtt2l2Pq9ER4/J8+MvGo0l7XtstFjmF7dxS6ozbQv3DNMdBz7A2jPGIAA64Ln5wlN92AZ5TFne9dNqOa9Go2QViqVS3thwfT39CgbCxgbv7uqzDcju3Xs1NTlj8kcdqbT1eZ4DUvqAbZPjjJGkJeQBz5GIn5mZtj7G2AAAQkq53myZtC8guQPKXUGD86gHOAspFAxboYNVOwYYW4B/MCJhCJKEpQuj/MDxKjbG6Uv0YYA7+24zoGq5rlSyQz39A6rV6iYRz/VTfBJLpuz8EdQL4gljojPGmm0A3bx6PPn23zIA3TaRSwCj5zKdLwPoz6WVfgOfeToD3YCVdtBpUUlbU8QCEC/UaTkpbRRRrB/QH9oAervAxKTQeC8y0YlfaiaTDmANOA6QkCsWVSqXbRYKR1FriNpcxnFhHBs4aCC5K8CyYDUQUBAZdgIwm+dZgVhynD82hU2A+qbQYWTnprHSbb5us4SNHWxsb64JZnnQwHFfCyYyewIUaCYUCwXV09WhRrVscy/np2AJEDcSTbSZ6A0rZAPwxM8ZsLWULyoZj1mxUblQNIAyGg6pWi7b+WhJ1iMA9JmZKQ0MDSiVTpkHGUuo5/vNfqVULNqaZsz5oE89PZ1avWalXnf167X5mKNUyS1Y4I6SBsF7sVLVXK6krY8+rt3bdmlyalbbt+7Srp37lIh3qtUMKI8qSVevIpGY5ubnbf4MhDlHm4EOgK5oG0BPqVkNql6WhgfW6MjDYKCfrZ7uXmMoE70+te1xbbnjBxqd2qfZ7KQqjZwiAOhJGOhFjG2sWMgAdFMsMLSyDaA7exna3utv7F9sbW/vW4Ko58CGxlO+6QHodWOel2FYN1u2R+sAQO8dVLJrUMFnAOjsQdrSfljatAF1WwUbNZVgXWcWTLofSXSuCQCd50kxJUBdLAqIHjPZe2Tc2SfZHugXAuhunvSkhz2QC4DMmw+9og+AaK+v0r/c/gJGebsa3woPHEhPm/A993bFIA5orFtBG+OBvgDbHOlpwGxunPWTa3eglDsWfYrkTygUULozrmSKPiQHoGezZqfC5wAb8TCHqQorAQY4litOwt/v5OZrNVtHAewAxADskHB2Ps9xlco55XJziscA+J1qzeTktBXSoRQTDEQNLK9V+duBQhzWdQo+FhYy5hl/wQUXGsh2//332b9RGwI8hzmB/cOqNeuUSHdpdqFoCkrReFLjE9PGMu/pQfnJ9UG3BwjYHg5LG1NGaLNXnl5Q9ssA9Kfldg7RRL6U6X6AYbGYP1uSHmzj40vm7HbezWNxtIH1xf2zx6v3Ely/5A4ONYBu836dfXvAxo/HdAZ45XeMIfodHt3EdviS8znGDoAt/6ZvXnPNNTrnnHN0ySWXGAAP65x1BwY2/RMpcZjigMiA7YDi/D/HAkCHDf6+973P2NSc8x/+4R/Mgx22NSA757vvvvvME/3lL3+5sbMBsGHLv/nNbzYgGrCb64R5DfjPWAfIBizmOFw/LG3k1b/5zW8amA9AD3ANgA6wzu8Bo5Gi9+TZuUYPQF+qBAADHVY4MvB4wQNqMz/wk/EIs517A2BHDp7fc518hrahSBXGPQA6xQC/93u/Z/cP2M113HHHHfYZxjW/4ziwx9/61rfaMbjef/7nf7Zj0pb8DgCde6fQgOuirWkzjkMbMmfwzPBmp7iA9e/ZGOhuXUDB4+CYYodoUC4fdrkFlltguQWWW2C5BX6rWuDFD6C7HKTLRXpsZQ/0xU+b3y1mLy2PaNZLBmh69GOvsnQJTtsuKHUA+lKA3YHT5rnuxZ+GVzmmsbfPfvpPSAHkM8ymJpUye1X2nrzIj7Y86e8ludYD2p7uHj0FM9vbeLZ6LgJeJLi4/Ll3bV47eFmZJfe7CPA6QoOzpDoAWi/ywC3P4+6f2LFaLZnKJ0Qi9ldz8zMW40NUisRTbVl2LN5CjlHuxRs+4lSK/PFBb//ByBTYyVI94IHGT3+GbTBwEf32jti+ZwOc20/J/NOXUNLbj/0XxV3P9Ip3bbRIDHleo5Q2cTjGAel2Rw30jGrtLB7L3sudtduYQhAHoP+m9qzLEu7P67G/6L60DKC/6B7Jb+UFvUAA3aQ8WTRgHRVzmp+ZVDGXcZLuxax5OidiEa1dvUrr1q41pla+UNX+kRktZPKW9A+H/CqX88pl54xd6/PVlUrBZnYM9xA+2wYjSKlEWtFwXL5mQPFYhxKxTkXCSWXmCtq7Z1Tr1h1mMuAPP/qwMpWsasGaGkiGGBju2H4shSTfYffyBkAHB8C/NRGLWXIXUICigEoZj2bnjR6PkLBldkdGFEat3xb8oZUrDejevnOHMW+iBvbFjSmL9yaSlrCrkb1MdXars6vXkpGwlxvG1/fAc4PqTdIXYNbnD5hctWOQwfKGLU+C/OcryH5V/c6WW4D+JuCmKzQAvHX+58i2AIoCrgc0NrpPo6P7LHlL0jgeCxt4wnWSyAGsgFWC/8thGzfp8suv0PnnnWfJq507d+i6676lb3z9351seFOKRBIKIdUbCKvR8BtoSjsWS2VVK1U1avV2gtovXxPWFqyZsIIBB6CHQk1tWDeso47coMM2rrUkN8y64VUb1NUzpDpMx1DI5Pc9Ng7Mbg9QQS2gCnCDDHogLJ8/bD+nZjLauXtEW267UzPzeUUTnZpbyKtchf0ZU73hmHz0OfNSt43bAXmj5wqg0768YRE66XMHaPNvx0IvyO/D1zyibAYZ9UybYY7neVOVUk2FQlHzc1nlcyg54KXj5J8BpUhSApiNjY5ZYm39+rVayCwY42xqasIBXz6fpuemrQ0MSEEeuqNDA/0rjBmO1HokHDeQj3MCtGBXkDSQ24EZKA9g5cAb8BxwqyMdV7NZU6mMKgEs2bqdi2MhcJzP5k1eN55Erh3GX1B+X0Adnd1Kpbvavuch80c/AKC3t68GoHvyQr9dDHTbKD6PsfzrYAwdLLD/q5qDfmuP86wS7k6GyvVW5/90oKqXQhn8uSlMAYjzGSPbCwoBpByAblId9mssTWRgNezwqgG1WCkUSmWVqyg9BF3xVgh5aaf3BdBgZ2+2fbNN5hsGrmMN+1CXAZQ3f3HWQpdURwGCoiPUJlgMUKBxEu4cloIZQEdk5bl2Cm9qqpRLth9gLW3UsHDJamp8VNFQQH3dnfLBcjc7FTdXVEwFxM2d9GvWFhjV5QJqNjkDzQHMua4adi/xuBXVlYtFJ8euphKJuPmgA5ofdfSRGloxaAV0AA28ACWZG5kXI5GofT7VkVBnZ4eB9u20+QAAIABJREFU6GecebqGh4eUzc6ruwdAY8CAiH379uvHd92tbdt2amxswmxiqI7HC72ra0B+X8QUOTpSnbYWLGSzapiEO1YvEQGdNyoBBVoRk3GP+lNSLWS/WzUEgH6MSbh3d3W7wkQ1fyGAHk74FUkGVW0AoLu9zPMB0AEvKXpkHXQAertynSK9QEjlGv7vAMc+hWNJxTq61d2/WuE4Eu5LGejPDqBT2EHxA+D57MyUsgvztrfq7+tRIZezZwo4jA89LPQibOhqTZV6w8Bz00dosyPd2HD9gvdSEB3Q20uueCCQ5/frEi6NRfDck65HXadVd0mNxXRRu69TOGEy8OGwgecUXABu9/f32RtgDsUWrpC9BZ/3fKW5Llc81jC5voGBHvX2dSkU8qlYKhqABsDFy/NAh4XrAeYAkJyX6/R8lLk/QDVe7JEA0QDjAEOLxbwVmiaTgKIVK4KjiI65A6UY1mVYDqzZsMQbdVR6UHHyG9A+MjJqYCRMV4B8ZKKnp6fMXgHADQB9bn5OPX39iifTKtV9arXX3kSiw+xWurt7bU9r5bNN7t3NXRRiWNGNFRZ6c9mBWf03D6C7a/J20Lad95JI7Z9PB8293vJs3/lF3196n//ZmnaoAXRvzNDXGBPMhbCq8SRn/gboZe4BrOYnQLHt30slA9tha9MPAdDPOuusRQCdQhAY1uznKS4BQIcpDrCM9zhjE3CbeRRZ+CeffFJvfOMbTfacccpn9u3bZ+Av5yVpCkMcRjae5ow3AGwA9Le85S1WfAvTG1l3xovHxuZYV111lTHbOR8A87333mvH554B+F/1qleZvDmMdyTZ8W6HbQ6AD1ucNkLC/ZRTTnFrZbvQxZNwf+yxx2yswC7nftg/M555A3LDnKeoACY5n+HFeEalgkIC2gcGPqx37pf2hMUPAM710Yb8Dhl45oUrr7zSrp3rRS4fH3XalRcxFfMEBQMck/ahTSmE4cX5+Px5551n/0/bekUSXj/k/haLipYB9N/aLefyhS+3wHILLLfAcgv8ZlvgtwFARxUOEBV7Rz+5xaBPtTqWVHUFwxSU431GLlNGPHK5TJ9ZruJDXq26Om0EviiQNXy9JWUWGmo1K+rvj7ucOTZufp/mszPqSMUtX4w9KvtJ8vTECVh6kvNA9a5MQX0T5jmEHArhK5Z/oNC7kC/Yicxiy14uX1IqlxSLYucYsrg+FI4YPlAslpxFawDVLXLR5N1RiStYLJKMJyz+xQYO4lwsEbUcCjluip/J86N4ClmBuIl3PJo01ctmAxKcVOL3tbK6uzos1mFfSTF1OBxQBZvTRrNd0F9wl+xrKhKKKFfIqTPVaXHR+OSM+vtWqF7zKRqSCkXUbqVwhPxOQ7V6Xo06Cr/kbuKmIqZmCP6aweoI41W4h0bVSGvcA5LxFg+3VQIp6MdSCwIVHvKA08R25JiNRW9KoS43wn4y3ZFeHETkgVAYRL0UwkShWLCcTDLh2qJcqSubK1j+JJ8vWvE48XAuX1BXZ4e1QQ6yQyppMSjHwAZtfi5j+ZZ6vahcfkHdnf0qViqKRRLK5Uqm7IY6scngG+hxIG9moD3WpgDoTY+Jf2jGvSmkoowLkcyUDpuKxyMuh5QvqLen2xQKjUBJvqCBZSrPy+XEnO2xy415xcs2tigQCbVxhlJVyY6E2aqlkk4RcGZmXr09nZafKBSxa6UvSjOzC9au4AwU/3M+jk9+K5mIOXKNn2dZUSQcdMqEIgcFbiZVa3W7bvoK3ydXEYtC7Gy0n1/AcmL0d/qPXWMN+2TmiYDlFrgnl1/h+Fi/oVLnjcuDfw7MmcRwnemU9aV0B1iPizu7u9J230ZSjKCI6/6f+6ZNiqWKta33b+4bkoMpKpawBaZoOGTXX6s3Lddo94NSYTBg+IbZOYdQz6WYwxEpUOhFZZBn6T1HzsEz5u/MU8yXtAO5H14c00gsks1J1hdqVYVDYZunvDbi+17+1YsxiXmJ+4zkFAhqZnbGxjDjzPt/s9xtEyksrmwfl2ffkaJPOHVGXjx7+i3zt1ljx6NtNeFDgxce/FP/xd8ADyIfuHvPPm1Yv8Y+xBzj5f4gWfM8mGPAxmhuyK6sP/ZcngeG8qu6do88NDE2qvHxMfk8CffnykD3APRSMW+g3sLslAq5jCpFpForJoPe09mhFUODGujvt6q2XK6iicmM+TbTEPijVip4RS6oWMzI52somYSR5UmSwooKmRdqKBBWOBhVOBi3dygQVaMeUKXUUDEPC3mDAXAPPfqI5kvzqvgqavrraiHbihyNtZzzDAVEhzHlJG0dAx19agABJhuYeR7Izu94yEymxtZjYEUiiieT8ofCJj/KIK3A/Kk3FI5GTaIEdhVAMH7OgOPdfQMaGFwhfzBsgOCidDvekZzRgBIHIDoAHa9Yl+YjOX3A3/RX1wW8Iy0F0G0RIVFvrEXAFcd6hFkMw21ubkrzc9MGoOMRD3DC5EYbUjnI8wKUnZ+b1+GHHaYrrrhCp5x8ioYGB7Vv7x7d8L3v6hvfvMa80pH9jETi5tXJvSM/indnEslwFmA2fT68eZ2CAPL6Jl2KSkGACa5l3uAbN67W5iM3auOGNcZUhGGXSHUpHEuZKgETVzQcMbYZ7ckmioHJIgHLkufG5ONk2XmmQU1OLxiA/qM779H0bFb+UFz5IpsCNjwxm6Dx76XPAVY7uZznAqA3LZlvigJsDOifi4xtpzhgXvG1im348BSu1x0DnZ0U/Q/mmnnGR+Pat3fMAO7BwSHzFWfTWGVBFEB12Po9C3g+l1dfb69WrRrW/pH9mp2dtoR8LALz36+p2VljkCPHv3bdeq1avUbDK1bpkUce0yOPPK5EHEn+pBXCQADl2bCAkUyEgZPJLCiXyyhfyBqgwELWP9BjGzfOQ5IesI7nGY0kFPSFlMvmbFJ0CgEOlE8kkkp39aqj0wHoTt5XTho58HQG+lIA3VVXHoDSHVPyQMr8Vz9u2jvlg5Zwt5DgeUz+ywD6oXqGL+C4zxlARwLM658HAHTXF3hbibOrAqdkrC3FZXJltngxF7JmVUySnI0X9gbFclWVOptcgiSfzakAXIwVgkmPZWbBUdMpRBh4DiCLPYfN8fyExdyWd/WxeXXqHB6T1FPasMIc5k5TbWmvqS1A7rKNewD0WqWofHZBYyP7FA351d/TpUjQb+sCaylBIMxxgiMK25xPeVjFQlE7tu0yJRszP/FJkVBI8WhU9WrFJN5RqmjWXeFbujOhWDxiiYBzzjlLRxxxmCanJzU5NanJiUntHxnT7GxG5RI2GU1jix9++Cb19nYrFg+rWqtYgDE1ldXQUJeGV/bYurcwn9Ho6ISmpuYMKIf9W69RINZUIpa2/5+fyykeT1kQXyyVTHIsGKYADM+ykJoVCr5CCraiivo65KuH1awBoK91APppZ6qzs9sBqGroyW2P6bY7btHY9H7N5aaMgR6K+xVJBFRtltT04eFuhHx7HwwD3VRkaOcgFh0ywNqHXD8gSySmCuzjOszlhnyhqCLJtLr6VysST/8CAJ3KS1eI8XMM9GZN1VLZwPPJiTGVCnkLYAiKSoWCgeiu6C5oajQV9ky1uu2T6sbmdTs0DxT3AlFvzvMKe7yf3D//78n9saG2UdKWol76d9NyaLl+6wHyzktdxjSPxWNmb2L+6ZWKCoW8ent71NfXqz179iiby9oa3dmZNnCM4MuTjydQAnjP57NKp+PqSCcsgKVIBFCctZGBMjkxYeztoaFBAyAJysfGx2wcs2Z5rAuATbNRqFbt+2vXrFVvX68FdzYHmB0KbP+MpqcnFI3EFY8lzSonGk3YfiqXLahQKKlUwhKJBJdfO3fs0ujomKamp7Vp4yZT6pmYGLegz1NsICHE7/Olsgrlqkq1lnJFpP4bWrdug3r7BmwskJRpNglkzWjI5gr2Q/QtgvoXK4C+dDfgymnbKg2edCOqU236xdP91N18fGB/4TlEUtSy9DttgcVfuqAcagDd22N4wTs/AdABkum77Nvoa4DAzEGA5CQ2CO6XAujXXnutSaUDJAPawuimKBPQGDAdQB4AHXAadjXjkL/xb8YO7HLPR5yxAvBMX+aYJAkAxmFpA+BzDhjrMMkB5gHQAcfxImdc8nl+ArJzrQDTfA8gmT0uLHUk3D1/c/7GfEDxCh7oFKPATAewB9xmPuDaTzjhBEt4MJ8ArFNU4Hmp83fAb1jtJD28glFAcK4TOXYKXGCKcy6OQ7sCYsOm5/5hl3vS87DNd+/ebZLutBHP4qtf/aqNedjxXBPXS5vwPdoS8JwEEX/jXilMgMXOMTkPbc48AyhPMQCJF8/aYume0VPy8AqTlhnov3SYLn9guQWWW2C5BZZbYLkFntECL34AXRYzN8lFRyOKRIjpKaCuqQJJrErhdM1yzWHs1Bo+KzQnHrf9fDOgQtmB55WqDEyPx927VCRH3lJn2q98sWaqc93phIrVrGKhgDL5OXV1JFWp1qQGoLYHJJH3dACIZ1/FfoSiZS/+QzEPUJ3YCKIduVvAWSPB+QMqVQDfsXmNWKxBnEn+hPwHsRf5UHLGgHDumOTSHVse0KZFOXoDolHDQHpyEeAR3DtcAuTeQ8GoU/GCiBAJqdZs2r1kc+zD/OpIxVSukIMOqt6sq1goqLe7S5lc1gqtOQe2YQv5BVPsJAYtFqvq7e7WzExJviYy9WEl4j7L9UpYg6IM6Ah/pRLkqYbCIVe0TYxca4IzFO2+IC2Qzq7XUfcES0HJLODiaXLU4ZjlCUzZ1lgUfN5ZXtKudASAPv6NEit9ASUAtzeEHOFTPBYz1QDaJpsvqdYIqCPdZVETudVolHuXioWyUinsV+kn5JjINTheOTgHqqK090BflxZyc0rG2wBgw4HHXV3discpJF+SrV1UcXR2fVzHoWagM54d+aJlwHKx6JRTsaDl9/w9Foa45sBUbz/N/tyLDTx7LOIAF7M7/IECEfIvqBfGEhHNL+QsF4JFAcqrjE8wExQY+B4AORgIeBSqcg6kB5txhBYwrWwub2QEB/qSE3LAvytyIZeHdTH9jEKWti2zKca6/B3xlFO4dNbGfN4DiN39MT7IBToyg2EnBua/sMUAfGl6Ztas6igioB337hu1HMmf/9n/ZQUx3Ocf/NFbdfbZ52jTxvUqmKpxU+l0ypT0sIDu6+027I0cDsA4hS2MR5R3yUXQvuQLPeVD2idfyBthwooFqo5oQ9sCkjO/AFQ7a02Iqy0rArHn2HJFyk6Jk0lClhciH8T1A/YC4CewnWwrGnr9wyNycE7yBpCHvGKLWrVmZAvica9wxbseEg7e8zBAvsX4qti5wGLM+s9eDky367IibsBl1x9ezC9yanOz84bZlSsQVyrq7OyyHERPd6c9A1co4HJ9vCgWoC9CsKVo6teBifziNnyBDHSb6pqA1yRc5pVbmFUhu2D/ppoqFglpoK/HFpV0B7IsdeVyZc3NFlUoIBlZN/YysieFQkblSk5+Pz6TVFM58BbPVxY4fCQBB4O+iDqSXQr4ImrWfcouIBnPItSpwYEVNmgef+oJzRXnzAO9GWgy67pFwTmHOP9UWyWZMJBod1VH+Ljzt6HBPiXjAPZ4Y5dtoeK75VJJ5VLRKvnwO0+l08rky+aX3dXdY9UtVF+xGSGpjgw1XtJIXperdfUPrNDKVWuc97lJlroFnw0A/w9QSInZIoC+yMBiYFB14RaSQ/GybYLZV7sqQSd379oKH+t6taxaraR6laRs3kBdA1zg0fta6kgl7PMz09OKhkKWjF6YX9DGDRvMH3Ht6rW2GI/s36e77rpNW7bcbEkhA4KDYQUpMmgFNDuXNSn3ZKrTqpIMYEdGPOA2SeEQ1XRBW2yDfvqGlExGtGHDah1x+HqtX7tSHemUbQqQHjWmf4tjhBWPxoxZzaCFwWgLEm28BECHCQ+NsNbwa2JyVjt27deP775fkzMLavpIatt2w7zakednwraywLYH9nMF0Jt8Dw9ZYwY6xjk/qdqkX9Lv6I/IwOKBjvd7rVaw6keq+yYnpmxjl053m7RwpVwz+UbY59NTs6pbFRkbyIh5njLpwsLr7u40YGDvvj3KLCzYQsumBzDB9V1ZccLGww7XuvUbTBb27p/8VD+95z714veL97s/bKx3Cg6oRuvp7lFPb48l+4uFvMrGNK/ZJN4/0Kt6vaJMbsFAP87DwhgJ4ZcctOulD9hi11YeQNId9nnC2J0R+YKA6H5jq1r1qg+A0WGNP8dAb3sBHRghboI7wDk8FCPHtue/FgD917VQLDPQD7KfLALoXl/g5xKZsEUGuudf5dYhj4He3v84AN1YuJ4/VJvFab/nOxTNVBXwASKXbCxgb0AQx3QSiSQN4AVQD4fjNo9STc7nGHM2l5vSBQA6Plt1+QHRRWEU7GPWGCdL3WyyAXOWIgYbeSpubSUXxz43vfa2SkrTgnQCVOxXKqWCspk5jezdswigJ5DujkWsWpMgkMI5+T1AECuQgOZn5/XQA4+pVa8qGgaAbtpa3NfdpVw2o2IeOwuwW3MpM8lsGL9DK4Z04YWv0HHHH2ub2t17duupJ5/SE09t18jIlLKZqlX2ElS+5PRTtWLFgKKxsJ58EkuRvZqYzGpwMK2BgaRmZ+dsc+5krykK8Ku7q0fBIFW3QYWCMZVLNc3OZAycRDGFTTViAcGwz9lewEAvs9AEFWhGFPGl5K9H1KoHtWponUm4n37qWUqnO10g1qrrybaE++TcmOZz06o0HYAejvtVbVFswFrpd7Yw5jf93CXcPQCd6n77Lt3JPN/DiwB6rYGSgBSKxg1A7+gZVij6ixjoSwF0x0hHR4d1q1GranpyQqMj+6xSmzU7lYyrwt6pWLDkBUVsrEsG2DeaFoDbatieuA8A6B4L3ZNs8/zQnRqCKwhxezuCQS+YcIAh/dwdkP5vynVNp8jgVQ67zzRd5W8qaZt4fkdwwloGeM4bsCpj8vM+dXZ2WmANgG7e57GYBVB8b2FhTtE47HosaADQS8rlsg5Al8/ANL4P2Ab7GwbD3r172gUubowTPABO8v8UdgDmAaDxOxc0oQwTUyDQUL4wr/HREQPlO9Pd1l8B02GKz89nlc3krMqcIg8Wy0cfeUwTk5MqFkq2f7WCA9ZjC7CddcPA4IAO27RJe0dGNDY5rUKlrunZBasUP/7EkzU4NGzV2g0Dz12xAswK7GRe7BLuzBjevsGsZ9h/L8pMul3C00HznwPT3QcWfRDtb2259gOfe7pf5LOvJYcaQPfYxgDNxFr0VQDwLVu2WJ+DuUy/uv322xcBdMBxmNz0/82bN1tSCNAdUBYfdL7L37x+TJ/GUx2Pc8BbvMo5NqA3oDRMcwBjl9Rx448+Q58+99xzDcT2WOoAyq94xSu0detWk1jnezDXkTkHQAesJ7AmmcHYIVkBgM61wbwmSQIYDzjOdcBa5zpJPFgBbTRq9wQozbE5HmMXgJy9M9fIm98DenMNo6OjVgAM6A5Y7c0dXAPFAQ8//LAVJNAmnnoGjHHOAThO+9C+/J3vMMa8tocpzjMZGxszlj9FC3zHS8Rw37DreUaA6RyDe+F+uU+uD0a+x5qAAX/yyScbi58CHc+iYmkB0lIA3VP5OMjdzvLHl1tguQWWW2C5BZZb4P/3LfDbAKBThG60HmNMUigNkOc8xrFpJT9qiT8/YKhP9brf2OcPPPi4br75ds1nyS/EFAwBCmPhWpBaZa1eNaSXv+JMnX3memNpV+tNpSKAtS63MDU/biBzLBhTvlBRKt5pBfquwJScN0Cv23PZ3jAcsnwsgBftGgXI9wcM6I8EI0YMIodsbPBypc2kdee95pqv6e67f6pjjz1el1xysQYGhkwFLBIFTCd/73Kr7K0odo5E/JbnJE9TrQPGN1yeGfUsK5QNmex8tda23AxKhVJNkWhQO3aN2P5x69anzKL0Pe/5Y8UiMF5RIXO51GQ8pH0jkxbnRUItjU/OanioFwc+ZTIl/eMnP6XMXE7nnXueLrzwJYrFHavW58dW1hEZDAtrQqgjJx1QPeBTHrZ5JGggbr6YNQvccMBnNpkG9Af4fcly2LFoyp6ntXW9Yaq6FDYAKk7NzqhQKinVkbJ8DHmiGnhMJGZtRb6gQYVCo6mHH3xI3/rWt1SqtHT1G35Xp5x2ksWatNnY+KztRY899miVy87mNZkIayFTVlcXDGmpUGgqHuVQDcvh1o2Ih/JwVd+7/kY9/PAjGhoYtH3runWrHTHDm1mQtrfswAEA3fXmQ/PyQGIwAvJRXCPAHrL8xPz0ny6wrErF9vbEIShCLY1JKLAF2yD28BjKXC37947OTlWrDdXpbwDT8ml2bt5IY+TGJianTbEP4D4ai9lx6U+A64yL+fkF9XR3KZvL2ZghF4HNMTkdCG2cz2Nb058o+OA8AMaWF2mr8EEU4HMVrB4FhpJQNpu3c4HVoUKA0iz5ATCTarVmBDwUCcg3cI/P98XYRqWYe1g5PKS9+/ZbHMQ0dOmll+p/ffSjploAyfaf/umfdMmll+qiV75SnV3pttUexQINs8EDCzEtzSaquEFNTk0bCM33jdRaqRoWFYmGDbezfKivTbJAiRpF3LadmWVt20CtkTd8qHAU3FwUjRqQ7ZEdmJt40Y7MUZYzbRc1UJRCXEbBNc/IPUNnge3yVqgwumJtvu8B6ZyTwmrOhRoZcTvxOP/POXL5nFLJ1KKKsmGH2OgFHJGB81jRtLHrG4vUgOf7nA7196yIKuDX7NyC+nq7bM2hLZyaRsMAcnBFGOmecrQB7Omk9d35hayiUc9O8VBf7S86/gsE0AHeglQCFJBgX1CpkDEAHQ9MGOjRcEB9Pd1KMcjDYfNpLBZqyuWrKuTLBvKRbITdXK4UDBRg0UPSwfw7zXubgeHYw1QxBXwhDfYNG8OrXKxpZO+EEvG0Nm08Un4fsi4l7RnZq/nygoqtkhQCQKfYCu8MJgRkZ4zv7cBLrMbZYJjcS858YY877iitGh5Sd2da+UJOhbx7T01PGkBcyJVNvj3VmdLkTF6NVlDDq1ZZB87m81bR198/qM2bj9XCQk7zmazyhaL6B1do9Zp1i8C5wQ02CNqepnahANdOfptKu7ZuvMnDHmoAvcUgLDdMSheWINWKnkRvqZgzSV6eMSAJVXKwoVevHNKJxx2trq5OKy544N57lc0sCIl0ANoVg0Pm/Qe4ks1ktH/fHo2N7dXk1IhJpTLJweKGpd9sBWyjAbMpEksagA4qgUw4E4jJ2oSRjAkqGkFqHkYhCfqobebWrVup4ZWwu6jM8Svd3a14KmlJdhYg5DFgWLF5NC9e/rOyRKotWWzqCkXYoPlVKNU1Mjqp7Tv36d77H9H41LyqEDZ9SB5FLSnN52o1B2Z44NdzBdDZmLABoT6PfujzOya6k21HzqRgjDa8ysulnGrVoprNso45+khtWL9OTz7xpI0nJIRnpmctsbthwyaN7B/Vtqe2WZsxSdNuTNL0+XCQyZXKq4At5mxo4rGo5ufnLNEfT2A9AJBRE165JPNXDq/Wvn1jGh+b0saNRxjzct/eUZVNYiWuNavX20IAA7OGlE3AZ0l+Nr2MXeSS8f+ZmZ1sV8JR+RYwPBDmWgQ1BttM2xbJVYr6kaGOKhyNKdWRViKZUjSRalsa4M30XAB0M+pt+/Ue6sn1+QHoh/qqnu/xlwH0g2y59hzugmlPutjzQF8i4W6d3oHnvDyg0J2tzT5vF2MA9jlGuvdp+N9s4Kr2BoBmjQhHqYyF+RlQPN5pa+v8QkHxRIeCyDmbIoa7JtRDLBjxwWRn4wfY3TQvZb/f/Y35h2C4XieYdp7siyUozkzbFaG1gXZ3J1SUt8wiA4l1GOgU/2QX5rR/7x5jng/0dskA9GjE5mCuv1YrKmJezm7+KxdLmp6c1ratO0yynb0F60xHMmYS8KxB2MMAnnONNHcsHtSKFYM64ojD9bJzz9Vxxx5jABcsRoCURx/fqqe27tPuXdPK5Bq2rpxzJoDLOivuwVJkdHTEfKDjCeSfgtq1a7dtXpFip5KdqmjksfGXpooeEJ1gMbuQNwUA5kFnW89eg2AnKn8rqFqZ8tGAfI2wIkrK34wYC33l0BodselonXbKS8yKw0ClZs0x0O+81RIPC4UZVZsFheI+hRMB1djLwHAPEdTjaU8V8HMH0El8BCg+i7HOeh7oTradCk8Y6DDAURfp7B1QZ9+AAtEu+YKx/4SB3g5sKQfEFoCikWZTk+Oj2rN7l6kbEIQQvNUrFSvCI/CxgAWGNR7lSKCbnY2TlTd5uTbw7bEk6WFLWeckftg4e2AQf3cAuvOJ8xi3lheiQCwQUL1aV7lQtsDPCzgIiL0NO4yBdGeHBTgwIQARBwb6TdKfvkT/4Bl3dKQWgynui77sAeiso7Y3iYVsj8FxCLCprucFGA4zFUAdFjoMdJiy3vVjydDT022fJ1jjnDDG+TzfI3iH3d7f36PeHmQESxrZv1f9AwOmZADr3DEaUpqdxYfeKT3F40lja9x33wPKZLLGZqBAhBeBM21eb9RsP75m7Rrbr+3cvUf7RseUyZcsqCdYOf2MszQ0vMrGHzYCDkBHIh4J/Jip/vBv85l/kUm4O/Ac8NuV0VqChrkRSUNjUzwXAN3N0Z4PoO31DEA/wEB38/tzA9F/HQA6/Zug02NGI9kPA5wxQb8CnEX2nHEBSAx4TN8nAQQgzlxGshDPb8BZgGxPfo7vA4AD5OJdDnDM/zNuSRwee+yxdjzO5zHGmeucjdB6Y2CThGJ8AbTDrOZ3AN8AxsiUX3TRRQag83cAaz7vsT84Dt7syKBzH9wT8zafQYId6XiulYCcvwOAAzKTkIBd7gHoF1xwgf2e49JeANnbtm2z85McpHAA33EKX7g3PudUKgoGsNN+/PRAdK6He+F8tCPH4doZ/4xrEisA/hQY0H7LTJCqAAAgAElEQVSA8PjS8+I8JF8Y7yTmAPyZXwD0nWRo3J4T98n90Vacl3blGXFejsvnPIDcA9C9+dID+pcB9IPc5y1/fLkFlltguQWWW2C5Bdot8OIH0LGuQrUSEBkFPGcrB17O/5O7rJrVaEDBUFz1BkWOUYsJ7r7nEX38459TvhzSfB6iESA6hfhV1WvENQkdddR6nXjCBl1+2XkOzLFcelOxMCB30eTiE6GYEeEAc9m3eDLU7FkciCgDS4h/HOhXUSjI35CxboNjgaDmZhdsP0qOEIZ6IhFWpdYyAsEXvvhlbdlyu4455nhdccXl2rBhnaJRWO5w5Vyen1wtLPZQqGWxJ5LzKN6apDMxIuqbbbUurPOAcSEjE9MgsU6xLd9/+NGduvbar+ne++7TGaefrr/+6/9HlUrLGL4dqbBmZpG1j6pQrKrZCBumAbu7IxlWJCiNj5f0jnf8scZHpvTmN79Zv//m1yiedBLFlVpJ1XLe7tsk5ANhywOVqz41wlK+0lA84sB21Emx9+xKorhaMeJAZ7LT8qN+1HrDUeXLdQM4jK0PiGfxDpkenjn5BKxmW6oYmEjuB8Z7yIBC8jmNSkV3/OgufekLXzI1ukuv+B2d89KzLWYaHRnXF7/4FcsZ/cVfvM/yEjDiU0ny58hn+5XLO+B11aouFUothcI+KzYwxcVmUx/+yCd1xx13ae3q1frrD/53I0o4q912qqwNoJtiosVoBxReD8Uk5OyNXFE+4Cv9rV6rGX4DhgDg1zRpbSTqIX4CKPdYzOApPrHnh6nM/pq/cyz28+z9AY0ht5D5N4ulkN/AaZMbD1BUgPUaNgGdbTIljOmikhTtW9FC3cYsxAQK30vFsnL5vBXMUlxCuxaKRbMiBtPgGVCYAoPdkRecLLpXzGu5kTo2uMjCO7DeQGnUDrDWa0vGQx5A1dZUo9vneWHt7wowJianDKuAZPH2d7zL2vujH/2oxU2wy//13z6lu+++Rx/60IeMZY5yJORbk9Bvk0Ec6cgx7w2TDLkiGFfcDzEnaEA4n+Paeb48Cyv0IceI0kXQsZo9hTPahd/xjJ3SZ8xiPt5gKsRXxkr3OWstA9irNXsmyKuX22oanM9ZX7bseORw+B6fARznuHzGkUnrVjTEMSxeD0eMLc+z5W/0sc50p8W0jgARsWdGW0Ae4TOA5/SjQrHsLHzbObEX9qwO0bdbEFAdaYt+itICigvcHyRmFBooECFP5gi6Pi1kcjZuIF4DuBujf4kt4yG60mc57AsE0AFXfU2qSfIqFrLme1rMLWh+dsYYsyS/+7q7bXDgu6AmFS9NqwhbmM9aEi8apgoO7wEWVhZOvzo64grCOA5QUeUWN1jZC3MZBf1hrVm13gB0gOxd2/eqI9Wt4449UdmFglUzTMxMKFvLq6SyfOGWfMamZhFpg9Am1e481g1AN4Vcl/hKp5I66aTjNDw0aMD//MKsgZjIlM/MTmtqalIzU7M24SF/msk31FBIHV3dtjBRJUTVz1Gbj9ZrL71MDz70iLZu224Vc/hKriAB2U7mAeM730/HQvfeTg7cgel2ZZakY+HjfegY6GTWGzU3OeMXYVIJJnlTNcZ5pVywxb23J63+3i5FQnjLRNXVkdBxJxyvznSHdjz5hDJzcyoVC8pls+rp7NLmzUdpZnJKY6OjGhnZZ1L9TVVMuoR7zuXLxjYGmB4Zm9JCpmCbj8mpWWMNwkz2KhXx6wkGYaOTGKe4wmdsdCpY+vuREu8yP5VwJKh4MqEwlUfNhknGIsPCgHSeFlT5uUyqTZwUD9Qaiic7zP+8WK5rZi6r8ck57dw1ovlMQZU6jCWkkdsJ4waLDODPwTHQzQeYoglbDNvKAmwUFgF0Kt1gn+dtbLFRQtEhlYpo08Z1Gl4xqO1bd5jMCYBHMQ8Y5Tx8RvaNaM/uPUom8CaPOLn0aNRkSdiwmGWB32dy77DRAQBIcG7btlV9/T2Kwp6L+O15bty4SX29/brzzrt1z933qr8f756Wpibn7Cee9V2dPTZ5M+GzODCZ449TLME2rCmRRIYmr2x2Qel0hxVmANyXCqgZ1M3XGECHKj9jmft4vhgC4eccUUe60+T8YzwXp3P/NADdsXoN1FvKQHcZ8mUA/XmsKMsA+kE22jMAdNf3DrDQPdC8/bPdT5cChO2Q4QCQbix0T9rdAYsSthN4AJVUqbQBdFjnNTo7qh29mp8vamISSZwet1GvO6CZlwGcxjjHRoHKS2SoCCgJfFzVOBYlVnnqi6LhYRJuJudF5WabPcexGMMEYG45QnLMbYIIoLDZQKKdorrx/fsUaUu4Y+nCmoIaSLVaUKWak3xlBUMohPg1PzenKjJIkagK2ZwK2ayigPJt645IKGD7AvNErzlZJaaEnp4urVu/3gCH1WtW2fw+Ojaqp57aqq3b92rvvllNT1UEZhiKJHT0UYdpeHjAAFNYw571BHJOSLlNT01b8ABLOp9HLh+bkLhZiyAZ5/eH1WxQWYp/D+tJyAJ6JNYBudkQU+hXL/lMst3XCDkAvRE1MB0P9MM3HqVTTjpd6TR+2SieVA1Av/3OWzWzMKFMaU61VkHBmM9Y6HUA9ACBPCooWMUcHICOxzqgbgR7GZ40klOWRGiYzBvScGRVkADv7O1TundAvnCHhE3OMzzQn8ZA5/kbgI6yT0vjYyPas2uH8N5jn7Wo+GMSYY4JQV+hAp7z+4MegN6+p/bwWzo+rJe1izY86XQPKHcAtPMd8z7nBS2OnR6woYjqi+cJzHdRDXASZVElkgkDx53Hl9vEr1gxpOHhFQbeLWQWLABlLYWtbYGUVS67RA9/ox+xp6EQwzE1qqpSvZ5K2XUBTEZjUfOcI+gmyAKgs6pxn39R+pk9ChXgXAN9Md2ZNpYA6ysFaexxenvTVnA6Orpf3d09VsGOFB77xmgE9Z+sgeckdZAUg1mxa/ceU6OhDQjaPdl2870us4eoaaB/QJuP3qyxiUnNzC+o1pTtqXP5ok4/82ytGF7Z9gMjseQ8qUjykKwhGCLIZ774RbovvzkP9Pbe2sBz97b5cAmb3LOpWNwUup60aF9xQPnJUwNxM+rS33sKV4tz/y/Zqx9qAN1bxZZW1e/YsWNR3hyGBH2T3zEHASIT1BOo078Bwfk9QC2MceTPqZB3xUUhY1h4/uJInPN5AF3OR9DP50lA8B1+b4F/JGJANGD7YYcdZiA24DPnhX3Nd/bv329jjp8wsPk81wOoDRDP2ObcAOHM+V4ywxv/xAock+9ToMI5YdsD2hsjKBIxD3LAa8Yz8vIcy2NvMB6QUOe6Ab0BpQHxSYItZaCbzUKlYgxyzse9cAw+i287BQbMWZyH6wDYpw24d/4OkI6sPGA+nud8Dxl92oIxChAPCM88gxe754kHyM51cD5+b/NKNGrPz/Oe95juS5ML3py4DKAf5P5u+ePLLbDcAsstsNwCyy3wtBb4bQDQUQiF1WxKqsTSQaecBMPYyp5RmkNeHdW0pgPmILTcc88jet/7PqlmMClFui0ORE0SJUly9eQLOjtiOuLw1frIh95toHk2i2pbUf19CSWiTVPGQ/2tK0l8QGwAMOQASghIjbpjhBI3k092MR55buSpa5a/6EqHjLATDmJJGbJtNxLl85mSMZpRylvIzGj/yKSisQ5tWD+ozs6oscGzWeJxKd3h19xczb7X0wPo4mLNchVQ0MlUk19ABbZYaqheayoFqA3YWEfC3CleJmIAmiVNTE8rn8lL/g6tGB5UIs73HWg8PdtQX29A8wsuf2NYqHmOS+kkksVNvfdP36+x0UldffXVuvL15yto7HsAbXsKrnAAEJCUQiuoht+nkgW60tRsXl0p7CwD9lmzzYMgSIwfCKkC0IoktQLKFgDVfEpE/aoWGlKlpUQcyVOfMvmq4C8RB9MO3T0djg1r3ulN1astxcN+ZedntGP7XvUO9MoX7tTK1T0amyjoRz/6ia6//norNP/AB/6burvDKpewOXOpr2KFPBD5pYYx8kv8uymlEtLUdFm93VF99CP/rHt+co86kkl9/G8+ouGhTrW7pwPRFwF08lMclly7K5Q/FC8nl+2iRJ4zmAbPAvyGWB+8CjU9YgRiEH4SA3hAHnt3k+IOBm2vT3xFnyZOss/XsH4LGIA+MTFtfR0Wdi5PLD+qDevXmlQ5LHDAZRTwuG8wJWL2jhT2aU4xGbIo2IPl3oKhdkEw9nEwzoPKZnOWwwIzccdwClgU0HNecgMcx0nT89ycrRwF8OQMyEF4KmbkNwyvQ3k5mbD80wt5cVzybePjE9q4YZ21766dO9TZ1Wk5Me6Re73jjh/rf/zVX+lf/uVftHbNKmcHYf3CqeYxH8zPZ5SEcV4B3I9YkYIDpV3BsVlzmTc9lgVOOt2BzuQ13f3z3ImzjPxiY4lnXnIgdyzmpNtrqOpiM+BIHhAJYIUDsBPvks8hFkO1zQov6nX7f45FvpR0gMc45+/0HT5PTOoplJF/saLvuAPVuRaeBcx/8lQ829m5WTsfRUalMkUPSLY7ZWWvmMBJ83uy+y/kSR3679L+DqNyrHJIndu279ARhx9mzwTQHKIHxQGlssv7UkzxPBxwf8U38wIBdMqaGiTfzN+4oKCvqVI+q9npKeWy8/K1agagpzuSBl7Gowk1kYfJVDQ1NatsJmsJ90aTDlw25i2LeyoVUyjk/FJhrFnSot7S/OyCwsGINq4/3Jhg+UxJO7bvUWdHj048/mSNjU5pYmpaswtzyjcKqvgr8oV9iwC6+XibbCeVKST+mIhYwF1NFsDr0ECfTjrxeEvKAyRPTU0YE5hFPp/PaW5uRvv37Te5i1rDp4Yvqroiqrf8xljDpxkA4swzz9K73vVufff66/WTu39qicZ0Z7d6+/pMMtz5RPJ2QPkBxk4bNF8E1l2loFniLoKEv+J+sChCzVDHC94tIDwLgOZ6jUq3khVIUH14xMZ1OvLw9epIRE2md+/uHXr1ZZdq81FHKkeSaGFehWzGKs+S8bhWr1ql/Xv3mv/51NS4mi0GQFCr1qxUMBzWzPSCevqHFE+mTfZm375x7dk7pq3bd2liakb1est8cJBTMcZ4G5yi0pGKSBY1lAwS8aiSKdjhsMKi8pnfC5s4Et8RpRJJJVNx89YBKPI2v3QGGH0sCvhuB0MxlalsrDZVqjSUzQOstFRr4sXtnhuen3jNAKDz3PEbdizPX+6Bzi2E/PgB1cz7xvyH296mbBFocwAo3oDnjItYNKjBwR719XSZ1MvIyKgqJRbuiGrVugrm4zutqckpk0E2HyOA/VbLJFewQCgVKFKp20YAr8UNG9ab3/m3v/Nd3fGjOzQ41KfOrpQ6uzv0h2/9A53z0nNMDvZzn/2CvvCFr5jCQ6NOJZq5DplfEh49JO9JLrIYsDD19vUYo517SyTxB2HjWtWK4SFb0AuFnOZn5s3vmO9RDcqih995OMSzS6nlD9q/YaDHEylF4gkDz58JoLerapcC6Iv6P66Ksa3S+qsfNItHXGagH8LGffEfui2l8/ML+lKw3ANjlgDpS0F0tyVc8qZIHPZ3GzQ0RqcD0H2+oqRCG0APKBJJqY6/mD+udHrQvLz37ZtUT8+QwmE2lcxzrgkNQG+x4arI5wN8Roa6DaIHUamoWpANMBwKJeUPUNHKOHQVmhSMARazZuL55TaFLhhm1mMeQ+UFqTTYxqbaMjGqaChgDHIL8Pz4lmGNwp4hq2oto0gUhndMUxPj5nX+kpecpoXZGY3t22ebKdjL2bk5DfT3qRN7DgpwStjA5K1imk1yT1+vOlIpxRLIWwds4zsyOqY9e6esIrxaZUNLVWnUABmAzmDIbaCRdEPxA6AD1q/5Orc36Pl8VbWqk4eKhGOKRAhQ8JwKW7FPwI/8OsFxUU2k8IN4ZyUU8IXVqPjVrPrlqwcVUUr+ZlT+ZlgrB9fosA1H6qQTT1NnussBmvWKntz6mG6/61bNZqeUXQTQpWDMAei+oEyKCjsYT67LTm4begrCGqYy4BiwgLKe0gF7rLp8Ab/JcTkPdGTTYcwHbJ6toYaCjF4wogT2GRRGRdPPBNBhL/DM2dB4HugegG7qPg2NjQKgb1cMBoHwhiqask+YYsgQqjZOgh9lnlKlahYddj1mHeACM0+dwYIZU+VpM4Q95QOTuHNyWLycP5gLrI1RXXdeUB6AHvQHbM31+i/fg3UNYE77m4x7ErWahgVKBLwA6LwBvgAVTSqZ6hD8yttBp9ndBFkL6/adjo6EFenV6owlkhtNC3x4Eh7wyOafNRMGPEGu51lGEOEVAjDeOB+McQsewhFVKxXFEijDpJTu4BxlTU1OKJFMGvN8cnLa7jsYCJlyAtXs9OV4jO9HTfKMAk/2mx77FOC+XC7ZtRHcEawRtGfzBSuwCEbjVs1crtV1yqmna2ho2CnGNGh/nhcFCmED0Ysmj8i+kSTXkkW4PYO/eAD0QyUB6OZ3rxj3l9kt/ToA9MU9bnssEKgToLtESsT6vheok+yhX3tMbI8BxL6OOZa/A4h7n2Ge48XxSDAQ3JuyUZu14KwIXL+HVc3vHYPIFXXyd87Nm/HI8XkzjnhzLgpN+Cx/5zgUkXjV/J7XOOcweT3oRhR3NdwY9ljiXmKEMe7dE9fjfcf7vcdC4FxecoNrI8HB/XMcK8RekliirTgO18q1Ma44Hm1De/Dy2APetZvcYDhsoD4AOuxzWOwUD1x55ZU2D3nXyXl5AehzPI7L3z22BPOSpy7AZ5fOIUvBc5MYXOIj582pTy9SevFvtpavcLkFlltguQWWW2C5BX7zLfDbAKBDvmnVseCsKBCiiDps+WRiPlS/yGlSKF+rB1WroxgWEeHTQw8/qb/6n59RNN2n089/mTYft0LpOLFVUyNjRd32wwf0yEP3q6+nU//jL/6r+nuiuu/eJ/TQgw8pFY9q7dphU3PbuWO7znvpmTr5lBN15BGwdX2668f36L777reYhewGYMkJJxyvo47aZAqWjz66Td///q1Gzrny9Zdq7apeJeJ+jYygaPSw7r33AeWLFV108at16qlH65Zb79D9Dzyl1avX66STT9C6df3asXOfbv7B3cpkF3ThBWfK7wvrhhtu0/T0iFYM9+q8816q00471jzIkZgnroYNu23rqJ37kYcfUyyW0JlnnKOXnHma+gbZl0nTMzO67vobNTUxo9VrNurcl56tdWu6NDld19jYhK699lvKLACkDlm8i1rqm95wpdauiVueZGy0pD//sw9oYmJKV73+Sr3xTRcpnQbUdEp8AX9LYQDwFuq+zipucj6v6269UyPTqJxFVSrM6+qrrtCm9avVmXQqg9lsQY89/rgefORx7d47opYvrFg8rQ0bD9cpJ52ow1Z3qysi7d09rm9ff4u279qtiy4+X6vWrtJNN9+ufaiZ9fXprDPO1AnHbVY6Aejg07Yntuvzn/u6kp2devnFF2toZZe+/e0tuvXWLbYnZw+5fv06HX30Rv3hW6+22H7vnnndeddP9ORTTzn1A2o2AgG9/V1v02Eb0qpWkLH265/+8Wu680d3GhD68b/5oFb0p0zj7wDX3CkjOhl3IiosPA8dgO4sTR3GQOxssS45glBIc/NzuvvHP9GP77xTDz30oMU8WEhdeOGFiyxh86mWbF//zW9+036y18d2iWKJ1WvWmCpxvUVc7mTAt9x2u+64405TquL8v/M7b9DFF7/K8naA3a5A38U//JIYgJgrnojZWLzhhu/pO9/6tqkfU+iMUhjKXKtXDRvpDNyEc+3bv18okN3xox9ZPuPwI47Ua159sY486kiTjAc3ceAxyg3O3oGYhxzE3XffbTEKxz3jjJe4GP95vlxBQd6KBIizduzYpeGVKw2XgcgAMZBYB0W/L3/5K1bA/eEPfdCA/binIux3qs14u6MQQBEMecXvf/9mLWQyOvusszU4NGDP7eFHHtUtt9xqJEHygpAiXvayl+m44441JUDal1iRe+f/+UlMB7GQ2OyIw4/Q+S8/f5GICFBO0fRdd92lW265xbHl+/p02WsvMyU27o+iFJ67MdwDQVVrqHaguI2SgCvw/uk9P9WnP/PpRfUwrumCV1xg3/WsBjnWE088YZZkPAMsLNesXavXv/5KHXscOGWvFWQQYy6Nf2kXlz9+ng/p1/Q1rhul0C9+8Yt6+fnn69jjjtMRh2/UF774Fesjf/TWP3CKm7DzoxF7xk4ZAeVUlAZ+kzf4AgF0kqW1Stkk2wv5rFWIVYo5zc1MGyM94GtqsA9/xg4bLF3pbrXqfi3MIn03rrnZubb/cs1Y6FS2URlm8twke0NBY4HDQG/Wm8pl84oEo1q7ZoPUDKhYqGhybFrJRFob1h+uzEJOc/MZTc1OK1vLmoS7A9Ate6R6rWpgpAHoxkxyvtp+ZE2ayFj4DTgHQEfGAhny0dF95vlNAQCge7Va1vjYmDKZgsrVhpr+pCqNoHLFmiWfkUhlgTv5lJN11VVX68abbtb9Dz6kSCSmVKpDqY4OAyQA0MmIU0Fk78VqEcfeYXKwRA2pcHBDk9z5ZSm559/rbdIkyRwMq4G0ag15CiRrqDgsq1kHPK9ZJeNJxx2tk044Rh3JqBbmprRj6xM6/5UXauPGDcqOj2hqbExTY+OanZm2YwJ8wChE6p/KRQom/KGGjj5ms4LhiLbv3KtVq9app29Qk1MLemrbbj38yBN66JEntGfvqHKFsiLRmKKxuKuIalI9CMhD0QIsMNrPScjyb8Bz8zNVQ/UGMvFlm0jxwgA4YVHAA90bfFRc0t6A4cjZUDVJcUQwHDeJ5Eg0ZVK2TR9sdhZUn0kd4WUC6B6ORhb9V58PgG5SIv6WFQNYFVELFhxVbmXzrWEDEgpQFeZkfujDMNOYRBLxpPmc4ndKUhAZfvM7brXVEEplq3yDgZ/LZK3P43tz5kvO0Lp1aw1QueHGm3TnnXfZYt3ZndTQim79yZ++Ry8992Xmd/7Vr35N1/z7N1SrUl2KvweVbUljvyN5hLxxLJ6wcUEP7evvNSCKxDwAuntGQesf/JyYoG/MqJgvWLIxB/g/M6NIFBZgp/r7hox9TnUpxw2GKYYIGdjDOHG+506Zwf7/6Qz0Nvuc0QDL7MUKoB+s9Miva7FYZqAf/DzKOm6+0j/3OiDX7jwL3IK7KOHethFxXzFDiUXGo8MmnVe1SZabhQcAOlJEHoAeUjSSVrMFsJ1SV9ewxsfntWPXqPp7V9sYRWrcTm025gCOVTWbyKAXHfs7gARQQ8FgTc1G0da8crUivw9Zcjb4WD6EbY5j/iW4dj7aMJedVLGBlDbnOACVdcKOU8hrbmZSsWhIvT2dajVqpr1i0kuNkoH4nV0R9felNTjYpamJCXV2pnXBK1+phekpjezaaQonlVJRMxMTWr9urYF7rE2wfVG1gJnLvMU1wQJH0gjZIwKE+YWMduwc1f6RBU1Nw9rG9iNqXkpUr9KmAKDM/9Q/AYKYvFJbMonNNuB5y7yzAZuiCgWpfCTIwMuWQiyqrKsWpFsVfSxoAEcoEFGzElCzBoAeUtTXoQAAeiui4YHV2gSAfvypJtftPKbKeuIXAOiBaEuBqM8AdOw1IrHI8wLQAYuZJ23ta9tlBGBPx+KKAeZSDEkypdFSIBJTKJ5SLNUrfzjx8wz0ZwDobVWTtj1Oo17T+Oh+7d29y/ZQgPhY4+DZlohFrWCLfo3c1cTUlHLFolkNNI2R4CqePfCc5AnPyQOVl86XBDlLAXQ+c0DCnfvw1ncYF+wf2au6KmPWR6qrPQ90zkOwA/jkAmfHQneV3NgC5duAOZXe9CEXwFN8QYDqzgtAVbe/IxFWhm5gRYjO85iXBaTW3wKLHm+2v0PW3h+wwBj5QnzJPHDS80PmWsw7KxpWIgFjnuKWuhV3Mj4Z3bOzc1b8AijuCixoS/zmAeaDymRyxkAnQHNt6yxdXFGim4G4NgJZ50/fUF1+k3gk+XHkUUerD2n/AIoLTq4dn0CKSDgeoDv3yP7Xit3aKQ9vSvzNA+goPrVVCg647B38ZP8s3/AY6E7pw5Nxf/bDH2oA3VQW2sAyY8cDxrmiA8Umbrx5Y2spsOrtA55e1OKND5INS4N273MeUOsVtXgJCY7NOHPyeQck7Ux6ziroCfoP2JssvU4nx+fGmrFzzC7AMXV4GXOmXUDD75e+vPljqSqFd59WDAYtyUsateX2vGv2wOml1+Yde+l9cgw+yzj1rnHpNXg+ePzd86RnnYHljiw+0vewx1/zmtcYE51EiwfI0yZO3cmpXXBeb47kb1wbz4Fr8Nr16XvLpXu6pW289Ln/ygbC8oGWW2C5BZZbYLkFllvg//AWeNED6HDMm05xrqW6yhVXKAvDEWVPlDdrLazS4qoDojdccW2hJD380C594pPXyJeI67Lffb2OO2mlQpCX4VhVa7rx+9v17W9+U7FQRO/543dqeDCib/3Hnfred6+zeOuUk0/W5Ni45hem9a53/b7OO/cwhUMRXXvtrfrGN/7DCDcUUTqwyGf2Pa985YU66qguPfjQiP72Y580huf7/u8/0zGb16mvBzZiRddd/wP9cMtt6usf1Gsvu1zr16/Rl79yrW770Y910kmn6rLXvVKHHzGoe+55Ul/56o3avXufurt7FYk4OeBcDjvOgo7avElXXXWJjjsOQl7DYqmf3P2EfvjDOzWyf9LIQjDk47Gkjjluo15/9Su0Yf2AZqYn9LG/+7Tuv+9BXfbaS/TOt71R+WJQe/fM6Kv//jXd+7P7zR6KGKyrq8f2bpe99iK99Q9fo2Rcysw39P73/7XGx6d02aWv1euvfJlSqZDCQSTcsTQtKRGLKBwIaXYmr5/e84Du+ukj+v6PH1a4o0+ZhXmz3Dti01q95Xev0vHHbRB27rf/6Ke65trvaHpmXlOzGZPcB0Tv6RvSuS89Vxe/7Hgdsz+1itsAACAASURBVC6tnTsn9MWvfE+333GH4umEkumU5hay5oHObnrdmrV67Wsu1hmnHq+OhE+PPfKY/teHP61wMqlLrnitjti8Udddd6tZO8HSpVAb9baVK4f0sY/9d01MFPTtb31PP/3ZzzQ3N2t7VqSn9+zfrZNPP1Fv+cM36YhNKy0S+8THP68fbdmiocF+/ds//7/qgnxAbA1nELU6sBoD0OuGf8DPP5QAuhEq2nL2XDdF55DTiqWi7rjjDt104w2KR6I67bRTzHoJlavzzjtP73jHOyyGAdgG8ESGnBfAOftyLJh6+3r1oQ99WMPDKzW7kNFAf69uuukH+puPfczUplC6QvEK+6lXvepVeuc73qZkKqmpqRml052WxzD12mBA01OzGp9AQv9Lpsw1vGKFAecPPfyw/Rs7p7e97a3atOkwywOQcwfQv+GGG7UJG6sVK+w6iUGuuOIKnXnmGYYRENfTBpavaDSM6QtZ9Nprr7X3n/7pn5it1gvFLYmRya2An0C08fmDRgwkjvHimx9uuV1/9t736n0f+IAuvPAC83o3sLvqwGniSNoWvAcWOtf793//CWtLnsmaNau0Zctt+vSnP2PPBZU08ipbtz5luZmXvOR0veIVLzflLmI2r8iY8bpz50594fOf1w9+8ANddfXVeu9732vn5m+oo91www26+aabdOrpp1u8BghMvhC7r8svv1wrhlZYFQg5RWfx17CicNQH94/st7a85pprzC6P68XGbOvWrVaQ8e53vdvlqQJ+ff3rX9fnPvc5K+LmczDpmTcffPBBvfo1r9XVV/+OVq1cYTL/5GaZS13OiAIHvz37F/OL/ODjTzylSy+9VO973/v0ute9TgP9Pbrzrrv1gQ98QH/7tx/TUUceZSoK5OQgY5PMRn0BQN3Ftb+pO3yBALp5qtTrmp2d1vzcjEIAzKW8MvNzqlWKRsmH0Y0sOh4O3ekeY6DPGUtuRLMzs22pdvJtTTUMpHXerMbSDQaU7ugw9hIdENlnAPQVQ6tMQrVSqqqUrxhQ0Ns7YNIeyEyMTU9orjCvbC0nf5iSIgdGk9SHGQT7eJGBTvIIP5AmFRw+9fXiq3emerq7rGJv+/an3CJgi7yTO5mZmjFWjgGuiqtSD6lQBpSHERhVV0+3yV/jVXff/Q9oz959JkWdSKQUi+FN50BzAHQSjwDqllQ1EN1VnnkAugm3A37ABsfL5BD1FaZM88sgOVqlmKHaLm5A1rdiAHqjVla9WtSJx2023/NY2K+5mQnt2PqkTjj5RK0Y7NfC+JixBfOZBeUWMpashhlYw4exWpUvgPS9T8mOiE445US7z5/d+6DWrN2g4ZVrlclVtHXbbt334KN69LGt2rt/3CTe8cMGwKHiyoE3+EUwoSIfGrBnVa3g+9BSLB5Vd3faZHEBz5HlxbskFoFphkSHT41a3UkQkzgLhdqytmxg8OBpGPs8HEsqkexSd++gwtEOtXxIzQK2A74EHOAAOEUivU24ei4AuhUrAAQ38D6haKQFNqxwxCXfGQMwInkDHqGcQJFHLEKSPWZFH7t37bJEezyeULFQMi8UJk4YmXQSJlKANyRkTXYWf0ibZEMGbFCp1t3VZX979LHHtHXrNttYd6SjWrGyR297+x/p5FNPNTmmG773ff3gB1sU8EeUWSiaH3o0kjCmON6r+LADLo2Pj9t5V69epZmZaQO4TLI34DOvo81HH2kM9T17dptcM7YISM1TOYdcTTSWVGe6WwMDQwaegxhxDoosFEA6n4ITAPR2qpoNFe1lbb+Uie4NEudN6vmbHqKhs6Re8pmsu//snAcLoHOsXweIvgygH3xPOTgA3Z6kYyoaYOjOt9gfYLQbW8w9b+dd6gB0GQO9aAU2KEJEo12SL6ZwuFO9Pas1MjKrrVv3a3BgraKRDpVLVXfsthxWs1kxoLzZzCNSpGCwqnCYtQ8AoGBKI8aU88VMFt4A9EjEPKdjiYStb5asR+odGfem8xdzlasORKTop0ZgVcxrYW7WCn+w2ABARxKNjQ8BfSTS0tBQp1YO92p4uE8TY6PGtj3v/PM1jY/29q1KxvFPq6mQyeiwwzZpoK9P5WLB1mRAdKR340hetyWmMtmsRsfGbcOM79Gjj+7Qzt3TmpppKF9g7QioqyttICFrCJsyChuSCViOjtEcB8isVK3Aj7Uadi8+5/w05RFj9VPgh8c8hUocO6dGqyp/SLbehQHaayG1YKA3Qor6OxRsxRRoRbUCAH39ETrp+FMswLagoFbWE089qtvuvMUY6LnSvKqtvPwRAO2WeaBzbLyPWJ+owjTA6iAY6HSCQNs3iq/5ggEFIxFFonHVWqypdDi/QrGkoqm0okkA9LgavoBjnbNeWhEISRmPgb4EQIfRUKtofGxU+/fuNh8v1qpMZl4pZLBSKSuoom+XikXtGxnRQjZnBVIOQHdAmAdu0c88YNxjonuAkSel7H3+5wF0B655cyV/Y11s4FFlYPYBqUBPtpnPeIxRK9Lj822GO/3CWSg44JG3x1ZdLMIzcM9vhXAE4KgVOeYrXu0O0GOvx1jnnOatRcU1bPUa+9GAWZzASM9mMxbYcq3OpsABh7yR8GctpRDNO5e1RaNlleJ83jzIrWjGXSeMdO4ZSTPOZXthzunzW1/3qp2Nnd4G5Nhr8jzKJFUCASu0WL1mvcnFU0zi2OfcU8jGBSB6Jpe3IhYHoHvFQAek3g4A6J7diqe74dboQ1fo5hSe8Ab07JMOfoZ/bt9wZ/JUIP7z3fqhBtBJMADWUqRIH/G82lyhiPPBY/7j796/SUx4oLgHuJvFBHYPtZrtF13/ccUo3pv+zHjxvLc9xvjSqv6nM6L5vAcscw1mJVAiMHZSdcaCaH+G6/QY89644Bo88NiTUPTGLp/nGkw5xWI3mBjlRZl2jrW0iMBbfz2/+KVzj+0ubQ12fdnbH3nFMfyba/cY9l7BjPc5r734rskJLrGioNALNgMJGNoAz3MSMp7tw9N7nceON2ZD27fPmy951rZ+tf3Pl3736fvGpf9eZqE/t7G9/KnlFlhugeUWWG6B5RbwWuDFD6A3FPTVVCln9OijD+v662/QE09t1ZFHbdarL7lURx1ztELEKILZB1MLT3K/5ualBx7Yr8994VvK1qu64g9fp5edvwH7dJFSqJfK+sY37tV3vvktDQ8O6T3veqfWrgrr6//+Y11/3fWWR776qqs10J/W6lUNDQ+vUm9PVFu2bNcn/v5/q1Ir6vfe8l907NE9Gp+SvvT5a0xp9IQTTtCb/ssF6uoM6xOfuEY/vutBXXLJq3X560/X8Iqkxsfq+odPfkb33ne33vCGy3XJq8+Tzx/RNV+7Ud+97mYdf8JJetObX6PVa/q15fb7df337tTevZPqSKR19hkn6dhjN2j33v36zndv1PzCjN7y1qv1uiteYed+6MHt+spXv6GxkUmdf95LderJx2vXjhnddtsdmpnbqzPO2qw/fs9bTWH1X//t63rggUfMYui//dc/Uq5Q0Je+fJNuuvH7eskZZ+iii05TtVzT+LhPn/63r6irK6b//cm/1OBAUPmS9Od//tfau3dUV1x+ud549UvVkQwZ8xp7vXCgXVxalR59fKe+e8MW3bzlLr3iost0zPFHq1is6Ps33ajHHn1QLz/3LP3umy5Xb0+3Pvu5r+rGm3+oV19ykQ7ffAzBme7+2ZP6yU+f0oqBQf3uFefqwrM26olH9+izn79BT27fqkRHUkcfe4TOPOd4lUo1ff/Ge3T/vffpoldeoD9481Xq7fbrvnse1d9//MtauW6VXn3FRdp83Frt2DGuLVt+rBtvvEmbNq3Ru9/1BlWqQR173Hrd+7M9+vCHP6LhlcN61UUXa9XKhEVFH/rIp7RQyOgv/+df6pwz16pakT7zr9/Q7bfcYjjR337kAxrqS8hBf06oPYCqn5Vxo5cHFuKsBg5Ybj2fuejZ4zLyFeTNIacRH2DDxvv++x/QZz/zOSOg/emfvEeDgwOW7/7ud7+rW2+9VR/84AcNPN2zZ4+B54DT73//+60/E0cBiv/d3/2dXvXqi/XOd7xLqc5OjY2O6+3veLsBn3/5l3+hVatWmzrr17/+TX3lK1/WP37ykzrttFNNyh9wGUII3usUgYB7/PCWH9r33vKWP9ArL3ql2Qxmc1nddtvtuu667+qyyy7TJZdcor7eXn3py1/Wtdd+XS8952xdetmlSiVTeurJJ/XlL39V6e5uvfOP3621a9bI18BOMWjqgoaPIF9fKOpb//EdO8YH/j/2vgPMqTJt+07vycxkOgwdpHcQFETsuqsoiChVFOyrrnVXsfe2forYsKKigh2VLiIdbFhQep9e03v+637eHMiyuJb9t33f5CLXDJmUk/e87Tx3u2UaBg0eLMT7f+TGeh3rb0Y94wvjIq4geE8cw+60443Zb+Dpp5/EpImTcebIEXC7PGhkDKzLI2IZKqwFNKZVfjAAq9mCOXPfElX3hAnj0btPHxHR3H3X3di5axfGjzsP/QcMFPynorwCzzz9tAhtJk2aiMFHDRZgXUjZ6ZTghO+9/x7uu/c+4cFffc01GD9+fOYaMC3g+SuzXsbA/v0x6fxJUoKj++9zzz+Hvfv24X/+5zGJI2MmfUNjIwq8XmlLXn/TlXHZp59g2rRpEtd12eWXS72wprYed9x+O7Zt34k3Zr8uYyfg8+P+hx7E+rVrcc1116Bv795yfPzA6U9Mx+efb8S0abdh+PAhBxwEiImRdMT6pii0teovQZKM8JA1Pk3Q9beS3F+HYag+oHAW1nd+zU82LoU01FosWbIMffv2kghJ5p0zfvCee+6GzenEpZdejJLi4ow1v11KSwTQCabTJOJfgYkcvq//gwA6QUlmlLJgWl6+F/p0AtFwUMBT2saQRUVQlTbsVJ15nDlIRNOorWrCnl17xTKVoKbVpoqCBAqpkKOCjUo2vj/V6wTQxaYhSiWuGd5cqtBSiEdp28BcUhZcLMj3Fkohck/FPlQ2VKEu2CAKdNKZODii0Qhikt9CRl7Gwl0KfSy4xiUHpVVZKc48awRat2L2HPDFF59j+/ZtUtRkrjdZJE0NQRnsBF6DURNiSbOyOqVSR69HWatWokLjia1njmQiifz8QjicLlVclGoN7WONkl3BAicBQx67UjpoADptVlXyuc6k/6cD6Eq4m5ZCM9uf7UFXRKq7k7EwwsEmNDXUoHOHNujSsZ0A6nVVFWLhXlKUD7vZhMbaGliNBnEOIF+K55CTHCfhSDiEeDKCgqJctO1Qht4D+snGY/5HC9CqTQe0btNRWJC791Tgm+82iw1NVU2jgNkEDYSdJ/YNCjyg5T4nKS4mytLXL6pCKrTy870CTjMrmOwxlk45qfC5ZL1wUVQDTweTmZZGtGbXiRqOCvQmfwg6OgrYPcgvKIXF5kZKb5bNmt5AFaYNBhbmJFcjLHawaiL5eQt3Ac2oKk0yMzQm4DkXBALoXLiYM+TzNUifC/h9SMTCYuvjclrR5YhOMpnQPqQmY+so6xy/h9EoY4pMqML8ggOFNKrtU0kqKdNioc47LURYUGQ/VQVT2uQHYHOYUFCUgzNHnimMp1279mD9+i/xw6atKChogVAgil279onyjPm/BICoRGchnfadZJSSSUfGG+8NjXWiRCdu0atXD5jMBmzbvlUWBwIptCAJhSOorqmF2UyHACppvUrpn9YJ8YQKSRIoOFbIVPtbAF2pvQ4q0Q9Od80A+q/f5jQD6L+uzTRN+eEU6EpxrjYZCnzU3ltW/gyA/teqO3k2QbCM5aoGoNN+napxICJrGbO4bbY86HS0bs1FUUE77N5dix9+2I3S4rawWt0Ih2IHknzFyi1NECGIdCoIgz4MszkOi4XKOc4RIWE/c7zyPQmg88LaZFYgqz1jJU2yFy2JqFLl3MIvRVISyTGpREJFuoRDCAf88DXWy7xFViFSCZi5Nsj76OBwGFFc5EFpaR5alBZgz66dsi736dldFMybf9wEt8MOh9UCm8WEjh07ID8vD/7GRtQyJibgQ7cePVTWLIGWeFzYmT9u3oLGxiYEQiGsWvUFtm2vRjBsRVVtQJxiSgoLxY2Ex1xeUSUEq9wc5TDDtYUWUlTy8qKahCXGX9jtbhj0BHQAv48uADoh9xAgVRnoCYSiAUSitKZyw2KyAQkT0nEj9EkzbATQoQB0UaC364w+vQfAm0cAnXltYXyfBaDTwj2WCkJnTgqILgC6EaLg/i0Z6DxHZC7TSYBAOdXFEV4cJmllnkZMwtb0Mpfn5BdKBrrRmsPQ+AyArqzbuVdSYLpYI8idoCEz0CnHJ3misqIc+8UOLl9y0Bsa6oRE6c1l5rJTwOxgIIBtO3airqFR3EYIOYqdYBbwrYHm2k+1Pck4HhAUz7Ik1kBtPoePa2pM/l/+RnedjHo1u/iVXQDL/hzts/h3TR0r3z1jf64pwgniaUpYAeWMZP0mhTzGfkHXIWZ98UbyJIF47j0aGhozNs75ckHM/uT15snazWxjMvpJpuQarXLZSDzhXoeOECTvJeViXuWZqXajDRs/S/KvwP2lAtB5qgh4M0ONx02Ara62XkB0utNoQCWPic+VCAKOZV48x2Oy9nIdzi8oEocYHgcvXAjQs+8y2sBoUtljsTjJOOYsC/dDAXRFwpAZLzMfivcGXR3+WezQTO75/zUAXVNpa0CxBnprAPmhf9ds4DS1dTY5RCOUaK/ViF08jRo4zcc08Fbrk9r401Tj2Z+hjV8+l8eYDehr4LC219eIM3w/le9GBzGlRtfGbTbIrY1x/u2AA0SWMl17Ln8ejjRwqOtF9kW6Bupnvy5bjc7natbuPI5sFwrte/C4CdaTMEDgm9+d84fmfsJj1ogEfG72d5ahk2HdZavntWM4nAL+cIr07Pn0t5A5f90uqfnZzS3Q3ALNLdDcAs0t8L+nBf7zAfQEkGjCji0bJYZxztwPUVsbQGFRGU4/cwQuuGgy2ndug4Q+IfU2nY5xUxYEAsC6tfvw1NPzsL+pCZ42eShp5ckQp4FYKIiq/bVS73VajZj51D1w2BJ48vEPsXTpJ/Dm5OK2225Bq1ZWFBWoDPFQELjmjzMlAnXocX0xduKpaF1mQVVDGp8s/BavvDxXRFHXXHsx+vYuxNtvL8e8d9egsLgFLrn2VHTslI+1qxrw3DNzUFe/GVddNQbHHtsNyVgKr7y0BPM+WIvuPXtgzIST0L5zEZYuX4XX31yOir1RjDhxMCacMwT5BU5s3VmDWa++j89Wr8Ypp5+K8y88G7FYGPM+XIUP3n8PHdu3xyUXTULbVl7UVNTj448WY+++LRg74Ux07HgEyst9mPvmQqxY8SV69OyO2+6YjCZ/Att37UcqXo/8khbQG134duMOLF++CWtWfg+zIY7H7r0SQ44uwv4G4NKr7xGV+NlnjcCEMUfCYzYil2XoWFBI0hQHJs02vPreSjz3+nwRbt1548Xoc0SZ1NI/+eQTbNu2FQOPPFJAWrvDih179mLHnnq0bNsahWVezF/yOV6fuxwN/gTcLhvGjhyE884YiO0/lOOlWYuwZt06DBrcBxdMGYW2bamUT2Dhx5/jtVc+QmFhDs444xj87pQBWLdqCx5+YA48BW6cM+lU9B/UEX5/CB/OW4tXX3sV7duV4dln75B8eZsljd37g/j+u81oU5YDu4tAeRxPzXgOO/bWoS7kx/Enn4BrrjpFss6feXIBFs//CK1aFOK+O69FaYFdAHRWpA2MA0Sc1A4B0VUIoZk+s/8AgK7qxNq15kG4UGEBdFKkkJD7YbmGSSSklvTmG2/gvfffx3XXXYtjhx8rOBD353SOuv766zF58mScf/754ih17bXXitX5JZdcItbefB8C61dffTUcLicee+xx5Obl4YN5H+KKKy7HAw88hFNOIWkkF8FQADU1dRg58iyMGHEmLr74InF9Y+2BdSkCwIxuJd7w5utvYvGSRbj6yqsx+OjB4tBMW/f9+/bjqquukjr8hVOmiFDulltvwZ7de3DjjTfiyKMGCEEh6g/jlVdex4IVK3Da6LNx9ogzwMRuUmiUU2Vc3I/5efPfn48ZTz+Dm+68C8OGHyOOeRTD0MmP9ZxGcbclXueRGgCvQXh9o0QEZrGRr6goR9s2reEPhCRK2eVySD+32MwiUGUEHD9r5eqVuP3W2zFx0gScM3qMxNaFghGxd0/EKPJzIU5hgZFuebTWb5BjuOHGG3BEp84YN34sWrZoga++/hoP3P8A2ndoj4svugjFJcVSF+G5fWvOW6LeP2vkmfI5Ii6hYCERw2effYr5CxaI0pyufqefcSYuvfQyITpUVFbh1VdexZYfvsdll16Efn37Si2k0efDO+++J/dJkydj5FlnSjuwPmM1mURUwT4X9Ddh7tw38fzzz+Opp59Cp85HSFsyunbOm3MxZerF+Pij+ejbrz/27dkjZJOunbvg/MmTxOEhlohIH2Us9CUXX41bb7sbp5x6EkxGHRw2xkdTRKpGClXbimxhFWxFUg0pVEnqEAxFYbboxB2U+JUQ7VlfymSzC/HdbBZMk9+P7cvalVL+k1zC629Vp2YUYYjqeo9HBMwms1HOC63uHRS9UkCSAkLRENwOt5AAAr4AbHaLwsvSSSGJUDzKfqQcjH0S/XH1Ndfi7nvuxJEDjpTzzZoa676sQXHEUrT8j5Fp/pG9yCEAelGr3um27dqia7duom6lksVoMR+wa1VFQ+bLMQuS1o1MQgYqK/ejqrIcRgKTkaBYutO+3WG3oEVxEUzMjWRxxWJHPJJCQ60f1RU1kpHN3GqCh3qyrkQpzky5sCykDI2PRlTuA0HYgvxCOO1O8TSn4obslZKilmhRWoZWZa1RX9coHXzLzm3YV1OOumA9XHkuJNNJNDVSDUtgOinFfQLm7BDKrUKpfnme+RkjR56G/IJchEIBUcvW1FSJYoq21JxM/b64qGGdLhvqGmMIxwww2zwCnrPj0W7DZqd1tVmU6hxI/J0KanZmdmoWKvl/BeBaZJL05FCl7kQwFJLiJguU7Gy0V+VEpqyrf/vtp4okokBQlWcpxCqdjgLOqXwm+4v3WJjZ1ZUoKshFodeD2qoKRII+IBGHLhWDnjb4Op2QIhxWs7CC+J5UDJqFKMB3TsCT50B+UQ50Rr3Yfu7bV4HSlq2R6y1GbZ0PtQ0B1DcGBDxv8ocRYx45CRMJWokqnh6LRSw4UZFHEJ3WsdGYKiBzcNusFskI5cRFxpIQNSxmWXh4/lngJguLiyDPkaR6s3+naWOURjiagNnqgsOVh1xvEYwWJ82HkdJRGU2yg8q+FUYQgSmdUh3JiFCSaGXKnPn94FlLK/IGVX1CjeDkQVUYbdypOqWKLyYAut/fpOxNkITdakZRfi46deyA4sJCfPXll6itq83YtcZkvNI2lgX4psYm5ObkyILGRTffS5DbKo4PZI65XW5EolFZhMTZIURFa0Qy410eO4pKcjFs+DCZEL/44mvs2LFbcnjyvSWSybN3TzlsNlq4O0WZSdDbalFsKy6Y/DwCSrQlJjjFMUznh4ICL4wmg6jz1JijNSUt/Zn9Q7U57fI5bqxCOoklCPqYkZObh6LSUjn/fK4A6GLdnlGgy6j4CQD9Hx00v2i4/e/LQP9FX7v5SdICBwF0DRhSDXMQPBfNa4ZgozWaAuO4CVUX4eKrnVG6KmCd7h0E0QjKGSVuhDbQXLvCMu/FYik01IeRSnGDRAV6G+zfW4+tW/ahdevOcDu98hxlLxsXJXcoVA+/rwqMVrXakrCY4zCbCKzFYTJTGetDXX0dUklmZdOZwyDxGTa7E26PJ6NCZ0Ya4zFIaOLcpZiqFoJuqYTM92SYSg66rwl2mxl5uR6kEjH5HgSvdboETEYSaJywmLkRi4qyOcftQudOHfDl519h3Zr1KC50o12bFujcqaPcC/LzEKRqr6JcXC66du2KwqJimCxmmd948UA3jd179ogSfdv2SlRVhxCOmhGMQqI3HFybxVpbB38gIBtAFQOiiHZsL2ZJc77hplLujJIg0U1HoIebSW4gFfmN86yk1KcT5FQq9qfeLIB5IsLYeQNsBg8QNyEZ0aNd647o3LEbevXoh3wSnRx2IfZ998NGLP10IWqbKuELNyCpC8PsMMDiMCCaCsnaScJWPGO1LoAJN7YkR2Uy0GlSze+hbKS1npkhb9ApxaA/4JyiNylyhMliEwCdpECu/DaHGzZPLkx2AuiMLqECXQPQMxpeAdBpraacFPh39i86ptRUV6KifJ9cFClGdxIWk0H6h1yYilI9gSa/Xy6aEmla1KcFQFcbdY1QQkV3BiDjDuXAWMkMF2FJa0FPB11g5FuLxD6TpZ7JoTJJBEhmbc5cIGsgkqwfWZlRGtClAWnqeQfBYA2U01SpGqAnFvB0YeAemcptMwtStEWjY4El42xOMDshrjB0y+FFB/faNhvHNLOb6RqjsriUmjzjlCN9jeeQF7hJRVzJ2MErwFKpZDWSgdqBcK+krPk5Xgmqcy8aCZNIqiyneVP7gKi8VtS8JCjoIIRFndEoe9XWbdohJyc345qk9kC8+CN5lfdIjJZqJDhqrjCKcKHdlAI9A6BnKhj8IWA/L2y1yTRrXdH6wqEs418H+GV04VrMhpBXlapf3KDEFUCRENhGB9qQuzl5Tsb2XSKVVCeRvqLN2dpjMhZI2GAsVPbKcPiF8v1Zj6r1I6NIJvmRVm4sjtHO++ijjz5g5/2PLLUamUQDkzUwW9aojH374cB0TV2erbzOdmwgqMv/K6WGInkcJJscPGLtXPG5GoivtWn2MRBE5p1K7MMdo7bv53M0ZXl2u2Rbt2cTbbI/Pxt4VvM8s9WUq0o2KUADoTUwXFN8a2OFx6DZtWuflf05fF8+hzdNTc/fsy31NSt3vo5EVraJZvXH9zwU6Ok5KgAAIABJREFUQNf6bLZiXGt3jXBwcD7L7EGy5rtD+5DW75oV6P/I6Gp+bXMLNLdAcws0t8D/xRb4TwfQCUCm4/VY/dl8PPLwk/j0042kfgMGG/oO7I8b/nwthp8yGHF9EEm5buT1igOhiB5rVu7D49Pno9wXQNSeFJA9FY/CrE8j1FQHl9WEQf1744h2ZTh/3HCJhXv4wTexcsUKFBUW4qGH7kdxMcCoZ4I3O7bH8YdLH5YawhXXnIeuvfKRl6NDMAFs/SGB++9+EuX7duOOO6/HoIHFqKupx7QbX8b+Kh+uvXsyevVvhQ/f2YU3Z32Mrl0duPTSE9Cxkw3hQBCvPrcKCz/ehG69umP0hGPRuXshlq5cgRdfWYGafXpMOfcEXDCmP6iV2r6nEa/N+QgfLV6GIcOPx+Qp56LJX4t581Zhw4Y1kit+/R8vhcuWQiQQQjzshz/oQ5cuHRBNpVBVHsQLzy/EwgVrMWjwQNx21ziQM9wUiWLd+q+wfPVKNDQmsWe3H+U7/XB5OsBj0+Pmq87EqSe3wNZq4KKr7kOtL4QRI07D1LEDUGozwkY3qDQBMpLajYhbHbjnqXl4bcHnaNGyFA9dPwp92noRC4clP726pg7tGItp88Bo0SFt1GPue6uw5sstaAiFUFmfwLZdtdBZHCgt9WLMyAE48+Te+GHjLrw5eyl++GEzTjxpCC6YfAbcLu5NgW2bKzHrZeZFf4MTTxqAyZNGYc2KXZj14kLoLMCo8cdiyLFdRGTx/nufY87cuWjVqhBPPz0tA7QxChbYuacJzz79FPR6ksLD2LenFrVNQdjzc3BEjy64987RsJqBGY8vxoIP30PbsiLcf9d1aFloh4n1cQHQ4+oORv9RSkhQ2/oPAOgHa8Rabe5gaKKavejYSgGh1WZVDq6xGCrLKzB79mvYt28f7n/gAXFkZM2GN7pH8ZqtVatWcs1GlTGtuEtLS4WITgCdboh8HyrCO3TqiIcffhh2pxPTpz+BJ56Yjrfffgdt2rRGXm6egJm8TjrvvPPkmuDee+9FaWmLA9eorDXRvdbX1ISKikoRDlJAkl9QIFnbrBWwpn7hhReI7ffUqVOlnvDAgw+gbdu2uOKKy9CiZbFgbrpICh9/uBhPz5mDHscMweVTLkSh0Yx0KIR0IgyTw4iEAQjV+/HpvE/wxnsfYMwlF6PPgH5wWi3Yu3sXXnzxJRFFkBxAIe1fHvkLjj3ueLFFp0U5vzddJU866WQMHNAPO3buwvTp0xHy+9CzR3eMHDkKLctawpuXJzjjU08+jdmvz8akiZNw+hmnI9+bL9fZVCoTjKZDH5/HtiGWwesligxWrlyFmTOfFbv13512mlyHVlZWYn95Obxer9T8SE4mZsQaxZLFS/HQQw+LQv/yKy7L4C/Aj5s34Y03Xhdc54jOnbFu/QZ07doDEyZMFCdczveV+8ulzlVSwFgIEzw5eYJjvf3ue3j+hRdw34OPoF//vgdC4ui8zDFB4SLjkCv27kN5ZTl69u4heCCFObV1jdj84zaMPGu0OAUcfdTRQq5evXYNOnZoj9IWxUgmI0KUYTli9er1OH/SZbhp2l34/e9Ogctlhc2iRzjcBIvFKLU49g3G4y5e9AmWr1iD+gY/3Dn5OOGE03Ds8KHIyaWgQ9WhamprxRb+s+XLsW/ffnTr3kPqD7t375EYg9Fnj1bil4xwlXUqnhMKZelsMnPmTIkQ6Nyli7gy7Nu7VwgcjOVgjMGnny7Hhx/Ok1pXt+7dMGrkKFkj2Jd3bNuG115/HcOPG46evXujqKgIVVVVcp4vvHCKkEP+ePUfBcdjvbLJRycGlwik6AJKJ8V/z+0QAL2kTd90m7Zt0KVrVxmEor6xWg8A6CwqsMOyOEiWAYtEzCOtq60WC3ejLoV4JISArwlIx2E1G1GU7xUAnRMWi8rxSBK++hAa65uQjCVQWJjP8h3CkaAAhcxCJxuMlqoWs0FUuGweh82Gtm3aSpYGrVEIoFvNNnTt3B2dOh6Bju06YsuW7fh+0w/44psvUVFfhWAygqIWRUimE6isqBTwnIUNmdBoKc7sPQszMZUamEIhl8uDYcMGwu2xi4U2VXWhUFCyLhob6mUAM96SgB9BDF8gjmjCAJOVSl5zJruAf7MKIEggUELvEyll1a5njotPCkQeT66AsBxEZa2Z71oIt9sjQCQnPTJeWH6keUmMtuWqZPeLb4crMv7UY1xIWIznoCDIwTvbJU1XgEQUBl1S7Nub6mrgcphhtxpRsW8PUvEIXDYLAo11sgJ7czywkCnCrG27UxiLQb8PeTm5Yh1OsNnussDmMmN/xX4poFusTuR6C2Ew2bBj1340+sKIJgBfIIJQhFmcOgFTqUpmm3AGoaKaBSUTs1XtDgFDWFQmEKws+kmWoE0pbW/NAtrYbVY5l1R10/43Ly9PqbHqG2RxJlAUi6cQk2KzDjZHDpxuL9w5BTDQyhYElIxI67i8G0XFR0t/bp5IAOF3+yUKdIknoPsAXfz1VMOTUaYYX8oGOa7A86BfXA9IJHE5bCj05qBVS2W9vm3rViGFcELjZoZAO8FzKvvI/OJ4YXGNj5W1aCkTDhd75qHS0oX9kOQCAuyN9fUyJojm5eTZUVyahwED+wshZPmnK9DY4EcqpYfLkYdIJInamgY4CLJYnQIiOR1uyUKn+pPHwkK+3U7LfdpkUj1DJ4CwLFIs+nPxpvW82oBUQG8wITfPC5vNIUo2glOMN0jr9LLxdufkoLi0BWIHAPQMNCQAeqaQ/RMAukgbf82g+cWjK/uJ/7sA9N/UBP+HX5ShbwiYJ8SOTFvI5jyr7x2wbJe/K4CcrMcDebkZsIzrFNdLzhMcg1Sc8k4CUjweEpahNz8f0UgKe/dWC4BuMuYgJ6cl9u+rx45t5WjbugtycgrFKYKWRCSzcPPm8zFuZT8cDsBmJ0BMi6wQDPoonG4jwmE/qmuqkEhwflBzncViE6tnT26uuKiQHCYZ0gRECDhRFUyggFnTBNDDQTl+kpqCvkaxhBK7nURUFMm0a0omub+IweU0IRYNoKG+Bvl5uZILRdeaDWu/wNo161FS5EL3rh1w1JED0alje+TmuFFbXYW62lphTdLy1ptfIKSabVu2Y+uWbcIc3bN3D/bu34/GxgT8wTRCEQPSOit0BgVMarb5yp6bjiZqddVCUuS7xUkwsMj6TMYjgUfOd7RAEst+wQYzyfUEeg0ENLmXIOnMBKvBiVgohWRUD4cpF6mIHpFgEp07dEe3zj3Qo3sfFAiA7lAA+qaNWLxsPqobKuCPNCBtiMHuMcPuNiOSCCJB+3265aSUQ42otenGkuB34HlMwcAiyAEAXYGp0iOVc7ncEgRZSdyz0WHFIeSIaCKuHAWSkOgSWrgb7R7ojDYkCTjKOc6QQERxroH0ClgncM89VDgQEHcAEioTsaj0YZIk2VgpfkZMWSuLiRRzmZGWNTdO4gIB9CxVeba6NHvfogFdWvEqW8mqTUMaKKT9NJCIwnOVAQwPfT8NTNLszzVVbDawln1sf/05itWsgFjVl7in58ZeuQqxb+gFbBYQ06AXIoYW/RKPEbTlazgfKFCXsSf8XWJ96KyYCX1Qn5tFFtPmmowSV4Gk6kRr7cS98kFbdxISFGtX9WEFurPPqucohT8/lOcnxnOSpvW/GUcccYSs0wTICZjTEYbvTSclo9Gi+qQQUJTd3l8ROOR8/zSAbhCSRubbZYVa/RSALiNPG8Q/u/YoAJ39nm4LKreeLGkVEcB2VwC6Is7Q+UN7f9UW2nFl2l6OU8veyhCfMiC6OD0ciPT5+xuPfxWATrUE5woNpNWAbNk/ZwgU2mP8vwbiEshmIYLXTNpY5EU9X8e/SdRHBujV+ps2jrLbLxss1wBpDYjXTh3HWbZNPP/Oz9Ls53kM2TEN2vtrn6cRXrQ+caid+aFAuCKcqOtBzf5dA6M1W3i+F5/Dohg/m+2nfU8hGmcy2zVQXFPna8/JbhPtuPg6zRGAxSUNmOd78VjYplq2vPaag4QY1Vqa4wXfJ7uAn90WWrtqbX+4saLND4c6b/zscGp+QnMLNLdAcws0t0BzC/wfb4H/BgCdqugvP1+OJx6biQXz1yASNcFqy8WQYUNx1bVXYNAxvZAwBJHSs1hGh1QHwmEjVq/ai+nTP8L+hiaELDEY7UboU3FYDDrEgk0oLcrDeaPPwNDB7eB125GKhfDgQ7OxevVqtGhRiocfvhu5uXTgYRYwsGblDvzphsdgsTnwxLO3Ir/UipxcKTuirg649o8zULF/H0aOOhGn/34gSgoduHPabHz1zU6cOvYE9BzQA/Pmfo8lH6/CJRcfg3NG94DTGUDAH8Rrz6/Bwo9/RPfePXHOpKHo3NWLpavXYNZra1G334QLzjkGE0f1FLI+AfRX53yMj5Ysw5Bjj8fkqeciEGrE7Jc+wvIlC3HC707ApRdNgNOShsuSEte8aJyOs2mEojEEmmKY8eQiLFn8OY4ecjSuvnYE7M4wZr+7Ap98ugybtmxCl869cfrpv0dNZQpz39wImz6BW685Ayec2BI7aoDLr38QVY1+nHbq8bh4wtFo6zZB7wvCZU0jHQxAb8uBP2XBnx6chaUb96OkZQluu+z36NM2D2Yja8YUlMUE6A1G9GgKxPHanLfx0eI1qPOnUNy6IwYNPRLVDVH8sLUasXgA543shTG/64fN3zEPexV+/GEzjj9+IMaceyJs1LolgPK9AcyZswyffbYAJ586CFOnjMNny3bg9VcWwmQ3YuTYYRh2XGeJ9nzrrfWYO+cttG9fhkf+cqOKITUk8PW3OzHrlbnYuHET8vNa4tRTRqCkyI2XX1+GmmAjjujRCffcdQ5sBNAfWyQAeuuyQjxw1w1oWWyHpO6mAWM6BkM6oQD0NEVqrLsQE/mtCvSfB9DFUTGFjPqWRP84tmzejGefeVbi1saOH49Pli3Dhi8+F+xg6NChklvNPbTU3R0OJULMREZJlGo6jbffflss3P9w1ZUYN348rDYbrrnmGlGwv/vuuwLuskavXZMwD5rjiCA0wXgthkpiokxmBPwqIk7L5eY0zP/z+oF28Y8++qgAoJMmTRI7eX72ySefjIsungKbgxGKaeijaaxcvhYPv/QySrt3xTWXXY7WDjfMiSiQjsLgMCGWiiFQ04Slby/E7PfnYfQlF2HYicOxd8dOzH7lFckKp9p9yJCj8PXXGwX4LiouRllZmcQb8NrzjTfekNoB7egZVTVo0JFoqqvHiy8+LwIY/p1kYar0J06ciOuuuw6nnHKKXHexXdh+bFf+n9ej/L8CwhVJmf+/+eabxbnviiuuECCX1488H7xr120Hr2EjeObpmViyeIl83lmjzhRQmlHUc956E5t+2ITRo0cjEoti5nPPo0+ffrj66mtgttrVtRuj63QppOMUIVJxbcP3P/yI+x58CMFIGI89NgM2uw15eblyfEZiSyYlOI6G/TBCD7OdQlofGpuaxPVx8+ZtmD79KVRW1OCJJ55Ehw7tYTLpEA5HpV5jtuhRV1cNh5POmcBjj8/Aa699gD/fdDtOPH4YnE4LLGY9wqEmWDiA0glUV1XhhRdewjff/oDSFq1RVFKGXbsrsX37bpx8ykkYPWaEOIE2NNZjyaKlWPbpMnEQJs5aW1ePmppacQtp3boN7r33HsHLQiGKO8xS/2BEdywSEWCcpBCSRZgzz3FBN2Kea5I7GGVNcQBfz9rssmXL8Lvf/Q7XXXMtvLm52Lt7D4Yddyym3TwN540bJ66I7Dd0QXzwwQexcPEivP/e+zBbzDBm6hGsCzT5fbCaVST2v+d2GAC9dZs20qkFQKfttYWWnwS2VZ5cNoBO+85YOCRZxrTKps13LBJCNBREJOSX7Gwqf91Oh2Sg61IGxMIJBBojCPiCsFmsGNC/H6KxEPbs2YW6uiqEgn6ltKJZh0mPnBw3nA6qwCyiPuckk+POEasHFiEH9h+E4sJiGPVGNDX68OOWLZg3/yNEdQnkFNJ2huydNGprarC/olyyCgK+kNigUtiT52VhnAt8GBaqxK3MezUhJ9eNoqJCmXRYIHnxhecFfCWgzvzTJl8cFdVh5Bd4ZWAFgrTiVnl7SZIFjCZl2SlFW6XSiXDxDQYRicYFYGfxnK8xE9QsLBb1OYv0VLmzvansZftTehhORDOF71/eVX6qwHi4x1nQZgGRA4JqMpIecjwusQ9vbKxFMhZCIhpCLBKEx2mD22FFIhoUW/dAYz3StPrUAx5a18djSESjyHV74LTbRfldUlSMXI9bcsnNVgOsTjP84YB8fyqM0zqztOG2HXuwa28l9lfWIBiOi317PMWiPxdPvajEqUKmgos3yRG124V9xVqnWGXoqfrg4zYBcAkOE4RmHyKQKwVBTgBmZtrqJEuDdvxWuxOxuFI+8+2tNjfsrlw4XV7oTQTQjaI+p427QQrGLPrT+pY2xur+SwB0KeemWGBnMZcWGDEk01TwqHbX69NynMx0J/hss5ph5uNkXjlssrjX1dTIgiKWrbGo9E2SAlgUpiKfn8HHqMqUgpzBKAp1Wqa3KG0h+SAkabBATyV6OBhGVV0d7C4TWrX2onffXrIwLVmyHGmSCaxsGxIqqBQzIpVkEdoMp9OtWEB62oUE4c+QEwigM++W415vZIE6Icen7KHTYm3Lvl5dXS3FeQ930mKvQpKJGQVFxfDmF8r4oSMAlXDMYTWa6AJwSAa62GOrkv0Be1htmBwQYv6WbI9fOtaaAfRf2lL/G5+ndJYqauNwkIlSWaqbAokyqt1M1hMBLwW4KbWp5APxnqA9dEbhLSpUMjHJUE2gpKQFLGYHwhECNi6YTB7YrQXYs6cW27aqDPQcT4HYK1NhzY1ejHN4zI943I9QqBpAAOQ0hcN1iMUa4fXaZePlZ5530ohkmmudUTYtXK+cLoLnDpgtyj5HADh+FwEICSSraAzOM8zCjoRCqK+tlrkrx00Hj6SycLczFzomgDozv+IxxnsEkedxi2sNlfbl+/aiYt9emE06tGpRgl7du6KsrFTWpi8/58WLDXTLOXLgkQJyb92+HStXbsC33/4o8ynnA87tbJ9gGPAF6VphhU5vVseaAd80wFOpfDNnj041Ym2ekPc2mwmgU6XIrGdliS3x45IZroBpzmnJVBwJiaBJw6S3wGZyIxnRAQkjXBYvEDMhFk6jS0cC6L3Qq0cf5OTkHchA/27T11i8bIEC0MP1SBtjsLnNsLlMiCQC8t4agC5OHAJ8JpE+DICuSBnKYp29ksxlcQ0yGpCQ9VTlPSl+kR7hOAkNOiFC5RUWI6egGCmDDSm96e8A6Act3QVAp5VTwI/amipUVVYgzpgBHcSBQAH9VFfzc+jUogB05myr9T0t+6ZsBbUGdmcrgA8FhrIBu0OLWdlgOUkGKXH1UedeA42y1Zfq9QpY5i3bEloDm7TPPwhqaaB8ZnxngPRfzNpiwlBGEa265MG+mT1XZn9P2feYVXxM9neW78SxmOnbAleTkCCkBJIPSQDh+qoB+5kLjwOTltY2zFcn4USHGC28aLFtNKFjp05we3Izme2iERDFPNdtrv90MOAmTEgHfyUn5+MapK7cEFTcipoPOXOQ4KDcepR1XnY7y4yZ9Zj2t18LoAuZVYobGSJDxqpPazM+zvGhcuNJYqBbDuMouGdRbiBqriYBQv0Ul6FMn1LHxb2pion6uT7wrwLQtTxwDYDm8WoAdvbY4mP8mwY2a+r7bACXe2cNYM62Dz+w3cqQD+Tc/oT6+a9dEtQrlduCcsDSSCua3bt2vNq4PXRcHK4/8JqNx52dja71oUO/8+HcJLKfwyJINtng0P6otVs2UeCnjjG7LbXXaf2H/8+2uM/+nOy+nv26n/qc7Mf/3jg5HACQ/drm35tboLkFmluguQWaW6C5Bf62Bf7TAXRSlA0IoLZ6L9556wM8++wb2PzjfrRr3xXnXzAZ500YhfwSB2IIIk0AXWcF0naEI0asWbkbTzzxHsI6Pfod1wftO+fBRDPZOO8J5OdY0atLSxTm28EEsHg4iPsfmoUN69dLBvCDD98Ocg55aU1A9KuvK3DDdY/CFwhjxrP3oE0nNyx2VRupqwQuv+xeqfkPGdoTo88eisJ8F955Yx3eeX8JnC086NZnINYt34/aigD+/KfhOPLIljCafEjHk3h55meYP+9b9OjdC+dMPBqduuVh6ar1eGX2ejRUmDB59BCMG9kNFhOwY08TXp0zHx8vWYajjz0Ok6eOgT/YiLmvL8O61Ssx5JhBuOiC0ch1AamYUlSLi5iJtWU9aqsCeOqpxVi7ZhOOGjIYF049CQ3+Btz3yFP4/sevMXL0SPTo2RcD+nVCbW0MF134PAyJAO656VwMP64MuxuA6295FLX+AI4/bigmn3M0WntMcMRisJpSQMAHnSMXNUE97pr+Gj79dj/yi4tw25Wno3OrfFhNOvj8FBomYXeYEUsYsGLVRjw36034Qkkce9JQ9B7QA0Uti/Dd5gDmvLkclZW7MXHcUJx9aj/s3dGAt+d8JgDtiDMG4cILR8mlisMGbPq+CrNf+wQ/bv4Sw4b3xdSp52LNih/x6ENvwVvoxcjzhuGEk7qhqTGEN3hu3nkXPXsegfvuv1wU5U3+IF6a9bGoaDu074ArLhuHwvwuSMTTmDlrIdZ+sw6de3TGfXePFWeCJx+fjwUff4B2ZSW47+7rUJKvLNxNJG3Tvj1N9fm/DkDntTid6pQwjTGJegG5p910E9xOFwYdNRg19fWiQCcY2NDQIED1hRdeKGCvsrim+lfhDI888ogoob/99lsB2idMmihKddaxx44bK3X4d995VzA2zb2L10BPPPEE/vLwwwLWl5SWCpGY10W8FiG2wroU/09sQ9mkW+V3Cj0JZhKwvOyyy3Dcccfhs88+wwMPPCBY1qWXXQyH0yqiEUMM+OqL73DPU0/D1qIUN1x1NTp68+Eg/hD2IaGLw+SwIFIfwPzX52HW2+/ioj/fiMKWpXj+6adQXVGByy67VEgEvE7esOFzEPjnnMifPXv2lCi6BQsW4pZbbsHAgQNx9tmjMGBAf+iSKSxfvgy333473nnnHbRv315U7MuXL5f34/dl2/A7EvO74YYbROXPxzUCsRbvRbL0ueeeK0DtpZdeipKSErn2ZPvzbwTQ+ZPHxXP00UfzMf3xJ9C+XXtRn7dt21rsxletXoEPP/wA/Qf0x3ljx2Ld+vWY+fzz6Nu3Py64cAqsNoe4UfLcRoIB2M1GbFi/DjOfewH1jU2IxJO44aY/Y0D/I2G2GKVuyMnPwHzwVExFA1DokkwhTsdIpLB+wxd46aWXUFFejX37KnH3XffhpJOORyzG2k0Cubku1NY2IM/rEUyILsWrVq3ArbfdiU6d+uHKq65F505tRWZrFDFmCFaLQcSZa1atwp9vuhWnnXY6Rp59DgxGG3z+AJ57/hVxrzh/8nkYOLAX1q1bh2eeeVba9oILLkCHDh0FJ120aDE+/uhj9OvXH1OmTEGrVmUCjidYQGTQh9mAUCCAVatWSjQAX88+N3z4cBkDPK90Gzj++ONx9tlno2PHjnIO+DgBcWa+Dz36aBEYdz6ik/SF0WPGyDjgOWPF6OOPP8aFU6dg4cKFaNeuneCh7BOsYwUpcDZYpC7z77n9BIDepWsXZeGeRiYzUwHoHKhKqUD7Ov6eFItWDkZmGvib6gRAT4snfpOAr1ScFRXko6iwAIloCkFfGA21Afga/bCarejfr4+o3nbu2o662ioB4vneXPh5gkpKCmE1mzKZ3Ba4nE7k53lV5rPBJGwJKmC5ANAyvKqmBos+WYI6XyPSZj2KWhSLSpm23bQmoFVBPJaUxYcZpwQNSGDw+UJwOW0CnjPfg3aaJSX5GDdunAzGJ5+cId+b4CTboKExgsrqkLLOMFnEdpzqaLETpzV8xtqSf6OCz+X2SOdl1nMwFJbHiopLYHc4RdWX5y0QpRs7g7KpSMPpdAlgnDboRCFGK/dfI6b9e4WTv/6bUhCKSiyZkOzaZMZym0SIqsp9SAsrKS4uAzazQe5GXRJJAjPhAJLRiGSWMK+WYSipeBw5LrfKKDcZUVJUJDYdetoRm3WSTR+JRaRI6XC6RWnuD0XhD8awv7IWu/aWiwJd3cOiUmY+Oa1FqRIiM0dlztMynkC5aNoEUCBAYjabxOKDfZOKfh4DwWfaWhDsIOhOcIpW+aJuMZlgttihM5iQ1tHGXS/5504C6O5sAF1loNNmXAzYxbaXZJP4LwbQBdRIJAVcMBh1ArwQXOJxiVuDjuqboNxJTqGCk8rCZIR+wFrWLDdQUQGkCZDxeT5/k2SQFFKdGo2IVXpjQ6OwgDhuCHBbTBZRf3NxCof4WrojZCyLk0nYnSZ4Cxxo176NRA+sWb1BrFoddiciYRIPTDCb7QgHqZin9SSV6A6x1mChltYytbXV8OS44XY7YaZTBUlbqYQwxDiGaFtLcgj7Om1o2AecblrO87kEqcwoKilFQVGJFO5JagiEImL9xM85PIB+sCj/V2NEQK6M3/s/bZZtBtD/aU37X/DGGoBO3eXB20HChhbjoKyu1TPEYjuTc06LdpUpw8gHgl0pmX8Z5UCWMXPFNaBXrNhTaeTkeGG1uqAnKKyzC4huNuWgsrIJe/ZUIy+3GHk5hcjN8cqcR2JaNMroBLqJRFFXuxuJBKMeqDqvQzTaALfbLGxxiTmJ6hBPEBk2ZTLQrbA5GLFgFcKLWjFUlALnXgJLSsGpbHhjUeWKUVtVKezLvFyOb67RJgHQOefxO3JNYVuIC0yC4HtQnF7CgSaJg+HjOW4HSosKRJ3O527dvFmyoMhy79K5q5CDdu/di6+/2oJdu8phtdGaXAFhwXAK4SjXT4J6tNA2H6JAV+0t1tIE6bIsjbnOm01m2QgrVSBtqwn0HLRwaGIJAAAgAElEQVTF1kAypT7WAHQ6jFhgN3uQjOrEut1t8UoeeiykAPSunXuiZ/c+YtvFdT8SC+NbAuifzEdNY6Uo0GGMweoyweo0KgV6mnn2BOqp9M3khf+NAl1FrygL94MKdK6JBFw1C3eCnUk5hWRuGBBJ8L11QrjQMtDTJjvSAqAb/o4CXW0iFYAeE7cZKtCrK8tlfaK5vTBWMwC6YgzzfKsjJICekCgUrqUKtNbAt2yQO1tdeSiYfDgALXt/I78zJkSzdddA6gxgfTA+4a9t3A8FszPdQz7uIJ6bib/JHISoxbVYoMMAwYeCb9p3/Zvj1d7vEJW1ep5O8qBEJZ7ZEQqQK3b36q5uGZLFAVV/5u+ias/Yl2cRBtT3zSjgqX7ngCUYToBbAPQjhOiWiHOPRQCdrHtW09TrSMrgl+c6LhYDB3ar/24APTPjCuFHMfWF7pPmBafKsOfvfJw2Ydo4ZytGY9EM4TIDnGciBVhokXMh/zKK/0ybKxv4n7e++VcA6NpY0cBpzQb874G92msOJZdkj7tsEsp/wRLdfIjNLdDcAs0t0NwCzS3Q3AK/tQUyDiy/9eX/0a9btgwYMOBXH+J/PoCeRCrpE0VpdVUTvv92F+rrAsjzetG5a2cUlRYgqYtBZ44hzbhOPfPUWCc1Ye2qnXhi+puAzYazJv0ORw/rAFdGqUxA3MTLA30a4UASDocR0XAA9z/wHDZ8/jnatW+PBx+6A1YbwMv8pvoGBEN63Pyn/8H2nftw5bUXYcTIvtCbDYjGgO+/9uGO2x6GwRjHH68+HwMGtEOu04RvN1bgob88g521lShp1Q2Vu/To1XUAJp/fA23b0VU0hnQyjRefWYz58zaiR59eGD3+aHTsloslK9bhlVfXorHKiAvGHINxI3tkFOhNmP3mfHy8+FMMGX4cJk85B8GIH7NnL8OSxYtwzNGDcNXl41GQBzTWJrF39z5s27kJg47qibatW2DrtnrMfHY+vtiwGUcO7o/rbzwDX31Tg7sfuBd2twmX/eFSdOrUFl4PsH5DGJeefxc6dGyJm689C0OPKcGuauCG2x9EUziKE48/BuPPOgolThPcZCZE/aLw11ldqGpMY9b7n+KNBWuht9rx56vPQ78epUxOQ3W1H8uXr0SfPt3RsUMZPlq4Fm+8tQChaBpnjR6Fo4b1gDtHhzff+QrvvPcF9LoYJo8djJEn98b2zfVi0752zRr8/oyhGD/+TLidenhzdFizegueefYjRGP1GH7cQIwceQq+/Xo7Hr5/DvIL8nHexBNx3PEdUVMTwiuzVgtQ3qNHF0ybdjnKysyorKnHrbdOFwBuyJChuPrKMXL+qyrjuPvB2dhesQ2de3bCfXdNENX7jOkfYeFH76Ntq1Lcd9cNKPZmZ6BTSBmDnoJKqdGI7O2fqkAXQjdJ/XFF9mfdhwD0lZdfLtGno0afjRNOOgk5ebniuDpv3jxRl1NNzhx0gqucE3h9RcdXqquVEG2JqKgvvfwyDBo8WGJ+zx59tnwOwcRYXMU9aY5fzMi+ddo0rFy1SgB0ApdarjQtwZ0Our8a5Bj4WXxvKs2fe+45+Xnqqadi5MiRYuPOz37sscdw0kkn4cIpF4i7MlvSENfh240/4K4ZT8JYmI8br74GHfML4DTp0FBTgUjUj6LWLRCs9eG9l9/CnA8XYOCpJ+ObH75H2N+Eyy+5REBr1uKoVt65Y7so0IcNHy7W9CySMCqW9ccTTzxZ1MkvvPCcYBhhRiPEoyLWJYBMcJ9tqblca+5jbBPWjKhIpzqapAaNCK4ipVPYsmWLtP2ECRMwduxY1VZZzmoE93mNz7bdsGEDZvD7GkwYe944DBs2FNCnRS29aPECyWUffc45aNWmFRYvWSI56UOPORbjJ0wUpbmZAlrmfkejQDKGdWvX4N1330c0kcC3m37EUUOH4sIpF8lYoSBWYovjCRE+WYxG2KxGpOJJBMMB6Rdr16/HunUb8PVXG7F7934cOXAwbrvtNgGQAwHa83tQV9cogl6DIY3PVnyKRx55WKI1z598BYYfNwweJ92y6e7J4nJcBEt87qqVq/CnP92MXr16Y+LkKShr1Q6eHA+2bNuDmtoatGtXJs976qmnJPaSsQEkXFDYyKrGF198KcA6hb7nnz9ZIgDYtiKAIaRCTFiXksi5P/zhD0KQIGGkuLhYCAsrVqwQ4sOxxx6Lu+66S/o6yRAkk7BvPjXjSQwfNkxIH1SkX3vttZgwaZKMA4q1GCXKczvy7FGiRD/99NPhcDqFxBQnkV/HWuw/Uxj5c9uBvwOg/xILdxbAm+rrldUskqiu3I9oOAijDohGAkjGI/J7q7KWaNO6FcKBKBrr/KiqqEdjvU8KTx3at0Eo5Ed5+R4E/ATjE6JCY33QajWiqNArWZtUNlF15nI6kONxw+1wwW6zKxtcsWM0o2WLFtIpv9q4EVt270B5bTXceR5h5/B5BM99fp8U3JkNG40m4PHYpBja0BCW3202E+rrQ8LocLtNOOecc+T1c+bMkUHIySISjoiVQSAQh8XmRCJlQF0Dj88hjBtVOlSgGm3cnS4PcvPy0dDUiH37y9HQ6BMwuKS0hTxOW8w8b76o1HksBNipbqNtrKi0RJNPtdg/buH+U11CJlSxFtdLhikzuAsLvAgGmrB/zy4ZnBYT7XdNGRZNHCZDGlajXsD0SMCPVCwKi4FgLzO+afntgIk2g8kECrz5yPfmwe1x05sFcVr1J+JS0CQ43ugPIRxLwJNbgEZ/GHv2V0oOem19Eyqr60T1aCfoyiU1rqzHo5LBSCsJc8b6nGAwFUYKQGf/FFA3GIDTZkWOyyEKaYIJeTk5MrGHyTITG0+CtybYnW4YzVZRX9qdOXB58uVuMNmREgU6AXQrTJJtqgD0RJoZ6lQ9/jIFOiceEgxo6WEyU0WmCsxUnhNsTqcSktGuMtDZX/XQMTeWliShIOLRKOy0xeVCFGZfISEkIgB6UUEBWpSWyPckYE71VOfOR6CosEjU6GSpBYMhRMNhhIJhBAJBUaCTHVVYVCD2+iarTgDwcCSKH37YBoPOKG4KSCt1uEFvQTAQFRshZrwSDGffV/EIPlRXV0k0gyfHKYukWArrUzL+eMx5eV4B5WiRvH9/OVJpnWTCkOHFMaDXGZHrLUCulxkjbHe92LfTqUFy6jM22SoDPWPhnqVqawbQf27ib/77/88WOAig02ZKw64OsuIIoGfgZsGUtN9J9iE4bszYsxuNKjuXIDrtsEU5ngHQlRKdoIxaV+jUYOQ8ZHIimSTBjGumC02NEdTWBuB05CIvrwgtSlvC39SExsY6RCI+GPRxWMwp1FTtFADdm0crJB/isSYYDMwC14sLi89P94809BkCGDOQOT6NFiq4jUzaVuLrLOtokmME4EcS0UgEQX+TWHnThYakHhKBbFYTHFYC6CqXnXZEdqtZyE1Une/buxt7d++GPp2AzaKiREgeMiApjihWi0nyh9gevHDw5uXLeh4MR1BR7oPPF4HLTaUteVxp+IMJRBMEjm0AiwN6BYJrSsuDoFCG/JDJzZY1XBSMZsmuVupdpVzVMqWVkjKz2stJ5f9pAc31zwKH2QMlsjfCZfYiFTUgGkrhiA7d0O2IHujRrbc4gnBujURD+OZ7KtDno7apCgFauAuAboTFYUQkGVQuJTrGizBTLmO9TfW5AIDZFu4ZNb2o6jOZ2FyUM3MlX0vFt8FshMlihcVqRzQZF1Cec6/dnQO7Jw9GmwswWv8OgK5AQvYEXuByvVUAehVqqirFQYUwuZXBc7Q2F6IWAVd1gSkKeAHQFXjOu3bTzpFmk6wpwDUgULOVzla5Hs6uWCtwGUloZKfQhmcG3M5+X6XWzjgrpFJy7nnXQOu/VhqLhP4AkK52ZhqBJmN1/wv39hqTmoeW/X2yx9bB3xVwzj7I6AT1ibRd18aicoNQN03Rr5StmhJZtW0mD17iCDQ7cjW3aPbyJMrQ4p97I4OZFu6dkZtLC/cUDEa2i6ZA57xlFACdxyTnTJhC2gn9TwDQuc8kM5vzJkkBjJhIIki3rHBELsi4BzKQ3Zyx5k5IRrxiO6v2Vdnpqh+oryep6PwpsQjqd2bUk8zwc7d/NoCeDYRnH8uhxNpD1f1arhznPM2CkK/n+OCekj85F5JxrhUqfu67Nv+9uQWaW6C5BZpboLkFmlvgv7QFCKAHg/+lB/8zh71+/f9KAF2u/1IUDSWANJ3A6BZpUgAIHTvTCSTTUehMrF+SGMuIMhsiITPWrt6GGdNfQdJowClnn4hhx/dDnsssIDQjvCKhhFyP67kfNOoRiRBAn4ENn3+Btu064MGH7hWFOQHUcDAEm9mIe+99GStWrkfPvt1xyeXj4M7Llb3ka7OW4oP3FqC42IWbbr4MbVp5YDIyv12PJ59+DfM/W4emoBnpaDEumHAeTj6pHYqLdXDa0/D7w3jxmYVYsvAb9OzTG2ePHYr23fKwePkavPrKKvhq9bjg3OEYN6qPZKDv2NOA2W9+jPkE0GnhPuVc2B0JLFz4OV568V0UevNwztkn4vTT+mL3dmaCz8O2Hd/hpFOHiLXztq31eOP1BVi75jv06NUZDz48EWvWVeOW22+D2a7HaaefjPMnnYH6ugSef24VVnzyBYz6KO657XwMO7YE2/cBf7jxZvjCMYw4/RRMGnMMCm0mOFjHbaqB3eUUx9PapiRWfLUdjzw/F3ur63Dd1RejW5cSFHgdeOft+Vi6dDnad2iPCeNG4IuvtuGDDz9FbYMfky4Yg8FDB8AXSODNdz7D4sXr4HSaMPG8YTjr1D7YsbkOLz2/ENu2bUWXbq0x7NiBOHZYDxHCvf/OGnwwbxFKW7hx3rgR6NWzM77duAsvPzdfyMTnjT8FJ5zYC6FADPPmfYu333pX7KanTh2HLl3N2Fdeh1tvfRyVlVWSZfz0k3egopyihwo8Ov1FxM0RHNGjI+69c5K4ATzx+Pv4eN57aFNWjHvuuAktS1yiQDcwLJVRhgKgp5SFu1QaTP9cAJ1kcVYtJIKQNRUIgH7LtGni3Hrjn25E/yOPFHdC1t7XrFmDF154QQDse+5RNte8sU9Tea6Rs2l1PmPGDAEF//Loo+jRq5eofbdt24bFixeL2IPXVQTsCRgTiJz57LNYuGiRWLiLAyJxq3hMjo8RxLym5/P5GQTN58+fj0WLFgkYSYCSim2+74cffihKYKqAx08YC5NFL06Q+hjw+fqNuO/ZmXC1LsMNV16F9jleOAyQWmEsFYbN7UC8IYQ5z7+Oh2Y8DV2+F/UBH/p074r77r5b1N5Opx1+nx9ffvUVrr/uevTt1w8PPfSQZGY31Degvr4O48ZPEAv3vzzyiDjqRsMRbN26BWPGjBGR6rRp0wRg1VzD+DvV/WwTj8cj31Gpn5XgUbs25e8EcG+66SZccskl8h01AJ1guyj2Ewl5jNb2Tz/9tAhdJ4yfiIEDjhSr9cbGesx+/TXs3LkdI0ediX79+4nF/vyFC/Dss89hyNBjMOn8yXB5cuX6nrUk9sdEOCgRvg2NTYJJLfnkUzw/axZ+d9rpYtXPc8a6gFlqTyqqIh4Pi6W7zmiQ/tXQxLhrHXbs2IVNm37EnXfejXFjx4uimxiPqrUwujOKJUsW4/0P3sP27Vtx3fV/Qv8BQ+HN98BAfCSWgNnIugPtHOmCmcDOnbvwyquvYPGSZcjJy0fnzj2QX1SCbt164chB/eBwWlBTU4W7775bnASvv/56sdrXhCN79uzF/zz6mMQ633b77XI+iXsajQbY7RYZjYxpXL78U3EcIEHjvvvuO1BbpcMFAXSSH3h+tXgyguIE6p94fDpGjRqF5Us/wZVXXyUklAumThU8ikKtQDCAH3/8UVwbSI64/PLL4XK7wboMsUO6MND55HDuhP+aTcohAHpx6z4HM9DDysLdzKwBWuullLVetoV7OpUUtTILpeGQHxX79yAU8InaSK/jCdXD43SgrGWpgHqhQASBprBkoEdCBDepsmM+a1ju6TTVdXGk0jEB0Vlsp82rKNcsRrEApy03AUVaMfD3cID5flQ06dG2TRthKFRUVyLKfDsdUO9rRH1DPepr6+EP+AUwTSZ1iMdonZ2CzcZCIlkuLJbRap0gIb+nKvbStsBiMQmjSgqdSVpjU0WlJsloLI24xGaoXEDmw7IAySJ1OBoXYJHZzgRc/cEQ6hqbRLVDCw9PrlcB6N585OXlgyAFM1b5fcT6ncqwaFQ6CwdcWq8ltP6y7vFLrPu0d1L5qYpRWF1VCV9jvQAW4VAANdUVsJr0sPDOQUr7CQIliYgUzmnrw/9TgW6mikenl5/M4RYAPZWCy+4QFbTT5UQCcUQSEWFxsYBPi+6a2gY0BUKwOT2iOK+orkU4lkQ4SjUkF08WMGmraZK2jURispgIgE5AR+wP44iTzkglt0ll/1L5zKKo2+WAy2GXyZx9jgsP1fa0YRdbcBbyZSNIlbtZlHcutxc5uUUC6hstTqR0VF6aMiCMGUlOoqn4r7ZwF9NcgiwEhzIKdOa1k7RBsJngWVNTQwZA98NIy1DaxVOBzigFgw65OTmi7ub3Y1+lWr22rlramwBYIOATO3eq/sn6YeG3rqYuY0kalcmb54VFYQENqNDjOLObYHfRFiiKhKjzZTiLMrFr156wWZzi1mA22eR8RCNx+HwB+P0BAcPCkTAaGxrgzc+VSdbnb0RRUQFat24pEyJJC1zUIpF45h6VbBsW5KljZL4wt0/sF4xGoKUwSQ1Ot0dl5BI0ONTCPVOs18BLKd4rP3dRHjYr0H/ZfNH8rN/WAgcAdN1BDbqKclA3zZpYU6AfmMVFyqwIPzTQ4J3jn/MAN0BKda6AUQWSkRjEjbQFtTUNCIVIIDIiFEyChEgdrIhGuD4lgZQRTqcHpSUtRMnOi9tgsAlGQxx2CxAK1kCvY6QD89MJfPtRX18hn8vNoz+QQCyhlzxsEmQcdBNhxIjZAp3BKI40VA1z3hAVplgbE/DWCyGAGysq0KlE5jpdWlws7homk17mpQQ3tnG1GcvJ8Yi6fNN332DXjm2or6sR9xqTPo2S4nykkjHUVlXAajbKmtSiVDEcSQji5xPgIrmmttYHXxNtjmhRTEU8oGdOMwyIxAnqGQGJiPhbAF0BoAeBSGVIrxPWLzfr2QA612dl730QJOTcp2Vacz416SywEUCPpJGOGeA05QmAzgz0I9p3RZdOzEDvjXwv130bwpEQvv3+K7Fwr/fXIBhtRNoYVwC604BoIogkmdgGneQ4xxPK7ljAcwHQebGplPz8SRW6QndVLIBMrVSJp9JiY02w2mQ1SyyGzeGSLHsC6LT6tjjcsLlzYLS7oTNa/hpA5/tnFOf8mQ2giwI96Ed9TY2Q8ARAT/OikLYGdF3RlLns63rpQ3GqgJMZ9bk2Xg6xWNdA7kOB5mwVrLIlz6iCs4bxAYIEP58dQgM8uSwIcHxQpZ0NoKtNubLtVoBpNniqqk+awFy9jwJQpR9o6GpmzMockGXznQ2S82/aRZ72PO2n9p004obK61YAujjnJLNyuDNroMwlMpHwXZS7AucR9VP7TppNPL+Dyv8WwTRvXEQ1hTqJqbQhM9DRwYrOXboK4YPfm//nXpUONiQ1cgyKDT/jntgfD1i4a2MklclA/3dYuGe+GufbTGY3rdo5xrlfiUW5j1QRVZrlN79DLB4/YOcu5yRj3a51L+5FhAwp10eZOYF9QM4T3QH+/u1fAaBreXyHU5xrF578md0nWbwga5/XM1qBRuu/2SQMbU78batm86uaW6C5BZpboLkFmluguQX+K1qgGUD/m9P0n65AV4WwmERF6mFCPG5AMslrcNYeoa4FUxHojSRnJxVZNG1DNGTE2tU/YsYTL8FgM+HcyaNw1BBmiJNgCqkfNtb64HHZ4XFbpQ4ejQZw/0OPY936L9CqTTs88NCDcLj0opiWXGs9MHfuZ3jrnY9QUVWF7r17SF2BTqvLPtkAh82Jc889DUcd1RMlhWb4AtXIc3uwdNl6vPzmfGz8vgLF3l644uIxGHJUS7g9fM8kGhr8eGnmfCxd9DV69e2N0WOPR4duhVj86Sq89upnCDToMfncE3DuyH4wi4V7HWbP+QALFjED/QRMnjIO3nwDtm6twtw3l+Hz9evhtBvQt2cHhAIh7N9Xi0CwBgMH98QFF0xFRbkfH7xPBfc36NCpLR58aCq2bGvE9KdeQHnVHqR1SQwffjT274tg2aLPUVzSCSZ9DFMmnoCzRvXG/hpgyuXXos7nxzmjz8TU8Sci12qChNxFg5RpQWeyoykE7KwK4bk3P8T6jZvgdFvQoX0ZdOkIvv/+R9TXNWDI0UMw5pzfixjwyadm4YfNu9CzTxcUFJVib4Uf5VVNomDNzXNi3Hkn4Pcn9kbF7gCem7kIX36xAVZ7UkgLPXq2Q1NDENs2VyMWC+Koo3ti7NjTkeu2Ye36LXj1xfkIBYM4/4KzcMywnojHElj2yRa89OIr4irao0dn9OpdhhNOOgZz5iwQNTGxj/59eyEYsIuw4/Ovv4TNa0Hn7h1xz92XwmoCZjw+Fx/Pex9tWhFAvxVlpW6YGGtG62uw9pWEnvcDCnTWc6SFfsOU+fMZ6JoCXbveoQBtzerVePQvjyIvNxfTn5whGJPmBUxgfObMmfjuu+8we/ZseL1eqSkwA5oAKoFbXt8TbH/rrbdwz7334IEHH8TvzzhDVLkvv/yyALskG/B1vAblNRZzxbdu3Qoq0Qmg83FN9BFjpBivujOxV9988w1ee+01UfKecMIJOO2000R5rhGcCdAT2OTjF06ZDIvNpAD0aBqfLF2B/3nlVbTp2xtXX3IpWtoc0IdJkoojaUkhEg/DCSven/UOrrnldrTq0wvd+/bGhtUrMXrkWfjDH64QIRyxlO83fY8rrrgS3bt3F8dmZsYTDN2ydbsAoARYb731VhVVyfmjsQFHHXWU2MsTRCdgTlyP7rjMwa6qqpI2JIBeUVEhNTiq0DW3OF53s20//fRTeV/mmVOBzteyrXgOWDPh80kuINGB52fixEkYPOgo2G0OROX1n+DJp55AecV+tO/QDrm5OQKs79y1G5t++BFt2rbFoMFHYeiw4Rg8aLAA6ElG6xr1ItQMR2PwB4KobWjCPfffj7279mLOu+8I3kSRpy6eFDdt1j/5OlYejGaj1HAIvLOeyBora5qTJ18owPe8Dz4QUgbrERarGXPnzpHjLytriTPPGoFBg4+G25NPtj4oCxH3YommZKx2UISKJLtX19Zi5crVWLfhC7GIpxjVk5uPgQMH4KyRvxcA/o7bbpOazpVXXYVOnTrJ5/LYGhqa8OSMJ7F7127cfc890i7scwTbWfdxu+xIJ+NYunQp7rjjDgHKCYKzdlBWVoYvv/wSF198sTzObHo6IfP2/fffY8SIEbjl5mmYMH481q1eIzbt1113HS6cOlVcFXj+cvNy8e133+GsUSMxdepUIUi43R4EwyGYzMpJNFPS+w1zwf+PlxwGQGcG+i+zcDfKQEjGYwL0NTbUoba6AoHGBlGhG/QpOO0WZd9ekA9vXi6i4TiCTRE01odEsUJmAxVqVE+RyUb2RDIZQTjsg8dtFwCdSmjmonjcDuTleSRPnYu4x+2Cx+OW4jNBMoKLZe3awpObKyCdmWC0xYLde3Zj167d2L1zpwwWqmrrG3xIJlg0oh0DrUsJUOgQjcQEnLVaLLLtUPbeCuCg8lyRB5KS5yFFQyMtLJNS1HR7PPIeLEJTtZRMpgVAd0rWs0UsqKO0ckhQn6dU1yaLDTm5XmGH5DIL1WoXIJGAr2RQQo8Q8+VjUcm8ZHX254py2d0iO8cv+/FDGRtSQBNL4QTSyZiA56FgAA6bRax4/b4GGZxUAaYTMbGhIJuQmegEzslAzPE44bRaxCaVEzyz1GmpbzMzU96qWDdSn00hHIsgmoqhTft2sNmdaPQFUF1bjyZ/CAazBaFIHI0+P2IpgfXF1jsaY1ZuHAazVQq+ZNwk4krNZiZIogHosZjiqdEaKBoWMIquBQRxaCXL78UFX6nglK2tECY4GRMtpkpRR4WlAQ63F56cQnhyCmCwOIT5xsU7zW+jMyGejCOeistGVCf5QclfloFOpb/OIEA4N7axeASJpGIN8f/8SSAiTHVUJASLySSMz3g4rABys0ly5bkhpd0ylZx8Xn1DrVi5MzuZVrJc8Nu0bi2LCIvENdXVYunOKAHjAQUa+3lKisVUEFrsRjg9NtQ30A0CyM/3SuSB1WLHKaf8Hm5XLsrLq8Ua2mgwo76+Ebt378HevfukcM+2pQrd7XbAbDYIgN6vfx8cd/yxAvSTlccJlJu6WDyFfG8BUS6EI2RyMSM9DpPRIsAXiQwkNzB31VtYpPoAQZi/AdCl8n9A/cs+lpFbKlFgs4X7/4/Vovk9fqIFNAA9oVPAkcBUaebdqBdoADp/5zjWDH8VEMl1iMpfYpxiai3rIYFzAdFFWZwxTJfMXQPi8TTK91UiGIyJG0YsSjIY1ZUkl9lg0FkRiSQkWqGkuASRSFDW0cbGGpj0CbjsegQCNTDooygssMNsiiORDKC2Zp/MJVyHQmGycM2wOXLgctOJwy1uKiS26EikkwxuRWg5YCMtjhpGAV2Yf/3/2HsPKMmq+0z8q5xT5zA5ByYzDFnJgJEIMkKSsYIxtqJXWmv9P8eKe6z12pJ9tNJKtrJkoWAMwl5JSCDykJkhD2ECTOzp6dxVXTlX/c/33feqawYEAwYL7XbbrRl6qqrfu+++++7v9yVbgU4nEhLo6LBhnwvBVW6u+cV1at5gP3Y/8xSOHT0i9xp+k+W5cvliAehDhw+iUSsrS339ulNUZIyPjSOVmtEzmiru5HQWmQzjPkgs4rMY5lkMF4plPuVdWmtaGdEET20SgI7E5LnbYJKyzGXhbkB0AXeQkogAACAASURBVJi0Hm8DzozlO3OstYs1F5zkKKcfQU9UCnRat0eOA9DXYs3KU7Bu7SYkZOHuVZ7PU888gdvvuhmp3BQK1Qwcnip8YQLobgHoTQejRlzaQ8iC3bZvP0GBzgOQ60ebhbsVNq35aRToDKZzydGDMTNVkjWYre3yIZLoQDjRBYc3hCYJfQSP7Xkre3gqzs3m8TgAnc+hQh6p6Ump0LkHILDP/RsvBp1oSFjjMDHzmsdQ5bcAdEMT0f3yAgC6DZ7b+Vc2qGyDzC8EoLcDhCR7crc92/BqV163sVjbcrhZ2Aggbh0P1dkE1EmOsQF0A8Lr2wKsBVxbZ3N8mW9cAHSObWsJGdL8XZaXSssfvl2BrvNrA9BrVV5/zl9eDeM0oGsuRyYC6NaqZEVCCOBXQoGd2W2TSJjPJX6DwHTua0UasCzcGWlDBTrv+1WrV8vxQQC6YnNIcDUkPDbe5CjAMeM421YbFvnHPJ/NGMmpwR6H/5QMdF0trTd0/WCsEAswkjhYgBMw5hebFLzP+SUAnXvJVtb57Ly0L12LfGGtBzx/rg20vicp8KX26r8tAP24+8JyDLDvO/7J82YRzOaP1vIqnUKcGp/2c7f//mJE3blNw9wIzI3A3AjMjcDcCMyNwO/4CMwB6M+7gL8LADp7iqbgoFiGIA7rYlO3VuhgRpWvk3tdA6A7m36Ui07suP9pfP3r3xf6/c73Xoq3XfRmucFR+EZXOapIGdEqQZB6tEX8/Zf+Nx7c+TAGFyzC3//DlxCNe+mQrL4xe5CZdBlPPHUY993/EB586FFkskW5i3Z39eOyy96G88/bJGFUb1cAjVoO5UoOyZkCvvbNf8WDOw9gy8YLcMU7L8SmjR1wOBnBmZeT1NXfvQE337QTm7Zswbve81YsXzOAO+6+B/96zXYU0g68790X4J2XnqbzPjQ0jmuu+z+4+bY7cc4bfg9X/dn70dEZQKFYVfzdbTffg9tuuVOCska1hp7uDmzZuhZveNNWrF29GocPT+Oaa36OJ3ftk2Lzs//9Q4Czih0PP40fXP0TDA0PwesLY97gUmxavwnj4zU8tONuXHrhNvz5x9+NcgP40w9/UiSCyy9/O656z4UIUnDmrEmkNjM2jmhnL2oOD/I14Mn9I3jg0X245qfXSjSVSk6pnnnHH1yMc88+F8uWDgg/ufmW+/CLG27BwSPDEgusOWUjlq9ai2f3H8D+A8/iHZe9Ge94+1swPlzCD77/azz44P0488zlSHS68dBDjyCdKqAj1i916u///plYv24B3I4m7rr3SXz1yz9BV2cCf/RHb8VZZ22E193E7t0j+N53r5dKtFItY9WqJfjMZ/8CxcIMvv3dH2PXrqfh80ZQKQPvftf7kMxkcP0N12HNutX4uy98CuEA8K2v/wtuvulXWLpoEH/3P/8avV1hweNGdU4Ld0sYoJraVqALMnwFi+nJAehN9iqIK1h55s889ZTU48lkEj+4+mphMcRoWCcR7CMQTrv26667TpbT27dvxxve8AZs2bJFwLmNw+zYuRPve//78NnPfQ5XXfWn+NGPf4T/8ud/rqxtziNiGKyl+LlU5g4ODsrOm3/ataaU6tWqxG383Mcff1wgO/vqBCUvueQSgfG2Upufx2MiwLxw4UJ84r/9VwzO65P7raPUwK9uuAXf/vd/x8Y3vxEfvepP0E0VHfs2jRIarhqaFEwWG7jhx/8H37/2p7jkqiuxfvMmXPeTH2HXY4/if/zN3ygjm/0F9vX/5E+uUgY2c9jZN+M50R78yiuvVFb8l7/8JeE2JERMTk4q75yv5VjxuG1SQHsPiLU4v7WCWXUogWXWqPzas2ePCAc8d2Z1E3A3eBD7qA25R/PaENQlyL5p02a5SlLRz3r90UcfUf75sZFh4SZ0ui5Xy8INn9t/EPPmz8e208/AG9/8e7Iz37ljp9yWL3/7JQiFAoqYZS9rOpXGV7/+ddx/7wP44b/8BPMGB1oW7uzletwuZNMpPPzgDjz+5C78+X/5mKKceW7pdEbX+ZOf/BS+973v4okndokIwF4OYxL++Z+/L3D7oosuwvnnn2dcAT0elMqA12WcOtlBI5GhVimpD6vxcrmRmclgZHwcY2OTWhuefmYvdu7YgUsuvRAXX3IhvvPtb2NsfAIf/OAHZcPOT2Lfi73Vb37zWxgfn8CnPvVpDAz0CUOjeFU9IIoQmnUp0AmcEyjnvcDrQrCcCnTm2tMRgX/yupAccejQITkPfPZTn8YlF18sR+TTT98mBfzH/uIvpFQnWaerpxv79u3D2eecLdIJ5zfJK7l8XkA6nxNOB91UXsla8AqWj+c//dUDHRs5htHRETh6F2ycVaCXyhokr9+nhtgLKdA5gF6XE8npKUxNjoF52enUNKYnxpVtGg76sXD+oJgYyg6oO5CZKWJ0eBqxSELqronJMbHhIpEAGs0qKuU8cjkyUZhv4lU+uscNREJ+xBMRdHfG0dfbg1g0LMvp0885F6GAHzOjI+hcuBChRBxNNr6ojnE4cOzwERx87gD27d2nm4Uq9L1792lBIkMqlSRoR5tpF6anU2KzsfnOiRIM+ZBMUh1PMMLYZvKLgDDV67lcWao4AvmD8+bJjmFyclrW62wusrkZY16704UjQ8Nq3gcjMQG0tSYzZhsCB2PxTgHtLlq4O6ggZoPPJ6CCoD9tItS8soDDk7307aqTE5tm7Z9hA+g15tZmUwJuSI6ggwAZJgRDqC4rl/LIpVPo7+3CQF+32DTcGNFHYc2qFejv7hZ4PnzkCIYOH5YSPxGNy1q/VChImTw8cgzZYg4NpwOnrF8HXzCIo0dHkMrkkC+WNWZUMrGpXqZMzumSErlQoG0+N1u0TnegTtZTw2Sp0iLWZNAyh5WbQAe8PjdKpawcDSJRk0XBc+LiyPfQ8pyLMDeMBGWVKatfx4wVKv6a8AeouuxAONoBh9uPWpMLrgsNgc8eXReC6G4vrX35TD85AJ2/36c8XTatayiW8joe5gLTxpkPt1qtrOvAB1MkGITL4UAxm0eAYI7bjZnkpBSeZet9zB7mBpYxCKViAYPzBsRWWjh/gRqhXKTHRkZxbJg3+5gyzemmwA1AaiaPfKEEr6eJYNiLYIRqzoKIBQsW9OhhHQpG8J73/DE6Et04cngY3V29cLm8GBkZ1QOMD0kSEgigFwp5WUE73WzGlvDud1+Oj338o6Dqi/kXP/7xTzB8bAwOhxenbztDpJGxiSk8s3uPWE+RcEzWsbTSp8qOCklauhNA51r0PAt3S+02q0Bvy6Jm0O8cgH6yS8bc617BCLQD6PbcFIAu8PxEAN3e+nPtotW3pXUmMNnkmmaILMpAr1MZTmKNhXABIn+Nj08jOZEE4EGsk0zTKAJ+AtxxdHT0oCPRg2LBuGzwWTk6cgxHGGly7DDcrhoSUS/GRg+hWc9hcDAhi7dKeQaVck4bSGb9NBpBOF1hBEMJRGJxOUAEgiF4fIbcomK8pY03jg+VGpnujEzzo5jPi4jF303SGzeTPBeSewjI0B2EGdlc06ORCOYNDGB0ZBiZdFLRIKViFo5GFetOWQm3syFgPZ1KqlDctGkDfF4vCrm8iDsz6axA4ckJquwriMVDcJIlWodIOpUqUKkzr53rtl18WepjS8Xb3ggxtuEEAmlpb2yM2xXoppgxqmMbkOTaZzbtVP8zH86PoDeuDHRHzY2IrwuouFEpNrGKFu5WBjrZ9wQgC8WcLNwJoKcLSZTqOTi9NanPvSEXKvUCms6GNsbcN8wq0A0wbSvQ2eAwYKoBum11tNNNAMyl4o9jRTJfoVySw02pUkOJ1mBuD+LxTgwsWISewfko0amn6TxpAJ3PWu4VmGE/PTmBcqmgDT3xXB2jmjWzAHqFm32B+eSZ66h1982CvAbsNWp/821bt9uM7BcD0PlZNrhNFxcPo1AskNlkfRtVOeeK+TZkOjvfmvvCYrF0nAJd9uYWiG7b95u5YMa9XGG2FyNdJHG3bL1n50sLbJfvt4HM+bsNu9wU7va5thMdWwp2zl/NYbelHudnWKNnnRvnoppmFrAu9TndcqokEJgcdGNLPmvjbkLLDUGAY0AQ2KjdSRh06lm8chUt3DsE3JN0wddpvltseDlSWKixXGAsFbyhFP32AHTj/MHGnyHtBLW/NoQYFvN2ce72eOSOQfW45hobFVYRbgPp3LvZSnRdMzPJNG8teoCiltj2salSv+mR8loD6Pb8bxGCLKJH+/Gc6IZgRyRwTHiP8Z7geq18+DYAnZ/BseHXiT9/BY/QubfMjcDcCMyNwNwIzI3A3Ai8XkfgRACdtue/q19vetPxdvT/l1q4G+dOewduCLLctHK3rwqBPVQnSfp07jRkWGfTjXrVjfHRFJ56cjcazgbmL52P5SsWwelooF6tSsBDdzH2JrQ/9HjVm3v0iacwMk4b8hhOP/MseH00GCaAXhbw5/MHUCy71P/bvfc55PJFOV4xN3ft2pVIxDwoFEsIBWh7XEWxNA24PHjkicMYGc1jsG+Jcsg7O0h0pQNfXv3cvc8M48ihCXR1d2PpykWIdgVxdGQU+/cdE4l99bIFWL64S8I+Opzu238IR46OoG9gvrLgfX6PEXgBGBmewp7d+8QqZg3g83qwYsUSLFjYr/5sKlnEnj3PIZVMI97Rgc2bT4EvAGRyJTzwwEMolovqPfT1DeKUU9Zi+MgUnn7ycSxbNIjNW9YyCRN33r0T2XxeEbZrli+Ch4AtqvC5gEImg0AohqbLi6rTIRB9dCqLx556UqBRlU6kaOLMbVvR1dEp62b2jCke2LP3OYyMjqmWXrp8BfoGB4U9HB46jIVLBrFk6RIcOpDB9ddsx86HHsRl7zgbbzlvq0DwRq2KSDCORYvmY+GiPgQCBpQ7NpzEYw8/I5xj6dJBDPR3ixTPGM+9e45gampaosVoLIzNmzcgFHLh6d3P4dln9yMWTcil9Kwzz1VO9Pb770KiswNnnHGa3AB2P71PeAGFEWecvhVBr8dUok1LeW4B6KzfGGfbbDLCczaK7eUtPy8NoBM8l2sp6xtGeLndSM/M4Pvf/S5uvPFG/N0XviALd4oaWRMR4CN4ywxv2lXT7p1W7vxvAoIEE+3eEX/+jW99E1/+8pfxvvf/Me5/4H5c8Yd/iM989rOyc7drLoLiVGx/4hOfUIQwFcH8N+JlxOGoYKYy/uDBg/jGN76he3jbtm0CV2khz3qM31Q0E4ynEpvW5VS0f+jDH8DpZ2xVL6iUzOHr//Qd7DxwAJd/4M9wwbnnoKPpgIuiUUcF1XoRTZ8LjVwFP7/633DtL2/EBz75V9i4dQt273ocX/zbv8XiJUt0vuyRUYXPMVi9ejW+8pWv6Lx5bCMjw7jssstx8cUX4X/+zeeRTKYQDYUwMnIMZ599Nj71qU8pGoGvl9iSDpWWTbsRF9TVy+SXTWq3a3b+Xp4X1ckkLdDmmyp1jZfHI/v6H/zgByIPUOW+YcMGWbhTQEtcg5gEhX0UH9LFNxjyCy5g1PP9DzyAm276NTZs3Ix3vuvd6B+cj+npJK695lrsuP8efPr/+0usWr1SLtIE0B986BF8+WtfhcvpxVe++r9leR4OBiXcYD+XuE06NYmf/PDH+Oo//hNu+MUvsWjJklZfa3p6Gu9973tFJPjHf/waFi5chBtuuEEKfR43VdgE1WnNXypXJWpg74zOz3T25H3DeVEtFRQD8dSTT+Lxxx7DqVtPw4pVq7UmsUdDNTqv2abN6/Gxj31Ec/aaa/4Vb3vbW6XOZ9/L5XRh9549+NKXvoxYNGZd1xUSSBSLVQQCJjaZz4IdOx7ARz7yEc15Rg/YPbodO3bIip7OB5/73Of0nGCEMJ0SmGf+jX/6Os49+2wRstavX6djev+VV2oOEJcKhkNSsZ93/nm47qc/xemnny4XVF4bOn1zwRaA/orINC9v5XjhV5+gQBeATgX62jXKBeQ64iOATltGK/eOdpAcCFpkE6jkQyY9kxSzgiplAqwjw0MCwgkuE0AnW015zy4fivkaJsfSlgU0F/2UGut6MDfIgiNTgww52kY7EAr5EAn7BbB3dcbQ2RlHRyKqBberqwOnbFivDNUMs9h9XngDAURDYTi42MAp0G0mOYPxkRE1a7nYP/jAg3B7vejp6cPIyBhmUrRVr2B0dBwTE9NqwtPKPRwJCKQoleqYSWV0vj6fyzTV3V643V7Mn9eP/r5eWUM8t/8Adu/dp4Yi/83rD0i9V6k3se/Zg5rw8c5O5AoVqdPJXOkfXIC+/nmyc+dGgoxANifZzGYTU0o/NuqlPpxNlTyZy38yALqatFbzl5n1pZzJoacanVbnBM4JohPMpbPATHIK8wf7sGCwX//t97jQEYti7epV6O7sQGY6hcMHD+LIocNSXsZjMcwfnId0akaMo2OjI8iVivLzWbl2rc5x777nZGXRYGOacm4iry5XS7UvUL1GFhIVgWQ1WQp05qmC2ewe0/Q2pqvwelwIBL1oNgnoMC/DKQA96Pdj0+YN6O/v06aLC2ipXEI6k9XCQrZOsVRDrlDWJos56HD44PaG0HB4LBDGWLhzkaRqj1kosgOVYzNBMNOI5hePxahP27+szFi66sr2t6l8CynQUTN5546mVKMEnwk0BXxU9jdQyOQQ8vsFotNmn/nofJ/Z+Br7WFq/53M5rFq1DKtXr8KaNasxNTmlB3ksEkEumxeAvm/fITGSyPbhJoFN9WKhAGJjgbAHlapl50tygtOJeCwhBXoi1onJyaTUrbweExNTslphxEEmk1aWL1WskWhI1r3FYg4XX0LrmCv1QHlu/3P46U+vx7FjE7xSOO20MwQGHToypPunUCijt7dfDXs27vmgYPZyoqsbVc4B3g8nZqBbUl87d9X8aa4A5gD0k1kq5l7zHxgBASfMpiYDUCpLQUparE3++ew6oJRhg7ronqb8k89Gl6spdjdAFxA6lZQFxDHahJsU3lMme5skFSCXycPt9qOjswceb1CEnkqlKfIJQdBiwdzXtN2ZGB/F2Ogw0ulJLFrQi82bVmNqYghORwnzBztxdOhZHDm8D2hWkC8UkE7nUS770EAQPj+B8zD8waBIXXxuyiVF5CPzjLIWP9Sp9XY5VXDmMhmkpqcwNj6i6JVFCxbofLieEcQypEGzjpNcR7unTHoG+ewMCjmC+SyM61iycBDhoFeW7tNTk1pjly1ZjABJbNWaCEEk2XR2daPZYF6xT9Eg+XwR42NTGB2bUGELp9+A52ahbgGVXMOoND8RQGehwnXZBtAN2YogK4u4WWC6XSVsrg8t1U0GesAbRY21btWNsLezBaCvXn5KC0CndRM/M1fIycL99rtuQaaYOg5A9wRdqDQKYO6H10filgHQbcJYewa6cTQwzwMBqJa9OHOZeW0IoHMNpdtKiVEaVbMPIYDudNPZJ4G+eQvQ1T+IUsNJ03gLQLdEze0KdOvz7Qx0nrjiRwSgj4vIRZt+FuH1SlUFugB0iz9erlVFliNbnhE40mBbYGS75bk93rYKnedtf7UzlX9zBrrZ49Adx45COF7dbQB0c31nAXTuOehCZI7FKLNnFeizEQ1mPtkxC9yrGZW1+bmZ5+1275ZHhbWb4wvsOTn7HnOOZiWx/xTYyflL8N/BBpLZH0rVzUknAJ37CoLkdFOwreWpDGfMS6nFcjdEABu451pl754s9TnHgd9uQ+pkg2zFilWIszitMeqGBEDakBmFPsfO7FWNCn4WQDdjLlX+cQp084y210c6EthOHe3EgXbi54lL9Mkyj20AXS4EjOxpWf1z71WTHaWy2+k0QFcG48NvrpvG1+ICiOxkOpK6FCohWzsNc5YkfOib8/nFmdH/GQC6vdad6Dplj+WJ655iDKxraN9v7feYXRybfbiZry8UnfAfeJzOvXVuBOZGYG4E5kZgbgTmRuD1NAIvBKBv3fp6OsKTP5ZX6Vxe/wr0WfDcyvFq7UrN7pS1IumeJENaO9YmlYVuQH9yLws05LBp4uS067VivGYH3Ox3ue+tO1wSIfHv9t7Z3axKTcz+CJ08WauzHLNSpcwG2zLoMm587N6X4HDmVDfUmlE0mn4066bPq6gyZxUOB+2s+UF0omUMJFMgm2g4a0ax3HDDSZAJdbgdrEX5cx6fU0As/26Fns2eirWpt+tU+08KpAzr2WUivFQLtL1NfUkD9NqFgVy/LMKC6ftYtGarfOTbXYyDpbdpswIX6zidEWtijzExt9qYdivT7iEZoNl8m6MxB2NXXKYesaovfgbFxXXg6Scn8NNr7sADD9yHiy49Cx/56B+B+CRFq7Z5p9okIlYQC/DAUWOtSHctowpH02PGoWUbZxdCVu1rx2hqrEwvjMfCWN32mkm6M51/awpYbnemI0BRiT3nTOfc/ZoC6Do4y92P97bqnHod9913H77+j/+EvoF+nHfB+QKOKRyjfTVFYQSMqaIeHh7Gt7/9bdx9991SQ1NhTbdEqtJ/+KMfYdvp26TWpVMy6yaCx088/rjss2lnTjD4e9/7nuy3P/OZz0iZTgDziV1PCMCnPfp5b3qzgGQCw3zt1q1bBZ4TeLVrMtZsBFsXL14sAR1zwmkxH4tHcPGlb0NHIoZH7tmJe+56AItPOw2XX3Ul5nf3IFStI8g6GGWU6gXA74a7DPzsB9fj+9ddj4985pN48/lvQTqZxE9++CN9Jm3T3/ve9+DYsWP48Ic/IhUzM9CDAZ9wQyq5zz3nXLzzXe/C1776FYGodHZIJqdw7rnnKj+bFt9U0ZNIY4sIXmwxt+3bSS6YmJjAxz72MVndk4iwbNkygbiHDx/GF7/4RV0nKp55fUyPiNGMXpSKZSxeshjLly9BOpMWfkIAncJIjt/td96Jq3/4Q2zeshUf+vBH4Pb4kUylcN899+Gfv/MtrF6+BBde+PtYtnwlnnzmGfzilzfi2PgYLn/Hu3HVVVdKnLJ79x7c9IsbcOqpG3HJRRfJ4fnBe+/D5/7685g/b6Esy+fNm4c9e3bj9ttvx803/1pj96Y3nYtisYy/+qtP4pZbbsEHPvBBEQTYw6HNPXERikyXr1wpLI59jVqlau4QCjQDftx/3734X1/6X1i0aDEueOvb0NPbj3Q2g7vvvRfb77obf/AHF+OKK94lQJtKc16Xyy67DCtWrJQw6ec//wW2b78L55x9jpwQFi5kD9d2ceQ6WJcj8j333CUSCYFyguC2bf7DDz8sQgMV6H/913+ty0nseP/+/cpA/9Y3vokLL7gAR48M4S3n/R6+8MUv4pJLL9W85di5PW5FE3zuv38OP//FL7B06VIJaAu0cPcZYRMdVV7S6u/kdwUv85UvAKDbFu5kIcjGwu83uYYWgN6egU4GWqVUNErYUgGRkA+FbBrHjg4hn0vD4wIWDA4g4PeqaUUb6EbNhXyWTSsqQshImFE2KzPU6w2q5lzoSERQrxfhdjUwMNCDrq4oEvEwursTSMQjCAWZhRBFZyKGzo64LFA5cTLZtBpg8xYsUpNfSvJwVItKIZtFIV/E0NAwbr31NoTCESxesgzHhkcwxXz0bA5Hjx7DyMg4spmimqX+oA+dHd0olRrYu/co/H5mr/t0c8VjcdnSblh/ChYumAevx4NHHnscO3Y8JIsBAsHMoKXVJS3JyXijkrazpwfTqQwyuYJA9CXLVmHx0hXo7OrRBiQvxROtZmkDaXLQjTrJfuyc/DV+KQDdbkybpy4b/xXUKnnUKyVUSgXZnRNEZ+Y5VWT8GUGRwf4efeczaURCAcwfHMCKpUsF0E6NjuHY0WGMjY7C5XAhHo3JRnh6ckoW4lMzKRRp3etyYdnq1Xr+7n5mj86VTVqC500qgBxOjQUt90mCYOPY5SSzyiUwnfOTCkY2Rd1ujxTa/GaDm5n1JF64PbTXp40HWYRuzZdL334J1q07BbQVnknPiA1F63B+PtmRyZksppJpTEzNIJsvo1Bi1q8L1boT5Sq9Z71SqRO8IuuI3xpnCxA6GQCdrE0CChxTt8cpm2ZplhzM8+VaWNd9wRxz3lvKkadiMJMVo4mOC5mZFKqVknY8Uq27aaPqEMjELJG1a1dg3bq12LhhvRbx6akprF65Sg8Pzvd77nkIhw4NiWUXjwTFKE3NpAXg+YMuBCMEyIGJ8Rmxv7q6urFxw2ZZuNNm3dy/ZLdl9TDntRgZHUGxkJOlfWdnBwIhL3K5NM488zRcfMnbRHgZn5jA9rvuwtjINBoNF9as2YBcviCbobHxKYEJ8+ctUNO+TGCnXFVOb6Kzy2rQmya1bZXdIEhg3RKzALpl4T4HoJ/8YjH3ylc8Apx3NMCWvpYgkXKizUaNE3UWRG8rEhR/bgBH2u/QhYXfJJJRTVyrGfC8XC7oPicQSdeTYIDPvxhK5ZqU4oxSYBRJuVLD1NSMrMzj8Q7ZpREQouNGNp1EJj0tR44N61fgvN87G5n0OJyooLc7gief2Imnn3oEgYAbMzMZDA2NoFDwolYLwOUNw+PxK0pBlt9uWn6THOZXDjJVm1w7TXHTUCQGnWlIqqMzzeTkhIhVBL1JrmEkSLVc0Rpt7JKNwph7DDnYzExjbOQoqpUi3E6gpzOKRCyESNgnYJagdiKWQMBPBSwwNTmt8924aTPiMTq5xBEKx0SM2/3MPlkwTSezcLh8lnKXx2qpfFUo0fbIIqlZ9tZ8htQbNa1p3KTpm7ZdBN4IoFvqc52vlY3N81aRqCQUluVe+N0RVItNNCpOZaA3LQW6APTVG7DhlE0Ih6MGQM9n8aQFoGdLMyjXc3B4a1KfewIOlBsFOFxN7XWq9XYFuslAJ7GROm6SMIzK2pAzzL7BgKwOAuhk3DaNjXuV8R9N1YsgmM3rGAxG0NXXh0RPHypwqxnCbxXpqtHbLNxt63A2U1oxMHU5D9DCnREknLt8ntXKFcX98EiMNrcpuJuREAAAIABJREFUAL9mub7o6K1c8lnA2HQo7H3KrBLduM8IwjSIpgVyz3Y0jnd1YsY33WlqhtRiNT1m3QPaFegEp+09F6+naUwIQJe9+Wwuut2wMECuGWc+z0lCM9fAPh4DKhvrd9PisP/O14nEYRMd9KZ2quSsal4NMAHoVImTkc2oAs5dk3GuRpgNoJMrYuWicz3h/cXCg+PQOgfLRaLZ4Jy2LOl1nAZc1z7HQ0a2C063FyuWr0QsHlcRxT0X96Zck7j/MRbubXb2LQV6q2Wk+B5j7W7AdI2DZRv/nwGgc50l55fzUfdMndZrxh6O42Jy7BljYPaZIrG2PRU0d9X0e/5e3JAGzMxWA5EA+ktYi/1nAejtjgZ29AFPy7b549/5cxWktpq+2VQThwUvC3aeH/9OS0K+lo0LGzh/ubXJyRIfXvEDee6NcyMwNwJzIzA3AnMjMDcCr94IvEqg86t3QP+BT3qVzuV3AUAX2GvVHi1tiVWDaQ9ug+K2Z5LItKxnDVgtEJbgsVzyBJNbMV4ES009Y4XRWcA0QXRDiubP+RKPgNAKms6K/q1ZD5r4KdZ81q8zsWOGVMt6kv0JhzMjILfeDKHRDAoQF1hMcNfBXjlj4EiO9gJNr9mDi6hrAdFNLxwNF1yOKlwE5NWlkUG4Ac8FopvjtH77cZPKjBeRfZ6zRTJoOlvjaV48S6Q18V1t5GpLQGX6QbMKOP7YBr4FFDtsy3IOiHVsAvcNCUEhXYzs5KEIcDbgjY68ac7G/L8FopPEa66SqUmcQNXVRLEBPPPkKK79l1uxc+eDePsfvBEf/ugV8HhMbUN1s8oWJ4ngJBxUgIYPqPkUU+pwERupmp81OeaGTNByG3PURLQwZANOHBIxDBnD1EYtwy6NUoukYBmW2b0BHn2rp2CdiekaGAfYV/b10gp0Km8J7rLWocq1Ui6jXKKYtInbb70Nv/71TajU6/D6vFKA01ab1tVvfCMjSuuIRCKyMr/66qtx5MgR1Umss1g3bTl1Cy57x+UStTGbuq+3D489/hi+993v4uChQ+jp6kKxTNe7ogDh9evXC/yORqL41Y2/EvBOgPO/ffy/SoxIVe9DDz0kxfamTZusPjxdK417GK3UCRwTUCa4fdNNN+H+B+9T3Cv7ifVcCWecfg7OvvTt6Fy6BH44EKrU0R0NolkrotIowuF3o5Iq4KZrf4mf3XoH3n7VH+P3L7pQquendj2F73znO3Iv+OIXvqDJfcUfvUeqeQKudHFm7O7Bg4fwp1ddha3btuHv//6Lxo26VpW1PFXVVIZTQc7jZm471cfhcPglrbmJc1Bxz/Glqp/Xg2D+qaeeqtr0Zz/7mRTRzE9fvny5xpLXlT2ToJ8Rsz684/J34KKL36o5HwhwjpteIH9wy6234l+vvRYbN23BBz/4ITkhE6vIpGZw1x23497tt6NUKgprTOdyiMQSeOslF+PsM89GV0+PenL/9m//js9+8lN433uvwBf+9m9FPklPJ/HzX96AX/3yFokD6ZA8NHRYAPG2bVvxpje/ER0dcdxy820ax7GxcSxatETAstfrN6T/RlNg8h/+0RW4+G1vRTAQVI+NAhufizGfFUUOXH/9v4FAdqHMtdSlHi57lRs2bcTFF70VPT2dGpMDBw5Krb93zx7EFSvplzsogfS1a9bi05/+NCKRqESmxHPZUyIBgbGaDzxwv1TynG8f//jHdQ05/2jh/pd/+Ze48MIL9SePn3P7wIEDuOKKK/DhD34IH/rgB7Hrscfxx39ypUD4d7773ejo7NTtfWzkmAB5im7ptMA+BK8LMV6n22Tba1F8vSjQe+ZvaFOgl/VYpGWrDaBzUNoBdNqxZmdSYJ4pgQBarxZzGUxNjCvDlIr0wb5eJOIx5VC7HG74vRFEQl3KaKXH/uEjBzA9NS7AkPnnfp9TCnPayTabZfT3d6K/vwt9fZ3oTEQRifjh8znR30er2hhGx4YRCQexbNkSTIyPw+n1YNXmrfDSXrJQsSZcHblsDsPHRgTW8sZg033N6lOQzeSlViOz4/CRoxgZHVfGuWmcOrFgwUKUyk089MgeRCM+dMSDAm/Jxth22lacftomDA70IZtJ47HHHsfOhx+RZQqBv0A4gkLRqJmT6SyisQ50dvdhJldEKp1FciaDZStW67u3f0AP81yhaDYhDahRbiujZhVJJ//oOBFAbwfMT/w7NxayTXHUkE1Ny0qXDw/mKdCqnQA0LVpzmRTCoQDCIT9ymTQ8TgcS0Qj6e3vh93gwNTaOUqEkJCESYk59DB3xhFTQ6ZmMbuIyLS0cwNoNG6RsHB4e0YOjVKkimy8glc1iJpPRv7ndVEKaTQobb25a89drsqrg4kX1EJuvdpCnFOheF4IhEigKqNVpY1JGOOyX9cw7LrsMW7ZsQndXJ0bHRsVeIjkkGIogGo9jJs089hkMj4xjcjqDmXQR5WoTpSpBBgecbj9cbp+UjlQ+VutsWqtbbY7yJBTobOBWZZNhrOa1cdSGxYAftPsgOyuVmpYdLjdKjUpVFu4hfwDxaAQd8SjC4QD8Abo7NGX/XijQHuMIRo4NK96AxIbFixbiyNAQUskkujq7BA5UK4aFWS4xwyUtxXq5WNTm0+nmMTmxaMlind/DDz0Dv9+Hnu5OdPf0IRyM6ZoQPOfnmOY/rXWrmOB9XykqpyfREYXf70Ymm8LgYD9WrV6hxZpjfWxkFJMTJM3U0NHRKwvmoeFh2cvygdLd1WcshkvMeHYjEAojGu+w8l7Nmqn2O5mxbYzGOQD95NeGuVe+eiPwsgF0q0CkKpSgogHPCTzTiksUWOV+M8ahVi2KxMT7i5smjzsArzeIOlnVLg98PqrPXSKj0QUiQsJS/4CVy20+z02icL2M1PQ4enpiWLViISrlDGrVLJr1PA4f2ouJsaNYtHAAFGmOjc+gXA6h3gjB4SJQQkSQHGnyulwGQGeOsM8v4IyPSq6DtPHiOVHpTILPzExKDjMDfX1YvXI5cvmMQFUWJOFQEKFQWAA89xSlclExMFTKHz18COVSWQVWLOJCLOJFLOxTLjxtqEuFBvxegr0mVmXt2nW4/PJ3oau7Hz5/SM/zPXuexaOPPoFjx8YwncygUOKm0yoquZ5aLGPmpwlEV2PAAmIFkhu7cNvW2e01Lh0il1uuMFzHCagLRCc4LfWyS+QiR4Mb2TAq+bps3EPuRAtAX7NiHdau2oAN6zYhGo3LwSSby2DX04/h9u03I1dOS4HODHRP0AGXHyjXLQCdRcnzLNwJoJrinlfJgLespk02Np/1JARwnvL6ifnPa+lhjhJBUp8AdAKgLqcH4Tgz0DvQ9ASsDPSTAdANW5xjkkmnZOFOMhX3EHSvsQF0Y7tkynwC6NUGj4luQYxuMap6szexrdytvsNxtvlOOQSpH6EGRzun3X4U2+C6lV2t3HX7YTEL9JpPt3K/LZW5DZRzXphscuMi0XKW0etmgfRZMJxxAQVUa2zstAHVylDnN4FpoxA3ILU5Vt67RtnL/7Zt5c3nG5DSHgujPuezm/EnTdrra1x4/bkP4R7CONtIgW4D6MYKQ7Zc9ny1Wxd2/jnveza0bCU6rdt5XQiiswnDvy9bvgKxmA2gk0hI+zOS/syawGvB5zvXqoayzu011pqHAs6trPcWgM6XOUW2fK0V6KxHSDCpWcRLDguz7LRPbjYNoNxoyLmDERG+AHMYjYWcoH8SZzgnLGKKbSuoos66mByrMgkqUu68PhToPC/eU7xONnhN0iPzyGjvZwPitL7j31nksunAvTHfSxUDGxW0VuNYaB9Oq3vr/OYA9FdvLzH3SXMjMDcCcyMwNwJzI/C6G4FXCXR+XZzXq3Qur3sA3XLAO56Ua7lltWuWbQcq8YXbCaIEHe0KywbbCW4aeNZAxzYtmsAyQVJCwkaFTuCe+3pPg68to+nOCw6tN2JoElQl4VxlDeuFqvqnTgLeDQLvrGfSgLOCBvxSoAuwZQ1BEBdUipr4KmmY+W8W4GzmmAFwHU3ayBuben6m5QGqY5ulc9vOoYYIO1tVGoiX/XHWt7MQtf2Klj69Dcix9/2z4yiwvmFqVvsdGkPr+A3h3b4zzLGYeoh/2ipy4wZgFOhGoc2evcZJ18P+CHMOsy4AphapuZoo1JvY9eQw/v262/H444/i/N8/HX9y1eWIRwOs8szvVL1ZB5wFQ1CoB4A6+0xVONwZC0D3t4HolmOXgHM6ovLaWNJ0AexUq5s6sm7XRC3AfJZ+YNMQ5EUnQr7kFdaYz86x1xJAt20RbKIxe+PsYTB7mXG6Tz/1lHrVFIsRLKetNEF0vt7O5CYRmWpqApdUpLNOojr6LW95C8JRikPrwtVYQ5GkPDU1hbu234VDhw5K2b582XJZsjNuWGrjUkmfQwU6QfUzt50ugSIBcdZnBEB5LKzbNL94rWs1qdWpuqZQhesUf9fR4SN49rl9SCWn0RvtwLatZyG6ZAkyTgdCTifCtToirO0Yj+CuoYIailMZDD99BM8eG8XAujVYunIZauUyPE6XQHBat5955hnqBd56681YuXIVzj3nHDnXEuylEPPO7XfpGN/4xnMVixALRzA8PCSLcp6TDXqzFuc4vhSAbp8rP5Ovf+SRRwSykjBApTZxJ47/E088ofFrV+abdYGuxG6cuvVUbNi4zohwCZ432CekQKUq3OSpp5/BwOA8nHrqaahQdFKpIhQMIZOaxoG9u7Fv315kc0XEEnEsW7kay1atRMDP+Ev2Wpx4bt8+bL/9DqxcsRRvu/BCI1ItlZHO5XHo4FHs2PmwejX8v1NP3YyNm9Yjn+f5h7D7md247fbbEA7x2lakSGeNnk7n4GMWeaWK0888E6dtORVhEtrtHkWtLlEFV61kKikB5YGDh4SpRRNRdPf2YsPGjejt7VbkokRBTYiA8MTjTwh47x8YkOswVegUrDIDvaur00Qgk2RC0RMFKY2KiCL33nuv7gNeR85rzrmhoSE5NCxZskTzmcA6Ve50ZLj++utx2qlbceqWLRgdGcV1112LM844A+s3blRPhq99+pmn8dGPfhQXX3qJCBaKinNSBOQWBlipVuF2Mr75eDfI/7z9xQkK9J756wyAvmaNJPQKim8D0Nno5cCR3cAGJgcwm54xma3VisBVqpLz2bQAgIDXjb7eboHoBCxLxQpqVPGyuewzudZPPfU4stm0FmyyGWjhTsttl9NYuVPx3dPTgf7+boEAtHXv6IiiuyuBYNCLQ4cOKA+dSvCp6Uk4PR6sWLcBkWAErqZTFrGVck2A39DRYezdsw/33nc/YrEEVq5YhTL/rVQVKH7osAHQqcYhO4UZ6YsXL0E+X8P2ex5FLOpHT1dEE2rxokU47bRTsWrFEsSiQYyPjuDgocPYf+AgnnvuIIrlCsKxBJIzaZQqdUTinejtn4ee3gGkMnkMj05g/8HDymAZXLAI3b19AtAFGlKFDacAdIIkvBmlmnme8uUFlDBts4eNWvtL72Wz1fpTt2yb4ktWKQ3eELS8n9A1DDE7u1ZFMZ8VEMNrWuDfHQRlmENekXKd2xaCJH6PFxOjY7Icdjtdsh5JxBPo7OjA2MiYbkwq66ksLjcbWLZypdTFBNepNGcmKs+bNhNTqaQs9pm7SwU6FzV+KVejyYWsogcbARA2L6kmos0xgQ+CUf6ARwzFetMoOYNBH3q7O2SpsnrVSnR3dwlopvq8t68P/QOD6Onrx+RUCiOjk8rHGZ9IYTqVQ6nSEIDOHF0C6GwqO5xeWd/ymyCvuYmpNp3l1anpfoKFu51LS5Yb1eZuN0EgbjgMw5OgOlGsbC7dUqB72aBmw565HbQ/RkMEEqrGmX3OCAQqVTMZKuonZeMejYQQCgUQCgb0YOX4kMlG6xKvx4vVq9cqZmD//gN4dt9+KTaZXRxLRNHV24H1G9ZL1XrjjbdrI8OcYhIH3FSluby6b7gWkNDAtcBYuJrzkIqehtbMc25U0N3TgfkLBhGLhTX/ktMzmJqiur6GSCSBfKGMqWRSc52KN78/iDrZr5xD8Q5ZR/NxwOxlWkYfB56fAKAb9ik3X9bYt/zeX8tFdhZcaW3c27bg/1GGVLse8eQeDi/mVnEyThYv3vg/uWN4Pb5q1ubKVrmao2wH4I4H4058nZ23Yhv7GoY29b1UoPN/TcFpLNyt4qutODWKS5uwS9SqLicK3jNSD5Mh3awpOoPPO97bvI+4rslm2EXCDJmSBEMMYOvzM+7AIUJad3c3Fi1aKBCbpLZCISdHl1DAi5nUOFxOrgNedHdF0KgVcPjgHqSmR1Eu59DX06Fn4choEqVyELWaAdAJpslUjcfudItxyXgS2rgLPK/VUKE9t2X9SyeMXDYtUhkjHOYPDmLNqpVIpaaQTtOiPa8NYigcklLe5EA7MHTkIEZHjmpzT/tvslQTMR+8HrMmUoXO5046lRcpwO83Oedbtpwqhuu8+YukoE6l0njs8V24774HcfToCJLJtEhQPH6RFmm1TuVpzYDkfIbwZ8cBldb05WZOmVIervEG8DSKTqOCtlXMXP+oUCcQSAKes2kD6A00yk5EfJ1A1YNa2YG1Kzdg3ZqN2LB+MyJho+6kew4B9NsIoJdmBKDDU4XL34TL10S5TlcbOgJxzecG3wL+ZRlv5oxY2xxLC0AnqKrmhp77fL4w395jrPYsSzW7iUArdz5hfb4AEl29iHf3oO7you60LNMsBbpRCZiNI9d6wxS3DNgbNTSqFQHoyakJlAo5Wfbr2VzlfK5ZOeOCqGUbzz0O9z1UohO8JGDNuW7PJWOVbRGmLIUziyy7KDQW9aaFY9B0qwFgFZK6D/Ujm8dv56K3t0hsMLzdwt2pfR4JG60Sv2VzbiaC7NxbwDg/g5bgRVTrdIYx64gNMs4q5e1DtCJnaGvHbHg1U9pBc1tVb6cVmtZLw1In8FlsW7i/GIDOY2q5EFj3p8nwJjCvB7WAeH6bRpHJeKcTEH+HL0DlB1m/bixdukwEHRLnlKHuJKHWkDw9BNDlfmcAdGNlaI+xGXuB51Khm58bpw4lrxvVvzW+7ftckSla19ZuP5nuy8lmX9nz1etyMDlerlmci5zDVBJw7WEtUyjkpdLnzcE9jT8QMGNhzS+TuCHD/Nbv535Etu+M3iHDm6p8GkbazbkXeZT+/EdfMSNhzWtmoLGIpd0ebd3OOussWdqROf9Kv0Se0frQbIHeBM/ZtKEqgUA5mxX9/f1iwLO45c/YeKASgF/z58+XioE5cjZw3k7AbSfqnsxxzinQT2aU5l4zNwJzIzA3AnMjMDcCr5MReJVA59fF2bxK5/J6B9DVb7B6DsZ+y5BZj+95GLW5AZZazQlLRcx9uwFjbVhZ9Z5qPtZ/Zg9vQHbbgckouhvcbbNOajohfBxVND1J7efrzQQaDZ8AdP1qKpudZRHPHQ0/XHXWA8RL8oCzBCaEy/r9uHPgh87WdS1ouiVislT0KheMcn72BG3HKLsDZLoyOgfrXFjjCcbV+BmXNVuxf/w42jbCxq5cdUnruEwNzrEwBADTQ6CCV6C+ZQvfsn5nBW9dC1q7awysvn+dzqxWNWzszc01sAHn48/NOGDZLgB06qyiQj05JidK2Lt7CKMj48o637hpudwHXSDZgGIJ9kKoWCWAXhV4jjoVwVXATbdWKtADQNNngejtAHpZLqZmfGy7eyrQWR+SUGHTLY6D+02tbJWL5lrZX3Y/zkxMzatXDJi9tAK9QTyBVTAzxPN5QzwmEFypKL6MYHWZuIfD0QKtbRKyDXbbsX92tBnrLfaKSEDOFfL6O9XDvObMKafDK3vyrD352oA/oLqUeAlFb7l8zoCGVMUHgoqszaTTei0BZNZf/Dv/tKO1CJazbuSxELTkv/H3qEfvMEIHMr1dDh/yHg+yLgcC7LdTgMg4P/bv/UCpVkI9X4W/HkCFtW3Ai6bbgUqhJBdfiUzYjINDIlT2/vg71VOzxA0kpDOiN5vNCAsql0sC3/laHqetWGbtyffaGegv9pzg7+X7+B4SwflFO3yCtVShd1HNXyyqtuXncXx0/nSdY0wycTWHQ6QITic5G9cpuGWOAZRxL2dNOSQa180sxa2NBkLEJ6plhSwQM2EfhesEe1i5Ukn3L0WHpUpZuefsnpaKefWn/F6XAHRfMIRS0bhhxOMhZHOM7C0gGiNYzmsXUG+UbtYdHYzkLKNcrkuMrNhLOgZn0vAye6FhxBF+r1eEhYZce31o1JgTzOtShNfvkzq91mxIrMr5wJ4T8Sfepuzh2lFt7O9QEMR4zH/4hy9pDD7/+f8hUgLPiwPEcSQ26POY/hTvAY41+6AkLPDatEct8vfxPSQ7MO46PTMjF+/pyUl0dfcgNZNCiO8BdLx8/W133C4nh09++lPYvHlzS6jBzy3S2ZIRCy46gr+W2M6LzcITLdznr23Swn3N2tUoltjYtgB0WYQ2JJs3ADoz0I19ZIkLQq2CcrGAocMHlI1A1bLX7ZS9d293JxYvXCA17PR0CmMjkxgaGsOC+Qt1s9NGhPYwtHltNggE5pHLzci2lYA1c6zj8TB6ujswfPSw/nvZ0oUIh3ghaxgfHxWAvnr1CuQLealH5s9fgO7efoQiCUwQnC2U9VAbH5/E4SNDePqp3bJwp1V0rcrzqUsFdPgImUUTeqhTccEmFvMDqEK+8aZ7pUDv64vD5/FicHAAK1cuRyxClUoFx4aHkC8UkcsXsX//QbFVOrp6MJlMqRG5ccs2LF2+En0D8zCVzGLvswdw/46H4A2GEU10Ip7oNLbVFdqDEKRlxiBtzakEcoEL+/EAunmYt3+dyIVrcww1zWUbQFdT3QAyakDLAscQGKqlAtKpadSqJSxasFCbrZnUtKxYK+WCrPrZFOcCzOx55prSZnzposWIBMMYHRlBkQ+eesOA552dAnWGjhzRvxEMz5OwUKujq7dPuaszqZQyWfnQ6u7pQaVaEbC9cNFiBENhLZBkm/A4mX2rm5HNdi4WFrBO5WNVRA426Qm0u+An+OAmyJ3XwhgJhzF//jz09vSgIx7H2NioPnfzli1YtXoNFixcIpeCoaMjODI0grHJFJIzOdBBvlI3ALrDRZt5j5rXtFHm9aKdqSE92FnHNqD6QgC60bFJkSab04ZsjUlCQZOkEbdy0GeBsxrCgYCs2yOBEMbHRjA5MY6uDto0l9TsLBVzAsoIuvMzPR4Xgn4qO6v6GXPoaXsciUYQ9AcQCUfwe285XyQWRg7cc++DeGb3PkRCQSxasgCr16/GtjO2aSH7yY+vkaLT5fKiWKBVe02WxzWqLB1OBHx+PagJiPX0dsHvZ0ZvGWPjw8hmUwhHAhic14cFCwZ0DbhJGB+bxOREFoVCHfF4jx4ihVJZVsJUV/J3MHc5lujEPN6jjSYmpqZFtmAGs3iwLXzcsnDXf5u5bLZa5lqQDDMLZFqbZWt3Zm/8tXmzraTaCLgCQq1bTL19izVpcyJm33PidW5noNog6isrG+17+vl3+4t8Xkt5eOJrbB/mlzqW2czul3rl786/2yP4/GtjCsoTR9oGro4H3e1ilKC5PccajgbqdI6wQEozZWYt3O3PNq7GHFvzE5Jl6OBhMsW4vjMnuqK1gGsxAXC6fth20ATrZLLlILhFe2GjwKatsj/gR6lcwuDgIJYvXyr781Ipj8mpCcyf14ve7gQK+TRy2SRKxRmcdup6OJoV3LX9VtSrRRHTuP5MTaVw+PAo8kUShLjWhtF0sHDlmkQA3Qu3l+A5Ny4uKZdJtuMGNRaLakPpcjtEtOI3nxsL5g1i1coVGB8fU8REOkWLppBYlLSiIvgUj8fw7L49mJwYg9vZRLGYRbVcQHdHXODWxEQSg/1xRMJeAfPKYBNbtYqNGzfiA392JZYuXY5YvBPpdAaPPPIY7tx+N/Y/dxDJFFWWfhU9oiiIbEWw1mRcGwtnU9jOgpjc4HOc+U07ZwOgcxFoZXFzwWqpho0KlcVXnQA6vAi4QqgWHWhW3YgFuuGs+9CouLB+zWasP2UzNq7fLLYqn2FpKtCfIoD+a2SVgZ5F012Fy9eAw0fAPK+wNI/fY4Bdgf6GBEAwkCegcpnKY6uVwbLdZHNbJbzbJVCQD0hu9gulkvku8s+yWByJRAcG5y9C7+AClLgeizVuJ5RZxbytHrZY+cxtUy5ao4pauYhcOoV0cgqVEi3cyyLU8RgJ6BuiAQlXbv3OMokA3MA3mlrnBfYRQLcaMzZpwXKo05kYy3A+gy2Leqp9uZ/hRbRgVT2BBXAbBXetzsKXBM3jEU0pwqX0tq630zzLCepyX8i9Lp1RZIOoPy1g3Aah+ae+DeBN6zsCxTwe29mOrOZZZb1lsqflyEQJ2Gz3WSDS+izZ1xvChiHQGJU4QXTaiRHApkuMyfamG4Kx7leGoJNECmPjLgJFnQBxUcQR/h6S53ieRm1PtrTJPKcDAa8Nc1gYP0RbMqreCQ4vWbJYbOgS4yH4XocZIwOg0/6bx8c4Bhsk58xrU5xb84ZrZ/velWNNjYi9TrbnxpunudX4sJlzLXv8F376HCegsdsuzSZ8PG80Uc7ntLby3vV52BhsaF9L4k4qOWUclNiy8/p0v5DAx8Mw5AXLRp8Mc7pOsOD3sMD2iFBEkp/T44fD5bEs3S2bhLZ5pxnkAH72GgPo7dEH/JWcZ/xiQ4W5fbt371ZOHNUR69atUwYfWeMEz2+99VY1M7i34/wjO5w2hXaRzAaGTSDitX85Xzbp6OW8Z+61cyMwNwJzIzA3AnMjMDcCv6UReJVA59/S0R//a1+lc3n9A+is2eyeAxsPLHQVNmcB5gR/DEG+JfaxwF9j216z1OSMWzP6bgK3BICNa6llH247QraBnCZfnIpyfrMWaaDpGVeeeqMRR7NhyLmqkwjMOktw1P1w1iNw1izXM+acu2ihzZ07AXnbHtzaRFu1bSuxh+tGAAAgAElEQVSfXP0VyzZc0i5zvO39nVkRhKmM9b8qCy2atf139Qv4jwYUNxnmrLFYZyqd3Hq/TUAwKnjz+VYWuMBkjiEjrgwRVgbtjEWlgp6Z7CTlW/nxJCqox0N3LIK3HF/VtUDN6VEtbup72wXAAtDbwshbdvqKkTJ29Q1nAzUUDGkZYTjqXstptwanm26oDbidfmOFryiwklGgKwM9BNSigNMG0PkzkgGYO8/ayG6o8pwtBfpxADrHxdjrGwI1wX9jtW91v3R+dl/sRFxj9sa1AfRXKvB5aQDd7tGxvqHLrQ3oloslqZTTmQzCFJNZDnjsD5h+Ul21kXAyp1PALkFEgon8LNpXC7y16m/bqp2gpAEj66qhCSj7/HS4NRbVfp/J5BYYHAqrfx7w+iQelPObmzicEYIIuLbI0hK3ud0tzIh/5zERQHd7jCOep+5CveJA0edBwetCo1xHvOlEmMyNRhl1dx1ldoCqTvgaQRSrNWRQhzcYgF+2lg3k8wX17tgHYA+QYiD2Iitli0TfpFOmIZjztSQR8DWNalVCXBvcJvnAHkceJ8HulyJa85xJQOA4UZlNhT7r1osvvlhKaP4ujgmvAa8Ja1mOL3umPq9Pc4/4j4SmFhbDfgl7GBTMcHayzyqXXQsg1zpAYK1WQbNKINrMSeJXFP2F41EJXHh93bbjG8F+jnE+D5ejLqdKGRvCbVmlFxCJMjKX904D5TKdBEzfhsIE4kuNOqMuTYyg1+tBNp+XaMnj8yhywOP2SCxJgn+1yFhQ4zTs9lLYWIfDcrmsNZsSLlFIY3ppFA+YHg5dP/lakjnYNDt06DC+9rV/0vlSgU4Ld0X3ORzweJwC0Cm85fHYDncmzpdEBDMXtd4pd970H/hv9n2Sy2TV2yVBgHNBbtJerku0lD+AL/z9F7F161a87/3v1z3B30uxWL5QEHZJEoHW+t/a1wkAet/8Zc1Fi5dg7Snr1BSnPSQbQ8zL5KTz2OpfTTrenA0pxdggpRVAcnIC0+PjmBgfQxfzyeMx2U33dHWiKxEXmyKXKyCbLaCvr1cDumvX48gXsgLXouEgSsUSjhw9ip7OMLo6QspCDQQ8iEZDykelze3ihfOViU4bcWZOViol5LIZhEJB9Pb1Yu3aU5QpzibggzuY9XwYmXRGLI90JotUckZNQipdi0U2HF0I83eXyvL1r1Sq6O3txfJly5T9PD4xjZtuukNZ1czWZv4qfxcBWR43QUvahOdyRWQyRaSzOTFDunoJBtcFkJ951huxfNUa9A/MRzpXwpNP78FNv74FDo8P4UgCsY5OqQvZEOXNR7Wc1xswqhY7A91SwtiKolYzV01gs0UwTXzzJZCcynXmhFMpY8m5yKaictlmw8mgRqCN+S4X81I6c7Iyz5aLClVlvNY8V944nOwEevk5BMxpZ98roHwIo8eOIZOewcoVKwSg8zrv2b0HIyPH4A8EUa43kC/z5uZN7EBNGedcrFyyzpSFRrWKnp4eJMh6CQQsC+MGorG4xXYqajHkA216ekrNTI45FwMeL2/wJipoNGl/TMcEJ4J+v1hkvG4EfsmEYoOdDcTevn4xYaamU5hOziinnuKzJjzw+IJoONyo1Njo52aHTWcyCmlFxIeRZf+jTYEFxLUp0dvvb+GwlouDLNzdbB2bzajU/FK2maa4sXBmzkRVjKcKWUxyImigWq6JWDA1NS11OEFz3gM+2tcHfbpvnK4mggGfFlbmkfD6E7zwuj3o7OxFqVjF/v2HMTGeRGomIwJCz0A3lq9ZhnPecI5YWP/8g6tB3RaVkuOjUyJ1RMIxNWG5L+3u6tLDjpuLvr4e/c6ZmWlUKszPpKVzGd09CcxfMCAFOjcDJKlMjGdBsVdf3wIp3Scmp5HJMj/di97+QUSicfjI9LLGm8ouB0Esp1GgExe3sXG7ry7AqI1Ea7NvbXZtq7F+IoZq76Pt97aB5u0A+gu/32Kptl/kExD2F1LKWbB6610CcSwFoml8GztjYyttgCBb4Wfd3ccTaE603bLQ/paCrx2IMKtDSwlodq9tDFAVDLaF1G/t6fSq/WLb2t8UUy988Q02SnDEtp5qG5AWH7bt/RpvU5gq91xlga26tMF4e26Y4tT8DvP7bQCdzEcWoSq4SGKqGxBdADqtkOsssiyg1rri3LBxQ2GIRHXEohFtJkiiIUNxoL9X93vA7xGhpSMRRjwW1H+zIKrXiyKoTU+N4Z67b0MiHkFfX7fWjCNHjmLXrj1oOqKoNwjK0xWljkKhilyOGTsRdPXM07OJ9yqfsVyrSXpipITT5dDnlEt5EXuoQO/QMfUpRoIMxGq5KpcQMnu5ueU6yHV/enpSa5hR3JsC1etxakMlW6OQV7EwpUJBG16zQXWir5fP/FVIJDr1fCFzc3x8AkNHjyI5nUQmk1OUSjTKZ4lfz387J4rOJ9z8y0ZaSnMCqGY9J2BK8IyFjQFsTbSLcXMxV1FELq3V5pz8Xg+qZbq5uBFwhYG6V8C5xxFBo+xCveTE1k1n4pTVG7Fk0XIBkiTIFYo5PLV7F+64+xZkikkB6E5loDvhCdLuPId6swK4SQAw4L9U8FbxRfIDF2Rjj95mradc5yacbgP08jnLMfL4/dpnkNDGzX++WILD5UZnV7f2K8FIHBVa7NF1hCC/lf3MZxevsVxG+DsbFaBWhtfVgMdJjUAVXmcDfhcQ9HmUh777mWeM3RM1CGS6Omn57cPRkZTibbwBp8lk58OVVuMuw6TmLzUkB9Oo0PPSb4qJIlnRATeCAc7xoJ7lOdpDsQaBA36vQ88kFiAuD9nBFVTqJQRCQRUPvOVU/NYa8Hh8cmbhn8qwN49i7QVLliMQGb58dmr+0oIsFjOuK/W6cVEgoYMRR9x1EKwuct/qV+E8nZxCIW/mLItNvtfn9SCfyyv2hMULCxMWfCyM+Xv53yxkCOLWRBTkuHDPYcgPzCTnqkFmNw+We7FoJCjCCqN1GLnDQrVJcoUN+tNekcdbqSFM5wOnS89cEpUJoAcDZBAz+oZEQZfcnNx0t6Biwu3GipUrRYokeUMKdBagFdYCBpC3s+AZNWGvc3Ymn81Es5/Vxy3ueqCbe4rPORJruJ6wBuG+jnOBzgusDfi7g6GAIbI0aqaYtfZUdpa5YG6SLLh3Nr7ysmL3ck/N+7zJudqUs0WVJI9yDrVKXnEZJDOSBMzIJzn30P7R5VU0RK3hkJMFQXJ67RQqFbh9frjJAnc5RfaMxOMi8QTDUUVcsGjmXJCtma6nB0Wy1NHEz6/9mrVPN2vKa6VAt5u8HBM2HEi6vOeee/DYY4+pUF2zZg3OPfdcXHTRRXj00UeVq8f8srVr12oPvmPHDtnsXXDBBSIV26D6rEvEy2tozQHor9rWZu6D5kZgbgTmRmBuBOZG4LUfgVcJdH7tD/QkfsOrdC6/CwC6S5FxHBNWDBYALSCTlSLBZhLkjRuV/UUScJOAKZ1hacdOtbHVt6Ai2gbQzZ+2uttYhdsW6VIKs5fEPbQI6k00vWNoOCtoNuKoNyL6d6qjHe5JgJnmjSCctQScFQtAJ5jnZK+a2desX6sC0U3OuE26Zd/FHKscQGUZ7rGU95bqvtWPtfpcs2dq9uDq4ZghMHzp2TRunTfH0GoNKQ/dAtFbqm8B52442JS0FegWAYHKe/q01mAAdJrbu5sVuFjPs2JUL5OuVS69jq/g9eLYutkHUTwbc8x9qDlMH8Joyw2Ibpzg2okACnIzVvoWgE4yhMOZB3XozXoYLh5Ls4kK+8vNPPw+FzyuEOpV1nWWfbsNoNcjQD1mlOfutAHAGxQ3BuQYoE6YiW43DorKTmclzP9mH4WEAI/6ZCQT6FhsXYqdDd+6HifWErP/bWpJntNJ3N8v+JKXBtAVB0syf8245Rlwm45rdKdzSSzIqFfbcdGONTY1sFE626I+1vPEKPgZdlZ3JpdVnc/5xXo2noib19Tq6umx5qQyd2JyQkI3imZMbndD/y1luZ/kBYpMmEdPkn2zpeLm77cFHrZLH9/LGprnRHELI+bYaw64/KiUGshSwR7wKmbBX64jIFJMGTVnFXWvA96mD86CE/liGWn2uMIBzVKKJQwwHUAhX4I/4LOAVIMN8tjYa2Cfzucj2Z+AO8U6bvjcbkXw8v3EElhnsrfC9/D4XwpAl4W4BdDaZAOeO7O42V+hCp0Ynk0u4OdxDKiU5peH0cD1Jnw+utoa1TPHRo6+jbp6hSQ7sEfGnhCjDilq5c3K+Ec3+1SNqlHTM5e8Xke51oA/FFLfMK/rGJVAJ5NMYqC/B45Gw4gKAyGJVjzuoHodqVQW8UQYuVxazsn8TPa6aFNO0Jpj5nH7FZ1bKRvAmlhqhbHZPg+8FDxwTXaQqOBCs2LGnq6T7E9yDqnXk2MchgOhSLjFVvFQMc4+izAtO47SpXNkdv03v/VtCS8+8RefwOLFi6x7wrh1sjdLchJ7n1ojBawbgN0WjJAMYX+1A+mcm+yxSKHvcuszdA28dFh1yhL+Bz+8Gp///OexfMUKYVG8DwKhkHAvX4DYpBEZn6AjfqWLwyt43/MU6IubtEBYu269VCYcfC4KtNlkf4sAJddrw9qgRWzD5FCzEVllRnMWyakpTIyOCDzviEURCRr1LEFnvpZAM5uo4UhIC/HRoSOycKdatjMRVzPy0BEC6BF0dYSleuYNFwmzaVYTINjX3SUL964uKpw7BO4+99w+9Pb2yL6WBIBoIqEc5VvvuBNP7noSR4eOIpcvaLKol2s5fhYLBFzdssKg+pe22PzMZcuXYc3atWoWMVv2vnvux5GhI0gmp9Ws5LgQtLSvHseDue6FosmqZTOtu7dbqqpItAMbNm3FwiXL0dM3gEK5hj179+PW2+6AL0AFepcynqlUJ2BIAJ7vowp3NtOl9YhsTU5eDD2uLQBdyiMxZCw1HZuMNeZrGkYKf86FzeTQ0sbSThdvigBB0JYggHIfrexHWjZEIiFMTU3qfZzwXGQIwvPcyRwhsH7G6dswONCPkeFjGB4+iplkEmvWrtFixgXh2X37MDE+oawI9smzxbIWHXPjO42ChyChpbbiZ8ejUSTicWUvGCaOG8FwWPNvJjWDVDqNqeQ0RkZGBcbz5lJTXB1wbhDJgqKCjLbuXMQJKvnVyOTv4hfBi2AgoIyTkHJEKnpQ8NvrCyIYismKnw3rSs2BSo0ZmGwo08ad7BduLo2NrFRqLQDdPOxP3K5pG0sAvVKCm81ir0egEGFhKU6p1GM2cr0iq1ECUIUcweYsKsWs5j9ZaQSFigW6AlRl88LFZHJyXM4PBNBpyezzudDREdO94/Uw27IkwIXDk82WkEkXkJnJaXPTbDiRK+XgjwbQM68LZ597trI+r7/+3+D3h9CR6MLYyIQsXhPxLqSSKbGd+JCShbuT0QpxbWIzmSScLsPSrJRziEYDsnHv7k5oCz8xmcTkBOegC4ODi1EoVnBsZAyTU9MCVhYvXS4AnQ8tkm3YpI53dGrsafNrGJttGejWGmoDpXZOkLE/mrWGNRvhdqKtYUHaG+TZvx/vvP+bleqGPWtf41b90SZdt0HT528LrdxUSzMptaRtksX5ZOUsz6ojzTzTPWO2/Obb+mBjbWUfwaxqb9Zq1YJ4215jn69ttau1RGxlp2y3TBzB7/6Xnbv7wgC6YQvbavLjLAdspWQbIaJlM8wiyrYcblP8m2XgBQB0U6W1mNAqz5wktHCsTZ6YCQSjfXtVVtgC0+ssRmxQVAwpA0B6qQDlRr+quAauIwRhCZgTSOP9ToIZ7dsZecKYEY+HWevc+JCc5cL4+DAeuHc7evu6MW/egCIjjg2P4Ln9h1Gpcr3zoFxlvjptgBpIzdBuKo7+gcVSohNYYuQCgVwqfH0EN5u0jc9IPU4QnX8PBf3oTCSQzWTEcjTkDKvMJnHEesrRQrlYoo0VN5DMhKfCno4XBDoNCYpjwQx1njvthwi8B0gWCJJt6hNoxvWVzxxuyGwGMK8vn+t+fwBDQ0cF/HETx42sAHRuPpmH7OLmn89PY+dNUJX2Tfy7sW6n6tn8O38Xn/Xc6HI95/GyUCBBwFF3we8Kw90Mwtn0w1ELoFZ0oFZ04oyt52Ltqo0Y7JsvIJPPtmK5gGf27sKdd9+KdDGJcj0Ll78Of8QlEL1UycoavE71gDLNTfa1/awW4isluOHRmwz0Fq1D5EfOHVpWcW9CEJ0W6mLZ0j6MY+p0o6OrGx6qm91eVOGBwxuELxTWvkQW61JM8z18VjMfrYxmrQC/u4mAvhtYONCNZYvnAZUShg7ux9133YlYNC7y27HRMaQzBRTKTUxO55AvleH1s1jgRpzsbeYru+DxurU/UVa9+CMGQOe/E2gv5CrwBwxZLEgAvVRCJpNVNriIeB5jvaY8pZBXpjFNdw1+ki4tAN3YxTvgpWKYhlwE1Su8xoDb6UG1UheLV4p0ZZY7kJ5Ja49BizBTIJooGTFwaWNOQgkdBbJZjXk0EkYqlZI9OAuajo4EEom47nUWjrTSZmHOPQnnZqVURrFQVBFGmzG/LyAGNJcHvo6W+1wtSC/h9eB9x2c6ow2i4RDqlRLy2YyIpgSSyfTWOFAlblmpEdDl85xA8HRqRgC600kAP6Q7ka46BISdXg/cAZ/JnfJ6sHr1anQkOrS/YkQP1zPbOk4uPCrmWWAaxrY1E9v2QOZhZTen7CeL1gLi3LRVZ0FOMmulLEcpQ4z0wh8MqOBS3luUjQXjKiCQXHsnOhKZseA9wP0uz1f3AF0OylW4a014GoDf5YTfQ/ccoJSfQbWUQbNegM/dlHNHJpVEajqJyclp5AsVVGskboRRrgPFSgMef1jODOlSSQQDJ63TGjXZssXiCURjHYhG+SeZ+Sajjk0TzgfObc4N3rs3/Ps3zHi8hhbu7Z/PvxOkp+p8586d+t67dy82bdqE8847D5dddhm2b98uwJy5dgTMFyxYgB/+8IfKQT///PMFqnNPbyst+Jl2LjrPg+utrcpgTWTbwtk2ffb7Xq7t++/+LmTuDOZG4P+9EbBJNvY6dKKqSO4olmrL/rd2UMpulNouLfZ6Yyte7Pe020X+JoKO3dSz16UTr4b9GSeuTcc7/83Gspy4tr7Q+16IZGSv9y9GJGofN/v3qNK0xRRtB9/+s/bmJV/ym861/dxf6nja/90+hvZzbz+P9mt34ufa/yayodV/OfE4fpPq7IWAyv/37qbf8hm/TND5xebVb7qe7ffaife2es6W4+RvmnP2CJ14/zxv5F7mufymkf9tAOjH95La3ZwMKmnvvW2CvzBoC0A3qnKTG256DvQO8wqYFb5pAZvsDTWcBDvZR3UDDeNeZHc1mb0t+3Dt3Q2cbY7ERGbxq2WY3nTDVTc/b3jHBbA2GxE0GhGBq0KmBaDTwj0IRy0BR9VlVOvUjxF9l/sT+208JjbwpeOeBatJaeXP1bdSsWd6WZaa3n5/+3U8bhxbADpBVsvh0rJz13mzRpptt1kqbUuBrr6OpT5vIyHodysPvCYwuw7adgNuCqUIoEuBXhfpgOC5QPQWgE6SQl2vVbQq6z2n3wDoOnBbgW4TGGwCgA0y2xbuBmrXNXdmlQOPeki27HI6bdAKmepqKorpKEuAnmA7wdmiAdMbFAJEDfjtyloKcgLoVKxTKW0OSW1PjiMBcgHoPDZznSgoUB/OaQgQRoFu+o1WB9aaNjYgNlsrtu5pa361NDAvezn8TQC6jl5jTAEba8mWortWk4CD9a1RdLP/z/6LASnZpyjkDUFatY7L2L0r1kvEeKpuCYDXVd/PpGfkVEYVcD5XgEs9LoPD+Hx+5HJZhMOMIUzJpVFXut4Q6Z/524oVkze6ERfI9txyQGOvmDW01POlkjAN4h0EQLl/Yp+eNXOxnDcOwt6Q7hVe0SJrYqcT/koNjmIRPg9Q9xA9oVOCF96azzgfRgK6sgSDiU+wb6E+SLWiGtc4IxpCOLE0CjS8ing1ToCMyGW/kmsG8RieG+MLiWFMTk1JZU9QmX2XFjnFujbt/03hDJXi7OsRtCUxnL0hZqFTocxsbTtHnX0+1uHs07FfKrGM3PbY0wGqdQoU2AM0QiUp0qnMloiNwgWSRMx9RKGFevMUOJWLIj2wGcHzDJLgIDfOmq6XhBEuB4rZnO61SDiEUiGLfDavaFoKQYR7EfR2NDA1OY7evi7MpJKycmcP0+sLIJuhBb8XoSDjo40Akwr5Sq0Ch8vyu6g1hKNxDtC6nb0PrgiMruY58lxo604XcZI/OBaKkhDmxl60cWG09+P8GefgPffeJ6LHBRecL5U/P499Vn6ZvhIxQDo7UpFeE17K9YC9VxIqCI5zjnJeKA3DiiINBgyBp1Y2ceAUbPB1xGdJEHjiiSeRL+Rw7hveKMEO30zsmH1LRhrw95QoYFAG+itm1LzsFeT4N5yYgb5gkQD0U6RAJ4DOJrXnOABdTUbZZJsBU06EZDtNVAoFVIpFgbF8aPvcLtm4EyhkTie9/UtsrFeL+pP2nmwkkgXFixDyB2TzSUA9EYsI+GPjnKBhRyKK7s6EAQvcTvT0dElpR3CVyjsC8QMD/bJWn7dgPrxqEFex86GH8cQTu2RXSCB8Zoa2sqawcHuMzUG5RDYPJxAwMNCNSy+9EGeedQbWbdwo5RYb/0MHDuLGG3+FO+64U4wQAstsyPOGZBNRSjo3m7deEQSonu3o7EImV0Cl2kQomkCiswfxjm4pmUfHp7B777PoG1iA/oEFCEaiei9VzcpaaAKBAEkGJq/UzmMwhYux1NcmUZsX3gAWJ085l7RLMOBsrUpb/JKYIrxeXNyZlc0mK4FoWas26gLBeQNGo5FZM02HQ4t4PBHDtKzw83pAEHzn68Xu4eeXSli+fBk6uzpQyOUsoKSE/oE+LTC8MSbHxzXxmaFJ21aOC+0kOPnJoNFDgFb1FuOLIBKtyyORsFRcA/1UiHdrbGnvPjo2jmRqBsl0WqwiWlTwwcQbtyjguSBAhwwjAS0+j2w7uJhKtSTmjG1DaQB8qg2Z781rwAx7fzAs8DyW6ILb65dFB61muVki0MvGOq8LFXxcaI8D0HWnWZafL3Cb8np4BBK5jNFQvSpL9goBpFJeY81rlE3PIJedEVgRifhlOcqFizhq0AK2uaizubx3724BOVShe31O5dqEQn70dCUQDBJ0nxHoXipWMDLGv1fhd/vgcfr5aGDqCUrNEsooYeOWTWI3PfLwYwJ5EokulAoVgaperx/ZTA7NOq1T4sbGRMCKBKlwK/CIa8T/z957B1l23fed35dz5zw9eTCIM4NMggCJQAqiRMqWtLsyTZksyVWydx1217LX+kO7a9fW1v6lWsvlWste2/JaMi1TFCnaoigGgQBIgkQcxBkAM4OZ6ZnO8eUctj6/c0/3mwZAipRAElQ36qF7ul+499xzT/h9E7Y05IvgZCFNTEISiZlLQz4PCSOmyamDlu2xsram1dV1c2DAPQLyCBayxBoMDo9oet+s9Rmuiycd7SjQ3cLIA8HOItYNuthXeQurHTLDzt936Et+EeX/ZndaX/G//zX9llA7m4W3Go09ZNqvPLYFubkBONDc5bW7hZKzMA64lmZV7OyOXcY8Vs6QQvpIV33grdv97IDoDjgOCvS2QfBbGr+Q9GxbTyIImLZ7AHqwG3Dt+WbVugPdfR/bUbj7TaTbxHj1pRuZ/SS/3SMCFpcjQbmRwjqBjQW9NkQalNjOmtsB7pDY4gbEtLHLZiGE8juTUjIRU6dNbg8LwY6NId0uFknS0cMHNDY2pIX5y7aZGxrI6sDBfQZwP/30ExoYYIwd0NrqqilaI9GkrlxdV6HUUjID6DykWDSrQhHr5owGBiZVrdMXYXKyoXNElGgEMBngq6hWk3GMaImispm0xkZGDaBvN4CeHJmL+QYGpN15zPvFoinNIdqZCtncT2g5t0lkzmWOZv6hL6OwNbCVB1EnZqMtI42x2MJRBjAeh47rjh4xMBPw77XXzpkbDUQEFoQAtywgASp9nAugNuMeICMEO+5fA3mN9OWcPJgzLEfaQKSWbfTDoY5a9ZbC3YgSkZwivaQi3ZQB6J26U6C/9677DUCfmZpVNuMB9IpeefUFA9BRoDc6ZQegZ8MGoNdaDkBn8+kyzCk8O6IbACHuOC4TLSifeACdTQDRJ1i3h0KqWNs6a3piZiCdDY+Oqd7k+HHiGTSyWAcgGBZ/LKV4OmPzHkRKsyCLhA1AN/CcDXi7qnSsp3S0p2yso/ved7d+8sMf1Nlnvq1nn/i6vva1P9X73nuvbrzpFj3+jSd0+sXX9eq5ZY2M5ZRMx1WH9RuQNM1VwLK0nS2aMZwzaQNsiYXZ3MwbYM2c7rLSnesOufNcmpnpscCBpbkNuI6MD2pgNKP0UEqtnifYyZTryURakXBclXJdGxu8d8f+DcCciLN2ddbkrHmJ+WEtxW06kBuw9nf2YCjyo4rGE0Y2CMWZ48oGkDt3pbjdv6xL2HDTR1dWVuza4YgQg4gScdbpBiS3OyoUWKeyyYnahgUAH9cZpwyPqtZq2rVgznMEVlQaHcUjYaXiUdvc8nsaBfIqRBNigLgnYEePjeNSwWbEEScgb3J9sdXHJYqBI5ZKaXBsRJFE3MizN9xwvbHjIU26OYv7pWXHxhrEgGxj7xNs2D8GejB9Zxz0lCDOl80l9zARFLxnOpuxzSHtxcbPW6XDvmfNloYBD9IdKM2tDmgqczde0h9itqbkvrXOpF6jpW6toVCjrVSEvUlP8SgkqJrCvbqiaiqXiilLxlunpcLmlhauLmp1raB8kVz7sKqtnuodKTc0rlA8pTL29cmEeoDiVUivjCOOVMlmd2p6xhyYWL9SzOCL/pIvOhLGF/7rv9mZn98BBXp/AZuf2afMz8/bg3UyCnQKDrfccove8573mEU7ADoq9Lm5OX3kIx+x3PPf/q7AWpsAACAASURBVO3ftvPAxv3uu++282FNT8GEdYzPruP71atXDaRHTWCkgZhzVmBfSUHD27tRcNr72muBvRb48W2BfsDa70N2A1/OEYUiWsy5zgSEHB9twt8YSxg7vCrJzwOZTGY7loLnedCM92HdsBuM8+Qe1kLspzzYbDv1wHaVn22+DopyfgztB8o8+OuLjS7mpbc9HvorylzlMkLd/s0D3Z4UYC4pQayGf40/Jn/+/ji8NSvP90ROf9zeCceKmoFNpj8mzoXH9j7wLcDr/mvwVuOyPw9nxQqx1LUtx+GvnX+dPzZ/nH6896/hvfjySiV/3m9FpOi/M7yqzgMVP753zY/wmX0X0Hk3ecKEIhA4Dby5NuaF3/t+0N8H/P3G7/xYQR+yOmE8bmsNntN/j3oCnyeLfLe+ZJ/3bgLQ2dsE6mcnctiRbLDX7/YA7OwOD/ayMYUjuGnhLGqohVMxg1XHIqrU67ZWHk5FtLGyoGdfuaSFSkizMzO677ZblIg7lW+t3dZakX1ER7NjQxiNiaEkEqFmT724p0Q0YTXBXgdyMwRk9sZkCNeUzsbU6VLjDyvUTTkAPFKUwu0gDxzFKgg5wGrJaoYhLMEB0YMMdOrazhXQZfW6mhbAtd9LhAMRjANtXcu4LHJz/etzZnTZ4u7Lw7Z9v+jzZPQ56H33YhC/Z2OuiVX6c+S9OMJnobtaolV8jKzgQHL82ez1Qf65xZ7Z7twp9wHQPSnAZa4HVvlBDFsnhIU76+agLuWFFdsxbUGNydTz7hruCDqoySJeoF4QU7dNPB/tw74fC2j201zH4HoYISFwP7Ssc+oHuBK4eCun8md/tUsk5gkL9snBddumXXAMAGl+f9g/1u0GwXaula+07ZzLn2eMdLVP3y3e/KlO0Q0QbbFuAdGL/aXNxaYMJrY16uoTZvPmuh1iNvalgJcQwLkAgIjs5yu1irLpnAGeYBhGpC6UrI6RwZqd+GETCeJqRy3dgaEuci1itQ5UxxkitdjPqqs4or5Ww/bekPMdWQHA11llU0uhzoNoheMEY6F+zMlTI0MkFY0k1AyHVKceR2xZp6eQiUvCxpkh9i7cDSkRTjrRhuVo96zO4AB8AFWH3VAfQ1xBnYS2AiB3YhPa0wkgEKyARTTrTXOP7rV7qjVrGswN2P6fWogBIvA2TKTE/f3m76AmjXbDarPOUZD6FGA9azfnfOAd6qjtcZxcU+oghmm2kCAE19oU+hy/s513Io2WkSBcPK87Nx62bunJ6q69dtPqarVG3QD0gcFh6xuo1hFlGg5ItF0XTLNsdVfUGYgmJiamrBPXm13LRadPEhmQTMW1ubFuQlNwU8gaCHJwpE7EnMAW10TyzOtNZ03PF/3UlOjc4dRwPdnMnJ3DJp4EdAdA5xjpX97l1sUqut87MqsD0vky2/8OLqcDzqG73nD1uCBiIAi9sL7K+ZoqvEckHsKYuLOrN2dlxhU3dNCnuH70C8gJ9h7mJEj9mHsrony+qKHBnJ032fTgcsQPgB856/+46y/bzod/njHh+33tLgB9/MARB6CfuEX1ulNSc8Bm4R4o0D2AbiAeXv/VqlowDGAPVCrGTEnCCCmVbAIA9Obf3FCA4ZFIT4l0VFeuXtLW1obZHNBx8vlNY/o4O8qQKelQnodDXaWTCQ3mMjpxy00aGx0yi0pAAwr/3LAodNfXV3X8+HU6duw6HTl6RLFkwhYKz51+Xs89d1rPPHtay8t5bW1hK+3sB1Ipx7poNHrKb7U0OjqoG244op/7ub+iU7ed0uz+A9usFYqRv/d7v6fPffZzdvNhz4niFusJzo2CE1bUtBP5BIkEqtspVWpNU9hyoxgYOzKmUrmhzXxJK2sbmt1/WFP7DhhAixUEwCwAM9M06jenMuq5gTq44d0i0wPoDC6OOmggTACgw9rAJsMrxFE1OzC9oRIAemBF6i3eG9iBCMvvVMAscdkVAOojoyMBgF619gbgMOv+DmANai3aEouJiBVyPcOYXAc/0UC04LPDsbgVahlwDEDnPAO1EAOsA9Cdo0EqDusGED0nMjJgnQBWY4EJq6pYrpj1LJOCibTMtiLItqWvMZnFnX1IMpGwwdUW2cbqctYsltdpg4VTj6PEYuHJNUhncuYMgEOAA9BDapm6CgeChIEuXCfcAvrfYwcse3sA3RZHqO1Q1XEt7fo0THnKfUIRl39zbzWNMcakhtVx1NqLNRMF/lx2SPmtgqn7URbxvGSS/Peogego0VwOakdtA9cTpjRbXy+qWmkpGoqqVmciBJgh87atllqa3j9jQB155Sj00ums5aPaNNthAmGQpn8MGhhmivlm3RZIiRjKP1hzIQPxc7mUBgZTSlOctvujofU14hy6ymRHLeagWCiZzTKq1pHRCSXTGWtzVuUwu4g4qDewimYx2qc+t7VrkH0eYJNARsa+tc2GizSweyQA1d+cee2W1Nuq7m2w83sE0IO36F+U7fzsVrP9/2YidpOXW4Sx0GLhwyDCmMK9w4Mxii8jrPTly9oU1weaX6tC95sNNzn4NuKD+gFf9+8dqoC1lwHoTon+4/C10y7fGQx3PcYTEHb6g2sHT07wAPiu3PRrVOgOPPLbNA+gu+u1A6AbG4+FOoscvzEzJXEbeaWp0bdtuQNXEYBixz4EvGQR2LPNj3WhLvdHTa1WzZSUbIRT6Zhuu/WEZqbGdfr5p23eO3Jov2XubG6u6ltPfN0AR+bS/NaWSuWquW+sb1RVrUmx5KASiUHFojlVqlgrDWl0dL8aLQ4RRbsrznVho0d6arVrqlQLZo0MQF+pFJTLZDQ2Omr2V8zxsZBTq8L2NSWrAW84V+StWGoAOuQiA8UdI5QxJgWDko19tWLjGXMc4JsxIY2lGMSWmIOHK17SvsTIHDtyyF4PsP76a+fMuhrAmLnc1L4AjB2AUtT0vLdT/zqSFAtKD6A71qsD0IMcabMsckxzNqgseMO9qBKRrMLdpHu00wagk4F+z10POAB9cp8yGZcrVK2XtwH0Ehbu3ZLlnydzYcXTKF9LavVgevZcfEWg2DUCXBtVetBX+rS/XBXL4qaPsAYLFuSo7Dl3FvqMsyPj4zaPsraDuISSNpbMqMkmOZY0C3fAdtwv+gH0XodNIo+aMjEpFeko1qnqvXed0k88dL+efeIxvfTs03r17Bl98IM/oRMnbjVHoGeee1lnXr+iTDZpBR2YpMxBzXZPqURYmSxrOwiUObM8Hx8fM2cdbNDPnTtnUQD0ewiT5CexQVleWtH8/KImxkdsU0pUDz0Ce7H9B2eUzAF0djQ6MaqBoUHLnueasrHj0lUqdeW3Slpf2zKSZaMOQcUp1OkHLgstZhsh1gwTY2MGQhYKeY2PT9gmDsV0l+JymM2Es/WH6Wub4YDcwXqMqBT6PxE5MK5hqLNpZqZKp3CTSGhrq2D28YwM2HjFYwnVKnUjCbK2LdcAlzs2FrgIpZrFH+D4NDYyrPzGmiqlkq3HWJulEnFbr/NZbCYBdFkHr6yuG2EQ4Jc1T9OOu6N4KmNrNVuLxqJKZbOWk819bFZwYUgwZKBTZLFkMJcX32UDGmQqBnmI20SjXUQi2p9rZAB6LGJkXMYBA5tDbkMMW9pGWisKkNHVtaKEcSBZBBF74m3ajQzqmNgUMXDhsGNjzmy1FEd9zj6GnHjsE7sw7SEd4BhRVzYV0yARTfG4Ntc2dPbM61pe2dRmvqI6XAQKYJGkhiem1YnEtVIoqQNTPRxSuVm3NSiEmo6Ni4ypQ5qamtLE5KTl5jF/A/6YPj8U0h/8wTuvQO8HkVivs3kH4OZnFOiPP/64rr/+esuMu//++/XII49YBvry8rJ+6qd+Svv27dO/+lf/yiwIyUgnk4yf/RrfAz6sYxi7UbQD0PMZHihi7Hn/+99vanZ+dmuaH4+1xY/D+mjvHPZa4J1ogd0Aulv+7uyAPNjaDzLzsx+zGCd8ziV7fw8Ee5tSD6hvq2b6okr6ldcelNsNwvqxy8jMQdHZg3O7gTzfPv3v5QF7A0UCC1eOl8/hWL19qAf0+8FxP372q2r9+/jz8aA7v/ft4nNN+5W4Hqz27ebb3f/bH7PfT1otzqJxXKHbXxc/Lvv39q/z47j/ez+5oN89wAOdHmj359/vHuDfs5844IkFvj39+XsAlTbyYgf/Xj881dE7cae8S97zu4DO/Q4O/jp7IofvY/6a7u5Dvt7h9nCunubv4X7yiP/Z37P9JJj++4fn9fe7N7XwuwhAr7dxWPL1rB0A3YjlZl1O3c3t9VwcE0pnwBYXQxYOs+Jsq9EJqRWKqtGCMNrReKKrV5/9tn7r9/5ETy129PCHHtD/8ss/q1Q0rPnVDT35wlmtl7u6+7ZbdOLgGMVBsd2PxTuqNctoYBULJ9TpRBVRQvGo1KoD5iBIqyqV7igSa5pQKxYesRxwn1W+bcG+XWLDWj7wAbcM8KDId40o5K1qdIHWwUBdf5X9HNNfz/E1vt2/6+8ZO7Wf7be6puN4YPyt/3qtSGJHyOIPzJ3zTlWoH8R3Nbid2pB/ngN63Xtt+xB6nNzdLG8xeHhnTPen7bPaziX3me2+fuidaIM2tw8PYgXtHXg+AJixkYM39cB5/zFfI+3ZJUDqv3Z/lvFuZ51gSvV+0dCf5eXf8Tnf6fr5GqHvmG/x3QgKPr/9e/ge5L7vnI0/q+/vu8uP/x4+P3j+NrnDOkcQu8A+OqiTO4LOThyq9VpzCvAOu2/Xft/rhXFt7QgNb/P9+zzH79Q2O+NEcLzW1fw99p3Oob+y7zEFBx24Vwc1yL63uPYVO8QN9xTXpnYVzY0h+B5QebZ7hXdrCGg/b3cv9J3GW57Etc4N320M+16u5ffeB50o7TvcY8Ed79xc3+5538sxvhPPfROAfqx3OADQa7Ae8P6PwLQJAPR40gq3FJ0pUsHKgWlAoa5SLJqFO5nOwwM5baysGstt/8yUZU4DYEbDWJvHNTiS0UsvPa/FpavaNz2taqWkpcVFK0ZS9MV21lhzoa4p61IJlCEp3X//fZqaHNfC/BUD2vk7dgcodVG3nzp5UidPndQtJ04onkwYkP3sc6f19DPP6cmnn9HyclWFAvYxqI9CyqRhryQFKSefr+vwoVmdPHWzHn74J3T06FENjWBZQNE6ZJYbv/u7v6vP/P5njAkNiwYG9MmTJ+zfqDbyhaJq9ZbyxaJSqbRm9h1Qvdk25ezqekGJVEa5wRFtFSoqVxtmMb//4DFNTO0zVZmzDM+ZVQRWnSh7rKAZLAYd+OIWmDsK9MCKJ1AwAqB7UA1FGmo9SA5cC8ALy2qnvaoum8NPy01yGc3CHWsLB0oAPmPXSMFsc33DqdRRoMO4wQK+2zVWEyB3sViwRRODAEpBNryW74vFRGCLwufVyfM0sDsAnl1yjBVRKSrDGsJ2FBAd4gUWJKjg/SYLuw2qpzBXsJ2lfWAKoZxsoOhKAuRjCQHIAHsLUCBuzCPOzTbtKH3ZqAfAN4VYYxjZvwFDAMq7yuTIswRAH1U4lrTFqQPQAVBiO1akxp4Jrk0fQPb2CnR348HgtMxakAtsRFAxmjVSVzEDhgCZuJwUFWC5N4zdSTs1ak75lYindWVuXstLy3YNWLwmEgD82NO7bPUibgMNMlnjGhwY1EBuSKUC/YI+Ieuf5WrdCuk9ECrsXyGvmDreFcPDoajSae7LkIELFMm5px2ADqOtaWo7QH9YseTTAp7zOHBgRocOz5q6HvtYVG8LC1taX6eYjL2KI1RAGElnBjQyOukAdBhXfHosbnmidm0s/9wtPd0aO9BVbyvQ3e9YWPqlnU1T2wC6nyz9X32w0W6QtP95b/VzsLAMlqgehLZpcRdQ7idL/7fte9jyd53yAoCIzSbjqeUMwygjasCsb1zBI4iJDT6x32Z+Z7G+M0nuqMzt3glIBsHqd9u6fuffwVEGin1n4X7t9P9OTEE/iPfcXhoFCzV/zjuEit2guV8MBcsiA3p2A+hvBtqNobvNPb5Wge4Wn/59g7EisOA2BavFb9B3nBV3COW5McfJtQ5iOgIwmSGm2YJ9KMvcRv1sAC7xHOSO18saxbp9eEDDIwO6645Tmp4a0xNPPG5klpMnblalUtSVKxf19FNPGHiVxTa5VjNA7fKVebVaWFHH1Q0lFQlnFA6lVG/gSILd+3XGpsbaDSYg42i7i3LdAejlypYatYoatbLl+kB2Gx8dNYCs02orFiauI8jbcTeDjdVYOUHscrnoDlQz8DwA0E2BHpKqlbKBZ9wbjqnr2sfNiYCeLhrE7tBQT4MDGR2cnVY8Dhu3pvPn3zAglPHEMqQVUiKVNgC503Z2Rt7CHaCZn2Gvo6416y7GQ1PtQgRwKnlTgJMvJ4hQWNtFFQdA7yQU7iQV7qTUbcTUbUb1vrsdgD49uc9ypwFmK7WSXj77gh79+ldUqm2o0S0rHCjQY2lYuiV1ei2b1xxRzLGkURVb7If1m8DWza+kty3cHUkMNnLc1FfOkqoI0S+V0tjEpPLFkrUFiuzc0IjSg2Sgx9SLJBRJJA1IZU608486Vqvln3cbCvcaykCWirSlekE3HTuoO0/drBee+bbeOP+6rR3uu+/9uv74jXrsG0/o7GvnNbewZHOpI9GFlC81Va42NTgY0759k7b+2jc9YyD59PSUzddbGxt66ukntTA/b6AxaljAP9yLyFl/9rnnjJDJMa6trmtsdMSiCQ4cPoBvnoq1vI7feL3279+vwcFhA6ixUWvUOqpW66qUa7p8aV5zc/O6enXBXFaI5WF9B9DNa0rlkvWPo0eOKp/PG1h44w03mNPO4vKCYyO3cTXA6My5ATFDWfxMOq1SqahGo6apqWlT1UHC4L5zDGn66pByuSEViszZKNDDGh0ZVzqdUaPaVDyZVDKTVqFUNHAelxhs/LnfNtfXNJjLat/UlFaWFix/HschFOjYqbVwbzG7OK5fzFwYLl5yxE9GHxybIAk62/sBc39Z2yioG44oMzioU6du1fj4uFPVoZgnwsAcGdxkDKGAtTUONRy32yDuFFre5MSxC0CHGMu6jygdlPrc2LCMIW6Y0p77GvVaAlcAZ2Hnim4u59zf91EigcyVwnjObu7H0SgWVQ5SWo/7pmLW7YO5mFJxbN4ryiSiGswmNTIwpNXlVT355NNaWtrQxlZFtQbrkLSSmUGNTs+q0Qvp4sKS6sQ3QDw0FQ1jAkQcp4BB0TE1Tf+dVjaXtXV8uVTSIASOVFK/+6l/vr2e53zeqQx0P8eyDmBs5Tqxr3nsscf05S9/2dThAOMPPfSQvvrVr+rFF1/U2tqa/Zvr/Vu/9Vt2DgDskCj4HfeEV5F59SFOUK+++qqp0HFY4P7gwWf93M/9nG699VZTsu997bXAXgv8+LeAB8I8aLb7jPuBXk+o8ZmJgF8eLGac2U266QeHef/dqnA+i9e8FUjvP9fvw7wS3IPUPlPTf4YH8jxYx/O84t3v3zwgzNjK36gN+X1b/7H3A4D9qmyOief3Z0j2kwD6AXSO25+XP3d/bLQV7+GPh/bsV+161xCex7HafBq4hPgaS/912a4zBYTu/uf0g5icl7NRxaHOxe354/TAeH+7moNloHjaDbB75bK/Lp5k4MH6P4st/Y//3fVDOMPvAUDfrnEELgX0X99XuX5eke7JMPzN903fb/rHjX7iBT+bwrLP2cETV/z7elLO2xL13nUAehCvF2Cb285soabC0baa7ZqLXI2n1VNS9RZ1TPapYVOQm1VxKKwaStBEWBHyeisl1Vbm9LWzc3o+39PtJ2/WT5w6okqhrWdfPq9/86nPKp4b1v/6j/+eDg5KAynslhuKJXrK5uJqdohj7anTiigZTamF2LyDVXVE0TDxrpvKDYSDmKdBNLM/hE6795F7LbDXAnstsNcCey3wF90CuwD00YPHHYC+beHuAXQK3CjaAgC96SwCqDiTWY699+bamlpkJ0SjZlWwsbqqbrOpmalJTY6NWb65c3sFmK/r1Vdf0urqkqanpszOHQU5BXbUdOQ2k7ONEm9wIKd0kiJXzAD0yYkxzV2+pDrZ0JWSrszNqVrjdRHdcP1xnTp1Uvfed58pPsrVqh7/+jdNhX7m7Gva2kIRRxHRWZyjVKIG5yKzQ5qamdKhw4esSHTjjTeZoh3gCSvJzc1NffYP/lCPPPKoZmenlMmk7T2OHTtqC8Pnn3/eLDkAdAF4yRI9cuQ6beaLpjS/cnVZTRYvgIJYn4Sx2YnpwOHrNDG5zwrUgPmpTM4VqgFqAQxx9WXRFOQJ9m8cfY6NgeYBP83sZSz7oG4FVQp2kAs4UVTXlo9Rc/b5ph4P8txROlP9pB1NHQiogwV/jgxdAPR1K/Ri1+Gtg401avabURUA0NlAySkFnU2asyjjO18QMbAIDWEhG0tskwMofvpyKwokLghQaSqeUDrliArYgbAYrJp9r1P4FABbGijNYwYGcL1Rqqdgq6O4MlUgYC7ZuCZZMoASJT7KPbNdNZtgn2Xr7Cu4fti158ixHEaxNhJkoMvyTQGaXSYuwEnP1FHbjNr+DHRIJn2aY3f7+uxfZ7iCwwLXBhCka8pzrHixvMDiGNsTytCwaXuKx6T81obWVle0srhmQD/qtGK+YopwVKSQSrByLpa21AZki/SUycQ1PDygA7Ozpmy7dPGKqtWu2k1K2mSmDyqeyBiA0gYMj0j5UsH63fAAaiMuCZ9PxELIsmEBjshix87TrJaFrVPdALP81roGhzLKZrFoauue992phz54v67OXbQYhUKxokuXUQxuqAyIDzNBISMrDA6Namh41FTydq9w9tTHe9jAx63vbAPotGYYeCJQUV+TAe7aejtf2grtnrrp2arGTgguS8B0sm/+eVgNBUopez1PDV7jf7Zf7bDXPFdqG3rezr12H+N/z72IUpVCNA8ISWYTbEQW+oWzLOO+554HCDG/hj7r0x2+Z3AOb2LSmb/xTt/cPrXA2v1tKGumQO/6RPa/6EnnB/9+/Vy774cScC0h4q27i6NxeDKGIwh5hmFg+nVNNpmzwaJ/UTizyxSQZVzaTgiiEEA6oKiRZngX5gOsrVvmLMJcmcumzfkBBwgsiwHnms2qDh6Y0ey+SU1NjWl0ZMCyzy9duqDREVxWjuncudcMQF9fW7Z7FAU3YxgZ6C+/claR2ACm6arUIcxF1CYLvRnW8PC0jhy5WeFo2mzinLWOy0CPxZlP6ypVtizrp1YpqVTaMoIVGejYVO0A6I4wZfEvAX8TYJy5iYKf2f5ZXyeHCGuhjkWScIzMbc6m2c0tFiHB8wIQzWX6uDk+FglZHMyh/VNKJqJqNxu6PHfFLIKIgygUADSxGSQfCqa/LGfKqcuZo10WOj97wkXgabEdq2IKHeyFIkTegNVBgopZBro6cYVagOhpqRWT2nG97+4HdfP1pzQ5MaMMzh6RqErVol4+87xZuJfrm2r2HICeyIQUCxToHTHXORawU6C7DHSbOwLChbOXc3OMy0B30Q2mGo5FDZwEQGcOK5bLpiyenJ7RZr6gWh1r9Jg5ruSGR9XsRdWNxC0PvcF4BZGSsSlKhAkuKER6kOXWUC4ZUS4hJXpN5RJh+/fK/JzWl5dMMT46Nm6W+HNXF20dlEjntFUoWeb8vv37LIt7Y2tLs7PTuuWWm3XPPe/R5NS0hkdGlEglVS0Vtba4pG9/+wnNX71qhK0PfvAhnThx0pwNXn31rF568UWNjA5bWywtLevmm2402/FkOmkZ81ulTY1NjllONY4qkMJY96EYLpeq2tjY0tLSmtbX86pUqqpVmyqVqrp86ZIRvIaGh2wtsm92vx546CEtLC7o+eee1W233W4kv4XFebObKpWLBiReunxRiwsLyg1kLYqGtVSxWFS5WjZLLMiWq2t5jYwM2LqKz4xE4ub4Ql+kn0FQwU6eY86msxowO/CcVtdX7X3MWQZnoWpVxcKmqadHhgZVLhXMcYZ1DzZijB8QGSg60qb08VqtoYuXL9t3QGpIBJA6zXEqhFV8SqnsqKKJtBKprI4dO2YkAM7BNOc8x4qhcWcnh5Ie1yqLNfBZjP0A+g6lzc8CjK2xMETAiErFgp0LFmFccyISao2acyuyjDJIgSGzsHdOQ4yRLE5w8GEsdf3eOfu4/DnzCGIM7XYUx+JebcXUsszzdrOs2ekRDQ8mFerUlE5ENJhOaWp8QosLi3r0a49rfn5Nq+tl4WofSaSVGRjU2PSsqq2Ozr5xSTXuPda5ibiiCY45pXgsY+YhxULFYofGJyesOMy4trWV1/79sxoeGdb/97u/6VaE72AGuica8N0DUl7Vidr8C1/4ginDUaB/6EMfMgt3rN2vXLmi22+/3XLPPve5z+mGG27Qhz/8YVOkA4JzH+xEIDkFJ/8GRAdIoY/wHmfOnNGFCxf00Y9+1N6P1++pB3/wa6C9T9xrgR90C/QrSf1n+9/1H0t/TcOv/byCm+cxxwD4eqtmvvOwNU1gD83z+23SPfjGczxYTE2Chxcg7AZkdx+bH6f853lwm+d5K3JvKe6f64Ftf079IDPn4l/nj5V/E/XC83l/by/vQWf/vrsBdKvjsFeEGBmQDfhsyz7NZLbV+v7YPVjv5wF/LD4mZ7dtvZ+XvKp8t+W6JxDsdgHwc4JF5QUuIx7AZw7kdTyH87TMyzqWrmlHIg+e7y3l+xXzvj1tD/1Dy7z8Qd9BP2Kf9x1AZ39P+ft1ux4WrG12Xz9PxPBOCLzO38P+rLlvzUrX8ll9LdGRNllj+NoJz+ff9CXW2J688R37ybsIQEcYxPIWJzz38DtRfkkObsfAbJzJItGMeqG4EWGLxZYuXlzV3IV5I9iGExGNz85q/+GDSkbCGlFToXJBT11a1UvFng4fmNKpmQG9/NxVffO5l/T4My8rlhvRz3/kAc1mWzowndLZ189rYCih9917h7LUGyNEHoVUuYdHWAAAIABJREFUWC/q9Ok3VCoUdeftN+jYkQkVi+uaHM/Yvj8aH8QH7UesQ+8dzl4L7LXAXgvstcBeC3w/LbALQB86eGNg4X5CjbrLQAecxPqRgisAOjV/r0B3AHpDK0vLWl9ZtekRRVyWvOXNLbUbdeWyGU2Ojmp8dEQ9YR9ZULG4quWVeZXLeSskAgjUa86+ETAunUmqUa+aJe3Y6LBloJP9fOrkLRoczGl5cV71esWUaHOXr1gRcWwUpfSQrjt2VA88+JDSmYwpwb/2tcd15uyrWlpaUanUULWK0jcoxEXCKlcoCkvJRNisFscnJjU0PKzrrrvOgHSUReVySecvXNATT3zL3mvfvilTRqOWnp6atJa/ePENlSsuu5ycb/IPDx0+poXFZS0srWpts6gm7aiIWqx0QjGzqD505Limpverico8mlA8kTI1MEVDA/phE1uuQD8M5AGzIP/cbNt9HrptfSwXfvHqvAqFLWd5GwDotjlp1AM7fQd+s3kxQJ1siyBL1oqQUey3c5ZzDYAOuMcil8IlSiFjFAc2xCyQATUA1CkGoxZkw2RsZPIlsA5tNs0e2OGlZFh0LDeBvF8+eztPwYDlntKJpLUzan9UL4DjaxvrlkGPankjnzcbWuzyS9WqShUA9EG3IUOZFQDo2KtSXOWYKVIDwAA8cN4o6CniWzRBB0U9OfYxIzgAnA+NjAUAesIK/6ZSDxSIlvfJCx0d1BVDtwH0AEB702bPwZ5W1DXgjNQbC/FUD7tSHoGNO4p0s2nutZTJJLRv34RWlxd16eJFrS6vG3g1MTGpQr5sxWuAqna7YSrURqOiaDSkwcGMJiaGNT09oYMHDmhxYVkvvviKquW2quWmqpWaUsmc4vGs2eMTmdQOh7Se3zDAb3JsykAVgGTDurruvMhnjUaiRq5A3Q/Q3wK4L2xqdWVJo2ODymaTqjfKuv+B+/TRj35Y514/q8XFJbOJvjq/rsXFTcsXZXOAog0APZMdsOvJvUGmbCyeshxiQp5QgwJMGoC+ne+zk39uYNE1IDrt7MgYO7k7/QYob/HzNoAeODl4AHw7t2fXa66xUHd94BqQtk/F3f97wD7uCZ9Rh9rbxS1gpexsaCGBoPKjf5kVmikHd7JD3zQi+D7YPxdgzUNHC2DK3aLyfh6AfxKxUxY99f3MKT+Sr9kxy/p+zqkvRmv77K7hYmz3gcDeysaBfgA9sD/abtGdPmQaTcYBQHLrO051bgC6KS4ZJ4LnWIQH0RNNU2YSdQKADmjH/Yf6lr93uw3tn50x1fnISM7mUTLJq5WiEgnU5ilduXLJ7tVoRCqVUX47UGxzK6+r84sKR7Nq97CKZo4Pq9Uko1iWf37w4A1SOGFzGIAfYJbN3fGw2gDoZQD0oqrlgkqlvM3fDkCvqusV6AZMBwC6KchDqlUqRtKiyGYEt0g0OF/s2Fvb7ijMu9wXzF2OAOXsnHkOMQiQU+jzvEcckkE6rvGhjJKJiBGnVlZWVakyh7hsIr7HEmRVQRQMOVeNSFRNy6B24w6OI06N7rLVjNhmKlhA9446PXKtpGiMGBKU4DElo1nLG1MrrkgnY9/D3YTed/dDuvmGU5ocnzbLbubRYqWgl155Xo88/mVVG1tq9ioKJ9uKZ8xF3TLQu6GW5Ua5DPRrAfQdBbpbC1iVxeYqB6Db/ByNGDCJmh7SUrXRMPv2I8euU6FEhAZEjJ5S2QEls4Nq9iLqQByIBAC6KfxDZhseJbepg1V9U5FQS0PpqAZSEaVCLcV7LUV7TXWbNRU21jV3+bJlJxETUihXFYkllR0cMVt4AP0jRw8pX8wbCe/48et115136AMfeL8GhoeVTKfsHihtbWllYV5PP/2UlpYWjXjy4IMPGNiOa8HKypKWl5eUy2XMieXMmbO64+67dOrWU0aagERYrpWVHcgphUV9PGlqYcgR5PCVSzVtrm9qeWVdW1slu/Y4rWDtPj+/YH1rYJC1RUYzs7O6/8EHNTd3WU899W3ddeddGhwc0PLKojnAsDZ95ZWX9eyzT+u508/p1ltPaWpqcjv/2grm6ERwJBoAjEzZ/bMKEXWzYMeSSGIbn7Q5HuLB2NiEjh47pvFxZwe+vrGurfyGuTZALoBEAGjegBzJ2BC4U2TTjsjI+q+Qz2+7KdFHuQf4zAbghCmFWmY9bwRORqNISon0qCKxjOLJjA4fPqJkMmUgKcQ7iB8OwMDdJ25rVu6/bYLJdvbdNV4wwRiKMtzZluG2k4xF7P6HOMu8h9KedRuKfvLkGBPCRFVYXIXLDKMPmIsQWfDmDOHGUOfcE9jm21xGlmBbkW5D0W5d8VBLYbnogeNHD2hqfEBhfh+RuV1Njo3r6pV5ffXLj2hxcUOraxVtFliMx5XMpjUxs1/1Tk/nLs+pyYeyZmaNSV8KR5WIZS1LEEeDickpTU1P2TwPqLy4tChIymNjY/qP//m33JT7DgPo/eCLVyrSB70CfXZ21tThKMwhAqNAf/nll8XvWf/zbwB2AHTAGZwTeHhwhvWKB0A8gMJY/8Ybb+jb3/625ayjQOc99gD0H8kF0t5B7bXAX3gLvBXo6cc6DxAbOThQQ3tVKeAq4BguGIxXkLQZOxlv2Nv3A63eLrwfcPaAmweNPSDLGMX78uVtyb0q2ty/Go1tVw3GOa+I7Ve3+s/ut6v2inQPFPMcPscrz71i2pOZ+HyvjkcFjlsHz+EzcfxjrvDn4y9K/xjuzwfAkNgMnxHvQXDGbI693+bdK755n/6MeNqc42a8pi14D47Dg5A27waK4f5z9gA6z6ftPDHAX3N//hx/v1qfY+a5XEfOnWPnGvNv6jt8eVC1X0n/F945997we2+B7wKg95NGPJGED/H3FmsOHlx3iHnc1zz6n+vdCHgNoiVceegbvpbI6+mr9FnicbhfiMUhcga3G9Ys1KTowz8uFu5k/VJrDPWi2yC6KzRR12orFOmpQxY6wh/F1GiFTSl+5uyCvvjH39D5V86oViyppYgOHD+h99x3j+6585hu2pfW3Jkz+s1//xU9uRbXhx66Q7/4k7foT/7Lt/T5L31NhU5MSg4oG2vr1P6sbj4+o0cf/5IGRlL6lf/+b+qmm683F8pWq6dnnjyv//g7n9L66rr+0T/4O7rvvptVKqxrZmrAnGXTGZyHXBTh3tdeC+y1wF4L7LXAXgu8u1tgF4A+cOgWB6DfcsIWKKhOAWwoLFM43QbQUaBja9rpqFGra3lx0RToI7mc0mwcImG1qlU16zWzjkZFPjo0qFqtqEJhRevrl83mORR2tosowQFu00nsYl1ofLVasmL31AQFxqTlGQKm871U3LK/ATitrKzb348enlGlUtbI8LAefOghA55X19b06KOPG8hOwbhYAlh2KjMwOR5rmyYA1mBWlmeeHRg0y+vpmRndfPPNZuPOoo1cwPnFBStYstCnKMnnZzNpA44rFWeBShFtenpG0/tmtW/fAZ2/cFELy6sKRchzjpk9+2a+rEara6rmI8du0MzsQSuKhyhWh6Na39yy4ibqqHQmazar5Mh4my9XIHegg0/ZNgDd1DYOoIVccPXKnFnc8zOWp1boR0lGlmQbWzRnpQRpAXtPwBxUfpYra7mUMcsiJYfUWbijQMei0mXMutywhqrlsrUdi2IIFO61Dlz17GI2wKViSeU6GbnYfbfUtJxaBxxvA0kAyhFy1UOmQMd6FPX5TTfdpAMHD+rCGxe0uLis9fUtraytmYowmxtSrdk0S/dcFjUXSmUHNrHI5Hg4X8geWLByHqaEDOyzKQQDhqD6SibTVryNxpIGno+MTWhwGAU6efSooQFvUTehvMT6HXYo9tpe1RsUi0257DND+oeJIL++DbNWppBMYJVuBAhyyptq1moGdhkQXquq22locmJY99xzh1aWF3Xh/HlVSnWzYj908LCRQ8i2pP+j4uJ12VxaU5OjOnRon4HnU1MTGh8bM/Do3GvnVchXtLa8qbkri6pVuJdkxAYyXLvRiApY1UYiBvLkcoOmiqsiw2IcSKRU2CqYowBqJCxiUYM2mzUVi1taW1vR2DhqvYRK5bzee89devjhh3Tu9Ve1vLJi1rkbmxVtbJVVLNLPiQtImXMAWaxknXMfxBIpjYyOKTcwZJayFOhRylkG+raFu5WgnZX7Lptyrr0H0FHx71h278qvdrsRDzEHZfh+y273GW9l+X1tnvibp4Pd4KsHcK2Q1OkYSGgWdW1y6AF6avZ78mUpQhgrmzHY1KRYS791dmh/htI16SZvBaDvUsX3g+ocL2OI1w++uye44OjfgSz3fgDdORDQp74bgO4JNu64bLy2LPAAQDcg2GWfA6Bj4w4w7I2QzcrcwNCOquWSfSbkIjLOAOFmZ/eZyjoc7mpsdEi5bEqxWMjmy3qtpHQqrnx+XfPzcwaqp5MQcEY0v3BFV65ctjERkBjySrNNVlpEtSYK3ajaLTKeu0qlRjQxcVD1JnbtkKycKpyTATzGwr1Y2lS9WlC1Alkur0wqaQC6ixLpKBZhjnH93uYt+miIjOuK9X9ftEM9a3NW2ykRDDDH7SOMA0k0ANCjBqAzH+HSQEyJtxY2O8lISLFQW5FeTfEon9NVqUSGOkXMmKnFUWTnsP62RJOQRkbHTYWLItlNtLiykN9mHvrOGaZDRjPzKeQBd00iAOhxwEoIDzElIhn1WlGpGVekm1aonVSkl9S97wFAv1UTY1MGoHOchfKWXnzltB557MuqNvNqKQDQ01I00VOtXVIvhGV3xEB+SEf9CvTvBqC7DHRM5nGnYS5sGxHpwKFDuvWOO20erdXrRk5DfaxowgHoIWzcY6ZAhzyGI0Y0HjOL7V6bNQOZ9m0NZxMaTEeU6Do794FkVMPZtGVxA3ovzC9pYz2vaqOpFseuqMYmJjQxPaXZ/TOmECfv+taTJ3X3XXfp3nvfp3Ai7m6SZkOFrQ0tLy3qhRee18b6utlz3333XTp+/Jg5MLCGgbQXCvd06dIls6K+8957detdd6q+tWkgOkQC1lOxZNpU9czj5okfiqpeqau0mdfi0po2NnHTAfAHUMZ+PWaKbbK5IfxBzrzlllt0ee6yTj//nO644w4jb25tbiiTjpl94eLCvB597FF98U++qF/6pU+aTfbZ117V1tam2bizxjt56pR+4a/9NeULJYtO4LhfevlVnb9wSaMjY0qlsuZ8AIiO5fv7H3hA+/bNmtqdwjPzLPct3/MbG7ZmuDJ3WRcvnLcc9PFRHhSuXB479xLkSaJ2WAfgvtCxHPGwXVfcFriZbC0aSajViapUYc0DoJ3TsWPXKZvJqVqtWZsAnDtbThxowkbAsLghlzPgR7i+eTMY9fomHMDteCSsVBSXC+cMxPxuWdmxmOqthmrNuvVNA8/NccKtT21dh3sPzD6ib2w9jPqc//skI7eucgB6VdFuVYlIW/FoW7FIRydvOa79M2MGrgtCSKin4YFBzV26oi9/+RGtreW1tl7T0kpHjXZPkXhE0wcOmK391ZU1ZFPWT9vqmgV+td5SJMSegLYhvuaAFXWZx9mPvH7udR0+fNjWTX/wX/+jzQPvJIDO++/Oj6XNKDYDbn/zm980UJu9DjbuCwsLOnv2rJ544gkDUShcM57ed999evDBB+1nfk+B2oNQHpTxoAvnA1CC8pyMdT7j4x//uEUuUPTe+9prgb0W+MvTAv3AWr/Km7mDsYO5DBCZ7xDlAdUYLyHuMNYzd/J3XmtxGNnstsKaVmQc4rWsGy1WLh63h80hUbfO9OOszUDMcbgGsf+KQpRsBvPpmq0/eT6fA8mp37K8P5O8nxzAa6hvAPZ5C3XGVGof/SBevx06v+e5kNEuXrxox8rn8ei3sva9xNudc7x+nwhwSITM5cuXrf5CvYW2ow7DZ3t1uVfv0tZete+Pi3Ga2gFkJz6X13LskBh4nbfe5nP7Izv8uRj5k9pOoKJ38YYO8PTkhP6e7gF0rg9AKOfPXMRxHzp0aPs6fVcL7r88t8+Pzpm+DYDef3/7g/VkFP5G3+DeYH2LKw3EGKKXWHMgUvLkDvqGd3TgNawfzp8/b2sG+gd98ty5c/Z63hfSH32VyBgcn1i73HbbbeaU5PuwX5O8qRHfRQr0ZrtqznOhLhK1qEKBiIW6Qy9EpJbUpnZIdSAc1Vaxo2efu6ivPvKUXn7xVc2ODej6wxNaWNnSy+eXlBuZ0Mf+m5/ST99zna6cfVH/8tOPG4D+8Ifu0N//+Hv1xNfP6T999qtaLNSVG5/Q8f05vee6We0bT+oP/vDzuro4p49/8q/r4Z98SJkMzlkN/dHnv61P/97vK5NK6Dd/45/qyKFBE9sR70UMa6NpYYw/On1570j2WmCvBfZaYK8F9lrg+26BXQB67tBJA9BP3HKLWWNTJKZQ5pRZzsIdnMDUpyhB2x3VKzWtLa8ov7lhAHocGRYAkLrqtFw+ei6T1tAAhbcttVpFdXtFZbNxhUMdrbIxwp41AZAbNQUKGd0UwlFbzUyP6fCh/Tpy+KCp81DkorI1FV6taoumgVzWbGlLxaLZbN7/0EP2XrDhvvWtb+vixUsqFMpaWtrS+kZF9bqUSMZs8i+WWur2wsqkUfjOGli3tLysWoOs7ZjSWcewXV7eVCTWUywuK6yyJ0PNB/BvtufhkGVJUnjHZnNoaFTDI2O6urCkRquj49ffon37D2lwZEyX5hZ0ZX5JC0vLGhgat1x0AMNEMq1UOqtiBTsiZzWP+pbCJgCvz9Q0vMJAB5cq6WzbnZrHZT33rEi6ukSu/JYBqx1TBwH2AjQ0TIFN+8YohLI54ndmH46VGOeFijwZZKAPm00/SnZnp9Y0sMJyixIJcxnwbFCXox6xAtsNN9xowC3v8waL4QsXdGnuqtbW88oXKlbMN2UcTgemGESJjH28U2ZHAyt52pb3Hx4e0craqgpFWKh1las1B3qnsqbgb7ZgqGeUMACcDV/D3A0Q8XJcbMqchbsrJgPi+I0kACXvFQlyLLHj5PoNj44rOzisUCSmJnk/BqiQT74DoLtasbfx7rcpfXsAHaU5/TkacgosCAOo1ywL3fLq6wakma2+2bAnNDk5pGIhb4X6sKJKxFNW0J6bu2rKbjaipkJrVM2yPZmKG+47PT2q8fEhpdJJXXf0Ot104wk+RosLazr93Es6/fwreuONOcViSbNND8XjypdLds8PD40agM69X9gqGrDLvwHQYcVaHmYMhXrH+lq9XjXl/9BQVsl0XI16RWMTw5qZmdLW5ropZym41xo9VWttFcsNA6Rc/nnOcs/5N+QSQHXcHFDqcT1QR2Ln3g+eO+DYq9DdPRI8wyn9RTZxv732d1Ggb0Obu42/d2deewjUS7XdJ+/+ulaNvqPqph0hHZj9NQqMas3uWYoK2NGioMP9gmKEkVDiKCfCBtpd+xWoy60dXN8LRoPgaQ6cdM4I3ix7Nzzef5So9j2A/lZn9H3PNj+8F/YB6NsEhj6ngO/1LN8cDe9s1x2AHvQHI9rsqNC3W7TPkWIbYnJDihvHcaIwAB33CR9n4RTojr8NWETOdsvGSeYxnCbIGd83M2PxJ0ODGYs6GRrMmjUyYHm7VTNS2htvvK4zr7yow4cPmPr84qXzFgtB34M8BaGpXGtoYGjKVOgb+ZpKpZYq5bbKlY4ymTHt23ed2t2wuj0s1F2uGRt8AN5ms2KkGRTotWrRxiOOjTzqerVmawbsngHCDXjzrgkUWopFUxMYWMbYv+1wgqqcwii5y2GLqzCSloF4AOjkDTsFOn+D1ORiSLjHpFwqorEh1i4Nc7YpAhwaOdDZssdjCWUHBlQqVgxcz+YgYSUMAGM+N0vrLoSsIIADADhQn/N6A+4MMyRMAjt17PgB0NOWed5rxhTpZhTuJhVTeheADmkorHxxUy++8pz+9NEvqdYuqG0AekexFNbRXdXbRSncUTwZEykxHJMVVck/x8XFMtCDe9cr0O2Au4ZlWiEpDI0IJxYXEUNvxb79+I03mpOLWWXz5lxTAHRFHYAejtn82oZcg11oAKB32w2Fui1FQx2N5BKmQk+qpbiaZpU9NpRTuZDXC88DekMKrKunqPKlipbXtzQ0MqKRsRGbH5ptHI86Onb0qG684XqdPHlCg8ND5jjE+hHCyMrykmWg8511wu23Uyw7YueItT19olQq6PyF8/rmN76uO+9+j06eOqmtdZTdm8oXCjpw8JCpuePJlCrVhinMvSIfUsGVq4u6enVR8wtLKhSxSA/p1K236eDhQxqFzDU4YBboMzMzKlfKWl9f077ZWXN/gUBWrxTsQbzQI498Vb//mU+bcvf4DdcbyaNaq2pza0uvvva6bjl5Ur/8y3/T1i2A6EQLPP/CS3r99Qua3X/I5lmqY5A/OeYHH/iQxscnbH0G2ExcyvrmiorYZpdLajXreu3Vszr97DOaGB+xe25smKx3SCl1ZTMA70UtLMxrZXnFFN4nT55SKkNuolMKbW5tamFxSYVyXfliS5v5rurIrMNJHT16zI4JByriW7hHbF1qhBLZfUu/4r7sm+mCpZEf7fy8acixIrb+6yjcbilFTA9OFI2aAfkA5gxyrW7bYpRMbRiLmJMCz7N0ectRJeoC4iXrqJ3cc8YEZ+3OfqSpbLynTKKjeKipdFLKZWI6cctxzc6MG4DeqDrCIu8xd/mqnnjiKV29sqaVlaIKZdYeUUXiCY1MTqvVC2l+ZVU9sjFwcOq2VW91zAI/LIjASUWjCQMk6C+ZbMbAgstzcwYIYe3+6c//YAD03aAV4wbj7GuvvWZgOWtrgP6jR48aOLO0tGRKdJ7D2oFzwML9+PHj24AKgE9/Vq5fR3u1Jq+lAP71r39dTz75pH7lV35F73nPe+y99r72WmCvBf5ytIBXXTui1bUAirkO1WpaXV01AAwglzEGIJgxiogJXg9ZDeCNNQygmwkdslkbi7wylfGGWhBgMmMT+1KANABdIygHGeN8ps8h5wowbvFajmGOOMAgBg4wl3HRH7dXkXvg3YjOOPbF49vRFQDhgISMocz5gPD+dXyWt6D3Cnk+i3NmHAYcZE3BuVE72d1WHkDn9/5cv/KVr9gYC4AN8M5rJycnbZxljuHc/Bjdfxwcu9VuAnIU5w3RiXbnvAE3aTf/WtqdNuV1/W4j/jwAMDl3VMDMI6dOndpuF46Va9Wv/PeOA4CqvIZrS1tD4Oq/Xh5M7ScCvBVY+5fjTvoROMu3AZ3pE7sJDz7Hnj5D32CdwYO1BWQXSIUQ6n7mZ35mmzDCfUO/hNACoeNb3/qWrUN4Hv0SZ4UvfvGL9n6ImD74wQ9aP+c5uNzQj/gd/YgxYzfR5poWfFcB6NTiWONGpR61NlwI3foXAUcn1DWCcydENGZUS6t1/afPPKIvf+VJHTl4WL/0sZ/Q++46oCeefF7/+j/8kbqRmD751z+ih+84rHOnX9K/+8KT+sqFuj788L36h7/0gNZXivr9//ot/ZevflPX3XSjfvXv/YKODMYUbpX1nz/zNf2n//wp3X73Xfrb/8Pf1uxsTptbJf3fv/EpvfLiy/rwTzyof/A//beUKJSM91SvlDU8yFjtBSw/Av147xD2WmCvBfZaYK8F9lrgz9UCuwD07KFTAYB+4k0AOmwyimZ8b6NABzJodVQtVS1ru5TPK5tMGgjQaTbNcp2f69WKsqmUBrJpNRpFhUJVJZItDQ4mKdnp8sVLVlhMJuOmNEOlVswXrCCdTic0u29cJ07crLvuvM2Bg/WqgQgUBMulvNlZY9t50003Ggg8Mjqqez/wAbOVLmzm9dyzz+n118/rypV5LS6ua22taEo6iucJPrOD3iZswOHs/oMaHh7V+iZFxBVdnV8VnAGUxpVKR8OjGQ0MJi1HGvX28HDW2oJaHsfqVcyxRFLJVFqZDJbjWwYEvvd9H9BNJ05p9sBhXbw8r7OvndfzL74shQEK04TXKJ3NaWBg2KzNAXOpalJcBTRzWawuf9mB5+7KOwW6A6I9gE4xHXLB6vKygZrlSkldAHQrNgK+kLXdsUIsAARAslOlA6ADVADOxm1TB/NzdHREa6trRobgc1Fys9jlAEdHRswanA1rOp1SI1CpUyh773vfGyx8szp9+jk988yzOv38i5pfXDUAHQWcOweAcweeAwahyDRAKgCQWDwC4AKy1sn7DaxkUYOjxqPI3Ars1ROJpOyRTKjZahghw9l3u0xYiq2WkQvOFSgfOQyfNd/tAIbETP08NDpmIHo6O2DWnLgGOPiSaxELsn/bVtD1wmAPYrqr81YAenAsnJstilFskRvqMs8NNO+2DUSjfozjQirJNeLY66pR5K3XlABZEYX0jjY38ioUSgZeY1+LHXMqHbP7qlgs6cSJ4zp0aMbA6/ff+3791b/y82rWu5qbW9C3v/WsvvSVR/Tssy8qncopkUorkkiogJ1qB8VpxnJ6afv8ZsEIBoODQ6qUK3bfcN0NCG43tba+qnaroVQqroHBjH2H7NJoYrlVs/sWy2WuTzcUU6sdNjcCriFEnWx20AgkxBjwwGaX75AXACNRpwOWmdY/UKFDxn07AN3BxJaivg0d/7nGy+/04r4c9P6nXQNb9yG13HPJWFz1Bo4MZZWLZcuKcgp0bLtx/Egom8vaZjGbzZk6GJeLawHffjDcW4UHDeRsKuxwtqMFrCV2LM13VPX+qPsB9J1M73es3X4QbxwA6P0Qzm46xJ8VRH8zeG6tuwtAZ6zZcaDYoSP48SAgcdiH9oyMZfm+XFkb88i1dvENNkbYGO8AdH4PQcVIN1HGb75DAEtqYmJc+2YmNbtvSjMzkxodHjTVOW4vWLgvLy/o7JmX9NKLp3XbbSfVatX1lS9/0eYEVK04xZQrFV1ZWNahwzcokRnR/NKm1laL2tyoqlxpa2BgyjLQyVmzGJIoFu6Qj7CBJtOwrHIFK2mcPrCWLpocVnvgAAAgAElEQVTN/PjYqM3tvXY3ANCdMsiy84Jx2fKhy2WnAoKkFADojNcM0Fg7c1/Uq3UbuyFJxSPXZifuFBqJE4koFu5qOJfQ/qlBtRplVcoFlYslA7khpXD8qVRaA4NDWl/ftIe5vjAGxZJmb80c3Gbsxy7aTSM2X6DIjoYgEWBpHlanh0MGhCDG8rjiAOiNiLqNqKK9jKnQ4+GM7nvvQ7rp+ls1MTpprhvM61uFTb3w8rP600f/xMDyVqiqSLKraLKrSKKjehtHkK4SaQh9XTUDq3qIcJaDHlj/w8HayUAH0Hf/0ZamnjeyhhtHiezIDQ5pat8+c29hvAcUJfOavOeWomqHYuqGoma3ziiKWj+aQB0cVadVV6hLBroD0EcycWWiXbUqeVUL6xrKpFQrl3Th3HmVy1VT+CczORVKVV1dXFVmIKtUBueRuJod5oGOJsfHNTs7o0MHD2hyckITE6iyRm1uYz3z9DNPbwPoN950vQ4d2m/EO+Z11jWF4pYBxGSi33j99Tpy+IjyW1um+N7czOvgoSMaH5uwa0++ebFYNnIE9R2w1uWVNS0tr2lpZVXFYsXU2LffcacOHjqsweFBHbvuOivaUQCkdckhh7TBfcy9uLowp601B/A/8/ST+sIff0HHr7/B3HMmJsfUare0lc/r7Kuv6cabbtLH/8YnTAUPkL+wtKRXzryqi5eu6MiR6zQAsTIUsbXg2NikHrr/Q2YVb+S/KOq9hkqlLVsL41zDWufVs2f09FNPanRkUKMjQxodGnbuSI26tePm1oZef+1VXZ2f1/DQoH72Z3/W5hiL0un1tLK6otfPndPSKm1WV7WGoqWlcrVjKvhkIqV6A1UJ7haQCANnFEWsTxohMqD6EAnhgXQ3PV5DJ3MOHKzFWg116zWNWxxMTJv5LSNU8IQk4H4IcL5qRBPcWKIJCokQQYhj4rhNM29E0Li5+eAC0XVqdi5sF1C7qVxKyiWJzKlpIBPT+NiAAej7902Yi0KlmFcpDwmwoYWrS3rlldf0+muQEzfVFUSSpDlJpQdGVG12dHV5WV3GqFjEuSl1Adk5KwhCEAxSzrEhGjViL+8LUEM81PjEhD71uXceQN+t/rQZp4cLRcPACx4AJ1696AElQBEImYynADMANKzp+4EoD7DYihhnkEBR6jNKKXQDzKB0/7t/9++ahXu/tfEPYurf+4y9FthrgR9eC3iLdluvRVl3XDsHsN4D+IJkw5gD+MVYA8gKWMZrAIQBmfmZMYRxCEDX5yBDMGZcAYTH7YK/QQZ64IEHbLxirONzeD01DfZTjFHe7Yi/MdZxHACBqFcBs7GH9kA54xuAnLdeB/hGMcvvAbwB/QDPn3vuOW1tbRlhCKcRX2PgCvCZnmjE773yHmCR99i/f78ByV653n/V+kF/iFgA57/zO79j84m3ffeZ0D/5kz+pG2+80c7FW6tz3nxxnKh7WXtzPnwW5/1Hf/RHtqYBPOe4PcmK4+T9uSZ8LoC4z6P3bcKxvPLKKwZsnjx5Ug8//LB9rlceM39QRwKw93MDjgJcbz6bn5kTeZ0HPW0dERAu+lXz/fPPD69X/yX95O8AoHuSw+7+Th8A4H7qqaf0+uuv2z1DP+DeBeT+xCc+4VwMU8QYOSCe+wdAHIIIryP+BaU6a5R/+2//rfU17s+PfOQj1m++8Y1v2PNwY/joRz9qTjnUHnlPxoK3/HoXAeitdkFdEGkDz4MH1QJzXZSa1AogCUF07kkXLm3p//3tz+uJb72sj/3CX9EvfexBTQ5JG4WSnnjuZRPIvP89d2o0XNEbLz2j/+czj+qxK109+MB9+vsff1i9VkNfevy0/vV/+H0NjU3rn/z6/6i7D6UUanX07SfP6f/4v/6ZMgND+vX//dd15MigVla29I9/7TfVqFb0T379H+nO26bUrvc0OhRSs960+mCQIviX9MbZO+29Fthrgb0W2GuBH68W2AWgZw7ddo0CHStSr0A3AD1QoAMao0Anw7eULxl4XikV1UG1Tn5zs6lUMm523hS0yGG0LMYwWa1sOspKJLCArWlhft4Kaelkwop7ZJLWaw2l01END2U0Mz2pW0+d0N1336F8HpvKkjpdFHElbW6sGqsRi5jrrz+mwYFB2wTcfsftymSyNnm/8spZvfDCi3ru2edVrjRUrTVVqWAh3lWtTt5p2sDpWr1plutTMzO2qVheWdX5N94wy0js0/OFopLpmBIpNm41s8ydnBjVyvKmAQPpdMSK4QB+5GI728+sSpWa4sm0Tpy6UzfdclJHjh1XqdLUuQuX9PVvfkvtjrPL7IXJfs+ZAh71bQiL21BExXLZ7NyTqYQioMyBBdm2yhZmNSozy4PsKmRF/rYVTefnrmgrv2kKdLJnzepSXSu4m7I5HjUFPWAeVuy8T8LA85g9yLtk8zQyMqzV5RWzYN8NoM/MTOuWm262RTFFTWx4AdLJ5r733nt17LpjtvB99ulnzBbysW9802xSAU5NzQ34hIIsjPrbgeioz81toNPctu+t17Hm7SqdTdrCGKt12onicrFUMZU/FuRk1gLQpk1V5ax1AZIdyMUmHvU4CZ4oCh3xIGhUsyzHTtwA9GTKwPPB4VEl01nLrq81265ACmgSRglI0bRtirwwCLjzCOgrFPcD6DvKaBaTLCoByACeDSyzR9tAiY65ATiFaTIeVTodVyTUUa2yaaoz2hgWKm1SKpY1NTmjsfEJK65zjywvLWgrv25W7oBtv/TLn9D733+vrlyZ06GDR3T7rXfoytyizp27pFdeek2PPPINvfDCGaXTOcXTKUVTCdWwS29REHegCYBWtVI3AJ17qxsAYWx+XJxBQ2trq2aVm0zGNDwyYNEKfP7qGoXaBWWzabt28URCvRAEBHKVIXWA7UQ0MDisoeFRjYyM270A8QRFG6ouLPoTibSisbhtGqwQDPHBft5RoPerz+nrDir23//ih+9t4PWtgrLdUQauENdC1ZbhHIvZOAbpAfUtm0ucHVDbmjovKNoMDg0YsSeK2oG/9fWxfrX5jvG6V6I71axrq6Bfblvremi/H4B3ZBzfXk5V/e7/CvWcpa+NndvtsfPvt8qFfztA/a0AdNfHUDk6ooa7098CQO9zCbBrEow/WLAbEcqGkH4AnfuvY3CUOY2EemrVq2o3iG/IKI5dO8B7BCfhqHLZrLm1XH/8qPbtmzIL54Fcylwg8oUNXb1yWZcuXdCVy2/ouusAFjf0h5/7jNlPHz580BSrK6trOv3Cy7r55J3KDI7pwiUUuetaWcqrWutpZGRWN9xwm6LxjCJRbBoB0TpqoSDu1FVvAKDn1aij5iybrTTg/MToqKncbdyIOAU6FwXgjtczf5VLZSvQcR8w3jAvGUjTRWnq1D40Ua0CiY75IhJYwTvwxrcnXd3+Fo0oHu5oIB3V5HBKrbpTxTdqTZufycKGIITLxejYuDY2NrW+sWUqWz4PcBVVNuMPALo5Rdt1g7jl8s8ZD02hk4io3W2q0a7b/QmAjoV7px5RpxlVrJtWVGklwjndd4/LQB8bmTDHFOaOja0NvfDSMw5A75TUCdVMgQ6AHo63Ve+UFY52lUwnzOmGB8foAPQWtMVA0RtwZnxGNPn0AIyQxbC/tiIyGeAJlSpVGxdiyaRKzCmhsEZHx5UbGlEqN2QKdKiS9MAm4KDNnzGb72hbSBm9dgMal0ZySY3ySMe0Mn9R5868KLUapkDY2syr3XRW+eNTMwpFE6o2OqYw7qijWqNsAClzCJEtOAqNYD8+PmLkPdYfZJivra7ozJlzVmDD3X12FoB92OZ0CnWozBEEY9MPuMo6LpVMmvrBeCndsOWKM9eg6mZ+Y00BsF9vtlStNgKVfUyZ7KARuyAscf0NIO109cBD9+uhhx7S+953n4H+l+YuWbxPYWtTw4M5zV04p9XFqxrKZZXPb9qcWyw3FYvHtW923Po6ZIVyparDR4/qAw/cb8A9c/lmvqClpVVt5Ys6fPg6DQ6NKBSJWx76zMx+vf+++82mHkX5YC5tayQIIcy/5oDUqGvu8kW9/uqrRugczGUsOgHyAeSCsfERm6Nffvklvf7aa8oN5PSLf+Pjdi257yYnJk3pzTHPL22oVO4qOzCrheWCLl5etFEIi/+19XXr96yTmF8gG0J84xyZlFm/83vWW3687Z8e+3+OMt5B6KzVdPjgflPyLy4uqgTo325reJT4nIiq9arde6zH40a2xU0IMiUOM24sSMbj5obDzxBEOy1IBW2zZo+EWor2aor0qgr3ahodBrCYMAv3Q/unlUqEVSkVlN9YVz5f0MbalpaXN/T86bO6MreidG5UoUhanV7CyH9bpYouLSyq4xatagLSR2PWv3oh1tQJJZIZbWxuqFguanwEO+CwATI33Hijpqan9e8//Ttubn6HMtC9+tMrBXfP5BwLD8AbX2j2ABev5W8+d9gf524bYyNAdYlJglS6ozBlDAcgefTRR63ADYBOwRwAh8/zisR3/+pi7wz2WmCvBd6uBTxZh3HFYmQC0rp/vgeDiVzBrhnQG3CM1wGgAXYDrD7zzDM2FgGm891bpvM8QFeANObhT3/60za23H777frYxz5mds8AazzYe6IKx+YZUB3wFgKRt45GEc1zULnznbGKMYy50VvJe/AehSzvzfsAOAMQs/4AwGf++tVf/VVTwPPVbyHvx2IPoAOAQw7wADpgM+uW3e3kc6L5znECWn/2s5+1c4d0wGfzuajJWZ+g2OXcaCvWzbwv58nzAC9Zs1Lbod0gD3z+85839T8PjoXj4vUcB4RBVOUA3fyOz+G6cS6A/gDnZ86cMQLBPffcY4Cnfz2KY57DNUUdz5zC8dN+nDev5TN43S/8wi/YMfm5wVvtA9gzv3jywu622bv7fkAt8F1AZ9ZaJuQJ3Cboq/Q16n440dB/6IfcF1/60pfs3gZAh+zC77nurOO55x577DH98R//sd33f+tv/S3rHzznN37jNwyQp0/+9E//tN17PPf06dN2PwKq4/4AiL6brHNNK72bAPRO3kju6rG+dip0i5+iwhnCvr1rADqKm2JdOv3SVf27f/+HevnsFX3iF39On/zv7tVotqdmt6MG8RWhqCBaj3S39Npz39S/+IPH9LW5tv7qzzysf/jJn9bqcl5//Mg39Pt/9FXNHDqq//N/+591ICXFe9LC4rr+2b/4tF4+e0G/+MlP6L77T+mFF67oX/7Lf63BTFL//J/9Uw0TOxbqaSQXMge4Rg3HuGuJUz+gHrv3MXstsNcCey2w1wJ7LfAOtMCbAPRbXQb6iRMGPlOgJa/UMtC7vW0AvRNkoLfqDW2ub6pRrdqjSNZko2HFfhTo6VRSw4MDBsaimEsmekolOkqnmur1sN+umXVxKpVQNp3WGxcv2CIIhTPZrZlUTEPDAwag3/u+92pza12lYt5lQ5vaNq/z584pkYjq6NHDtkCf4jE1ZYpliqNzc1d09sxrevbZ53Xw4GFNzcyaveLyal6Lixtm204xGQtNlMyoapLptNlpvvDSSwZMUPQslqqKJUNKppydFWA2QGwIq94eIGDDsjEBW7EYpxiNAr1JhmY8qcmp/Tp09LgOHDpiGeiXryzozKuva3hkQkOjE2bhDoxCRjpqW6ysU8m0FbYrNdooqQiS5ODLAb+otJ1S20AIKsEob3ptyz1fmp9XPo+Fe8mUOPzd9GidVqCYcueCZSUKJWqBqAWdLb37Gxs0NjUrS0sGoLtcLKxy2dSENTQ4pJnpadvcmMqt27XXwFhmI7r/wH5jmF688IZeeeWMnnrmWa1vFtRooVrEHpcMdPqDs9rmLVBiAxZxnLgSoKxqAl5j126Zv1iTkTebNNC8UKiYShnFsv0e+3ljnwLSOLUNBVdAGortgDO0pLebtE0udu5RCsJOgZ5IZcy+fXh0TMl0zhas9RZ2uBH7u2WgkydPW7Iatarw2wHoHo7zIDpEB9AYgF2nQAdAQ43erFdUr6KULKndxPK4pXgMUkFb7WZFtWrJyA6ZNCAPLPaq9euxsXFTZ65vrGpleUHNVl3tNqrChv7O3/nb+sD977cCQzYzoIMHjmh1mU34nJ4//YqB55cuXTUAPQQwAuBsWcMu29S5H0QNrYbUYdbLvZDiqMZzWesrVMwBgiG41OsVs+7Hxp3jKBRQyG+ZlTPKRRdHELWFPO1Jm/NAsQVwDnDAdyINUEu6nFoU6O67U6BDTgjASq/+3s5Ad8CvAzYdpcGbl78Do2igCPd94NpPcJEK7muHWuFpFiFrM9duFbun6KMA6M6atqtUOqWBXM6cNXC1sDZwvaXvXd2PO2e6E+xgoHqg/tshd1z72p3fewjeEW3e7QB6wK3YBnLcWftzN6muH02DWIBAGd7Xlq7f+B5kthU71zt4P5ca7J0Odq620YAC4kK/hbtr74C8Q8EBp+IgjsMA9MDG3ZTokIsCdTpjYrNWUatW08BAxsZrxgLGOSJQyBo/cuSgrr/+qCnSY9GQ2bdzbJ1O0+5NyDXzVy+ZghV1+JW5i0YGGxjM2didL5a0vLquA4ePK5EZ1uJKXhvrFeXzZCf3lBuY1KGDN6rdJVYE9XUsoFwAgjsLdwD0Zh0iXMk+I5tBgT6iaqVqRC7WFGYpqZApvE09jcq0VjOVJoVLAHYAdOzGUfi2mi57l7HHEEe7Ku4/6/sBCOUJUbw/8xoAejre01Aawl9ZrUZlO5oGohVjfjqd1fDIqCmUt/IFA5G5Z7a2imZXTQ42KmXLiQaco0VxPDFbOpfJjAK9q7baPeZWPjuuRDijdiOsDgr0btrs25ORgV0AOjmZYa1vrut5APTH/kSNbQC9bSr0cKytBgB6rGcxHOSVA6Bb/roH0JlLTP1LFw3mGU+sY7RF/RUOWxEFxT1AX6ladbnm0ahq9YYRdKanZgxAj6dzpJurbSA6r/MAetzGcNYiEDO67brC3ZYp0HOJkDrlvDaWrmjp6iW1IXA1m3YL9cwCP2zZ4+0eit2QkQFCkZ4qtaKRIrkPAFDpL9kcoJ7LueaLSBPmFVOFd9qKJ8KamhzV9PS4zTXE/iwuLhhhC1IaMTP5LcbTuE6ePKxoJKytjaJyuSGbu4nI4XpvbOSNoFhvOtcfiIusvVjHQdZiXYEDEHMWbJXpfTNWgP8bn/ik0tm0llYWDZBeWV42pfPKlTktXbmirY01W4NZFiQYrt3nbv0SS8bVaDY1MDiomX2zisQgRkmFUlmlclXNZkfj49PKZAcUiSW1b99+HT9+g4H2rAO554dyGYVDXXOkQX0POWXeFF2XNX91zsgIrLvHR0dsPKEABwkTi/ulxQVduHDeCHe/+IsfNxcUCutkSiYScQPZL1xc0PomxM1JXVnYtH/T9yGUFEtlc6RhHcS6zLUZluXOup2IJ5eBHsx5u6ZGG0FpToBvSJvqKRWSbjx+nZHsDJzYWFO5WtXoOMB1xAB1yDass3CicBahxBx1bOyIRaJKJRJmA8/YwRyKKr/D+GLZ5i2FOhWpXVKvVdbIcEaHDk7rhuOHtW/fuFKxsIr5Da0ZSLCqwlZJtVpbV6+samurpnR2RLVGSIVS09TnAOjL6xuK4LoVj6nWqtu6nWvJ9WMtg93+8sqK3dtT41M2TlBQPkLBeGpKn/r8Z64ZuwAWABS+9rWvGREYAqpXJH4/6xZvN+xB734rXN6Pf/v8cg9WeJthD1bwHvzM73mwJ9idKeyL5v49eQ1jOXbKf/qnf2oF7l/7tV8z9ajPKH7bbNLv50T3XrPXAnst8CPZAowNrOf6AfQdoiP7n6KN94BlgGCArdQOAH1RpTMO/vzP/7yRcABS77vvPrM9x64dkBbiPmMkAC8g7uc+9zmrN0DWAUgGlAcoZzxirMMG+v9n782DNb/res/3s+/b2Xs7vabX0J3uzh4WQxICCCgqWoJ6VaiaskadmfLW3KqZulrlVM38M3Pr3rpTXhku6DjqACIIDkoSICQQspCkk3SA9L6cfXv2fZ16fb7P7+SkCdgE0QTOk3oqfc55lt/v+/tuv897A4TnZ0BoAF6AO6zHAfj4XtTbFmeSzxuYx/HzGoA+akwAfx74y3EACHLcHMvp06ftfRCGqKV5ynvPbWkjwMjegPPn+Phez+WDf6/fRQwJBx5RiTnYs33/8z//c/tOAHTU7KwfnA9xGxAAUPzymSjqaRNqa953eUA+czLnB6B5+PBhawePdODlznN+J0+etN/zHRAYPQCd19MGgOf8DuLC2972Nmt3gHZeT/0IAJ125dj5XM4bsJ/25VghTvzar/2aiysLUYdxQKzt/bpdW3M2Zqr/QHD0dTkSfgIO6p8AnT2SB2OH9Z1ryHXGip3xS98EBGccPfDAA3atf/EXf9H2nfQj+j39iLHFWMa5BoHUr/zKr9hrIK989KMftd/t3LnT+hr9+/nnn18f4yjPsXG/9957XxGf8D2t/4YC0IlL3KhAx8I9sK5Ax+yO+zOqEG359fRzV/TxP/+CLlxc0Qd+6X365ffdrFyyo55f6iD8oarX7SjTrejqd5/Rf/rkQ3p0Trrv3rfo3/32e5RfqejBR5/QJ/7qbzU+sU3/4f/4Q+3EwKIrFUptfflrL+i//tkntXvfXv3b//E39LE/e0jPn3patxw/pP/p331ImRjOUpKvI0WDYAfc+/GL6/X5+wkYK5unsNkCmy2w2QKbLfAT3ALXAOjxXUcHe/fu0ZvedFStetvs2iPBiBWwAdNjEZeB3m12FMTSutHU8sKSKWZRnq4sLKrTalp+NpnOFPQnJ8csF52tcDQMuCqNZFGy5NXrNsxGEoURhTOYhTNXyaGqWT46gutwJKQjRw7qzjtuU7lStAJgrVK0AiHKmrnZGQMPpndu1xYyYHM5p27roxwnY31ZFy9e1be/fU5vfetbdfLmWzU6OqXZ2UWdPXdJ09N7FY0mVShVtLC4rLV8wexZz5y9oG8986xltfv8PtUbHQXDFEADpopic0he6s7prUomolpbWzWwDxUKSjY2MxRrnWKZbJqYxia3aGxii+YXV7W8WlChVNbBQ0e1a89+9bD0qgE2VtTpYwcaUSaTs2xS8uixm6fAbBuRIWBgVUgnrTIljgHkqK0GPcsrX15YUNEy0CtDBbpT+lGANgX6EChHsYPFNm4BI7nM0G7H5ZsDhnPTSXHWWev77fv4HDa8BpyT5xxCtR62G7pUMmWM7KmpSQN2ub6FtbzmFxZ07sJFVest9fp+NbHHpchp9vFYuHYM9AEoojgMoGzkgKFNJ9svAA/Ag2qlbrnY5NdXKg0reCdQDpqaOWj5nhSMIWbCajVwErCAejxgy7Ag6BUGKf6Si0pzGoAeT2qEYx8dVywJgO4y0H0o8IJhAyCwkgdA75j9rFO5b1Sg27+HWZ0vA7godrrqGNGkb4X9WCRohJOgf6BGraJKqahiflWl4prKpYIpW/3+nkJ+Cp4tcxIYH4O0EFGr2dHWrdtMyciN7cryogqFNSVTUQNSmq2aKdBvueWkHn/iCSPDZDJjatTamrm6oFPPntbVmUUVihUlYil1+j1VWnVFY84K3yx97ZxDZhsPjgCYxTXn2tMHuO7knnJegMHLi/PasnXSxnazXTfCBWp7yCiMm2a7ZQC6/CEFUJVagLAbr4whgPNYLGmqNuzzcRtAtY5qkDY3PbkBmUPl+XCKJoP4ZQW6++XLe/YfhgH7Wjb6GPquR1PZF5tibgj0WVcYHo9zRXDZ5+TXMqehPLcMY3KK6ZvdrhVxGKMUGMhRTdEW8biRCIDKXBFhCCAO1bEOmx0C6CiejZzgdOUehO/ROF6hifek1XacAIPOOvzHSTz4ca+sXnvTB4BrIZiwjrniDE/nne7mVJ8GfpTFQ3DWiArMcxsAdIgytKURQLjewxwBH7QnPCpc/+OyQDwhhaNrwBkKaULOybwf2NNlSAyvAAA5MQ7WIC6z10LETJndc/MhMRf+gdr1utqNupJJ4lR6qlTL5sASj0UUj8W0f/9eHT6038BN1KmlYt5s3IlToBcUC6uan5/RwsKsWbijUgcaBYADBERxy7yazI7LH06oXOuq3SSXjjVCisVHNDGxS7VG19wjfAo4MhmLNVbxZK03ypaBXq8RJ1EyMH90JGf7BYAtwC5ITICSzP9Gp8EGucV6gPNFZwigo3Luqt1qO7tM1N4BFy/CmmU9tQOQ7MgmXmHWbB4xkiYD3ddVJNBVPNiR+o0hWQvFfsSAZEhcWLAzf5J5Xa01NDE+aeOLtZg5x3UBpzT3SFY293dQNruRFQjRf7A5Z672K+CLKOKPm/qcHPRAL7YOoL/lrnt05MAxjebG7Htpu9W1pXUAvd2vqosCPTIE0MMvA+isaY1mxynQmQu7HWfhTr/FtWJ9zA5dXKyvDoxQRntVm3U3p4fCqjdbNtLZswASo3QGQMeeLxhLWpq5KdABvIcAOudvOdQB7Plq6zbuuURYoUFLcxdeUi2/rHa9rE69oqBPSrN+DvxqtboqlKqqNjpqdqTsSFrhCM4u2Ks6QJ39WzqdNCC9WivbelIqsCfrGqCO80I8ETWXE9yJdu3cocNHDhmx7OqVy6o3aiqXihYncuF8Wf1eTL/xG/crFBjozHfPa9vWaXMYaLU6eunMOb105rwRHltt9k3sG8IKoJQLBo3ERawOAG44GlE8mTB18uTUlH73935fW7dvtfVtYWHe1PH5lRUVlpY1d/GSnnj8MZvbWR/ZP+FKtLi8ppFxct9zloXOWIMEEU0kbd0DMDZOhoJu7UukTQl/+MibdOzYCSuUow4DNE7HorZHglQA+Wp5ZVmnTj1rCvTlpQVzHqI/MO5CQdYKlPasKS0jn3LM7Mve//6fVz6/atbt9913r7kF8fP5C7NaXKqor6Rm5gq6fHXJ1h6uP9MXazLkAqznOz3GCN/hVjsjm/AfxX/brDLdudft87oAACAASURBVOwDfnavGsYP9btKh8MaTyV09MghI0+cfuG05pfmVaqWlcnm7A1lI+ahOO+ZcxJ7cj6yB4FxMFDQ71ciFlM8GrX7DwhozBsQehkjAX/XAPR+t6Juq6yRbEK7d27V9m0TGh1JKejvG+kBoujc7IJqFZwkIAiQnxtWOJpRodjQ/FJB5VpDlUZLVfbliYQCkbDKtbLN/v5QSJVyzfZO0zt3aXl5Rfn8moHpnDRAx5at2zQ6Nqa/+/ID63t55q5/bgB9owKdL9qo5NvovrQepTG0ULUeaGQlb4/hQAwPTPfAi40ghvd53lwMQAUwBjADiP5Hf/RHuvPOO9eBkE0A5Me9+9n8/M0W+NdvAQ9AZy7xgFGP2MMcw3wIaQgLcQAzwGmAMgBrCN+A0CiTAdyY/wHFAV6ZWwBjiRADkIOsD2jL61Bfo0zlid0zwC+vQ2kNaM1rITIBJvM7QHEAYoA7T1HOcXE/zZOaBsfE6wDsAIR5LUAen+99HyCxl6P+4Q9/2H7PPMcewMQFQ9KS7ReJPev17PsA3Gkf7vM22sR7V28jYYn3cD589yc+8QlrE85/ozMItReOH/UuYDrAOA+Aa0BMzsGzyoZMwPUgbx6bbM4REoCnMuf7ACshJHCcRm4NBu39XCMU/Z4VO69F0Q5QzrXju1gHeEByANzktajYuc5Wr1hZse8HdP/N3/zNdYKWZ3fvxYJ4ADqv5XFtRvy/fk//KTiC7wM6e/sM+qAXmeCNda8fMrYZs/QZ+hiW6/QBFOPsC+jDfA7W7RBpAN4Zz4wnyBX0K8bgpz/9afscSCH0KcYmfcpzVWC+eMtb3qL77rtvfQ/zqlfmjQSgd8lAp2a7MQPdCpmmQO/5ekbUr3cGavX9ujpb0p/9xef1+BPf0a/+8nv1y+9/s4LqyB8KaLFQUbne0nguoVygo8LVM/oPf/YFPVOI6z0/+3b9zi+9WdVCU//wlW/qT/+fT+vgsRP69//2w9qR8Gss5VO53tPD37iiP/2vn1a749PPfeAX9LnPf16Nel7//e/+pt55734Dz5Mhyd+TWrW2UkkXO7YJoP8UzBGbp7jZApstsNkCPxUtcA2AHtl+cLD/hht04vgJVSs1+QcojHOqVWpmy5ghC7o3UKNat/zedqOlhbl5NapVNS27HOVZwwBWZwEetuL51i1TmpyYULmwKL+vrpGMX5cuXVSrVdedd5wwu1leSwHw3LnzWlxcUTIZUjoZtkLt+FhO27dvMaW62db6ndq1VMI+vWa2lmNjI7bBGodxu3Wr2XKWihW9dOas2WJWynWzV09nRrVzeq9Zp5eKNdXNXiZiqteVlbxZt6/l81rgZmNxSak0WczkUGLf3ZE/6LPvGh8f1dj4uE4ev0mZdNLyt7770hldvjKjUCRiChS+D3tx1E3haFIBLPD9IRXLKL98iiVSOnT4qLZs26k8QFqtYcVxFD28N5VKW4G/0+0ZwIBNLkCHdzMBccAKk4AHpl2Hl+gzNReKrDnLMXzZwp2iIoCMZaD3ydEMmHoYpR4AejQS1MT4qIqFoikBUfXTlhT7Tj3zrIHoBkphxxYM2gbYMmkbTdsYs4HG1p98zFQqqWw2Z8Vjs8RfWDA7SwfLUZT3q1ytOJAwALDVsSJvOhU31SQF8Xg0pBD54lj9ttumQKLwb0r9HsLksCnQK9WGfaY/FFY85pRjVCshHQDeUiyOx+JmUVytouKuq9loOLuwcFira2umsk6m0gYwU8wGRMK+nX5hFu7kwHZRZuM+4Kw6zcaX7NV+Vy4h1oEpL9t6DxGyV0wmQ1t5QOUeXNCeElGUUwDUfpUKayoXIZe0tbqyqNkrlxWNBhWPBpWI4XoA2AYbG8t8bsKxNo5YMdlllKF6ayiVwuIegKqhEyeOaeu2KV2+jDKN/h5VvdpStQxho66V1aIq1aZi0aQFLXcGHfWwjgZEiCXM6piCcM+ygHsGcoVDDjg3EkUgoEgorLHxUQX8PlUrXNemAXOMa0BBMpJRhFlxlvcwFgJBI4hgzQ6oUSyWTQ2I4pP2TaYy2rJth9ny4xBBvwLcADx36b4GcQ4V1h6oOQQnhxfBL8g7Tu16fY+XP+96Xu/5DgBqOL6EA2S9gjJW/WbxjBuCRdz31GqjpmxYjnylXLJ/E2HBGdDPLYrByCJBs+WFwITdbiaX08jomAF+RAjwdwMsaOkuLhTkSaPmdfEPWDYbTAGg7tmHDwAEcKmAyOHAZMMHcRbAmcHqPD1HXtkAoHvKXu//XttsVPz+sEXxaz/retr72te82neuF/g5L86x27c4kXgkYn2MIhDXA8cK2tDiK3w+61vNdtPahH7PGCCzGBICgA2qWwfakEGNPbADbgGywhBhwi8rJyB8oOot11if4gZORqJRi+QAKOPaMIYgKaGaZT62rHMb37C2h+4bnbabMX0DA8L6bSIemnY+kFIgm8XjUSWSMaUScd1xx226++1vU71SNHVqs8H3h9Ru1fXCc8+YbTtrQK2GnXnFwDSIL+120+JUsJaG9DUIRtUZoKwEx8c6HUcP3CG2aHJyt+QLG6EIRTCFv1Q6adnnxLJA9lldWVBhdUn1esXiXCDTcK6xSEyJaNwKcFyHZgugCsJYwKJReNawFmc8QUCwOQcLdVQNzDWOjGfzUixmaxWEnvAwcgSCF/MPQL2RfPwOQE+G6QOYhaDgKVrx5U1vutHIadhSA4xi2W1OJP6g6vWm1vJFGz8Ag4wpFNzmgOGWXBs/zC0sUBhlYOHe7rXsPVi4h3wxs20PDsiPi8jXiyrki+uen3mnjhw4qng0aQVTik1LKwt69oVv6eFHH5AHoCvcUTguhWIDdQZ19YRKe2BrHvsbB6APM9CvAdBNhW6qfDdT4mTBubW6Hadcd37YttcALAbgZSwk4imlR8aUzI6q6wNAdxnoXfq9F03AXAJZqQ+8TpxPX/HQQGpXtXj5nMqr82qU8uq1mgr5fOY8gpq32ezJH3J56hAwIANgLtLqNBQM+5RIRLRlctIIiqijK1XnzlEuFmz9YN8H0M7nETtw7NiNOnzooLZsnVCzUdfa6oqB66urK3rmmW9pcWHN2vhDv/bL6rS6euap57VjercmJqaUSKT08Nce0SOPfsMIc4ViU1dmCpqczGpyatTIjhAy05msnn/xRSN9YbsdDAeVzmZ04NAhU0fT7zle+vag09PcpSt66YVv68sPPKClhUWbjx25xGckhdxozlxbFpeX1Wy37ZqgXIZkY+B0H+JNwFTw23fs1NFjJ7R3H7nrLnudfRZjIxYOyIclYwuiTNUAcIrWWLNfvHhBzRZgPMpr1w9YKSFnMSdAqoGkk8tldejwQWuvUrGg++9/h42jl176LiNSfcXUG8S1slbX8mrJ9qQA+4l0Rn4/ESxSrQGozelBEuX4ZeQE3Gl4mrIZQlibeZR5TEbUZN9otK5OW9l4VDvGcjpy8IA5VaFWqtZr5DDY/NBlLoCw0W7Z/gXHH4gO7D3Y53IP0Gm1DXxPQ/hMpsy5iHaplssGooeDfG9PQX9bg25dY6Mp7d213Ui83U7dIicgLlZKZSMlNhs91Wvsn5iGwkoks6o3+waiF3HS8AeVzOascNnotLQMUSmZMAcsCLTYzycTSbXaLQNJTD3HVej3lUimbE/1+Onn3X7xx2Th7n22py7nONiLeIpyD4zwwHJvPQa8cGtkaB308tZdj6jk2bR6a62X0esBRQA7KNC/8IUvGDj2x3/8x1bYfrUc5Ney7m++Z7MFNlvg9d8CzCnc45tLT9BF8rD343esZQCsXgY3+eGscdRxmFcAgAHK3ve+9+kzn/mMWam/613vMsCdJ+AcluPkbqOwZr7hPQDBgMgQ5wHh+F5s4AHa+JnPZn7jyR4SkJm5icx1wDnqAkbsHEA2dzbnAHwcq0cE4PsBmp966ikjnQGee+ptzu9DH/qQ/cx8uBFA92yuvXnQaw/mTx6efbmn5uV3G+Mx+D2gM+ryv/mbv7Hz4bhQ6gNcQwTgszjXRx55xEh3AOjUp5iTOV/U8hAHUO5CJuD3uJ7QbhANADtpW2/doA0APXkP/0btj5KY8+Zn2gHFMO1Fu1Pz4VoCuHPuEMMA7QE1Uf3zM+ph/gZQChkBhfFv/dZvrX+np/rn3Pm3Z+G+sS+9/nv/T9gRfh/QmWtCH6RveXsLj3xHf6Wv0h+wcodUwT4E8gt99v777ze7dcgu1K8gwDCm6F/0DV5Hf2UeoA/Sp3E8YLzz2Pjd9EX6HmOAvmZOoUPiyvdciTcQgN7u1kwU5evj8BSUb0AtyTkwCmKsjzisgBrdvtoDv/LFrv76k1/S3/3dV3Ti+K368G++Rzu2pjS3VNffP/hNXZpZ1Hvf+Xa97egWrV78jv7XP/kbPbEU0C//0rv0O790uzr1nr708LP6P//sr3Xw2M368K+/Vzfvi2s0HVS9JX3nbEkf/fjn9dCXv66b73qr1grLSqWk//i//4HGc1K3JeUiUgCRWb6ksdGsRWy+FlnKT9gI2jydzRbYbIHNFthsgZ+IFrjWwn36wGDv7j3GNq1V6wr4ghrJ5lQtAzo2NZLJITKzDNJ4OKp20wHo+dVVA8+dXSJAQN+sICmKU6zfOjWlLVOTWlud06BbUTLWN6tJbDlvu+24JsZHFAj6dOHCeS0tLatWZ6MfUBRL0G7b8hxzubQVTcnGHB3LmuV4vV61/wOsU8SkGM3NF6AvyjGsveeXVlRttAy4/s4L39H87IISsYyBiP2eX2v5sny+kMYnplSp1M3CFQCdLEjAE47Lh7IM8DzgMwvVXbundcP+fTp06KAgHGAdyY3M08+c0vMvnFbdiooD+QNhlat1A8UHfgf2AsK2cP0ORpRMZ3Xg0Ju0Zdu0StWaKXBRVJt+DhW0KawdjIXqhmJctcrxwuYOGnEAJfkABdoQQCebHqAdVevs1atWLAVURZlurx2QD4pqx1kzotYBDG+3GlZsBexA0USRfceObbaRpU0vXbiowvCGCIt9QAvUUIB9WPNariFA7jCrlpsjT7HCxpqNMDe0oUjUsstR9KEwAoAGQMb+F7xvJJdSv982JXYmnVAihgI6YBtlsuhpV9iMqNmw/6a9Ol2AbOySiQ1IGAAO8YD3cb6VSlnpVFpjQxszAHTAFY6ZNoAJTfE3maLwCtwQUCAcUSqTswJ6OJaw78HC3QMdwqHIEEDH1p3n0FL/FQC6sxp3D2/7SCFbZpPf77YNwEKlF0Bxr56poCqlggHqXLuFuavKZlJKk/0eQUXLpRsYGGH5rQD+PoB0Z5sJGGv2rVEySgFQOpraMmEALO3faODcgB08oCuAYFDlctP6KOQDf8ivvq+rZqdpx04bAapwY9+sN9VqUXiAJBGx643SH/Cc/OUjhw+bxWwhv6bl5UVVaxWzhx4bG9XIaFZrK6t2UwRwgPI8mc5oetdus1BmvD7z7CktL68qmcy4fOJ4UslU1gBMwEhIKSjhLfv8FQC6U1l6/623NYCYL2QqWSznr/dhheQN1us/6H18rNnrcYMztNsDNGFc8H8IIBaHYMUjpzpHfQjIVyoQR4Elcc9Ul3QVszscKtEBMwATYVdHopB8cpZ1T8yE97Qih9ncOVU7ylgD0P2oRJ3lvamm7fSd7s8VZxyAbtbExuh3GaaALKaCNqrLy24Xrwagb/zdtRmo19PWG1Vw1/P6a19zLXi+8We7FnZ/2Ve/3THwPJ1IKJ8vmDIRZxOiOwBFuR68HoC71WlZmzC+IU21TeHIsKcQFrIxwd9ZG4ifoA1J1mAMh/yOpkFbxOJxA6PXCkWFI1FFYjHFEglVqjXVmk27ngZc+HwWUcE6CVAeDPhsHgTgYu2jv9jv/S4WxYeVW6+tcChg8/g6gB5HlRvWHbffqp+5+62qloq2voZDKH/rWl1Z0tNPPaFOu2lrKcA2YDqW7hBdAOVWlpctnxkguTUIqNXzG4De64Y16Efk80WVzkxp69Z9ikRTprkvFiq2DiXTSVUqBXX7LbPXXl6c09rKghFpUMfnMhklEwkl48zpCVs/IIcA3NPAkHDK5YoVUQpFB4oPULZy0Y28jnUzqlu/EaCYzzOZrDnMMO+hNmf9Z92p1etGmWHM+fptRYIodn2KwooX5IGW9u7Zq9tvv03zC4tGmltZXlUqk1U2O2JzJP0E4p2B5+YgQMSKU70aeD6cIhzxhHzxgTqWgQ4Zg4iQkIKDiMKBlEK+hNQOS52wAoOY7r/n3Tp88KjCwaidB8e8sDxnCvSHH31QnQEK9LoA0CMJn8JxnzqDmrqDtnoD1Oaseyh9vQx0fjfMQB86IAx9021OZB4yghtzEP0XUomp5sO218DxpjfoG5hLbExufEqZ0Qm1B9i3A6CH1gMKjDyAi41Fj/RNuRv2DxTxdzVoVbQ6e1H5xVmVVxdFi4UDPlvr2HK0OziGACQP1Or2rejDutnuNq3PJIYK9Gwmo0yWfUDXyGDFQsGIVQCb/kBfiTiEDAplR/WmGw9qcnLc1NXVKn0xpJWVJT3z7NOmXE/EE7rvvvtVq7b07NOnNTGxxSz6c7kRPfLoE/r6N54yNwesuS9fKejgwWnt2TdtUT+o9jnefLGoeDKpPXv36MrsVeWLBcvmhpSAUwtOOxQAjxw8rJWZRZ1+5nl9+q8/aYU+5gIIU7xu2/QOjY2PGfj70tkzykP+IAaGuZs5xh/UyNiEJqe2aeu2aQPNDxw8rEwOcuioxsaY+1Gh9CxjsNtumsMD8xlOFMQVXb1yRVdnrtreGPch7NjZ/wAyM5BaELdq7IcSSiUTSqUSKhbIRa3qxPGbbB68dOmCIrGUQuG0eoqr2fbbnhXCZyKVNqcftpPsV3mawxJ7Or/fCH1cJ/aVEIQYG9wTQJ5jjgkwz+Lk4B8C6N22ckMAffeObfZanHIgKIUiYS0tL6vVaSsci9g1Zg9Ie9KG7CuZxyBDAqCjQDf7/0TS8s9ZY+vVmu2P2U/FIrhgMY8OtG3LmA4e2KuzZ17U/NxlNesVm1daDeZi4h6kZqOvVps9VEixeEbdflDN9kA1GiMUVjKTNeJJrdXUUn5FyXRK27Zttf5hjhnD4q3ZzdseneXDbxb0kDyfv3DB7Qx/jAC6t2ZuVKOzzntAuFv7X1aa23SLo1Vv6KQB8D/cI3iAiveZ3n7He48RJIbnzJzsKUIBZ/7gD/7Acky9fN/Xst5vvmezBTZb4I3VAt9PgQ6QzP6XeQKVKSSbF154wdSokBuZg/7xH//RAFpANoA17oMAuj3VNipp9k4AuaikAWyZc7Ac533UDADv+B5ykbGHRrntzW/McQBuAPAA7H/xF39hfweo8wBtPgdQn8/n3ox7aL4HIJAna7xXd+J9gMM8PvjBD9p7PBBvI6Dozb2eJTnnxVzqObp58yxtxMPLjqct+Z0HoJOBznsBIvkujpNz99TxANsozCEZAGDS1hwrr+HYidYAYOfYsMuHJEB7oACmXan7cKweeO29n++hLkTb8DquH+QF/g4Az5Prxc8HDhwwMJ7vhagA0E69BTdIHqjiAfcB8n/1V3/Vvt8DYT1il0fOsjvYYb72pgL9X2Ee+D6gs0UZmlueI0zy7437CsgmODUwvj1iBm6jgODvf//7DfBm7FAjhCiDGwL9hXFO/4aUQT+irxL1QP+59dZb1yMYeC/7CtToiHqIJWA8b3Rl+J7WegMB6K1u08ahbwB4znMY5QmJGde3AURc4rFC6vkCWsk39eWvPK3Pf+GrWl4p645bT+qtbzmq2aW8PvfFp7VSKOk9979F/+Znb1Hp6jn95796SM8V43r/e9+s3/3ASdVLA339qTP66F9+RpHsqO6/+6huvzGjg/t2KhBMabnQ1YMPn9dHP/7XGgRC6g4a+vmfu1t/8Hv3WVxVjHpIr6sIdbpmU4lY3OreLs5u87HZApstsNkCmy2w2QJv9Ba4BkAf33dkgMpm965dQ5vmgNLxlBrYNLZ6Gs2NWAGs02gpHolb0YqN+OzVK1pZXFQsGjMwORoJm1IckBYbTqxlKdY1agX1u1WFfA01GyX51LXNNgpvrBhRVwNsTE2NG6hA0Y8CIfazAHC5kYyp1W+4YZ+pvlEjlcoly1rfsnXKCmres9uhMDtQfGRMwURaCsf0t//3X+uhL3xRFy/MWEE3HIqr03GK41jUgaQG0LL4Y4sbj6lcLqjerJqaJ51JmNrp5K036+abT+rEieNWqAfkYGOI2v3U86f1+BNPaml5xVQ6gObYg5aqTQN6+xTXg4TEuL/dsP+wpnftM0AxFEHlF1W1AbBAURyWIUprv+KJmGU+UgzlYczmSMgUaL1Oy26saG9chu115ZLmZ2ctexqQDiWmUziSi4tqErYztuuo5UPqtFuqV6sGqlBU5Xq5m6egFd/jUa6hIygso86fX7DCGspXVLP8PpPOKJ1M20aaTfXs7KzddLKpbTUBaZtqmOoKm9SIagBXfimTjBtYh1Arm3PZnoA/YyNZUxRxngACnCNKZJSBqysFK+rzWdEoNqsAqwEN+mS09yxblwc3eJArEvG4qRdhZgNAb5masmOi0GmvAxCOxa0AjAwbNXsqnbUiKcorHAPqra59J0VQCsaA1hAAAiFAFufPvZFl6amT3TQxtMP2DVw26dioFcCxVK5XsDumyF1WYXVF9WpZuWzSFH7kFm+ZGlcGRfnAqbhxgyiWqqrXyAvuKmz5o46w0MDStV618QPxA2CCfON4Im43yqVyTflCSeFAXH4f6teAGg2AXZmCCivinq9jSlyO2Y2nuEJBiBWMW0D0lgHotC3XGoteHCaw2gJAv3D+nGZmrqpQyBuJhrFyx52369yZMzp79qzOnj9vasade/bqd3//vzOw/LvffUl/+tGP6dLFKzp58hZlc6NGIllaWjVggYxiU1g7TPcVALrLk4bEMGzloSU3wDFAFgC6szW/vscPp4weXuVhRi5KZQdQuygFgD3sZRl3zBO0HeMRe18IBbyOnF/GG//nPAzmtsw3vxEiPBu8RBK1I/MlThyu/S2PnjkIhwxyXxnnppjlO8mPB/QzBHiopgUAdvwAp0BzNvAeeL4OoFtm1fUB6N7N8g9b1PhxA+h+JxdXr9lSIhJVOpkw1T9zEyCG2QP2eipXKgakM0YAzBjTZiU+BMnNcQOiCCBkCGLKEFRwdhwK+f0aQPAZArmM71giqUqtptV83hSaEHT4HcQeviObA4Qi8qA8jKjAql2mMifWATcOy0BH5ev32e+ioaABZyh+g0G/EWUgSmFbjI078//BAzfopmNHTFHK+jg5OaIrly/p4oWzWpibNYeP6R3btZZf0eLCrIFlliEcClhfoy8EwxG1FVCz61etiU201KgPTH0Zi41o+/b9SqVHFQzHVK81re1YwwHqB0CuEb/WVhZVLjJ2e9a3R7LO7SMaiSoWjrlcczKMISgY6Ouz4qOXkQg5j3nauTeEFQ46wMwUOEvLtqZYruPSso0lHFMg+zBXmR1mNGr7kV6nrnCgr5FUWOo1LRpmJDeqgwcP6aabTuipp76l8+eJFWlo585d2r592jKe5+cXdfHC5aHqnDHGNXeUEtYIRz5xbiAOZHf27V2L8oC8ETAAPeRPKCgPQA8p0I/pHfe+W4cPHFUkGLPzgEyxsPRKAL3nB0BvOQA94VO77wB05hSy57HJ9gB0QEdzwEDtbG05XIWG6nOPJIMSOsg6RzQHzgfyqdnuWBY6NtzBUMhcY8YmtyozOqVaGzeSgAHo7FuMUmNkIQB0FP4AuVjy9wxAR4FeWpzR8uxlrcxfVTYRViRIHjVOJHEjISwsl0yNEAiHrG0hn6Hax2WFfZ4RJSBX0WdyGeuXZjG+iBqlpnBEioSJl5EOHd6tQ4f2aPeunQbSA6wSV7O2tqK5+Vm1Gg2LFuG6lop1nT93xdZKjiWZTOm7Ly3o7LkFpdKyMVqtDXTb7cd16PB+ZUdGdYmMztkZ3XPfvbrlttt06Mhh/cmf/hd9+Stf0c7d084GtVi0tf/WW2/T7/23v6dOpa3TT5/Wf/6P/0mLC4vK5rJaXVvV+MS43vHOd2jrtq22Tn3jsW/qwsWLWh2qlSGm0QdvvvU23fuOdxnov3N6j3z+kM0jXB+IbFYUNLJER7VKSavLS8MxgvtF3xwc2CNi6Y7L0/PPP6fLly9pYXHeIo8MxA74TBXCnIFzFKp01N0o+wG8mVeI2On7kJEkFI3nlEiPGrgPiE6hrl5vq0WEg1n6EwkQNSKAOUbgmEQuesC5mlgUxTBmANW5ubIAGBBN0e8pEw1pSyapbDKhbqupM+fO2h6ct16enVG96Qhk9BcA9EIpb+sq84HNHS7QxPZVPEMQKNu4NTXM8YXvSyfjikPSiAWVyya0/4bdOnniRn3h85/VqVNPadBF3U4sgzSckmzebTbZd0JGw9GHZ8w5MkA8sT2H30hWq4U1RSCAjI2qSnt2nNWt4+I51SVHylxhDjyhoF64cMntDP8FAPTr2/m4Y/EeHiHt1fZDG8lqG9dxbw9A4RuwBMUYirKPfOQjVgCnGP7DOtVc77Fvvm6zBTZb4PXVAtcC6N585xF0UJWjQAcYA0h997vfbYAwf0dhzRyKvTeqaOZzwO6N4Dj1J2oMgHAAd4C5AOo82R8yB3HPxdwD2M39PyAtv+O7+ffx48dN2f6xj33MjgEynAdWM1fxWQDG7C8Bz1Gpk7/OHMcDsI9jYm5j/8qDPG+AZi/PfCNJiT2sZ4XuWbJznnwOIKBHQuJ8OA7usT3Sk6fehShA+3COgIUA6Ki8OcYHH3zQrLCxSgdoBBjHncazSwdQB7hmbsYSH/CRORoVPe/nHp3/U5vz4j28qDu7FwqF7Hy94/VIBXwfamHO+3Of+5yteQD4nAPnxfEB6nMcXA+uJzUijgWV/M/93M+ttzPv2UjQoi3svs3uea//Xv71NRreQ1gReQAAIABJREFU4EfzAyzczYltSMyjj/IwV7dAwNwiIKbwfx70rUcffdTufQDQUZebm1ixaPPAww8/bH2Hmqo3RnEsYIx+6lOfsn7zgQ98wPovZBEcEehfPBiD9C0U6D85AHrXal/cU+IK+3IsIWKJjjr9ht17QjCXP6qltaquzqzpxW9f0YMPfV3f/c4ZReMJBeMZ9UNx7blhr37l5+/Q249s0bcfO6WPf+Hr+sZsVz//s2/W//zht6vflE59e1Yf+8vP6snnX9T4yED7tvb0P/z+7+jIkVu0WpGeeHpN/+Vj/68W1vKKJQP6wz/8Hd18dMQcm8ajAzVrZSWCfiXCMfXbXXUQO1mRdPOx2QKbLbDZApstsNkCb/QWuAZAP3LbHQM2NSh1g4GQwoGQoqGIgefU7HLprBWqOs22s3BvtQxIvXLpkll0owBxudh+A2cp1HW6LQOiE4m42s2KmvWiWrU1K2RFsEbvds1mmwxvci9Ryx48uF/FUt4KoVjPZjIpbd06qdGxEbOi3rt3l6n0sG88f/6skqm4brzxiDLj44rDYKXIS9HXH1IwEDarawDQz37qb/WVB7+q2ZlF9bps7mJq1MmE5BgAjDjuiEbHx7V9+1Zt27ZFL5x+zjJjsWfduWu7FVdvu/0WHTh4QDump6VhJmS33tD83ILOnj2vBx560PLU4/GUKdDXCiXNza+AoiiaSJn9LcKdZrur3XsPaNv2XQbYos5GZVutNy0fk+MxICzoVzhKjkzbVFa2MQ0GhlmPAOhDBSPKVWFP1lSlXNbS4rzlgaJSBHk0u3cUaUOXAG6EAM+dAr1pubsG1ERoN4DVhil+ucFq1BpWfGWjCojaqDecJacfhW3INsCo6aYmpkwZyGdjBcommA0zr+MGCEtjzOaxjm20GlYkTcWjpkCHUEEh3edDEdnWWC6rVDJuQJCB7yiNuigIsR6v2TWlwAyAzr9bHQqVbOTJ0Y7ZBhrFFtcUS1+Of3Jq0tis3Fg+9+wpPXfqlPJra0ML27BZw+MriwI9nUWBPuKAdfnVaJE1BFhCcTi8bt9uufAwF4aq6HVl7vpvvMKky0jm/i+CAr3XNuU/BXFfv2NWzuXCqpFGwkG/Aen5tRWlkjHhLIDzAzBGwD9Qr4c7A+pQRwBBCcmj28PqvrVueQuAjnMCBWhIDvl8RTOzy4pHuSbkilMwx2bVb0Vdf8gHfdTACLBVlLSoEgGxmvWG3fgDfgFQAaKjBCPTGMCD6AfGOcAwwBwAem4E9vB+Gy8ri0uamZ3VhUuXDETcNj2tD/36b9jG/+yZc/rUpz+jubkF3XjjUcs+RwmWXyvatZyc2mLAFUCHFWHMc2G9xV0G8PcA6ABfEHl+OAD9h+HJWrmZPO1h5iuOzqZINwV6193s2M+Asi2zGq7X3I0h/7f+GXZzpXswTt2/AAZQlKO8a2JDG4komxux/sy/GYuMT0B0I7P0sXd+GRQ3gMoUo86lgJ+tIDJsKNdP+RaXVwt4bgC6AW+vzJPfWER/tYL6tSq261ka/yUAdAAaX6tjQF4sHDG1Ig/GA2dIYYYoCdqGOcyNZafIQzUIiN4bFnOYc61NuUpDm34+i7EJiGmW1cGgjQvyk5nDK/Wa5VXzmajQUZzyvThC8LBc3x5jHwIUCj5zLnbG/ABP/a4B68zLYXKiwwGFAzLCDXM2ayfrNaQnSDMH9u/TTUePqFwuGvmGCIflpXlToNeqZU1OjGrfnl1G4qhWS6Y+xYYachTrKertWrOlfiCiZt+vUqWlXi+kXhcyS0n+AIW1XWq2+6o3OgagG+UoCPmMPPOO5Oua+rxSzisU9BmAnk2Tg42Fs1+RAIp2F+vQabZsDWAdAghHXUARkjmGa2AkHbNVZy7Htn5gylIKnzafra6ZzTfjyYB2238EFYtEjbjX77XMZjwa6NnYYx3csX2LqWFufNNRi4xZWSHCI6gRrMsTaS2trGh+fkGzM/POXtvmVsaYG0tuHnJPKDoGCDH/E/42HP/qB+TvY+OeMAv3QTusQccB6Pff+24dOXhMkVBMmTQ54GHNL83q1PPf0te+8ZC6qqkfaEihlrNwj2sdQHeKcgegmxU7wNwQQKfPuHzpIVlrCKDzHuYMiB9YS7t9hc+s1NuQzbpdsw9HZU1Wcyo7qmgiq2Y/qJ6C6vvDGvidet3mNpsdWBFRFPcU8ncV9iExr6qyMqvq2qJqpTXF4O/0uzbmcHTw+8MuvgZ3ACOluYiEVrthTj9knJMpz94jGgsbSRIAHVC8UmmoUe8omSRPFGv/lsbHMxoZSZvrDO2BGtqntrke2J5n0FMkHNT4+JgRJQv5qnMTsFbymzpjLV9VMhW1a4zaGNvVRDKt5TXidCqSr6Vde3Zp3/79OnT4kL781a/qhdMv2JgxshRF3VhEu3ft1l2336V2tau5ywt67NFvaG3VqdHKlbKyI1ndevutLpaj3bLrABjME7ejUqWipaUVvf3ed+hn3/M+24N0u6i5uzp8443aum27kUS4jolYVK1mzZ7Nes3mFWJcjMhZQ3kOoaSpQrGgublZ299AQlheWbI1CJv0Yn7V9h6ME/62trpkc06/5/bjyVROgXDCLBvD0bRS2TED0KPxlJGxqvWWGm0Xf0QcSyAUNdIRBCHcXiw2xWzaXda5y0DvCVITPwOg49gR8UuBLgydiiHXXXNZqsJMsfZdWFm2iBxs79mLsHStrJGb2jOLeCOFBPw2P7iVDNLUwNywiCoyJwocQSBMsb/19zU1MarjN92ot9/9Zn3qk3+pZ555UqGQz5T8kBIbdfbBYaVTSfUHIbXaUrHUULPFR2NVHxUzXblVUyKeNEJbuVoym/lILKIO8zljEbLDECCHqGVZ8JAvQ/ThoE5fuuz2Mq8jAN1T+20ELzYq0Df+3lvjNwH069ntbL5mswV++lrAA6K92Dm7R+3iLNOy/Rz/B0QFDANgQ4EOWM3900MPPWR7OcBxrNkBagGDeR9rBOpy9ousiYBrfBa25ABxgLWAt6heUUdzHLwOUBiFKgA4YC7gONbl2Eh/9rOfNQCe7HKLB6lWDYCn7kANg9dxPADA/B7gl/thAHcAbI4bgJ7j+O3f/m2zfrfIlXWXLwcgefMl58h3eNnQHBv7Wm8P6ynQvXsr3sf9Ci5NtNUnP/lJO34AdFTl7IepedBuKM45R8/CHaIBoDrKXxS7tCGfBdDI56L8BfhG/Q8QzpN25PP5HeA658renO/22pJaCg/Ir7Q9r8PBku/hd965kJXO9cDCnfPluyEg8JleBj0EfM6B93gOBR5Yvgmgvw7mju8DoHtxXHaPYTWHV5p1Q0qBoMHTI5hAwGAse2ORvsAY8zLUGReo1nkyHulnkCxwpWB84SjBnICrBH/zxhmkDvofThWeI9mrttwbSoFODYgyE7tZFyXuZA8A6G0N/G1zfqMWJH9E5RpkTeLoAvrGY8/r8ae+pXq7pVp3oNzkVr3r3W/VicNTSnfaWrt4QZ9/5Hk9uTjQLccP6rffeVxR30Czy1U9+q0X9chTzygwKGg8WdMv/cL7deDgLWr3A3r2xTX9L//bX2l+dU3HbzmoP/qjXzWXvJi/r2QA0UJFiWBA8VBUvXZXXVzMhjXK10FP3jyEzRbYbIHNFthsgc0W+BFa4BoA/Za33jnAdhHlVjqRssxhBw74zM6d31Ec6zbbBhS0mi3baJO1jZVqLMoGCjVPd5hXDjDkFLAUHGuVgsqFFeWX5zU5njXLTjbZTgU8MCvOXbt3WC7jyvKillfITCeHKqWJiVFN79ph9ul79uyybNeF+VnLuuTz77rrdo1s365EOq1+oyVfKGqq80Gzo167r15noC9+8QE9+ug3NTe3bMVYQHSsPQHRm02Xz8wmjpsR8lEPHzmgBx/6kl566UW1uw0d2L9Xx08c0x133qrpnTuUymYViCWsIN0lRzVf0uzMrP6/L/6DFpdXlM2Oanl1TXMLy7p8Zd4A9HgyYxmXAL5kPe/cs19btk4L3VoAZXYwYiptivSBABsiComAmy4DvVavmvrGwGFycHsuA9WA2aESB9tTwJCVpaUhkAKADhjzsoX7xgx0y5lq1Q3Ey6SSpuYCtHGZWXFTpWHVD8BhN6JhZ9/Nv9m0RcMombF/j2lqErv+LcZQZvMLY5ubTl7Plo8MYArxFJIbnaapH5Mx1NOASNjfosR0IPFoNm32/dhJO3vylhX6abd6rW3Z8oAJ4UhCrTa5qm01mx1TmJFP72U8c7PI+1E13nzLCdtc33f/O/SlL/6DHvzSA8IKjixciuioClHKuQz0EWWyo4okkmbrjnIOjR/gfygYcQA6KDbgp+GfznLYu0H2IPWXC4xDyBd75g7hmoBjfcUiQQPMg37AoYJqFeyXWyrm17SyOG/Xpd/pqlauCxfpWJT2TJjDAYp7gAOIA17erQE5VsBFWYrKsGmFZtjha2sVXbg4azbKAOgorvr9oAZ9zn2AG6vgnLSxcPfLyBOmQIcw03R53PQjs8wywodTvtMnKSSg9G81mrp69Yop4bZsmbLn+MSEEQAoeMwtzFvu7ujYuG67804jPABYPfHkt1QolLRjx05TtAGgMy6xeJ+YnDJAAdDKihA8h4p/0/0PySHub5z/0Loc8Lx//QC6ExVbmPl1TazOlpUpwIHQ/NtTnQGKml2gkYRwDnDgOeAOQAZjEHIRjh3YWQOkDt88BN3JgncggaeSTqbSdrOIbTaAAgQG3AfWjdfNnnmY+4BqdGjHCnBEQR+gwZ2bOz9rTbO58OzxhmQPIyS8fCN87U3xtT+/HgF0MriC/b5C9E/cOXAXwSLf5zf7ZUZruwvoVLPrByGBNrJ2slxoQK6ujXFHQsARxCAR54AwbB6DSQAxUR36ITbhihE30Lw7GDhbdAPtY2rxeUMikmUjE9zQa9uaCRjHfGC5xbzD5myiARyozssB0EPBgUp5lC59A76xkCYqAbLNvr17dOLEMbN/LxTWdPXyBS0uzlssRCQS0J7dO/WmGw/bfMscg0qXWBRss2vVikrligoo8sNxtfp+rRVrGgyiBqCfPTejRmOgVGpSK2tlFUs1dWCCWZw2HYj5GAJPQ6vL8wagY6lNNjsgOvMCRCYUoo6n0VeLOA2iUWIRVas1U+QzR/A3gFRT/dNnbV5272EOMjv4ZNKIYoCGELo8e0ez44+EFTfLd1xZuvL3yTonLqGv6e1TVizcs+8GVStVc7Ugl5g5g/zmxaUlc77A1t3QfbvxJ/vcKbDNeQSQzsBAihr0CyzJWdecMlx9v3y9kEKKKzCIa9AO2TMwiOr+e9+jGw8dVTQUNxUG6/j84oxOvfCUAeg9X0P9YEO+UFuh+EDB6MAAdGJkmPNY84xAtQFAdxburE7rs+OQCEPDDWxfwz4CtbnNT4Jw1rX+SZ8O4zCTzhiAHoompWBUPX9Ug0BEAz/PoAZGHnH/AaADSAZ8ZKC3FVJH/k5V9eKigv2W4kH4BG31WliGVzk0m8+BuLvsIQd+m9NYl5n3vP5PuwKIEkFCn4CM2cZhZ7juEKHDCUDiS6UiisVC6qIc7tLuPo1k47Z3qFQrGvSwlfRpbHzU2qtUcrEktBtgr2XX+3GWiNmeolptmtNJfxDUxUur8vm7Sqb9tpcZm5gw9fji8qLZotdw9RkSPFIZCChppRIZtWs91cotFVeLKhZLVuxmn5DOprRv314D01GUb9ux3Ug0kNaYf2gLLN1/5u336u677zE3I9ZCDYK6+56368CBQyoUilb4xnGpXMxbHAPzQjyZUog82VpNFXK/6zVFcV/o9cyhqVQsKp9fMzCdPQJj8fzZl2xOGBsZ0ezMFV28eF7tZt3mR1TkWzm+DGpqVOYxhWNJZXKjBqATwVNtuv0XBEbiiNi3QgpgLAUhW7AO9dye1Bw0WB9xV6ES2AfI9ikSoMAWUKdaVHFxRrVSwVx5iNLAdYnxRcwP02silbCxwpy5srZqID/3FpA3ieqBmEOkhT0hLDHf890A1pBQzfK+ZbnxE+M53XzymN55/z36u8/9jV44fcrcD3DAqpSwfe8oHI4b2ALZtdHoa35xTZVaW+0OIHlSLSIvqgWN5EbMMr5SKxtwzvj0BSEtQsQyWt06oY5xB6XAT7SEP6jvXLn6CkCFeyHACSzPUWHeddddBl6w1/qXemzMOLf1bgjue+v9RlXXq5HqNhXo/1JXavN7Nlvg9d8CHoDuWZRzxABurPvs7Vij2O8BvgLyYuWNipTfA35TO0AxTS2B/RtqVT6TfSJzJfMVIC/xEPwbQA1FO0A04BzgOU/Abj4XoBsVO0AewB5rO/fFECo5Bo6Fz/NAeoBywDzuDVC6so/iZ4BgAGpqJBwTTwB0fse5YVEOmMz7rp1TPQcOQGHmfM6TOZ7PAEDm3959te3mLNLLge+0C+1A3Q0Ldo6f8wSg5th4oDYHpGbvwXkBQEI+QK3L+fDg82kjctM55k984hMGtpNFzt9oQ4gNrIGsRbQRx0s7oib2lPlcLy/LHEICx0MdAPCd2g9kA/5OW0CE4HwhKXB8nAvnioqea0z7GokZp5l2264B15/HJoD+OhjrPwBA5/pwnb1YAu9o6Sdca8YWADq1Nl7LtaZv0lf4G/2EPgyBFfILY8wD3SGu0P8Yv08++aS9//bbb7f+zJzB34xcPSTJ8JmMcfo3c8yrPt5AAHoT59LeMJLuVQB0f6Bj991WfaQmqCh+nna/Wqp01OU+JxJQm3pZiBqQT6FeX5FaXul+SbXoiGaVU6jf0/ZIRxF1VW/3pUhSZaKbwl0lfTUN+j5Vm2G7HzhzcUn//o8/paVCXu/62bfp93737VZLzIX7qtXWNBqLKkpJoE0UUEQt7v3sPvr66mqvg96+eQibLbDZApstsNkCmy3wfVrgGgD94I17SA02+8XxsQkl40mn4KDIGIwqDijQk1m3U5RCgc6GmJsZ8gMpy6J4A+SNxqNmO84mhgL/yFhOczOXtTg7o6W5OY2PppWMR+y92JKixJycHLNi5+hYznKUK9WSZWH6/BSNu7rzztt0/ORx3XDwgCrFNV25eF5PfesJy0b/mbt/RtmpSUXiCXWrNfkDEfnDMXXYCAgb2Ji+8fVv6sknntbZM5c0P7ektRWASpZ0wOiI2dazEbth317deuvNuvXWk/rCFz6nU889rXI1r+nprTp8ZL/uuPM2TU/vsAJoIpGx4jrgeaVS09LKqr7yla9a9u3o6ITmFpY0v7CsxZW8KfbaPQrWIbO/xQ7zhgNHNLllh0qVqqnBKDKjcgY8D4ejDgAjr5xCY8+BcAA8FA0tDxOQpdd1FswALaZqbBiwsLK8ZKA3lt5moTm0lcbeElCPAqQ9/T7LGkW1Q+ER5Q0ZmWyIKajv2LFdF89fNJIENzajI6MaGx2z76SwjaU415G/Ye3PTSo3g9y4cnPGzRsFdIqqZo8fj5lduAHoGigeDVnuea+L2hEVJyBxSCMZMm0DanfIuA0aWIidOkX2Rr2tYrmmZqunYCimerOrSrWpaq1hKsLpnbu0tITNWkOTkxNWGCbbfeeuadu8v+Wut+hrDz+sxx57zBXxsUgyoIbiZ0jBKGrfUWWyY+YagD08APrAgEjnbIAKFTAMYMKkVmxhzeIWcM3ZuRvcYD87gNvZjQ+vmQ/gua9IiDHn8nkbtbLq1ZJlo1PgJhMd0IjiM5myZGpjhRyLphTwYyNPjAEKvZrdzANkhcJBhSMBA6YG/r6BCSiLAY0KxbIuXbqqcBBAxVm4dzvkKfsNKESBjmq9TZav32cALze1xlhvYbnsADOKxt7v+R1FAkA45g6UcPQ/fkdRAfUYYDvXACV1vdlQCKu6ECxZZz2OPTIkACMw+LHspz8HTQ0Yi/FdcQM5eK0VFTy1uQcWDwH1dav8Yd73oOts/d3I+KcfDjt/ZSboP/kuA9AdAO2KI14/cApRA89xUCCSogZoVLdxBnCeSqGyDCq/tmrj1vqIkQTcM5NJC+t2xjHqZYBd1NO0fTyesAKN2dph+w3It07gcG1EsQqVp4HCwycHC7Th+uKG2IEhAcAU6NZXf/BjYwH9dQmg9/sK01ex0m011apV1em4eS9OscmPXXtfTYCVIRhGnwdcZM41hezQGt+wcvLJh23oM6DdKR9RUw6Ismg01QPoIwbC5zdQK0xOL3bkPp8RHhot+gI/k+kdtt8Z6ANIj2U7QKiZa7unZdFTQPMBBrFWAQ511O02LAbi0KGDGsnlLNv4qScf147tW3XH7beZewrWzC88/6xOv3DK3Eh279qhm28+rrvuvN0AX+b8cj5vsQs4R6A+NWU19+HRhFr9gFaLVbVaPpVLbX35y4/p6syqfL64iuWGZVpjhU3/9QUgeuEA0lStXtHy4owq5TUlElED0HGXqZQr6rY7CvoCTj3q96ndrNn/Id8BhANoU/jDSjqCohzlKNfDxhFthPLZ5Wpb9AjWjl2Ae2ITnFsD+xIIPUZkIKYk5FfILwMcOcdkKmUuKbks1pw424zbz7jGzM7MWXZ9pVI3K3dTa9tYGeaODwF0y0F3Zu0GxFrsAuSjEBEpqGD98nXDCipmoHm/FbIMdH5+533v1Y2HjikWjlvRk7V9buHqOoA+CDQ1CCL9bSsU6ysQ6TsAXR2bZ7DXdgA6GehuLTEHA+hdDqVzSlxv3cFJBLtrn0+1ZsMASgONLVvAKWIhhUHwSGey6vR8ahDzHMvKF2achC3rDkKIAfj8Z3ExHfl9mP23Feb/vYZ69aL2bJ/Q0YN71GmU1WVf0e1aMbVWayg3Nq5yrakrswu6dPmK7RtwL6lUqvZvDpvrmkxGhhwmrisElr6NK9TAqNRZN6enJzU1mVuPu6BYduTQAQPkn3n2GReR0etq5+5dyucbevE7MwoT1R0gemZgIPbWrVvUbnW1uLim8xdnbK8zOjZqaxAKbrLFGWOMU8Bo1Ow4Ar105qV1MmMml7U+Ui7W1G4AEgeViKUNQJ+bn7e4hmyWXPe0FehLlZIp0iEDUCCu1OhnPo2NjWvP3hu0fccOLa+smmX73n37NTW1Rel0xvYfEEVqWLQvzlt/Zn1OGrAcsjYmuoa5ftv2HbZf8hRj2LgDpI+NjpgjzMLcjJq1qnKZtL797dN67tQz6jSb1hat5kAHD+/T9unt8oWSqrd6qjW7CkVjBqCTgd7uSa0uBCTKdmxeQhaBhBtK0I9jBcQjFOdY/AfMcQc3EGxz2OcxZ+IKkooE1a9XVF6eV2F1SZ1Ww9Y8zqPaqBuJycYXDiLxqO1jjBwBWSQYcPndw77ebbVsD88+l/mFOCks5CEfsvcDPAfXDocCOrB/j97y5tt1+vSzWpi/apFTEP4o/HfbRNekND4+pVZroFq1o3yxpka7r+4goHgirVa3p6W1FWVzOTuu5fyymq2GjY1w1EV9DIw04DYqrDPm/MKMgVre59eZmTm3l3kdKdA3qs03HtvG3F4PzPGO2wPaef0mgP5P7Zo2/77ZAj89LeCppj3rb87cU6x61uTs4bBXZ98HWMs9DeAqtQNes1HZDdjK36gpAMZRXwJ44zWs/3wWdQcegHEoW1kXPet2XgdABwjN2uhF/gHkomy1qI0hYM3PAHR8H8dEXYPXWXRLoWDH4KnTIXcB8HGfx/sgd/LZ3rl4c6VHQKI9eB3nCCjIPhDgj2PbCPzxPs/u3lP3elnsANx8B7UWzt0Dmzkvjo3j5PM4Ls+ynj0W4DufyTHy+QD4H//4x03Fj4U+YDaAJp8PmYDP4MlraUuIC7yfYwac57s5JkB3HrQFQDptDKGBv0MM4Hp4nwHIT9sA0PNejpFrT/vw2RyvFxHHZ24C6K+DOeP7gM7uvotoIPY1LsKOh0dopi/RNyBYQMDg2uIAiVCJ/vXEE09YnwQIR01OP+A1uCjgmgCxg3FPf/aIF7g7MDY9wosH3DNG6FN8FmOV+eNVH28oAN3KvK5NPfW5EcqpEXDf17Z7QxxKIXtHIrjf4drJXjSkQdBnkYlEDjX6kPCDivgHig2aCndLqvfDqkdG1G81FGpVlYyFVGt1FI5n1eXurtNQXF35BxHNL1f00vm8nn7+gv7281/SvgM36CP/zQd1002jtruNqafC2rymx8cVGHTVqtQUjafV5p4VIqvFkgI8/Hj/70Qh3AO7Pbf9b/Ox2QI/MS3gOY06F1FXL34t/9/YID/cZ1il9Icex+Bb/xwXwXNI3fhZGz/4ZZHYD/y2H3ZiWG/il2v0r63dX62tqTNe73X1OdPjH+HhRIg/wgf81L/1GgB9/w0TA8u8Dkc0OjKmBLmVA2xjyS2N2/+JZu22e6a0Y4PMJpuNDbgRSiGsn5stl1mInWEkGtaWbVssA/Kl73zbAPRqoWS23YCkdnMQcPbR2HGiOqJEizqOBTCdTZqqHZD9rW+7SydO3qTde/eohLruykW9+OILBtQfPXqj/OGwWa5SMEMlksiMKjcyrkQyq2Aorq889LC+/rWv68XTZ7Q4t6xisaqAwgbUmcWxT2a/OzkxphPHj+nW207qq199UKdfPKV8flmZbNxs3O+++y06cHC/tkxtVb9PFi2KaICDhlZW8/rq1x4xW1jAPwDdVpcs6qSWVvO6MjOvWpMiZ0SpTE4HDx/V1u07VarUTEkMa9CBtKicw04B2e+ahTuFZIp0nh0a6ixPge4KiWY0awrXUqmo5YUFs7cFuHPh0S5fGcDGFOhk6gLGByBDNA3Q2zI1oZ3T2zWSy2ppecluXABFAc9R59jNZCRmanPbIJu6x930cCPUqDbshpZNMDdxFCTX1vJq1FHYuuIiBWiKi412w3KWAdApiKM8B0BPpWKaGMtqJJcyC+Bqtaxt27Zr65ZtpuYkw3tpcVWLKwU1ml2lkjlT9QOiLy267PnxiUkrygOYZbNp66NYyVKcJf98z649lvXFDZ6x40Nhy6YkroAFs671AAAgAElEQVRW4t/p7KjSWSzck8O82K7L8UGhbhbukBtoRwBMlhMPkHQZuev/bQDQ6dtsfFFgBcgARbkoQDeUX021GlU161U1GxW1GnUD0vvdjuVopxNxA7Fbjba5Ffh9Ieu75Qp2zHU1sZDGEpxxF0ECCGGhbSAAk+X27duMULC4tCLfICr5KDCH1wF0XmMqSrCeHhnqKENj7uY8ELDMeBScdCIUoPQBiBzAR/QRbrIBz3ErMJDGXAek6WEuGnEPq0aMqSoAM5hM9ip57bR4wFRzZMsDpvMz+faxaMIs3kMhFP8vZ6Cv27Vfkzpvm3N3q2FkCJi7DkB35sbX8wBgvd7XuhtFD0B3P3gWyqYj7robG8BxxiUqQcawB6AniCgI+LW8vGjkGIAiu0kafuboyIgVFxhLWP9i0c7cGo3FlIiT+RyznymeWPHaU40Nt1SQIhjDflR6HoA+vKHwyB4GtHkbMOc5ez3NZK/xCu6vRwAd9TmrSSoYVL9RV9OIJOR1hxWNOXISNu0oHVEBmyU+tpKdtlZxRumgDGdOAhYZ2JzFOIDEAEBi/+dnAF1/ULFg2CzJcWZptTuWO5ZMZ1SqVuw7AO2Z4wGH+Fxb98IhA/kAhlnjzDnCVOiA9U55bhbI1q+xdce5oK1gYKDx8VHt27vPQDQcR7711OOaGB/TTceOGViOlfV3XjytixfPqVzKa++enbrp2FGdPHnc5l1s3NdWlo14FQ6RH+xA1GgiaQA6tmulWluNprS2UtVnPvNFnT2HijVqJLBQOG625xA0AM2J2uj2WqrWSlpZnlO9WlQumzJCFgB6qVA0FXpARKWEDQTHthmQjWPIF/JWEAF45OcIESORyHDNgmjj2ok9JuQgxqnlLJvS06lzAO5QMwOg45LD9wDgQS1xDg99A497Pb+BsVOTYxodzRkIubCwamQ3N/6HS6btC1hboS85bovN7esA+jADnesDjhjgbyBmAfl6YYUMQI9J7bBkgHpc77rvPbrx8E22p2L8Ms/OLlzRqeef0iOPPSQBnofaBqAHoz35I10D0PuYnxvpI2BRFoDAkJcgb/QHHSNZ2cy1MQN9aONO/+Y8WhAIcBeKxlSFOGauIyGbV5hnAQ39oZh6vrB6/pgGpkIP49Fv1t0vA+jEU3QUUEcBX0shX1tRf0eZiAw8v+Wmw1qev6JKcVWddsvszBkTNxw4bLE3K/mS5czn8wVTk0PEZMxBxARAZ/8BmRJwnetG1MDKyqoK+YpFuHTaXR06vEv7b5g2UNiyr0MhHTtxk7l7PPrwV42wBflo78GDmp9f0ZPfPKXxyREjZVTLNU3v3Kmdu3crEI5qbbWgi+cu2zzAA5ILBbpSuax77r1Ho6NjWl5d0eTUhPXDRx79msqVktsvTk1an5i9uiD1I/INiIroqFatmTIZsJd1OZ1O2T4BUk6+WFYw5NfISNLey/cSz4FzTiqV1tzcvMbGJnTb7XdaoZs+GwxFjIQCMRIFOXvtiYlxc2eJxRNaMMehqprYok5tMVt3QImrMzNWuGQcUMiemppQcW1F5WJBjVpVhfyqSsWCgdrdNmBzU9mRtOXAZ0anVG+jBG/ansgA9PQI5TSLISI2x3wPfKH1uAMU6BAr2XMZgB4MKEqOqwHoKMSb9l3hYEBpyJPNiqpEPpTWLAOd+Yw5M18q2t6em7xGy0U9sC46MJo5cVikZa70QZBp25NIAyJmMqm0wkNCH+QBzp9jadWrymZT2rlzu6qVNdUbVZvjIXiwPwqH/LYWxONpNRpEPziHg3bPOSegtif2oFguKZVJ2958tbBsY4O9F6NwPQBl+A/nWOLd1DuS1oX5xfU1lHX09aBA9wAk9hOeUtIDccxpyOZbRzD0QPWNtq2bAPp1b502X7jZAj/RLWD3F+yxuf+A0Ah7zfZVEC27ds/ikW8Aunmd57bBXo7XMN9w/8n9jwfaeqp2wGr+zufwfl7nAbcAcHyPlynunG4cCuUpZfluL2/cm9v4u6tnOfcNjsnd4/nse7xj94A572dey+82zo8uIg+SO8KIlzO9PaK1p0DH7pzzpmYCUOgp0L228sDJjSp03uudv6fk36h09+7NvGOiNuPdq9FW3jxP/QMAHTU7eejYqAPI83evTT0gm+O2Ogp1gGHmtWfb7eW6c1z8GxCd70NJ7L3fA/i5NuzzuTaA8Bybp4j31hpP0bypQH8dTRE/IAPd699eP6DP0l+4v/Hs+qkFMg491wj2tfQBz7WBPkN/8OzY2bN6wLpn727uZIOB7WPpW/RFc44b7kloLX7ms72x+Kot+AYC0Fudl50Xh5WtDf6BFIs2xu2xtxwKJAaWBTfci24EkYcxStwnC4V6QB2fm5uJO+MT3B7W5ZYHB1KgL83PlvT5v39Qn/37L2q1WFYik9b7f/F9+vV/8wuKw882qdpAwUFbQcjV7P2JMkQaRKQq99EDSNgu5umfD0h/hVni91xuC3ZiPr/O+t/raMRtHspmC7xKCzgs5wcDt9+/4X5U0JQYNiOGvyYizDACk5v51/wAg3CCES/MwiPKvPyR1wLow5+/5+SvDxP43kPlGNhP/nCkg1d/vQecX/v/70+IgIjkRXq81makKSAzXH+1/7V+00/q+64B0A/szgxQo8GAJdsvEorY2oyqOBaJKxwMOwaZKYBCphgChCT/lE1Lo1V3+X8oyinYUlAfdLV12xZNTE3o1DPPanVhSX7ej7KdjJQYoFnAQNUkxbJBV4VS3gruqKCjibAptCiq3nb7SR05ckjbtm01dfrS8oLm5mZsII+O5JwSvtUyi8lkZkSjk9t047HjGh3fqoHC+vzf/p0e/McH9e0XzqhUQA3XVzREAdNnhbNkPG7HgELl4IF9OnHiqE6dekrnL7yktbVlBYN9TUzldP/995iKGcZwoUCWccu2HvUGwEtej379G5pfWHJswFhCo+OTOnzkJl2emdO3njmlhSWUQn3LeT546E3aNr3bVIo9ejPFRwNfHTANmIOSJ5bAMp1s6pZTmw/zilGNA9LZTRlbhD6FQIqieS3MzRqADngHsM57DBwY2gJb0ZlnIGi56YDnd95+q1n8oph6/PHHLWcMkkSn1XHXnde2Oqby82zbM+ms3fhxBDNXZ5RKYrkPIzxmTFIKg6Vi2Yqq2dGcWt22SpWyGu36EEAPmi15OMxNK5lYI9q7Z1rjoxnL1ckXVnXyxEnLxr5KhvaFyzp79qKuzi5aLvnk5HZFyEHv+XTu7EUDk8kFxWbdmKmW7Qm4AkvWgS4oR1FzeTdqKMwAvGrVhinzUHSlMiNKprMKR+PqDqR6E6anA2PJczVwjZt068PBoZp3owLdmd2+UoGOpREsUEgDZuCsbrtmSsxGvWIKrE6rbkp08o95DY4BFJvHcyMqrBW1soSFqRuDuBTULIKgZedi6uQ4qmTya7tqtutmEctxAhSRUVqpogokG5wb/ph6ptIGGESeByuJ83JgDePaKQV81l4oHqlcM1acvbIrjGDdvnPnLivwP3fqWW3Zss1U6kuLi7rl5lt0zz336NSp53Th4kUDIgBksHGnsMwxcT7hEIq8sBEgggGODWcCCtbY7GLp/r2bYLceekvAkJ47VIYa5GgAuulDr3MWd2PEQXLX8xgqPocfb8v0sNBvylkyZTtkn5OpWzeQ3OzbcRQIkLsNiUEGoEOYcPbzqNTgF/gs3zqXzanOe1FRdyg2uPxzVMOmchg6BNhxr2epu0AB5g6PpGT25Haj6doMlbUpd52n87BQBCj+ys2HV0j/Qa3xsvr+etrMvcZTZVz/O175ymuPa+PPVvAyAL2vFJuEZkPtes0U04DnRE/ghIAjAmA44x9HEdoSC+QzZ8+aWpdxQxvSTj20lgagB4w0Y+sWbToYKB1Naio3YSQTxkm13jAgLAfwhrtAp6MYKu+BrL+bwp0iIQ4iOFIYeE6RDVcKGfhL/jO50E55jgc24DB9p22xD+lUShAscJwADL9w7owy6ZR27Zw2kKzfbRvJrFwqmmX7ti2T2r17p/bt3c3VN4X6KhnDFDh9MqA7OzJiKuFgIqV+IKwqAFLTp5Xlij75qc/r3LlZ+f0QA0aVhqCWGzWl7sLivKIxVKhYpZdUWFu0jOaJ8RHlsmkj3JBXXq/VLWECshbPkB+r5646raYWFxdM+YKVNSOddRhg38AaojLM3cNFItBWgOjJeMLayUzFhzbfkHoovJlLSxCSEUQW2g4Dcea0mArFlmbni0omcCOImJsDOcelclOZDIr5uNnwm1oUQpuP0oDbbcJF82zQnVsF6wHD1pGjANB9HoBOBrriUickXzeikA8A/b1DAB1yEvNaXzPzl/Xs80/qkce+LH+4I1/YAeiBSNd+bgGg+ygosz9wCnTITMzHloM+JF+gQHcJDRbYbtfZShiMez9FEZ9cDERMq6ZY7to8DDENG/ed07uVyY0rFM+o0sA6HiVtWMJK0xTojsxoYL4B6LgRtRXytZSKDLRzKqOTN+7XyWOHdO47z2txfsb6Qblcsf3MiVtu1cj4pH0m5MLVlVUjsa0sr5gibHFhwY4VFQk2jOz1cEo4e+asvv3iizZPFgoVVcpd3XTTfh0/flAH9++3SAvmk0M3HTMQ/pGHHlAum9H26Z3acWC/Zq5e1eOPfl0HDh4yu/75uUUj2fH3kaktRkpbnpkzctnCwpIp4lCtQRL94Ac/qJ27dqlYKppbQ7FU0AMPfEnVWsX2yuxvUcVfvTKrYDClbieol146b4VhrMGvzlyxcxgbH9OWrZM215x67iX5A33t2T1pc7hFRnS7yo2MmGPLS989Y84Ib7/7nqHTCHN9wpxd5hfm9cILp2xft237dnPbwTlgYXFJS8urtgdNZbLWVyAu5gsQDZuaGB9XFJLpAKebqlaXF3XuzBmlk3FNTYwrGWcv0FG1XDIXBlTlE1t3qdMPqIoCPRJVJJ5UPJU1JXaHGCKSAyDyBUJmze+cYwI2FhmnngId1QsKcB9xFa2mAgDoAb9SkGgbZVVXF9Ru1NTH+cbn02p+VSv5NSMsUAekr5rCBoPKOLa4A7NxN0IUrjwhrPzblmOOywXzzWhuxPLiGR/MPfQRXoerD21HP85lIQH6VSo31GrhduBTNsP8DjFWajVZP3ETIQ89aOfbYU2wZ0+JVFKBcECF0prCsYiyIzlVa00jdhrQPyTbmBDd1liAZ7fcXl5cecU6+HoA0D3gib3dxjWdorcHmni/36g020ik46QAX7ALJtsYK9aPfOQjpiSDDHg9+4nXuifYfN9mC2y2wOujBa4F0LmP9Ig3zB3ePOKB1Z7ym3WQJ/eV/I37F+/13md4Z+iB3BDF+Bvzi5ej7OUqe4Ac67EHiLM/NOcu9kRDkN+blzYe10bSEHMjn8HxeO5r3A/w+42f66moLWYv5EQiPDYSjbx7H0DAc+fOrWeKAyJ6oD/v2Ug2eDXnD+8+iu83tzHuM2Kx9bbzfu+pgTcSBvgb342iHNU+NS0s2dnTeK/b6EjitYun9vXA7o1zv/d9VhuAAWzRhAHbmwF2esfBeXENaB+PsOARFDxFMz9773XuUxARqUVc773862Mc/MQcxQ8Ana8F0LlePCCDbCR+eH3FdkJDxz7vtVxbxpc39ulLnpuDR6TwiCDeuNrozuCNr43EmO/b9m8kAB3nxWF04WvrS65u5njVng/SRgWlF4k4VGsPX+X2rH7DAAI96hZdPfb4d/Un/9fHNDE1rj037NZ7f/5dGh0fVQw9jAs6M+U5ADrOeUTnmbemzyrQr+3wf8R32W0JwD3Egust6/2I37n59s0W+PG0gOcM+k87hP6g7/9RxgHKZ6/E9FrO0Y3H4I+gRAe8htjoAejuvvoVojeiW19Rw78WQL9OhfqrnuAwYnMdQH8trfCjvceVG5140TPauO7/D78aWGQTQP9RrsM1APqOsdCAgve2bZOWF43Kp98dmIU7T4OV+s6iFICLzQxFH7PzDPjV6XdsFQUMD4Rgr/UN+JncOqWpLZO6cPa8SvmSAly1IYgO4EcBudvrKJmMm3oKNdvExJhGRrCtbFoRGDBpYsoVILdv3WLKFOxpsPjm/e1OW2urq2p3OsqOjFnxHwv3Q0eOKRZPq5Cv6v9n7z2DJTvPM7Gnc859c5ocMYNIEiJASqAgBlFcrlbataW1vbJkqbRlu0p/VuWyf2ztD9truUplV/mntKbltSULIsUkUhQTiEQC4GBmMDnfHLtv55xcz/Od707P5ZBCIEEQvI3quoN7O5zznS+d90l/88zn8J1vPYdSoQaPiwX8CM3b0ai1sJnLIRoKISYA3Y3JCSqxp3DjxmVsba3JmnZ0LIlDh6bx5JOPyza33mii2zWFNgKArTZtxOu4fuMmctsFtNtd5UYeOnwcH//kp9FodXD1xi2cPXcJ8wvLKFZqGJ+cRWZkHL0BVdAB+PxBAbUEcW1xnm1qrFtpx0z1MQv2BkRX8ZwqPsfCnZsWKra383msLC4qA10AOgElgsdEpLmxoeqQKkA/FXpe2YFOTozhyScel6KLbcpsIhaReY3r1bquOwEoqs4V0csiZqerfsJMItq6X7l8RcorPuJxUywj69QC6IlMUgX9RquBeouK2w4CPhfCIdqOM8eyidnZCZw+dQzjoxlZm29tbeDY0aPYf+AA5heXsbi4gsWFVQHo9WYHY6PTiMbTspq9eOGq1P+dLvO1jEXZ2tqqFJ0EdEkMoFqaed7m5pQAUdPkzCvb3Si9aGsbTaQQiydlXcrMel4/afjdBGdof242tsq0dDKz77Ftd9JijX273bAShjO2uz6PC34/LyzV58xorxslequBYoH2sx34vG6pS7vNFnxu2sTWUSk3ZIlOW3MSXYrFivod+34w6AdVzbRi58zK3FyeH8EjKm/ZkVgkxsCPTseFZp3gHUGmgOzxeZTtbltjmgAUs6ItgN5qGFY/gatIyADoAio9JEAEMTszi1azrZvyZDIlC+XN9XWceuAUPvjEE7h18zaWlpexkduSTTSVj0Ent41ZylTVcwLhWDIe7W7ZtvO4EvGEVJf3vY8QrmWti81Ngl1QWbswhes3tnkXBDDEZn5D0+tOZLphAuvG0CG4UA1HUIKqc7o8UI3Ja0EHCLlAcDyiL5CTQLtxMTDFaqptSTBi25prYkgwVC1z3BIIZrGFKkgSYYwi2rCODdZnHBFkHitA3oBonGMFrfE7rF27biy4HFtF7b0q/B8FVts2erOF8XcCQPf3uwh22vB021JAUl1BdjrPnVm6xVJJpJN4MoF0JoNYPI5Wu40bt26iwevlFNdIDGPGr3HsJqmDwKpR4g2Y6w0vIp4gPFIsMyvbhbHxcUzNzODW/AIKxSIGHuZo05JxgE7fWByzL5j+yqtkbNtZH6Ji1QDI3AgSiCGQYyIuQAA9RKXsQIB9NptGJpNGMh6TVTLHPQEyxgXUKkVFeLRbjMEAAn6PgGsC6sxJ55hmf+D3MIIhlc0iw9iFTFYZ6DfurKDZGKDRAC5fvo1anREfYxi4AlKdut1eAYpUj2ezSfj8bjSaFZRLOfTaDYyOZZBOJgRIb21uoloqo9fpGTUobd9JuOu2BKAzp5mF0Fqd6zPXKt50G5U1wTiOFcVSEJiiUwPXmFhEv2u1aD/N30PZ2FS3k9wjKhpz6b0B1KS86ckSu9XqYX0jb9wgMJCCl/x52lBzrHB/Q9cLOdMMAegCzh3vIx6BwHMLoNMoT2QIbm5pWe2H3xVRDjrV57R0J4BuLNwfQtBvCp10lllauYPXXn8F33nh6/AEqDoniN7RT/g6aPWqIjZpX0UFeo8gugHQ5UIzoNU/bdWNW8FdAJ2RMaZYSWSd7gf2vPJU5QYCSI+MygmE/Xl8bBKJ9CiC0RSqTZcDoDMD3a3+ayhhnDeoQW7r6XXTwp25511kYz6cOjqHh04eQX59Cc16Sc4Euga+AOKpNPyhCNy+IBrNNhr1FqqVms6FwPfr588jl8trSnnf+x6TxTqJFa++chavvPwateHaJ46NTsiG+/jxIzjl5HBSkU2l+FZuE889+6zWelps89w2tjaVbf/QIw9rTV9cWEKr1ZbTTyY7Krcf7mN47Tg+ua+hCpyWpR//+MelMi8WC+rrJEFx78T+SXIGgXSuV9FoArl8HcsrOVy5dlMEh1gsgkuXL6LZrGH/gX0YGxtBPBHX2M9kkti3b1oFw3w+J8DxoUcexWPv/wDOvXZG/fzQocMYn5gWuW97M4ciLeA5RhoVkSNJXiHpzOMLoKvsBRJ8fIjGEiqV0c2Bz0ajqbWE+yBGilAB3qzXsLqyJEt4uhTVK3U06y10mh1kR5MIRcOoNvpw0ykhmpQbD7PQ6UhA4iIV2T4q4/3cb5jrSTcZldGUdd7XPtPnpkMHb/RYhetg0GlJI8Pfh30u1LY3sXbnOjwu9uGeQIBytSIC0+zcjKIzNrY21GZc36LxqFE11Wpa98LBIGLRqIiGJC+Vi2U5EnDeSdLe3uVWBIpcPdxu9Dot1Gp1kTqmpmmlzwiVokBvgtuRiEfEu3KZex2S0tyO6wOjPbiQeqQ8n5iZki0/XXvWNle1bnDyJqm2WqcdMOdszl8cgySHmrmDe0b+XN4y/dyug+8GAJ2gE4vS1hL4jYAVw+v4ngL9De0Y91601wI/Fy1g1eK6A1PNwq35zqqy+XsLklpwlXUlQz4L6T6I9QObh70bQLfEHmsfzc8bBqwtYG/V7BbUtSC9BWn5Oqrc+XkEkHmcfA0JdLrXcmzl7fdZYH13xrL9XOsSyO+zRCML1luA2P6NxEH+jSpbnrMFCy0Bgeez4zA25Pq1+36La6LNlrdAMwF6tqVVhFtw0ra5idap3aMKtmQFHhMBzGH3gB/Wae11tuClVSAPtzfrEDyu4Ws4rMwfXgt1N+rUVGx7WZX/G1mTfi4G1zt9kj9CgT5MrrOkFv60JJj7HaolrtgxyNfIaa/VkpOEzTW/Xx+xwLkl3wyT/d5Qs/xcAej3evXelaHYaqW18r0LoIvo6dSEQLI2NWKK7+piPVdHIhnV/jwzEka7w7qC2zjloQfPgE/ei/Kn+Wyq2fcA9DfUM/detNcCP6IFfjwA+ttp4h0ftbcoXd4D0N9O65v3Cqfo7yYJvLnPFcSyp0B/c412z6t3AegHsu7B4cP7cfrBk9hYXZdltykGE+QjzkdVicmitCxb2jFTGcniVjASNKpzqlc9LvTdfdlVpkfSSGfTUs5WClW0Km3593PJJWRD8FwAeoRKHBb4WpiYYG56UjmTVINEoiGBx9FoCPv3z2J8YhyjY7SvzKoIvrKyLCsgFrEIoLv8QXiCURw9fgoulx/Li6t45q//Fi+98DLQd8PnCSLgC8E9IJjaRalSUVExSFV8OIB4LIRYNIi1tRXUa2UEgsDRo7M4ffoo3vfYQ8oxfv31i+gPSCRwoVajUnwgZQoLc7UGs7C6SGVGcPT4SXzq07+JSCwp684Xv/sqLl6+hsXlFcQSWUTjKWVsEygMBMOo1pvKQ2fuN8EygjW01Kbihu3Ewq0KewJvWKgkuMBiLnMRBspyzOe3sLy4iAoV6ARPCA84mecstPPehJtbKvyodiTAwiz506dOCqWk3TQBDap++D0baxsqThJ8YrGZ106s6wEVQD58+tOfxtzsHM68egYLCwuybacCk0pvArulYkkF60gsoj7SG3RRa9bQ7RMYpoqblvVAu13FoYNzePzxRzAzNaH8WgLozB5NpTNY39hEPl9CsVDFzduLyBcqCIcTAtCZhX71yi1sbtIuti2VHTffudymwHOq2ngunVYLlVJZalPmifM8CLjz2oXDMQQCLAj7pT43CvSQCqfM6+Z1otqKRAeODb6HoK5l1lpml4qKDtxgM7HN2DNqU+aAEhwnoDXottBtN9BsVrXpHHTbigwgmEYFFa1Wm7U6Bh3mk1JN75IqmYo0quxphZvLF6SmpcqK5BKqz7nhZS4vv09KYxoRexmrEEY4mEC93sXiwjoNqOHzmc9iDZ6xAZyhqWzlTT3dH9jf6DzAk2ZfIyDGtuODin7atadSaVkbyy6VanbeEJUqsvQ/cOCgbo5KpQoK5ZKASUYV0DKaxWUCKLRrp1qc+cMEy/lvFuR5ngRCOJ5YlL77kDTXWVF2A+hmmZHdsqP8eqMzpYDmN6pAd+ySCboJ+CaQJUDtrtuDcpnbTSl9qaTl2DMgOW2p+buO1HOyp5bVNO0Laf1Olp0FxIzdIJ0FZMfuKCh4bfjkPGHmBQJ+lnxnjNnZJ+XuThCDiI/tmY4CfQf031HTUqnu/QFW33DB5o0A6v9Ye//kAfQefFSytOoQkO5x4+Chg8oTZjFneXUFW7kcwtEIEgTQsxmpU6lAv3j5klSbtLiWDb6ePUOMUOSIUa9oDiZo1BnA3QFCgZDILSTjkPBz6MgRXL56HetbWw5oblwBCGTKrt/tKIZ1VZzMc9dAqkrlfAswZb+nPTEdM1jsoko6qutMEGl2dhpzc7PYNzMjpevW1jryuS0BZF6PC9v5LRSL2yJakaTBvkh7dwJO7JNSe/u9GMlmMToxjvGpKWQnp1Fr9/D8986gVOL85EWr7YI/kEQ6PYlmC2i1WQg15DU+ozFa6Q3QbFVRKeVEChqhAj0RNwD6xobmXdpEe9kneUPO3GASR3od1OXO0BZZwNjvGWCcaxDdQ5inzqx0Ot4QxKSrA+M5aD1PwK7RpAqH6iA6jEgqLYcAXquAPyxlO0lvjF7hfL+Vy8u2mXMMo0WCgbBxJmiwaOhFOMT8b15jr6NAdwg8UqCblHqC5wSeNaw4tzOzeeCCu++FZxCA320U6K6OsXCnpfvHaOF+/EHtPziHEoxeWLmDs+eMAt2r3PMuXIG2QHR42/cA6IOB1wB6snDvYmAV6LsBdBlLGGIGi1ScCxhLIMDV7UOj3cboxASOnTgp+4m+ErcAACAASURBVO9KtQYfc+eDMXiDcXQQRM8VQN9lAHRuAw2AzvXEAOgeVwc+T0cAesDdQtTbxeG5cTxwdB9y60toNQhm0gnALyJCvdWVpZ/LR2tTWqQO0Gmx//k0J16+eEUuBLzmD54+pXVfiuvzV3DpwnXE4z5kMglMjI1J+c1YkrmZWbOH6bS0FrEgzbxF9mcWw2/P30axWmFQCiZnZrUGrq5todVsKC4hmxmR20mj0YLHQxJdENFYBNVKReA+1eexGEk3xkqe8/Ts7IziAThPb+dzmo8JdC8t53BrfhVLK052asAo0EnyOHnyGGLxqEB1jlnut7hWE+wl+fPFl17EQw8/gic+9CFsrK1qbLIPBukGMQDym1uoqSDeQjgaVjTLrVu3Vbby+ZmFnkAkFkc4EtP+hP26WCrLOp/jhw9anHPsSB3igNv8rqWFeSwvrmB7axvVchWTU2MIhkNY2SjAH0kgPTIhJyVfMIp2b4BKg4QiF0KRuEB1guiVWg0tOhX1DUmL+1Hy+Lj39HC0SIHeFWlGxTXOO64eKrl1rN65DqbOsABHEKBNoN3twsTkhGJyVtZXNfeyH9Mm3VjJNrTmkRiQSibRaxNUryO/VdC8l0xEkEmm1SeqZVrpD0QWjUVDIi4ROJiZzSAa8wtgZzRQsVR1XCQIoge1nnOuqNU7ciLifjASi2Fmbg6nHn4QsQSV6V3cWbilvPu1jU1sbVVQrjRFoOU14BwpNxyOR0YvOHvG9XxB1+TdBKCzXa3iUzsoXkNH9Te85g8ryew58OcegP6P7Xr2/r7XAj8/LWBBYDvHWaB7537ZsTa3cw3nmGEFugXjrB3zsIqb77HzlbUxt4CvVZjb13BNYb3DAt7DQLid43hPwMfwa6w61oL7dg4ctjG3FuWWGGDBPXvMuwF0e37DILcFqYcV1nyfbb9hO2rblvZYdgPNlqjAc7GKXgLzfFhFO9/D4yZhiufCe02C7FQM2+O118ie++42syQBO//zM0Sod9z47Hpg28oC58OfN0wO2L2m2M+17WDB+TdL1P75GW0/4TPdDTr/yZ/s7F8sgG4i7Jw9zf0OR3Ux3vuZwo29tnyfJZSQOMp7KvVzJzZmBygfIuCQDClXLcfNgp9pRNZGOCCC+w9rkn/374CaEfro8corZOy+6QYcHiP2zfZ47Jxm5wWOD96XfPnLX9Z9yezsLB555JEdso4ll3BckkBgBSqMAH17CnTnyIZcBq0a3ZGeOMrse1WZ5uWUVBjR1XaBe/I+0tmA9sR0pqIjajzGeEWWG43xO12nDIDOp/lu2rfvAehvunvtvWGvBXa1wE8XQH+74Lmm5z0F+o+lV7sGRoH+Vh974PlbbTn7vl0A+qMH/YPHP/AB/MpHfwVXL11VbqXP40Ov05cqhSpkY5FIRbgb7XYHhZJRwVCtN7NvWnaLW9s5qc9pbRiJRxCSWtzkSxdyZaze2UDIHwSzEgWWKS+Hyg9mnho71JHRDJKpBNqdprIwmVe4vLokgP2Bk8cwOzeLqelJAegEi8+fPyflEVVmzLRMjkxgbPoADh8/Cbq/Xr92C5//3Jfw8ne/D/Q9aDeYid2Gzx1A0BdEOBRGrVyWQjSTSsDjoSVsHZUK84p5cwE8+uhJPP74w3jw9HHML8zji1/8EhpNAn4d5HJGwcXMd4KCBFm5qYgnU5iZO4APPvkUZub2y7b91TOvC0C/dXsegVBMzw5V/VRAB8KoNZh1TBCFnxWU6qzRrEmFSjCO6kRlT7PRlAnbFwDCDSUBdGZzEkBZXV7eAdD5e5Ora+xwudWUhRZBNzGNG1IFplNx5HIF1GsNzMyMY9++WczNzeHC+QtYX1vXewjsE+uhimckO4Ljx07I5vTA/gN44fkX8Pp55u7e0esIYPImjsopKgup5vH46VDgRq1VQ6fblBVswE+VGouaRRw/fggfeepJHNo/h2gkiFx+UzfKYqM3W1IJetwBnL9wFbfvLKFUaiAYYhZlFCvLG6hUalKA2htZFr+nJqcwPj4mdfTqyoryeGkzPzY2ps1qs9UWwEL7cF47xQDEEogmkgiEwuRVotXuSzVNhToBGXZaFmKbLFDzYt9L9BwC0K36XFtJZWe40ROAzmerXpFle61ahM+xdS8VcwgFfBjJplX8bdWbcPcHilEIB6MYG5sSEFCvt3H5yjUsLi6L4MDM4GAogGrDKBaDIT98fmM7zQJuMBhBPJHG5DgtaWt44cVX4AbzymMiQzBGQEpngrWBgDb6BArY3wh8mRtvr/K3DYDu9CNauHbYNwOykabijYo+AlLMoScgkkqkZT9uLFCpwu0rr1XCOZcb2cyYYg/W1zcFrlD9ydI7QQSCnuVyDc0GqbA2eNyZyISjm+Bws5zcBdPNDdqbmygFNL/RhcmqPWnKIJWwyf6SUpz2CVR40zmiQ2DQZNdYsousdBs1ZdnSot840w2kWOfrmaVdb9QEmPBmykfLa7JMHDBcduIOKYbZ3bIWp6LdyU/XzZF2PDwe42JhhPhG5b5TsCCYSUKOFCL8TMYLUOFsVPv3A87fNOP7PpfgJw2g++i60G3D12wgQDW/z41jx45pvJP4Nb+wgPWtTVm3U3nOnx6/D+ubm3j+hRdk8c42MTeA5safLg4CW3ds80mAGWDQ7mHQ6CESYt53VHPGiQdO4vTDD+HCpStYXV8XaE4QnrbZDX22S+uFsdw2c4Ox4u6J7CQLd467bkegd6tZRb1eRLtTx+TkqMBjKmMOHtyPWaohYzGsr6/i1s1rAp7ZF5LxKG5cv47lxQXZSZNsxc+qU51eq6BeqYqYxj45MzWF2X37MHfwAKYPHkap1sRnv/hVLC/n0Gq4kM5MIpmcQDwxjnqzj3abanmPcqYJOJbKnONJlKqiuL2p4+V6YjLQw8hvbaFWqaLfMcpUqU0bFQFq7LayvPT7ZJMt9fnAODNwfBBUpzNKMsEiX0g50HQWofo+mYjJspljicQvvp5AIQFIqoIJfLlcPtlbFwolRKNxM9/TFUDTNjPSSGYKqu8XirQDZR74qJPH4Fi40xWdo4eqUpGm7irQNbakPu/KpcczoCdBAD53BL5BGIOOTzbuXgLov/xrOHHsNAI+4x5BhfjC0m1ZuD/34jfgDw/gCfYMgO5rY+BtodmtAu4uvCQLDBhtQYCPl/OuAp0nQwt3ZVPtWLhLL26sSpnpSfvRcASRSBzhaBSnHnwIv/T007h67Rpu3bkja/Nqo4POwItgdBQefxR9d4AiBCkSDBGLivcuPK4uvG46qXQQoAodDXi6ZcxOpHBodgw3rl7A9tYaPO6+gNVavYmtfAWNtgFHqf7udlyolDoIBHwC2ovFhtYRj2eA2ZlJOQxUKlWR5srFGkZGEnodI2TYr+iQwgneuAAYIhaB1VKpKEeUbDaDJdrIE7QNBLCRI1DaQK3WRzodwvh4DGMjY8pEv3XrjpwWuIZNTKQFmnP/u7S0qjlzfDyrMcl+yvFp5vuu9qS04o9E41he38baFvtsV3tljrVA0IfJyTE89NBpvYfj8v3vf0xz8tLSPA4fOigCxve//ypS6RQOHTyE/fsP6DMZx3P79rzy360yjdeSbhkEmRmvQ1CXKvrxyQkB2srobtP+ks4nHV1vRtq0Gk1UyxUR3MqFgizbH3v4QWyur+Ha5cu4duUSbt24gYU7t0Wy6w88WM9XEIwkkR6dQHpkHL5gBM1OH5V6F+0uEIyafRcB9LIyKdvqlwIwuB7xOnPd63Xg6nflAuKhoxTBdBJtey00inmUNpbg87Bg2lG2JQlhoWgE4UhY+8aFlSWRA2Xz2TXEMl5vzpccQ6lEUutrs97E5mZB4DwLe+lkCl63W+dMFyYSAnkvkUhE4PW7MD6eQSxG6/oWbt25rUgq7ou4T5qanEYuX8ZWroT8dhUTk9M4euI4ZmZmceL0KTz+4ScRCPmVoX7t6gW88uqrePF7r2Bjvax+3GxSTU8yHAknZs7gftjuSTYLZbNbcQq+7wYFOvcvBKEYh8WffHAPSGDFFnR3r9u2uM3X7gHob26vuffqvRZ4r7bA8DxhgWBLOh1WEQ8Dp/Z1bBOrkrZqb+2QdQ9192HrApybWGcgKYr/JghlM9Y5pw2rn20mO/9u5zirdrUgLT+L32UcggypeRjEt6Azj5d7cH7W/cB2qzq390v8HPu0gDLXO77O2p7vEHOdDHk7r9r7sOE2sp9r22X3fZlV+g+D6tZK3eaz87h5vjwPSx7YfYwWBBwGs3c7tVnlv21De415Tfh+rr22T/Bv9/uO4eO3rx0GKXeTBt6rY+ddeV67AfR35UG+xYN6DwPoKlHtxByaf/3jFs62ZinWtO6RWbOjs5I/6EWhVMT4xKiEXtyD+2hvx1g11vL6BNJxL4D+U7RP37Nwf4tjYu9t78IWePsA+tsxL7cN4ujG3lL7vDsA9Ld06HffxFwLUw18mx/0dt7+9hTob+eb996ryo2EKOurK6pFux6d9Qw+9tFfxm//9r/AxdcvopAvgPnWLBgzA7tcqgiko5KYK3C5UlV20naxILDw/b/wASVuXrp6Ge1uS5mA03PTyu2lVS4LeoWtGlYXCkiz+O/3Y2OzKFBXtqsBL9weFpi6iMbCiMdjiCdjmJqekGLn8tWL6HRaO0oeFtT4Oqrrbt++qcI6AQ4qWyPxLDLj0zh5+hGpnC5euILP/s0X8PL3zsDvC6MlQgCtJJmfGEQsEkWrweJtW0q3XqctBV8kQpU2C3t1HNhPa/GjeOqpJ1XAfe3sWZw/fwPzC2tSoPPmg8CK7KldBC2NPSqLm8wVTaRHVOAk6Lu+mUOpUscILVNTIwJhKRdW8VPqRN5A0nLb0Yu6jKUzbdytOo+FY4JtVKCxKCsVXJ+qo4JUhxvra8rMlNJKxS2jQleeLC00CcQ7IBxfQ1CDFva8xlQsjY1mkUolEYlEsbiwqJz4dDolQgVvPFmrz6azAs7/6T/9dUxPT+OF51/EtavXsby8ImU6bd+pTmQ2NhWGVPQ4kiQ0O1Qat+F29ZSB7vVS+V7Cww89gE9+8mM4fvKobPzrlaK+i9MVAVQevgs+fPPbL+DlV17DzZuL8PnDiESSKJcboCjfT8sAIVOmYMlsNGaiUiXEa0fAhTewLL4mkkkBvvntbSkPCaK7PD4VxEl4oE0pRabNFnPBfbJ3V3atVEVUlBJYMBPpjgJde87hnCHHVlfgJYuqTalLCZJ3201loNcbZQRZoHcNsJ3fEKgwks2gtF2gLx1GkhkB6D6PH5EIQf8OtrYKuH7dqO6puI/GYwIVNrbWUa6UpcqLRiOIRCNSpSUSKYyMjOPkyYeRz5fxzDOfh9tNZWccrUZHALbPHxCgyv7M4inVgQTKCEpxvfD6jOqL7ce2VV652yNCBYFnqnCluuJrRSQxucXsR/wcAogmltzYzVI5z9z6SITWeV4V4ZntTiCDClFmqhIEICCvm3TLNN6xHXcu9Y6VurlhEMNKCvThRe4fYWxJGXu/LcYPvs/pXQ5gTbU7j89kf4md73WLlUvwj84RbDsqY6UiZ/G/31PEAoE/WtBSccwxSiDAgDMGTCAYSotxfp/GkFSlSrVSFyd4Z+3b3bTFltJc5SZjba8vvttGO/3Sgm1Uy9s8bzdBeOZ7E0A3n++EpjuUAuc79bc3z36z79BROcDB0K7kTa3Ld7/fXK+doxGhwgXvoIdAv4NwtwMvQeJBF4cPH0Y0FkOpXMLSyhLy23kkU0kRlaSQbTYU53H95k0RP0gk0VaJ2dsEv+jY4fcJkLJEiH6nCy+JHt4g3MzaGtBVZYCjJ07i4UcfxbUbt5AvFJQ17XJ7tT7wOjJD11r9sz+wOamI5TzOaBIChewrnOMJxNGhgvMlYADGcDgom2raHBNYplPFxgZzxNeRTiVl2c48Y2adc10LBrxaPwmedztNfS43AOqbGGhOZNtE4nHMHDyEzsCDl15+DfntOjodEmoS8HhjcHui8Pmj8HjNHMi5wqjFGVNAR5oq8ltrqFeLiHMdj8UQixpFb6fVFrHK73UrA9lHsgAtxrk2yVXBh3CIczfVyW2UigWNqUDAi7mZaUyTNDc6glu3byoTm0pZErwOHjmETpP2zdtYXF6UUrjZbCnTO50Zgy8QQbFYFTlsY3ML8/MLuHX7jsB0XncqjWXN7zF9n8QfgumWxMMBpTWITwLocshgtzMuBBqHjgU1p323APSgLNypQB+0fRh0aOsewMc+8kmcOHpKIL1std0DzC8TQH8Fz73wDfgjA3hDBNCN+nzgaRoFursnAB3gukob94HJQKcKneuqFAAm424nFkCKj776LQ+SADoV+Vwf2YdpGf6xX/1VXLpyRYQ+ts3A5YcnEDUKdFCB7pfanuEjAtAH1HL3HAC9Bz8BdE8Hrm4V9cIKDs6O4vTJQzjzvRewtb6ESDiAfL6C7UJF6vVmu4d6g8dh4iL6PTcYud1uAamkH5lsXM4FdIphtIxRUfXRbfdRrtCJoQuPm2N5TjEvpXJZa1U8Fke5UsHWZl6gNx1NBIIHXai32shzb+DqiRiWiGfkwtBq1eTAQrC7TuDWy3HN9Y4ERp/iSbgXIhBKUDoeY3QK172uiRIgOUFzMAlIXtRbfTTafXQdm1r23VAogEgkhHg8KgCebkrHjh2Bz+dGsZDXvoRrPV2NuLcLh6lQn1FEC9dc7p1LpbKchVjsJlkgnUkLmF1bX0cknkAqndVeMxiOwesLam2VoWLfhXCEqve4XHhIEC1uF6U4bzXqmBzNwiXguYq1lSW05Frhwe3bC1hZy6HaGqDn8sPtCyEUTcAbCMPl9aPZhizcXV46QnC/4Ff0kFTXvT6C/oD291SCc8NGlwn+pPJcJEGi7L02Bu062tVtNIqbIlL2eySN1ZFKpZAZHdH5sli3vLqsfRqvM4FmEsdItGGbca2NR2NyIWCcBl1v6KyUSsQ093AtpfsFCX+cF+lgNTExgnQmITV6JBJAMOjDK6++gueeex7r6xXMzM7hEx/7CC5euoaLl29gZXUL+w8ewmPvex/S2SzmDuzDyQdPKUaFqpx6o6Ix9N3vvYIzZ65iYWEDjQaBCZLnOF60NdfcYRTpwFapYkbquwhAp1KTtr68r2NUAPd3dBCanOS8O3qPBbPd5wyrQvcA9De1hdl78V4LvGdbwDpZDKvOpQwVofcHI7U413Ct598s+G2B22ErcAsG7wZW+V7OXyT72Dxt+1oLMBM8LxaLAoupuGYdw4LMIilznwToNfy8dDp9D5BvwWELYttj4GdY+3R+tj1Pvn5YgT7s7sFz4vGsrxthAo/HqlB3Z5CrnGBj4hxgfRiwtuD9MMg//Hp+j4h/jjp8t3L2fm3Jz2SbWBKAJYdbIp+9XvbYCMizzQjQEyy3bWlqRQN9lgXgh8H3YaB82Ip/92ttm/+w/vOeHUjvlhPbA9B/4Er8LCjQZdnOm1UVrEgWv2vivvuEzGuH7yEHaHf7qLU6qg24XObeJiBnPEav9lCtV1RfZM3FIyW6kV4YbYnjePjmS0U/tl6/B6D/2Jpy74N+6i2wB6AbEeLbzUB/mxfyXQCgD+jrx9qjE5Pxo36aud8KtRxo6u7/vs3G+Hl9+y4A/QPTGHz6n3wCv//7/wrXrlxTlmAsGlPRhwVGAmQEUet15rC6VGi5dPmy7Lo9Ph9+9VOfRLvXwfMvviAlejwZx+GjR5DbzuPO/DzK5Srym3Wsr9QxOZ5RoXxhaVO5qdl0RFmCvNAs0AbDQVldZkbSmJwax9TkOG7duiE78pnZSakym826LN2ppFtdXcbE+ASy2awUceF4GrHkGOb2H0a90cHFi1fxd3/3Nbz22gX4fGF0CAI3qRxmnrsf0XBUgAKLbbTUZF4x1XKjI1GEgm60m1XEowHMzYzhox99CvFoBJubW3juuZdx7dodFQ0J8oWCIVRqDdnVUPk2Oj6hoqasIb0BeAMhFIoVga60vpyZO4hsdgy1plHiGoCFoB+rjB50pLzuKe9dCTQdk3dusGH+P+1tOwLGxS0c9KUELGznsbm5jnKxqHxLKhkFKjo20QakMap1ZaMKZB8gEgxo88PPI6jHAjI3idvbBRW7WUyTMrZmcsmYTT06MoqnfukpjIyO4bUzZ7GwsKgcU7+XAIRRgvPmkkAg7ZBpL94ddGXfTjW21+dSho7HO0C328Cjj5zGJ3/14zh0/DCy2RQG7ab6F5XhzRpz53meXnzlq9/As995CefPXYHL7Uc0klS2LUEQ2ph6fVTr9aU2JVlAyuxKRUomZiEzP7jTZXRAVDfSLFQTwCWgApdX1zMYIlDEfFGIAMJr4nGcAfg6Aiy0daeC0T52ctCHAHSTS2uADZIImq0agn6v+i/zfwmgNxpVgQ0El/K5TakII1RgVcrwe3zYNzGttaPdYhHdi1qtia1cAUtLa6hW6kik0kim0lJtkSiwlaN1c0kb31giIbCIdrXj41M4dfoxFLareOaZv4Xb7UcoGJUjAwFugonWUo7fL0CBfUT2yoxvcEtJLnCxR0U1AXQvqrWa1IMEvPUkGYHt4gDSpqhBi+eOck15TVnc55zCuYSKRA+fbp/AdJIUisWyCs50Z9CmnJv/e5HSHSDZZH8bYFkPWkQT6NoBlO4Fxu+7p2dxxwHFdthlRsat/7VQ/N33OopPNwslJu9cFmVSWPJIJDsT8YXvoRqO1vgE0gWgl5i9WpdqnwV+/l5DUsfcl8Ue+2YqndTNSqFQuJtb7sQEmFxup8DiNsEBAs9dhL0c4oa1dXeZ/GhlSCvOldeBSmeChl45RHDc8DrwtHcAdGfxtdp8tfFwA96HiHe/9t0B0GVjb+31dbHewnJ+92iGC0zOxTcA+qCLSL8DX88A6AQCaAFM++P1zTXlCNO6XeB5o6UsbzpRFEvMQ9SEbEBTWe73HPt84+hguvZANmVBrx/xENeQPtrNNsrVBmb37cfxk6ewvplHo9WGPxSCy+PXfMF5h5nqnN85ngg08doT9FZWOfPP/W5zo9ojKEVwiqp1Y/vOaBMSz9hvRkapjPVieXEe1WpJjgdTkxP6ubR4R+B6KhmTZXqlUsR2bosIlgg8sUjYREr0ugLOpLh3uzE9dwA9lw/nL15DrUHKRgDtjhedvg/dPgHBFALBqEA6RWCo8ElL8SaajQo21pZQLuYQj4aVQ8zjpN085wvOL6FAAOGADxGSBLzmnA14HpKinMAYx0alUlIfJgB57MghHD58APv3z+Hc+XN44cUXcPToIZw4dQIPPPQgXLTYzudw4eLr2NgkgNXEsaPHMT4xi2AoBUbYb2+XcObMWXz/zBm89to5jIyMCTDP57YFdrHfj45NaP6ipTkGZHka+zlTwOM5cqw7WejO4GPbktgwGHQUTEMA3TcI7Vi4D2Th7oOnH3QA9Afg9RJAJ3EDuL1wA2fPv4KXvvcsPKEePMGuVOjwtdD3NNHu1QWg09XHNaDd+d0M9L61cNfV0JE6u+W7ThN0r+DYVgSGA/a6fT6cOHUKH3n6aVy7cRNLyysoVarKuw7H0ijV+2h16ZXiN2SxHWtGqg6YakcFeg9+bw9BbxeDTgWbyzewb3oED506jJdffBa5jRU5+qyvF5HLlRCOMNJlgFKpA5dnYGJCwiFsbrVRqQ7w2KP7cPDgJMbHR2VrXq2UNQdp7egN8P0zN+Uwk81G8IH3PYgDB2blGMCieSqZRm4rh9u35vHaa5fQbvfkfHD42D5sFco4d/EmsqNxzMxNyjXn5s1buHTxCqqMFHJ5EI1SgcWccDcaNRLxTBwH7cG59q+ubiKZCCIc9mlO5thnvjvbnK/leB64g3B5AqZDa/40REWeAwlRdIFIJmOY20fbeTdq1ZKuFfckjCQybhNtAcgsxMuWcjCQqn5jY8Oo4nw+keQI7NOiPRiOIhxLCEjnfoUqcbrk0C2HvYFrKeNVZmZmBDI3anWcP/uaQPRBp60xGgsH0aiUNR/MTE/hzJnzuDW/jIE3gnoHqDbZb0geDMIfjKDb96DLPjggUG/2P+1Of8eynDEWITrXcJ1zoiNo306LR5+H44POCR30mhX0GkX06tsIh7hf6MlBaWJiUoRMxmxsbG4il89j37592ttcvnRJbUJyRKloVNwkIRCw59jjPBOLRDA2Oqp+wf3q8tKioh7oYnH82BFMTfFeIYlQ0K89WCoVx7e+9U184fNfxOpaBQ899DD+9X/9e3ju2efx/PPfU1zQwcOH8cEnPohEOoXxqQnsP7Bfzlq+oA/RZFSEnBdfehnf/PbLuHp1Ho0G1dx0kyHZwuxFBKBLRenCZrlqdibvIgD99m2jwr+s+zqT0U7S2fHjx3HkyBEBIxacsmrBPQX6z2sBYe+891rgh7eABYuHwXCCspzvhgFia3ls55Fh0NvOjVaNzrWRdQf7/p17brrrcB/a6Wjd5GcNv9YCzPw8/p4P4+BlnPz4+93AsFWg2+Pn+4wDm1GlW5Ccn2WdO3hs/PswgG4B+mEitz0fEqQ53/KYSVDiz2El+A9rXWunbu97LJi+u10suWn4nK1ankC3Vc/bOo1V+9vPt0D38Bxvj92SG+wxDgPtNrPdEgjs51mA337ecBva77bAv2234WskAiHJ6R7uy/ce72gL7AHoP9Dc734A3dy5cd+tvabuVuxdoq3GmJ8iXws8Z01j544PPbcLXQpbOsQAqoYQHAqhVC2qHj2SGUW713ZyeSkakem7fgoIENjEx73uIe9U390D0N+plt77np98C7z9sfRWKq27z+tnXoH+dk7AmUl/mgp0zmmswJEM9UYAdNXyh4B27RsdotNPvs++V79hF4D+iSMY/MrTT+G3f/s3UavWBaATHOe/qTr3imHaFZBOsIuqmOvXrmNtPSdQ4Nd/49NotBr4+3/4uizWmcs6PTMjS9zrN29geXkNKytFbKxSGTYuJc61W6voBz46lAAAIABJREFUD9qIRdwCc1joZXEwM8Jswigq1RJC4YAUSbSsZcGyWi1jdXVV4Mexo/vRatVx88ZNDPo+jI6M4YMffBhTU3OIRDNYXc9jbSOHjY0cLlyiTekyqjVmtDM3mKoZAl5uBAMhKd4oM0skSBrooFGrKGPc73UhEfMrA54FweNHZhAO+VXU3M4VUSpWlJ9pMsyDqNaotOa5BJGS+i2E/HYRzLJh0ZHgPQueE9NzyGTHEI4kBLAQQGchUqAstzwCbpjlQ1VvUAVYqnOUdU6Wtoc2t8ZOlfbrAmJkx16XsnV9fUUq9EI+r6Iti7MsMAuYCVB9bdjWypNstKQKChNoZlaY36+bKwIaLEKyHxAcJUuahVtZnA1YzCWYEsWhw4dVwCbQzix6AhI2X503lbyxJXjOgdzuNtDq1GUx7gswTzuIdptq9BbCYb9AkUcfeQiRWBjhEO3YvAJTaWnfbDBny4dAIIqzZy/h0sXruHFzEd22UaVLgd6H2t4X8MLldSu/mIVsFrGptmT7+QN+oyDjjbPa0RTBZc0rCJYs+IDUuHzyd1SVckNIgD4UpuI9qoK1AdDNNbMpsbphFFBJxbTJnxYw6lHKtQgFdDpg4ZYZ7VRMVislFYJjsTBKpQIKxW0UCtuIhMKIhyNIRmLIrW8qj57qSOae8vsrZY7PrlTbkWgC4TDHTU1AA4F1HhcL6tFYEpn0CLLZUcTjWVnS0/KeilmeIwEsEjB6PapETf8imEpwQRZObB+r6FamEVFQlxSNzM4l0G0zx0UAIduV23FHuSnluPDkvlFtSrlqmKwiigwBqgSy+DcWntlwBCypLtMNy5B4QQuD1R/vXhTJ/mdWsX2Rgdqd2dz8614Vs5P5KeWpEF4nU8v0ibv/76RDOYD6QHmvDshKhbwU74YwITCL9t8ErDmW9VajWuR4JeAuG2ACqFTACr80il59ptq8r9fKglm56EYlb8gJTo/r0x68IztuOj4wM5ugK90CONZNjBWB0vZOFATblKQSRmyQ+EMwS5eaIDxR4aH2dFpC321+7WSdOawCXRdH6b+zQRtSqO+o5aV6N0QEc6tmHz9sW7fr95bMcM+avBuqN+p4DxXjbINWFbGAB6loSCQkzpecB0rlbRGySLoiAYpgVKFYRrXaEPgm1SufihMgaYQOIbwOPdSbjIlgMcclcDpAgK9linckjlQqTUWJRBQDkRGZitETjVZPbhaMhzCgU0fAuSzb1Qc08xt7Y3Rlc85akcB1L9BsNxSXovlLEQB1HRcBeK5ZqSTVuxnFjrSaBKELso/OZpKoV8tYXLyDmzeu6Dxi0TDGx0adWIk+MiTgJBKysx8dm0K+WMUXvvw1kC/nCyZQbdEkJYpwYkyktE4XirIQl4trARMLem1FUizeuYFibkPfm0mnkEoklG1Nt4lQKIJEPIpoOAhXvwWfB3LeIDg2OpLF4cOHsLhwB9euXhYJgGOD4Nexo4dx9MghHDq0X3nRX//mP+CXf/kpnDx1AqMTI3JhqderuHL1imJluK5lR8aRSIwgFEwjEc8KRKc9/0svfQ+vvPIqMpkRWbdzzaYKnbniBw4dJpdeBLl+3zgKDPqmyGqAc6cwoPnDFGC5vnS6zHCvyY3Dg7sAus8VgWcQlhI95I3hE09/Sgp0EbF8jL5o48KV13Hh8ms4f/H76KAq2/ZAFHAHOvp3d9DEgAA9x+XAq5xpAnEDKtA1d1oFugFtzW7ZuJ2oSKmJhYpk/puMBaVSY2xiAoeOHsXGVk6OQtyQh+MphGJp1Jhz33MTJtd5sl97SS7T5/YFgPpcVBsD0RCB0hqWbl9BJAiMZ+O4ef0SGtWiAPRGvaV9JI+V1v/tNkkgxpJ+fDKBkqJyvPjP/vNfx765KRVqMtmUybgPBNRHi8UC/vqvPyuVOfcHD54+jX0HDsAVCovoR/VDKV/AxQuX8JW/+3utP2PjE/iFJ57ExavX8f/81WcxM7cPD5w6jaee+gi++tW/x+c/9wWmGih2IZPJirBFsiiBQjn8aP9HFXpXcRp0hWCHL5Qaip1JxA3pie3PSKNagzb5boSjAaOw5/6q15E7EkkttHvnfvaBB07IseH6tau6XoxJSaUS2gOTqMPztQAliYfMGuScnk6lkM1kUSqwfzOiJSznIjB2hpEA4ahcjpok8jhPxp9wzScAPToyIlX2V//uyzh75lVUitsC0Qloc84J8zjitGkfyHnAFxlBq+9BrcXoiR56Wkt9cLkDgJsOSV7ttzhH8u9c/zVXEkggsY5rGJ1Zum3Na14SCrzcXZk5rteuot8uAe1tPPbIKWQzCQEKk1OTAvy//rV/wMLCglwufumXnkI6lcFf/uVfYjuf11xbLNS1dh3YPy2LdpIiSTIbyWRx5PBhvYa58bdu3ZSbASMBPvTEE5qTms2a5pux0RE9v/GNr+Pzf/u3qJbr+MCTH8J/82/+Db75la/iW3//DVy4eAuT0xN49H0P4uCRIzhw+CD2H9yHTr+neI9YKoGLFy/jq1/7Br5/9grmFze0vyKAzn7RY9so+kGeHSpXrpfefQD6t7/9bZw5cwY3b97UHpVABYGdhx9+GI8++ijGx8dh83SHrYaHwSH2W76XIPyzzz6Ll19+Gb/3e7+H97///SKGvBXnmvfqLfjeee21wHu1BYZBUwuY8v5lGEC39uhW2b1beW4BVpuPbEFxC3YLFLL37vZ+3lFZEyC2tui7AWQeB0lwnMvsZ1mFM/eNFgC2ym3OdTZf3Vqf2/OwIPEwuGvvcYetyu25WIU9X0+S0rlz51Rj4XoXjUa197Bz7O6+YT/DEgvsHmFY5W7Bfb7GztE8f/teW4+htTq/i+fDz7F2+MN56zbX3KrJ7ffu3LUN3ePtPmfdp0rsYUQUbD+rsOffhgkWtu2HFeg/DEDn5w1f//fq+HnXndev/dqPPKT7gcl2fA4TJUz1wDyGRHGmJuC4K8iFz8lAt/no6oPWTfB+7neKyTHqaRu99obb8N/+2/dkBrpRlLNmxDqkQwR3AHRHJ363AsP5gk9BM47FGuuBJF573IpcLJaLGMuOKMarR/eMrXXMTk6jzRprn2AO74U9cPW9Zp/Le2PxRUlGNvdT1n3Ezk/2AIbntOH5ZTieYniOGV5fdvc9+/8i9ajP8KcR39i1yMydTj/8aToxv+FOuvfCn0YLOKXgna8eXoOHXV7sPmDYXcf0cVP3tp+j5F3WtR2hFf/N1/Bhfz/cN+3vTb81EaEcS3YsDPf9neNhnZ5jf9c8qeOxdW+ViAwuYj7bzMi8f+f/2LnUHrhc9pw5+kddBxt3s/u49P+qk3OO9hkX2rf0+EEFupwM+wPtMUhKlMiyD4QjjCuMSBgjX1q+1Z7vD9ivO3V9h1ApqEHCOKdare8wtu1yiqXjo9sIa9Suml8duZ7jtGQWOXPxh4mi/LfdG1pXILYb/z08R9rrZ99r+kJf9Txnlr5nPrPNObwfHOq4O26yBLrY/JTV/qw/7Hi0bTq8nvDfu8fo7vH81s9/F4D+a4cwePrpD+O3fuvXZYO4trYugJzFZamPJ6dk/UlFBbOot3I53Lh+E7ntoiwcP/bxX1Gm8fMvvqicwKmpaYyMjOh1VKDfmV/CxkYJhUJHyuJA0GRScrxGwl50aW3dAzp9D8bGU0gkwshv5xCOBKVImhgfVZ5kqbiN7e28LChnpkeVPZrLbSHgY1ZyHJMTWRXLfd4oFpbWsLlVQLFcxdLqBta3Cqg0enAT9AtQLU4Vcl+EAIJ4bGyCmPzMZqOKLu2kfW6MpGNo1mqyec8kQ1IGKnOUNpndvgrEzD4PhsNod2j17YU/yOx3qnWAjc28CpoDMvnaPcQSKcwdOIxUekRFTxUfuboLLGS2tJkQxDBxwEyy/QjaE9ikkoiAp4qTfWPFqxlj0JcldKm0jdWVJWznc6jXyognogLQmUNL23sqbwRq00673xeYHuDnUpnO/GsfM0kJood0M1cs0NKMWaVGnWw6oTGS5sS0f99+tT0Vz3w2G03ljvO9vHlbW1uTLRrVn31QfdlAb9DWtR0bG5EFZqdDi/g4MpmUnlRaEjzhpMICOS29oxHm0weVAXvj+jyWFtaxvV1Fv8crQRtUAvUEqj3o0faeT2ULG7vVHVtru1g4DtU7C4217+bsPqSkJojCuZObQnMcUcTiSWXsCtlye4cAdKMyYlGdILrJpDVqXxcL5IOucj15/Xgtmo26gDwW1I1SrYftwpZABF6j2ekZTI6OIZtIYnVpFYt3FmRzzqWQtuwmG9yo40PBGEKhKFptqqEN2EPgjrb0JGrQwj2ZTMPlCmiRqVVZmDestiDVVD4C5w60KbteKi5p80wVtVkoRDBwOwpzAiqOQtMYp1t02wZum/Bt20/MfH130h5e33vO95mscHNhrBqBCwat92WRvgPsGvTcFhHsx5qvcIBXWdka0MOAvua7zb+sivre33Ox3UlTd0B9gw+bRVk/HXBdk7fbJYcHmSUT/NgBk7moms2OcX8wDhFygXA2Lvp/B/zikQlYF4BuIhnsd7EfidZhwpbvAbDNVsmoQknOUD93+jvnBj6NGr8rEIYZ0fzJNmUGdzhC4g/tC9lOA7gDLrh9vNlw/LjMvmrnoRYctsXXaTmKjGEt+U4mvfnlPVC4QHTLhr63TzgXf2hd28WYuGfR/0Hw3L7fQ7vgQRehfhvxoBexsF8K7Va7oRs6Eo3YbqNjo+h0e8jni8jlCyiXamg2u47S2KW/6dqB0RBe+KgC5n6MN6WEFz2Wvd2XYwuJLJVqEx1eZrcfYxMzCMeS6PXdqNZJYAASybQIIlwrSJLgesNRwktAa/OAl24FA9mbm07HSa2PDq8hweqAX6BetVrB9PSE5tHV5UUBRBMTowLPCVQx63dyYhTRSFB5y1cvX8TFC+c031DVfWA/c6INOY1qaM75dJSYnJhBvlDBM5/7ErZLLQw8YbT6XoRiIxiZ2I9KrSWAyO8LSVXOyBNaMrtJUBp0sbm2jEohh2iYdtkx5bPX6iRJ8diDiisgMaDfqcNDIpXHpagJAloHD+zHytICbty4ZoA310Br8NzcDI4cPojTD57E+fPn8PxLz+Pxx9+P4yePYWZuCr6gH7VGFRcuvK79AEHHbHYcmTSz2ycRi6alkv3ed1/Gq6++KgV6MBiWmwft3mvVhubC2dl9mku38wUB1QTPpR41w9ew6ql11di+C6B3e3RYYRQKg2F88AwCAs317JufQV8MH2cGOgF0tw+hYEBz2vkLZ3HhyllcunoOzV4ZA28TwZgL7kAX8JFc10QPHZHOLIDOdpd9uzKWDYBuSEFWgW7GJOcD4yxgIkdowU31Oe2f3F6vIkm47yARipElgXAUHmZd97xoD6Qzh8dF1wyvMsHFmSGZic437j5CfheiYQ8G3Rrmb11Cq16A29VBvbKNfqcppxXzes59pitzGq/VO3D7PBgZj6FMtT/c+E/+009jZmZCduXM2Eunkzv7HBLKPvvZz8ki9IknHseRI0cxPTOLcCKltiSSW6/UceXyFXz1K3+vtXpkdByPPvY4Xnv9Ej7zH/8Ks3MHcfToCTz88COKm/n2t5/Ve/X0eFGvNrTe0XmFpDCR6wQAkzDC+Ji2xt70zH60mowEWBGpVHOD341Gs4tWhy4LJGEZUhXB8WQqganJSUN29Hlw+vQpzfuLi/Oal0l0InFT83OrKYIL30ebcu4DuO/j1B+NhBU3RBU5Ld6p1N4ullGq1RVTEIknEUtk0Hf7ZFu/lS9gbHwSM9OzSKXTUvuzEHnp9fO4duUi7ty8jq21FdRKRYykk/C4+mhWy3JHcgdi6Hvj6HtCgCcg9wy6ADHGBi6SCulSQvKhLcxxz0pCJh2RGMnjMZRCp/3oZeDhnDYEoPe7VUQCPWQTbjz5xGOYnhrD8tKK4iRotf///eVf4s7teSTicTz22PsQDkXwV3/1DKrlMuJxxjLUEQ6GcPjgPs2jjB8qbG8jmx3B0SNHBA4QKCAhh04/VM+cPHFcCpp6rSrgPJvJaH46+9pr+O6LLyn2aHRyDo88+TTmr13E/I1r2MoVMT0zhROnjiGZSSsqxx9mDEIQwUgY8VQCl69ex7e+/RwWV/PIFxl7Adn+t1sE0LnPdnh13Du5PFjK033g3aVA/8xnPoOzZ8+q6EDlOQkIBNUPHDiAD3/4w1KhMw5pWJnIc7BAGPerVuFIIsS3vvUtPP/88/jd3/1dfOADH9D94B6A/tZv2ffeudcCP0stsBs4ux9Icr8CsJ0X7bla0MN+3u45ZNjOXDvzHgmwJJX7d4qcnJv4e6tQtwW34c8aPj77neZ28t4C6P3AQvs7+/2WFGBJz8PgsCUZ5XI5vP7666qT0BWP8yNBdKtit99t22O4CDv8t919Yvfx2YIqX2eV4vb8hwGt4fbm3y1pYDgbnfUczvHDQLsFPnletqi8+9h3X7v7gV67r8Xuc7xfu/8sjYf38rH+sGszPC6GwUuORY4N6yjB11kXCbYTCdd80vWSxDuRWv+RxzvdP+73fcNghz1fe64XLlzAl7/8ZUUjzs7O4pFHHtF44VxlySUc+4kEY50CmncovGLt7a08qD7vdRsY0IWPBAQ3IxUJZLO+41HdWzUlkbEJgjuRah63HF6LuU2EUmn4YhG0XQORvWPhCFpdEp77qsX7XT45SjIKlfdRfj/dscy9Md1cGfmpGokbWF5e1rzBNuIcYmOB7P7RRnjYuZOvpQsj25nXn4QjzpX8N4my/BtjNux1sMQjxg+xHfm6eoN1VRfqzZbu4VlnYCQXhQd0B+P9rGImKZDae/xct4BZfzgPGSzIrHN3RVe8t2WtiHWbVpsRJ36DuTRbqp9tF0rqj+zrJE/zvp2ilkaTEYqMK+3qJ90uOddR2MhYQQpN+H10J2afZO2BDpHsl6whl8pVRCMhVKoVke2IzxBDIHmccZQcJ4pIddZf/o1jKhwKS7hIUYchsTUlCAj4AxIK0MmZ38W5hn9jWZdxDMSF6nXGGroUi0zsicIa1UEpRHSwsmESi414oVPe2NiYXsNxyWMzn9/Sz2qdQoTI2wLQXW4TWygRATEpl0cRvF/+uy/jz/7sz7Cyso52o4Xf/Of/HH/4r/8Qc6rp0ZWoq3Yl1kFBoGpZDtjNduKDn8c5g40hB+AahTFtzRt0J2UfoBCh2WoiEo7oPHldUsnUTlwPrwnxMNsGbO9cPmfmrnBE/x7JjmBxaRFzs3NoNBta6xhHSQEq1zu2Ld/Ha1CpVIzzEefcEvtYBm2KFlhrcQij7ItsD5/HjTwdoxVtRwdl43hbbzQl1DLt0IHXReFwQOdpyJ/GkcleR7tPfLdPCCRM0EWQDufxWFTYFPsxrxNFnXYvzWvINiLuxt+zDSy+9NbOcReA/vEZDD72sQ/hX/7LT2NpcVlKELJjmy0CnRE8cPI0MtkR5Wmurm9gaWkZN2/ellUqgePH3vd+dPt9XLlyFfF4EolEEvFEUhmV62vrWFxaQaFYRadL0Il2seZJNW84yoWuiXyphuX1GsZGI0inOdiqyuGem51BIhFVFmpfudkDk5vqZnHdo0lpampcxesb126hWafiw49KtSU7XRYYt7ZLKFbqKgq7ZHEZ0N8arY6Om43KTpRIxGV7027WpbJiATibjKNVr6JRr8AzGMhmWxbcIRbg3bI0Z6ZoOBpTIZYgK1WHBMYr1TpW1jbRZ750IIhyrYlwNIF9Bw4hlRlFOBJHp0fVJ1X4tFL2q100VzkIIxd32v4yw5KDSipx5mdTddo2ebb8G8GhSrmIfH4Ty4sLsgonAEPrUJ4L7e6ZYx4M+LG1lZONPY9/ejKLBBWanZ7ycrhmGNW3yYLlAKYLgZkMjc0Y/82Bx+t/6NAhgUcrK2tSn3CzRsVJNBqTko+AxZ35O4gn4vD6iaZ1dWzJVBzHjh+WfXmn2xSYzkI1c+2puGfusACa/kBKwSOHj8PrCWJ7u4yFO6vKVnUjqOxSnycoTg0BY0JbVdqid5oC0aUAVi62Ay5YlbAYV3eHDwu/JIsMeD2oOhRNygFQ6GKq8w8hHo0jnkghGovD7aVlqwOgO58v4NmxyiasKbtsJ5ua50QLZv5koZwTM4FMguucPNfXV2VBzIWUN9Qnjh3H4QMHMTsxhc3VDczfnsfmZk6KWU7u+RytjklIoFIzgkAgog2y3x9GLEoiAu3vAwgGIrK2D4djAobarZ4yxqWQ6lHpShCLqnhaUbe1aPJvJMWY1xjwnGOEOens43xyI8E5gqCTUSrKG1zAlGzc2aYe/r8J7LYMN7Nw3bUJNwAw291cL8P0cgvoZftxs8wF39xUW8tyozbmZ+64xTv53ILFNZZ4bZzXOZfa0Z87nyXo+h5oXWSAHfDcWDc7/AtzXXfIBOYYtZFS5jr/Zv2dDYAuEF1W7lToOUA3CRY9ArPm/3njIjiZymnlYTvsWLGwDXGBmyCfh7EEhn2o9zs27iRnEITxB/ikg4RXCkhalReKtGLtozdgHiuvZVNZ2BwLBHP8AZ/6Gj+DoHkg4oc/4hNYZ8aLaZ2720gL0JnG5EukenA2e3Y0GStp5zW71OhGhe7YQv/A6rVbjf7DAPT7sefuvpcAetANpII+RHwu+D095Le30GhWATfbmzdRHkxMjgs43doqYH1jCzmOpyJBdvZfKoS58TT5iqFwEPFEBCPjafh8JE8xRmFd4yUWDuvGlwBxjQBzhxC7F6Pj0wjHUjQvRq3RkYU1iTec47lRJSDIvOdet4WQ34NI0I9kLIRw0Ieg1628cpIeqJj0cgMQCmmcEEDnePjQkx8UIe0bX/+aMtIVe9EjSS2NBx44qpxonuvZc9/H6+dfE3i2vrGudfPYsUM4ffokDhzYh0atKrCpWq1h/76DqNfa+OJXvo7ltTwqjQEG/iiS2WlM7zuGZgciCLB9uFHle1vVCrz9LmIhn0C4Vq2MfreltYaAGDfPdH2hApo35ySo9Xkjzlz3QVc56bSbHxuhEngbW5trUo8SgKPNeyaTVn7xL/zC+7G6voJLly9hemYSR44ewumHT8MfDaJcreDMqy9jZZVOMxVMTe7DxMR+TEwcEGmoWm7gwoWLuHjxkvYpdINhpjbnN0ZjcL5PpjKax0iKI1je1zpgMowNN8Yo0HfmHc1pnOOZaU+balpUe+Dq+eAehODph+DqBmXf7vdE8NGnPonjR07C4/IppoZD49yFs7h45RwuXTuHVq8iAD0Qd8Hj7yoHvYvGDoDuGngBKtDpTkFyh+YBZx7R3GjmTjs3KAPdS5KXyTH3+HgduGZ5UCiXsLK2gZGxMT2zI2PaF3UZM+AOoutSSj28BNBdVKD7zDzofC8B9KAPiIQ86BNAv30JG2sLKBY2kIyGtD/jvonq4ICXUSFhuKmg7zJbz0R5hBMBERxJVPnQh9+HyckRzTXReFiAJ5cTEgRIFvnOd17SPPmBxx+WxTcdh2KxpNYh3kTxes7PL+K5514QgE7CGGN8Lly+js994SuYnt2PsTESKtJYXV6VKxL3M1wHNze2EPSH4NeaYSJs2G/p6sHCUbfTkrMPyX2//Vv/AkvLi/jGN/4Bue2aHELGR+O6WRUpBtgpBk5MjCGTzSAej2n+5T7ggVMnEI2GRZqjiwQnUZJY+PnFUkFq9HQmJTcJOi1R/c526LTaehI0ZmTR0aPHcP3WbSysrCGaSCGezCKRHtV8U200ce3GLRw6cgyHDx/VulGrVuR2w/iEQn4Lr7z0Ai69fhZry4s4fuQQ+u0mbl2/Co8/jJ47gEId8IWTiCVHkEhlEYnERdrj/qLTdYFEb84BbP9AIKx9Gm9orM2qW2tlF/1uR3OQbO/FZ+PNK8kfVUyNxfDgA7N49OETmJkZQ6vBNaqtWJf/+Bf/N+7cui13o7HRMZFVn332u1LJjI2mdNPEvPXZqWndPHIfXi6VdAPKm1HuQ1kY2NxY11pL23yC5ySpcS3OpjOIhsOg/dPmxgZWl1dQLBSwla9jLd9DNNhDLOrWnL//4H4cOHQQxUoZm/kcVtbWMDY5jompSUTicdxZWMT3X3sdHfhFAiaArgx07p1IHnEyIeWu4/Lg9qaxSLegDYuDtFAn6My+/cQTT0jxzYLJO/V45plncP78eR3T/v37Ncd98YtflIX7Jz7xCf0kgG4LnBZ84X0A92csAnANKZfLKpYSjL9y5Qr+8A//EI8//rjWRwu+v1PntPc9ey2w1wLv7RYYBoiH51QLyGmP3aF7nUuOUyyq/SQfwwogC6APq6YFjLVaWuM4P3JvzLmegBLnewsycR7erWjT/dh9MuR/3OdjAU2rmOc5cV3m/G4LwzwPaznPtXZvbv9xX4X37uftBtB5puxf1qWCopuVlRU5J7EO9kYA9He6tX4WAHTeY3vcJPIGVBvt8F4WrDVT7UhQ3NTSgxQGsNbUbaOwvoZvff1r+F/+5N8jnE7jv/3v/wc8+dQvIhlLyMWwWM4rHu7/+N/+d3zhC18Bo18/83/+heLFOgQtvLxHYFwGFCW6b3ZcdTDubx966CHNIV/72tfkasTryvoy5z0CTGzT9fV17TO5j+Renn2CczbnUNZhOM8MO2cMxzxwTuL8ZMmc0p+73WhyH94fiHhMcQrvw/j/vG/YPc++0/1o7/veHS1gSGXG8ZB9g0I165zCGi/7Ge/Zi8UKstmMamW8j6SjmalZu0xEKSDMxbrY3bw1r/WdayVBdTow1urGkcX2U9bjCJTzbwRACbyvrG6IbGPHCAUy2tNQAOVy6fdSLrOmxvvczU1k0hlJqnjcFPrRjZHfS4DX1KKBzfUNjQnuhTjnMi6PuB5BX0agca5gFDLHGoVriWRSY7ZRryM7klUBnp/PfRUJf7z3s+Q5O4ZVG3bcyDi+SSzQ62MxuRC+HQV6pbItwcHi4iLGGbno8eCLX/oS/vzP/xxkJTqZAAAgAElEQVR//Md/jBPHHxCB4U//9E917n/w+/+VMCo+qnTUbrcVm8dzUrxvkNgR5LjMc6nVG2oD67zDAiBrwKzhiCw4GKhuQxIPnYPYTvwsEhYUr+c47rCN+TuKefw+v8gO/BuvEa8XwXqC6exX6VR6R6We387rd4r0CdAhk/G+rBUKxTKkIC8BdeKfPl1TzmlbjNP2ehVhx/OisyTPicIJ1rhqjbpAdUVHWitYB08hxsG50CrgbVTPu2Nk3v8oOM+Hgj6srm0gmbTudiYalpiwnIsFphPfvTvPD8cQvfXz2wWg/5ODGDz22EP4yEeexJ078yqys+MT6JA6KRSRIpoDbnNrG5u5InJbVfj9LiTTESmCSOJaXF7WxSGzhQAjASAOnM2tnNTe4VBUHYDqDH6uMssjEeQKRilerrWQTEVVtGJhkSyQdCopxRwBD8ISI5mUYfZUywLVM+kk9s3NaLB/8+vPolFnlnlcoMV2sYKF5RWsbmxhu1QDBHj60ff40O7ScnMgAJ2TH4tb4XBQma60vO222/B7XLK1DAe8CAY8CPkDmJkcx9HDBxEJhjXhUPXUaNHj1iMAnJsHMt6atLxvtFAq17RxGbg9Ah5iiTRm9x0wCnQC6CywsRBPK06pZmmZTRtPAoNUpHq1KeCkRRYJ1T38KZCZ/uWEVFiopM17rYLt/Bbm79xCvV6RzTsLhyxasghM22a+l+AEJwgCuNxA+fjk99HWnAM/HFZxmedD1gsnFhYCmX/N3xtWsrHnstaOtLMne4vteODAfm1WOHBv3rwh231CpL4AAUcP2t0mZuem8JFf/iUpn6nuJECysrqEV199WSo0bqD45Hel01mcOH5KhclbNxewsb6NerWNcChh1D7NHty0F6Uqyu1Bq9tGhxb3jqWt1FAOIGgU+0add4+81plUpJRT0ISx8LX5lbwOPH9avrJvh8JRg6s62cE7wKfz6dpgU4Es4g+vL7F2A7jSjp8TKidyn98Ht9eldiabiSAoMz61eaQ1tC+AiewoGiSDFIoqHLNdyWxjfAAtp0keYK6u1xOQ9TAt6IP0ASZDVApCsvGpIGOuPS2fHVt6R41NANUt1TE3ABYkNRYmxk7LRAwYSy1DrOCzTYBR1nx3lZlSosumwCjQNbvrcRestguusuioVhPBwAGc9TZ+j4km4BhQOxEIcizxhck6YLN1RTDtb57mq1itd+9khRiFpgVZHTW6jvMuwK7r7jDTjOrUIUNI5GkAfmM3b57s/1xAOT5lY09LZcUBENwywLLcCHoEEvga9lNo4ZPli4POEU7WITsW7oYMacB7diMW/akAtd9r2H8E5QnYOJZbVKg62btSvptIa4Fq7OucL7j54k+eJNtd1uQOSYEKdhcFqX5Hge6A4GpTp+2MbtxcS9uSIgbQWsa5xFZbvnPVd1kJ8fMcrbz9hqF1bDcwPgSg7/QhDeb7rH3DAHofIY8LI7EQQl6acndELKrVy3K/cBP8C/gwOj6qNi5sl+UUQkJKqVCXWllRHHIEMdbKJCxROR1L8GaPZCeyAwugD3Q4GBBpjKrmeqMtG+Ru343M6CQisRRcniDqVKi2qVANiZag/kImpAgUvPGknblbT/7b5+bfOccz37FlspU9Hm2+OK+QSHXg4H6RqQgc8zpnR5II+k1ERyDkxakTx5BJJ/D8C89iYf4WivktxaCQMDM6msG+fTMCp+lYQgUnx9zRwydEunnlzOu4vbiOjTxBXWPfnhmbQ4vuFi6vADWuLFRBD9oNtGsV1Mvb6DRq6LfI4uyI8cqxyydJA8yKJqjV67UQDjLTu4NOq645nsdNdTrHSrvVVAY6lc4krJFkRBLd5NS4CAWlclHnMDk9iYcfexiReBiNdkMZyWsbawLQx8anEY9l4HFF0Gr2pTInUMq9iCWQca0moMV1TsQ3X1DzowB1qmsdBbqGqaZFO88JKnfmG5KzGFHCDHT+54G774eHAPogDA8B9EEIAW8UH/vIr+H4kQcESNPamzde5y++hgtXzuHytfM7AHqQADoV6EMAusbnMIDOTaEKAI4CXePMcS1wrPVF4HI23nQv8AZCIvLxBoYq5UqtjmA4pPUsmc7C7Q9i4PEDVCB7AgLQPY4Kne3EIgttdUjSoGKZAHoowH1DE/nNRSwv3cLK8h1Mj2cQ9LtRKW1rTxHyBzE+OilFwvbWtkhYjFjpooNyjQS9FsbGMyJ+pNJJx8acxATjRMN5k4RN3kCOjWW0NtKenH3QS2W8xhOwuZHDxUtX5abAv8eTaWzmi7h+a177LX+Audhm3SR5gsS8eq2p/hCLxHXDojXCeEo6eZt0Yulo3NA15hc//CHNJefOnxV5jfuo8fH0zqpJMiX3vFzPCZTT4cPc8AZlTX/q1AO6ASRZkBblzVZdUQu8KSPze/+Bfdi3bxazs7w5q5v89HAQlXIF27kcOs0WMpkMTp58AJu5beSKJXgDYUUENdp0OvLJXWl5dQ1Hjh7H8eMPIBFLoFQqYnFpHhNjI+h3Wrj4+jm8+r2XcP3KRRycm5GV+8bKsq55rT3Aar4JbzCBeHoUqdSo9jtuRuk0O1Lbk1FPhxe6VrBdubfgusT1ROuY1kCzL6X1AOcnEw9vAHT0apiZTOLR0weQSgYw6LWwvLiMI4eP4OjRo/jWN7+JV15+VfboI9kMQsGgYme4ZlIFUK83RCrLJFO6Yeb/cz/OwgHBCJPX3VObtlssBjSVTc79byzqw2g2q76zsZaT6xbX532zUyL+wh3A4sJt5PLrIqcdOXYUp06fRrXREFEnXyrA7UhrGu2WiCi355cBbwg9+EQwIHgulyeTzySyqomn8eLm2qbWr3cTgP7iiy8KQJ+fn9f+n/ua73znOyLD/sZv/AaOHTsmEJzHzAKmzaK1hIdr166pqMHCN8Eh/uT+/Y/+6I/0GSJReXn+u9f0t34bu/fOvRbYa4GfzxYYVreqsOlYY7I1uF+gwpvEJM5F/BsLzgcPHnzTYJwVMryVVrb56xbksaoXHi/JZozL4JzI9ZwFbRZNLXhtgXh7T/tOK2yHz9eIJRra07BdeeyWkMC1loCXBbXeSjvtvefnqwXYty14NLyP4H0A/0YCHvcPJPJR0Uhw5932+FkA0H2eHnodQ9T1+Ok2GEWl0VbtkHs8gm+sQZCs32t1EQn50alX8Q9f+jz+4A/+AOnZ/fjv/uf/ER/71U8qqq7WYPZ5C61GFf/r//Tv8Zn/8P/iox99En/zN59DWXGSfYQjSWxubOPgoRnVOHIbOaRTMQnyPvWpT2luptvR008/rXmEc5+d4zi3cC4h9mBVnJxXqGzlPpO/4z6Sbc85ybpjEMAaJvTw/ouvCYZCqgmzOEWhD2t3dPYyc6xxKrGE33db/9o7nne2BYyy2vYPkuANoEjVqolqM3sM9mmKj3jPyfsb1v3osEtQ3bqHUljGPplOxRWxSlc6/fR7UK015Qq5tr5pahhhAqkF1enooMtIxq3ctvYCVJ6bSIqBCMoEwulaSMyA8ybnSI4JAtmsyBKnIZGfNQmKLeUiQ1dLfwDVSsWoyaNR1aa5ljN2mK+lIIfzAd9fJRjsCIJ4BTiW6MxGcJy/p1usiaGN6PPZRvw9xxTHLR9sS9ZoLJmFf+fYjsSi8HlDbwtAp1CFscUc1K1OS8KO/+J3/hU++tGP4p/9+j9DNBIT3vJ//cVf4DvfeQ7/5e/8Dh566GGj1naEeRT22AcBaj7Y3jbuh21ilcysCWnv4yjL2e5sE9WshtT2XM/YpnRfJmjOOYsOKiQ2cI9k25JgOP+uayKHwabuq/k6Eg0IulNgyWvB+Y1tyN9ZIJ0/3W4//EGfsLqt7QICvoDcZNk3ef0YkdnqGAI/CQPJeAweXWe6ExMfpViUQkGXqbnScahtyB/DUUrv7Ah8c99GZ1I5iLvcujastRFXYYmSRAkKcBxeizBTQxDg2JWF7E5kwpv7VvvqXQD6J/djcPDAPpx84KjU5ZwsaDMTicUEQlFJzJuRQrEopkyxXEep2EYiEcLYRAr79u1XcXx+cRF15YBDqmSC4yxmMmOTBdhEPKFFk5auVB1Rvc7BtbK+KRA6HA0bUIWsuFBQFrBUobPgSLCHi/foSBqpREwZ37SFzKZTOHzogDYD589dRLnUQK9HACGOzVwBr1+8jDtLK8gVysqK7Lu96LEY7PELFKSLNc+XF4KLKwELqurazaaAjWjAi1Qiqmco4MfJ48fwi08+IfvHerWG7333u1haXpaFB8+boCJtPQigc6NC694ugTgX02U8iCXTmJnbL1VPKBxDm0CbQEcChJyoobZhI5Ap6AvQ6rWvgWbYcwaTZGGSYAMnXLebxz9A4/9n7zvg7CrrtJ/b+507fTKT3ilJ6CE0ERTQRVooIkWQZgORJgKWBURh6UoNRRHpKoogRVmkhh5CepuU6X1u7/f7Pc97zmRg19Wwfn7Zb+fmN7/JzNxyznve85b/09JJDA70YvPGVmXg5nIp2fmynfh3Al0EcdmutMWnhfG61aswPDAgQIZqMQ5OBL85QAZpOaENU0rEAOaeGxsdWo1RIUZbcxawmUFJZhRBOZ8GT6MAKqC3twcDg4MCPhjZ6fGSwZTGpCkTcNhhh6iwHIkGMXPmdGxoXYc///kFASCcnGgfT1ZNOBzF5IlTkUzmsHrVBqk8KyUWQmuQTLJYzfxZCwTxsYhJg2bDdJKF+ghuagOAVparQUt1V5hvzPIxWfRaeFGFSIxLzuIEppnBTmv7ILx+PwoES/keLhZHDdi7dcNtLE9MBjr/ZpTCxloojYHBAfVxApkEWTn4Elyqb6R9bY0mxo2tG5GOp1ATrYGb5IByRSo3qps4SdsqeQf7TsVYqtIumm1BOyVjuWpUi+xSZONQVSm1+AgQToU4+y2VrkkBFpx0XW6TBy67bQHJlpXxCBDOzyKewvO0ACXZuxt3CQEuVJ/z51EKdGPxamzgZF3lJRjJ9jOAucB8EUVMmxJcZ3Yy+5WxxDdg+0jbimiyFTw3OcAGStpKBRhxcrdySEfDwFsV6HY/GFGgjwDohkTwEQW6BaDThp8REJyYqFjWJFUyP+s7vxiZoOcUjBJdALhl6W4p0W1rd3NkltJcz6MC3S1HCBu4lnW7ZQEvgN4i0JT4vWwsbphrzoUCQSgTX2CAfLElHQSHnLKfN64BhNiLKDsJwFBauJVcYqzozb1hmt38/BEA3baQtnLfzd/se83Q3EYgb0YV6GhG01f+M0Dcmgj+0xnOArn0t9GvNf93VcrwuxyoDQcQ9DjgqhQxNNyPZGoY+TxVn0aBXlNHCzAHkokM+geGBKTHBzNIpbMC0UPBiAgtnIAJoBH0CgQ5HnEx6dV4qzxoF91LYhoXmHVOK2cC6LHaRgHobm8Q2VxZriS87wwob66BmzEAykIneYlZwbRSK8nenIOPbJB53biIdziRK2R1PFRtc9FEdWVnexvCkYAs3LV4yqXR2bUFO86ehbqaKrz00p/R29spi3WeA/sgP7u+rkbn0t62WQxVZkG3NE+ExxNEW0cvWtt60NEzBFcgJgv3UFUT0rmizo3gJV1fnGR2u53IJofR3b5J2dg+zVHkunPeAbx+n3oD50X2UYejBL/XgXIxi0w6bpwMaL1ZyIkow/ZU25aZQ80NhGEHk9lLEpjH55GjSqQqjGkzp8Mf9KFQyqOtox0Dg/2yuIpyzHQHUMwBmXRBURfcFElxns/rZ85pHNNJfPB5SWzgGEuCkSFR2RnoIhJpDmBciJKkDCnKzqRCAaUKQWUC6Mzk9sJF+/ZKCO4ygfTAiIX7DjNp4U4rLVpJFWThTgX6ijU2gJ5DoMpYuDtceRSkQM8rosEG0EWgIVnHBtDtoIyPKNBJAjF5S7z7SRT0BoIC0JlbFwhHUFvfgP7BAWRyefgDIfhCEXiCEZRcAZScXpRJvoJH56Q7mGAgB30LQPe56Q7D4SOL+FAXOto2CEAf1xATESSVGGKIBkKBECZPmoJUnCrnTYhWReDyupDIJJEv5uSww3VTLFaFKZObkUoTVKcTREVuGrz2AwNDUnFzHchNjSJm/CRaOkXuI4DOIk57e6/IFlR1k0SV5kaXzj+hsEgxw8MJM55Sje90iyzBNavHTXKhUVKRRFnMF0xOqmwHS3JO4LEwToBROT293QaE93kFjGdzObUxC0A8n3g8MaKg53HznOmyM2vWDAHifI+BgT6Nx80tWwF02oU3N48D1eu0ouJ9SlIBrdtpUZ7PZmTf1tQ0TgTQPHPUPH7dl0OJjIihmVwRyXQWDY1NGD9+IsY3T9Cc0NfPuCM3HJWS3AFo5b5hzSrEoiGNQdxgt7Zuxsa2HrT3puHwhhGK1iFaVQO/nwA6SXPcbJkvrltFpqMLgMh5RjWneYLEDmteEoCue1gjHxwVWkamMW1yPfbda0c4Khn09XTi7Tffwrx5u2D//fYDLS9fe20xnnv239FQX41YVViuO3Rj8Xm8uo+Zuxjw+RQbRBcrKvS56SRz3wZrTf4iLfWyGOhPaO6qinjR2NCgftC+uRNxZpJXgF3m7oDp0yejubkZ7733PlauXq1Ijp3n7ox999sbBRICOLa5Pejs6UJ7Zwc6u7vR3duPvoFhgPeNAHQIPFf+uchlbBOub7jucWNtR7e15jREvO1Bgb548WK1eWtrq64h16O0cN9jjz1w3HHH6TtBHs3KFghukwhZQCIYRPDdBtBZQOBe79xzz1WOugqafpJyzQZ27DHWAmMtMNYCn7QFFENnZZbbAAzHWo45HHveffddrFixQopGFpjp7EHVI+fnbXlsC4BuH4cNlHOdyd8RBOK8xPUEj4XjIAvPHCv5XM5XLKJyD8zz4njKArx9joagbTJQ+fzR5IFtOZdtee5oJT2PnwVdKoPpLMI5gudGVxJaUc+dO1dKYVvNtS2fM/bc/30tYNt2j44CYH8iKMHvJOJt2bJFykHbxn17a6X/CQB6uZCC21lUrRJwo+zwqAZN9yjWp7nnDgd8KKQzyMSTqA4FgEIGr7z4Ak477csYN3M2vn3Vj7HPgQchEvTDr0znPLZsWY+rf/gDPPnk0zj2mMNxzTU/QWN9syJK+we5T/IjFPZhzaqNmD1jvPb0L7/8sgB0XvM77rgDRx99tMZvKjntcZPXmmAVfyYuQECO/7f7Cf/PdSlrozYox37BcVVKc9bsrcgNuzREF1jWq0kU537fViASGB2JZ9zeOtfY8fw/aYHRRDzWRlkLZx8hHsO9J/fHtACn6pXCE6rPCeLZcRR2HAN/Zi0/Eg5iaDih2FwKdDg/cl5n/41GjGsb3394OK51ge3gRoEo45OpfOZ6hXMvf0cshBGFFJba1ugyOK2UtWaQmrmmRopnCm2MdTVFjz7Vi1jHd1OkqUxah3HApFDUirthdBrFWqxl0M2Nv+fn857kMRDPyxeMEw3PgXs5rq+4L+RnELPh59uuETbRhYQoYkJUs/93FeidnZtVRyGGSIyxu7tH72sAYSOGqq2pwRuLF+Opp/6AhQuPwdw584RFsSZEFwDapseqqoybDugKGhZBgT8To+T8RDU525RtGKuKCZMwjsgmCojnzrGI50wrds5d/JlrOdZ/WFMivmaTJfm+/D2Bclq4b2jdoNfxd6ozud3aP1PVzlo/lej2tePPfP74lvEjMWlt7cZBkVEArGuasaysqL9EkiSIgGI0urp6RALhz3RVoJiJ/5cDcYHECdrgE4xmDjsFEbRyN/jD9vygMPiVV1/D7Fkz5azN+4w4KduRGBuxJduxhPesUnhVczc29hImiojxSR4fA9APbEClujaChgYeyJDA86OOORoTJkwSAPbWO29j7dp16OhoF1hElkNPT7+yFSdMGI/pM2eoI72/ZImyAngxmF3IRTUZZhx4eGNSOWJyA1Job+8QwBYIhdC6qV25hzvP3Qlb2rags6vTZJo3j8PkyZP0nY1Ae1dmpjLXpXX9OmTSKSnXdtxxNmZMn47xLZPQ2dmPjZu6EK2qQ3tnL155bTFWrduAzp5+WW4XqfCuAL5ARIoaAjm0ImfmBI+ZF4bVWGbJFvM52dpURYKIRUKyN99tl3k44vDPY+aOO6jjvfv663j77XfwwYfLEU8kVKT1B4IaWFm8HYqnlDnj8vpQLDsQisTQMn4iotW18AciKoISaqBE2TikckDmAGcA9EAwhBJtIwigjzI/lrKnTFYTbTSZX+1ANpNAfHgAXR3t6O3uxOBAn5TzZJzQJiTFGysQwD777Indd98F06dNxX333oOlS5Yg6KMCj88jWOfTwFlbW4/29jYkEkkVrKnYIpjJnEkuSthJ+/r6ER+m+ryk30UiUcNqUi4lQVnaEJP9R1Aph3yB6utB1NZXY/78PXVdCaDPnj0TnZ1tWPzmGyoaExiUkmsogUQiBbeL1z+Nti09Og7akoeCVRgcjEs56nL5BOpU08aEAKqFsdn23rYy2UBsMgy3NqJmEmOBk0VgqRHdzEA1inYCzlKhWznovB9oeULrEJJGaBMvwJlgMSVWo0B0o6wmoG2B63QAloivpP4WjTK3waGJkyQVZp42jhunyZkDMe+5of4hBH1BRMNVUlexAEtgh/2Lx8ljJrBTyLO9iihSVen0qn3cLGzz+bRtl916QQARQTzaTdMFggVpDry096a1PgF9fhFYMoQOsj3ZJ5nxyqIFs5VoC05FGZlwzEd1C3DnxK2cY7kUBEYmAH0Os48Z2xAIqi9JucZ+qf5LEN1kzuiLrsPMThI5hJkyZeW22wJyWxVtq9DtBbj5uwGM1caiIJmHwYDtBHRbBWVnoNuZ6AZMtwSIRiFmKc+VfW6RbbR5qhjL9WDQGJYzRoWWWDxOAeklA6ATBOH4xyxUAujxxLBiLWjBTUCb7D8p1EnG4BePm2CiXsvfs51dUsfabNkRooFBKqTwI9io9xOAboB0vpdACyfbzkQZ6CXMW1fbGnDKCO9LFoBuB7aa9rKfb3LYDRllK4DORYttIW3Z8lu0BWNLv3VyMmQMcyF4XQSg/zXcfORlf4daTW/y0TcigO51VhD2uBH0EHAB0pkE0um4VOiFAjdaZS2cOM4SvEsk0kjG00gksspCz6TJeK7Wc2h7MzQ8gGw+BZ/fJYeUSCQgkJf5uuV8QWxSjo2MKcmRrFJxoCrWIADd6w/Lvp3Auok0M4QPqsd9ZIt6XMo8dzqKAvv1Xa4ElHubPuFwM3/dDbfXgK8E0ZIpcy6RUECq1Rkzpmqc7+7qwFtvv4FYNExtLl597S+aF2jVxn6RzWQESIYjfkTCPp0HGbQzZ8yWSpgknDK86B5Iom8ojWhdCwLReniDtcpHJyDpgFsgY6VQRBOt4wtZdLdtQkNNFHWxiIgBjBghwYRZSrxlCNQyR57rlnRqEOnUkNxeaA+VSaXkjEL1fJAbfitOhIpR5kOzf5P8pY1LXQ3idIkpF9QeZm4pynmEG4cso03UwVxwVsi8pIqYzjg+SwXqUoQJxzJeC4GnbsNYpJKWc41iPCy3DrOx+pgC3QLQTUQCo2DycHGeJ+hc8cGD0EgGusfBDPToSAY6WbOGyZrGB8uWYPmqDwSg50tJVDxZ+KucloV7DoXKVgCd50JS10ct3E3elHGJ+I8W7hxbOQcVKyX4giG4aQuVTmOHnefgc/9yOP7yystYtXqNih+x2npU1TUgka8gV3ap4ELbddICNKGy89Idp8z+ycwlOidQkZ7B0GA7Bvs7MDzYBa+rYgggJVrwu1EVjmDKpKno7hzGO2+uQGNTFbwBF4aYuS0XFi+2tCcEks6bOxF9fT0aJw1xwhiZcPHP81TkhBxKeB/4te4winJ+50a3hJaWetQ3VCOdzSKVzSGdzcNN1xwSJjlvkrjl8ug1Jo8+iPhQQhlndE8yMS4V2Xbx88jY5n1DBw+qOUjuIsOVcxY3JKFwEB1dXWLCctNE1TmPlZsvjvPcTJOFTtv+pqYG5As59PR0654d19wogigt3AcG+i1qke0eAoHtLCzxnqeaP+QP6H254aN1e7iqBl5/QMpzqtC5nnRwLRSuwlA8oU3SDjvsiAktLbp3lrz7DnKZNObvuZtcBNK0jh/oE1GovqUZDz/wMF7808voi5dQdPjh9Ibh9wWlMvdw3mbeoZtzkclEF3lPLkmGmT5CnJIzggHReR0FoI+QakoiXew0awIOPXgv+DxltG/egCeeeGIkumbz5i1YunQNXn31A7SMiyEW86vYRgv7mpixPNN1sT43x5xDbZA4VxqFtMlCDIhg43I7MNA/IJCd63YSSPleiXgSHe1d6OsZQEtLI3baaTbm770XPljyAZYsWY6167ux+57zcPgRB8PpdqKuoR7TZs3E4jcX47XFb2Dt+vXoGxiULV++5EKhyM0oYzbMOslECG0F0Ll+XN+1/SnQV61apeiu9evXa3yhcvPVV1+V7SYLnwTBuZfjw1ZW2kC6Da6wOMB+SQCLgDqdp8455xyBLLxXRivXP8m2dew1Yy0w1gJjLcAWMHOrKRDb9uEct0hGIsDLOAzGxxGIY4F35syZ2G+//VTg/Xsf9r7y730+n8d5n3MPxzsWknlsLLgS8GFNi4VkFkz53hxjbeUk/y7yXoGig14Vb2Wjap2nnT36zwDQ7cI3z4fnYVu1EtgkqWrZsmWqzdBZ5FOf+pQiOpjjzprF2GOsBf5WC4wGqmyCig2gs1/x/qU7E11v2K+25Z79W5/9j/r79g+gc39W1N6MLkwVhxcuXwh5uiMVqbg0ro50SHKjiFK2gBCzl1PD+PPzz+Kkk09D88yZOPf7V2L/zxwqJ9aqgBslulctex8/uOIyvPrymzjqqM/ih/96leoB/3rlNXjxpcVYsO/+aGhsweOPP4q+9k045ZQTcfXVV4tww/HtwQcfxHvvvYdHH31U4+LatWvx1FNPyXmK5FWOfRzLuY78+g33NSwAACAASURBVNe/jjfffFM/c982Y8YMuRoRgGe/4Lh44YUXysL5yCOPxKmnnoqnn34av/zlL1VjPeigz+Bb51+A+Qv21p7BjKMU+BkLbKkYx1yR/lG3xf/Y9zEq8zLSaUPCIEjNvSyFaoYExzjbOF544c8ig5x++mnYbdd5Zj9UMpGo3N+zHsG6Nh2Rn3v+z/jWt74lESLnfmJkU6dOxeoVK1DX2Ijujg584aij8OAvfyFQk/3xVw89gmee+SOef/ZZ1UW+e9ll+OxnP4vp06eoZq4sc49HGdqPPfYY7rn7brRt2YLZO+6IAz/9aZGduVfT/eL2wO0xDsZ0a6MwJZVIYnhwUPM378Ff/epXeOONNwTcfvnLX5YzxPgJExCpqlKdMJtO67gZ8XXPffehb6Bf+7nDDz9c8Vxco/D8iPXZKna2F+9z7gdJYrz88stx8y23YN/99pO4779j4e71ONDV06GIYJP1HpZ4Nl/MC0eh6Inn/e0LLpArHQncc+fMUb2T40c0GjLYjynEar3GmuFDDz2kcegrX/mKyJZsH+5XGWP2gx/8QOtKOhjxnE8++WSty9jGdAUgZsr15oO//CWee/ZZjJ84EWeccYbWRfPnz9fn8v30PZPFzbfcjNtvv904O5dK2iN/7Wtfw7Sp00bGIgosue6SEMDhlCiI4xTXXg/8/EE8/tjjOn9ea16PY489FnPm7Kg6DNXWfC7387/97W/x2KOPor2jQyp9tsf8BfNNTVCgOTEvihyJBZhKOokdBKO35wdJHCQsnHTSSeqLZ535FQSDYfzrlVfiwAMPxAEH7K9a3uiHqRtyjU1s5KMRSdt2rh8D0OfHUKF1Oi1gjY3kFBy9cCGmTpumm4LFlY0bN6kgQgsBTnC0eSfzY8KkSdh9j93FRPnDH/4gAD1fKMgevKGhXjcWGS8sqDM7nGAEO83mLW26iFQG9Q0MIVIVwy67zsOHy5Zj/YYNaGA2Z0O9CvtURxOIGhrsExhMRk+pwPxUFuUqJrvB68XkydORTlNtSCVvC/r6h/HWu+9j/cYtykF3ef3Il4F80diZEqXLUzlaNFanPGYyj5gFruzLXBbFXBrREAHMgACquTvvhM8feghmzp6pDt65eTNee/0NvPraYrR3dskqoaVlvBh+w4k0Orv74GIGaDiCTL4k1XlTywTZi/qp9qKFtJNZ0QRGjcBLhX0qd2n5yLwaefnTjt2woqRAL+alQidwzuIklZCJ+CCGh/rQ39ujnEv+zGzdYIBZtCw2F9BQX4ujjvwC9thrD7SMb8Ftt96CD957F9XRiNRUvFk5KNIKo66+HsuXLddGj9mhBJWpBB43rhkTJkzEpElTsGUz7ZY6xHRhe9TXN4phQ8bWunXrpQpkYZm25Dz2ciWPocSg7PdbxjfreobCAUycNF62vRs3tSJEeyHLWoLkBgLotAWiZWohR8uQMLweqi9dSKdzSKdysnCnzWhVdbViApjfrYel2h9RwY5gbQQejZm7GUnNdSAoLQCdeahSfdNCll3NACq2tT6B7xLBS8V+m3xwo+a1PsBS7RoAndfSgOlS9PK5bpfaS0BKPqcBOj4c13kHgkFlsGYzeRVhPU4vIuGorokYcYUi0pmcUX+x77B4TpA7T2CeQIqxdCeRg7mlzCQnKYOMNoJJBBIIeMtQtUQ1WVY23zwPqbmlmqf1kaVAt5FPMeAJYBh1uWyP5URgEQ8sAN3Y/NMyyvydIISAear0HTxeo0AX40kKQ7aLGb1Ns9GCfGtOuhhRFkhkrqmdsb1VHa2LaanPWbAnRMtzIr5qQ6yMoRAQPPIb6aqtsdNcWxuMHQ2iG3qXpZge+W5AUBF6KiZTSW4FBF+s53N8MhbuvD95bahQz6GQY5Ycx52SVIwE2GX5yuiBgskCI0uK/5f1iJ671ULe5Kkbq3hzbmYcNJbt5ovxDgRvBJzzb/qyHCyk2Fent/LpTcQBW61sWcGrmUcD5rz2+p0NlNtd3QRECx7X34zufzSAPhpI5+cQ2+TV+dsA+mhgfGuu+kcnu/8IoDN/l4Y9flTgo4WRh5EFhiBCFXq5XFD/4pzB1uMmKhlPaXxJxDNIJjPIZYsCxGm1I1ZeuQB/wIPmlgZUVZGc4sSmjRsQHxpQLjTJLX5/SAzvEpN6HW5EonUIhmPwBcIolB2ad8xcYwg3ui58hYNAJNWULkRDPoQCBJHNZrWQpyI+JfIKF55VsSpdF5KheAwEzOmMMnFiCyZPmYikgLheKc7JBSOIvXbtSiQTQwKzmGOWSifR39uHxqZ6jGvi/FzU8ZMYNXHqTERjtcgkcli2cj2WrW6FwxeByx+D28985YLAVgLOJfbRbBYhEmHoMF8pYMaUiWiur5H6uLe7S+sCjgNivOby1r3Le4Ls15Ty0AmcE0DnpoMuKF4X56yAzk3uGPmcAdErFc0jVWTj0karkMMAiQ3ZrNS/voBXIBfpUdwIca5wVFwCSbnI5lipWAfOs7oWBuiicweN/uX44uJ4RQCURD2SpwwL2UR7WOpzjiA2UYrOLuzNDl71jyrQZeFeCsAtC/cIDjuYGehGgU5lM0lLHyw3APrKNUuRLycBdw7+KsvC3ZVHvpIeUaA7wRxyA6BzPLEV6AakM/em8d6w3DLYt8hWoLqY7TMCoKcwd9ddcdQxx+JPL/4Zy5avQCZXQHV9I6obxmE4U0aOESaM/mCmu9qCN20FDgLoFeOQILcEJ0k+KSTjXcpCdzryGOzrQjYVV98e19CoL0aftG3uxpJ3VqBxHO+LADKFPGrr6rT2W7d+C5jzteuus9HZ2SF1tghIJVMo57qT4yDnEsOOpWuDB7k87a7MPKlrBCcmTmgRyaK3vx+pbAaFchFOxWbwfjCWWF6vH4nhpK57KBRBNp3V2E3XnXwuDwKyXPuyyKQVluUUwrGgXDHkJrIqeDyBUNAicXCML5oIEidto1hAdyAYIuBMBwUfZsykjWxwZGwmsKt1l+YREnniWoPT2p1FrnAkLEY11flcFw32Dyi3jJvWlgmT0TiuBXB5kC2UkKI9I2NfghFlvqcyjDtIaA5prK8XyZRMdNFj3A4M9vdgoLdHdus8T1/AjzcXv4M1azcjVw4gX/Eq15tEFBI8FTPkoqsJ25JZcVw/GNKYceihNZht52NU5+wr9jjH7y59cczLIxKooK7KieqoF/lMEh9+uEzvEY1EMTQ0jP7+IfT0DCsOwOOhM0RZ4DjJQ1wvsD9kqZ6h+ryQt2Z2M2dws0rggkV9FzOKnBWx7VkUSCXTirthIYLrT/6e8291LKZYjF133QXvvPMuli5dhu6eQewxfw8c+rnPYDgxpGs9edp0LFm6BO+9/772McOJpAot2TzHeK7VbQCdxDazCCWJ0pA0XVjfvf0p0Lmno8KQez3ebyQrUG3Ioic3pCwecL1qx9bwrAgE2Yoe236VRQHmXRJ8J4B12mmnCWjZHovg27ZpHnv2WAuMtcD20gJ2xjnHeBsA4e84L3L8ef7551UYJhBHq82ddtpJ45hNAvp7zmNbAXSbNGeTt5RR6mZcj3H0YxGdn2/nsNuKSVPENPEWfA8Wnjn+skhoq3JtNbtNFvh7jv+TPkdF5Wx2ZB6lmII/UyH17LPPKuqDbb3PPvvgoIMOkrKfRWeq6MceYy3wt1rAOPxZboJWccCOqSQIQhIfQfSdd95ZwM72uHb4nwCgux2sixpiKWOJHE4Ty0Unu7IUqHnkUnlE/T4EGOdHwn4ujZdf+CPOOPlk1E6Zha9+/xp8/ugj4SiVkM+kVJvo69qMn/z4Kjz37DOYv+deePzxJ+QCevoZZ+PZ5/+imFRaVrOePmfWNHzxhIUCt0m24XhMTIDjBxXmJo7Q7Fnvv/9+AUGshRJrINhD0g7r0Rx/OK6yn0yePBkXXXSRwEI+9+abbxbAx7HftngXIUlOlj4cdcxCnPPVr2L27Fkjebi0zqZtMQHPkbzjv9Vxx/7+/20L2M4FRk1uhF0GjCwaC+hCHi/86UVcdtllms/pojBp0qSRLHJbhc7vVVVR1T+7e/qwaNEio2gOGEUzX8N1AcFvuuTceeed+NznPqe5n7ndjDfgfPuzn/1Mff+HP/yh1i8//ekt6vd0DyZ5m6A0j43xWnPmzNFa549//KOeQzCWey469VExzs9lBNpgX7/2z3RP/uktt+Duu+/W84466ihhPL/+9a811l566aUaeykSXLFyJW6+8Ua8/vrr+PSnP42Fxx+nfS+Pn8+555571CdUo7EiGfgzj40A58qVK3XvP/nkk9h3v/0VOfvfAdBZB2Ate2h4WNngVKIPx+Ooq63TzxQJXnfdv+l4GUOx3377IxoJCxORS2CRzpMFXV+bvMUx6ZlnnkZ9fQOOP+54jQcbN23EAw88gOeeew4HH3ywXHZ4vQi0k9DAsYrnTBchtgXHILq0XXnllVon3XDDDSJufv/739c1b2xoRHtHO/bcc0+NUSQBEVyn8xvbZvny5QK7uZYyUXguXT+q5fl81pN4fe+843aUiw7stede2Juvf/NNPPnb36KxqQnXXHONxM+RCElJ63DZZVeIQHr66adj6pQpuOfee3UOF150IU4/43REomGNfyweEltUrCjL+IxZ3c4BdNu95Av/8i845ctfxvHHH6/19UsvvaR+feaZZ+KwQz+rGhrxQ56XvVegzpVzIjGbT/b4GIC+e5W7UhUjYBoTw2XipIk49LDDxJZhwZ6MWBbCOamRGcGJqqenC+FoVM/99EGfFsB+7333CSzN05bA70VdfZ3AVFaRWMz3u4G62mqppju7e1SYpnqGivVYdQ1mzd4B7y1ZgvXrN2DytKmyTmBnTibiSMaHVVykQo3sMdpnMHuW9uXvvvMu+nr6ZFfJRUK54sW4lslIpnNYvmqtMgoHqWL2BcDIaFrpshhIIIdZAQQibUWsyGic0FmgJpiVy6AqHJSFDQu6M6dPwwH77YPJkyaiOlalgfWtt97BK6+/gY2b26T6nTR5sqyt+fnM4CSA7g+EMcRj8AbQ2NyCcLQa/mBYebJOqW+9KvBK5EW1rSXDLfBCW07jtGQWGMkOwDzjAhdIFf2fOY8EzQf7uzHQ14001YnZDMjYCQV9iEWZEeDGpInjccLxx2HneXMQra7GzxfdjVXLlqKuhhbEtPpxKBOUnY2bvTdeXyxwvKGhccTmnASBWTNnY+7cXdC2pR0bN27G+vWtKj43N7dg6pSp6rTvvvseVqxeiZ6+XtTL5oNqaRZ6EyqMc2KiCpMF5pqamArIBHdY9OTn27YcZBKtWL5BCz5OIFRE0ZKIgFelRDCQFuZOuL0+gc/8bFp6EqwzgKJl2T0C0Jqi5ugHC8GECAmc84t9gu9pA+hCyi37chlUE4R0G8txxexYikQbkB+xD7ecBKQe9lCxRoU2QRqvsmD5ezIlTf4I881TKthz0KyK1SDoCwElujcQoAuqD4pUkEpLeS7wmqo5O6/dKtjybyQU+PxB9S0W0fM5grQEXgmkugQ6kOySzqTg9LgQDAUttNmok+WC4KQi3S02HI9bdsc+v46dGSoEIY09qUegPM+L9wAnareX/yd4ZZTOxHKoxKWdvCEdGIU5H7bFhp07bgBxczgkXmy10rMy7C3rffsamqHQOAsYAJ4TA0FaXldjIW7A9K0Aut5zBMW1AHSrr1iQ8Gifceuj7H5jQCUZQQhcsx0NiFeZPHc5EEghbk6QQBcjFcIhgkBGsU4LYU7EVMZRmUiw0FYd8Ls2ltm8iCIC1gsEd2gxbux3pE62iES27T2L9TaAzvtNynPmCdMOy1J02gb3hA7VDk7jjFCkva7NATG/tgB427rdgOTmJVZbjwLvbBWsUalrNt4Kquh68IgoaGWsxbZMX/Yd9fHXjNAjRq6Pk1bCbGuyMGkDTesQBzPgM0il4lIj0rXD2PKYPCw6XVB5TgA9kyFox3gMgkXGNoKW7XX1NZi9wwxEo7RfKmDpkncFEtMIhmMSbcAdJN7QGcJNFSjH+Cp4g2GUKiZGgYpQNggLZiRTGCJUHgGfG9GwH031MdTGwqiKhlDIpjSODw4OIEGAuVRCY1OD+gEXbrW1McSqImKWNjTWorGxDm1bNiGbSSESDUgdn0klMDTch1QyjlyaURwE0BPo7+uRu8uUKZMsZwJDjlnw6c+gZfxk9Lb14PU338Prby1FquBAxR2SAp0Z6CQJ8HxJ/Min06BPesjrQUNNFXaeNR3jGmrQ3bkFm1pbsbF1g8YJAejs54WcAEifl/ceM9BNdjHBcypsqWonE6WGSh3O78wvIwhKxwZFkHDO8KK2vk4A+ua2TYgzYoQOMrEI/CGqZL1IJpIaJ4u5krH8VnYap3XjpkHgVE4etNtntEWJoJvJQfcwC90iTJnvVoyHBaArXsWyYtD9rdgDQrfMfvbAWaZyOwBXOQCnMtD98LoiOJQA+gyTgc55nG2xVAD6UqxcuxSFMhXo+VEAulGgFys5EYIIoJMQMFqBTmU0ByJT7B2tQDcW7toYWhbuPhLTvH6ByrN22BEHH3Io3nhzMdZvaJVy2SjQG5EgEFh2Kw/dyXNmG8i6vaIcdEP6KKng4gTz5jIo5YcRDbsRqwpg/erl6O/tgqNcwo6zZ2PKpEkYHhzGptYtWLtqPerqGxCKRkCrkZbxEwSir1y5QizsOXN3RlvbFlmVERTltef8RHW2sQYzLkbKPHW4kcsRQDdAtdYTXo+KblWxakUKJTNJxVJ4/F71QQLjdbX1iFVVo6e7X04EIqFVCMi7RZqRJTjz4TlXcx7jWkzzkFPWXjwuusUURQjhGtaLaKxKcSRUlrPduWHm2MyYBUYrGDt2B3aes5Oy3nn9SXRhXA3XPdU11QLJed6Dg31yvCBZhIV3FtyZA8410rq166TM4PFNmjwV41omomxZ1SeSGSQzOQHoEydPFZmOAPqG9a1yV9p5px0xa8YMuV6sWbUM69asQvvmTfB7XCgXCnKCGI6nkc474PDWIA8f8mWXxi0SSdgDue4yUTEO2blzQ8zxk44AtgLNEDo4g7KfmPmC61TloHM8dgIeZwHp4U70dqxGbSyg8Y8OAHRhkTW41ilmVk+SBFAoaoPEtQb7Itcj/B3zy7ln4bqG19Go53jPW3FD4TAKpYK+fH6v5ky+RlFP5Qqq6SYSZiwPHXP8aKivF4GYCvS169aLuLPL7rthwX77o71ji2J7auvrpQBo3bQJ3T09impiW2dzZn1jSAUkuJgIFtH0dH8aouD2CKCTfc+cSqor7GxItv2+++6rAoJt2Wf/jevD0XlpIvVYwAsL4H/605+UoU5G/4IFC9DU1LQtk/3Yc8daYKwFxlrgr7aAHEisyBDNF3L8YkQP1wxZFW6pwGFxlHMoAV4qdbYF5P0kADrXKHY8GY+FjxGLVDpHBQKqafF5nMf5sNXpfJ5t+clz0DrPApjsoirf+/+2vaa9l7XblOsgAvkE9gmesw7I31Exyi+q6jk/sJ3HHmMt8F+1gA08qwI3ilnPPs37haAL71uSYOh+Q0CA/Wt7e/xPANAd5RSK+TjefOstXH/jHXj+hb9gwf774+LLvo8DDjgQHtY/CnmUc0VEAx4UWLtPDOGVPz+Pb3zzm4hMmIlvX/kTHHviUeJlkxgadFewceNaXHT+eXjp31/BF48/AnfefQ9Wr1mL71x6BZ559iX4w1FceNF38K1zvwlPpYB8LiVC0/e+9z2RNLlPoEKcgDrHwBNPPFFjCq8/140kbRJ4IrhIgI8KUIKEXJvy9wSbCGRSbc4HgSMqaVkzPeuss6Sk5dh11dVX4aGHHsFuu++Fi79zCY74wuGq+XC/bxM/+bxPbuW7vfXKseP5pC0gO+9KZWSuNjVTh/bPK1euUr8keDrQ34+W5mbctWiR+iT3q8GgcZyjEIc1AoqfWHuqjkWQyRbg97kxNJyUwx6t3DmXfv7zn1f/v/nmG9Dby9/lRfDbf//98dNbb0JNba1wDL4P+zpB+fPP/5Yst6+77jqppalyJkZHhzqSmwmA33fffdqznXDCCcre5rgqF5lgCKqLwoHf/ua3uPbHP9ZnXXDBBVqTME75g6VLcfcdd+j9zjv/fGEAd9x2m1TYF1x4AQ4/4gj4AwFFmZGwQpD4kksukbMP11e2445NDOS14Dh+6KGHynViwb77wOcNbWPdd/QVLWPz5vUY39IsJ1vuwVnnoZX7uvXr0FDfgEcffQI33HCjzuvUU0/Rvc4ygizMM1m5WPr9FA+azHa6XT/88MMiLFJdzvUM8U2KgX/xi19g/l7zce211+ogOEY9+Ktf4bVXXxdg+6UvfUl1gosuvkhuKRdffLHGHY5DfD8C8KzTcmzie/Jn7on5Or6e8x+JYkuXLpVTAZ00uF/m6/k+rFtSHU9siFjody/7Ln7z619j0e2LsOuuXMtG1Hdef/U1/OS6a3HcwmNx+hlfRtAfwimnnorWDa244cbrdQ6sffEYrrjiCnj8Pnz7wgsxe4dZymMX3uT3qq+xrVg7oRP29vzgWrSxoVYii4giPXxygWCthf2SYzrbePq0KYqgZk2Y7WqcACiqoijuHwSg7z+htsJCHwt2BHBY0Nxl113R2NggsJrMDRb22trbMDg0gOHhIRNWHw5JxXzoYYdi0+bNuPfee8SYYDGbBUJ605PRQoCA6jSPs4TqaFhKHAIJygqXrasfPn8AXl8AbVK5pzFn7hzZ4lJ10tfboyI7VVvpVFJfAjUCflTHwtjY2iFwdeLEZhVTh+JZ1DW0IF+qoL2zR/mELCxSgc4iIEkXRD35raj3MRnLVIQJwMplVRNXsc9RQSwakR0u7d1p/ThjxnTUsmDqdsneorOzS7kYQ4m4joN9r7q2HnUNTahrbJZKqn9wCJvbumQfX984DsFQFB5/UPbtBPMJQNKqncA7gU3ay9Mak6pFFhI59FEtQ5CMg7uAF6nSTd4kFflDVB52t2NT6zqgUlRRslTISm1UFQ6gprpKAPq+++wtq1EqpRa/9hq6O9ukAo+EjS374OCQlX9RjVdffR0d7Z2y689mcipyVlcz/6MOtbUNuunYcWnjTnCVf2se16Ji4cDAILq6accal0UoQb9MJiHAmYV/Fj6jVWHZalB5batibatHWT3RViVFAH29QEe2P8GtVCqLvoE4vG6/MlZZtGS8AFmFAngJKltKZWGYAlKtRbuKmVu/CBRTgURAVMA5wRUaKBMsstTntCxVhiVzxW2lObE1yyKbyKCdqWOuF/9ZRVNlgdP2NYimcc0C+fkzQXC2Jwd5qtKY00MA2WbXBwMRgd+FLCdmKuPtiZp27HRg4KG4Za9KAgjBPtMOxsZDOa+ysbAs3PPM4Cbw4BQALkUmFbhU5DITm0o4t8kmJ1jOe4LflcWhzNkAfFah2eS6MROe5AWj/BPoTNKB2sL6maOwfjYAKBWio8FzYdgWQcRY5RtLfbPBMipnxmYKaP+ICtyiKnzsdwZEp5reArZshwHr/dgWI4SKEUKEPVUYO/aRDx81g+g4LQqFLYAnqEAjDBXJrXOwj1ldRMC/AZLVBw0nQICu4egYoIA27jYoRNDFqM6pvjTZd+Z1TkUGcMIjI5fxFfyiRXZOAGN2xA6eimJ+Pl0/lHdjWehy/LLJDPZxMbfZxA+4kC3k5IYgAoJ6jbGIt63fDaHBAs+l9reUr/odvwSNj7gI2O+jz7JOXgA6wXPicn9thrZU7P/xz38NRFcnsy+cFooEtT08RLZfuQA42JaMkyC4TAv2oK4NwVTatXd39WCgfxipZE5khSyBNReVwh6pMwNBL6qrIxg/YZz+TxX7xtZ1iA8OKgdcJCyXVxbZHn9IqnNfsAo+f1jELSk2Fb1AYMiyyZeqlYNMXirLcNCL+pooamJhATulAi2UUhgaHkSa+eGVMmrq6kTa6urq1GKahCKCa6EQrZUd6OnqEFDV3NyAxPAghgcHkOf7ZJLIphIC8ahu7e3pVs4yLaX5Gcb+2I1p02YhEKpCe3s31rd2YmN7L4quADyBGIJVjcjkypo/ObbkszmB8hG/11jlu4CG6gjCAY+U+f29vbLjZocgOYM5RLRdJ4WC58vrQuIXH24n5zcvMsmkbKPIKI0QPCSBjvnzVlaTCCSFPBoa63Wn9/T2GHIB86mCfqloOWbx+Zl0BsODcYGqfG+uSwi6cf7g8YvE5KZdu3PEol2EJBdJeJbriPU3M3xZd4XlVKF+rX7MI+HKwiWQ21nxwk31OUH00tYM9EMPPtwA6HI6ccv548PlH2DF6g+wcu2HKFRSgCcHf9QJl68AuPPIl9MoMgOd1v6jAHRbgS4A3XaS0B1l7iqCmPpXNnEbVKDLgpttUyopDz0aq1bbcb6i5bcvHIGbbgkOP8ouP+DyWQA6CXvKr+AtrzURowFc4ByUgcddRF0sgJbmajQ1VmHFh++js22jrMJ3mzcPkydNwrKly7BlUzsGegYQjlQhGI7AFwqjnur0cBjLVyzTeTASiEWWwcH+kRgMWqeT1MexkGtOu6jMa0VFOfsV53yyTQ0I2ijSxpp1azAwPIh8uYj6pjoRxJhLPW/errI172rvwubNbWht3YSANyBiA99LeaNwoKoqJmeGgC+o1/IeoTqe7OXq6pjag8B4Jsc8qbyiAwisx6pj2lAy4573aHNzE4Z5L8aHUFtbrd8zjmiW8pti+n1DQ50cmwjAd/d0obubGVeMUWFG2rCyrWqrq7X5lqOT4hzY30OIxKoRotNFMKz1Ijft8WRa0RRi3voCIrJOGN+izRGdKOKDA+ju7MCWTRvx4ZL39P8c55VsCdmiE7lKGPBG4PZF4Of6mGsMD0mNPCb6e3BCdokAyrWeIafQhYVZaxZpS1EhnMMJoHNeIMjtEIDudZfgKifhKAyglCeBJoVMKqPCwbimJpEWSJpgoaCnu1frMzofkRxGIqByZIslvIpxPQAAIABJREFUETN47xuAwVhSci7l3oDrFgLt8VQC6Wwa0aqoIoaikYjWpnT84RzKe5HrGZJrDBHDLQclrsP8AT8mTJ6EyVOnYCg+rH2Pybsv6TvHH5JPOJ4UCyzO0e3EntcJgFjrTouoxrXH2s5O6x7dfjLQablOxTkLRWxLFmSofCD4TSs6w0o3INXHs8xtS1aeFDeoBNBfeOEF2f2OBtBHF8y358352LGNtcBYC2zfLTBaxWqDbzYYwoIwFVW28IN7bQLnVGcRrN6Wx7aMWaOtqbmnIiBkg/yjAX9+PouiLJ7y2Kg4oyrTzvK13Txstbl9DHaEl/1e23Ie2/pcEfstQoKdzW5qXZ0jGags0PPY7exXHv/YY6wF/qsWsMkfH7fNFgBVKOi+JfmFawgq+qjeGwPQt71P0VXK7crjzddfxA03XI8X/vwGktkiwrFq7HvAQfjGN76Jzx58oGqrhUwOjbEIwNp9OoFXX3we5513Ljy1E3DBNTfgoM8fikK2AI+jhOqID1s2bcAV370E//7iC3KhePjhR9HXP4hrrrkOd955H2pbJuL5F17EpIktqAo4FYNKVSb3Xaw/nHfeefjGN74xQmZ65ZVXZGPMvdgLLzwnMIpjDyNEuYangOrWW3+K3/3ud+obrH8RSKeVMsf1Sy65GA8++Evssss8XHzxRTjsc4eKTP3YY0/g+htvlWvety+4EF/+8snCJVjH5h6FgjECnqy3j5T9Rhtc2nGO2yT02PZrNfaKf1YL/HXAzJ6nWR9lbZ31E+6VV65ajVtuuQUP/epBzNl5Zyw8diHuXXQvrrn2xzjyC18ASeuhQFC102iYeA7LohXVavleW9o7MGlCi/aIFKOxNnvued+W2vjDDz/QXosYGSMIrr7ySvzi578QsM1xsL6+TntsEk+4D77k0kuwyy5zcc2Pf4IPP1wqYJ2AL2tbBFq5fz3rjDMQjkRwyXe+gxnTZ6h+wHMTZkaFcaGIa370I7zzzjv4zne+IxCfzovc91LEQgX8c88/h6uuvEp7wDvuvANr16zFXXfdpf1ggfWkcklgMn9HhTPJMASjOU7btRnuoXkOvLepiL/ttttw9DHHqPZmhFNSqm7zd9awyxWK/jKK3mP9rq+/X+S9G66/AQ89/DAuuOBCnHDC8RJLcK8aCockijLrKNYJIFEucRBmi//0Zz9VOxLE5nMYsXrjTTehr7cPN910i9yAGRlJu3YqnK+79lqcfc452G/fffHIY4/hFz//OS4g+P3l03RGFPsw0u+1V17B5VdcgScefxxNzc34/ZNPSqG+dt0aDCfiCLBW7PMiGgzj6OMWoq+7D7958kk01Nahu68XVZEq4Wb9vf0SnHz7W+cLRLj04kswZepk5DOsp0rRhONPOB7TpkzD+Recrxx3gu08v/POPw+zZ85Se7EeesONN2HZmlX4ylln4zOfOUhqfArrGJuZiMdVn+F1NzFttr8tY16FAlg3qonks0xsDVBDjId4DcVGlq/vR6+uEczp7ywiOvj+HGDpcMhCKgWP9u8IrBGHsz5PuIJAW6BiMCuPBxKWEd9ibSyVzghXHugfwvtLGA/yGP7lX/5FKnTWp4RpeT0YGBwecSc04oZP8viYAv1TU8dXuEimuosPLoqnzZhm1L6W/Wr/QB+2bNmsoq9UQek0/AGfCtn77r8furu7ZEUgW2Ep7JyyMOAXgYCg16EiayjgleUs1ar9A4Po6OpW0TKdLSKdZh5BCh6vEzNnzVKmNie3nt5u3QwsqMeHhzE8NKiOFAowqzuK7q5+ZDIFKXiyOSqcC7LOpeovkc5gcCiJZCYrq0uC0nB6zOW3bNKpkmUlnGAU1UUsAnqcTjH0aNFMpXs46FeeIi9WJBREfV2NLm9bW7spagqTd2M4kUJnZzemz5yNneftgvkL9pOV++o166SGT2VyqKlrEMDiYtFN1uEu2VoXSmUxP5RhQBUjlcO0h2anq0DHQyVphZnJQneL8PvdoEMlQfT4UL/A8LWrV8DtLEs1T+CEVAHauNdURdDYUIfp0yaraMhrSBUUFYu0NCYzkEwdFoM5MBHwXbJkqfK5mTlBJSwJAlzU2Eo9gW+05Katp5VHzGsrsFkZ4swRMRashSLbqaQ8UCo4k8mErhmzwAtFAitUDrPgS4WzR5tL5aAPx7FpY4duS04q7C8E7QcG6UhAe/2objZ+DvPaqRKj9TJhDaP8teBsW41sZZIb63C2vcmD4PHzPOzcc6oTjX07b0Aq0ZilSWt3p6WkNQpndoQRTKxiGE8aTGz1udUeHMyrq2s1wTEHPJ6k4pyK15wGrTAzV938fLJxC/C4TcFaKueSAW84MbGRCHoQPFC/EFDO9mKuLou7VB5SFc7iNpWWdJkuC7zjObOobGeR81oSPHfS2cDrgZuZ5F4qzQmge/UlFbnOgX3S2JCSyUlHA+a9aBykAt4Gnaz+ymPUGKVrYOzyjUW8lbdhAeRb7dINyMwHx2RFyluW5PYwpz+PAs1HHPhH/mOs2+Hk10cBV+nQNYlamnTLZn9Ecs1J4GPOBCMHM2qcNXp2cxxGfb71+tvHLiDdMi2w8WAp6gSGbyVbKGNdnYfXzADUsp4nAEZbeCkt+Hxa5ppsdNm8k+iT5VjMnGkCpCkBmvx9sZCTAp1AK4F4jhfMozXgxVb7dn6G2wLQ6Y5AMJlghH16ZvriZLdVbW6oElbespWrbpTm1qRq/c7Y7FuW7lZUu3EEoAu1BaCPbEw+PpFZTAO7kUfa/uMA+ujXjQbQuewEPLxPi0WU8lk4XGxPqvxTqKmp0rxBsgLHjHQqK5JQf98QMumCfuaCy+Qs+2SdTOsgr4+uDnQBMWpfqtmpQmVXI9GGn+oNBBCMVI1kn7s8VKX7UOF9CKcIUsq61wbXApeUJ12B3+tALBpALBLUd5Rp7Z/VOMk8Zy7KaenMPkFFOd0oCCjuMGumXDwI6hO0pMtBrDqCfDatfPMcwam0AdDp/JGID6Ojo13K2MbGes2ntExvampGQ+N4KczXrN6Art44+oYySOQqKDkD8ASrEU8SwC4rooFzUCmfQ02Eed8l5FLDcJIshyK8VP1zLFQb58RaJbGMtvNkABIbzOWYrzSISCiswqafyvF4QiA6F6vmK4ahwQHNVVwAid2by4iEkOHckIyPgFocMDg+GUY5VeUlFPNcOHMsMa4atpqcxAiOwdFIzERcFCsYHBiSmpbjvLmnSXQh0G8p0C0XEnlYWAQs/oq23VyI8n0YJcIMdDeCcDMHnRbuGJ2BTgU6x1IncrkMlgpAX4pV62wAPY9AlQNOXxFw5YyFeyWPUoW541xsEuxn9jPXACbKwUQmWPeqDaDz/Jkj72K/Awq8/5kB7/FqKcr+NJxMIRSJKIqnpq4RbmZpu3woOG0A3W8AdEVTGACd5BQCoAoqqDCbPgWfp4TxzTWYMrkJEyfUYeWy99HX3SGgfdLECcpAf/+999G+uR3xgQS8dDFhPAKveyik9U9r6waR6gigxoeHjMKbduOaAIDu7gH9HIn4NQcqx9ztVZGaBRXOz1x38BqT3EfyF6OAMoUsPAEvotURrW9TyQx22nEnzJwxA50d3diyuQOtrVvQUFev+5yxKSpgl8pSqhNwDfgCiFbFBNy++94SjR2zZkxXvjs/fyg+KJJLMp1Umzc1NWLK1Kkap8mMJYBuu4twDUmXne7uDsydN0cAent7m+y06GhEoioB9M7Odrg9nLvLuv+5ieNaiTnebBPGLXDzQNJpVU2tYhfC0RpZmA3F+f69cLo8Ir5xPo+GI6iJVWt9J3DZ70MmEUfH5k34zROPK5eNYDIdnIrwIVXwKbYhEK5BOEp3orAAdFKTeE8QJKYanWtps86wSGEcE0p0eChr/iZZzIDnBkAXQO2iG1UZIW8RUV8BufQwhgf7wNxz7j2Ye0nGPAF0ZqixyMf7USpougFUaIfPSKUyhgaHR2wZuS4RYaRUkp2bcmg5XzLrkPeoMtMC+gySEvhFEJ19iRZ3nPuUxanoEzrmuODx+cRwZiYci2+ZXFaOSiRosD/19Q/o/vL5mJlHBSEdIiwFvRSE9pxvyJv8WtPRYa2Zth8AnfcWXcZo8cYH25f7ARJBeD1Y3LYVkR8H0O1sSa6zeS9SdUC1EO3pqAaibR3drLYFjPok29qx14y1wFgL/O9oAY5Xdi4uv3POHm2ZbgNyXDfyYVup/99WG45Wpo5W2/J47WMerbTl/puFaYLRHG+53+ZYy9faDh+jr+g/ewy1z4FjPI+L7cn/81h5fCrOp9Mj7fu/o/eNneUnbQFTmDf348dV3LwvqJKjwpiAEYl7U6ZMGQPQP0FjC0CvZPD0k4/g6muux/KV6+HwulAouzBpygxccMklUmjmswU4yyVUhXwo57JI9nTiL396Fj/4wfdRjjTgkh9fhwUHfBohnxtVAUO+Xb16Gb5/+RV46aWXcdZZp+Piiy9BKp3HjTf/FLffdR8amyfg5Vdfh8/tRNjL2kZZ6/gTv3iiol8JvDFrmYpRknJIQqUd+/Llq3DnnbcJ+CDh99prr8OiRfcjHmf9wuzxWM9MZ9K45OJLcMopJyt3+tJLL8Fvfvs4jj3uGJx11lewww4zEY4E8bvfP40fXfczDKXKOO/8C3HKycfD56NLHGtDxmaa+dWsq9vpj3Qi45fqeBYoRLfEvx03+Aku0thL/oktIH/f//LzOLcaV1TWtCuyJCexeOnSD1VTO/DA/fDUU7/HPXffi5tvuRX7LthP+IARPLrkIsqCNeNyWQdgjY7OgaFgQLvfdKaE115fjGOOOAI/u+M2fOmLx+vzent78NRTv8OPrv4Rnnn6jyKQEBMgEMr1ym233o5bfvpTXH/jDfjMIQdLTMP6Ed+XokFiOQTP44kkzj7zTIxrbsaFF16AWKxaNTPWCIcGh+RUSeD46quulq071eOMtrGJhwRZ77/vPjzzzDMitMycOVO28nSdvv+++xGrMQA5x22OzzfddJNI11RwM+KLD9vKnvc1CYwcy7/97W/L4vzwL3xB9z+FogsW7It9912AXz34K3yw9AMccvBn8cuHHsSWLbREfwTvvvs+dt99V9mQkzTw5ptv4YorvifgnmA3Lez323cfiWWIedBSn7FhX/3q17DPPvtqTz/aFVZ7edqUF02sqam/5XDXnXcrV/yss87GvHnzdPy83ovuuRcTx0/Edy691JAgJRIwOFKJboIeF/p6evHKa6/ihuuvx00334wDD/iUagF08iM+8tTvn5JV+5133YXPff5zqs+zpkNHglQ2qdjQ6toa+Nw+7LHXnmhqGIfb77wLdTW1ioTzEoML+TQ2MZ6vkCsiGDTnRVdGrsGodN+wrhVXfO9yHPipA/HFE78o4fEVV1yOeDwhchGz1Ym7sJB2+fe+j7a+QZzylTOx9/zdEAsHkU0l5dRKEVS5WNDc3N3Ti4d/9RB+/sCDaOvqRU1jC44/8WSc9KWTUFMdRiToUk2ZA+Nvf/s73Hfvz9HR2YW99piPYxYeK0HaY48/jqef/p0cWylII34RDvoQTw0gEHLhzbffwVFHnIrrrr0ByXQ3Hn6E79GGnXfaDeef+wMceMAC3HHnL/Djn1yJUMSBiRMn4/afPYCG+vHw+hgDvk4EfcZ+nHjil1BbWyM8hOvRb37zmyJUnX76GaqbsX7EGg/vad4TjHD8xynQp02tqHCUI2MjoKJe8/gWKWCo+vZ43ehXgWuTZfNdVu4AWV7RWASzZs+SSuz9999TkclkHjtlBdE8bpyyThuqQ9h5xgRZipNFwgL85rZ2LF++UhaibR1D6O+vIBRxorrWpyxtAqm8QMw5oXIsFo2qyMeMSGaYkDVBllBvTx+GhhIwGLlPFgXFMku8JrtxKJ4QU4h26LSXphKL4DoLrlTUknFENTzbgFaLPhb4fSzQukAcAKUi3A7oAhEQIAAxdfJEPXfZshVST1fXxKQ6H44nsXLVWuyx13x8+jOfxTHHnqCM98VvvYu3330fA0MJVFXXwuMNCNDnMRmlMjNdiwI5bQDdxYKl0ysQkgCo7GJZCJT6vCBVZyTkg9/nEmCRGB5AT1c71qxcBmeFKhwvcumE8tG9bqcU6SQC0EqEubPM0qyt4yDrRjpL6/QwolUE0YOyOCBwR4JAPM5OR6WenXlJJYoBGAjEElyPVdXIcoRKsY7ubhUOqyMx1NbWCXBt3dyq/kLwyh+kRQRVWINSchE8pnW5APaK2ZyRUTSaSU6FO9uI+ecENAh0EHymuoqfT+UZAUAO3Aa4JKBLAMfKjtbkaTKfBeAKaDGgs8n7JihiyACVEtnXzPXgJt2oqXnDMU9H4ApBQA6kBMOsLGdLYG02BXwvy+JSlvB6rSk081pygKupqdO15qQ1NBQXC4ybabanQHL1CbdRNDp8sqrl89kmsoB3e5FMpgUA2udDYJbMJr6WeelsiK2AsCFq8DqSYEAQn8ehtguSCeWHi3nP7Pder6UyMhbrAuCLFeTzFRWZ7WKqFLpUvkuRaRWILZDJBo9FLrK++H8CVdxDaaFiAegfLRCI1yKWGAvw/CKmy+th2HT2s63CtFa2o4FVAr5UXRJINzbuZvVr28Dbdv7muzk+GxA3iLfYVh+xiDevNx+9dYHNcyT3xgbQJfYepUTX+1s/G+DOLOCo+t6a426AdjJzedl13iZ+3hxfhbawQCZjP898N1mztJCvaOGWzVKNnhGoTtB1aKAfA/19ctMgiEiLXivRXmMYwWPDPjMKdC046CIwslOwTeytPHPr/rFBcQIiYo2ZcGSjQLeU7hqnBKDz9+a62ZeBdsqM1JUCfYTC9p8A6COdwn4vtcYopTl/HrUgtm0BKg7LPcQBDwk87K+5LGjEUKkUpL6urYshFovIQpuLL7potG/pEHstnyUwTgA9J/U5Yylof1wBwZU0EslBvQ+BYNqn+z0+MC1AC4RSRbEc0eoaVNUQ4AoqD4zzEJWaIr5YecoEC+Xg4HVail5ei4KyzyNBLyJhn0hQZKzSqYPKR8ZSkOzCOZnKbDLw/H6vFpKxqqj6fVQW5iQEZRHweuByVjAcHxDYTwCdyt7urk5s2tSK8eNb0Nw8TnbuLc0t2HvvBahqbEE6U8R7i99B30AKw6kiWjv6MJgoKBO5fzCJbJ5AZpVU4zyjWoL6+TR6O9sw2NuJci6NCePHYVxjg6JWEkmSp4oC/Di/RKKcX0oYHh5AZ0eb1gi0KCITMk3bqlRGYGZTQyMmT5osmzcu+O0Hx5+Vq1ehu7dH2fDMiE9nMyIY8G/cFBMw5/xHGy1lqBfylh22UZ6T8CBHkKZmWbbnMgUsX7ES8eGkiEuGtGLnoI/OQFfowSgAnU4ltKbPGyKZwwtXxQuPIwy3IwRPOQiPI4iApwqHfeZw7DBrDtwOzjsOZLJpfLh8CVas/vCjAHrMCae38B8BdIf3P1i4E0DfmoH+UQt3riw4X3B9UuAJE3x0eTTm9Q8No62jE43jmtDQNA4NjePg8gZQdLiRrXhQdJBY5YfDsoqQAl3ODhWRCt2OIhxlEnQS8HqKGD+uBjOmt2DalGasXf0hsqlhNDXUiryTGB7GqpWr0LG5AwO9g3C5fZpr+EXSIO9B9kuOE1yDGBDURFtwsUuCWFdXXNcxGKQyPIpoNKLrR8COcz7XG4opyeflgkN2cntXl9YajeMbtN7gfEkgnjFC1dVVWjcODqaQSBQxc9pkkQt5zQnKJuIJNDQ0aS3icXlk+Z5MZfGnP7+KcY312HvPXZWlzn7VN9CHvsE+JNMJrY+bxjVJOcPj9Qe8cnrgOsccdxiZbEoRSATWSVxcu3aNxmOumePxIfT29aCrq0MkVK6ZuD7h69k27733rtwVpk+fgWoC51UxBMNVCISiIiUMx1Nar/GL60yq/fv7BwQ2B3w+TJw4QbaY4ydNohk7etu24Ke33Ix33n5LLk/BUAxObwSJnEcAejBShwjjhvxBON0ksJAQSfW1tTaCIerxGnHvoNx6rU0JoBMEMGQj/kwSl+ZMC0CPBR2oj9KSPS3nJMYFcb5jfAPZ7NwMkeHONQrXeSLRuMk4NoQbFg0Ightzk1EOQJaCmpMP10OMmiKxiS5ZfE+ugUi+4XxJdQvXmmxbxaXQAjiXNTMNQQMCNQoGc6Fl/Dj10Y6uTrkFcZ00PJzQBMdz93k5rlHJbpGkyPgnmdGm7FkA+ur2dmtu374AdK7BWfTgesCsQY29MNfno4EbG9hh4cVWSdqFFRtAZwbdW2+9JZXQrrvuqvewc37/iVWzsY8aa4GxFvj/sAVspdNoK16NtRbxyeydtsZqbasdu72f/SRNZ3+WnGxUlLdIj5YdO+cZrmdXr16tfTbrZBSacK022qLdfh+ehw082u/3SY5rW15jHzuPh59pq+ttcJ/7xdHZ8yLmczM89hhrgf+iBdh/jMDqPwfQSeL78MMPdW/Qinj69Oki321vj+3dwp0AuqucwofvvYH77r0fv3/mRbT3DKC6vgEHH/J5nHHO2QKwuK+rFMoIuoBKPo1ccgivv/QnfOPrX0PD1Bk488Lv4rgTvyQhhoj2PuMCe9UPfognnngcp5xyilSa3T0DOOucb+C5Z1/AvAX74i///oyJTcxlEfK58Pobr+OQQz6v/doDD9yHYxceq/osxzWClMccczw6O9usTOjDcM+ie3DHnYvQ2dGrfTXPgbXkG66/Ea8vfgNXXH4Fzj77dJFqv3X+efj5z+/DwoVH4rvfvRA77zwb8eQQHn7s17jl1vswlHbhGxdcjC+fciLcLqoHuRdyCThnLUyOjWXWjYywZgREpyiIYg8JLD+pWnF767n/G4/Hrhv+dQdL4h0EPe34THs+45qC9Tc6RZYLGTzx6yew6O77cesttwoEptiOUZw2YEthoAHhKR7jHjkvrIG408BQBqed9hVFcN588/VoamhAOMxIFzfuuvtO3PRvNyjnOharleNv+6YORRE+/dQf8dAjD+P8iy7AUcceqb0U97asyXM/S0ty1i2ouiVQzUz1r33tHDQ1NsnNmedAJzwKU5KJBB5++CHtzU477TRZydvEaN6Lt99+u1ToVI0zo5tZ33z9j370IxOhZokaCTo/8sgjundpG2/jNRKTKvIyqLZ87bXXRKImEH/AgZ/SHn73PffESSedJMtzApoc86n+5vNpSX/YYYdpfcQ9JP/G8Z9EKuWyOz245ZZb5U5CYJ5rJ1qgP/roo/jSl07EXnvN12cT0zLxj3nVTfmw662sXxHkbmtvx89+dhsS8aTei8QFYkIkBlFVzyiJ2bN3wOOPPY7Fi9+UaOGUU07CCV88TrUcYjckD/yM5Ibrr8cBBxwgHIs1I14X2tbzvOmWwRxytu+WLZtQXROVOJmiUbqW/vo3v8YZZ5yJ2352Bw4++LNW3JlD8XjErwxGZWqOxpWZ7sJOuQHRveCNNxbjW986D0cecSS+/o2v6/MfefgR3HzLzbLPp+MHYw0ZiXH3vffjs0ccg9POPhvjmmrhJU7G+jhFXBW6BxbQum49brrhZqxv3Yyjjlko8LyjZwBP//FPEjXdctsNaKzxo6+nCw888Cs8/tivscfu87HX/AXY2LoZf3npZdXQGbH55uLXEQg4FZXJa02nZac7h7WtS5DM5LHvXkdgztx5+OwhCzBpSgOSqUE8/NBvkEvGMG/unmqrGTMnIBguY9GiezCheR5uuvEnqG+ox4aNa3DSSScqAoTzEPsJ+x+/6M5API1EEDpPsd/yZ14fI77x/eMA9AVTZ4wA6KFwUEVAWgdQwSVFT321mCubt2xCOMxMZSqDM7LiplKYLDDan/cP9KuTsujJYiCtO6dMnoxSIY3aKj9mTW5CVYQqbr+Aie6ePqxZtwEvvfQWNm/uVGYylXO0oyXLhoMCQQxThHKIQZPJpFEqFGXlzYmQIGximCq7ApwuAucOZAtAKmtU3FSOJFIZJNMZZPNkjtCWOoAsc1AdLvhpv0EVE5W7yq+ispagpQUcsbO6XQIo9tx9N0QjYRUaqX6nCqyHNrX9zKwcluKHQDctNJvHT8TkadOx405zpUBfv2kzOrv6ZOXBwiaz0GndTkt3AqVUr9sKdBY7aTdPtViuRCDYIJBeFlMJG5WsLNliAX6vi5ogVIo5ZZ8ze3SgpxO5TBLlYg4uR1kFSwLotMHkoqFlXK0WDelkUrm+5qsaHhImLHUXmS3MN+/vHxQwTsBaqmUVMjP6mQA6lV5SQMv63KiQ2HIsbvI6jVhmuzggmIznGEF0OhugomIzGSK0AGHxjhamUj0zF97tkvMAByMWx5kTQvsdGzBn0ZzFdw68VBxxoqKtpw3ecqDRRluKTwv+lPGAsaw2WedGpU0LCBY+eWNRSVgpuwT2coKk3o7gOa8vs3Nl0UkrdDIirQ2msp4tIoTcHFy0Vud9RGtZDuh+y07dKLVNDjkBaGahmwxzthnPkRMaK7gkWXi9Ifi8YSQTGSRTGaPUlI26T4wzDhYEsamI4r3IgjIBJF0XK7ec9xqVfvyu3HKqy31eqWv5HPYzysIqWkS4tYnXxtkGai3s0uSLEzg1eaZlEQ0MeC6gXk1sCtnWS/QXe7NBYHoEGeZ7W3ZJo0FmU7ignbTJ6+aXzBYsK9Styz8r21z3xlbFsq2G5rU3Ju/yhrBe9lEQ3ZJ8WwQWW5m99RzsJbOtepfobuQ8zbtykhYvzVKi64NEDDDkA9v63YDshs5AcG+06p4vkdDSVtxbpAWB7sz3o9172dK9W6Cz3kFPMIV+3s+yaydQRqU6VerKwLZs3tNpqdONcp33lLF+t4tOKphb9vt2ewkkt9pQAIhAcxtYZ3GIbESjgqW60P6bABM911LVW2A/NyH6cjsUfbAVQN/aW0z7/WcLXvsa26D5xxilI6/hBojmAw4pw9l4jnJRynGC4ATAyU6mMpT5w7QtKhXILruiAAAgAElEQVTK6Onpw/BgArkMF71W5i9fC+OmwqgCNlGZauAy1S55KXF9bi9CvpBU68wEDoQiiNXWobquES63H2WHW1EiBkCn5NxEGHCeIaDEHHCO3W4nM28csnCvrY6griaimI581li4G+t3hyx7tOAtFU0mc8CH+toaKy/ZD7+XYBbHK4cU6IV8RkQHLho5DxCs27x5oxxj9th9N+y4w2ysWL5Mi/J583ZBy/gpiCcy+MNTz6FvMIV0wYHNXQPIljwIROuRzpVQKjulzFU/4/hTKcLvdiAS9CAbH9JGo44q/yjn8qAYrFSOe0l4C/i0mI9G/Ojv68aaNaswZfIUsWVJ/silsyKE0Ilj0oSJ2G3XXdHR3mFsvQcGEauuFvnn90/9HuvWr9cAIXyLC6QAFbIkmxVHoh+odB8eTko9PL65AfUNdaiprUMxTzV/FNOmzUQoGEYmlcOLL76EtrZOozy3wHOjQjdkMZuIY8hWJAAZJ5KKlT3OucFRcSsD3VUJKgfdSSVvJQCfO4xDDmIG+k5SoHPTRFXyshVUoG8F0B1eZqA74RKAnpcCnRnoUqBvE4BunCxU1HQw07xo0VucAtMdnOd9ATOPud2ycPeHq+ANRVBwUolO5wRbge4Qy5pjAEd7RsK4HSU4eB8UE3BU0giHnJgxrQU7zJ6Eza2rRV7Ye8FeWL38Q6z44APN2+2bO7FmxQaB2lzv5LhWYiRAoYJgyClyHbOSCWaybQctpyGeyaZNbcjn8qiKhTG+pQWNTU3a0JFly74xNERnoiHNf1R08RpTZU+msD/iV5/guqI6VmvIgBXjOEBzDq8noLUfM7JIoEgmOGZmNV/Sll9EOq4FNO9zqnRpPSVVPlcEHvaDiq4RSREsilPlzPuQ5FNu5tjvA7SY93PNYazEuNYmkaa3r1tEGJIC+FoC7L293UinjQqf63FuUOUOlMtqPcNrSpIpAfR0Ni+SHsk7ff1DGr9iNbVay5A0p7xqRVF49F7c/I1rGidiaG9Xp6zFOjs6UBUNY3Aog6FEHsNZN+COwBuoQiAYgc9PC3c6M7hQZga61qW89wxJT+sd5tMXDMGThSkp0DnsaZKyClUOAugOBDwVOArDyCe7FQVQLjJ33jiq8JypuOdxE9DOpLO69qaYb3LEuQ7imoDXX+sIB4/JsOP54CaSP3f39qqvu7xe5IoF3Q9U4xNYl5quUhnJuqeanOoWzom0feM6iaxp8d4cDrkE8NiomOE9Y8fc8PO4diTZUQ4R7CeKDjFOMmadsNW1YntUoIt4ZKnD2EYc33gt2J42we7jYIqtXLBVnbYakQp0Fk7efvttFUqYZcr+qzW93EHGHmMtMNYCYy3w32uB0QC52TduBXr5NxtM//jv/95P3VbQfTSoxrlrNFg4+jM5znKdQjtiguYsArMQKje4UbnQ9mtshw/7HG3S0t97Htv6PBuwHw102m1hE6Xs9rUB/X+2Mn5bz2ns+dtHC/Ce4MMGnOw+ze+sZVFhuGTJEqxatUpWxlRB0p1he3v8TwDQ3a4CEv2deO6ZP+K2O+/H62+9jx3mzsU5Xz8PRxx9lKLftJUg0aeQg6ucg6NcwMsv/wWnfPEkzJyzAxae8VUs/NLJiIZDcHIhXMjhjcWv4bJLvoMVK1Zj4cKjcf/9D6CtvQvnfONcvPP+UszdbQ/cdfciqRuD7gKclYKsj88880yNc+eeey5OPeVUuZJyn0SS7MEHH4LW1o24+uofjgAiSz/4EOec/U0cffSxmDt3J/T09OOKy3+APzz9NM4660x89avnaD9z1VU/lAL98C8chosu+jZmzJgi0cDzL76EW+/4JXoGC7JYPvlLC41bK3dfFbp85lTD8NPtdAxA395usX/g8fxtAH30/MYPFomYggOLiEf3yqGB7r8KoAvzcjGisShsjPte9s1iKad1gNcbxBtvvS+l9U233oovfvFYCSCDQTrbuvH8n57HicedJFLIpZderjpXuWicWw856FAsW7Yc9z34C8zcYRaiVVUS7xDzoqCNx0rS0b/927/p/7y/CDCzzmG73giX496rUsFjjz2KW2+9VeDqRRddpL0q93rM62Z+9HvvvSd1+kEHHSS3CN67BCgXLlyofTffk2pvArOsGy5atAi77babMBzuuyl4ZbQC99fMEmeGOEH2SFVUhOp5u+6qY7UJ2MSa6EgxY8YMAc7Tp01Xuz/1h6fw3e9+V44UZ599NqZOmaqoiFdffU1293cvugvz5y/AwmOOwZtvvaX9NvENCfwKBew0Zw7OPOssfO5zh6KmOiYyAWugAb8H8fgw3nvvfdx5x11obm4RgC6L+gLz3X+jc+L7jB8/Afvtu79U70888Wv8+0svyvr8hz/8vvaznKt4LgT+77nnHu2X2T503GDb0YnNzkvn+VG0lkonJDKgaOgvL7+Ma665Bj5vQJb6e++9j7WOJV5Gp1liOXQMNnvyXK5oImqFLThEhGB2OudI2sPzOFhD4jE89thjIkSQ5MAH15nHnXAivnDCSZg4dZKpS8g3r6SvUi4lge7bb72Jxx56GLvtPh9HHnM80nRidnjwl9fexG9++ySOOvIwHPn5T+P3v/sNFt19L3bbbU9cftn3JMjs74/j7bffwdVX/Vif+eyzz8iavb6+WiA6z9sfAjL5Xqxasx4H7ncs9t57P/zox9/BDjtNhqNSxO133osbr30Qhx12NM455yvYec4kFCsJ/OsPr8ID9z2NP/zhWcyZOwMbN68SaYI1hlNPPVUkVK4heO6MDHjjjTd0L5AIwjbkmsMmeNBN2RZ+bvtA8zEL990mThe2ZZQUXgEYHAR0czqdaGjkgWWUu0oLSo+XVokmb5osChZUmb9K0NzcFA6Ewn51ulkzZmCwvxNBTxlTmqsxeWIzxo2jXWYYPb39WL12PZ55+i9o3dSGcMQnZgELl53d3VIBsijNm5E2FdlUekQlPmnCBBXmaHmZGI6rQM4iYiZfQTJdQjyVFzBYRSVLviDr9ESKSkQqcJlpkFFBmfmbVCAyz1B25FKJGEBLRb+SKWBSrXfsMUejrrYGgwP9yBB8sQpMq1avxsrVq1V0Fyjq9SMYjuqLRc1svoRkOot0lscYQHVtHbz+j1q4E5yltYWcUpnn6PHB4fYiW2CSqUHX/LTSVq5xwdgzU1nOYmypgGIujb6eDgz29yA1PIhUYljqcwLsPq9LmbO0wmQ1sLEhpoVE+f+w9x7wlVX12vBzes056WWSyfReAClDGXoVGMAOCiIgCiKDDUHvFa+AODYUUfQqKkWkg8AFRZAqffowvWYmk56c5PR+3t/zrL0zkaufV977+XK5ib9jhiSn7L3XXuu//k8rFVBbV4MJbc2YPn2ygB02qwnIsinNDR4bymSTsIlsVDZ+w8gqE1gi0O0VQ4YN5kikWuovsnjSqbQAcV5DfkVrolL9cOKKVEc08RJcod0pG+Fslu/t3ItdHbtG1X2yWKfduoVCptJpWZGwCOPz+b7ciLIQ4+TABjFZLkaZSrtw08g09mmGDMIGdlUkKgCIqnW2PQlODQ7EpGg3gIll3UtABATYCUJQkW+ycvWoMDM8ABebjVQeyl7fqNp5/vhZqOqm0wLPG1WOHI9spNLxgIA9QXmC6wSE2HQleM5MWk7iZEGyaW0D6IkkVagZK+fVZJOTyMBjk3KdGer+gBieVMULIJeinWpzZn9W6ZxxgXGTnaXzSqW8iTIoM+NSimzLd1yVg6UetuzIpZSma6vBAaUMz+fGZJFbdYoNDttW61zYpNQnHGmrrb1K2BbwTKaVFOa00Be4aJusG290mYYLPx3LAjUAOjWwBkAf6+vOPx9r1zPqFW5ewX4ZNlzGgPoiXuheM0X2WL6iMl4tzHrshFshODqqVrcyzwmEi4W4D7q3wXAB6LzP7NeyP7b1ovYnHSUVKMl4n7W8+fz7ZO2GGEtnBSrbzUO58QRNnA7l2ionPZ1W3jTZj5lUWi4eZBKbyAoC3VQtl3Ufm5e3/On1BgTP7JxzA4oby3ajfiU7UwA+v49RoSsH3iIRyDyDpAuOA9ZxAtCNJY75MtnqppC1wfJ9ha+xz7Hu678GsFsM4VG1nxHGw8G51FFBKOSTFXYs1ieCFoFnAlRcUEksig3RzjeJTKqgOYDrjkhAlqKSNjSBgBcOJzOACPJQ2Z+Dz+VFNByV5TsBdA8jJWpqUV3boDmeFscECul4wjmEpCDjfkG1fxHlUg7FPAu7MkJ+N5oaqgWeMwO9mOf1SiERHzbP9Xi1JvN6Kmu5OiJQjvMx1+Wa6giCfs7JfO0ShhXPkZTLCEGrQi6Djo5dUqAzk/nggw/E3DlzsHnTBs0Hra0T0TahHclkDk8+9TwGRzLIlV0YShVQcgTgC9eiWHZrbSLgnU1nlKXsKhdQGwli8sQWZEaGUMwmUV9XLZcYrtv9A/1aX0n8IcmH57GuLoq+3m7lQE1oaUVVuErK2lKekQMluJ1uTGxtw8IFC1TY9/b0YmQ4jrr6ekSro3jgwQexeetWMHqA54YxE2Gq8MEMYq7ZXhrmI5dJCGQrFkqYNLEZkya3o33SFN0HVBUv3O89CPhDykp//Ik/YMf2XbLxHnVjsAhscmawyGGceQSImWwDE4HBe5rjpuKCs+wFSj44Sn64in54HCEEvBGccPQpmDV9rghaJOkx23vNulWycN+8/U2UkAa8eUZPWwr0PIrIoESAkW4OzP9RJntZrhIkGpj50qk6rVhk8UgGtDWvi+hEoLOCPGNfLAeEdC6LaG0t2idPRXdPj4DmqmgNfKEIPIEI4Auj4g6g4jAZ6A6th8a+nXCp21mBy1GCSxbuaZSLJKIMYWJrLWbOmIjhwR7U1ISx6LBD8ObKFVi/erXqvcH+YezY0gGv3wOn2yliyUiSBLgypkxtwZQpE+U4wAxx1mLciHETQaUw3Y04JZEVzFrMZIYGtSni+Nq5Y4eIFrT9njZ9Oia2t5tcMM4rblpxe1VHtrZMEGGONWF8eFjAMsdBT1cP+noHMDw0glhsWGOGmegE03t6+pFOZhT3wjqDcwbzvWh/yPuZgL/Hx4URstbisGCxTvU4rw/nQALoXp9H8wlr7Gi0SnMeXXfo3lQVCcnhiOs05z+C6LxHubH1+bxyZKAVm+zgyiXEEwnU0XY+FFEUEhdlrz+kmpqbg/ZJU0dV+ax3WY/w89N+jGOvrrZWWW20y+eGiYzs5qZG7Oroxt6eEQHoDk8YvkA1QuEIfP4QPF7GRBA0pw8BgVAu1IwWMa47PJd8fT4IoJOEqgx0zdsEogsiYBjiUQm5RD+GurdpHPno6BGpllsFyaiMdWD9Qmu82CBrs9RoTjlrOW4+pTAfthToWpT46mb9Ym3Juq6nt8+QVOmM5SdxlxFMYQHoHB9c90wsDkSiIqucX6xRmXtv1h1TFvDvZL+biOtnAuMjZs7J50hwoXuRw7hgkPCkosZSRcrpxdRc70QAncdpWyHbBFYROXlWrRrcBklsFaKdyTsWPGHThM1vNl0IopN5f8ghh2hz+48CUv/4xnb8GeNnYPwM/G85A3b2ue3sxXnLVqTbc5INntuA7z/j3Njvyb0539d27LB/zjWETWP2V/iZbQt3kozsz68lZwyY/peOaP+Mo9in4Ofn5ZetOh97fDz3PIa3Zlr/cz7h+Lv8TzsDbwXQxwLRrKsJptIWmAAE83lZ75NU+077+p8AoJeyI3CWc4pnzBTo/uiQqMwdCMgVj303n8cDv8sBBwnG7OmU83j5hWfwyQsvQudAHO1z5+Lqb1yLU048HmF/AJ17duNHP7wRv7njdjQ1NuLqq7+Cc8/9ODZv24lvXPtNvLZyDebPX4if/vznaKj2I59OIxL0YNXqVTjyyGNVP3/wg2dJDcn6nnMKgadf/erXWL16HZ588gn1Ngjs7dzRgX/9l38T8B4MVuGll17Bv37tGqx/cz1uvPH7OP30U7UXuv6b1+Lee+/Ccccfg6VXfAaLFh2ofdd9Dz6E7974CwzGy7jkss/iE+d/VNF43H9wp6C9SqkAN0nGlnX7PgW66TmOK9DfaXfe2/k8fx9At1XYHJNar9ndZPygFK1UMJf+rgKdPV/2KIlBcEtJdTkV6ezJM/r1X6/5Jh588GE89NBDaG6uR1N9A5zOsmzNSab/7re+rSz0U09dgiVLliAVz+Dhhx7G9q07MTA0iGXf+w5OfO8pinGkQpv3DgWta9asVdwB35f3CgFe07unzbtf+05iXMW82Zd3du7BHXfcIav2ww47TKA2ozMeeOABWbMTJ+D7E5jctWsXvvGNb8jl7wtf+IL6E08//TS2bNmiz8D+xKOPPioiDOsA+zzysxFQf+aZZwTwLjljCdasXSu84q677zb7cMbAuNxYu24tjjziCFx2+eUCzG2gk/bv53z4w1j6uc/hk5+8WPVQIBjEI4/8B6677jop288++2xrf2p67nQqFsbnJ2BKAgRJ+CYeWHnoQY9AWn6OZ599Dr/+9W044vDFuPjii/X5uT+/7bY7dcyMHuP7Tpk8VcdHvOWFF57DD354o2IjSCjgeXjwwQelWCfeecYZZ6g/t2bNGpEaeN4IsJ900kn7xAHhIHbv3i33z89+9nLceeddigY49thj9R4G9zI9Yvaq7C97zSH2ymN59tlnZWXPPTcBYzq98RzxPV977TWRFnhMjEJhjfnUU09h5+5OnPaBj+CsD31APSC+eoBaCQqzsilhqqtXrcRPfnizXCo/+enP4KwPfhjZEkXJnC/zwlxK+RgeuP9e3Hffg7hi6edw5pnvRz5nwP7u7i58e9lNqm/vuutOCbiam42LDDGGIpJwOTL4/dPP4CPvuwTX3bAMS5degHx5GA5HEbt2deOYIz6Cby/7IT78kZPVX01n+7F8+XJ86fM34AffvwWHHrYAu3ZTgf5RgeccC1Sgc33h+X/44YcVMUALfToyjI2dM30Ny3n67Uwn7ClWKujp2qtjdcxqnFhhc5FNDgIqmQxtIEeM1Y7HraYdJwJmN0pV43ZKddPXH1MO9YQmWlKHEaoKo3NPlwZKa1sjDnzP/pg7ezbeeO1FpEd6MaE2iKOOXISFC+ciEAhh9+5OrF67Dn9+8XXs6uhS3jdtLWlXORiLyZY9mchi0qSJ8Pu86NnbpQ0JvewnNDehKswNhxPde7ukTssXgVzRgWzRoRx0A3L6UChT6VRELMbcduZZhtA3GJdyjRYBVFhTIUdglspVWVn6fVKK8nzwRp81cwY+t3SpGp9U7PHkZVkcRKqwYtUqvLF8uWw0ecNmcgX4gyHZpVLNZ6uDmGPgDYTQPKENoapqZYFK1cocbsve21iRluGgNTZz0WkRQvCuTOtUlxZ/WSVT2eIow+9xg3Y9pXwGQwM9lgK9B5l0Qj/zOGlJbxSUBNqVh2ypg6hGD0dCaGyqw+QpbSJBEFBl9jwbxJw8Y0NxAbtUUFNFRsU3LXBDVFpGa6U+N7ZjFU00U6ZMQ39fPzo7mS26S4wsbV7tpr5aihU1hclYMVlaLlm/UxVJyw42QDmB8G8IAPM7FzIuRKkUz7lprkqBnssIeGOTjsXU2rVr5IbApYwgGdXYBO4JjitvrKUBc+fOx7RpM/T+BLOHhoaxd28Perr70N8/hEQiI6aPzx+GxxMQ0G3YXiUp1rgYuj0BY0VLZbqbrgucsM2DADqbyfy5AHX+m+p1qVBtAJ4bVJPJK/NrqduoYjNqJQJITrJknLTOp+qd6lMDiIyyvpkn6nYLOGezl4sLG+X8d6S6Wvcuzy3BJQJXXJgE9LNgVn1o4Fppiwm0GMGuUchbimo7y3ssGGrPOVTi00bG5HxyUjG/GdsoFfxKK9MKQUR+N2SbaNRi7BUqGBnJIpcrC2wLBHg8Lgmpi3njOuBTY8TIsg1WbQoiwZwC/M1/24oEjTcrp9hwrMxfGNs/O1fcaoxL+m3Z1BmhmSZsgfhGXP8XavEx2Lver5C3yRrGqm+s8lzPtc4lQSwp0jhDaGG0wPYxonwbF7cxfTv/nWMiR9t7S6VufyjFE0idb7KmOakbPWAFPo9bzNrRAGeqlots7Bfk6kBgnfM852qq++goQYtj3idUm6oQ0r1r4Hvl0RMMEXmCACJBeyrPjaVMoZARo5e26Mq/peLZivLgPGr+zljrl6jWpM2+AHhz3TTObDBQZBTrqlkAPj+3aZSNyVUfA6SPWsXLkMCy4ZJg3gB//gAVvyn09u5FTU0EtTVREWxYfIzERjAciwtATyc4z+RFGOI6w3Ocy2cF+FJVm8kmtci7XBUdq8fpRlWgSoBrqeLQGkRiDRW9NXVN8AbDmr9z+TLogk2VNMcCGwmM3qBNe7mU1Xefx4GaSFBZ6FSkE1wnI5CkCLqzUAHK62LcOvpMHIbPK+UtAeOa2ijqa2s0Fqhg7evuEtC/cOF8xAYHsHb1ShHbeC8TMGP+eWNDg8YIC0qS0JgJXi670NM/jJFkAZmiE6GaRtm3D4xkUXZ44A9UibU50NeL3Tt3oqG6ChMaazGprRk9e3YiNTKIaVPatT7zuvf29So7mG4vBBE5L3ONH+jvxYb16zQ/cL6jwpaUJW5maY8dDoZRFQ6jr69Pcz8JWgZ4LmLtujfR29cHUjZYIBfJPvWZ+Z6/b2tthstZRvfeDqn8GR1D6+epU6dh/vwFsuhmjMbixUeLNNK1txvPP/9nbdoTcYKgvPn5aQxxSvcxyTLW/GjcRghUQ2AwQdoCL36ZcSpBlPNuoOhDwBlBVaAWtZFmHHX48Zg+ZRZcJNnRTSebxvKVr2P9pjXYunMDys4s4MnB4S/A4cnD4c4D7iIqHAtg5rlDAB2/UomkrNHp/kOwkNnOQ0MDAmO5ZnK+F6gvUl5ZqnNappMBFRsZlm37vIX7YcOmjSJzTZsxCyWHG+l8Ge5QDcpOP/IlgufMjCNAT3U953iSCllEF+BxFuH3cuwk0NmxEQF/Gc2NzAx3yOqP4zufyaBkOcTwGoOEBJ5ZrwfBqhD6BwcFmh74ngMwZ+4csY/5O94j2RSz77IC0h968CERzVgo83j5lclmDIHN48ZrL72EHdu26d449IjFmDt/Hjp375aCmZE+TW3tcq4pMS89EITT60NycFDHRfLA8OAwUvEkSoWS6pbt23aI6NC5ey9ef325rj0JXpwPDLGGdzznfBJbXKpDiuWCamCy0Tk2aMfO1bW2rhr1DfW6HwaHBkRwYUwSHQg4BpKJYVRFquTEw9qF9Q7rUs7NBHnpksH7hYqRTCYpO0WuIWwqkVRDhwU52rjcigviJ2toaDaOFVLJ06pwn604G0ahAMeMX2vjtq1bRVIIh4IGQO+NI5n3wheqRVVNE+obmgSiu1w+ZR1m2I2jNp9xSB6Tw8b7ggC9ic2h+tqAx1onBCLzYSI/OIaclSwKySGkhzoV/8DAJdru8/qRHMB5iTWVLNWzORRyrOfL+m+SYWhJxlqLdaPdlGXdaohgRdU9rNeGEwktWqynK6pBjYJdpErGmLAm4LpE9x9GPRSLGntSFFjuDaP1DN0mVJ/TzcFSOLo1Y+kRDoT1nY0MXjOj6KYFG+dzp0iNrJU37u40S7i19nF8U7XNZgMzx2ldyqYxmwz/zC+uLbZqciw4bgM5/Ly2GtJWJ44FqvhZuZ6y+c3NPRngF110kRjg4xno/8wrOf5e42fg3X8GbLXPWBett85H9jxr70v/mWdFLiSWEt4GmPnfbPJxnmTTmvt39kDs/HP+3V8D58auF/8ssNpen8bmVttroU24GksQ+Gee23fTe40lR7zblfz2PSGRkOXeyH9zTPO+6OjokHMNa4gTTzwRc+fO/U8K9HfCOXrnA+hluEm8LlCQU4CHBFh/GNlCBWm6tbI3wyZXyTiKOUpl+FzsuWWw7c3V+MlPbsHP77gHlYAfNU3NUqhrX1JXh72dezDYOyAA6PY7bsecOfMwNBzHd757I+699wEcdOgRePChhyTeGuzdg6a6aoFJzKrt7u6V4ylB88VHLFa/l6AZ3d9oKU9gvbOzUxnOq1atwWmnLcHSyz+HQw45CJ/61KV48KHfaZwsvXwprrjiMtm6828ffOg+fOjD78cnL/4E5syZgWDAhwceegTf+9GtSKSd+NQll+Gj53wALjczjJkv7FSPjHtauvmNA+jvphn1rcfy9wF0u6eufrgi5Ix7razcFWdVwkis728q0LmOs0fJjGuul+wRUqxH0jjJ37GRBE4+5Uwcc+zxuPYb34DX60RE0VglCURaWpox2NeP3/3ud/jtb+/B5s1bceKxJ+meCQXCuOLzn8eVX7kKZ7z/LIngRFzzuPD8Cy/i1lt/KUIegcRTTj5RfQ7iOOyZs4+piDMHhQ9OlCS8LKn2IPBLm3HegwRfCaQzLpGq8c985jMCHgnG8n6kVTkt2wkkEzjm3Mznr1ixQkprKp/pHkJhgxEBGCI5Qc9jjjlGFuw9fb1YuHAhfnDTTYqRq62p1V555aqVOPXkk3HDsmU4+5xzUF9XLzdrkqlICOD8wD1xQ32DYpfXr9+Ayy77rMDRU045CX19/RIfqB9nNe3NtWMPmjGWRgCivHj2bfMZCU7oZHH33ffg9NOW6Nzxi+eLFu7f+c530Nraiquv+oquTV1djcSgr732Bm756c3qQfG4+cX9+/3334/bb79dhHr2Lfh63PN+7WtfE/GAADrHBYFs9qqJj/HaUqxBhf6pp56itY9Z8nY8kXGCI+hsRxM79PrsVbzwwov4+te/Lme3q6++Gocffrh6pHwOxxPfk9eC15QOcLzmPNe3/PsvsPzNTTj3gotw4gnHIRoKwOeqyEUUzIevlCXM+c0dd+Kmm28WbuoLRjBn/gE459yP45BFhyIa8WOofzfuv+8ePPbYE/jhD36EOXPmC7Nhz7S3tw933H6XiBZ//OMT8AdccpnM5zOK70ykh5DND6VlLqMAACAASURBVGDV6g04870X4Kabb8GHzzkFwTAwPNKPvZ0DOOrQD+Df//0OLD7yUFRFKUpO69x/+qKv4Dvf/iFOPOkIdOzZinPOOVtRBHww9s/uX5DA/9Wrr8Yll16KJWecYXqixMEYVcseHrEBG+D5h6e+twDoM5smV2jraJoctNLJYnhkSGAQBxoBEjK1qJhiU4zgCC0h+geGMRxPYcbUZsycOQWz58zC1i3b0dW1F7lCGk2NDVK19PfshrOUQmPEiwP2Z5N0kkDJzr1d2LBxC9at24HBWByBoE9NcDGJladEqaIDtbU1+hxUovAzMT/gwAMOkDKcavAtmzajp7tXqhgyJdK5CmLxpKzUBQZK6VNGKl2U4ry6Jqr3y+RMfrSd90TmDSdBDjQqyaVGRwmNjfUq5C44/3w1QTdv3oTdO3eIKVdfV4c312/AmrXrBJpTqUZLTarH+Z4DQyNi/fmDVfoZm7UtrRMRjtQITDcuoBaALtYTF/iSwHNaT1LBSGCGjVAqSo11Mxv1RTUj/fSkKBdRzGWUSTDU34PYQK+sf8sFWgMb+3a/zw0HG5u8jvmsADEvyRHhIKoiAVRFaWvsRzAUELDMc8AJkbnABI8J0rJZTDCYv6fSvK6uAdNmzkYkWoOBnh40NTahrXWiciG3b9+O5ctXoKNjtyZ3r98n9SAnwcEhWmUapY/NauaGkgp5/tzYdBow384sZ0OUzUheKzag+cXsWY4BNqcPP/wwlMpFrFyxXE4JBBJoE09AxTRGy4hWV2PatKl4z0EHYd7c+coaIfhCAD0WG0FnZw82bdqKHTv3oKe7X3alBMr9/rCVDW1UV7RWZ+OY14YAuttDpTnHLf/tFUDCY1CGrizNTY66AWXsJq5Rb9m292zkKlOdoKjxBdZ7cUwT0CIAT7W/rSzn+/kDtEQOCDhnM5z/7fW5pE6nut4mLUhBJCXcPnW5UYkT1FRSuM41/8bYhVuZ45YQWCrisXbu1oRjq7MEkAvE3Ser1nura7GvUayhzga2mxnORivMYyYTlsfNe1zsULkjGPRZYmQLbJaS3Xrod5YFiT7bqFG7+ZccxwWiWyi41O7W8QrIthXx5npw4iOILPW5AHTjfmC7vxsFuXXgo6C3aaYLZDYfdDTvXQpVW+U/mvVuCACMmTAF219mndtg+6ga2wL0bXKDwDrL5t12cLct3PnCtkJUYLJspwlyk2RgoEAzd5QFjNOymOQgEof4b94fBABzfGTzUhfznqQTCW3fWQjKcpyAiD6HyTyn8tzOQJe9v+zs2TgqitDCc6M1g+PLehQFnduuBGaQGXKAcR8wjAcDzFNJze96vgaUsZE318W2cbeZG+a7RjmJGrz+GidlWeAww7y3by/qCDTX12gdI1lqaHBI6uZEPI1MipbBOamQFRtCIoKf9su8p7mGkFhWhMfD+Aq32HiqPZh7q7khiHCkGlXVdZrznW4SuOheYBgIBMKpkCaJga8pkmQ5D6eDmzoH6qvDCPpdygjPZ5M6v1SZa7NLIMhh8ntIcOIazLmQVv1Tpk7G/PlzEAr40d21Fy+++AIyqbjm/vZJE5FJJdG5e5fOL+37GZXBorOhoV7rSkN9PSZNmiIb+71dfXhz43YEq+pQ2zQR8WwJubIbJUdQuTWlCjOZa+VokIrHEfa5zSPgxmBPJzKJYTQ3MoeajhsG6GRGOWNSyJ6NRCNixnLt3rlzh6I+eFxBf0Dq83KhBK/HC7/XB7/Xr7WIrhwE1U3cRQWdXV1y66CVMn9XZOay2yOlO9eQluZ6ua6kEkOyhyaYzmKzualFtkwEzdvbJ+PU05cgl8ljx7ZdePa55y0APW2KccuBxJ7DCaKOEousHHQeoAHQnSIg0F7B5wqhlHMBBS8CrigiwTrURVtw5GHHYtrkWVKqcj0jgeWNla9h/aa12LZrIyquHEDg3Gd9d+Xh8JZQcRZlD16hgsDh0XGkkymMxGK6F/laJBakUgk5BXEDQzcgznDaCPJeogo6GBaITtC6urYW02bOUpY8AfSp02fKsj1XccLpj6Lk9CFf5P3jhIvrIJtdmo9NXIzTQfcbgp4VFPMj2Ll9HdKpYQGmAs89gM9bQm00iNqasGyza6K1qKeFOq38QwEB6Ju2bMKezk4cd/zxmDN3LppaWowNuBUfxFpoaDCGO++4Q8d98SWXqM4iOzzDuAB+HocDezp2ob+3V+DrzNmztEFj3aFonjIwYcpUObEUEkm4/AG4/QHkWOc5nPAGgsglMyhkcigXS+jc3YmtW7dh25bt2LF9Jzo69mi8eNxeOS+wHmJuFscn5yzezyQBZHIE9F1WpnaV6hCqzRfuN1/qcc5bMcUZZLW587Imk9tTWusr6y9uREkwY0a6qbN9Us5zDiKo6/MyasOQAj2qN3xaKxkV4yOJIhbXXB6qiupzkiBIYJvHycdA/yAG+vvRT2V2gQ4YJdnfcw6oqY5iOJFFPFVGuuiXAp0W7iSu+AJhKdtFBCpxzHkVmcRMMmaM8d5g3WFIblp8NO865VTCdch2LGE+RhGOchaFxABSg3uRScZQ4DmQG5AhSjU2NBoAXcRJOiAVNJ5JqKNjCB0GWDsODAyNbppI6uSazTWZz+WCkeH6xixDVfJ2dIohlbA2JIhuHIqK5r91v5REOnRJmW7WarN6GrKXah3LnseQyXhuXSJTGUedvM6DgHPWrQLozXtwTewYILHinQWgjwVLbOW5HACMLY++7MaSDQqNzTG1/441A5UDzz//vOzl2AAhk5+Nl3dC4/sf3iuPP2H8DIyfgfEz8F88A28F1mygeWzMBZt8NoBou3uMtWX/W4CqbZ/+/7eF+3/xUMf/7L/hDNj1hL02/rPIEf8NH/1tvwTrINZ1dn3B+4H3B+smEgmpnmMNcfrppyv3diz57p3iYvM/AUD3OOhkaZFC2Wt0elFk/BK7ForTkX+jmn3FXB5+RlHREWtoABvXr8PVX78Wr67fBAcjTSsV5DJpKUa5B5w0aRI++MEP4Etf+jIiVRGMJJL4+tevw89++jMcdfyJePzxh9XrYq4uezevvvqKbJg3btysvg0JsASCuOehUynHA22TqYgl8EMr51tu+RlqaupEoDU2UE4JPEgsJnh05plnStB35Ze/iAcfvB8XXPhxfOGLV2DK5DYJ/h557HF893u3YHA4jy9cdTUuuuBj2pNw78SYqRAjtTx0BSuoX0SiuHqGEmBQsGNnoJvowfGv/6ln4O8D6LbbrT0f23sgRdq63XLrjQ31/E0AnfMXcTP2XSTcK+blLsd8cvYhXn19OT5y9vn4/o0/xCfO/zjcLgeGY0Oorg5rbA8ND6KuulZOesFQRPXB6uVrsOiQRXj6qWfwtWuuwZ333Im6xiY0NTdK1Pq7Rx7DT3/6M12Uz372s1i8eLFi2Ew8rEMxdMSN+HnUly0ZAYRNfmYPkYR1G3MjyEjVMnPPaeH+vve9T3tr2+mH9yn3cTxWgttUrHOPx9x2voaNoxHIZc+Oe3ASZwjEf/SjH8WJJ5+Ez15+OU47/XQRZYQLeb0C6I85+mh8a9kynHfueXL1IyjNx/vf/35ZkzNf3GRcF/HHPz4lcPQrX/0qPvjB98tpjuIb4lkUFwtLKRGz3EdgNOtrRT1BkoR4vR96+GH85s67cNppp8spjZ+F/QQ6XXAumjBhgvLWSdhnH5qih42bNmHZsmVS8ZN8QNEtlfhUOPO7IUO06LPaOfM8VmbNc90jhvbcsy/ia1+7RuSEm276IY466nDFxRFUp6iJn5Xjhz1I9piFyeYZG0rsy427fnM3fv7zW0WyJ7mAADn33fZ6SrIDXQE+9KEPyabftt3nMb+xchVu+Nb3MP/Ag/Hpyz6Dxroo3IyplidJWU4k/Lvu7h7s2d2Jvd29ePTxP+Dl11ZIqDFjxkxcculFOHTRAvzy1l/g5Zdfxx2334GJbZNMHIgDGlO/veshjaU//OE/UFdfhWSS2HFRrgzDyQHAmULH7h4sPuwsfPP6b+GsDxyLttZa5MsprF61EaeddAHuvON+LDr0PYhW0zE5jQcffghLP3MNfvzjW3Hye4/Ezp1bcPY5Z+vaEUDn2GQNwXP0pz/9STnol156qdYJngMel3EZYFyyhbO9rSntrQr0CdMqHIBUUxNEZgOMuatswXIVZFYsLyjBCxtEZ/M+TsAhV8D0qS044ID5OPzwQ+W3z8eOndsEvhCojYb8qK3yoD7iwuSJTWhqrFPjj5aJO3d1YtfuITXlWlpqEBseQTZXwNRp01BbU4eA3+R0ssnOBjUB06amRhx71NFi1Gzduhkr3nhDTU429Zh/Hs8U0DsQQyKZQt5qzvPKMsGTzUDaujMTfXgkoUwFgiRsQAtEUx4682zNmaUasKWlSfkMJxx3nJReXd2d2LVjp8AXfhaCxNu271BD01iCU/EFAemDQ3E172jdHopUo7a+Ec0TCKBXvwVA5xAeC6DT7pcqGJ+ez4lQIBMBsFJBOehUkxN0qVBVmqGFOwH0XsRjgygQQLdyegWgE2iXeqwg62H2xXjMtDMm6ApnEdGoIRdUhSNqWg4ODoghw+al30fLjQii0WpNGgTPWegcfeIpmNA2Eds3bJQ1ZkNjkxStGzduwtNPPY3X33gDu3fvEXg9fcYMnceduzrQ1dUtEMiozQ1YSXDe2MK79XMCfJwYSGqoqa1WsWVsNKnMooI2KRbkrFkzcfAhB40q0Ddv3oie7m6ptNjcpp0mnQiaW1owb+5cHHzIIsybvwC1NfW6VvF4ErlsEXs6u/Da6yuxYsVabNy0DZl0XgB5KFyt4/d6jercqNJp/04VNXPETda5GtpuM46UaW5ZYheUh2l+pvxc2XOwgKXCnA1xXncqVGmhbdRQUjsKeGcWuRc+f0AKzgit2PmIhJUTyrgDP3PR/R65DFhR9GqqC4O3PMFVQkhBNUYVLcU7FVhUUTrg4eKiBcgo0O0IbBt3H3WUs4B3Fsb8HccmG/FmwTJvILDUAppldcxzwvuA49DJYoPqLwOCE0hgQcEvKs3Y2Ge96nEzfsArxigb0ARm2YCWElkAOUFjo6Y3sQvG1F3APPkl/J2VPWqQfJMpbpuBqzlOUNICykmmEFtPlsh0ANgXYm6IONaXDYgrA5waWNvK3LJzVz6yyZFXlo6bNrHmXPGja26xbPGVTmDHmdvn3spN1bvpM5JrYQHutMAf9Xk3GDKBLX4ZoNyA0RzPGr8uo37zELx18rgsKEBKQQsMEAGCb6VnI5PKGiVgPI5EIm6AuWx6NDaiTMSYtAsBAwSaywKKeB25oeG8lC/QejktlTbBLlnK0xHB60KRhCzRmizHfPv6CWDnOeI15n1rLLZ4fgkgyZrcBA3YB278LATS73MhsIkVbgKglgKSWUOFQhZ9/V2or4+ivs4A6KlkUgB6XG4naWTSRqFPAD2VTGu+b25u1FxK5mIqTZsZWtU4EK4K6aZKJzKguwjn/pq6RtQ3TkBtQzPIxzCPCty+ANxcHyxmJjeBJDV5GH0CDtaC2JEtjTWIhP1SoyfiBH9zxiLashfiPcYCldeH87mgIQdw0EHvwdFHLxYAveHNdbjv/ntAh5FImKCz24yZchGx4UFZuO/auVNuLxNaW6QSnjdvHk499TRs27JT898fnnoOU2fOw9z9Dsaq9VuQKbrQ1DoNA7GEiUJRnrIPIZ8XlUIOxUwSudSw1Of8dzDgFsOb44Gqc66pXd09YrDX1ddpHFKhy6gQ5hVxEuLcTvZjIUuFs0OAZcDnl0KdQCrve7Jv+aCKmvOO2LhWcABJdwTPCaLWRMMIBz3wOLk2pkREIBGO5K9gICQ3kClTpuLU089AKpHG9q078Morr8kVJ5WkgwnHzj4FOocXC0QDoFtOILa1sYfkI7J9C0DJBZ/bAOiVvBd+ZxWqAgTQm7FYAPpMuGAAdAKnb6x8XRbu2zs2AVSc2wC61Oc5ODy0XrcBdCe8Hr/J+slkEBscQjabMoU56xsCk46KajhOoLwH1XQVF8spUJU21gTQCUJPmNiOHbt2Ip3NoaWlDZ5gGA4Sw3xVKDp8KJRobccmC+cO0lHMXFMp5eAiw9pdhN9HO3kC6GvlIDMyNGIyrn1AJAxMbq9He2uDPlNzQzPaW9tRXVuDKlpkVwXx6uuvYv2GN3HGGWdh5uzZCFRVIZNg7VJCKBoVcDk8NIw7brtNAO25n7gAfjKcaZeWTSOfSUs9zTkjkzHEEiq5SdKgAps1WCqdQ0v7JEW3lHO0NPTBRXBQk72JVnAUSQwoopQroLenD9u3bsOjj/5eADrHoomwCWLWzNlq4rB+iYarFMdA0kY8mUAikUQyzWiFKCa0tmL37g5ZrB19zJECZZOJhOoWzqkjwzE0T2jU71nPsK5mbUsmMue85194TrEMzLaaOXOGxlw6k1TkDe95RhoQ4PX6AnJzYs0WqmIUzohIUCT5MUYnnc4akgAz0v0BbN2yTRaIrJkZW8O5jrUXN+Q1BDldflRcQeQRQqHC2pPzuhVBo5qH66VHP3M6vXJ5GoknrGYYHSfEVNPDuJSYhxToivowWeiOUga5eD+SA7sRH+pHOjGi+p7HRFIg7cXookByDG3NCJzzc3JDz5+xluN8wfrUjufheTCbI7Oh1nwLBzKFErIFrjiMMzD3b4F1oQWY54smioqvI6C7XLLICW7dOwY+Zy3GNdO42JiF14DndDFgw6KYIyHB5LBz48vahaodKlxIbOF1Z5OlL8X1850FoNuNElNyGLLlWNDHbhi/VSE59ud87jiA/rZ25ONPGj8D42fgXXAG/hqwZteLY+d8OT5Z1uhq0ssd7i/tOkfrTGvjbZOc3ikg4rvgcv0/PwT7mtof5H8DgM76jGNfJEep/kxtxz0xlecvv/yygBdm3zJbd/LkyaPku3fK2H+nA+jqdlfycDtKcqZiDyJPZ1MXxWleq8dXEcGezoT5TA5BH91Mi3IMS2aS+OOTT+H+J36P5178M2L9/ZaFckh7kE9f/Cl89Jxz0NzMSKsCdnTsxnXXfROPPvoYTjrpvfj5L38hUu5QXxeaGmvlKsAsYH5ROUpVLpWzBJ1I5L/++uulMqVSlV8kUhAAoRq0oaERDfVNWLr0CqxevQa/ues3OHTRYbjyyi9j0qR2LFt2A+6++zc49vijcPVVX8L++y9UBvpDjzyCW/79DgzGsrj405fg4+edi3CYroIEEcvwMmJL+wUTmTkWQFfGIGt+R8VEDY4D6P/P58q3/wH+PoBuv7ZifCX+Mu59Bj+g9XkB2XT87yrQuY8njkK8bCQ+rFjFru4u/PzWX+KOO+/Hr359O44+8nC93eBAP2pqjI35xs0bcOnFn8a//du/YdLkqWhvn4RivoxcOoubfvAjCTS/+d0bUN/UpJ7BY//xuGzbKRT43OeWSkHO+1DCOj9FJsDQUEwiG7o40rnNOJQCTz/9lFTmzDinCpoxuEYslZUzBG3JSVAhQEvVOVXmvGdpUc6/oUCDGejXXHONyNHM8Gafif1i9itsJTTPH/+OIDiz1akuf/yJx0Wkuf6GG2Sbzr3zmrVrcPTixfjUJZfguuuul+CGkY7DI8M49JBDcPnSpTifAGm0Wsf1+BO/xzev/6bUxWeddab6o+q9JFNyFiURwIgD2a+zRFUiurN/xevJWOEKnnji9/jFL+iEcSQuu+wygaxUmW/Zsk0Z8TzWH/7gByauMpuT8/HKlatx049+IMzwpz/9qchet912m0BaEr5sItzOnTt1Lvl7fifhiOdn9eq1OP/8C3HQgQfjlltuUi9v8+btWLBgNoZH4orl5PkzuAqBgjJCdLNGBXs6d0uU+u1l38O8eQv1me3Mc9aPdBIgiEyrds6n55xzjsBl4nW0jKcApadvAF/9169j9sL9cenSzyIaDsBdKcND+RdxB82NRjTAfshwPKm4a3aaX/zza7jn3nsxfXo7rv7yUrz80ov41a9uxyWf/gyOP/4kBAPEjivYtXMPHnnkcTz88EO47/57dT/wmkiP4KwgkY7B7SnglddW4PSTzsUNy76LT1z0AYTCQCoTw/ZtnTjm8A/hF7+4C2eedQwyuRTc3qxc7b78hWX4yY9/iSOP2h9btm3ERz7yEVxIAP2CC6TOJxGLdQWdHG6++WZccsklIi/Ybn77HJSMq+jb+3oLgD6lcWLFR0vNYEDsiUAwYKyxZe1Khe6gmrMESNjsoz0hVYkGBCICVFTGLG0maYfOEx+JBJQxy5xJZmjWVLnR3uzDjGntmDqlHa1t7WpE7u3qwd6uflQcLrS2tWL79l1IpbM448wzUV/fgFQipSY7sw7LxTKmz5+PmfPmgEOKF5yL31NPPon1695UdjUtSJPZAgZiBojnCWOTXfndbDRG2FyNCljrHxjE+g0bNWB54qmk4Rc3NGQo6Lk+Y6PAAUrAmDbqPAcEXAjWMc+deZmDQ8NwerxqVDK7mgVLrlAWsMLBR2STjUcq0JupQJeFe0igKY+dQCrBFal/pUB3iSVorN05kTPL1+RAqwnJm6tEJaQBrApZo0Af7OtBbLBfCnRarbKIIcjOYsEo0Kk+ZcHqMAr0kE+W9nV1zLk0ttqcOAig2xnbHGgEhpl/zvPAzR8nURZPRxx5NNonTUJsYBCTpk3HlBmz0LWrA6uWr8BTf/wjOvfu1cRGxRvZK3xs3bYduywQneedkxyBAVpwSj3HLE3LcmJ4OCYiRlNTvbJRqeRKJGIGCOrrwaRJbViwYB5mzZ6lpu2ujp3Yvm07urq71ZBVxnGxIPVZW3s7FixYgP32PwAzZ81GNFKDQrGCRJLW8FkxgFasWoe1azdg27YOgZBeLxX6dfD7Q7q2BLOpumLz2OmiHbJPVusExMkuMopnK62b1r8KyaUS2uRx8DqaG5fFGe2B9+Vhy3hcKn+C6wZgJ2gejdZqTBFE50TARjsXSV57O1NZ7yvE2oDXnIDHAujavI+1I7fsxY2qytzHBN/F4BoFiozY184EHw0tJ+heNsAdJ8R9CnQmzhpQXE1YG+i19FpsYMtitcxznta4JhDHgoBjkeCfrleB49alscYmNPN+Cagorp2f0wLFjSCZajKjpONcwPtWdrtlS0Fqqe/MwmYa6IJu9Z+WypyW6lbuiMmEN84HAv0ty32dk9EMdGMjThtvr99kdhNYM7Y/BpQ2nXfL1l3qfuOqYAIYrGxwS1FuYfsiPdjvYwaJCWOXzlre72OU9jbobiv/pTa3MtD5D+vD6meWhSy/aw4ZBeCtAHbLGp+kA7rOkqlozmVRgAWt2bOZlMDmRJKgOguuhAByCaOlijdjjsp0AibGUt+AnjapQj9zVP4CQDenhGo9Y9tOi3gDittkCUNQ4NpjxHCWyt0EDwg65d+aDa15r1EAnQQKy/JdGeilLAYGe1BfX62Mbr5fKplAbIAK9IQs3KlCJ4mlkC8pFoQMZTqpMLaEKvFcIQWXq6xigKxA3q+hQJUszLL5Imrqm1Df2CL79mQ6jzwz5Z1uBJQjHERO55MuIHkDLpO44qYrQBZuRxntbU2oq6lCOOhFX89eFHJp1NfXydqHoBGzdcjY5LVgQUcW+QDt3GuiaG2doPk9NjQgAltVMAC/jyrNfq0D4ZAfO3bQIaYbw7EEDjhgAWbPnort27agtaUVxx57nEgXu3btxVPPvID2qbMxZcY8PPKHZ5DKAbMXvAf5kkMqVIJYHEsE6Wn/w9zz5MgAMvEhVApZ1EZDiFSFNV9HqqtEEOrrHxCRivM488cGBwZU2A0N0Ho8iUrJXDsXN7MCppxSa/NeMPm89gbBhzhV6ZwTaHPEv2P8QzBkOY7kdaweF6NNEkgnSVbw48jFB6O1rQV+X0BK83giJVLYyHASMTrFOFzKMk6mTDYygWPO2/ss3PeRXQSrWSQhp4cKdIc+HwF0WrgLQC944UNYAHpttAmLFxFAnwGnDaDnMrJw37h1HXZ0bIbDU4DDSwV6HhV3DqAi3U0AnRb1JAIU9VwWxLlMVgp0EVgcXMvN2m1cLfhZskhlUmLGcmKghT4db9w+PxKpJMLRakycNBkjiQTyBVqP+Zk9IADdFahB2RVAscKGCq8BHRFcIueIrFNmY6YALwF0bwnFwgh27VyP4Vg3spkROREE/Q74vUB9TRTVkZBqmqpgGI31DQhHIqhtqMOEiROwYuUKbNi0QSxgxr/IoSFPRYob1TU1YlGTDfvYo49qPjzhpBO1lkeqo2hrbxMInhphbvmQogJoL0g7dJJBC7LbNnNaU0uraj/+vQGefSKg8X04Nn1UVDvoIpDH7l0dWLtmPe6774/o7urGhKYqxBNJ1XvTpk7X33Bz2tzYIrs0nl/WjiPxEW2WyT6eMXMmtm/fJpcB1i58fiqZQkNjDYqlPIYGB7Fg4VxZgzHDnSSdWbNmYMHC+aov161bg0DQL7LJ5ClT4SYZsJBDIFol4kX37j3GpYERN3IHcmvtGYqNoFCg20JYCwbXQzr70JGG5MdtW7eJ3Lhm1Rqp6KlW531GsL2/b0jkArcvDG+oEQ5vFZyeEMJVUfg5dtx+1UusUV1u1j5UebtVJ5IFbvQsdryKUZ3b64EB0BlLwSiCvAHQR/qR6NuNQiYuBTpJClR+q173MULJSk+3aiYRK626hWODawbJj7aFLy3dST5kQ1ZuPH6/CI90zUhmcoZ6ZREIi+Wi5g+C6Hm5axkXFinSudeRut+j9cosZ6wdCP6XtT6qgmO0Bus0AeguObvYtZCOk/EbcrIx6yLXUdbOXcPcwL+zAHSjjjd57Tahlf8edfyxarq/BvLwWMYV6G9vKz7+rPEzMH4G3l1n4K8B3WMBN/6baxQVVpw3uae3MxrtefTvvca764z97zuat5Iq/tYZeDe6trCmYF+B9Ry/2PPhcXIPuHr1arz44otYu3atlIvMb6UK3T4P4wD6f+1eUYwedGnQYwAAIABJREFUo+acplYtlU1vuSIlutVrVs0uj0sJV6qCPjjUrynK6jlbrmBgeASxkbj2z+x38JrRjaypoVF7DgJ2rP2pvO3tZRxXWnX79BmTkExk1Meg8IB/u3Hjerk8cp9Dl1KJYipAb2835s2bL1tk7vUaGxvUA6bKlUIB7tG5x5jQ0ioiLXEF7stra+tMDycVVxQWFY519dwXsO9TRjafRSyew0iS/eoImpsbBIhStMB+OGt+9hypMB5VnVsK9HEA/b82zv5n/NXfB9DtPc9Y63aB6XSShREKxWP9fxNApzsc+48Ub1CpTAB9YLAPjQ112NmxC1d/5V/QP5DAHXfehZbmRjnMNdTVSVhFPG13ZweWnHoaPnrOR3HJJZepHgj6wnjt1deUk/2JT1yID5z9ITQ0N+CVV17F975/owDRpUs/q3vH4A+GYM75lD118zP2ONmzdCJgOcTRnZKgLudVWo0TcyHAyUx0ZmlT7X355Zdrr8q8dgLEV111FU455RTtBylSYIb6Y489JotyAvGsZQie8/0JxrMHwvmcWdQkBTAjnLF6Q7GY1PLsOTEbnOQoxXUcd5ws3D927rkCQvk6JFF94vzzpfg+ZNEigcOMjCWJ5sorr5S6mNbo7DESJ+Bcwl7OPlKa6aHvI6VReJeX9T3/5qWXXpKCn27EJAjYGeiDgzHcfPOPZT9P0s5hhx4uARev7z333Idf3/ZLnHvux6Tw5hzFPHaSDWj7rvnR7caqVatEQiDBgeQB1ng8zs9//ouor2/B56/4AqZOm6zr7PMRQ2CfkTifmWM9HmJFBZHuKcjgnProY7/DsmXfwfz5++NzV3xR55jnxMbk7D08e8RU7R944IE477zzREriOSBR4le33Y7f3v8gzrvoYpx33rlwOSqgGbA6K4qyKOOF559TnNyxx52A4088WXM2hSIrVq3GddcvQyjkwS0//j7WrFmFa6/9Jk44/iR88YtXmahipxMrV6zBFVd8UT3bF154Vo6KjCxgf4c9EV/AgXRuCM8+/zI++YmrcO211+GiT34IgyN74PVV0L03hiMWnYUbv38Lzj7nFAwNDyEYLknRf/GFX8YPbrwFp7z3KGzbvhlnf+QjuODCC6VA5zi2nW04Pmmrb48RCrHpVmnHEXE9kqD1bX29BUCfPqG9QkUU1RLtEyciWh0VEKEmbNLkrVIVQzCZebAEuMqFgpRlVAWmUwkpDfkcNu+4qLa2Ngl0odIm4PWjuT6MGZOqMXVKK6ZMbkd7+xRZh+7t7pFKhoqZhsZmLF+5SjYKvJHa2idrcX5zzVrZc/q9AczZbyGmz56FXGxIF5tg4pNPPIGVK1ZgeDiJ4UQaw6kskumcLjrZKWSQRKtr1HgNhsNS7VLFS6/+l195VWoeo3zPiQXMQc0bUZJ/n0+bHbEkHU6IaBDwIz6cVK+wobFeTTtaZRZKZeXfUuWeyxvVC+1DaSFJC18CpgTOm1utDHQfVT4mo5IAOhXystQWU9AwoYxqxlhSUMUpvoJmCmOpTOCRA592usykJYA+2N+HfC4tkN1Di1eXA15lSLP5Z+ybCaZRJcOsGJIdCKAHQ7QKdiIRj4uxxOMy9pbM/raaim63JkZOuGQGMlOWEycL2xlz5mL6rNnYumEj1q1eg+UrVmhAK4/C5dI1nzp1ukB1ZuHQgYDkBd6gbpdX14WTJwc3AZr4SFxEDgKkzB+m4pOgEQu8QpFq0CTmzZuNAw/cH7V1zD/Io7unG2vWvIltW3eoucrFg+rHqkgEE9raxKKaPmMW2iZOFCjOhjBzPVn49fUNYvuO3di9uwu9vUMol5kdTxCoWg4CUowTRnDQVoOgeUCMTk5++rmVtm1bt0vByOaqFjKTi8pcTjPBW/bu0rcZJTQdB9joJtmDNzxV7cGgGb8ch2zomqx1twpW08W1QJ1RQNzknQgIFmBp/mwf2caAwvZz7YBwO0OaLt0GBLbzxo0ltq1kl423VOv8bmm5BV4ae/C/UJ1bP5Oi3lLY01GB9wGz7PksFq+cd/iR8jlrbimx8Dem40SmSfhg41oAsGzejZW13r9kXDFI9JH1L5Wqsqrh8w2pQXbqFsHAgnYNzC91NyXdhuSg+0ogrgHWOWb1e20zzGsIWFOWKkFfPoqGtDBqFW9Zvupvee0tK3eL1WgD4gKLLdt8HQqb1fa5t1RylkusRYwwYLr9ZYn8rIa9OfcCsQWi0wqd58qyRtfPjTbfJjWMDgHJ3y3YwwgHrUFl3snMR0URptLpFJJSWhJATwpA57pAOyydfynGqR62QHWB4mb0EVjg5oX3spwQBIvvA9dt0gdzm2UPb1m0S3EuFjVPwz5bBBa1NmBuVOn7lOi6s3gp6XCgMVkW87hUzmFoqFfgOR+8T6gKHRoYtAD0lMm/pltEGVK+et1u1NfVoirM+59zRUzgudvrQCw2qLHBKAhGmRBAr4rWIlpTLwv3XIGf0g23Lzhqn03SGLN4OHY5L5vNnANF5gA7ipg6qRWN9dVSoXfu3oksVadNjQLQG5uaZIW2Z0+nAHi6n7BQTowMy52Dc+NIbEjK7lQyrnWKG8WRkWFkUiQ8pMR6HRmJI53OYfbs6Zg2bSKGh4aUJTZn9hwMDoxoI9zR2YOG5nbUNLbhqRdeEYA+efo8lB1uRRCICETGRakEn7MMFLLIZ+IY6t2LQjaB9tZmbSSYq0x7It53qUxGERScyzgeCSISQN/b2YnY0JDyp/1er8AzzorKqimIfmZlT1MZSpKaD8l0ymSfK/uZ7hlebZJJOuP4ClDd7yRhLI1UPKUGwAknHInJk9o1p5IsxfmezFV+jw2OaP7lxpn3oebu0XmdGdK2+txyttCcbTlJUIE+BkD3CUB3o1zwjALoNREC6Mdg6uQZIBTNOoOb/hWr3sCmrW9i554tcBJA9xWUgQ5XVpbuFRcJeAZAL+QIQhqLcEYsMAOd9ZftoGMTTKTSlYVYQUUlT2AsEZebjYu22IUCqmvrMHHyFLhoe0VCUyqjDHS4/Si5wig5fCjSYUX/M/bftgLdQWWDkxbuRfi8BeRzw1KgZ9IDcDtzCAYc8LmNXZjPzTHooYYboUAAtdFqBEIhZYVX1USwaet27OrYi/ccsJ+cfqTc9fkRCATFQiZQ3dHRqc0Ua47DDjtU8yZJnpOnT9eEFY8NieTJ/K49e/aisakOdXXVSGfyemQyJdTXNyIYCsuinbUuN0QE2Qmmc34jOZAbTq4he3bvweZNW/HnP68TgbOtNSqyJ+uyupo6Y9PNhlO4SqQ6DgTORrSLZ+wNY4La2lphyH+0Z6dNe05gLessNo5GRmKYO2826utrZWU2fcZU1TI8NtbSVJvrOFlnNTWqjuX97AsHEE/EsWvLVtUCBMpJShG5z8H87YxxQoBTURxUo3Pmp+sCCQTMd9+5g4+dqu9Yd/F9erp6sW7dJlRV18Afqkau7AfczIoPGwt3fwgut1exSPk8A8+t+BqC6oxQsNZdrYX2immvkZYLCIm2PPZyIQ9HMY3sSB/ivXvgLNGikSx/3suGFMj13zT+SFYy6jyOU22IXdyrUA1PxbOJAjINEGZtFVRTkojBOB0p8XNFpDIFi3plCItyQbFs3AsC0w2gbpyA6DBCJyQ2RSxXGbHZ9wHoOkYS0yyyoyIOTMWitYtuCJxvuQnmeGP9ynmKa9PmPTFTk72DMtD/mqJK599yFrIbTGMVcmPVc+MA+tvaiY8/afwMjJ+Bd9kZsOdMNkLtedG2hOU6JjeZdFoqS64zJESywcq+mQ0qjgXQtSMbZT2/y07W/8LD+f9yErBt+u1r/k4BjP87L5MdBWPfC+wR8pxQjcwm+QsvvCAAneAIwZxDDjlkHED/hy8A63ASrhXQqN4ye1gVblqlrrZMlCy5D/skJMSzp86HXBUZh6R/GRDK5MYaEQj3Gsa1kD06E7+nmEpTtKuPXGIUEgU2ZdoCU5RmHB5ZD5PYyx4V9ync79B5lP0Y7iX4e/P6Riyh95aAxjgk2vGYEiFZ8YkS8siBjSIebuD1oeSgVSyRCGvafHLtI5nXNBVM1JItubAs3E2D1Fi5jyvQ/+GB9w58wt8H0O351t4H/eWaa3q9+UxCAPqPbvoJvvOd7+KoI48RJpBOGYzjiScexy9u/Tm+/vVrcMABC+XuyzFJgvzRxx6HE086A5/7/Bcxfeok7eEpxmQvUWPb5cCy62+QLfopp5yKM844E9u37MTtt92OaVNnCDCeOG0KfEEvPnbueXjuuedx/PHHY//99xOJnw5/xKiocqZrB229eSxPPvmk4u+OOfYYfOycs1FXU60eBe216Qpx7LHHKpeckRlULlMRTTB5v/3203VcuXKlAGAC5Mw+J35Ci3dalVNxbWdP01GCNYxNjuJ7cx/O51Mp/e8//zmOOvoofcYnn3pKFvFUrxOcf/PNN3HUEUfghm9/W6A0j4X4x8ZNG7HktNPwvRtvVMY3wWKKBp597gVccflSfOnKK3H6kiWj6mKSGKQ8H81afetQrMjlk9gY9/Ls/X3rW99Wn+Saa74mEJwkegph6IJCEHZgYBCnnPxefdZXXnkFDzxwv6Kqr7rqSkyfPl3xE/feey8eeeQRnXNapvMaULnP60pQnSpxgtc//vFPcOedv8Fhhx6Fo486FqFwQPgYxxbXPqrUzzzrdM2dD//uAdm7M+P7vPM+hkQ8gU9fejGWv7ECZyzhdZir88FzztcmJjdz5kxFYHC+pAU9bdxpQ3/GGWegra1Navi777kXhx9zDC669DK5dwS87PFVIHlnpSwM5rVXX8WPbr4Zg8Jhz8N++x0gh+977rtfbtKXXnoRPvzhM+VQ/bOf/QJ/fPJpHHXUcXj/+z4oN+5bb/0VNqzfrLz3J554FG0Tm3ReiR9UVYVQKKeRK8Tx2hurcNH5V+HjHz8f1173JfQN7oLLU0R/bxyLDngvfnHrb7HkjGNQRg5uX1ag/ifP/xJuvfUuHHroARiO9+OsJafj/AsvVEQA46GJ/zELnQQCCq+pwOe1Yx+NNTcFm8JVZSC4z/HpH5u03gKgL5wxk/iNQLn2tokq6Alq8QT19nWrMalFzsXFjpa9EPAqIM9F23MqK5iVUESG9qsOB+pqIiYHIp/DpInNmDGlFXOmt2FCSx2aGutRW9eg7GnaZjNDmyqXYKgKf3rmGWzfsQvv+8AHMG+//VHXPAEv/ekZ9HR2oqmxEW0T2vSdzXtjQ+7G888+gzfeWC71+t6eAQzE4mBuMBuLra2tejQ2NYsYQJttNsp5cXv7+vCnPz0ry4aenj5lQEv16qNtdFmgpi/ASdAA2CwWopEomhoa0LW3S8oeWsKy0cYLQqae0+1BdXUtkuksMrmiGo20c6cainbfRoHeimC4Gl4B6EZayveiHSZfh6p0FpeyUVBTz6gxjdqFyz27+SXToCaAXi5ZAHqfAdH7e/XftOx1O9jkc8hWVRbYVMmWCKA7BQ75AwQsaA1bUTM3Gq3SQLPVKJwYyQLkTcqbVfmrHIgej7I5TX6R26iuZsxQts2GDZsEjHBy4XN4HD29vaita8QkizhBxRZtktlY5gRGIFuWvQFmFbiVc8n3JCsxEPRhaGjAAGFVATS3NKCpqQ61dVEcsfgwHH74IuTyaTWlCcr/8ann8fprK9Hfz8b6sD5/MBRSBntr20TUNzZJjUXDa9oaZbJFJBLM7aASPacGcankhMdPZlNIILp4miRBUNlMYIUNZALoDhZntMc3kKSAZxV2NoBqAHSeIxZ+JAuYm9cCZC07d2WY+gNgjidBD1qyUl2mnHMqqQjE2uphU7OO5vHKiVYrvtxoTYOYyBKth6xGrQFuDbirvxtjsW5biyvOWsC5paK2YHdZn+hB9wMWnTwGWyVsW7WahrIN4qo+LxvihVTMBHVKReW7UAlJYgy/OJlRYc6GM68TnyMROEyGSzIeV+FtAGKqIS11uKX0Vp63wHMCuQRo+Rk5wbnhdOxzBTAgupWBanTLFvrlUmVNK/tkMq3nElTiPKGHz2rEe/jdI6Unxz6t6DnfEUxmsS4QS+AebVs5N/o0WTvcRp3Gh7HQp5rWzC1yDxAYb21uLGt8k7G6zyqa87LXx83PPhsBCcwJuIvPYIgM5txTZc7sVW5ULAcBm0Bh8xzM0DDAuWV/TkKHz2sAXaOmN+NLl1vn1Fb425npBMuLyvHhfcfFMZ2yQXWTaS2HBBEIOBWVBOrRVprnz84OFqhuWf+Ly+DmZ6ei2FbCEVUhAYObL7Od22fhPhZQNyC6GeUGONfEa9nNE0AvVwoYHuqThXtdXVQnkGQh5gLHRxJIxnkMOYGUhAsz6azmV9rqMDfd7aqgp2cPmPbhD3rQ09sjMDwUimoe4dsRsPEFq+APRsz8ESRpq0brAof8SDyua8txwnFuO4Tkc0k4K4xDaUdzQw2iVQHs2rEF6WRcrjAiFrmc2LhxI4ZjMa0FEye2obmlUTbtDQ2Gjbhl0wZ0d3WKXMTygAB6MMTX2o6Vy99AdU1EaybJDyTAkd04c/oM1NbUCph+9eU30N8fw6RpMxEI1wlI7egZQLrghDdYg0LZbMY5vslSL2Sz8Dkr8LnK8Lkq2LFlPeKxPiwgOFhXLcIZ15BSpaK5jFnoJGdFwhEVfVTT7+nowODAoEgWtJtiTIWjzEK3IGWsrKdkQ01AzKu88VQ6LacaAqQcXzwWrveBYFD3LEkJVEAHfQ4kRobUPmAjpn1iO6LRGsVxcBNPJnzn7i7s3NmBHTt2SYEeDkc1dxgQ3cztxinE3BscWmpsWXOoqk9XBYU8iRH7MtBp4e6jhbu/FjWRRgOgT6IC3dz3JKGsWL0cm7etx67OrXB6i3D5inAGCgY8d2ZRclI5S3JeHi6SthwkYjmQTiaRShgXAtYrtoU7ay4BiG4XAqGA1hLOJgOMS5GrjQcVpwO19Q0C0Osa6hWpQSegQtmJssuLkUwF2ZIbZYcXTuteEM1LGehULRQsAL0Aj5vvN4gtm1YAlRRqol64HYyXySOf5YNkPwdqa52oiQR13akwJmg5MDyIvoEsYsMkyDkQDnsQiTCix6zPjNEg0WHnzj1aVwlKH3zwgVKbU9lNZwa60wwODYrsyWvZ0xPDzJntaGtvwuDgCHr7htDXN4zqmlo1aTIp1i5uAegkX/Ke4nxLIhdBWzGsBwbR19sv4J1zeE11leZZrt35DOcvnyJdEiMJYy9e4LoWFmBLIibBZM5hVJf7Az7VznR34r+pLudn5npHwkC0OqJ1ddr0KWhrm4AVK5ZrLp81azpSqaRUy1xPOAe0T2oT6D88PCRCAZvtPE8TJ7aLzEiiHesO1qWsvfbs6cLwcBytE/g83osB3W+skZIJbngJjvP9nRr7L7/0CiZPm4VgVR22dvQik3fIkSAcimheYw2UTOUEorPm4c94Hky9Y4BpNbxsJxSraSULd8WccI0uGAV6IYPMcB9Gujvgd9OByGWy5kjYKpd07blOGjZ9WDX2MGMrbIeockU1BNcT/q2tjObfc74h8ZR1F+N1CiUHCkWH9gRmdRBHyoqvqaBQLunB91VcFMcD13hLIWXXQ6ydjQLdXms5D3qkyOF8TOIPN/GsDZLJOOIjw3JfIpu8mpESVUGtia+s3mn6l+8gAP0/tRpGa0DzGxsIMtZuVA6ZyA274TQOoP9jW/Dxvx4/A+Nn4N15Brif4RzJtcGeF22Q0M4KZcOUazj7KeyZ8Dv3+battb3m2ADqOID+7hkrf4usZtcDY3//bgTQeXwCjQzjV/cK624SSakKpAKdoMoJJ5wgAJ0q9HEF+j86/o0j377gQQN8GwB9n4KGfSBWxHTm4h5ZezxbnCD7cvvP9VdW/WxEJftex1xHS+xuPd/sBQRkv+2vfdF8VhVqva/FXB9VlHBDzuM1YotRl0JpbGhOTCKsUaUbtJ+kYstZavSzcX/Ljgn3+3YWOg9x3ML9bV++d8wT/2sA+t/+uHSyy6G/Zy+e+P3jeOjBR/DVr/4Ljlx8DLweH9LpvABQqrpvu/1X+PjHz8NXvvJluWYODfVrXlty5lm48svX4LTTz0BjfY1sym0Anf1xxizSCfPHN9+sKEECtx6nDwcfdDAuvuhTmDVnNgbjwxhOxPH5L3wer732urAVOihw7uT+t5aq70QCRx51FJZecQXmz5srcPeHN/0IJ598Eq64/LNSvbNvS3yG6nACvwTDCQYTaKWanIplzsk2wYnAMS3fae3e19enuEfOzcxcp3jSzuZm/ULMhgAmv9jfYxb11VdfLZX2e087Ve7G7Ksv+/Yy/Pa3v5XF9qJFi/CtG27AYYcfjiu/dKWcLlg78X2v/NKXBJQvWbJE2FtsOI4XX3hRwPTHzz9fID6jGdnDYC/GVoD/9WtZgctpZX07nbpmN/3wRwKFP/axj4lI0NjYpL4g9+0kOD711NP4/RN/wN6uLkxoacHxJxyP008/FbNnzxSuwa+BgQERH55++mkjoAiF9HlJQqB9OL9o6X7JJZfixRf/jGikFm2t7XIsZB+L5y0ajeDoo4/EpZ/5tIDwe++9G9de9w2ceeYSXHjhhRJFLV26FKtWvWlZ2Zv+uO0YR/Cf4D1jMvh89nm4jtJCnyQGjkH+/NTTl2DxccehpW2ixg9FuWxqyk1U6tySeq4rlq/An55+BqvXMM54M1omTMCiRYeqh3rMMYsRChHv8KC3px9PP/0s7r77PuzZvRczZlDQehC2b9ul9/z1r38pYS7rX/a+KG4pltkzi+PpZ/6Mq774XXzg/R/E9TdciWJpBCOpPmxcvx0Xf+Kr+OpXr8X73n8yfMEKBmO7VBt8/9u/xr989TocvvggdHd34Pzzz5eLwsc++jHh1rwmezr34Atf+ILcpj950SeF/2ZzWfVoTCwgsQQjuHh7X28B0N8zd5bWVTZdm5ualUlCxQsRfFpiMouAQLgNP7E56Pd5ZfdKkMHjZu6mXxbuBFcJspPtxYYTF6zmxjq0NtWiraUak9pa0NzUoIZjx55ObN6yTRaVNbX1ssKmpTptHo455ji0T56MQCiMjW++iV5mWoMAdgSNDfWYPnUqAn4fMukUfvfQg8ppKLIhnkwjFk+pqUl1Di88NygcYGwW2krThsZG9PcP4Nnnn5edOLMUqVKWDUaR+cEZoxZ2mAxXNqnZxKP6lRbSUrlSd8yLQutTpwv9gzE1o6PVtRhJpJDK5GSXQzt3PvzBKlTXNqBpQhtC4ajU6vw5T74sHCyLaRtAJ/jEriTVvgLQpaZlo9JYsbOry5xoZSxmM+jv7ZGd7/DQgMANdvrdtiJVAnQ+z7wWAXQ1kn1UfDnhI4BeV4NIxADkLHI5gbKJS2CTkw1vOD74e7sApnU6gRyea06uVEeq8ZvLqyEpZ4hyWao3t8sHny9oVNlsejqZS8wssCIyGRIvjLKIDVH+nO/LMenxkrVdQk1tBG0Tm1FdU4UQ7YacJRzwnoU46OADpA5lBq7b68cD9z2GZ/70EnqpLBwaEdOIdp5katXU1skWnc1uDk8C98wp5mchGF4qU41MQMIrO1NZtDuY9UmejlElknXGR6VChJI2+2ajbKuQCbAoR5zZvZY9tgGvCQwSgGWj1Sewh4QB2bD6jBUrj58KTVqS8Nj5INA6dgMtG3ILbLVzHEYVzcYVazSrVyWopSYnkDK6SbNqaAtPV/HLqAVt3myUyFJTmXxxY7XN34mIQfTWtKKNs4EFqKvBbBE+ZAMuy2qjhswXS4o1YO68rf7mcVFNSxsbLq623bhyZxmrkExqHjHZqYYAUpLS3ADmBGYVJSGiiGlk8zwz17hI6xELvLaJA6N544IpjI07ASWTW8//NMpzXieqWUVkkRLdgOAm09zKN3e7TMPcuk60kOUETZacVHO0hrLHhdW8Z1NfakePIVZIpSC3CY4lU+aTzWQ2zoa4QHictvdvbaZYruW63iJAySqWmeemOU/QyWji/vLLXHP7N0YxyP+jnZDbtQ845/0xOr4sN4F9ObB0IShLBcv7ndeDYA+zXjPptAAifs8zH9tSXBvRPwFyXiNmvNBC1wbQrTxvqhapNpcVtRlfZBUbRrG9ATKqcinSLSaA/taKuFAuuG7CIipFki8KCDH7igB6rB/19RHU1kZkuRsfGRGAToZfMp5GKpExAKfDhUyKWTwhtLW2CDzPF9IYGOiWhbvPbyzASAzJ5kuybq+qrtUcQRyVc0qkphGhSI1AdDuLWQQzy+VEtAlHRSztIm3OKkVMaZ+A+tqIrM+oQM+k4lLAE+jj+SJQqPNZrsDn9yq7uLY6KgCduc/r1qxGb0+X5ssZ06aiJhrF2nWrsWnDeuzYtlVkADuXl6AeCzfasc2YPgMLFizE6pVr0dcXQ01DMzo6+7CtowvuUDXc/mq4fFFZIeeKdJnx6xzz/NLC3cNceGcJO7duQGK4H/PnzEJEGfFFJJJJgVVU5lI5TvCbdj8EyFmoJuj+kmFWM7OzuUZ4kRexitEB3GgYIgzHHu8/Elw4/3GdZn43gWzOkZxHCZ7zvisWMijn86iwWCpllck+e/YsTGiZIOs3l9Mjwgwzz0u0pS5VLEcUrkMk31gK9LcA6Jo/ymYuNwA6KfW06Te29tyE+1whlPJuoMAM9IgB0KNNOIIAersB0HlXp1IJrFxDAH0DOvZuMwC6vwgnFejuHMpO8yhWcijQAcgTgNdNpbEB0BO01lPeVRm5bFb3L+8rFquhcBC1dbUmjiWbQSqXhYu21F6/roU/FEJ1bb0AdM5DPX2DcHr98AajSBfdKFS8KDu90p872FAQY8dkJAlAdxBEz8PtYl2YQj43iKC/gmiEOfYjyt6rCgVkd03S0bQprYhWhY2anUpvzh1ZkqZyGIwlsWP7Fp3LCROaVVuRWMdYhc7OQXR3xxCNehWXw83d1GlTVNPV1NUin8/IdYHOSB0dHdrtjEACAAAgAElEQVR8zpgxFbNmz1BmeWdXHzas34JIpEbzYV9vj9TrvK9JzOJ9xTmca4kupcclO0M6mTQ3twkM7+rslN35yHAK/X0J1U2RqgCyGVpPuhCijTvjWKSOcAlE7+0ZQG0drdEYeVMQgE7yR39/HOVyHsEg0NjUgIntrZg9a5ZU6gTGaU/G+nre/NkYig0KbK+OkvBTK0cHDsdkKqHanBb0ERJPg8z+NnbtXFt4nLyvmOfFKAp+JpIHuD719Q5gmPFG2ZzODwl7XKtYC2/cuBn7H7gIrZOmYyRdwkiqgESaziK8P4wNJOMbuHy7PGz2B/TgOcoXmPPNmtOKN2EryjJ3sTPQmSNn1u2CAPRyehil+ABQ5D3uECGT97BcKjw+RSPt2t2hDSnv+/7BIR0D63i6C6UzGTC/XHU5yWpSyZS0QTIsdNZbPuQLjFOyXF6sXQx1KgasL6NQ+c8AOoEMzilqA9pkPQtA572g2p81tNZwo5jnvodrEO9Jji3umbgecg0jiM6/4w26rTNuXvcdBKAbtc9fKh3tGv+tTXw7u5dNjnEA/e1twcefNX4Gxs/Au/MMGNc+A6DbxC6SGjlXUgnD9YmKLjY2uZaxprFtVP8agM6zNNb549151v53HRXHwltJEfuEC+ZcvBvJE3bNY4M+pldlHAppDfz888+r8U+7W4I0Rx55pFR14wD627k/rFg7u8EjFc1f9oPsth4BdEMvtWK6rF5LxWHEHBbMrn54WSCzBcZbbUHNUWrBsPdifVZlh/9fAugCxLn3tEFzW0Fvqd1NJW31gfheVq/IdPekrWRPxuqsjSEVWH2vUW9O+3UZGWcTBMzBjWegv52x9056zv89gK5+Y7mg2Ng9u7uxYP4CkS2oVva4GT/rF0h6/wMP4KCDDsSJJx4nF7lkckSA5xsrV6G+oQ1Tp00VcM6eTJA9NEdJgDFFUulESj3TZCpjHOuyJblOMjpY+3iPA7liCRs2blQ9wH2YEXTR/QwYHIqpccp+ZVNTs/AEAtoEy9k7aG9tFVZk29STaE61tEBtD8ULEYHfrFH4xde394AU0RJoZ++Wqmbu1SUCYnyiywgP+DokCNr4kMkUz8hNZOF++6k/KQFZpYK+/j4Jc4k38n0Z5UcBpi3KpLtfKp3Cq6++aoSZbRORzqTVd+T7bN++E60TWuQqbXLr+RgbsfjXxh/7rRSVssfs0uu88MKLuOs3v5XdOYFqzhPCqByMhkhhODas42EPh+9NDKkqwkxvnwBi/h2Pk+fRVoKzX6G4Z8sxmMdJUci2bduQz1O0lRTon5Wbn8nsZk+H4gjGW/D9aPG/t2svZs6cLsEwe81btmwW/kRxLwULpo/u0HXiusprpwjuQEDHxs/PXiCJDCJpeDxyIayqrYWLdv4UGRBnkKO1mWcpuGJfg/GlA/0Duv58ffZXiFvRBZp9uHKF78nP4VQfjC6eBN6JZ9Hd9PvfuxmbNm3CE0/8B6oijBOw3cldiKeG4XDlEE8UsGblHkyeNAWz501AbGQv/MEKyjk3Vizfg7bWaZg0pQYuNwksQ4jFh7F5Qx/mzJqLSHUEPT2duga2jb2NTdI+nw4LzEc/7bTTdH55LkhUsPsVjAj5b7Nwf8+86RWCtWwMMnORajQq07q79speNZniBcgLWeHf8IblJBAf4Q2Ykl0nFX3MMCejgoONN7by0a2MlZpoEJNa6zBz2hS0EpDwePHm+g14fflKTJk2XRc2zQvRPyigYOGChbKVdXvc6Ovtkx0mG+rVtOJuacbC+fN1sam4pq0ClXntkyZrgmEe7cDQsJqKVOWQgWDsbsPGYqJYFFthcHAIr76+HAOD/RoEgRDtNaHBVygyi7mAXKEkBR+fyxuIjVXap4aDJqubz6N6mA3Kfk5gAtDrMMLMy3RWaj0DoAPBSDVq6hrR1EIAPaLmY55WuJaFu3Q6ApwJXpuJSXnCAtCLFoDOhl7ZZEnS1p3qWQLombSaw7RvZ0NZTUqqdSzw02SnG3BTQIQFoPu8ToQCHkSq/IhGQgj4CSwkRllNnACpLuUEQdCX4Ab/W8rxXB7vfe9J2G//hRoXL774khT94XBA6i4z2dGCneBJRIsAby6pNH20KWdmLZWGRaRTzJ9nM5s28mxol0wuLpXHLsDnc6OxqR5TprYhGPTC6/8/7L3nk2bned55vzmHznmmJydMwAADCAApkNSapEjZlMhyKu/aUq38ward/Qf2u6rWVaYor9fe2lp+kSWZkkVxRUKgKDGCGGIAzAzSYHIOncObc9j6Xc853Y0hJJGAZIJwN+pF93S/4ZznPOcJ95UANbt24sQj9vipE8pvx54/nR20P/i9P7W/eP77trxctEKxLLtwrhHFWVRXtDf1VQgSFIVZYGUyAxaPZywQ4vMB8WPWD2LpC1gDeMMizCnPgwLMI1KjU9EGEHCW+x7FBJUmOdJcJw9Ad9ajYRFHGGR4MPjTr1DHo8qjwA4ILNvvLQCqD3K7oivKKd7bAaRSvPvX2MuQFrDDOXoW3LIf5jh0PO6YePhfdDGmYIx2pUj2AXQp5b2Hl23aJ2/cA8gdeI7K3Nl3y0odVWrbWXpD4nD/5u9dWaSWUPlDlsDKjiI292OL5znQwteIkcUEUC7HCyfHNj5bNu28X5vJHYDUgWqODALxICYQHft/XAwgY/jtKUd4kQ+2EBBg1crBnfEPm1VCvSXRd4QWFdr953uidalPQxrjmCydxSzjIg9PoR52IHoQlbncJFzxHPYdZBPU7AB9XHM+V//2nAr03SNOQChAaVdrtp2NsqxqnRvBxvXzCAQC0BHUBwICU7BN2bpJ//E+tQnSO/DZzxenvd2GBSDbi4V3myvPZUH9zls0cf14DteD61KukCdelDqde5jx1FltQThy76tiAQQTvy9J1usD5d7GT9nmTnUeDBFL4MAZFp1a0HpW7xvfN/oqNmRdC9BXO02pYWWn1G9Zsbhiw0NZG8Qhpd2yYgEAfUVWzTzKRWxeohYNRaRKJ8d7dnaHNRvElJDlBfTC4gHwzY3XRHXsO3jEJqZ2WLXRtuXVgi2tFCw/NObU59G4rRcrVipj5+z6B9dc56LMdvoxudI9mxobtnwmaYkYc9u8NWoVjae0E2QD2U4Hyeqm/7tjAJhEuU3EyuWLF6VsZoF26rGTls9m7A/+8D/blUuXrFIqqM8CEuJKMjI8LOcQFlHHjx1X5tzVyzdl4Q54+tIrr9lLZ9+0wfEdlh4Ys3h6yErVhqzqGae1zex3LdRvW6DbtH67ZvP3blqzWrT9e3dZIh61TrshxTkdJ5ZMKCYFYA/SFIpt90CxjJ00KlQIarhP1AWi8zd/oS6Ajm0LoKdnC99oQVJzUQy+/TP3XK1StHa9IReCUKBt8WhA2WoQ6cbHJzUu4E7y1ltvWyadE6jOWqbZcFnIToHuVOg6eAoGIhh5RBvFc/C5Djzva4HYlvNFPJySffsGgE4GehYA/VnbhQJd80nPypWSnX/9rF294QD0UKy7oUAHQEeFLgV63ynQo2EHoDPeAaCXCkU5AHHfsfFCjc7CnrkatX9+IKdFPREm9NoITibRmMbhMAQuCGVDgxaKRG1trWiRZNoSmUGrd6PWsZj1mQuZGZjPIMPJlgIGb9tCARTxLQsG65aM92xyImOD+ailUwGrV1ctETObnhyzQL8jFwdcDhKxhLUgSuDYEwhYvd3SGgm29enTP9L8f/jQYXvwYE5W7PfvEaVSsWKxZcNDcZuaGrVdu/fYMx952h45dtSS6ZRywesVAOGaXb58yZ7/5vMiShw7dtQGhkbszp0H9sor5y2TyWs+uHvntuUH8jY8PKB1DGvZXD6jTHnmGIBu5hg2egcPHhL57uUfvWzVSs1qtbaVS5APcZAwAdHdbsCSqZzU0szL0WjSCgWU8Es2MJiySDiozZGLXolYsdS2QKBtiQSEwJzt3r3LnnnmKa2b79y9rf4IAHv8+BFbXlnSebEZQzHvbBHb1mjWdI1TSdZrDsDmnoL0mcvmNY+w5mEdRT/mb8wH9OO1lYKVylW3oQo7QiP3crlStbm5BQHou/YetH4kZYVyy1YKFc+Vh7WSIwbhxBOOQAhw615s4p2Nu4um0D3qEbpcjIg3kzIee5EfAOjhds3CrYp16iWLhoPamMNoHxga0rGy8X/pzBkRb2g/HJ6IacBJaGFhUW4efK677x0RzRHWuCfY3AE8RKzR6luj6dbZzOUCz5lVPLt21Octja+bKnRAfOZvefho7cF85RToGwA687kPoIcopjQUUcJ6Q3aYjA2GcwtrG2fhz7w3t+YV9z5AALojHWw6X/1NBWvfjph1yDaA/kEqFG4fy3YLbLfAz7oFtgH0n/UV+Pn7fH8e3Upk+zCqz53bnCMP+Ao6H0RHyYeKD6XZlStXZFG8DaBv1uneS68W+OvBxxvA9pY3crFcm06FvkjO1XqIJ3TAilOfU1MMWU9kYU+95x0ezw/pfZxZvPvqbVGwv6ej36IoZw/O0W4qxN/5jny4pz7fiPrTTkTHzZeAIv3NB1S3vsNWAN3f8zsFuv94L2ew/ZoPQgu8fwBdZHBDsFGzWMTtmYkr1r7aq+fcvHXT/tN/+o/2T//pP7GBgawdPnxQkZbUX6jyxeM5ifyoQ1DXJK4QMr1cfMNBC4MlBAKqH+Cm2Chj7+0c5YgcDoPNIDILEyUcVeysX/umHihHZkDtUEj1NYBPxlli8agREUkQEa7k7gffKcefc3gtP/M6wEi+wH+coypCAOcsSj1XYrdQSM8DmPTfz3+NE5q5ejjnB47H/pfaxP25B6o7UqunpongDBdBQHPwCb44b9z/AIB5PXV2AHUXhcv+vuvqNGYbpEREW4gJfBLij/c8rpVzR3QOz0HVcH7nd76kf//Wb/2WaikjI+Oqo1FbgCBB3Z3zoP5IOyLG8qOJaRvai/ZwGGFMx4aYlC/qjfyd96cWDkGA2jlYgWAWxktd46qERgianLOby3JHTME1KRSLem9H1Iec6ZxufZcA3zGa1yA8pY34O1/+dfP7RpcoYWXFm+sPcpVz7UnfoA7baTk8BgdR6sq4LzYa9Ke+4kt7PRe7IkGpcDJiObh2IQnS/sN/+L9FhnvuuT+TEwP1d9olGg1Zs1O3cKhjbdxBWk5E2CWosrtuwXDLYpGMdZsJq1aItcbufd3S2Z76UKg3YM1myBrNqkTbtCPXh/eGZMAx/fZv/7auF5ED2OL7JA/6m/otgsdQ1IsEfC/j00MK9Ef2TfYBcCjSASxzEVPJpHIlsXHnwqPQASRBIQb4KvBKQG5XCkTyGcfHxyTTJ/f00KFDurlQkb71xnlLxcP2zJMn7dETR2337lkV906/9JL9+fN/YTFUzfWG7Ny58RlkxmVbm7NEPCmwWHmQ8bgd2L/P9u/dK/C8VCjY/ft37MUfvKBMiWc/9jGB1eSqX7h4SYoyGB9Yk8PAAdR1GQ0diycTKpjfuHHHwMwo3q6stq3ecADj+DiWWkGr1ABfYwI5uYkBJnnPiBR0HRV/oxFstpNWqlZVmM4PDFu13pDqEIUzIll0W7FE2nKDwzY2gYU7tphxWf/6ADpF5R556cqHYaAD8UNtCGjZVrGOtudLSvK+p0DvdGTJu7S4aCtLS7a2sqzr41s6u0USLE+nPucL4F2595GAFI97ZqcdS6RZFxNUoIeykZ0dmbMgc+8BwI5iHGXP5z//WTt16oTe84UXTtt3v/sDGxzMKJNXOa/1qgZ05dm3+lZYBxR3XuP0gU4bm86O2DgUe50CncHa9SuXL002TlNqrvwgGfZRGxrO2q490/bsxz9iz/zi0xYIkpUNuaFt/+UPnrNvf/tlW1+vy+KX6y21twb7hEgN3OuA9wLFQ1HZ9kaiSTMs2bmxe1i20zEoojrAnOdSPBaO0Ef1CAjmlosbwLSX0ynVF7beDHQUmsn2jcctm8tLAQ+gD1OI36EkZVLkeruIIQ/Y3KIA37Bvdy7rnnqejHqX2elnZ0l3FeJzASmcykn9RddyiwJ9ayp6D6JFwKLKM8KlAJvSd2acy/VAUQbOuhtCh7Kv2y1rNmvK88UNgkkMNwQ/1oHnA5Q6lrFZm/6NFXLfKSUBMQDJGKxROHLNa5WyU+QC6odjFo/GdD7KQPct3L38ImUYwYLzAG3ydhUtAVjrseMcO80pu53Avi8FpG/4rfZRA/sWVRBeerKcxyIWNwtyZRmgyX52kzyTSN+adWxc3GbQLRhcRrO7rgmLK9vOOQswrvngKQQi2b1DNMF5wHMfgEix8bMWLmHdC4yPAs8BC2T77hTkG2Rfj7GuXPUNdP3HWe7alHteWz6g7k8hzmbFTfa+XT1AESkRGna8fkfEAcAnpAcmW8YqOWPInt65YXBdAZ8YK8SEa9T1fMaSer3hLSKdylwOBy6G3mMRdqynvFyXqY71ustAB0R3ILufQe9ey+99MoDb6sGTBpDudRvW7TTkWAHoDYA+NJi1gXzaA9ALtrq8IvYcrgUA6Kg6U4mULc4tCNCdGB+1aq2gCfuJUyes3YYhOGelatniyZRNzsza8cdO2dTMrC0sr9qlKzfswqVrFo6nzIIxa3fIoK5Zo9lWXjqgk3MH4KbkPmqKFRmPhGRznYyF9e9WoyoAGvtjJn36C+pZSFAcL2Qm+gf3DfcecQLMiRDMPvFLn7A9u3Zao1a1f//vv2TzD+4LTEfVyr3JfH3kyCGb3TVrc/cf2IH9++0f/sPP2eL8ss3Pr9jc4pq99MrrdubcW9ayqCVzIzY6NSubb6zqXYQYJAWXgd6qlWxtac46jbJFgz2bHBuWIpoxIpvPiCjC/cOcBwGpUgYExNmkJPCXGAfmJPo29z3rDcYh2Qt5uZGwNXkP7j8WqwBVTRwG6HseOSYcdaSUKmSBUN8mhgasVi5auQTY2bWJiUk7ePCgJeJpWdWfPn3G0qm0sp/qNYDGzfxzlOIOQPdIHxsA+mbxR454oa71gihfyZwLWyKS3gTQQzkp0DcA9B37HLmpSwZTyc6/8eqGAl0AOgr0RMcC4ZZZqGm9EAp0MtBbRpIF78/CGCty3B+YMxgXGRt27dppAwM5u337tuyhcH9wStqwJwfmRg4JQIwmEpbO5i03kNeaBSA7GE1YKJa2Yt2s1SN+IqEoA2oOjM9+5n0oCIDehn9tgUDVBvJRe/LxwzY6klQmertVtFw6Znt2z1gHULHVFDuW61ktli2VyZLVYOVaXZZci4vL9sYbb9rAwKA9++zH7Py51+3Nty7Yndt3rV4D2AMU7duBg/vt05/+ZZvdt1fK+W6jbn3l6nWsVC7ajRvX7PTpF5ULduz4UZFbWN+9fv6CZbJ5XZ97d+/Y1PSE7diBuhx78KSNjcPwxjUJwmXeFuS89ECWXSizT//wtGUzeRsfm7Ddu/bpfWAVc5zXr9+zleWKgHjG5lKlo7XPyAikjLzY5TCPGff4/Y4dM9buNOzBg7si/UF0eeSRwzY2PqqNyoULb+l5Jx87IXYtfV59s14TiTSejOq6rq4uu/G0jSuF2ygz90xNTGod9eDBvKIGAIGJoWFNicXZ6uq6I4q0APIZu3FZgQjastW1go1OTFl2cNQsnLJqs2/lOqA48SGA0xFrNDpSoftrVu5l1lF8Dvek5hSAa1je77Bwd3EaAOiQhQKozjsNizE+sxlKxGz/vn126PBhm921SxvQV1591f70a18TuTY/QOxC1IZHRvW4dfu2rayual52sTkQWdwYydzrCrVMiqxBu1Zv8O+QI6gacRsOMIdM0uq2rdnFIafjQPRu1yM0subz621erA1jEhEsKNA91xtXLAhaOpPWmny9sOrcn8JBSyQZ69tan6NGZw19a56snA+eAt0vbD9MuttaHNkKrPvn4Bc8+A57njw9Ns/kmf7mb/6mMsi4rx5W3L2Xrev2a7ZbYLsFtlvgg9wC72bh7mwjKZxSW+iJAIfogxoAqiHfwp2/b50b+PnDCKR+kK/ff8tj89XXW23bfWD5wzhf+gC678zg929+T+zQN7/5TQHorJnJ53322WcFom8r0H/6Xqn6lic690Fyp7vwg4x823XW7O+iTFeGOkIsgHCnPN8E0J1Ax1ewPwygK0cdUYUcFLeqxX+K85CgQrmSGyR2arAbCvF3vJXPAninAt0p7t25+eSATRDdtYT7+zaA/lNcmZ+zp75/AJ29a71alJh0cmKHi/Xt9IX7IJYjLpZM8avXLtu//tf/s4jvY2Mj1uk2VSsYG5+0QDAu8Rh19Hg8LEIHohy+ELW0EHHG43ov9vzBgFsL1Ep1rRu6IZPogJqF6uUBas5B1VPZ64LfUWsF9EZog6CMurETdyFMMYnP+Dt7ZB7s16j7+lgEdQreg/GW3zFOK4JVKuSwfiei/JZ1yValuvtsBwLzvtQwcNfBQhv8BdJ/vdkUNgJhivNCsMv4D0DOMfFaaliA7OzncT9m/8jve72A6hhgeVLgy/EVzAZsgrrE5v3+450UEnxDDq3ExeGEyWteO/+67OzJd/9n/+yfWyZDNLGzsOf9JYbseo6ugb7VG9RaS6ppcW4cO+fqz1G+2pu25XxY2/F3FPzkoVPXdlFzNZ0TYmXGH96Hz+Q758x7UyOljkSNQ8KZGoQGHJBdDCTt7WKU3b99xwBfdOS7Dfh/K5XLwltRoFPrIM4TXFECR86Z+quKmn3VYzuq87dUf45FnNtlt9e2QMhlmqNAR4DkRK/gSwFbWlq0f/t//K69/PIZ+6M/+oqy3tOIXToQM+LWaFcUGz2/vG6p2KSwoGAYAkLf2v2SVUpti4Um5Y7dD3St0SxZItGxSqNq2cSUNZthRTZn0glbL6zpMuPywDmePXfWvvSlL9m/+pf/Spn09DP6GEITrT3ABgT4Qv7/cXfen2xgexhA3z/Wp+icTCSk1KZID0sGsBQAfHl5SQVfgULYJXpq27GRYRug4Ehwez5vR48eUfGRaenIkUdU3C+VivbG+bMWjwbtycdP2MH9e2xycsICwbCdfumMPf/Nv1Dmd6lStaXlFRX2KMih8ESpiQVtp9vWcT3z1FO2b+9eDUy1UsmuXL5kZ146rYuNmu4JsnJCYVtaWbMfvviiXb58RcVZVIRYmtI5fJskGpYGbLV7dujQARsYGLKXXn7D1tZLAiCHhzJSod+8dc8SybgNDg3ohiZLMp3OWjgACFC169dviIkEE6Nar6tAnUhmpKav1BtWrTWtg+VrKGLJjFOgj05MKgsaMAE7XFeMJCPZAegqSApMMOu1m9bvMeh2lVkOUMiNKqVw32V3QjAQgL60ZMuA6MvLsidGnegsGhzYwfVk8FbxLwzDJ2jRUEB2pBOjeYvIWdYVEN2g6XILABF5reyhYUrJ2tqpsR95ZL+NjqLeK9ri4pItLS1LHepuNFgtLSmzsNJE1U07AZhjC6qs7nZfmeOtprMaxboTO2sGNm5QH1hutsi36FsyFRWIls0lbPeeaTv+6CN2+OgBFdgpApeKNTvz0lW7eOG+lSuwUmingKWzGdmVJpIpTTy0AupzWbBj3w6zKYglCUAbmfZh6/ac6lyW7qGo2DXdDpYZHQGs3DPKUBWxgPNxA7gmrCiki6SllWme1T1FP0qlEnJf8HPRAXdlEe5WeBtgovKglWdO28D8oms5oESLPfqKVO5OSeWnevM2Ukwz4DtZseOfesC8Wz57D1WY+xZkcOYh4BzgClDPZV47yxdnmc4AKHW51N/Yrjes2XCFYRYMFPldoRjQxClk/QHcb6N6u6v7IZFCPYhysuoxk6I2kMtqnBH43moKOM9n8wLX6CyMJzFsUaT4BoYSQ8Atf6VuhlnkQDhez/3hiChYQAMCePmnKPilxPe2EtpkOFBfgLR+BmTHOp1Cu5uc/WxyKV5h4cqtApUzEzN1dUdkoO0dIO+QYRdX4GzgnVOBb+UfsYhn2e9s+wHP44obiHugO5bwLnMdZb1T2imv13Mq8MkWOmwvg36j4LKRXe9PC96E4bGSvUqNt6Wi/zp3CsYg3/IKUo3riwB1ztpcbaTxBzKOYwRj1ewXAwA9IVjQX2CtscCDFMGCggkfdwCcO+SIoXvGkWR8sowgDsCWHnNQW6pL3AcEnHsqdQegb1Wh+24JjicNAB3l0LpN67RhJkY1jpZKK3JLIdcYUg724Wurq9aoNazT6ipjOpvOaaFXLpTV14Maz1o2NjZkH//4R6xeL9nt29dtfmne0rm8HX30Mdt/+BEbGBmzB3NLduHiVXvjwmXrWtiaHbNGs2uVWss6vaCNjIzp3se+XJZDWA43qpaKRy2Tils8AmxLZ2rLDQTwvFIuqn/TF1CnsoAlu52YFRbJrWZdRAXG4Hq1Yvlc1g4fOWwDuYwAzLPnXrXCGjngsEsBoWFhdm1kdNjGcWaBBDAxKXXv3dtkJK9Zo2W2uFaxxdWSFetdC8azlh+esEYbFaojrYioEOhbLNCzWnndFu7fsmC3YYlo0EaH82o3xoih4UGLxCJazEMcwnmFqwSYd//ufSsWCnIqIY9HpC+slxVFEFRGvJ+5y6KQhThWTpx7wAPQ6fdKQOt1RVjJZDPWqJYt0G1bJkYmgXOtoB9CjgBEZy4gguba9Zsi6XG9sSFiXsIdxFegy27dy43bUKDL+og5W7Rks1BXILoD0EMWj2TErLR2zOJkoCcGLZ8Zs2ee+EXb9RCAfu71V+3Kjbftzn1PgR7vWijRtkCkZRZuWT/UgptpnV7bOi0G9qDWYSj0q6Wy+gNRNrirHDq4zwYHB2SZNTf3wAqlgp5LvwlEwiLrMW9B1EtnszY4MioVN3MVpKZuIGwdi1i1HbZOIG7BcNJCAKeQzSA0KDoAJxxssJwK3foVGxqM2bO/eFIq8YDVrN+tWiJqNjSYtlajZq16XWMH0TfMdCjDo7GE3BpwCmKNhpU+LgCPP3bKzp49b6+99hHHHXEAACAASURBVKZdu3rdqtW6VN6VSk/Eh3/yjz9rg6PDitvJpRJyBwpFQ3bl8tt28e237M03XrdHT56wI0cOWwEL8Nv37OqVm1qzMY4vLc7bztkZ27NnVpuHbC5tI8ODGvv4N5uZWzdv2Y3r1216ekakoAf357VAHxketbGxCTkX3Lh+065cvmYrywXr9aM6Pwgy12/e01r15MmjNjIyLAAdK6tiEbsvSAD77PbtOfvGc9+zoaGwjYyktJ598heekGr+8uWLyq4/dvKEyC/0W8isxSLtNGfFcsEaAmK7btMrGzisxF10CI5LxCpduXxVxC36eySSsPW1gqKKVpbXZBEnQqAyoIhKYa2HDXvXFcpYD0XS1glErWsRSyXTFo0lLRiOykWjXK5bg4ENxjwkQnPRO9lcTvevm5NxcXCkJ8YIxW0oVoNIhZYFOw0LSYFetVCvbZlk3GZ2zNjJk48JRAeEffH0aXv+m9+0jCzsh7WJJoIHQP3GrZtykGLdpbUq4HePggY2a2n9Tq4A4gFCfAS48Bye+g5Ab0GQgxzaaYmIgx08gLoA9MRmHq1PVaMvuGweZ1OpNQf9WkS9oGVyOFx1bXllUesQ7s14AvZ2w8qlgkhf9LEL1yve1OsIjdj5krf23e9+16anp+2ZZ54Rc91XAfxkm7r3/yx/b7Rpc+bvNXCzcbnnPpvb7UHc8fO1nYH+/tt/+x22W2C7BX7+W8DfBzmVk9tz+Sov37WDfdC9e/e0t2NeYy7XPg+y4xZy1cOEpZ//1tk+A78FBMKgpPMywLnWrrbmIuI+jF++e41v++uvHWiDhYUF+8Y3vmE/+tGPtB762Mc+JhCdxzaA/tP1BlX2IJVvsSoEsHPaia127V59cEsuuvskdugdC1N7QYjgKc97iIjY+auG6r6cdfumAp36RYhlMjF91N1+ukPffLYi+hCoUGfaokDfALu3AiBbbdz9uD8KeptRhe6N/dg//2N84/q/HkBHxb/pS/9eT2b7dT+7Fnj/ALpEOr226t+pZFaAIxGAimONJDwVck1RcoryjFD37Vsmk5KYAde9RHJQ7m+A5LFoyHNndWA2JabCyprWAuBJiCTaDdxdES4ELJaKyU4YLIUnK3I449TWCJUgsLPfpH7uSOB9EezBJ/g89qXE/CE8ZZ3BeOqrzZ2KPSK3Qn6HiFaxq22c8hIbwCzXz5+r/P0gx+krnXktwLC/F/RjbHxlOzV3wHm20al0yimsqYW2EEn1BHJCUCDrfG5+TiQC5kNUw7y3iwwLqs4GEKvoOOJfPbEn70mt39+T/nh/A/hEqIlzM+/bdPWPVlt57KzJ/sW/+J9k08558z5NRLC4UBPBB0DmOa36YPdW9bkv9KEN2LsjPKYNdH09S3jEvNRfwTg4J+omip/zMtwByF17ma5vuUQfi+gccZisVAH9cQB1gmd/rejX/DkuzkPiPE8NL2dMb20BVgQG0Q0ErNl2ZA7wCT5fSnvPPU91FbJIe72NiENqxnpPBD3dhj6D+orcDppd1VT5N+S3//h//T+2uLhgv/M7/84mp0aFG9KOzCul6pplsjFrtgOWiOTUzuVa2ZKprkWiOA8HbWU5YOOjOQuGA7a0MmdDg1FbL61ZLDxu1kd4GrQHc/dsaHBI7UhNmHvni1/8olT+X/j8F4S/URPzo/jAHzh+RRobay0wvffy9RCAfvTgSJ/GgCmB5J0LBmtmcGBAGas3b97SicMUUdg8zIxIxI4+8ojt2b3Lrly+LNXbJz/1D+zNN960ghdYT7EeW/GrVy5ZPBqyY48clJqPE0QtcvbVc/btb3/HihXszuvWaLX1HTvJ9UJZNxQdDhD3yOFD9lv/5t/Y9PSULsbq4pL96MUX7E/+5I/so898RLkTu/fsFbsCa4vnn3/eXnn1Fbt29Zo6mrOScMwZp9JEbZRTkfTTv/wZm52dta/88R8JxAdkBdicm1u2F3541gaHsja7a8qmpqb1/OnpnbJSXVst2Lmz52xttSibzApsEADbIGB6w8qVuq0Vy9bF8jIat9wAmaNjGwA6OZJSoEt6CTDlFLJ0QgHHAbJxa16OL2pzj7zgW22jjRaAjr2CU6ADoq8uLQtMAIAAXFCOescD0AGzPStl2pHsyViorwx0rlEyQRE2L2DLZWQAbqB+NWXBU8wdHRuV0g1WCYobwJt79+7a+MSoFFYPHrhsAm5kBh1IEXfuzFk8QbF63CrVhqwxnCMsakNuQuy7KUQ621FudEACBgoy0GGcBMkejoWs1a5aNBq08ckhGx0bUNYotWCA+WKxaYW1kJVKKI9oT5eLjSUKhVfUbwBYtLmzbycjJ2z1hlO6YU1qgbhU5+ShA6SjSg+FGKyY9ADEXKY3oBCgtueR5GWcu2IybCsKynxuPj8o1lgiGbNwxLPB9qLG5U7gZabLchTVFjbcYdRjzmalUm64QjTkBSnGHAjrx1tLaCUBtQPKySMtV7DEdwiqUx37fcHjYXLYHuiPXXoAW5km6jCXUQqBhsUCIGMbEkWLa9awVqOun7HObdSrAszdcxzZgu+aHHzw3QOVuZ48ipWaMlTHJ6c0YPN6Ct25bNb27J5VrqsYUe2OZdMpGx8dlUK4ocEvsmHTzkDvq545I4F5yigHVu/bKva3dSxuGCidPTqN69wCnIW9LOR5ttTpLjphI5udDsXi37NzBzB3wHdYGcxkOAfYTHToE31rNzuy6nGRBzgf1K3ebKivKCoAQgI2sPpcz3Ka49WxAURgZeKyXKX+jsWkZIekAVg0POgyVfg3DDTlrBOTIYt4d92Vpf7Q9XbEic1sU7d/8o7DK4D7C45YLGjRGPcapBaX4cpkrc1UMCTbIB7cewgliHRl7YKzBEpIEQxY6AjkZ1Hm3BqYYCvlsh7Y1BTJlaEfAHrQx1AVK1qCIr0z2HVGu3w2anTASRwwUBv7+edOjS41vadi31CzA10H+wJye52GtZsVSwGgY+FeWrXh4Zws3Dk/lMmF1TVr1rHIjtrYyIQA1Wg4Zolo3KqVsi3M3bNUKmZT02P2xBOPWqm0ZjdvXrF7D+5ZdnDQHnvqGRubmrZIImVz8yt27cZtu3LtttVbPas3e1ZrdKzR5ngjNjQ8pnECAgEOIJBV6tWyDeYzNpTPSJ3ZbdXlBDI5PmLRSMgWFx7oOvB8SCTcl6iPBwbJK4pbpVR0sRoegYX7V+C8Ij4Cyj0HWIdcxSKMr1KxoPuZuRFiGmQ1QDaAwUKhqvz27OC4JTJDVm71rReMWySRs1Ktqcx3/xpDwIoCoJfWbP7+LbN23eIRs4mxIREsGCNy+ayFoxHdH3LmiMbF8sTq5/KlK3I84f6GIKL9rZnFY/S1iMUj2FFX1QchsMEaXS+sazwVgE7Eg/ySTfN7Np/Twpv2a9Uq1qoULZtKWiqBGw4W8G7hBCjIXKMMqwikqYDdunlX/RiS3AaAvkWBDgDnM9qVgc68rekBqS/khLYD0MMOQO+3oxYLZiwdG7CBzKg9BYA+s1fzHPcJjgEC0K+/bbcFoJOBDoDesUAUlmfL+uG29QIOQEeB7gPoWI7TZiyyU6mkNklYhjEvo/y8e++uFYrrzhmD8SoWtWqjpcx4xrTswKDGYMYzFOg4KYCJ1hjLAknrh1MWjqZk4S7nCeyysAEDQA/1BKKjQAdAH8hH7Omnjlouy1hYsnCwaYEefRgAmPvPZdknYnEbyg/a4NCYxZMZa/cCUj0vr6zJkYCNy44ds3bp4hV7++1LdvHtS1YsEgHRtdVVs71799gXvvAxRQOQxbRnz24bHhuxWCpuL3z3r+y182ft1q2bduzYI7Z33x6t5ebmFvWIJ1ICW+n3O3dOC0AfyGd1P6QzSd0n9Dfa8+bNG3bz+g2tCQHNU8mM7MVwr6Gf3L8/Z9ev3bDlpVW55UxNw0gP2dpa2c6//qaA4E98/OM2PDIs8ifvtzD/QJlo+/bttZfOvG1f/OIf2s6dxNI4i6xf+ZXP2mc+82mto+LplO155JAF220YhiI8FoprAtCvXL0kBvTg0JAU8qMjHB9W8VELE1cSJPJo2c6fO2fDQyM2PjElgPvmjdv2yiuvCvxng54fGJITBPEgy8QmtVFdp2x5rWBF4nTCSQtEUnLRGBwcFikUx53VtaKtrpW0tsXnIxKJ67Nh4qPAljOF7G6YWRmrsXNHja5AGeeoRPREt2FB1nT1kiUiARGIGIOeeOIJO37iUXvxxRftzMtn7Oz58+oXKNBhfBN7A+EDBToW7syXxEKwGWb/QHQBG3CICy4mAtswCACowyFNOvKcA9Db1gRAx2Wmw8+4zADEO7IwczBt77hwOKw4+3Yp0Fmribi3GauCOwBzVblcsEw6pb7FsqNSKdnK8pKywLLZlL3w8v2Nje8HCUD3mfS+wsBXA3DufsGEA6eo4QNB2wD6e9mAb79muwW2W+DD2AJbi7d/nYKY5zCeUrBmHPWLnX6mpV8UfdgRZKtK+cPYdv+9nRN9gMK4c3d05DT6Ag+fSPFha5OtRJKtYDpF/rm5OSkBX3rpJSkQUZ9j404W+jaA/tP1BNW5AMk8AF0wMWtWTzSzmXfO+24q0CX8kGMp69u2hfvsmRE5hK0bAHjxAHTo+J4Fop9OjoV7SOt+B6BTU2sLQH+PSj8B6Hy+c011KnHPEU7ft6pNfWDc22d4Vu3Cvr3zcYfh/i5b9g3luasguhU9Cnf33g52dRbu2wD6T9f/PljPfv8AuizcAw7rQGRBjUgSLgRFPWzXSxKMjYwOWbFYlltlqVxQ9CxgLM61gVDcCsWKBJ3UG7DtRhCEcJU6AXtLnBdx45XaO5qySrlikVDMEpm4BQAhJZjra+2QzRCB6/tAuH03mBu1WkQVLlLW2XPLetsTvQDsUnP2I425VozFfoa5HA7rdc1LPIdj4d88OBeBkN4ahuf4Fu/+usUfq33VOs9hL4mjq+Y5D8NYW19zRIF227KZrD6PW5J6hqvxpXVc7MG5Dx3wHxTOo5jCOC6+7NHdfUp97m926wH7wiG1qvo9whJfQHD//n3NxYhrEFuASThXP6J6EQC4aDjndlhWPZZjd86CWPpHPdI+QtOgyGAQEWgvv414PY7MmUxSMXxuPedU4wjmfOEovwZs5hjllh2nds35k9uOMNY5VPvXYKurC8fhryX8tQXHIyENLgbU6D1xn0QDTcgLppoK5H7aA+wHshXRi04M4XLS6UPCGsEkEdr2OVeEG4hjvVjjvslR9NatexIkPf30KUskI1ar4WyLrXxYcZSIYXsWsXaTWoLJZbPbL1gojCARsU1eEQdg7kvLd2x8LCmSRaeTlSsxJBHqKlwHlPq+jfu58+ds546diiJXBj3RA7h1E9eHqDjoLPGd+6LnMPhTD1YPAegHdmf7NDDA9rFjx6WSvXPnjh195Ijt2jVr169fs2Q8brtmdwmogsmyurxsh44etZnZWXv+a1+zgUzaPve5f2Svv/aaPPhPPf64lBWXLl20C2++YYP5rH3yk59QDmkay4J4ys6fPWff+fPn7cKlS7a6ti51mgMTXW4Lakdu3qGhATt27Jh9/td+1cYmJ9XxVxfm7K3Xztv3f/BdO/noSSmOZnbukIITAP6bf/4Ne+Xll+3q1ctOKRwICMBRAV0MoYjt2kX+5Efs0ZMnLZcfkAKEotneffvt9p279sorr9mf/um37MSjR+yjzz5pU9MzKqiiVk8kcra6XLAffO/7du/ufVtZLYgJVAMw6/QEnAEUr64XrR8KCzwmYx311ej4pH4OC0DviNHnA+gU+ajTAW6LhCr1OXb5gEIOIKNTdztO4Y1CjKxpbszFhQXl+dL+vgWDe77LTN+40aj7e1kH3COxsAn0UDZEsC9WB4OvslM9uw5sxn3b/vxgXoX6wYGc8TNg+53bt+zo0Udknfrcc1/XdcdWf2Z6Sjfv5as3rNkkx4DBA7AMEA5VLap0Mn1RnNKTna0oqy/HnHEq7EqVzWZfWQphCq6ZmI2NDVq317ImKqYw7Ra0dgumC+AYn8Mg48BOgBUAdAZHGDgsmOBTAGCjiMZqPxCIWDyZVQY6r6s3u7IrbbcZsMibcEp1X+1IbgOfS+Hdt/iHhLLVLl6uDTGAcwfuOltRD9T0MHD3fi56XG2wxZdban4Vop0lqhZ2HvC5ma/uFEACUIOuSMwk497GFYC1WFTt12M9i6XGYOVZs8O0qtWtj3KL4rPAXyZRFIQ1azSqAgCaPBrYrtM3nBI9ICWypzDzlp1+ZIBzM3A2+i0+0wKKLzh8+IiOF7INpA9IOXv37LahwUGRNGqVqkVDYVnRkIWsCAmmSSYA8jpkDe/s5hn4AdwA31mMADQyZqH6c44J5I07QNz3Pd9YUnmTiQ+si8TiqfyZaGBqOft7Z/GufFM5QUD0iFigFxaQzmJKNEJP9e/eb/Ph59CjcCMeATBHLEFld2AVD2EBpX9H10iLM5EesJGJCdSFmIHSlD5GG9HPnGI96rLUBcKHN3LXWagwadMnZAvn5cOKVMN1ckOJW34wiUYAF50S30UCeCb3Cs9iGmUD49wvnJuFc43gGFHh0cQhdlGyR3FEICIGdE4QeLyJrF6pC/wjsxcrHDLTye3GyQB7YiZn+pOyc4MuG53xi98HZOnlZ6E7prGAc+98BPbDMAz2LBElDqNmLR9A77WtVF634eG8DQ5m5VJQKZesuLZqrUbbMqmM7du3X1bujXrDTh5/1Lrtpl26eMFy2aTObXV1ydbWlwSiQ6BJ5XKWHxm3aBJFdNRqTez221ZrtJUh3e2HrdnuC5yEkIM9P4sxFmj0W86rWi7Y+MiQjY8MWpN24B6rVWz/nllLJmN2+9YNF5+ShMnosua5J7B/Zky5fu2q+nqn09aYHIuGZUmNch2CAOpHLPRRs8KkVMaO5yjC2DQ6PKRFNoSwbG7QwuG4VWodK1ZaRkLB2Mxuyw1PWCI75MCzat1ZPxOpEAxYPIxTSt1qpXUrri5YoNeyRw7t03HU60R29DX+0V9ZfFYqZE/HBdjfvXtPNwngOQAri3gIKLwv42oqkRCAzvHmcznNKawrsrmMYddOhhLEIq47hBXso8iMbrUYy1oWJpPYUVa8e4H5IKp7lTkU4hsbIFwU6KuMvwCOIszQt/Vwdj+u9uC5M3gAeiDUh19lwUhfxCWXgZ6xfjMkAD0SyFgqNmj59Ig9feqjtmtmt9us93paAJ57/RUPQL/q8s/jXQsnuhaItM0ibQuEUQW7yAyAT45Vi3WYtw2st2LqQzgSTE9PCgC+evWq1gaZbFqbHsbZ/OCANYmCaDSt2W5bNJ6wTH7Aqo26SDxYjPVCUWt2Q9box6wXSlo4mnYKdA9Ah+nGWB+F3AWAHmiY9diMNCyXxS2AHPGa5bIQi+q2vDhvmWTMErGIFQo4IAQtnUxbucK8G7J4Kirgs1ptONchOQ9gTwWhra51lf6m+TeuRfGePTMbkT4DA3mB35FY2K5dvWxzD+bF8J4YH7KR0QEBpsUSzkbr2rRxvSuVhgg0PId1JfNDq91wjgesiSJBq0L0KZU0Z6DwxqFheHhEwCx9QZnjtYZdvHhZeWUuTiAulQab3+GhIds5u8Plgiv/umMrq8siuQD6Lyws2+kXX7VYvG8DA0mbnZ2x2dmdtmPnjI4pBbOcDbDGMjZ9QTHbiUmBSEFf38gYw6I94txLOFb6J4XIl350xqamUNrvtXg8Zbdu3rYzZ14W0D06NmGPHD8hMl65WLLzr78hOzEs9JdWC7ZSKFu12bNKo2P1ltskcR+wQaU9UaGjtme9BBmGuZDPJ6tc6xOFeyngS3OMb+cuLUrfuRgEu01Lhfo2GA+JgINTwcLisuz3H3vspI4VhR6gOPMWvQOgnDEEQP3+g3nNo8Q8cT0Eorda2rBKhc+GH1C9Tr5czCCrcg/75DkAdIHozL2e+pyfZe1OLIXiU3AkcmRbLRO8LHS5OCmCwwPQRVB0xEf6Iw4Ehw7tt9mdM1ozYdd/7eolOX4MDQ7Yv/0/v/aBA9BF1KxURJzmO2M2hCVIC4ypvjpdZUxvHeEXTPzf8X3bwv2n3o1vv2C7BbZb4EPSAg+D3P5e3S/s8m/GWv/B7/253FdubR1XtYPfomL3i6MfRnvvD0kX+IlPw1evsVbhutIPfIDCt/L/id/s5+SJW+8Pn6jHefMzFrdf/epX7cyZM6o/o0DfBtDfm37bB9B9YbkDklGgu8rXJoDugdvevtY934HHAOihfkv/8i3cFY4Hqby/xcJ9Q4Xu8s+p/VEGkgKdvfOm8eFP0EsdXKYXUfsM/jiA7sBuH0D339K3pX8YQPft212dy39sbOVVBPMs3P33JdPaA/23AfSf4JJ94J/ytwPofxPFw5FPnHAHEA/HNrK2EV+wp0SQ4YBe17si0bAA0ngM8I7IQepbCKNSVihVRK4GQC8W1jcAdoB57S8BLmNJ1YfjUSzWGxItAZSzDwaERsiIazM18/VCUUpbQF5q0zoOib2IP4XcHXI27nJ3dHeOH/fKeoNx1ydE+26xW1XT/nqDS8zvqYkQGUctNxYHv3GOOVKzU19MJPQd9Tt1cgDMcrVi2XTGGq2mYkwBv8EaAZYRhWLdTm2FHPSHAXpfOQ1AStvjaEp7QI5HTARRns9G3PAwqfvdumWvC5bQkhBPud8dCPYxzzm252Eo1P4cYM5Y6NZlOP5y/alD91R35D2EwfT6Us43G03VqKgdI1rhOLleXcBwrMTDiIiqsibv9DoSbNFfmP9xmFX9s9WWEEJYEHlzZJkjIG06pxpi/6h34wrN5yIwFcFd+J4D1jknuUVzbbxOKVckrx5DP1KsYwDci9oiEXyOFI/iXmp/zz2J9wMjoj7GWyHOCkUY5bH2o8TDe1CXpP7h3HJ5Lm2F6yo17lg8ZNUK7qPUiUJWR4DZa1gykbdKySyZDFgg3LdiaclSmbAF+zFrt4gqDVk8btbq1CwYrqkOUy0H5QABNhmPR1Qb5lypa4EzSRxIfSYYVF+CgAJ+BmZCexQKRfUbRS+8t6nVzZ/9vi3MPbD5+TkL7NmR7I+OjtruXbvt8ccflz3qnTs37fixo1KYA0ID2Ozbs0dFRnJWr1y5bAcFoO+0P/h/v2zJaMR+7XOfs3PnzgnA/YUnn7SF+QV77bXXBKqPjQ3b5z//qzY2MabCbSCRslfPvGx/8fVv2BtvviUVEuACFwGlSzSGVa1Tdc3MTNuJR0/YZz/zGZuYmVF++crcA9l2njt31g4fOihlz/TMlC5YtVqyF1/4vr127qyAXHWUdtuWF5cFnmdzWXXuPXv3yh5o/+Ejlkxn7JWXXhIT5uDhw3bj5k174YUz9nu/91/t2Weftl/5R5+y6ZkdlsvmZUGbTOZteWndvvOX37FrV2/Y3MKSCug8uAnW1osq5sqi3bO6TKVzlhscspGxCQHq2F/yfJYdWNqjitYyQINhwKmbAY/IQAcoEIPIs6FXsb8n1W2n1RYg5QD0ZSuRjeoBEMpKF3CFdQXFQNToDPwMtGbZdMKSMXRmzloTphVOA9wtqGjJxuHmQtnDjQ6wChidy2JNnrKZHdOaMG5cvyYr/MNHDtk3v/nndv36VYFhOAYA2mClWq5hkclgwLGzcYxYlHxwBhIPxPDBN//au0GurQIyxW4sW6PRsA0O5Wzf/j1WWF+1+w/uOuCtx4SRtH6fgl/WAkHAIuxSYhZLADa6rGkABa4J1rAA6FgSd7oMlBGLxlEmxsS4BOhvytqUdsYKwj1QPiJQDsdCFotzM5L/mVVhl2I6du3OmsNXi/tW6g5U1H27Ya/t7mJf3CSbYH+t51MnPdWtmJMatDz1uJ7nnr+hiHQCYw2KDvR0Iyj/3rA7VW55S0QYBn3AmHajqQyWDv9uYmdNwb5i9VrZ6pWitVpV6/WaIGXGJEQ+M4rgIGrfcECLBdSwjmThBly/WECeB5vFAG4JAOiZrD1y9KgmqdXVFYP9RVF6dmZGtrcA4ZViWU4J9B1NZgyMsn91ADpgghS2QUg2qKNjYvahqGXwvHX7lhVKRTFHN9hXWly4CdGB1JBpUOFhN+4yZWg2rGCx3MGiFh008Quo9fg7ExWFeuxxYQb22zD7mDhc9IAyylGFow7X4sIB77JIAcSB3IBs22NRsEDnWJRBwjVpNvVwDgAAMBAeUHhjYcO46LJr/MwaAPUYVr48PNWcwHRY7FGIG25SUyaKR7BwmwOnwHfuBL7KzoEdvi28J77fWBj6kzrHCoAOCOzAeZSIXAfGCte5eS5MTWXGww7xmWwQEnSujFm4jZQEokNuquFoIHJGU/c815uxj8la1t7+fSBgn3vBgfgsaPwcdYG6YuhBLmpat4cFdE2qVchB2Onm8yhKiSnBWrdohbUVq1frWuyRIVwulXVvPHr8uN7/xrUreg2vvXjpLRFIyDCanJ62dG4A9NRK1aYWDK1O30JRrknaQtGk9YMRwwmH7PAuAKEayGWCMZ5BjgIsHx7ISYHeadat06rr+47pcUvGI7YwP6f7CQCd/qw4jg5K6bTO/fbtG1bFsjzQt/HxEYtHI1arVmxtbcUK62tWZZVC3MeGvZHLnWexSz/ib7BmFxdXbMfOPZbOYDXVtKW1khUqDRud2GkjEzM2ODZlSyvrVixVXNwGecOxiFTzHHOrUbH1pQXrdxp2+OBeORWgQKevcK4opVk8A05y71UrNdm4K95A855TN1JQqVadzXEilhC5wgfQsbIGQB8ZGdKcxO/JsiYugD7NQgkLe9wwyFXAqUJ56rKISuq4uZ+UacR9ha15C4cIl2fFtaHfCjzXpmOT6e6KoR73xMsKEoDOWjTk+rv1whbuJy3QjVmwE7dgL2nJ6IDl02P29KlnbHZmlxad3Ge1WtlePnfart542x7M3zKLtpSBHkmi+G9aN9i0SAx3DNSybFpoEad45ZwYI9gkcb9ARMrlY/eVhQAAIABJREFUMlIzk9vN94HBvBt3g0FZtTPPAaK7SJWwRWIJq9RrFonFbHpmp/VCMat3g9box60fTlsknnHzB+0EYEphhPz0cN8iAYgJDQta3Xod7t9567QK1u/VlIne7zVseWnR9u7aYVOTo3LHKazzvIbs2FttxlhH1lF21QaBLCDnI8ZQMhEZ9+RaEArpemfEiKa/cC+TgcXaJGarK8tid1cqHcvnY5bNQsaEvAJpAJsv7L6cTTmRNflcWnO01ljm5iwcExhT6K9yUJGaArJA0ADreeDOw/qYseKVV86prQG8I1Fncc78jnNSOpNRjhVjeDrlSCCAvKMjI9qEcLzMlRz75OS4+vPQ0KDGGcZS/oa7hqzAsfSCtGQ9m5qa0njORoA4A4hJbMRYQ7FJZzGwtrpuV65eEyA+OTElIHR+flFrcZjzO3fO2qmnnlLMz9rKis3NL+j98wN5W1hek2tSqxe02/ce2I1bd+UYwz3CmqFWaws8h/AQDEJExR7OFREoKmjtoTXnZqQH4wwbMdYZ6kNBs0QkaLl40AYTIbx+5Gizvl7U+bFmvPD228r/SqTSUslDtMC+jDkMsL7JoBoI6hrC1hYBjbaIxaRkZ87hd9VaQ+RUSCIQ6FgDMYfT7wDLyWNzcS59KdG14aXgsSUqhcHS3ftdkUlUbPEKkopDgngR5r3bijN67LET9sSpx+zggX1at965fcPeevO85fI5uV795v/27zS2+eDKB8HCnf45Pz9vFy9e1PhKMQU7+b1798qJ4d3AHb9g4RcqHMO+rvf4/ve/by+//PJGBjpA/Dbo84GvNG4f4HYLbLfA+2gBp25xZE1/jN/6O8Z8Fy/CWmMzEsMvYPqvebdD8OeLrQSm93Go2y/9GbYA15J9PvMlcy/9gT6Amkr7+Oh7tRf9GZ7UT/DRDwPoIleHcVVrvwNAhzyJAv0Tn/jEhgLdv68+COuId3OD8O9zVUC8NaMfh/nWW2/Zc889p+u7Y8cOO3nypNZUvs2xX6MBWIK8yeupHcsV8T1++SCx9A++3lp1GLeJpXYD+ZX9jmo6EnwgWgjKZZGaarfbUPYta+98bsBl8QaIq2pJVMcXtR72swCK7Ds901MX4cnG7l0BdFebZC9XWENtmvHi/IJy3SNOL4yDYL9lPVeF82pmohVv/OyaxpcK+eojFyHlvnzrdx/edHL0d7Rq389od0p0B+F747cW+u/9GrzHS7f9sr/TFnD9HScB6sher3jHJ2y4FDz0uZu/d32K+1J1AdWR2JF7AKvm/KCAUe11O22JRlyULc/HUTiiCD3Ac95H2dUSviEowN3P1WMReDC+8BrGFGpQzrmDfajLyRa/BPtx8qlVZ3bW7urZ3tijcdIDM93d07Ogak+bIjz3Oe4cfJK0T+byxzCaZAOcxlUCUaWU5K4u4zAJd55yj6WWokEhpAhGRGP6vdoNy3TqNm5+E/jrgfj83nfX5feODLCpKndzpss9B4xmfGF4QWzhAHReQy0dBT+KaMSU1MgQ2jgXC57DAdPuLmrH2ci7XuEwEyc69Ndvzt1X/5Owl9ogLdmTsEFEpV5P15sYU0gF1GQQ9zjBIoIB55ApsWufuhm/wsUx5BxwETEiQFP/4X1dnLM+D4IlRCRiYRl7w+64eF9J2sCiuLJb4tSE/chxAMt5J5ykz2rO8s7FV9QLVHcAkjeWuzEUzEXr041IPm/81HV3jgB+k0nVjvrfz09XDCdlQ6cgxCGUmhC4GdXUtkgIOFliw4+wlK6LULUmcSyCxG4HK34wBY6ZuamhY++0wxYOYnHvxKuqHSqql+eDRzgSiWRQ3IdyHWeNQX9wdv1+DJ03FLyHkeYhAH33VKJ//PgxLVYIXqdAOPfgnk1PjUvRhgU7wPSOmSkBz+trK/bqqy/b4aNHbXbPbvv9L3/ZYsGQfeYzv2xnX3nV1tfW7eSJk7IxeP31N+z111+zsfEx+8I//oJN75ix/OCgwMoXf3javvb//Znduz9n64XSho0khexQJKqbpVqp2sTUpD168jH7/Oc/b7v27rZMLmvL8/NS3r351hu2e/cu271rp83umLJwsGuN2rrdvHbVLl1829548w3dsKVyxW7dvCfQYXpmUjcwluzHThy3A8dPWHZwyF4/87Iu8OTkpFVqdTt77nX78pf/sz37sY/a5z73WduxY6clEmlZjseiGVtaXLPvfucHdvHSVZubW7BkChViSKDRlWs3pEofHBpR4brebMk2EwX64PCo8s+pujewRvXsBJSD7jFdXLYqZjgoUp2SiYFUhX1uGd0jWEyErd/pWbPWUHsvLSza8uKCxcJhSyeTAqRQUVIQTqPeDgasVFwXE4b33YlqLRWzVr0oO3fsIlD60fEKRYAOVGEhAXK1KvnWTalSKGZzc+3dt1usmMuXLro80dFhm5u7L1ADm1WUwXR8cjfJz212AEdayivH2p2irxS2SQrjKH5CVquiSiPXtyYVEYs7ZW2Q9RrDXr2vawQ7FcXM229fsIWFRRXHE/GctTuAmWnL58dUMAZUYQACGOVmBwzlgZoclZpsUboMQjgBAJSCiHBDsoBzVu++0lZ5EajO42GbmBq1TC4p1ZoyrGNOba4MFN2w3sDkg97O2XRTmeyB2m4x7gYw3dzOkECDLjYZLFYZMBRG6+Xv+rnaDEluEOccHBCryY3/PPWkHAu8rC2uHypPWF+oz8ijhqUjS/0OWcZV2bQDjjdqJatW1q1YWLSgtSydIqc8aVzSRq2oPBGUvhAIKPyjiAWQJAvdnT+TVNdu3rwt8GBgcFAxB1gI79qzR8e5vrYmBToD7Niwyzml4I4CHQA9TY6FN/ihoI16hW3UfPTlrHI33ESbgEmGQ0a3bcVK1WoQBNotsd3YlFbLFfVZxjDGFiZRAJlSCeClKhsTJlraG4vhUCRmbdhtqYwlUxAyQsrVvT83p7xewL16uarFARYssmj3VmcU7AWYaz3jgFNskunjzG/YsDPpw0bkO/9mAibvHRWX7M7LVSlksTFeXy1tbBz8RRKTXBhb9TiEnpSlMmmNQQDqxFDwOwAIuSOksZMFFIQ04u4DLc4E+DtLdoEegIfKdPUE+15Cga+g14Trb028HB0t7gSkM2n5incHym84iogI4KxUdD0x+iK7VhZ2DbH26rWqwFLOHdAXdbiLCHCbNWzhlZXuAVzYvwNG8b5cVzZjgE1Y0QdCHas3l63fr1sghEUOBI+opRIoNQGcTO9dLK7Z+uqy5iys0GX7H0DlG7ZUEoC2o/z2XD4jEHtpaUF9nblw/4GDlh8csV43bNdu3LHb9+asVKlZNJGyTH5YQDo56A18aBhvIEBEY7rVtdnWaN+1oFS9AYtFAoYleiRoFgn2LQIRgKWacqc5P+eAIEZ4t62FIsBxx3MOiUaCGoMBAlGkA6BzPqgeleETxmYau+yKwNdcLqsNPdcA8ByS08DQuKUyQxbCKaTVs0q9JWJAdmDEdu09ZMura7ZeLGvczOUcqLi+tmqlAu1XcNnj/baNDucETDL/pJOQiQB9myK9uOwOFyvCPIOdPaD8/MKKFLrM5zjAcE+yQHdges9GhoZkwb22umI7d+wQYQZF9OryotWrJVnVJ2JRsSe1+cchIcTmwy32hwaHNT4WixAKAOrpE0ndY8xHWAOFgoz9jrnrVOj+Zp1DdkVPf4Ep4onn/MaGBsZkrx22biNksWDWIpa2biNmyUjeBrJj9tTjT9vOaQB0coUoQpTthdPftuu3LtpqYd66oboFYx1LZILW6Fat3qlYOpPQYrtar25EUUi95Lk6oOaVU4RnsSRiCQtab+OvHOVAQGMK6xCicxgniIxgbGKSSqbTNj4xY81ewEqtnnVCGWXeR1MD1mt3BZ636i0tSaKhoEWD9Mu2hXp1i4Sxli/awoNrVq0sycI9EWeD4ogNH3v2GXv0xCM2d3/O3n77mp09e9kGBlJabC+vVEUa5L51ZAAs1NMCiNlQck/yM/b0pRJ2ZwHZX02Mj+kevnPntl5LP8Y2qrBes4WFmg0ORi2dDtvSSlNqiXg6ZoVCXfZX4KiZVEqEq9XVihT8k1PDcmiAHMi9xJjCRjuXdwQVCDWMh/mBjB0+fMAmxkcsmYjZj1562QrFok1Oj1mUiIBOT1nukDPoV2trrGk7ikHS9oyBv28C310uGcQtbLQatn//Xtu7d7fdvX1TqmUKURCHiMHIowD2NshkxEM6vH79hu4PscU9xjqbA5QhjmSBGt7FuOzcuUMKc+zt2WhAlj158oRhobaysmxHjhzS75iD5lAg1+uWGxy2F186Y9/81l9ZPxDWfAnJhjw2NjaMXM6VJyZWOJ+ZSKQ8shfXHvIrrgkdGx8bV3sD7HPPMJaPDQ9YOmoW7lYVIQShCfs0zmFtvWDz8wtiGTNfsjZBHR4IkFvmSGaTkzNqh0KxrGODBe3uWXe/QmCgj1VqVa0J2MRFIOV6GWHMzfxc5NoSjRGNKh4CNboT41BcZF5kjejy5CiOMKfRTzcUC4G+nDYgaLVbNZuZnrBPfvKX7NTjJ+3Qgf3Kapubu2dvvHZe4wf99lf++f/u+oO36f0gAOjXrl2zN954w06fPq05gvlpbGzMPvrRj+rhW8v6eWwcv59t52e5UvxgLsEB43vf+5798Ic/tN/4jd+wJ598Uv3rg1D4fg+75e2XbLfAdgtst8Df2gJ+pqhvxe2/wB/n/YIxzwM0xaaa8RSrT/a9jKcPj5GuyOvAIB843x5H/9ZL8XPxBNZurMux44VsyfxJhCa1ig9rBvrWdc9W8Ia1Kgr0r3/96yLeoUD/yEc+sqFC94ve70YeeTcw+++7A/w8AOgbdRpPMecD57LjleugA+moTQlzAWxTjdSZtrdwiqIYgeiq7cQKbBp5fTKetHqVOh/76LCEaZBR2Y+htpRwgv2ysOlN+HsTi3ZAVbNW056I9ToxUnKUJMuZ2EMIq0H2rFrBe8r4zcxyXy3vKwI3lfU+SYDz8Aqpmyv2v7ZrvGer+b/vzrb9/u+zBTwbfu8+8Eq07+gR7+bS71M2/D4r8N2rhwrM9mujvjGh931D7+69UGC3h9dsSILfcUYPg/o/rod3NtqeC9pDf/YdHjY/1725T6DR+SpegQiH996UW8/3J30Xn7ayhb7yk770XZ/H2oe58fKlyyJ4A1wrfjpJ7QGMxIHf7N0RGPBFfUDurBS5BY77hJl3+4gfb/v3dcCe+6UX3OpEa1ugeh/5eed3TxT50PPe33G8v1e/s1UeIiD9BGPr5lzkpHubX/612Oi9GySGzXvF/5tWwe/vRP5OXv0QgL5vR7p//Phx+6Vf+oRsuAF1lhbnbOfuWYFit65esn63bQP5vFQWxfU1u3Hjqu0kI3Jk2P7kK18RewLLnbMvvyqF2dNPPSMF+uuvv24UZyamJ+1zn/812zm7S3bp2LT+xbf+yr7ylT+2tbWqVCSocVB2YmcAGEUxDUvMsYlxO/Hoo/a5z33O9hzYb4OjI1Yvlez+vbt2+colm5gYt/GxURsdyVskRHG5bMXlBZu7f89u3ropZcW9e/ft2rWbsnc9cGC/gAxyJDmHXYePWCydth99+7tS72Hju7i0bGfPvWZ//F+/aseOHbVnnnnGRkfHbGJi2qYnd9j6et2uX79r3//ei3b79l1ZaeQG8lKishhZWllTIf7AwSMiA5RrDamAKFpvAOhBLChQ0ngKGU+BLnayXGoC1g32rNPviPUDM8WpcZ1aTwB6OCIgollt2OLCvC2hQl9asmg4JLAIBSDABUBDLptWxnmrCUCKBUbQ9u2eteHBrAUBQ2FGWU/KH0AGvktV66nwAGhh1/AFYAy4KWv3HsXuVXv05HE79cRjdu/eLZtfeGArK0sO+FW/D1uj1bdKvW+NJkp9rhOW7h4AmEg5dbcFrVJx4DlZ9rKxUEE47BS4gJydno2Ojdmzv/gxW11ds2vXrquQDQsmkcRmFTUYuRQAlhR5WdCR+8y9GZS6mPeTjXu3r+IrNp+A5t2+U6U70SzMIZcrSoaqQEqyUBMxS6RilhtMWTyBZbZTTvoZ1hRyeWiokHLaKRc9I+ENsHxzmvOttN1nOkYXYCwPFpKocD3F8Iaq3OsHXpY6xXl9jqxFPZU1AFULu2cvm7taFRhV0feqNapYs5Nv3pGqjOI0KrGerDDaFosGLJUIWT4Xt0wKO2UUpUWrVlatsLZg1m1ZNIRyM6yM6FQ6ISBDDDPllTi2Hv0eBVmM/oj1SMBsZGxME14RJV29piE4k0oLWIBhJkd4AUVti5MFLoYRqmLRR6S6BDTF9gQQgjGZ16pA3m5ZA2t02gQVO7buoaBVSmU7sH+/Pfn4EyJdPLj/QCpoicTVF4hecO0QT6UtHE0IYOIWRYUXVY5LTxbWmUxWucpR7EzFYPDTlRxBAmCIIj1gNu3LeJfJ5aUUB4h3izjHBuShYn0YZp2zvSHjHKAZkA+FX7NJdEZb71OqVGR7DoDC4gCml6zeYy63NYLtcCajyAIp1hNJgWT03zh5LXEATWdrv1GMgZxB35HjBAA6CxWvh3qqfN8GxjEWHfvNLw75/dOd2CarEWBdLEJH83BLgh4W1l60hBcpQMZyS+SOulU9RXqlVBKoLhCd8/SdM9THHTsOdSggqx/1AHiIU0I/0LBgpKEc6UDQES+wBAcwQ+EJqw9wt1RaF4COxTRZzQAhxcKqbM/HRkc0JjKGCrzW3N0TYEKfGh4ZtWx20BKxrN29v2Dzi6vW6nQtmclbfnhUAHoP0Ad2t1iFzueXjaqsgXUObPF6Fg2ZQPQ4ZJywA9LD0qy7LGFZOWPLFGM8hkPgwHPdE2GIVMwF7tqhlC+W1kWa4vgBuQGAICRwDR0xrSLiRjKB6to0D9XqTYsnBjR2NtvslUPKoEGRij19Lj8sggBzGWO4s1NOOwujcsmWFueV507+/OyOSYtGYNnWLEZ7y2W9YykiLSJhq5XKtrqyKtIXbgSMzwyk9FUWxKvr69rMc3z0C8BGEV8EdNZtamJcwDwZ0fUKQGXDMgCV5Btj6wTjUnOoI7Qx7mP3jJIWFTwAeiSSEIGAtQe/Z+2BfbtzVnBgnB5qIeYP13+dcsjr17Jp8FzgepDZwtZrRS0RHrBYMGe9Rtwy8SEbHZyyXwBAn5nV+9FHC8Ule+H0d+z67Yu2WpyzfqipDPR4JmTNbtUanaqlsgnrewA6YwH3Oepk5mGnrHdsYLfZgzzliq0Av8weXCPIA7RhLIE1eNKanZZAUgg6mTw26FlLpDIWSWSsH09bpRuxfjRtMQHoPes0O9ZutCwC+SgUtoj6bMuCvYZFwx3rtIo2d/ey1esrsnAPBpo2NJiyfft322OPHrNdszu1Bjt/7g37wfd/ZK1WSP0LhTBxPMyn2JUR1zE4mJeqG4IU4L9s2pNpu3rtqvruzpkZF9kRj+lvzDdra6sq3NRrLVtYWNPvIOUwr8dSacsMDNvY+IzAXTLEaTuuLwQ5Nw5z/X0Hg4TGmXa7qYwx7ifus0QiYtlsUtbwIyMDImusra7KEWffwf0WSyZtebVgf/wnz9m9e0vK0gsFW4q1oN/6u1nGeDGTYSnDyJVTS9ceOXLIDh3cb3fv3tK4RIZZz5x1PyQenwQyNbVD65GV5VWN5yg3AK6ZC5aWVpyLQyhqyVRG7QADe3jYZbHTTrhDcU5T05NWLlO4XZdtPPcca25stsJk+oSjVqpURWxttjsiNLIeTKdyUp0XC2Vn3dUPWq3akEsPNxxtTIYgKnD2sxAgsaTjnMm5Zw2H9RnrzWSkbwMp8s8jNjM1YU899ZQtLC7Zhbcu2uramtwpiHbSOky2dM49gvl1eGhUNo44V3H/MgFAJFBsiQU0jjDjlKpluT1yTqxVaUcB86Gw1tRrhYIDy0MhxUNA9IN44wiRkLEcYRPw3CmMiDqh4OhiTHhATCLbq9uu22A+bUcOHbDZ2R22Y2baxsdGRCq8eeOai5lJp+xf/q9f8u5RN5Z8EAD0V1991XhQvIZwShGfwv6jjz6qfR2EVX7vqxIoZCsKxCNn0s/4Yj158+ZNl2F/5oz9+q//up06dUouCNtf2y2w3QLbLfBhbQHGQva+jI3KzvTVbh7R2AcM/fzzCxcuyAGKsZXxkZ+3On1ot+EB6L4q7OG/f1jb8r+H86L+QR0GwtrKyoqu/YEDB961H3yY2uNhQonvXAOAjkqbNQjkEmqurD0QdrE+86MOHm4L/z7TWt5T0v19t9fPA4DurNAF9W3sYR3Y7H7nq1rD1Nv4HeR8KfiwKO5ZN9i3eof1cMfSsaQcAlPRhHWaLcukXbQiNToczHgdaljIrtSXtGQHePfqPj4AgwLWfbnvlJ1wYWAPy5iJuxR7OWp1xFiB+Lm8cvflm89vgufeu20oizfBc/d8F9e5IYP/++4Y2+//AWyBnx5A98Fz9VGv8z0MAvtdWVUhr1vz3fc+2ApsbyrZ31vzqAd7Zggbt5B/T/if/RBo7gPe/jn8LAD093a2f/2rpITv9VXDS6VTGrcg7Ny6dUt1DuLG2LdSN9SeNLDpaukiQ1A1v9fs67/rs9l+v5/PFng4A3022yd7EAD9yOFDspxcmH9gew8dsMnpSbtz5W1rN+tS0pBTWy6t29LCvA0PDUhZ8udf/4amwyeeOGXnXz0vUApr9Pm5eXvt/Ou2uLRokzPT9j986pO2d/8BGxgcUvH8z77+nP3+7/8Xq9V6AjoHhnJSgKFuqzcoqruhaHxiwo4dP26f/exnbc/hQzY6OanC+cryot2+dVPWk3ksxdMAbaiH6tYorVlxfdWWV1bs8uXLduXKVbtx44ZNT8/Y8eOPqpCHMhPm744DBy0Ui9tfff0bUqRSNOL5r7x6zv7yr75tMzt22MEDByyZTNvevQfssZNP2K1bC/b2hWv2o9OvuCJepyNlPQAvhUNyRtPZvD1+6gkVrYvlqr32+huydR8cGZENPLbtFCcFoGO/iWIXa0ludAqrRM2EzTp9l9UoAN2r1vux0xSxeqj4ANDn52SVur66ahGUZfGIs9DttCwQ6CqHHgUXBWNAIBTpB/bttqmJUcul4wJqACju38fbf0EF2WDAAcgadDy7VQYmgIeJiQlbXV22UrmoAu2nPvUP7Jd/+ZN25epFu3z5bbt48YKUZABt8WTaqvWurRebsiZSNjKZDWFnLx3DdQD1t7mCLNab5J+iQEIZKFvdIOBiXLb3KICfOPULUi7eu/dAgyWuBolExiIxnAASDgjHRrrj7MudladTHgos75GvgAoS1qMrvrpMdMfC5FggP+AWkM3lPcXloKWzSUumYhaOBiwYBrx0+SMOOPckiX5WuVTmLlvXZz85WxJdYpet6WVRswbk0suyu8MxQKTAElrwjQrcqJQ5F99KWOJDLy9D2aPezzyHBS5FdMAySC08sEDGMhs3AVTffJFLAkhLQZwDpR+EAj0bGkjZ+Fjeds1OWD4bs3CgbffvX7O5+zdtceGOrJoB0BNx+geAKscNqIPNL2CPY7RSeJeTAAVnOlEoaIlUUuo8NpAuPxu7FweEAirAcAU0JSeGDFrU5Zo8ldvu7EsE5JpZq9XUAjyZSElBVq3XrcFigwU5AJKySt1E+ksf/7h94Vd/1b77ne/aqy+/YlcuXdaki5q2Wm8IRIS0Q0YwFsfhWMLWCiWpblOZrH4XjMQEyALsZxIJsWbpf7JR4dOCAI+AdiHLZLN6z0KpZPmBQSnDUbZyX3D+3RZW5Q6Y4/0AZgGSBrI5y2XyAkmi0aSFwwkHoNebVqqURRhhoVAuV3TcxEaoX3gZ7i4vHSePiEB0Phc3hmyex4DstCE0iI0nq5muSFAA0oqPENa76Yzg9NJ+JjobLc+yxSOEAeLL0oi+ruc5pp/LjHfKdKnasWFp0Ycdl8y/F+SSgJV+q211j+BRpd+gSq9WrbC2JsYzqlYcN2CDQjaQ4hzlBn2t01EkQaNZsm6/bskMNtGMr85tgOej7ATwAJAmJ7tcLlhhfUXKZtS8A/mMMmsXFx7YzPSUQI9msya7d9okn8sINAFwY7OXTGYtkx6w5ZWiFcs12f1ncRoZGROA3meMZ0MKMYf7uw9458AHNpjcZyFUjCjQw0FZG6MkF4Ae6Apcd6piFn9dKRpdxgwZxNj6hyyVTloiyTgakhUyAFylWtJzsEOD5AYguTi/IGUsfXVpcUGrfo2F3B+wyKPYXset2Q7Kkj4S5R5IisiEFXav7yyH2h2IUC2pu3HcSCXTuk737t2xeq1i8WjIDuzfY8lERKCSIwFgf9y1gXzW0omElVbX7M6tW3bl8hWpVHF/gFiGVdxagfnEZRNl0lmBmbgV+Ntn1PhDAzm1UadRswAKfaIaohGpeauVsmJFQC+7yvmBhATBhnPvCDgG4IxFk5bLOls6Hol4SmO+bH489w6/f6oU4A26DkB3fVfjvZjIMITDZl3Y86jOhyweGrB+I2b51JhNju60UyeftJ0zO0UCQn2+tPLAfogC/fYlWyvNmYWxcO9ZIkufqVkTAD2XFIBeq9c2bEm6ytX2olkEoGPNxVX08t827Jx6ysfiOgFs5fKDlkpnbb1c1DUlG2v33r2WyeUElEZSOYtmB2210bdOKGGxVN76zEOtrnUabYug5sYBRLz+lgV6dYuGUagX7cGdi9ZqFiwcxi69ZFOTw/bxjz+te0iEzCWA0Qt25qVXbGUVBRbqgp5UwUSejAwP29jIsI2Oj9q1q9cE7JIlPTY6aulU2s6eO6ux48SxYyJMESlEVjYK6gsX3tKGiXO8f++ePbi/YutrZUtmopZIZy2ZHbGnnv6oyAff+ta3ZH/ORcNJB2LB8tKyy9QKh21kZFBjA+qJfDZtqVRcbjPpdFwuHdVqUe47gPfDQ1nbs3fWTjx20sKxmCzPv/i7X7arV+5Yvxe2dKZv0UhfGVhdrOj6uA16AAAgAElEQVQtYNlMTuM98x7zGkQAxsVHDh+0A/v32v17d6zZqmsNTnWp0ajJ9YJiq8BnrVMiWh8MDQ5ZPu/WnLioLC2ueFmaEUsm0iKtUdBnzKCHYieONSabz1g8bq0WWeZEsaAUb1u93rYds5OWG8hZpdFQZNHuPXu1RgJAL6wXbWBgSLE4KO3LpararYVrQdvFIpA5jpsP6yWOkfWuW4O5qASRuGJxKxdWLBnt2eRI2rKpuO3ZNWuf/OQn7c7tu/bSmZdtda1gi4vL9uDBnAeeM14ybkKiTFgqlREJc2FxxdlKhlyMjsv9glAU13xcqVWsF+xZKBp0kQ+0Q6OldSDsdQfQu3muiHtOo641DMQIyCcAyXICElhOthaxLyHnCiUHECz7cLUJaj2UiIZsdGRQ5AtijnBL4P7E9QlAfXR0xP7H/+V3XTHwA6RAf+GFFxS/xV7psccek/r829/+tr4T68XvWCdxj0Fs2ZrRSt/k9zgDQNC4e/eu3gvbUhTo7Kd4zX+r4vbP56Z8+6i3W2C7BX6eW0Ckd8/C3bmvufqViOS4AnnjPeMkpCmiLiAlzczMCEBnjGRfsPXLf43cwtibORbv9teHoAWYNyuVisBz4oq4tgcPHlSf2KpA94kXH4JTfse6x783tgH0zZi9v0sLd6c0dzFU7uud8lMJN2TB7EiljDGQeFjTQqhPZJNWV4weRH70XEGLhWISOOBeOT46pnoR0YzsZ4hdZZ/AujkUwZeX+ir79s1jCG7YpbsjioWjugdwHcShEjyh0+qohp0fHpTDWxdi+AYFwIu43AJabnVY93Xq7t0ddWAbQP+wjBzv9Tz+bgD0d8zLfwtovUH42CLdfT9JANsAumt91kfMlwP5Ae1BIZ8h4sHJhfkUUZjLui6o9uW7pPnOxYpPRPG4/bXdAu+5BR4C0A/tyvYff/wx+/SnP2VHDh+UfS2Z1vsPH1D++LWLbwqEHRzIq3CMyuzB/bvK30TZ9u1v/aXAuMOHD9vFty6qYAgYf//efXvt/GvKFUQxfOT4USnJJ6embXVl3b7x3PP2B3/4R9Zu9QRSktmIwrJc4dHRzZLOxG1qBtD7uH3qU59yAPr0tCblcmHNlh7c142STMQtEUO1h4K2YksL92QrS2GHPMWrV6/Z0tKy7dmz1x57/NRGligLiN0HD1kknrSvf/WrNpgfsF946ml78cXTdubMy3b2/GsCaykkoUyd3bnbTp16yu7dXbHr1+/ZW29dksoXkIpscMAxWcK22spVP3rsuCzaAeEezM1LyTo0MqoCZiBEzgzqGceKYaIHiAJAF3uIvIMwwAsZCx2pz2XgKyDVAacRLwMdcGlxft5WlpesXCzI8hcgA/WmU6CTDQrJIGnhIPm3MctlU7Znz6zt2TVju3dMWrNRs0qlLGX4jRs37dy511T0RNkzOTWla8ODYjftePToUbt587o9mLuvwtnjp04q+/G1189J6XX3zi0VIiEqAMQUSnVbWC5arUmxtiXmISQJziMUikopDqlA4DFF1zb24NitJq3egASA8iyltshkcnb44BGB7BAYlFkZjQlsjETTZsGoMszJPUWhJPt7MqBR8UnpT1t7GawqZgKEuL+jiic/mkIt2emAjyjPIQ3wSKTCFo0FdV0EFgac7fWmvdRmhgbA4P/P3nuA2X3Wd77f0+vMmTO9aZq6VSxZ7nIDG4wLZWNYYIEkpGxIwpKETcK9bHYvJHc32RuewOZusgmBAMGAwY3Q3LANBnfLKlbvI03v5fS6z+f3niMJb7IJTsIamPM855E0mlP+7/+tv287l1tuBAS3sWMc1QF029rWlOQA6BSbLfsdCyW/Rw2NAesnmSz23jkDgeze+wNmgc/1AKgAyKLmxP4ckADlOUo8wC3uKyrRhfkFA5jYMEdCAFQxJZJJJZOtak62mm0sqtVYJKiW5riB6LGoT5VSWumlaQ2fOqKzZ44aiF4uZGoW7hAHKB5QTCYPO2C5SZZjUsXKFeA3p6V0ykBbQBNyUdioA3pyYLSckpoKGauo5qbmc+BGW3OLEg2NpswG8CCvHQDF8lRMXZ+xzT9gGwqyheUlzWH/HAmrq7fHLLgBWa+5eqde89rrtHPn5XrhmRf16MOP6it3fdmcJcilImYBBi2HB/gWAIoNjUmNTU5pfGpGiWSzGhJJxRoSymXJfAbMBeR0YDHXyZjGNp25Aktf2LnW1yoyoAoQBDIMA5w+aRnusKshd9gTNTq5J5BlGO1ec+QIheIGVAIcxBsbbf6w/HZICJmsFpZTds+JqkhlMvbnciptoBH9GUIAYH5jImFAPt+loZG8XcadU6JHAd0tEx61d8n6n8vmCli0A4QR8AkjepSdUwOgEgAQ12fj1ggotJ/r93W1tWXb1ID5eiwW/R8luI0FcwpzDgqFPEA4MQ+0cdYIWYvz89Z/AdcB1Mkoh/1MzkmAMcs1APFDiCllValm5Q3CQESNXjDQEmYzKnRToPOdSwUDfFGbp1M4IaRMyQzYkcksKZlodBEZFeYrLKSrFmnC4APQxTof4pfXE9RymriAshGFEslWNbW2yRcIG4BeBDyXx4g5xFZwFgTAAVgmlx2XtKDfq1DAawBM2P6OFtqp01nrAMWZn4kgASgHUI/GWDMb1dPTpda2pBoTMWXTxDFkzIqa6BXiVnBQgUAwPz9nB1Q2l4CZqFYB2SDVMB+T376wWNBSumRuIS2tHeroIu4kYuB5tlhSsrmt1r/pH85azezcshmzKi4UcoqGg9q4YY2iIb+KeTa2BZWLzFuoxKOmQi9mszo7PGxFxEK+YAA+xAPAbaJDXGQHdvvYdy8ZwBePxcxBJRIM2BpWzGW1ND+ncMBnnxUJBYzowGaavk2OW7aE24n7rhC0WAu45koFogJZ2M3n5l4AdpeBTiREze3FFA3AbueV3QaXG/HJAeiw73k6tlugBqA3K+RpUikTULKhU31dq7V9yw6t6lllyuN8IaWZ2TGzcD85fEhzy+NSoCB/uKoI830layB6vA6g5zI2jzCmnALdqdArVXpW9e8A0B3ZhTEPcQmlPzEUqM0LlbISTU3q7lmlG1/3OpsLHv/OE5pdzihT8WomC4AeVjDaZJZ91WJFZQBmCiiss2QOVQtSDUAvFxY1Moyye0nBQElLi3Nqbo7riiu2GImDcQvZh+gA1q98waNMFiIDymVIdCH19XUbwEgxefj0aU1PT5nKH0IjmeKHjOjUoOuv3Wk2760tLdq4caMmJsa1b98emzcmp6b00kv7ND+3ZPsWMuAZQZliVa+98XXmMPDQww9pdmbO2hELMNYc1PGp5YLNtW1tcbU0JyyPvIds8vZmNTczD3iMaPP97z9hZBmvN6wdl6zRZVdcrCt3XqV8uawzo6N64OFHDVi2vMByyQpDODFl0llb93u6eg2U5bDX3tpmLj4AsSiwuzrbNTx80ggjEHVQNafSy9q/f5/1f8gvFKdQl6MEZ9xkib7IYp3osr/ZQwHQZzLEvrg+C8Drcg6LOnjokEZGcIQBjK4oGMJ5wfmHFItVDQ71qqk5oYVUWlu2btPOa65VU1PSgdXjE0Y85B4ePnxMU5PTWl7OqKEhqVi00Qgqk5Ozmpyatfl7YWFZs7MLRoqtOxnhPtXY0KBselGxkEddrXFFQwF1tLVo8+atmpqcsnvNXpn1i0uANJbPl4ygGIuy/jUZkZKolanpWbuX7J+jUWfbznUDoNcz6dK5jHKlnLm/8MgXcAZwAPrcwnxtP+atKdApJNbcsHDLYP32uNx0FxUD4925QBgJDpcP5msD0LOKhv3qbGuxNYK+z5+cTZLJhG6/9RZdtHGj1l35nh8oJL8aFOiHDh0y1fg999xjTH5shSlOYN8OcZmf1S3a6xaz9UgW5luLj5qasufY2JjZuKMo+7Vf+zVToPMa9hI/yda0r/g8vvLClRZYaYGfiBa4UA3L+ZY9Yt2pg3XJwKl8XvPz8zpy5IidfXt6emy+Bbx6uXLd1QZcBNsKgP4T0UXOrf30B+pmxBCyfrI2bt682QCBep+pX/FPEvlsRYH+L5+BbtBxDUD/+0bNhfehflZgn0bNEPepREuzcuWSFpYXLPaKM2ClUFJzo6t/RcMR+wziAMcmxs3NlbMzIFauUDAL5bDFVznVO4+6n1v9O+VrgDvzG3tt6nns5XOZjNUKiXtEduPkFi+3Dv67DbHPY5bn7d5/cmaOlSv54VvgnwdAf7nym+/xv6jNa52v/vMf/rv+3a9YAdBdu7B3snnE67W60Nj4mEW0Pv/c8/rbr/2txkZHLS7suuuv13XXXmfnVtxawQEhgFvc3T/Bxv6f636uvM+Pcwu8HEDvj1Uvv+JyvfGNt+mijRsMzDhw4CVtvGiD+vp7dXj/PlOPdXS0mXIZ0OEM+ZOEsudzevBbD9qCunr1ao2dHTVQ6Kqrrja1y0v7XrJiLRnovQN92rxlq4HRZIZ/85sP6u577lOxQMh70IAhAFpTgIbI7CW3wGsL85atW3X9dddpYO1atXZ2WDEQJfzc1KQVxrDmjUdRwlZULWc0ceaU8tm0FeH37d2nfS/t1/HjJ+2ggqoGJUyyqVkdHZ3qX7NWHn9AX7//fjUnW3TllVfp4Ye/bUqYQ4ePqK2tXa1tbZqbm1ckHFdX5yrNzWU1M72s0bEpU0hjmcxmwdSlpYplqJMz2tPbZwoeFKwo4QBkWy1vMmL/D8hGg6OgsURcACQD0Ml+8cgT9DkQ0hTobD+cXNnsusuALz5TbWZSqRqAPm1ZvliHhgN+FQtZAzAA0LG8xaIY4Ibcaoq3fX1dltvY19OhcpGiKyrMlnNKINTgZE2i3MdadXpqxu7fwMCA1q1bp6mpSWMELS0taJAs+tUDloc+Pj6q5fSSAT60NYXsfEnKFqpKZwumMId5SKEVFZNtrbzOshrVO+2I3QY2uyjLMxmKxEHFY40G1pGZvqqnz4AfFM7YEQMUoiz0+rHeDpqtqNWQq7SvUzDxT1O/I0j3+uULOrAc9ZSzwaZATXY0uddxU/GiXCJ/HVtP1F51tXXRFNUOQHdKRcd/rP/93L9rc0VdYX7hIdsB7A5sNAG5PZ0ikvvOe/v8WIiicubp7FxrbsKm+kV1CziB7VGa7O9U2pTnZoGdWlIR8AXAJ+C3/FHAZEBRlGkA0VihoBgDTAIoBAzHijTRAIAlLc5NamF+Qov2nNTc9KjGxk6plE8DNylgFvaOFOCyMlH5OmUr18A9Jl90MbWsSDyqQDhk45z24btglQo5BECI742dN4sivT2fBZCLmDobAJ1/o/5ta2mz13ONAGwQeRobGi33HAA9C5Lr9ysSj1m/Bny5dudOXXbZJZZje2DfQT33zHN6/NHHzIWChTaVhtDh8pJxNmA8JlvbNTu/qNn5BSVbWtXQ2GSqxrlZp4gO+gLOYt4fMOAPEkZjImnOEpA+0rm8gqGI4vEmI8eYvTt9z1wn/DXwF1cEn2r+Eu6gwC/W3AYAMOPxhC3+NteR4WtW92FnRUyfpr/gXIAleqWq5TT25ClT8jL/8OSgY4EIWMtj3x3DgrvBijgUb1D5o+gGaEbBC5GKvxvxBPW/yvYEaIIU5Ig/Tl1uKSX0YXvW3BJwR6gdegDSzSrfnAC8BmifM+SquTE4oy0XTwEhC3ALggVZ59lM1sBzA7wXl+y+E0cAiASYyLvxnjZHesuqesisTatSzalaLTi7dx9AR0CBoLOoB4TO5wDksYpfVjabUia9bOAVmby4sPAzFKmmADf1uDu0Ae5R6AAcYlzmCiUj5BhImWhSQ1OzzDqCed3jU8WHITvK43zNAtxr9u0AwQGvx1Tn2LcDoKNE54k63Wvsa9a0IkbCpojle9AO2C0nEg3q6+sxoK8xEdX01KTlyDOG+f6QA9pt3Q5aNjaHVPrunt277bDLfQWEQym6sJhRsUSMRVBVH4AcgGtCkWiDA9eXUmpqbrV/A2hxSGY+YiNLTv38/KwB2Kje+/u6BQm9kE3VALyiCrm0y5f3+xT0eDU9OaXjx487Ig3LIHMG5KYqqnHnZEFro6J1dvQ+I37FIyEjXrC2pZcWa8p93AhQ4BfMRcVY8MGAWFmKFC5tLNGv3Dgpl+iHISUSSetvrAmMJ/q22WXXFOhO8eMA9L9PgX4OQK/4VAVAL4QUCSQVVKPyyz61Jro11LdBm9ZvVndnt5EyyuWc5hcnTYF+YviQ5pcn5AkU5Y+gQA+qUMkYgB5rPK9ANz3BOQAdBTpEFcekc1FzNQV67e+WtR4O2RwAaYIYEtbNskdqaW3TwOCQbn/zmyzq4b77v6bx2XmlSlUtlv0q+6MKRRNG1IP1h8tN0ONTiHmKLOgKAHpOIX9J1VJKE2PHzMrd681peWlOkYhPq4e6ra9yP2yOJqfa49dyqqxszs0R+XzZiDgtLU2m6gasZS/JOrawkLK+FAkHjOTR0BDT2jWr1driMkMB0pkLJicnbF6Zm5/XsWNHlU6x56na7+P8kCmUtGHjJru/AHsQjej7ba1tZgcP8WlxIW057JEwriHsDRvV3dWhRFODRZSEQwGlUkt67rnnND+/aHPojks2aPPWDdpw0UbNLS9pbGpSZ0dGbZ+B0pzs9NRy2p5GFixVjBjGGOQBgY35iH69emhA/X2rNDWNM0TZLOLZozGmnnjiu3Zw5HrZk+CEBKkP4iZjFzt1rjfgD6opmTQiGURD2yraeuDcCgB9Dxw4oDNnR5XJlOX1lRWJeNXV1WrkJtYLI2d7pUK5qos2bdEVV16l9es32jjfv/+AxetANIOgMDe7oOnpWYXDcYUhLgbCGh2d0MjohNm1o0bJZvjeCdu75TI5IwHgfgJxKBr0KBHx27yHuxX7ceIl5hcWDECHzMbe0d4nx95Utm+ORCgws78jwzxl49XU6cQnVSACED8TcQScSFhL2bRS2Yz9m0Ih/QtnFCwnATIYv9jA4fJgNm8e7CQhZEKmxKkIRU7efp+ZAAIWYwuSGHMD6yQuPOViWg3RoAb7etWU4LAeMPcf5iys3F/3+tdr3fr1auh9zbki+qvFwh13LvLPv/SlLxmIw56AefeWW27RHXfcYerIuqqyroI0gmS5bCAAFnqc9wDNAQOwYIUY8Ju/+Zu68sorVwD0H+d6wcp3X2mBlRb4oVqgbufOHMmZ2IrtNQCdNYb9EFEXAFYUfDnvcgYzR8ELMs9tK/cyZfsP9UVWfvlV1wJ14JI/6QesmZA4qQFs27bNCv0X9oPztaVX3aW8oi+0AqD/CAB0A8+pODj19/l8b5fdzKPu4sg/6y5CONV973tP6FsPfMvc2/KVirq6OvR7//EjdvbDFRIAfXxsTP/v7/+B1WE4z3DyfP8H/p2GhoaUaEo4Z88SgpJaTJZ9qNOCX/jATXBmelqnTp82l1dqfJDfKfKaBTNRGFZ7spnwB67EXYN7XGjxXr86978/mN77ijrsyot+zFvgnx9AP9/fztu31xvpQuv0fy6sdgVAd63L3ggREPPV9My0CWyGzwzrz//8z7V27Vpz5aPW/MzTT1sk3E2ve53trZhL6tFuddfNH/NOvfL1/4+1wMsA9A2rQtUrr7pCb3rTG7Vp00YrDu1+8QVt3nyRBgb7dGD/XitY93Z32ALnAPRTZm8LwHH/fV+1LOP+/j7l0lmz09y8eYsp0I8ePWLAemd3t5ItzWYZygbxxPFTeuihR/T1bzwgIpcpgAXDQStmwkAbGBgy61GAt8Gh1dp40SZdumOHelf1mmV7Npexoiq5jgDXsRhqMvJ9WWzzGj95DImhgdX79uzV88+/oGeffd4KkVg9dnZ2af36Dbr0sivVs6rPAKhvffNbSiaSuvTSy/TAgw/pmWef08kTp8zCvaunR+Njk5qdWbDCbrkUVLEIQF01W1SuCXQFVShK6IXFZQNLUH5mADjTWbNPTja3qqW93QBfAHSzesb62/IEUSnWQFIK9mTlBgFeHKgOOAQQZDbdgGFlABi/ZdKgsjUF+tSUUssA6CjQUSNR6HbgD9m6fp9TCgf4/3BA7e0tam1OqKkRa01s3WNa1dtvSqAXd+8xNRVgAnm/Z8+M6OyZs6Ziwy2APPn6QRGVGYqvZHNSE+NjlmUcCAXUGI8Z8JwtlBSKNCjS0KxMrmiqWVOkYbedAwRz1hoo0cmRh5RAJnq1itrHqZAAEgH3Ae74O4AvZAvAWJfP6FO+QHuSZ+4U/ZZLjg27P2jgA/0LO3HanY0fLgFcDxtAPg/gnKxc8qpjkCIAKkOA77UJvAYSGivcuJHcnfNW1xeC55bWbSpFp1asA+jOgt0BOajF7MBM9vm5CcGB8FXsh8kuzqQMeeRQZcpVs932WGEZAMEswCanND01ZeOQTS5g4cLMtDIL8/JWCmpIJtTS3a11a9eYrW5bq8s9dVbSqKqclf7MzKRlwLa1JhQJ4zCR1pGDezU5dlpLS1MK+aoqFlKanjyrQi6lapkschcJEI263FDe8xywiwoPi6YMlsFZhaIRA7ZS6ZQBb9joQoYxG/OqTG0MKIqqFfVhU2OjsgDbhaKpaAu5glCo9/b2WTtg9TQzM2tFcQD0dC6rxeWUQvG4KS1nF+atON/e2qr169ZqzepB9fX2WJwD89NszTqNjfb84pKB2hB5RkbHrGjf0t5h4CiAOE4UqMuxcJ8cn1Q2kxPqeCyGg/6QWc5yGVglVzxepbN5jYxNKN6QVHf3Kk1MTVvfC0OeQZUHiF5TnlOUNiW79Zna4YY+UcVaOmpZ20aqMDDQAeEQPthA4I5gBIhks1D40W/p66idUdvCJoYAMDUzo5nZWafoBczy+a39eZp1mJ8MqqCam5NqNhVmwuzXAboymdI5S2BzGYAoEQbAr6twHaiMsts2kDW3BbN2r8UYuESsmuW/D1W+szw0izojFTgAHAW+vW/t+OPyg3Ck4HoyWp5f1ML8vGZnZ+zPpaVFU4TzerLjQyFA/4qyOYCynKoVcgn5bii7yb52tvKA4oCwKM/zeRTeKLIzumT7xVq7elAPPvgNjY4M21wKCEJW8ezMtDlHYDsNiEdboC5l/cA9g/kjHGtQKBaz/HOyw32BkLyBoKpesp8Ldg95YN3O+dLmYv95AB01ehDre4/LQGfuBsSLRNy1oUZnnkcRH4mF1NPTqeYW7P5DOnnymCnoIUCgaGesAMJBhGB8YO0P4HHs6FEjz3AN9LZUOqe5+ZSisWZF4y2KNrYoVyM6EVuQyuQ1OT2rUDhmQBXOHqZ+pT9jc6yqzfnkk3NoTybJRi8qn0k51xMfZBgID845IBGLC4t+xiAAFuQyvldzS6v1Y7KQiScAxOH96Qs4Z9SjR7Brp21K+ax81aoREWg3ctaZv3hPAHmfHe7dukoEAtfKBhrbaa8noMYGrKadS4lz84C45dwhXA46g9Ed3F3hpx5jUMuxr2Vx8HnVEk+nQCcDPVBtUHqhqo7mPm1Ys1lrBtaps63DYgTkKWppaVbfe+pRnTxzuAagF+SPoEAPKl9JK186D6C7NaCuQCf//B+ycGdcMVc4NwgmFWJKcPph1WJ96+zq1q23327r3/1f/Zom55eUhegGAS0UVyDSKJU8ZuOO0wakhxA5eewpynmpnFM4yGaE/nhahdycKuW0CvkljPAVifrVGI/bPtHdS+ecMj5BzIJHiaSz1KcPGSnQSEAVtba22D5g9Czvx/2XEo3YcflsvmhrbbGM8NnZOVPfk6nNWg6JY25+1qzIca/xB50zQAVymzfgYgpQN+SyRjoLBnDhabSIgyVIOcsp+z/GN8A2eyPmM4Bzi77xeDQ+hp16XuGIX2vXDqmrp1MNiUaNTU9rFtsw4hQiUXtvyIaFvIu7AQxmLmaGZx1j3mDPZGMh0aitWzZr80UbjcDG/AQxhn4yPT2pBx78lrPgTyQMQOdaWT9sT1OpGrFzbm5BS4sp9fcPaHBwSKtXrzXAk/0D7eLUwmUdOnRQo6MjZudOFACfsf2Sbfbn+MSYTpw8qZm5eYVjCXX19Nre/aqrdtr7PPHE9zUzC+Ds04b1mwxMHz59VpUyxBT2pB6dPTtm5FiIjZ4q+7SQ2tu7bMyhYOf7skdINjYoDOnO+pDfzhfszbk+yAETE1O2V4PAyNh0zjCs/Tj9sA9iP+cxIg9jwa0lzuEDwh6vYx8H8TWVy2o5k7HvQlEPcgaxCE4JOCevZZgDyDuA3OfnM4ik4YmzTN7yH7N5nE3Ktf2NW/ewqsQVIx4NqpRLKZmIadPGtdq4YYN6e7o0NztrJBDirjZdvE3dvb3yNu5wRb9XkYU7ebx79uyxHPQ64FPPIb399tttr1+3GLbMSgggxNdUqzZvAwYBoI+MjBgYwGvZl37wgx/U1VdfvWLh/n/ssL/ywSstsNICP+oWYJ9iRdsLAPQLgUPWc4BT1pC6sx3ret3u3c4HbD5WAPQf9a37F/+8CwkRODMNDw/bukndhLgU9nmQ2F5OpPgX/2I/og9YAdB/NAA64hZA9DqgXLcyp67oBA/uvEVtACt23B0XF+f1xS98Xn/0R3+kpVxO3lBImzdepPu+9g01xmLOQrMEPrBLt916q4p56llhxRON+sIX79Qll1yieEPMYjrZO7NH5+Ex6/Z61NgFwdLlqv7sv/93Pfrot/V7v/cftGXzFnM7xMWWc0YFZ1ZzDOVUXjt715PQL0AnHWh5XnHuCAMmx/gR9eqVj3n1tsA/H4B+IXBua/Pfw8+4MP+83i7/lJ64AqC7VjSCe1UWF4GoijrsRz7yETtzfvC3PmiiTqLYPvPXf22knHe96102pzAXIXKz+h74ycpjpQVecQu8XIG+yl+9ZMcluvnm12vL1s0G+O3bu1tbL9mmtevX6tjBl1QtFkxVQXGe5/LSojo72i139M7Pf8FyJHtXrVIsHDEbdACu2ZkZs/Tbfsklau9ot+UP8JsOfOrEKe3Zs16iO1gAACAASURBVE+79+wTYd8oxAqWw5izIj/Z4agkKbySgd7T26v+/n6z1qRIiWUs9pbkOaMUQU3b2tyoSiWrxYUpvfD0k5bTDjBNpvfoyJgmJ2cMzAUIQ1U+NLRW27bv0Kq+AQOvH3jwQVPvbN26Xc88+6xefHG39u8/aHbla9asM6D25Mkz2r3noFSNyOeNKhhqMNCGYjuqT0AlGMWLqbRZUFL0A1xhE0DRmvx3A9AjYSvwAxywUaC465SktTxlSnko0APOxJffs7wZC8x2yiJUqvzMAegpA65RIC4vzuP8boVJcnJROgI28Cf/rlaL9jrAiGQSO1Csm33q7GyzgvfkxJQVp1HUUgR1k47P1LJ89uT0jKlDYQKh6mGvkl5eNvCurb3VqUbLRcu/sazigF8xgIqqV5k86m+svSm6oo7C6pLrcRbqWIQ6cJHvHjB7V4COXJ5ib1TJplb7HQqy2LW7DE6USlEDzLE5lydov8Mmit8zm+oaQYECKr8PwBiORg084Htzb1AtArabujcUNmW62VsDGtQse+uERuMxoExFm1iznna21e7p9m311dV8A2r/ZjNYV5zX8swNRHT39dyjFo7OmMCOmy9AH2HDSz/k4AXJYWaKvNc5U2YDMAIiGhDplZEXWpMJ9ZoVbYOSLVF5PWGVimWlM8t2n/jQUJjseHKyAYHHlVpasI2311NUpZTRzPSoMul5lQtp+b1FlQoZLS1MG4BeKmYMKKMAT+Ynyl5HIvBa0Z4+gPoRIIexkSejmTFRBShpVU93j0ZHRkypxbgHKC/mSwYs961apa2btxhYPT83r3w2b6p0ALXB/kH7Ha6fAyj/HwmHlUHtiFV8vEGFSkmz83NmGdvSDOGjRW0tWPImVSmRI4wta8nyx1BLwZptaW1VX/+Ajh0/btEAXn/QbNl9gaCpcX3+gI1n1IW0YyKOUt6rSskBqPThqnyKxCDU+DU+NWuK3ZaWDp0dHTf7W6xmLZ/J8uvPuwlACGBcWhwB/bZGRDBVXaHkvoc9ffY96NOmYocgEgwqEAobeccs20O4JkQUjTvFIoBCuQoIkdP8QkZzc4uanZszcgNzbn08A6oyB3CIb25uUrwRJwanLjwXUVBzW2B+QtnoQAe+B4p0rxvGNRDdVL+m1Kup0bEvBy1h/KAErmfLWq60AyWsDQBA7XPcKLKXoPojfzznFOkQAQDQF+cXtJxaUh6VZ9FlhQOkSkXrmxCGeLCuAeRaJrsXwKdoADrAeQGrcaIuVNbFWzerv79XX//6fRo5c9q+L6p0XrswP2ugNDa+jBkAOsYdx1TGJ/bKYSIJwlGb78hEt3kEdbPP70Ag+y5YhGMrLsvyDgHioEJHge7zGKhu2eHWSZjjsELPmk077czYTTY3GsiHS0xza7OC0ZAO7t2t2ekJu8a5mSnNzkyZhdH83IKRvwoFr1lG3vTaK2wfSb/HoaW1rVPXXv9anR2ZUTYvtXf16dSpM2bVzDXglAKITowG4CZqXueYUjEAC5AJ9wjU7zieJBIxI24VCxkDjwD3q4C5paKBhkGvT3MzszpzetjmYfoxBUcsxwHRcDtJpdN2P1EcA5hihw04jiNAHFeQoM/WuUIuY2S5RENULc1Je/K9csWilrNZI4sw5xAbw1jiu6dSECu8iscaTBnMOoKbAGtd3SHi7wPQAabpq3UL95o+XdWST9VyUJ5SRNFAswJqUGq+rFUdq3Xx5svU3zOgtpZ2s3TmXs7NT+h7Tz2mk2cOaT41YRnofstAD5j6PFfKKNoQMZJWOpM2QiGjgXnVQMMygLRToLtywYUZ6G6s0N/YHzGvscfK5osqYC3Neh4M6eprrlFTc7P2vXRAWd4qFFVGAZUDEfnDcRtGFVxyiKPAMYRBVAJAz7nM51DVMtCPHdktvy+v9ta4Ad7VSk7Ly/PmRgIph0c6BWCZMatws3HPeWpOFzgZOZCXNoWMCAmzWvHY/LS8vKigzXXMDxBwnBsJThc2/5RdPij3BbA4laZPetTahiuNx+JC0qa49qulpdEIW8zD6eWiZZC3tTYacYd9AZnY8WhEnR0tWrN2tZFmTp86YbbqBqSmUTxjJ141NT9rmj8YUDqfV65csLx0K3xXvVpexvnCq9aWuNKZvCnjAz6vEQpcJjRzUMkKV6jdu7s6zcnH5ptkg2XAc0179+y262PvzHfk0IhzUjqd0dzsvEZHRq0PozrHOr6hodH2MtaOUQBoV8iHQPTccy/o5MnTBkr7fMQ0NOiOO/6VRflAcCJqJV+uyhdt1PDpYZ08dkyJBEQhSCfYyMcsRoQ/T50Y1l4cphqT5szE75w4gRJ51CzWzTElHGUXZiSJqakZI801xBtMgR7yexQN+NTe2qLmpoS5qwB6Y0U/MzOnU6eHTfWeSDD+iQBasjUT5wg399RjQyq2L6oTJAHQWQMhwnV0dBn5lP0jcSrspyBKlKuo9zMWFQBjAsIRayMAOQA6e1bmeA7eqM8hNmBJyf3wB3GPcZE9KNRjkZAaYmEFfCW1NTdq4/rV2rp5s3q7u3X82FEblx3trRoYGrQ9T+v6N7n18FUEoH/nO9+x3HKIhTD5cVd55JFHTFH0mte8xnLM+e70owutibkOiAjYvbMn5U+A9H379pm7yK/8yq+YhTsg0cpjpQVWWmClBX6SW+Dvs3A/V0SvnYVYk3E/4QFwjgCgnn/OPohH/d/1deInTYn8k9wP/nfXVgfQ2T/QByCfnTlzxu43qjlIzSsA+mnt3LlTN9xwg1772te6moeP+sL/ml974Zj7UVnd1z/zws+D8FD/txPMuOgFxvpLL72kb3zjG7YPIi4QoJn7z16Ke+2i8oJOyFAj0gBCQwx9JQ/2nN5qqeZgVweXcQ50meB1RTpnRL4n9RUih3AL+/xnP6P/5yMfUSpXkjcY0Nq16/Sn/+MvdNH6DWqMRjU5NqY7P/95/cnHPmYAOueYSENcX/v6V7V161ZTgBbKZUUjcYssBWV0FdB61JgjpENMf+ibD+gjH/2ICe0eeeQhXXbppVYfoC5GPasgn6ujnIPHXU2k/u9z82ot65zro9p9IYC+AqK/kh70k/SafzqATnn+Qlv2vw84f3mrmfMrcMDLXv/Dtu4KgO5ajLmKOdNi8EplmzcfffRRm1fXrV/nBGk+nzlocKZ95zveqR07dlgR2cXjOBHKymOlBV55C7wMQN/U56tuvXirXvPaG3TJ9u1WfN+z90Vt27Fda9ev0/EDL6lczBtABqCACo+C4uBAv4FTn/+bzxvo2t3drdZmFM0tZoVOgQpLxsuvvtqs05cWF6wjo8QZOYNSYVLTM6jjKGyVtbiIHTMqs7Cuu+EGAzZRCgHiUNChGBhvRKGCZSy5iDlTDGGjDYBHdmWlnNX83KSee/IJnTxxXPMLi5qcmjaFTjZTtPdpbWtVa0u7BgdXa+vF29XXN2hMuW9845tWGNy8+WLLity79yU9//wuDQwMat067GVCOn5iWN/7/nNSFSCjUQ2Nzc7Gt1TU1PSMFS6xnF9OZ6zgR0GWRR3lbWNTUs0tLWpBhQaAjiWOFY1rCnSgHwB0FLlsMCwk2AHo2LAyORioVLOyoGKImqmUpziLjeqoZqYnzdoeGC8EoGVFZ2cF7GyIS2bDHPD7FAkF1dCAkpus64RlkFLcf/bpZ01NC6Do8wDaSulMQR1t7WpqSliRFBCX9mDiAmggWxtSABnL5GozS6UyqDqzBo50965StlDWzPySqcHqYCBAKwVWrNexbDf0DS2uAehknqPEAigvm+ocJa7LgmVJcYAyIB3FV+4hyifAc97DVKGo9lFrBWtZzzUPZgA/CuBY72NhC8CAdTsoG9djyJZtxJwttXNnr6nJAfoACG0z6vTngIFW0Dd1uSM3GCh+AYheH7D1Tfb5bHRnye+s250inY0374uiCgUx44OidzqNte2CZqZnzIoZ5RyK81AAEknEHAQAALB6bk42qa21Wd1d7Uo2hRSLSjnLns1oYWFGxQJZwLSrFxMEyVPW4sKcPZcWZ1XM47SQlc8DEQIng7yK+WUV8ikVcylVaupeQAZAPYgYFJbdk9x21P5Z+84QVzq6Oi1zdDmNlXvMCDcDfQPau2ePEXAoIgDW2MLoD2jTRZt1w2teo6OHjujMqWEDy2PRmNpb2zU0OGQqUV5HkX3k7FkDQQDQUbtX/T7zBmB8Qa6hXVD1JZsAhpPq7uww8CSdXtbhw4c0PHzGMs5Xr1mtzVu2WHQDBfypqVmsCQwoQfVG0Z7rckJUei62ViBP0pq16xUIRjQ5Nefyrz1+LaWy8geiikYbNbuwZIo5wGj6Rh1AtzgG59bvCBDklqNuqylgUcgyZxpg7ncHLQPQiTsAyOP3eJrVuvs7gDnKdOZQFL2QhsJRXudVLk/Wdcr6D4p0XAvSKQBaB8TRjnwGzOLGJnLTnb1yjDxiSCYEodtBxWXDsqnBwQDAAQDd+lLN0r2+V7GR4IaUg/nMzr6uQIfcg222U/zVnTYsL8usyIj4QJ3ucTnpWNWbKjFnakKAVdxIIHXx91wWkC5vCm/U287qmmurfU4NiAPgLZXyBqKTfe4A9Ir6+3vU2tKkXbue0fSUs1SGbAToQ8a3AZdVcnaZpzgkF43s5MP6Nt5oLgXBSFSlCt70xEQAoAeNYMF4dmAWc7lToKM2Rz0NiQkQHacQctG9pszngAvRg2xeFJo4PNCIkD2a1NHRoq7uTrV3daihqVEH9+3W/MyUwpGgzgyf1NkzwwZAYjs9P7ukpeWC1q9bp/f9yrtt7QTkeOrJp9Q/MKS3v/PdOnRkWMuponr71mjvvgN65tnnVa64QzfzKkAU/+ZwbFZIXo8RCFAl0vZY3kNgYN4BZKRdm5PkI2Mhj6LebT5ULJtjyvFjx43kAXmmnidOPwdEY6XjHuOmwQAh997ubSFvjikQhBpiEaWXcSDIqyXZpKGBfq1ds8YB6IWCFtMZZQsFIyGdOjlsbicQTubmllTIlxUJx84p0FnHbc6vRSy4teMHLdxd4cQVSuogusWt0JdLXgkAvRxVNNhiCvTl2aIGetbr8kt2qqu9Wy3JVsVjERWKWctA/74p0GsAumWgVxRuAEBPK1vMKBoPG4DOWkp7Q9g4B6BjfU8Guo2RvxtAZ65iXe7q7ja7a1w2WOPcGPRo09YtpvpHWVzy+lUJRJSu+lXyheQNRlRGfV6smKVewOtVkPYoAp6jQCcHj3GZ1+L8qKKRqlqSEeXzqLlnNTs7aepwCoKQkjLpgoZPj1n7Ly3ndeTopC33YXNVyBm42t7eZkA1faCjrc2IFGfOnLVsE2zN+/pW1cZ02ZbWTDptNoJMLgDj7Dl93pjZire0RuTxonAnPz5kyvC2tkabZwCD52bT5nDg85bUlGiy/obzAW4TANo7r7/W9kNnTh43twviEBj/dTAdEgZzWDAa1lImo2wxr1g8ZHMk4DGuHZAEcWxPpTLKZYs2r2DFjnqXSArU7ThooKpvb2sxRyWAWvpXV1e74vGwFhfmbd/a0tKiYtkV3ADHsaKfmZ7V1NS07XOIXIhF47bXMZY2pKpg0L4DtunYuz/15NM6duyErUMkJrS1Nektb7ldQ0MDVvhiL+QPR7VcrGpsdEwjp4cNqOf9cW5qIcYk3mjuOWOjWHWfVWt7p11vPpPTrl27deTwsRoQ3mj7aXPowOHBH1Bnd6/a2ju0PD+nSiErfIIGBwbU3dVl10j8RQgF+siodr2wSw888KDa2zvV2NikufkFi/PhPZlHIZXSP+vguct/r9rPIaJi945zUqkEObdsblCsV+xH2PegKp+amrDzA3vxbC5ldu2sXxZDw5zv96lYKjh3DayyVJE/BMnTzQ08UaA3xEIK+StqaYppqL9XG9atNdcbFP+sHTiaDK1dq7aOTrWtf+O5YgDzxqshA/3b3/62nn32Wcvl3bJli/U1APTe3l4rZFPYB0Bnb2prlxFW3OpeV1syL5GHjvr8qaee0gsvvKCf+7mfswIGc8CPqrj9yg/GK69caYGVFlhpgVfeAheqhutAOPNlfa40t60Loi/4JNZz9gN1xbmprFYA9Fd+E17lr7wQQIdwxhmMCBTA4euuu84c4eoW7nWS7qv8kn6or7eiQP/RAOh+b1kqF8ydzyo7PkQXQRWpNUom/DLnL+qV5ZK81bK5l971xS/ot3/7/1IVQUAyqa6eVXr3u9+jO97yFg309ujo4SP6xMc/rvvvvUerenp05OhhNTYldO/99+iKK65QrpC3Mx6k7E9+8tNW7yXWFZHe237mDiMlE6n4xS99QZ/6y0+a6xGk4VtvvVWd7W361V99n06dPKnvPfm0Glu7dNHW7Xr+2Wc1Oz2lgb4evfVn/pUGB/uVy6T1rW9+U08+/bSR5DkDrl67Xje+7mYNrRlyNbaaO92KkfsPNUR/wn75HwegU+g350JqHDUyDPWFXc+/oLvvu8dIIZwTEV7x4Iz05je/WZs3bz4Xy0ZtnnMSazg1MfAR3FG/eNddenHPbosfvWrnTt10000mtJycnFRXZ5ehCGZLPj1tRJuDBw8a3rVp0ya94Q1vUGtzs4nHEKlQe4WQA0AM8Yq4Q86pFtFZqeiOt71NO6+5xoj9OF5Sr6UUWiHaLBAwp2XOe1ynxSNWcKFwZ1rIPpz5br75Zju38X9G9MHBrlrRyOionnzqKa1Zs8bcUtiz1PGK+pnQCDk+V9PhLIga/Fd/7dc0ODho7WKf5fGaUtwceOINNVwwZ6+rE4/YF/HdIWhTm+C17JOsZlN356m4GnSdWEWb87pPfPwTlo/+3ve+1+4PD/caFxG58lhpgVfeAi8D0LcO+KqbNm/SddddoyuvvMIsXZ5/4Rlt3bpZq1cPav++vVbA7mxv1bFjRzQ5Ma5SIW8Dgs3evffcazkmZGMDnCfJgI032CBBCXnJNdco3hDX7MgZK16hKp+Zma9ZMYRNOYMCzDK2p2cMUL7hhteou7fHCrBMDEwEvBardt4Lm1+2AYAZFMKwZGxKNsoX9KhQyurMkUM6eeSIjh49rjNnz2psnBznjAGtLc1N6mjvMgX6lq3b1N83YEW2r9x9r4G0W7derFOnz9gG4Hvfe9IKzKjfUbNMTsxq14v7VS6TVwX42mKTKgXZsfFxK54OrVlr35VMzrGJcQNaAQmSra2WPdra3mGAIoCXqcGMNVMDpUxFVXTWIAC0TFCwbirnAXQKwKiumCwB0MmdRQE+MYYl9ZRZ7AO8kEFrilBU5xUUt3m3UfJie4rtZETRaFD9fb2WDd3T1Wnv+fhj39HxEyc0OzuvTDqvdKaoVLqkDogHzU2amJg0ULq1pdUAc+poWJsyYfIArANEpfBKTjHXNrhmjakYp+cWDUhydu3+c6pdpzjn3wBLKPqD8vqCBpjHUa8XmQBRh8dqRVMmTj7NAeSobQF5AHicitCjXKFYK656TJ1cz3yOxmMGlruM84g96VPkxZoy1sVPO3UlKnlQUx6wyWoLrGU6G7Tn9IdmwW751jVI/ZwC3alo7Xdr7KnzNu81pNGsScqmMmaxYIHgTxbGXB5FXc7cAGbnFszRoQ6cs6DiApBE+d/arLaWFnOJQO3U39dl5JMc1qNYrVcKlqkcCZFtjXIKUApwsahSOa+FxWlNTY0ZUEke9NjIsJYWZwxA7+5oUSSEyjqr6alRpZfnFfACKmIhTt91VkkAfZEIAELYsktZzBaXlmweaGtv1/pNF2lyZkpLqSX19PZo9dBqDfQP6PHHv2MAdgwSBGByVZaHesmOy3Tzrbfphaee1t5du3Xs6HF1tXdq/br1NmZ5XwAEsjsPHjhoKsYsZJIc6s55+UNBdfX22IaHPVFrG2SCTvX19mrHju1WIN+3b6+efvopnTx1Slsvvlg7Lr3UFFPHjp/QS/sBEJ+zCAbeABVdvlCyzToggs/j09z0nOXBxqINuuOt/9oy0l/YvU8z04taTvO6IPCvKgqYEp0+nsuxAXPODlyDmZXjygAgUCT7G2V0wf5k08DCD4DvDtPnQXLLXgbkM2a2OxwZkE1sQS26AOU8c7AD1OMGqhNbAMuZTYfLg3Z9fGJsQuNj41paXlaaeIUa8YGxwWavraPdLHEBN7HDBey2wpDhxHWFqDNSsCx04xVQMHKqc6Y4MMoi5zrGiRfgz40P5iruEaCkc9ige0IsAUCumPW6sbpr7GQD1o1J5L4/9t6A6IARi/PzSqWWba7j3vMepnwm0NlU306BzryoKvEBZGyT552zvg+ITtQF44Q5k/kU5Tn/T64yqnnmXOZWcsmLgIneqoFVDYmk4o2ObIDTBtQlFNweHDC8qBldFg+5xx4vDiIeAyUhOwGeG4BeU6Ab09oU+kUlkzF7ZvNppVOLWpyfUzDkM2V3Q2PcolZQzZ88cUz5fNbcFkbOntbw6VOaAVAPh22+ZoOPZfVNr71R8/MLOnXqpKkOUaBfceU1mp5JQUdTT++Qdu99SU8//azyqFX9IXNOYA4ijsQPwMo8Tt+zTW5Oc3PMFwWzml+zZkihkF+lYl4B2qlSNvt2MqdR4ZaMRHdWhw4crDkmAHBGTJHB+nfbbbfZfgLw/8D+AxobHTXSFwA6jgE4a6BcbW9vNccMrNwh6W3ZdJF2bN9mxDM6G7b5qUzWQMZdL+7RAvnVXp9GRiaUWsoYyIZ61xS59QDoWpTCyxXorjhay2GrOZI40J8BwAEFu/OAPJWoIv4W+SpxLU7lNNS3UTuvuF4tTW1KNrI3iqloAPq4vv90zcI9RQZ6Qb5wVeEGv3KltHLFlCLnAPSM5T7bAc4U6M662gD0c8x+p0A3d5oa0M/4w1GFthmbmNLUzJyampPOJSEQ0qqBfnPFAUzPFMtKQdJSQCViUPxhlYvkn9MPzwPo1WLWLNw95bxiUY862hu0/eJ1ikVQmc/ouWe/r1OnjthYwvkDW603Uzgpe7Rv914FgjGNjE3rgQce09y8y0bnng8ODujaa6/RwQMHtLS8pIs2btTIyFlhLw04vmXzZr3j7W+3PrC4AGFmSePjWIaP2lwG+fL0qWENDQ5agYXbmU4vaWlxTkNrVpuiOxwM1rJGg+ZgAUh88sRJdXe7vSYH2lKxYPuat7/35yzypLy0pJGzw7bvZT9Dn1xYnDfbMA6VnV0dOnFmWOMz02rr7LDIn/6+ftvnzs7MGrFxeRkChF/btl2s5iQkwKoRxxifuXxWA/39GuzvM0B3dGxSZ85MKBrzKNkUVWdHhzo7O2wOJiYHRTSWnziHmC0+fJQibg9kpzedm5/p89ho0497uru1fsN6y3A/duyY2W4zJ8fjMa1eM2j7NQ7va9etV7ShUUeOn9bmLVvtID47M2dtC4mLeR+CKyQwAHXU4Q2t7cpl8zp96Ki+/rVv6umnnzFVOkp1FOiZdMbW88suu0LbLr9CfavXaPjQYU2PjmhpbkYXbbxIvT29TtHdmFA1HNaRXS/qyce/o69/45tqaMAdKGZtyHvyXsS0oJbnmusZ6KzBFA1YGJaXUJlXFY8nlMuzryrbfo//Q2nO0kG7T02NG2gOCQYyA3M5ZwmXge63+B5U6fQ/XJUY6/zcyJM1AJl9UCzMuM8qFvKqvbnJ5l8jXwyfUndnp3ZefZV2XHuN+teulTe63baTryYFOmMM0JviDQUICj+st+SX33jjjers7LSfszdlnuZe1R0j6tfC7/P/KOoef/xxPfHEE3r3u9+tyy+/3ObyFQXlKz+yr7xypQVWWuDV3wIXAugvB9Pr60VdeQp4yt+ZT+v551yhkecBfmpq2xUF+qv/vv8w37AukuBcz3kV0hogOusray179RUAfUWB/k9VoFOjwynM9mlGvvbL4w9a3TRbKNpJljOPKbSJ9fRUNT87pXu+co8+8IF/r6aONm2/6moTW3S0tOiTf/kX5jB78KX9+vVfe5/FqiUaGrRr1wuKNET0V5/6pG666XWaX1rQgw8+pC9+6S49/eQLJs6gzjW0eki33Xqb/t2/e7/lqv/273xQd9/1ZSOncq7GFQwnp29+8+vavetF/fGffEIFBTW0/iIdPnBQi7Mz+pV/+4v69x/8DavnfP1v79eXv/xlHTx02JFpq9Lg6vW69Y1v1i2336aLNm1SHMGH1ZlWHj+9LfAPA+gWi2q1RMQqbv21esD4uD796b/WZz73We24/DLDoXDHs0hIr8/ONzh01R1D6qA5f1KfYW7/6lfv10MPP6wNF2003GF8YsJwsw9/+MN2XqcWy4Pz9x/9l/+iiakpc/6iFgYhecOGDfq3v/RLVucPEEMX8OtjH/uY7r//fiPS96zqtVoGogO+/9v/zTt14403KdYQNwyBOq3f41MRfKZc0X333WfnvDqZr06KpgZz+PBh+25Eb73lLW+xtqgrvk8Nn9bn/uZvtOvFF/WzP/uzuuMOyDBOEV7fr9TbjmuiDag3ULP50l13WV2dMyAiOIR1rvbrMecy9kGJpoSrcXuotWfPgeW8fz1WrF4Pd7VrXBidayGCO17Dz5/47hP6/J2ft8+D4NDVRYScz9m/1/Cin96xsHLl//QWeBmAvn3IX924cYN2XnO1brjhelNzP/XU9y3jsbenW/v37zPbTPKDDx8+aFbhLGDk4pH/S3YezBgGHiAgAwAAnUxRVIybtm2zwZFLA3Ismj34xPiUFf0o7lGXdjmHgBhlUzze8PqbLTcdoKGEijW1rNm5GVPvUEQEHAO0AFDBUh6QIdGaNOADi+mJM6e158Xdevyx72pmFovfrBXxm5qSau/osPzsrm4yHtdpoH9IxWJFn/ubOw0kuOLyK7X3pQPau2+/9u7Zb4OXzO/29g6l03kND0+oWMLCNqJgKG5qG4BzJrxQJKKe3lWmfgOImkKtD3PJ77NsYhShWLgHQs72PQ8yjCKRwxKWyGQcM9ANPHe25ucB9FoGOtsNrHewFI6v0gAAIABJREFULsXC1pSYSxofHTHbXnJoYROimAS8ACgCKMWmmOIw2AL3EyUcIEdjQ8zUTxS7AZohMQBMsrlHsUxeLKpDJimegG0GcFVRMHWYIohNEoA56jHaigmU38GCFfYSRXo+OF+C8eixpwOcnRkPNu0A5ICAqHj9/rA5EwSC5LZiA+os3VEgca8gPPAe/NuBh1i6ekxpZECIh/wdJ3tl8sS1AIUTdqSoaikQhiPYXQfs3vB7Bki6wHKnsK0pZA1kRBkOU7NWNHXZuDWFuSldAUJr27RahrVD3Gs/BRfEihs2qCkGaxZPtfuN7SgFcYgXPFk46UPpTE6LiykD0bMoMGs5qqFA0FRzyaYmJRNJy/mOkAvsZYEKqTmJghNlMyrbrD3LpZw8OBBUYZ0VDFwHYEilUIXPK52eV4jcWJWUz2JrnValnFdjLKhoyGf/V8guK58jyzhlKlCy1JNNjcrnMwZ2dHS0qaOzw5wWsEeFIdfa1qGBwUFt3rrZWHinzpy2zQQAOovbo48+pmNHjlq/ohDv9/q1ZcvFuuTSy3XZVVfrpV0vas/zu/Tcs89r3Zp1uuqKqwzw4D4vzi/qwQcf1HPPPqeFxUUjsjDeMvmcAZpYW0MIAjxNZ1K6eOsW3fz6mzQw0G8Zp8PDp/XY44/pyNEjuvqandqx41Jt3brF3CT2vbRfX/3bvzWXjGzejWeUe/QrrJ9DgbC5heNmARnn1tvfZGSP/QeO6ulnXtChwydUqQYMPK96KEon5fOHTflaqdSYcHWw2BTpzvqf7nShdwH9jv53YZ+rpwQ4ngbzAi4WjKGarXswZGAH+b+maPcHDYQA2EVlyFgACMfq1llXe9wYTjFHYCtMf8wa0JLOMK4LNkdBNuGAj5oxUdv8wTZmU0ceLPO1AxcoBNXIJB6AYr6fx0Atg/kYD15s2x1ojqjaME8n+LW5o2z20TUAPegS4iGauJ+h3nZ5wqw3WDezBgGqoYQ2AkAqY/bIODSgWkY5ir244Z08fU6Rjm07T6ItAMzJRIcMMtDfazbr2KCPjp6xdSYcYv4hBoL+xXzBJi6vskp2/Y2JpDmN0MY2z7kwBCMG0S5saHmYyt7nHERCPsaWT+GgA9JRowdwFrCDLeHCWE1jGY9jCesYNuZOkRuLR0wF39XdYYrVffv2aH5+xub04dMnNTExZqQz5gnmi9HRs9bPIKAwNwOoMz92dHRraM0GTc+mlclWFAjFdObMqE6cPG2xGMzFiURSS8uoZlFj0mZu3ULZy5q1sIAlZUUNsajWrVtjawtgPodzAHYAKshfKMp9VY8mRsd15PChcyQQvgeAKu4iv/gL79Gq3m5NTU3q8ce/p2NHjinREFLAT869V10d7VrV26OhoX43V9Wyqwf7+7Vp4wYFIxH5g2F5AyGLVhkdm9CT33/aLIYB/odPj9q8Gg5FzpFI+DmEFNYkxtM/RoFuKlQiPnxewYWrFgHSIor4kvKWY5qdyGjtwCZdv/MmNUab1BhvVGNj/AIA/duWgb6QmpQ3WKxloDsAPVtMmwKdzHIs3FkbGcsXKtBxk2GwmcWX9WG3MJsLCvOGOSUEDBBGgc56kmxrsbkC8DUci5pjAvseqB05iDyhuCq4ZPhCKhfKloGOyh3bfTLQUZ8DnnureTXE/ertbtY1V29TPObT0uKUnnrqcZ0+fbxGTqnYfuC2295oZIUzp84qEIprbj6lF3bt0/AZonWmtbSUNnX5NddeaY4iqK7Xrllra8jpU6fM+eaKKy7XO97xTo2cGdaxo0d18uQJiwnKZNJqb2uzORJgedPGjerv79PI6Blbw0Ihry7atEE9PV2musDiHIJXsVzR2TNntX/PPosYYq8K+YZYIPYEt731rRoaGpSyWU2Nj2lpYd5IM/R17sfBgweUSqfU0tqiidlpLWVS6l7Vq76+fq1a1WfrOPtdyKVETuBQsW7TZkUjEeWWlzQ7Pa0TOEA89aT1QVTzXEuhkLW5alVfh4ZW9xsLnf0eDhvhKPb/JXOeYW/BHhv3Biu8lxyJB7tz5vayx2PuCwtT04qEwurobDe1x/79OK5MKBT2qqkpYntq+gIuTV3dXWZ9vpTO6uLtlxjofeTwES0tLtvcb3Eg4YhF7DAftLS0GVGF4tfc5LQee/RxPf/8i/Y75pgAmbFUMeX69m2XaMOmzUYg3fXMs9gqaXX/gNasXWusfZTqoXhcnmBI333423rx+Rd05OhR+26QLErlirkGQV5bXMLtIufIF8akJDc+YYA9e7qZGZT8BVPGF4selcoei+tx4EXR1v58AQB9QuUKhNWKUuk6gE4kicfudTCM7Rv7TZw3SkaUQZ1uKjKL7qlYxnkkzNgoKegtm/sTzhjMwfGYi5Vob2tVS2eHrQ23/+x/ftUB6BAtIFJR8JiYmLA1jqgPrNu3bdt2TnV+oYU7e/wLVQf8HeIn74OtHgA6CnRUSZA/VhTo//Sj+8o7rLTASgu8elvgQtD8QuC7Xlh2jkZsKbIWdUHBlyI6hXDqTMyRL8++riuy6o4nr96rX/lm/5gWqCv2OO+w7h46dEhHjx61ffrrX/962wvx9zo4UFfb/WPe+8fhd1YU6P/yCnTqv+VCSl4VdXr4tB7+9nd08tRZrRoY1I03v0FDa9bZPEM/sxoIzlaeigHo937lbv3GB35HnQN9uvWOt2lkbELDJ07oU3/1Sa0ZGNTDDzyo9//6r+rfvP3t5vz4zLNP2b74k5/6pNntP/v8s/r19/+GJiYn9cEPflh+LziATx/72Me1tLioP/+zP9PNb3id9h/Yp0/+j7/QI488bM51P//z7zXnpre85c36/Oc+p7/41Gc0Ormga268Wddfe5UigaBuvOFaDfX36e6vfEmf/cyndfLECb35zW/Rth2Xamx8Wo9993san5rRrW98i37xl39BG9eurkWcrfg2/zjMDf8y3/EfBtAR2ZTBrnD+rKmbGRvHjx3T//jvf6bx6Un9+gc+oGw+Z+dMRCO8prenx3Aw6mis35yJALGdG1rZ+vqdd96pd77rXbrutTeotbVNe/bu0de+9jX7rN/9nd+1SAcKvn/8x3+sxx99VL/yvl/V5VdcbqSq0dFR3X333XrPu9+t1994k60NuG5+4Dc+YHUIhCacny1WixpUpWJug+wpKHIixLTrwa2Yil2lYtGvCAUY//W4CGqBddIzLigQA+qKcdao/QcO6N777rUzHYKMj3z0o0aGAbSux2tYKZoaZ7F4jmzNefLtb3ubvvTlL5uLmUXiejyGLaG8z2Qzhpuhtre2K5cNU6SuAtBej59DUAFxgdfi0Geq9RoJHawEYjvtSQzZf/vEJ+zc+o53vtMwyQvf26nPVzLQ/2XG2U/Lu74MQN+xJlBdt26trrzyct38hpvN8vipJ7+nvr5edXS26fABcggbdNHmjZaNDoCOFQQFR7IoKQ6alWEsZpmmiwtLBirD0CHLd3DIKdWxmUCRyuAZHZmoqVpyWphfNjAdIAZgs2dVv15z221q7+g0AKFE3vnivKamJ81KuL2jTb4wADoqxaLmZ6atqNjc1SofgGFmWXOzU6aEueuue5TNOOZJOOw3q+72ji41xBrV1t6pvv4hrVo1YPaan/yrT6upqUWvueFGPf6dJ7Rnz0umVGNQM5kCvpbLXqVS5JpjBxlSseRVZ2e3uro6lcli1xy0Ilm5WlYun9fC8pIyuZxlQTPxxBONam5tUzCEpa/XGE0XAujG6MEz3ck2zwPoZuEOWAS+VM/+BMSoGniAKsoA9NlplYsApdivo6J0VsEQDHKZlAE/KI9QClPcA7gC9ABYp5CaaGi04itA5MLCkrNwrThbk1wO4KikaISJDcv9lCn5yd0EwMbWnb7APeR3UL4yuZkFh8dXszIOWS6OgdKWW2mJwKY69wcA/cgfj8lfA9HNPrjqUyAQMRCdfxugb+pWrwKmug0ZqEnGK+8JEG+50CEWNNS3MLzDisVjdlBtTDQagEhh3UgLVSlHkRZCgh+Fr7PnNTU6rDSyNlGzomStqRBNeGsgSz3d3EEY7t/nVefnpxRn80u71RnILHq0Dcp9yAco1mCSAVryRPGcyeYNPAdUAvSg+A4Q1trSpvbWNjUnk4pHY7YkQJIoWk5n0dTm9HdUtKhs8zmA0AXls0uWXV4oZpRKLWp5aU7zi9OqlFHU8t1y9pqWpkYDqzzVorKpRUVCPrW1JNSIIrKc19jYGbU1N2lwYJX6B1ZpYX5Ozz77tCn21qxbY+QXCqnkt65bv9EAc1wuHnzkIe3dv0+XXn6ZBgcGTY332GOPm8qUnGaAAaIBbr/9Tdp+yWXqG1qt4wcPWzH9kYe+rR2X7NAtN9+ijvYOAw8ASe+5515TsVP4BWAl6xYk1h/Epj9s7gL0ccByXDbe+96fU1MyYUj1/PycHnr4IR04sF83vf51unjbxcb+oyh/4OBBfeazn9WZsyNmAY1lbqFYMhU5RBKK800NTbp4y3ZdddVO7bjiSsXiTRodmdFX7r5fj3/nSRWKjOOw/IGYWbl7UKRXvKqUyTJ248Bs/yuMghrYjeLcyCouTxfbXjYq9Yepu+tW/xYV4DKunH077g6+mqV68DyJxIuazinRG7DKbYRE4oAkwA4DwcldJ7Pb7yyA6Z9stGBMjo2NWf9kHks0NhqAnmxpsTkxHm8wRw02QMxrqGQB9esgA29m8RMAjbhkO6dsVTi41QB0uEK8zDhDRqwxgwSzHwakAKzmOznLXpB1l0PNRhbCBQrCcrHm4IDzQiar5YVlUz9iLYyaHqcSiB6QSlB3G4DNZ2Lpbsp03rOqbHrJ5ssN69fYHDo+TtzIiBbmZgxIIZYCQDgU5poICiioUEaFLjUkEkaSYg1gswYrmnmpTszBWtgZomNXTya7VyGICWSfh/jT/4MAOgBpuSi/D5sliBR5+9xkosHWZhTx5I63tibV1t6q559/RpMTY5bFjBqd9YC1vSnh1mPGAEA3ADFzNfcIO6bunlVqae3SzFxG07MQvxaUWiZ+ATeHRQPMmpqaVShWbF5CDcqD9a6eb0u2MDcJMg/xLijGs7m03UiA9MWlBbPT59ojwbBmpqYNCLVNtWUal7W0nJM/ENEv/Nw71NXZqrMjZ/Wdx57U8aPHlWwKqqkxqkRj3FT0/at6tX7dGruf3JPU8pLZfq9dM6RkS6tZQWOjTwTG6Ni4Hn/8Cc3Pkcsd1ulTI1oCQA/HrK8xrf/vLNzplOfn/gsz0LmPkEO8Fg2ukl+eSswAdKzcZ8fSWr96i1573RsUC8UVj8bVlGhQPp/W5PSoKdBPnT2sxfSUPMGSApGqoolATYGermWgkz//cgDdKdDNVcHy7tw6bgp0GzwOQLfoAggaoZD1w6rHp6aWZjtoAahnsUsPBNXa2iFvMKSyP6hqrFEKRFT1BlQqVszCnfUl5PMrBNmsVLBID7+noERDUP29rbr++ssUj3q1sDBpCvSxsWEFAl5NjONMk9cVl12phnjCCIhVT1DpDHPLrE6ePqvTwyOan19SS0uztmzZYIVlxmtXZ6etCZNTUxoc6NOVV1xmB8Z9e/fpxRdf1PHjR80GnTHU1dVjcw8261j40z8OHnxJHk9JXZ3NGlo9oM7OduubjQ2NBqb6gyFTkR/Y85IdOHHlYUywlrEvu+qGG9TV1S0BQs/OqJjL2O+xl6C5X9y1S/ML80o2J7WUS6tULaunv0+dnV22PkMmJIOe6AEjElbK6hpcrXAwoHIqZd+b/v/pT3/KFOfZHPcSIN2nxsagNl60XtsvuVjXXHedRUngBMV86QDdkh0wmcOd5WewRlpinsDivUnx5mbbc02cGVY2hQtNRXv27NXevQe0b99JJRIhdXUn7LDPvgSL/aqnLF8woGg8ocHVq9W7ql97XoQgm7W2gCzJnosHn4HjVGo5rQwEv2xR+196SceOHTfyiVmnF0qmWmlpblFfH1btvEdELzy/Sy3JFr3uta9Xb98qOy9k0xmbT5gjH/jGt+x9WG9RwC+n0uZyAkDOuguRB1IXey1ch1gTKWwA8LMWTU5MKm0xQxFVKhBjmKcStjYagO7HoShTA9ALkrdicS5Fm8dr6wJEphBgucuxRIFuWWoo0Gv55cwJEHoiYb+iwYp8lYIK2Ywi4YDaW1HdX6poOGx9CoIX69kffObJVx2AznUA6qCCoJgP0YgCCsUdwG/2qMzTzCOQQrh+2rsOoLM3rgPovJ5iDM5AWOihQMfucAVA/2kpMKxc50oL/HS2wN+lQLedmdUNXDGbuZI5FLUXRXfmV0jJFHovtHuv5yhfCKD/pIGpP429pK7qo6bIeov7C0pFyBTYWAPI0C/Yc5grz9+R+/3j3G4rAPqPBkCvllI6c+qo7vzCF/SVe76q0fEpNbd16j2/8Iv6+V/4JXOFtMxgT+UCAH2yBqD/rlq6OnXLHf/aXvPVe+/V+375l/TWf/Vm/fVffVp//am/0n/6j/9Be3e/qK/c/WUTB9z5xc+ZY9En/vTj+v3f/6+69vpr9IUv3KdYlGjVgj7+8U/oj//oD/Wud79Lf/iH/1mxeFSf/dSn9V//vz+0iKzHH39M27ZtNde63//IR/U3X/yyZpeK+p0Pf1T/5p1vU3dHswLVqhbnZ/XhD/2uvvWtb+iaq67Sb/7mb+qKa67T7PySPnfnXfrsnV+0OvFv/NYH9I63v1XRUMCJEVYeP6Ut8A8D6IgRS4WitQ9ujZCwqeS/8Pzz+pOPfUyDa1brQ//hw8oXXQwwj1KhYAKdRGPCzvfM5xaJUK7Y/I0T1wfe/34799z1la/IG/SbsGZhccHire74mZ8xgRYEeUDqt771rab6/uVf/mWtWrVK1NMAkn/rt35LzU1N+k+/9x8NOF5OLetDH/qQnc/e8573qK+/3+rD1KEg0PPdeSynUwaqE41HDcIvj8I4hyLqq+EW7Ev4O2vQn/7pn9p1vP/97zf1NusONXXs3u+66y6Njo8ZfoKQDwAdsgxrGfuWuvsYjrgA3A4vyhkh+93vfKfuvvc+iycBMKdtwDeo/YN/8MBVD8EB71/f94Av8nP+5P8CQTCmjO2RqPtyzdRy6iA+n/XZz35Wba2teutb36bNW5x1O5/HdSGeQERGzX3lsdICr7wFXgagX7YuUMVCctv2bXrjG29VMpnQ7l0vaPXaNepZ1aPjhw+aim1o7ZC++9ijmpqc0OrBAQeAwsLpdQUwCrHPPPmkhk8NO7C5iG1rwSxDyTe2bEYGSz6vmek5UzpPTk7p+PFRmyxisaBtHtesXaebb7lFHZ2dDoQpF5XNpDU/P6u29jZT25G3iyIEtTW5keTxdg70SoWcCkvYw1f0wq5duvPOL6hSYcLw1Zgxzoq2pblNQ6vXavv2Sw00x1L+L//yU+rs7NFtt71Jd911t/bs2WdgWZls6hrQWy6T+UphrVmFUlDTM0suy3lw0CYWCn51AJxhyt+XsP3MpE2FT1tg5Q64C2sGlfE5AN3nlnna9FwWd+3zAY1c5qrJz2vWxA4IyucyWlpa0NjoWVNL0iYA6OSfo0YGyEALmcksm7oJ22Dyn8nM5r3IaGwgOzuOravfgEKyxMmtNIeAMvcMC2QXYozLAH9i44vKlYIm1pqogQDeAeIAKZj4nIqb9sO6uaICOcu1nGYAC5edzHcExAtZH/J5QwY0grYVAcwqXsWijZalg/1zqch71tTnAQC7gH0/y74sARyTAR5XsqXZbE8o9FEIRSXLohAKBU1FhMqI9ub+Mqdamvk5ctL5jGYDOGsbsPP26w4wd177DvBzB2VX4L4wz5y8TadcR9XkrEc4HLEYMLGzmNDmPDlYA6LzcxRUqA6bW8iebzH3BAqRjQ0JxSIxtxAaq6xq9xrlajCIxBcgMS2fF5eCvFIpxtqYpibPKpddNEA9EvUrEAA4pM0yiscDam6J6uSJw6Zw3XzRerW1JM3F4MC+3aaO3bB+tS7asMbcDb7z+KNKJGJat2611m/ZrMnxMX3z/nt1yfZt2rLtYrWu6tWLLzyv7z7yiKm6N27aZJuQRx57RIeOHNLOa6+xTUI0HLUM5n17X9KwZY5PW5H8fe/7VW3dcrEBXIBnzz3znP72vq/pmp3X6m1vfZsx+QB9i7mi7vzCnWYZNTIy6jYvoZApY1lwQ5GwEgmA4rBK5YIuvWyHbrn1FrX3dNp4mhof1YMPfksHDh7Q7bffrg0bN6qlrVXheFwnT57S33z2cwboUMAHTKSv8N7ZdM5ly0YajHBz2623q6m5XZFoQj5/RF/80r166OHHlclVFItz79rNtjiVLigYjBkZxOWxnO9HdZspd1edCt3IGCitfTbwXZdD2WzEDgDVGgBvlubOFh6wFoUw4AVtwLiClIACku8OSMHYxDXDAHAjzcQUDcUUCqJodm4K5kVQqahAlEA2awp8VP6AkBChAPU62jvtXsQaAHMSamgk9zZic72pLWoXQn65jS1SC+iixEUbCOGsbM8p0S2f3CnE6yEJ4IKWz87wxI7IVzXw2cTqtEXZtQebQdTVNqrZEOdLyqbzSi1n3HdenNfS0rzNjxzSzGAdsATw3kuBq2xRB/ycn8WiQbNqx749HA7YOoQiGpUorzcFu68sb6CkDABauahILGbKfFxUUKBzf8yBBNW1qdC5Nv6Oet6pHFGdR0IQMgLmIoGiMWCxCO47qVpSc1NMTU1RLacWWFUUi2LLnTC3mIWFOfX0dGpwqF9HDqOKXTJXCNxiWKs3bFhna8rU5KTZpbGxZUPtgBDpkkt2qLu7V5EYdscejYzN6plnX3SEIq/fssMzmbwpW0PhqPXJhcVlA5zpQzBGjQyWzymfBZSv2KGiUikpm88YYMy8h+KTz8VBoCEa0+z0jDF86zZWZrdfgfQVMvICfQCLbtTIOTbOnorlDWONjFU8e5Kuzg5bz7g3sNt7e7rM6vuiLVsMQD8zMqHldMZUzt974ikjeaGcHRvlPqKgdqAa1+TzApY5l4Nz8QrmNOJs213hx9m4uzgFeCKuo1qGFfhaOSifGhQLYuHeoNnxtDat26433Hi7IqGYGqJxNScbzAL8zNlT+v7T39bps0e0mJmSN1hWICrFmoKWgZ4rkYEesYzm8xnorgBrjGnLQKd//CCAXlegGxhbA3tT6bTRNlhrG5K4I0jLKfLh8woEQ+rs6lUIVm8wrCzrrMevCgC6KdAr5hgQDvgVJjibOJAq63xJycagBvs79fqbdioQKGts9KT279+t6elxc7+BRDVydsxINtFIg4LBqMbHF7SwmLE1F0IG4K3lhXqInPEZQcexjaWx0WmNjs2otyeptWv6Lc9qz+5DZtXOegXBhbiL5WVIeh5TVFvEjYGeMJVDam2Jm7tRMBQwMN2ywf1EasQs5mR+lvEdtp/RMCjQ+fnGzZuMoEZ/nZ+btcNyM2rijnY7/KF+gKDQN9iv+eVFZQp5dXZ32fxnPGfba4TUEIvr5KkTOjsyYhEYPd1d6uvtsfX/8KFDlgW4tMQBPGjZ3OyPWWs6O1u0ddtm/eu3v932vvv27FYkGrIxzMGWontPT6/WrFltRMECeyBzdfIakGwzocerMO5Is7M6feKEOcIcO3pCe/YcVl9ftzZvXq/WtlYbw3z+87te0PDZs4o2NhlxMJvNa3xsxtqmv79Hs7Nktqdsz8jeqqW51fbuc7MpTUwsqVTMSBUOxcwHgLJFreruMgIu62U9XoR5p7W5XYP9a21PQ7RRe2u7rTG0E0C/xTn5/GbHzt4akgD7StazfJE9qMeuG/U7YDp7BdqeKB6ibnCziYTj8njC8nrDtkdlacC6negN9sMTk2MqVRyAns2m7e9eP3MQ+yPnqlIiA51zRSFv45x9pHMXcox7iE+xiF+eYlpBb0nxaMjU5/29PVYQCQWDOn4EJT0uKCX9wn/6fG3P6OaUV0MGOl/own0p+1Nbx9kz1DLPLa6ilt9bB4SY1+s/40/6LsqJ7373u2YJj9UfWXn01frrX/nBdeWVKy2w0gIrLfDqbYH/nW17vXbA3Mqcj3MjexFc2ADRHanf2bnWH1b/sii58g8ovV69LbDyzf6hFoD8SB/g3gOg79u3z1TorLXUIOgLFwLoBsz8BD1WAPQfDYBeLixp1zPf1Z/8yZ/q2995yoixpaq07bIr9Fu//SFde/315jjqwyevUlJQKNDHdd9X7tFvfOBDaunq0tvf+0vasGmr/uCjH9Ubb71Fv/Ten9f//bu/q7GREf3//+1P9O1HHvmf7L0HmJxlvTZ+78zs9JntvSbZ7Kb3hJICoSOgoIICevR4ONYP8IAKikfsgoIFkCKCotggKDWUhBpqEtJIY5Nskq3ZvlN2evmu+35mkoh/z1H/F34czm6uuXazO+V9n/d92u9uuPXWm5Wv/qt778bixQvx75+6BKsfX4u2adNw5pkfQAEKEZZwbhAvPP8sivw+PPHkE6iqLsddd9yJW2+7GV1dnVi9+jHMmjVDBOPbb7sVP7zpNgTiVvzgh7fizDNWorLEi2Qkhs0b1+O73/o6tmzehK9d81Wc895zUF5TB0uhC+tf34LvXX8j1jz1NK740pdwxRcvh9dpY6XtXdSDJk7l72uB/x5AV8VTrplmnuUXCc8vrluHn91xB8567zm4+OMfQzjCelYxotGI/k4glzEGnM9ZQ6UDJ/fKrGNt37oVl/zbv+GD55+PK7/4BYRiETnxEgDn8xctXIibbr4Zc+bMUS3u/PPPx+233679UmUF98JBHcttt92Gh/70J9z201sxedJkkf6vuPIKKboJoJMIw/mErsycK5IpKsAZ1UDvQhMFQ4IAFVt0vmTtKO9mw9cRa2AUwjPPPCPLc+afUxTD/R8zzFetWoVdu3dj2fJlGBoexuNPPIHLL78cJ2j8MPEzbDeC/Zy38sp21hlfefllXHThhcqAX7Z0mfabFdlqAAAgAElEQVS7JGevemCV2viSSy5RJO2Pf/RDfPRjH9PxE6zne0yZMkVK8lkzZ+k4/vjHBzA8MoJpbdNwyqmn5ESthsTNCNfb77hdtUTuOetq6w4LulhJ5bEZ7IeE+r/v7pl49kQL/HkLvFWBPtmapVXlokXzsXzFUmV07ti+Da3T2tDY1ICOPW/KdpTK0qeeeByDA/2YN3eOsfcNj2P+goWyNCa48upLL8sWk6AKbR+ZAZkHamg/wRxqDi59vf3Yf+AAOvbtR1/fiIB2r9dkdRKQ5yBSV1cLn5/ArFF/sJBVVl6K8rISFa/4fyrb+LA5ClFVV41MIoZYcFRqCi5MH330MVlJsjA+OBhAMkF1iR0NDXWa4BcuWqIcx4H+Edx6211oaGjCB97/Afzu938QgE5rceYeM7vWfNGWkmBUCbIFbsSTkI0lz42qJQLotOklaEIEgOfO4jeV6FTC+mmlW1p6GEAnOGUAdAOuEHCWmoNFKyppubzJGFW6lJJSaHJTRbAhbSzcpb4LoLe3C8OD/SYDvcDYt/NBBTpVerQ5JtDA17A4SCCZ4DoLfG5mVztZaLQoGzcWS4ipQzCcAw7/b2zKmX1I62MCc8xCtAqcY3GygMcqjI+52MbunWCcsUOHsnRZ+MyDeAL27LRpN5maeQt3FPB1VJXapDanQ6fL5VMOL41IshkCZgSnhGCYQrHs3A04SLtaAjgE87w+H7weD6xsBypgZd185GclmHNAzQEhzCU2C3xIMSZQjgBFLuvWsKOMxTQvmGx+pbbNqdVzKnWjUDfM83xh0mRwsC2NVTsnzUCABemA+lI4TIVsPAcoWqQY9hUVo6amQaAPM0e5yVa7EpxLmnxnZSozm9NKRS5EqAiMDclmPRELypo9GBxCMDiIVILF7wKUlPowaVIDqqpKMR4eQXEx1WjFePnFZ6VKnztnFlomN8PrduK5Z9bI+n3mjDbMnTVdithHHnkQJcU+zJw1HVNaW7UAfviB+zB//jzMmTcXlQ31eO3VV7H28ccNgD5rJiZNbcHaZ9Zi5+6dOPa4Y9DcPAlF/mI88/Qz2Lx5i/JoB/oHdU/82ycuwdy581DkK5GlL+2X/7jqIaw88URcfOFFUvnx3qPbxS9+8Us89eRT+lk9VIVvEiYKBSBTMUjCBPvMsuVL8YHzP4DKuiqp+fp7e7B+w2s42HkAxx9/PJonTxbBhf2Nuexrn3wKIyOjcpEYHBgy1yiREIDiIUiRAubMmY/jj1uGypoGeP20jHdj7doX8MK613Cgqx/JpAVWmwfDoyHE4uyXHjlLGAsNA94Z/flRoHlutFHAQQ5sNUAdv/LxB+be1f0q+5zce1ro0mAAdC4a1N9ISCEBR/exWeQVOthvvToPLoQIgHs9foEcVMCTsUdnCSnKQcvbhABILmJou0MmJfucFMQWi1G3+3yy7yehigvK/DHrDDl+MezcbtTnSfUtwwuwFRJM5v2bd284YmVvlOdm1SP7bxu/m/7FfkiCj+zic2QCo/CGLKcJAEYjCQTGwrn+NqK4CxKyEsmYHEyokLYQQM+yPyU0ZtK5g+BcKhWXRbjTSeeAFAYH+2URz/gD2qnDwoUrx4sU0lmO+ymBOm6v18w7IEiY1Pietw8WYaAAqKqsgN/vMTnoyj+3CUwXkO60IxGL6J6l/Vl5mR+lJcwBHkMqHVdfJ4BsK7RIgU7SW2VVGYaH+mVT7/N7sL9jH0ZHhjBtWpsW+8xb5hfHIRIiTLaQA1Mmt8DhdGE8moTTRZv2ODZv2yHHEbZpd3efVKa8RzkG8ZoPDxslNxmj4nXI+sqieZzEFBaB6HZChweOWW6PEw6nXeuFeDQm14zB/n7s3rELXp8Bvui4wLmN/ZLuKHRFITmAhAI6pWSZ5ySyA0lUCTjshSgp8YvQRRA1k4rL6ru2tgYtbW2wO1zo6u1HIpWR7fzu3e0ihfHeHBocUxQIVfVU4/M+IlnJOC/QJeBoRxGTq2BIUOaRJ7Oxb8oRRipw2rc7gJQLTmuJMtBDw0lZuC8/7iQUe0vk8EJwLRINo6+/Gy+8+BQ6OnchGBmU+pwAut2jEA0kszHY7FwXkISR0l0tVwOB5wTRjwLQjYY/NzEZEhdHBQLD/M4YBr6e5+j0uhUtQNIZI2QIoFdUVMNJEqTbiyjBT7q9iOnCds8gyfxrqxVue6Ey5SzZJLLpcVSV+9HaUo+TTzoOyMZw4MBubFj/CkZHB6X43rVrN958c4/m7ALYyYHG6BjdUOJsMc39jAcg8U7q3kKryHzMH+M5jI1FlMHndjIWyA1/UZm5h5SRRcJQBpkU7cdDRhVb7EYiRqCSBAuHbP+L/A6Ewybzu6qqDNFoSsBuWalHzLdQKGrIZ4Vct1hF8uB9TDInyXgZ3T8ROV+UlHjlgkRCQP+hEY2vTZNqEWIcCl0p3ASiOd5Ca7y8s8fA4CGB4HwtN+Bco3BY7e8/hBdffEkqfRbPTexBAiMjAfj9bsyYMQ0f/Zd/0Ws3b94Ef5FHm3c6SbDPEHzmRpPjONcjpoBviHp8H667SrQWDwhA7+g4iP37u3DwQB8WLpyDZcuOEXGSG/vKmho89uhj2LbtDXiKijE0PIre3kOao/hZHGPo2kD3Ca49mcfGtR8jPyLhOEZGoiK4+DwOzSFkSpEgVlNdKQt5rnF0nVGgeZ9rOkchQQOX+iGt77k2ouNA+5vtGBkLGOcizl+M9im0GyKG24v9Bw+qzUpLy0T0Mc4+7Jd8vlXzNMH/ZIIKcRLDSOKx58BgYDwSQiA0iiGOl9mkAHQ68mSySdidBM9JNjHOEiQGjUd5zhndo3mVIEcCtrPU565CWNIReJ0WVFWWyFWEqgHm49EVg2u1ZCKpdd8Z/36dxuF8IfmdAqD/f22Tj85rzSsD8t/zqvP8//NrW6rpaPX3yiuv4OMf/7jUDCxsTADoE4WIiRaYaIF3cwscHfGWd6wzZEvj4sevPIBOu1HO+YzK4FqDe6e/BqBzHD7aXvbd3Ibv9nPLxzTyejJyiMq5HTt2aC1BAKOpqUn7KtnysjaYs719t7RL3nmRYEuegEfC4549e/DUU09h586dUmQy+5cgEZWOXD9Q6cg2MzU5Q2I+2tUmTzb5Z7TX0f08f13yak5VaFQnNLVc9vc33nhDucPs43T1WbBgQa4eQOdV1lIpOrJL7JO3Vf7/k4FOkUsmGcKGl5/FD2/8MdY897KKJnQVm7/kGFzxpatxwokr5SRrEYCeFIAeyAHol112NRqntuA/vvI1lFfV4/OXXYppLS245BMfxxWXXYYlixfhO9/6Oh5YtQrf//518Bb58Nvf3yvXrBNPOgFdPb2guarTWYp4xJB67YV0bjSCEILls+dMx09/cjNu+elPVFd5as1TmDVzuuovd991F2744S2w+apw409ux4pli6WStzLD+f7f487bbkbH3r244Qffx7kf+AAcHh9iiQx2tXfg29+5Dk+ufRaf+OQncdlln0F9ddkEgP5uGTz+ofP47wF0urNZsgUm0sDCSMikSOdPPP447rvvfpxx9nvgLSlG+552MD6VIrETV5ygOmokHFZtgOA0ndb4etbb9u/dJ1D8k5/6FD79mU8jWZDFWDAocJeCreXLluFfPvYxXHnFlXj2uWdxzTXXyK6dinQeB4FmjhcPPvggvvPtb+OG67+P0049DZu3bFZG+TnnnKMxcueunapKTWlpwTHHHquIYjrmOuxO1VkJ2LsdTjnBZZLGSTfvhMMxikS+W265RXU6qt1ZT8jnmuejZvg8OsW9+OKL+PFNNwlAP/nkkyV00DiXSR92KeN751XfVNp//GMfw+//8AdFgREsv+7660TkP+WUU7Q/5BzItrj4Ix85fFw8d+4jly1bhrbWNnTs75DbNYF0uvZd9JGPKIOd8wLH1kceeUQ/E/ynoyZrEjwmCgNY/+L1pDqemNoEgP4PdaKJFx1ugbcA6HPqkJ0xsw1Lly7B1KktKlLvad+FtrY2ZUke2L8XZWUlYoc98cTjyp2kkpOKNjJSjl92ggaPPbvexM6duwSu0NacTJl9+zoEKDDvoK1tmsAVdva9ezrwxhs7lCPJwjwL+QJyXFQPe7ShaGpsxKRJTcqDZHGeoAABB7eHjBcCwnGpOmRH7nOjpLQImVQC4WBABUayOl9/fbOUc8Qu9+3tRTBIFYkNra2NmDGjDbPnzkdZaSWGhoO45Za70dTUjAs/fD4efvgRbNm6DdFIHMFgRMU4As60lyUYlspQjVeCiuoGASUEvtlJ2XhUX5KpRECcedCReByjBJuYxe1xo6jEZLgTdGBGqQEfrPqZwJ0GOBsLgQb4VwxuJi11FovAeRU6BwbiUWyHyHgIfb3dGBLAEwAFqyxG09KbSixmAJusCklYdY35fixWE7igmp+TAVWSypFOMPucWR7Mj6bqnrahXLgWaGBm9ris1aUKcuh3yi23MsfL5McadXYuc4KWnpmMiAW0TtVrHLRKYQ65A1YLFas2WVDDUgiC6FSgS6GWIunBqWI7QRE+j04ALIKTsEAlLu8d2qPQOplZ9SxSa4EtsJzqwrw1uzmsnHD8sLJQGRp8ntWoyQnIkQghC9yCLKyFPDZjS52i3TsVUFmr3pcDu3kNFfgJ/czPZiHdbJipdoocfjAvhRMEC6f8mQww3se8pznx0JK1qqoK1TV1ihsoK6+U6ooXngAQ1XHRcWYhE4KwiABBGgHBQIJugbFhDA70YGy0X+B4JhOF1cJryUmeRBU7qqpLcdLKFZgzezp6evbB57OioaEUDz94P3q692NaayvmzZ2NqspyPPrQnxCPhtHaMhltLZORiEfw6CMP6m8k0jD3nP3tsdWPYubMGZgxcwZq62qxYeNG2b/Mmj0HM2bNRNvM6Vjz9Bps274Nc+bORWtrm8gyf/zjH7Hp9U0C6YaHmVFsxdlnnYNFCxejZfJUvPbqejz37Do8+KfHcNJJK/GRj1yEpqZJcrjoPNiFO+/8uWzgnbwvpRglIGuAX224sryHqFIM4Zz3vgeXXv5/RMShVevQEBWOtGgPqpBRXVeH8to6dB/cj879+7Fv3/4cgSWDN99sVyYNr9sJK07QsY0MjSmugBnS85YsRWl5NaLhJDo6uvHG9nY8v2499nX0YHgkDLe3VFbutJQlsCBAjGHgebCOsF2+2MLvVILnLHsJpB6+Z6VaN/dYTgane8OAfhbli/PJ+oy8A0SaQB//mXgC9iFGAkgRyNx0iw0lRaUoKSkTGMOFER8cg/gcKdHUpkccFBhRQZJBb1+fwHSCkOzXdQ31qK6pQUVF5WErdx4U+1ChqxBWZwEyliziZMZkCYgyXoOEEfYZbjpzYx67WJ5IkCOk6PLmMsxl954T5nNRRJCdfY3gIluiyOswjMsUEItkpeqkjTgVzYEA+11AZBOqycWEyKYEhBNIYyY5yUUiHxEYj8cQi0UQCYcQDAUQ5OvHR5HOxGBzAj6fU5wIWt6TeGMTKYmW/RZFeXAs4LUcHw8L7OXVWLhgrhTTBOZ5LiQFFFotIjMV+T1awBPALy3xo6SYebp2xBNUv8ekwKZ6nS4ahjBLwJREADJODYmEts88v6lTp0pd2XnggCH0pJgpnNJmneMkr+/wSAAHOrtRXdMMu9OPodGACCkEzKjgZz4xM4e9viIRpPoPDeg+IZFkdCygq0TlMC8IF+IcBwzQ16lr5PW6UVVbJSAvFAipbXq7erB102bNRQTXS4po9UZXGSpY6W7DaxlXe5BcwJVvKsG5jPb5RolOEsHwMK9lBMU+pwgHJLsVlZTImSQYiYroxTk6PB5VH+E9GgpGRdKiE01+7CaBi38nEJefuw6D5owbyMd15H7WvUjCVe6fo9ADS8aBZNQKa9YrC/dEyIK6qsmY1Tof1ZW1KCsuNUQ1axbB8DCeeW419h3cKQt3l98CuwvI2BKALY2sNY1kOiHXBhKBCPgnU4aQZQD0Ixbu9JjJW7jnWSkEoDn/qZjDv3JMIFGnkOQ0gq2GOMb5mNfV5S9GodePuKUQCViRzFrhsNmRSbKwMiJCicfBdqdSO45oeARN9ZWYMW0Slh43H6lUGPv27cSap1YjFBrFgoXzsX37Tmx/YyeQtSEyTkCcJA2bhq3xaNoA6IVOjI6GRXSqr69EKBBAgmA0I4LsZkPL/hYKkXiWwbS2JlSU+zTncF3D8YskS66RRHTgWGOxwu+1w+2muwPXOiQT0Nrcj66ugNTS9bV02+Ax0eq7AI5CQ5xh23Ic4UGKnJPkmMSlnQU+HyMyDGAbCrKfFaKq2i379kgygWA4KRC8uMgl1xs+j6pth8OqMYJuDNFYAv0DwyKvsZ8ODAyJ8MS1VmUl1y1ZkX1YSONm8KKLLtI8tWnz6yKMxBMxdHXRFSKiOYKKeJJCOA+JbU63H5I5E2wTWq379TPX5Vu3mPxzGh+dccZKnHnmSvVTguwtM2fh4Qf+hC2bNsPrL0Jv3yHFl1RXV4tIwPfgWoOkGmaMB0YDUp87tH7j59LxyAOfx6cxgGC3AG+5VkDrHK5dOE7TjYDL5dHRiJTuLqcHdXUNh9ns7Xv2yLqdrkW1tQQYKnWv5O1uH139uMbahsYmOdZwXgsGCdAnNMaRFDMeiaGnpx9uJ6NnSnI5804RAfoH+zA8MoBgaBQZEk8saYyODWmsp+uDHE4Y7yGCEh2egrDRtSi3psgXGLheczsL4XYy3iCF0iIXGuur5cSRzuWIz5k1G8cuXmKKMqOjWHTelf9jAPT/atd8tJIsDw6xrQgGUIFOYIAKgzyAPmHhPlGDmGiBiRb439ICnCPyoFp+3uC58/fc/2/dulUERyrQKcCQS6NqCTmadA6EywODExno7647h2sVurU899xzEvvwHjnvvPMEoPCeyM+vxqHNrOPfDV8UiXB9myeMsI+YWu3rin3huo57HK5b6Th14oknah3MmrAhoR8BgY7uE/w925Tr5rc76uB/BICeCOLgvh14YNUD+N2qh3Cguw/NLa244CP/ggs+fBFq6+pV7DQKdALoaQSH+/DAfQ/g8suuxqRpbfjyt76HusZJuPzSz2NksB9zZ83Ezm1b8cEPvB+f++yncP8f/oBrvvoVVNVW4MGH/oTaumosWrJQgpNJzW0466wLkIozXsmjyDC3w9hMn3/+B1FRWYpf/+KX+O73vqX4pGeffRpTpkxSnN5tt96Gm356J4qqW3DjT27DwvlzYEknqL3A2icexY3Xfxe7dmzHD35wPS68+CMoIAk7ncG+g3345re+hyeffQEf+sjFuPQzl6B1csMEgP5uGDj+4XP47wF0iUDoFplM5vAEt2pVv7n3XoHLs+fPQ/2kZsWCbtu8RfWUCz98IZYvXw6/l7F8xUjFSdr3aN9H0cyhnl7Zss+eOQu33H4rCuyFGGbkW0mJat5fufpqxbPd9fO7BCpTfU4CEXE3jpH5MexXv/oVbr/tNnzj2q9j+dJlGiO//o2vC+iePn26hE0E9oPhsFThBO2JszndLsUGEwQn6O9mjF8ioZoB6wT8PfGH3/3ud3jiiSd0rASlOe5yfONejs+TqjybkXDqhXXrcMONN+Laa68VgE6RVd6yna/JE6I4FrNOznH9c5/7nKzVucb5+c9/rnXPxRdfjPe///1a7xAoP2HFCsyaPRsXXHCBzoHj/913360oMMZC5OsgJFqRXMP58kc/+hFa29p0LNxvLl606PAcYcRbBTpGziFyJmVN3ZoTdf7D99LECyda4K0AejWyZIMtP+E4NDXWqzi/a9cOtE1rRUNDPXbu3K4CeFvbVDFQaGc5ra1NABWVOlS6KI8zk5VCTaycSEzK0a1bt6lQVl1TiwXz56iwzf0BLTh3796DN9v3STtFcNrv9x1m47HIzMI+wRVOvrW1VZg2vRUVFWUoKvZJjUTQk+DxWGBECuPmyZNkRTMy0I81a57E6xt3YO/eQZRXEAyyYXBwTKASC24EKCdNmowZM2ejsrJGOew/vfXnUpOfdtrpWLv2abzZvscUUCV+tKi4R2CXuefhCHl7Lnj8ZQKZ+MWBjEqeqa2tUj57/D6BFL2HDqF9316BdERK2AYEWFjcJktGdu02Ks1pyUygmgC6sRuXqpt2zcp2JnhuwoGlPqP6uCCjXF+SBnoFoB8SyMPn0oaS11JWr2kC5GQAmtxutheLt7QXzbd1nn3FwZvqNFqCEsyUGjtJq2+CSQTQXVLzGPWpyU6m/S1BdRYujbLWgHl5MF3gHjcBzCymhWoeQOf7WJkdQqCTlvdUfrPNqTCngp+sbI9cAJLJrDJtafNOQJmqdQLqLO7Shto8fFLTstCr/YZUtwY0zINv2p4etRchACJLZRZMidPkAHQCMQTROZhLuZvbwLAATFtXZlkzPzSvtOf9T/sUs8A3IBUnZKqqOFnlVee07eJEEBgdRYpWXi4XKisrUFVVqQIxmVTcXFCBzjamUlf2pbK6t6mfKR4hxnzVuNhuQYKCoyMIjg0jmYii0JpBODiMWHQMVhtBQVr1cyOWQFERgYoqnHrqCsyd3Yb9+9tBN//6+hI8vvpBdHd2oKG+Di1TJitv+OmnnlD27THHLEJVWalylR9YdZ8A9Pnz5srNYV/HPqxadb8yP8muramrwSuvviq7l2OPPQ6z5s7B5JYpeO6F56RAnzl7lgg1jD+4/777sXnTZp0PlWO8tqeecpoU6JMnTcGGDRvx0osvY+3aZ7F44WKcffY5mDq1VSBXd1cPfnLTnVj9+DMaK9xOKzzuI6QGRiQYq2Vjs7zypBNw4cUfRm19jRwhUpmU1H0E1+WUUVKCsvJyDA4NYtfOnbKGJ0mEwMAb23cgFo2hpKQUixYtVp7rod4+KSiZIbzk2OWorm0SQN7bO4w3tu/BA39ajc7uQSRTNmRAog3HCkM+MSA62RxG7SoboaMBdAHEOYUrWdfm2eZkjhi851DkI0QVM8HlwHSq06nSllV63hSe/ZDkAqO4JPih/HQwW6ZQ/cjvNQ8uwlwutx60w6c9PtudYxTzgHhfU5UeocV7MCSggdED7C/5GAVGDzByQOMdJa2FgM1ZCJfXA7udfYgxwybXlwpwuVKQkV1oiAJS1+dz0dV5TYGJ4LbIAHk7bQKb/BvPOZ1lmgcKshbY2Hel+OMYlpAifTwcRSAwgmBgVLnJsWhEYK3GV5IVBKjT3YFgDERI4ufK9SQWRTQWQSweRjA0jOHRXjjdHMeAQDCgNnV5jDsH1YtkXdp5vnJCsMHtdMDrcQk89/ncBhC2W4160+0SgE8gPBSgXXsG1VXlyj23FpAslJTSmNEKtKSWUl7OJEa5zTbj7wgWEoTk/MjPJCg9Hg6rcDcyPCx7ZBbv3C4DjBUVl6KuoQmH+kcxEoggTrA2kUYynhR4ThtlRkzwLuX9REIZrxOBMo6/HPd5T5C4wizrhQsXigzW29ure4QqagJTzKSPRWJwOlzo7+3Dju07dB3ltMA3VptnBULy93RM4TFw/qPymSCnw2EIZ7xveG1k/52FXhMOU7UeRUmpWwrgOD3reGzpAgTGqOhnPhXVuWnlI1dV1qgvkTDFc8jPV0ZsblQERmL/1wF0bi74z1noRkHWgVS0EDb4YE17kYrY0FA9BbNnLEBtZb1yn2VBn45jaKQPzz7/OPYdpAJ9AC6fldHjBkAvTANWOhqQlEcgz8SZkMR2xML9LwF0Y/ufU6CzPXOEIvPdoIJZua1wcLGioakJHr9fquJUgRWZQjviBXakSJCz2AWgF2Sge4eFFs4DDqoIMnEkokGUlrhRWe5DbU0xXA6OCxHs3LkV4+NBVNdUyf7/wIEuxSyEggkMDTGri0fJ+BrGbbh0HwWC43IUqKwsxehIQGMK+4HTZVdMAec4ksVcbq9Zh+g6mr6aZqa1yG1mDJk2bTrqamrQ3bVfkSWFthTaWiejvLxUa6G+Q0Po6RnA8FBQ6uGamiKtK+n8QPCe8/PI8Bh8Pq/GjXFmc1s571owPs7c7QzoqslYmXTagtGxcRAjdnhI1qNjURqRSAJuD9dYxtHA43VpDc25SONiaSl6e3uUoc57kmMDN338zjGDUSZ0U5gypUWsagLoO3ZsV3wRx7zhkSH1JWaEsUNyDc4+yb8ZqzJHTq2TFbmEkR2ct9rb9wlUHh9PKn5l5oxWY2nvcOrR19uLQCCEQiedAgKg9f/y5StQXFQi2/iGpmatd59dswbDA4Nai4SDYbkCkKDE/LH62nqtrTm+UHVtpcNDNqu1ClngJFuS/BhSXzWknJKScuXYk2zEAiot3Ic0bjrQ1jpNbjVuAfJejTGrVz+Og51dchri3GTWShxv4zpmrldJAGUUEQF0PtjOtF8n4XYsMCzwPBIJyrY9lYkLQKe9O2/4oiIvXB6n1ud6UEmUogsEFeg2FRT4xXame0GhNYtkLASbJQW/1wUbHaCsBSqWUJVQzgz4+npl1r/v/9yQ66PvLAv3v3djPAGg/70tNvH8iRaYaIH/LS0gQUUu9zyvls2PmSxOU03FdSzniLzylOsYrWdzrzNruZwr4VEq9v8tbfhuPs983AlBAgICXLflAfTa2tp3LYAuB7RYTLUNOQ7192PTpk0C0KlC536R/YI1ANbDmPVLEGXGjBmq2+bJBEc73/DnvLI/X8d8O++d/xkAegiZRBC9PT14acNmdPUNonFKCxYuWYq6hsYcWYfby3TOwj2NwPAhPHDfKnz+sqswqY0A+nclMvvZ7Xfi7jvvkAsc46c++9lP46MXfVi2yld84QqRUn/5q1+gpWUy/vWSj2PTps044cRTccftv5a4ifsSOvcV+72IRONwux2qpdz7q1/jG9/4msQJjFKkYM7ttOPmm27CTbfehZK6qbjuxltw3OK5cLAOk0lj2+vrcc3VX8S2La/jP796DS740IfhLS6D3e3Fa69vwze/fT2ee+U1fObSS/Efl7t1hfEAACAASURBVH4aFcWeCQD97ewM7/j3PgKgq3yaqyGaqEwTrSpRIYgnmfo9MQSOS7//7W+watUDWHHSSpxxzlmoqKpE54GDuO/++7Bty1blhX/4ggsEJNO+nXUKuneSJBIaCwgU/91vfoMPf+RiLDx2CdqmT5czF4FyPgjAX3/99bIt/8EPfoCnn34ak5onac/J/TNJ5+vWrRPYfu1/fg0rlq/AA398QED0kiVLcOaZZ2JqW6vqbE8/84zA9fe+770497z3S4nOfWo+mo71wMJcfripl2Q15v74xz/WZ1EBz7E27/CRH+M4FhPX4Hz1+JNP4IYbbsC3v/1tLF26VLUDrle4D867lXH8zQPoBMdpqX711VcLUH9s9eO48gtfwKmnnKJ6O2v2r296HaeefAou/uhH8N3vfFfiUdbbX33tNXz04otx2ecvl9q+saFRd9rDDz+sSIlrv/ENrFi+HA89/BAO9R0y5AeKTy0W4UBOlwvLly3HpEnNh6PIFJmq+vnE10QL/KMt8BYAfV4NsnPmzsQJK5eipqpSGbF5AJ026rSOZLG+pWUStm7doiJ8VWUV/D6fBh9aKLD4TEZMS0urClrtb+7VJEo7SKpdqqprMG/+HClSmAvb092Lvfto4X5QAIjL7URZaYkKXCxaUuFLsIrATGVFCaZMacKixQtU6KTSvLGxDm6vG+lsGu27d2oCnjV7FmLjYXTu34cXnnsOu3YdQH9/Ak4XAUgu2uKmeFlSCofdg4aGZixctBh+XwkGh0bwy3vuhcftwzHHHIcXX3wZ+zr2C7QlkE+QgMUv8vUi0TTCUSsS6UJY7V4NBLSXJHhSUVmF+QsWGBtj2g55POjq6cGu9nYMDA5IZe4vKZGijNVUqhUJNhFAN5nGLJBnVLDl5xJAzQOmimql0jBLcDYp61Jm5NJOWBnovV0YGhxALBIWQC7b6hzQLuCAoJQAdCoXrUaBTntdl0fnZxaeJscwTnA2B6DzU1W4zwHozDxXXrmV+YcEOgzQTyDQqF5z4DkIBBlwjg9jqe3IKV9NXgcBdR4PeQQpqr7TtKsnUE7QjwNhiTLrqSaKxWmPn1W2rcfrV1GXqnNeF7fXowGTE4FRIZsc6XxMef7nv4jCydliUwUq9WYhgXID5jNHmko0Zdqbkqexb09nBNDlyQJ51SIzPmmdQvWXsbsel3VsMEAbdf4clp0KN8/cOFiytKZ3orS8BHX19airrVUWKIkanLQISBHcooOBrOJJWMhtFAigRyMxRELjCIyNYWx4WHbN4eAok6vh9zoQCY8iGQ/B6crC6WCxl0AVbY5dmDS5DqeduhyzZ07Frl3bBDLUVPvw9NrVAh6qKsrR1NSAIp8Xr770EkqL/Thp5QmKsD64vwOr7v8D6mqrccySRWie1CwG3K9//Suxx7jZqaqpxroX1+Gx1atx4kknYS6B9sYGPP/iOuxq343pM6YrIqKhsRG//83vsHnTFi1nWPhmf1q+dAVmzJyF5qZmvPLqa9iwfiO2bN6C6W0zsGzZCrRNmy4mXU93D35y89147LGndW2KfHaUFjtht9k1iQeCIal0nU4Hior9WHLcEpx+5mlobG5EaTkV4VaBGCEqzAoLFTFB8kIgFFIR/55f3qMNAPNZ33hju64DQQ3arLHoERwbE4mEGfXHHX8CGppaUOjwYmgwjK1vtOPuX/4O/YNBuVWExhMiE1msLkUz5PuJlm6KA+DtmrP7y2NcAtCzxgnh8HhvogjyKeGHE9MPA+vmHs7fxyZnPA+gG9W6HCLofKEIAjMmEHCQOtDjhZeODh6vbNnpmsGIBoIX/JkgO5/PDGM6b8g6HdD9zjiCwUESEsIivfBaerw++L1FcDgdsDJb1uOAw+OCy+uSMpPW7QQwjTI6KUICF312O4k+hvySw8WlqCShKA9ssq9zwZQnv1B9zadnUlkEx0hyKZD1NIdb/o3PS6cYe5EWoWmMVvQjw+qnHEepRiegze8Eb9n6tI03avQCZDNp9XHapKczCYTCIxgY7EK2gGAnrZfpoFAgAJ2uKcwrHhoc1H3mctkF3pQU+RRDQjcVZgnzc5i37ve5UV5aLLA+Gg3niFBAdXUFZGaRTQjcIXhOmzOHk23EeaJA4xYdR5iN7vE4BdjRjYL27sx05rFzkd/ZSUBzP/bt6dD1LCryazyqqa3HvAWLsGPXXnR29yOWMJbItK8eDzHvKapMYY47BJYJepp4iiwqyis1VxFoZN+hYnXm7NlIJBNybCAbnW1GIJgkmUSMtvnAQP8A9u3dK0KBJZsRC53QKm3enLnzYluEAmFZzpNuUuR3obSE9yUtvjkGRg4To3i8gUACo2NxlJU7ZcXMiBXOJSRojI3GdMyFhSYChPnIBNDzJDHOZaKx5NxTTJ8x4Hk+91y97i0KdK5B2D8JoFuyVKDbUFjghy3rQzpqR1NNC+bMXIS66nqUl5TD43YhGgvjUH8XnnvhicMW7gLQ3VlkrDkA3UYFeg5Atx0B0PMuAiIt5mzbSX8hmS7fUWThTpBPFvMmSoT27QWMFRCZyADqCxYtQnFZGQ7s70QklUbKYkMka0OajjAkqFlp8cdxOQEL30OuN1lloCNjiFpWSwKpZAg+Ly31PRgeHlCMDL+oVCYYTVeJYCCBocGI4dfRkSZLtx6jFgmFIiL0MVpkdCSE6Djt6wvUXwhsJ2IxrV9ogR4IxARUz53TilgkpPiQRDw/T6fxvnPOwYL587DuhWfR23MAqWQYK5Yfj+amBpFfOEbR6WTv3gHdC81NxbJVdLtdGDjUJ6eR/R0H5KzCNhwcGBQhDxkLhkd4D9F2ESgpLkYmbcXAYAQ+vxUl5S6t+2JxsrXHte60WFOG9S1HIZ54Bs3NTVi4aAF27W7XxpeRDGJIK7vcEFoYG0IiXUNDg9aTBND37t2DuroabVbZr6m24YMK8vz6gm2uWJ3cxpagNWNiOKbXyBXqkOIXxsfj2qTyM1jA5zp3aCgghTuJLoZ3QtW8T4RS5p3vP7Afk1umys3hkT/+ESNDQ7JxHxocUvTKoUP9qK+tk+PF7FmzNSaMjYyanEWB2wl4SMSyO9E/MCLwPBzJoqS0wsQgVVQqPujAwQPYtGmLfua6blrbdDQ1N2suYhvxnLkm6O3t07qb9w+je3xen0BuErm4meZcQUckCyOX4MhZfpoKSiQaQjQaQoyOHum4HrHYOOLJKJLpODxej8ZXOteQ2MB2GA0ElMXObsV1OocGO12pFKuUAtKMBIkjk0rCabfA46LlvEfkkUgkhXmzp6OpsQ6X/+A+s5pUVNA7JwP9791OTgDof2+LTTx/ogUmWuDd3gL5wnM+si2fYX00EM5CL/cKBP44nys/lRuUnEKd3/P/z78uT65+tyiR3+33wX91frymXMcQMGb27NEAOhVzdMN7NyrQ8yBLHuymEn3fvn1yqyGIzv2i8nxzfYFqSKrxqUKnMKO5uVlr28NilpxjZ175mI86eLv7yDsdQCcZnWTObJqxnWkU0M2Uzp2K2bTIgYz1CekFuFdMp6RCj4YC+O299+Kqq67B5JZWXPvt72L+wiV4Zu0aXPkfn5fQgOKae+75pUR0Dz30EL75za9rf//Le36BuXNm42c/vwPf+971aGyehLvuvBdz585WnNNv7/0lRkbHUFVZife+72wUFxUpe5l21KxfP/74aixZsgipRBy/+MUv8MObfgp/VTO+8/0fYtkxC+CkDXwB0NWxF1/98lVYu+ZJLD3uWFx22eU4bsWJSGYtuPnWO3Dbz+6Cr7wSV3zpizj3rDPhZE1oIgP9f/NwazwCDXJuojJz1pY5XYwI+awjstZn3OegmjBFVAODQ5g5eyaq62tF8Ga83Pbt2/GlL31JdeAbfvADRQ/brTbVkqlGpwKd+Az3xj/68Y/w6vr1KK+swIKFC1Vv4zh23XXX4dxzzxUITxeSr197LZ57/nm9p8jeOZX4hg0b8LnPfAZf/9q1eN9734et27Zi8+bNsjdvbW1V/yVe1NPbi2uu+Yqwhy988YtYvGSJ6prcI7NWTudLl4NxeRSVGUHgr3/9a9x3331Snn/iE584HDPD9YlxszMNJcc1ZPDoow/jhzfciC9+8Ys48z3vEWmAzyXOxffne/Nnbo45tvM4GUsyb/58uTA73V7c85t70VTfoBoUIyReevUVnHX6Gbjsiv/AF664Uq9nvWl3ezvOO+ccXHPt13Due89FeVmZxjKOObS0/+xnP4f3ve+9KKYoN52WwzH/TudCCoYoOmHdhu3Nq04MQH4beVvT/9U9YuLk//EWeAuAvriBAPpsnHjicpSXlSpTvH3Pm2hra5WKaOOG1wRs015l7z5aKw6ZgrzdIcCFIDktFplpUFlRJdvzl156WdmX7NRUGZVXVKGZWasOJ5KpNPr7BmTv2tnZpQIY7V9ramt1w3PwGBsdEZjCSd7roc1VFWbNmg6fzyMF+vwF81BeU4msoxCvPvc0xnK57Mx53Lplk0AUY52dQHv7fvT29Qt4IIOR1jXj4zE0N03Be846RyqVjo4DWP3EU1Knz5g+E+s3kA25H8PDHIBsymSlhVCB1S4APWv1I2Nhlqgd5eWVKC4pxsGDB2WZ0TK1TZJFWh57/T5Za3AQHh4dkfJKFu72QhUDmd8oBXrOwt0Ux40VhrJxpM4m6EObX6qpjZIynU4KHCegHouPIxQMoKenC8PDg0gyE17WGwTQ+Vxja0z1MgdaAwaYTC5m0ZLwcARANwVKFjulHsoB3AT1ZfkqBT/zaqlAp5rWqM1lNZ8hwGQeBAiZk85iq5wEbIW5jE+niuf5JY0AMWVoECTMZZrnrNwLCkzBn6o5WpxmmYdpLURRaTlKy8p1T3GB7fG4YS00wKMWzgQ+DN5tEmtzAKIpWr6l2+Ry56l8Zns6XLSX5zHbDHCZy1XOAxIC73jNsoDTbpe1/XiYKvCYiAdkjvG+ZRuOjTFjk4Vl5p+OCFTkhEQrE4LJUyZPRl1dNUrLmM9p2pIgJgvofC8Wg3lOzFPm/6nyYnGYVucsmMfGo8oTJihA2xiyQ60FtK9OkUuHSHgM6dQ4fF4q0ghM8T4YF4De0tqAU08+AdOnTcbGDS8inQ6ivNSBF194Gn29nagsL8PUlinKad71xnblmJ56yskY6O3DG9u24KEH/4TWlilYufIETJoyGbt278JdP78Tp59xhlh1peXleO6F5/HoY4/ijDPOwNx582Th/Py6F7Bj9y6x5jj5E0C/5557sHXzVrH+ONkXFRVjwfyFsnhvaGjEs88+LyeLof5BNDY2Y9bM2VKvK0Ospxt33/UrrF37nGIaiou8KC8rgt1qF+A3NDwksoi/yI8pUydj/sL5WHzsYjRNblY/JADFqAleHyqlnS46X9ikpiOAfuedd6LYX4y62nplKPO619c1mEgFqxXFJX6NaR53EY5fdiImt0yH11eG4eFxbNn6Jm657W6MBuIoK6tH/+CYMtCdLr+IJ5zMTVq3EC2NqYb7kVOiS1RuwDsTC5Bb/glsz8cjGB5lzm7BqGZl/25IK8pLz6erH6VC1+9ztu/M/uHAkmGOOC3VZelOZTqBaZOV7nZ7lNtbVMxsc58UxFa7Xfe9QHefV5m9Xq8Z34eHA+jo6MGBgweldnY5XGJv1jY2oLKuGnaXE6FIWNeQKtPyMjfcbro5UDFJZjr7HpWZBJU4vhgVvazaFWlh+ma+XajClosEQXKeThaIRY2dM+cCRl3QIp3djP/nmxHoiozHxIyOjBsiCrO4SCCjEp5XhoQVWqUTOOcYzIWZrLELslJ6W2wZZC0JBALD6B84pGIA50++xucn85oK1pAWhATdCczTnp1ZzD6qUj1OuN1OgeclxQS5KmXpTjIMAX2qsEkY87hzivwCKuIJ6kMgOoFzPtiGtDMvKy1GaWkRiov96Onu1CM8HkaR3yfSG4lxVH1v3bJNQB6VomT8E5wqLa9E/8AoevuH0N3bh1iMc0AKo8MjsNHuvKxcLuG0bOY8T4CLgByJTALU0xkRgWrr6xQFMDQyjI79B3LxFwW5mJMU4pE4xkbHBEz2HzqE+toaeJwOOQJwoyucMZdFT0IA40miVK7HUigr9aK+rkzrAfaLgQGqaUkUIDAaQyRGpShQWemV/fJogAAZNwAFCIdTAioJfjJ+w+n0oLyM8RgmdoTEEEUg/BULdwOeH3no/xbOWwTQ03BQgS4LdxvsBNDhQybmQHPtVMydtRj11Y0oLzUAeig8ip6eA3j+xadwoPtNhKJDcPkssLkzyFgIoGdQYMsgmUnITZ6ONFRek1x2tIV7JsuxnpnkPK4jALoZMwjgkuhiinUE0G12p1xwOOfyvZadsAKl5RXYsWMXEvwghwuBGIF0qpLJ3C/Qe3MsKOC8l0rBZs3AUZiF2wHExscwOtqHzs43FcNQVVWCAhIbouMYHBzR/WPGFRvCoTRGhhOw2gtQ6LCh0OHSGERyXjAYFVmmqMiNSDiqtUeh3axhtJHkJijDPmcT4Dt9WhsuvPDDIoM8/NBD6Njfp41ScZFdeX2nn3Ya/vTHVdixfTOGh3pwyskr9Rpu2Ox0N7BYtLkcDwcRiYTEUqbifHhoEK+99hpe37gRDfX1Uk2zyElWOedoRbvQok1W4SRhuFFWXqY+TMV4y9SpIsVxA01lMyMj2Af7B/pFsGQfXbxkEd537nsRjUUxPDyk99+5czcOHOxCbW21sh4Fztrt8Pn9cm8ie7u7u0vEG7o1cTzh3/mQG4ONih3jFsRjI1mvt6dPBAau74yyLXNYmR2LJeXEwXugsqIC4XAae9pZKGhAdW0xQuPjaJrUjDlz52DWzFlSjvf09sDn8WstuW3rVhGmuJ4MBYLo6epRdmVTQyNmTJ+BmdNnaI4ieYgFAYLbXLfIpSeZlI18aDwFFLjhdBeJJElHGLpcsIja3r4HwVBYhMjq6hptkhlfEIlGZBs/MjamdRLXyGOBoOIlOH9zzuP6i+3An0n2DI6NIxyMas7i2pkq80QqqmijRDKKDJIosGTg8ZDgxREopTGTLiMkSxC8p4Xcwa4urePpxqF89VQ653SUEYBeU1UEuw0YHhyDww74PAT1eU4pHDgYxNyZdWioK8VtD2+eAND/8d3rxCsnWmCiBSZa4B3ZAkeDnnKuU5SbcSjkfoZzM9czhiBvLN75lVfN8vV55TrndlOzMGs+s/48qs7xjmyBf+yg8oX6/Dn+Y+/yP+dVcuSJx9He3i4Anba2vC9oazt79mzU19cfvvb/LFD47W69/L2dt/rlPU0LYa5/CRIRbOHaT45l3J+kUqqVsU60YsUKZeiSUJoHy/Pvx+f9M2zbj26fdzyAnlMcGPp0PrLS1IJyPoa5+DvuX81vuG6ORyOqx33jG99AY2MTvn/993Hsccdi7VNrcOWVV2BgcBAzZ8zA2rVrNHYxe/iqq67S9XrssUd1727a9DquuupqrN+wARddeLHehyKn2277qfYltG+++uqrNAbS4pkK1a6uLnziE/8ql4GTTz4Jq+6/H3f/6jeobm7B9TfcgPlz5yIZCcFN0VUqiV/d9XP8/M6foa+3B6eddhpmz1uAUCyOx55ci4HhUXz4Yx/Hhy++GJMa6gS6TwDob3fvfme/vzEUZEU/LzvKGQuaWVUArFGhm/mWdRM+mUJORewWWiQISaSSmoM5blGFzXofQeiysjLVSDi/8zUUSLJ/MKqQwklapG/fsUNRxjNnzZTIjNFWHO+ZO/7kk0/iC1dcgRdfflljHD+bawK+36oHVkmlzgz0ZUuXak/MsZN/51rBuDFShBDC9773Pby+aZNs08866yzVqYn1EPshxsRz5PjKMXRoaEg26DwHHgMV5fn1yF9ezawcLZ98fDVu/slP8NnPfVbOD8SXeIxOt1sxl6ofU6QJyImUQtYPnn8BZs6cjlnz5uGZdS/iC1dfjX+5+KMIhkMo8vnRvm8PTli6DF/+z6/i05/8lES2rC0c6DyI9551Fr76ta+pnZx2h2z2n336adm2X3rppTjrPWfJzY9OvhzHVKf6K1Eniu7VSDChQH9n99Z3+tG9BUBfUI1s27QpWLxkviwY2em6e7pkp8Ls89c3bRR7g4A6AXQyc5T5kEprQjx4oFMqQxbOWIxm0ZS5jh0d+7G/oxPJtBXlldWYMXuGsbiMJzHYP4jOzm50dvWIHcOCPxWvVOCQDcTCOm1FCXLU1RYL6Dvu+GNQWlIEf5EXk1smw1vkVX7hxldfRmhsBAvmz0d/bw92b98hW+Z+AgHdg+jqHpJCqbW1DvX1LMaVYd++Ayryn3LK6RgLhLB//0Fs2LhJ9uSNTc0Cyzo7ezAyGlKbEPAk487rL0UqbUXPQBhdvSPYf7APRcUlGkC7erpVrGyZ2or+wQEEQkGBT1RqMvubIJXD7dLzCaATXWFR8C8A9LSx3VBBX3bExjKcoIxxnyCYbWzZqUgkYEMbYlq4E0CnpSkHTKmQcnm3HNRtUoMTKMvbQTNv14DnyhtlJjnz0PUaAu9Gtc6BV2AVHWHJGnKaTFkqso4AgDn1ecYAghZwwC5EIdWkVAnlCtDKypTOUGIssYao5tE+kkpYWkvbHCr2W6x2tQ8tzFls93j88BWVoKSsXAVVFrypAGKWc/7rCNB4BDg/YmGd94M2zz48zopsYaxQSRQ5nJ0tsO4oy9ycladRoBPAsqkgHQkzm5VW1hGpwaj4pJU1AfTweEgbJX4WleVk09KWihsDWh2zoE7lu7EJVSMczlDnZEYFFAu+wRCV7AEEg2GBRVRyphJJpKi8SyZgZf6IpQBOh1UARjrBYxlDNh2B30elahqWgjgSiSCKihyY2tqIk1cuw5QpDVj3whogE0Z9rR/PP/skOg90KE5hepuJcDiwdx9qq6pwworl6DpwALt37cL6117D5ElNOGbJYtQ3NmDXm7twzy9/gdNOPx3HL10KX5EfL770kmxqVp60Uvkm1XU1eG3jBuzt2IvJU6boQasy2tFs27pNzhCcPMtKyzFr1mxMFsGgHk89tQY7d+ySOrSmplYWN01NzVLxv9nejsceXS3FGhX6Ip5w8ZMukKqbDc/FDNXnbdOnoXV6K6ZOm6qcbjpY0LniUH8/wpFxTJ7aKsVYNpUWsWf9+o247w/3632KfEUYGw0IaKNtLLOsXU4HZs2eDg+V2S4Plq84GU2T2+BwFKGzcwAbN+3Eb37/J4TH0ygrq0P/UBCRaAoWq5MwoVGhH5V//mduy3lMPE+RPDrzPAeIH1aeSzV7BFA30QkmPiGvNpeq9vDrjAL1sKV7DlgnKYZAHQEvA7ZQxWeUkVQNenw+ATo+5iXLNtchwpHD4ZJ6nyprjlEcpEiI4ZgbCo1gLBiQ+jcUjmA8GkVJZTl8JcVSF5qsXFq5s9BE8J5AOO2HmZNM4I3jJuMHOA7ltkE5QozU70dZu8t+PWftriAJotc8Z1Oj0tnz1lC2rXFtMmMdoxpoRx+JYGyUqnRj7R4Jh4XYE5iSAh2GlMXcZS6m+cYFlhQKrDSmp13wOHp6u/V6KkQFsIvwlBQoLjvyRFQkg4ryYkWTEDjnw1LA8b1AsQgEQvn5smkvtElNzlwwgjS0v+bz6CTCcQMWKiFNlAf/73Ta9aDanXMCwWeS0GjVTpULFfe0puqi/XEuA53jFsf0krIyROJphMJRDI2OaSNAxfnIMFX6AQTHwmKwetyMRPEgHAxhdDQg8hxJF6HwuMAmZhbTWYQbB4JOJF7wXuGsw/Gf8xodIoYGBrV4b6itlXI+FBzVGEayQ2BsSKp0v5cW91EkElS/E0Cn+0wNFiyYpzXDWGBMdtcE8vfv78LoWBDReFwgqdSqyQKRsApgQ4LCd7maZ5FM8Kagbb5HcxnvN7qqyKI+T7jKRR4Yf4V8LuVbQHTeRwVUgmdgp7NE2o5E1IpC+KRAz1CBXjcVc6lAr2qQAp0Aa3ic5IODWPfy0zjY045wfAhOrwU2lwHQC+xHAejsrXSoSRmXlsNzEhXo7B+MGThMlflzC3euMziPKC87B6Bb7YWac2PxJNpmTJeLS0/vITi8friLSzE8nkQia4PN4UGGlhkZWufbBZ5nknG5IfjchSgvdWNs5BD6D3Wiu7sdyWREEQIuJy28khgZDmgtoIKxxYnx8TRGR6Ky5ZbjDos2IpzR6YWW7Mwo9wi0Zn/MxzNwbKMDAjdHJFASRCfoe+wxx6C3tx+vvbZBJAruD0mwOP2009HW2oYnH1+DwcEeOB1p2Q4KfM7NBX6/V+NKYGwUfX29mDljGqqrKpTntWXzJhXzuO4jq5ouJ1yf0MGBqgmTYW9FX9+AmOe0EeNGkoU8gsB0R9DmNxcv1N3Vif7Bfq0N6Jw0b8E8LF+xTPdud3e31EcFFiuKioulYOe6LZVIw+5y615u37Vbm3oSBUn+4XzP98oTBmnjzk2rk/n0blrFe9XnSEIgsMw4pT3tXN/uREN9hezJOcYHAiTkjevWDgZi6DsURENjBfzFbowGxzFz1nQsOWah2XznNqbxaBzjoXGp50ZHRhEYCyAWSYiENDY6hKbGBkxqbkZJUZGuGRn4s2bNRHlZhZ7D35F0FY1lkEjbkM66RCpjXA/naY45dJ3qHxjQNeWonXd4UqZ7bh7k/ctj4rp1ZHRU0S8s0glAz9DGjeMjFTam3zDKg/M2r1MoHEA8EZX6PBoLCTx3uY3DVmV1OTw+l5y2SM5gjj0LHVzT7Ni5C3v27kNXZw+GhkYQHo8aAoPm6BQchSQ3ccxMKBrASzcQtxuR8RQG+sM49pg5qK+twFduefBwcXxCgf5O3yxPHN9EC0y0wEQL/O0tkAfR86D30QB6Xl3L55AEzy+uj1gUZxE8Dxzy929VrmtvM2Hj/rdfiHfwM3mdCWTQ4pa2vXkAnUrAuXMZi9fwZ2uEPKn+HXxKf9OhGdcyE4mTJ5FQF51IgwAAIABJREFUqcg1MO2Eue5mvCFrZqyXTZs2TeA5gVnjEuU+/DlsE8VZaY9OVzwTufXPaKt3OoD+t1wMnoOUrlYKJUwtmjXLe+75Fa773vcwqbkRP735FixatEDRrVSddnZ24rjjjsNdd92lfQaBQQLiJHzce++9ym/mmnjNmjVS2BIgJ0bAa8nP+8xnPqOcY7oJEMDj7z772c8KQOTPFET95je/ETD/h1V/QuPUafjGd76JYxYtRHg0gMKCLMqK/ejs2Ifnn30WTzz2mID6kbEA4pksmlpacfZ578eZ7ztP+ch+tzMHoP8tLTLxnHdjC+Q1cwZAPVIL/HMVuqwthUXxwXGFDmevvfqqCOsrT14Ji80iAJ1uZL09vcohZ/3qt7/9re5bzs28z0dHR1UrYL2S5CiOR4xhk4jBahUZ/YV1L+BjH/uYgOCLLroIL7zwghTgN954I0479TStB4hFcI7g7zhH3Pzjn6BlyhTlp7N2x30pj4Xvz77Ifkar9L179woQ57iZX0fkQWVTV+G+2aHx9uabb9Zr6QJBVfzRRLY/vxcYiRnBow8/jJ/+9BZ84QtfwFlnny2VPYWixHfotMe4XNZR2X52pxPrX3kVn/i3f8fnP38pTjr1VHzzuuuw72Anfnb7zyQ8cLldEgfQYeTyyy/HJz/5SUWHhiNh1UbOfs978J/XXov3n/d+2c8zT3n9q6/hK1/+ss6RGeeswfArnxtv6r5/+aVyntw3Jug078Z+/s87p7cA6IuqbdmGphpMmzEZ1ZVVWtCPjo2gpqZSuY20jCBYOXPWDLz55m6pQJobm6Wo5WKHwBKBFg4ezE1lMb24pBQH93dh5649iEQLUFFdg/mL56hozQyUoYEhAdSdXb0qarMYPnlyA3xeY//Q2021RwBjwQSmt1Zj0aIZOOXUk6TQo81kSUWJFHipeAS7du5QQXHmrFkYDwbQ1dGBHdvfwM6de7BrVyeCoaQGiaVLZ6GhvhZutxfbd+yErdCBRYuWIBAIo7unD3va96qQToC2q6tbahMCo7SknDdvvqzdK6vqBIC9vm0vXt24Hc+ve1UgUmlZKQaGBpUfzIl7+84dOHCwU6pJDiTMbyToy4xlf0mpBh2Ce0mCphy0rSwmHrFwl+LJahO4Q/CchT+CUwRQ/hqA3tPTjZGRYdnxKEM4D6AnqWqmOllGr7lFp5FnK9vYYZS/BFFoqUqWTy4CVqwf3g8G8DZwn93pkmU7lae8ngTqLDL3Nqpa/kx1OkFwu+yYHcot55sKiM8lj1Adas6ZLEg2g1XtYKU9fKGxek/QQj0DFJWWoay8EpVVNWpDWmxSscb3o8IwTeVtHiKUFbYByFj4PvI9J0nPKXmVjZ0D0qVMFf0sr24lXkAWbM6yWYQCQyzgtaC1MW3nCWSzKJy3UCVwrpzhkWGBrMQ1ee+Vl5eBcQjTp0+XWwGvDYkqnFT5WgLlVAxy4uS140RLkkQoHETfoW5NymSYsRhOBRio8mdbppiHzpxRwG4tgNvlENCWiIaQiAdRkI3B76eTAS1YoojHx1BUZEfr1CasWHEsmhqrsXbNI7AURNAyqRLPPf0E9nfskU3NjOnTMLmpCd1d3agsK9ci9uCBA3p0dXaqWM7iOAkBb7a/iT/84fc46eSTZB3DvOwNGzdqocD/T5sxHXUNDdi6fRs6uzulbmOmCYkEd9zxM9mj19RUo7S0DBUVVcqxpXKNgPnqx1bLVreoqET20ATd+Xva3HIRwAcBbwKEVJ2HgiHEQjF43T4B7XanHf5iP1paW1BbV4vy6kpUVJYrliI0HsJIYEwqzRlz5mpBko7FsXnzFrz68mt4eu2zAhAJJDoKWeQwNs8RqnqLvFi2/FipsqngPWHlqahrmIJUyoY3tu/F+o3b8dzz6xGLA76iCinRx6O0GuYEzv5CAN16OG7AAOjcAB4B6/KTglkAHc2uy9mwa1WQ+/kwQJ6D0wii58B0ZZznbN3NbZ4D0HM2sryf2P+5sCIByrhQEMiiSiIrkJHuGrTXYcwF4xKYMV1dVYfi4lKpZA24TEDZKlC8oqIUHq8N6UwKB/YPY8fOdryxYyestNMvLUF9Q4MWUWzzvN0h7/viYq/UgDZrAaLxJOIJWpw7BSYrD1rZ8IZVzeFTLhYkGWlDSLCEdkwc23jOxhlD44D+RnZpgRTc7DMC1HPjBd8jHkuLvMUs4KGBAbEuOf65HTwejnkmWoTzDQEyWv8m0zEUlfjhdBUiFApgcKAf/f19SCWZ80amqMlrB6M3klG4XYUoLvbILYEgelGRC7FoGIl4BJUVZQL4aeHOc3Y5GXVhEbtTx8KM80Ja0hMgzsV55JTtyRStoNnPCagzPzyh59bU1ujYE7wRRQIwZAGNbcmkXC14bRk/UmCzI5mBwCGOAZyHensOoWPvAeza0Q6/zwM/7Y3tTo1D7BdVVdW69vsPHFRGMhWzdFYZGR1B/+BgLpaCcStZkU1KS8owqXESBvr7pTyoLC+Hy1EoNTBtj92OQvT3dev4/R4XUilaIydFKCgtoa11HU4+eSXqG+oErPf09mHfvg5s2rxJi+7h0VGR9NJZkrE8KLSb+Y2uDMYphcUrkhl4U9CJxajPC+2M/8iRxY7ebRkvksPM1sMW7roPcxbvtNW3OJBNFSI+boEt64U160Um6kBjbQvmzFiIuqp6lBaXCYAdjwRwqL8TL7/6LDp792A8MSwA3erMIG2Jw0IAvZCRJlSgZ9Sn6LBh3BfoUkNHhD/PQP8LC3dQsW2Xxdc4FdxU2Rc6YHM6BKBHYwl4/D4R5/i+pVU1KKmswdB4AvGMFVa7G/FITIQiHnM2lUQ6zmzyApQWu1BfU4bBgS709TIq5yBGRwcRDgVls083DdqEs21JzLE7vIhGUxgbDaPQ4daxRBJUADN/mnZlVn0GoyP0OzqqiByg5Y6yvjkvFvt9ygjn3EkwOxiMoL9/FH5vodTrzOKrrKzWZ256fQcKbRk0N5bJzYHEQoLv5RVlKC+nWtkiksmhQ92YyfmprkZjace+Pdi7p12ANedk5r/z2LmmqauuEnhPgtnu3btRWVmFD51/geZmroVJnqNjEf+e0vwdwKG+HinReRfNnDUNrW1TRQClMw1zUMlMnzZ9uuZJrhM5Zidod+4vRv/QMO7/3e8Vl0R1RigwJgv6YMC8n4kpGdOIzrGbkQycH1l4pCKba8ju7l6sWfMK7r13NY4/biamTKlT7M7YWBADA8Po6T6EYCCstRbnbS6EguEoZs+ZgYWL56Cnu0vrouqaGowOj4rIx9u+/1A/Og90IZXkOEo1vhXNjQ2oqapSdEVwLCCQXWuEigpltnOvwO8+fxlg9SKWcmBoJIhQmGMliVp25cdxj8HIJbpgkAjDjTn7Lecfkrg4hun5TpcKByTTkcRGkg4t7GQBSjV+LAmPy4uSolJZwMk6d3QYsVgYkWgQocgYrLas5vJjj1uM1rYpqKquUAGPxGE6SNHC/uyzz9F6ZsuWN+TW0NXdi5GRMTlvyBmqII1QkM5cSZSVuuFlnJCDfzNr+FgkhtPPOB0NdQ049zPf+rPiOAsIHR0dKrawEEklANc5RxeL/3mbw7/9k/JAEV+RL1qQqLNjxw48//zzsmW95JJLVOhhVMDbbav6tx/5xDMnWmCiBSZa4O1tATNHkfBqrNmPVpJzf8X5n/sd7n9YI8iDgPm90ISF+9t7ff5fvjvvBc6VXEMSbMwD6B/84Acxf/58gcX5e0aKyL8CCvy/PId/9LN5f7O2wL1J/h4nkWDjxo1gHjydPFkTY12JOb9UUrIWROepPOibB8rzxyBhUCaj9fBEBvrfdmUOC4iotGXUJwU7yQReevElrFm7FnU11fjAeefJqY7XhGIY7nEY1UpAkGs6OijccccdInx86EMf0u/yYDlBP97bvNYc3zgeMmeZ14cAIMFB/o3rRK4X84QiAuxc0z/z/Do4/UU46fQz0DplEpwk8tIu2lGILB2+Egk5ha1duxbB8XGkCyxomzkTx5+4EuXVddpHOBlVOqE5/dtuiHfps/4WAF0ufjnMgDV9bh4Jjt944w8liPnmt7+JKVNbRPLmPcvY4mu+eg0a6htEFOF9z/IrwXd+cU/He/yb3/qmcsm5t+MYNTg4iNqaWlx19VV48MEHBYYTuKYL6nnnnSe31q985Su6/8vLykXo/9AFF2D6jBm49LOfQ2NDAz796U+LyEILee4V2a84lvJ4CcgTzCfZhe/L/S77nsooFE3ETD2TfXDVqlUiwhCEpo08sYf/6ovuFA89+EfcfNNN6sc8Vr4/X0ckiDgEXXMpgGV9iZ+xYf16fO7/XIo77rgds+bOxebt2/Gv//7vWLlyJb7zre+oZr9t+za8/9xz8R9XXokLL7xQTpmMumWbUIH+ta9/HR8474Oq3dgtVgHon/rUp/DlL39Z7hNs+7xI5Og55a3nMgGgv0s7+D/9tN4CoL9vQXW2tKwENXXVmjTdHqpCYrJ9pSKQ6lKqZefNm4vXN7+O0ZERWRoPDbP41qOsAxasCVKwiEU1OjMTOzp60f7mQVRUV6C6tg51jU1giiYLt8ODBNC70HmwS+ojKosaGmrhlX1lRnneBCZZJKusKBK4vmDhXEyZTOCtVkoRKu0ISvT29qjISfA9NDaK/p4e7O/Yj8GBIWVrskgYCtMOslCFqbr6BmWhU4leWVEtW/VAIIQd23dKjc7iP4+NFrXsmPPmLcDxxx+PY487HuUVNUwBRfuBQ9i4eSdWP/GMitu0nR4dG4OvqFgK9A2vb8TuPe2yeXTR/ri4GF5fEXz+YvhKSoxFOHMpWASXnbo1lylsMtCNfbtNYDZRIoK2VGTRMlYW7qmkKTJT+RgbR0Bqpi6MDA/ruco7z+VgGqCEqhzmlR9Rk3PEpwKPyjsiUwQBCaTQttgULakmc0qBxMIkQWMuXEkIIHolsEyqdhtsBbSkL5RtO8F1K3+28RzsJofSWijAnUVaMrNMLjrbwEhtMwLAc9MYNwsE/CxWqV69RcXwF5N8UCrXgEIn389qrHmVfcENhskY5V6ViiOC25o4pZzPCrwxcbaa5YwVmqx9DBhnd5jvFNxROcvj5PEqH0gAP1Xyhj0r5XwyhbHhMRWIaXFMSxeqoIx9KI/HZG6wkF5RUS77f+a3UmXHSZjXRtnOuYmN8y4/n59Ba1lOwIODhxAMEdxNqiBN4IDHwrZ12JgbXKBrQltpKgULMrTpL1CWERXo6XQEVktS4ILNxjxnAg8hlJS40Dq1EccvXYy6unIB6JlEAPU1Rdi86RX09/VIsdo2dSoaauuVm+x1udE6pQXdXQRMDLg4Y8Z0LF60CB6fVwVgskiPX3q81OYFHDd27cKWbVulNJ80ZQqaWyZhy9at2H/wAJonT0JlVZWKxD/72c+xa+cuOVBQgVdZUYnp02do00T71kcefgQ7duyUjTg3lpOnTJb1NBms69atw/4DB7TgoD0Or0FfTx96D/ahtroO55x1Djx+L5xuKmxLdH9bCq3wFfsFoDO/GHRIcDikrmWf44XYvnU7tm15QwXzjr0d6O/tlwUs7x8q+3itaFneMrURXr8XXn8RVp50OsrKa9E/EMDzL6zHhtd3oH+IwARBcifSWTuyBXRM4EKF+TIGPOfDFJfz5lpG8Wp8GuQTbdTkAsRzSeiyXzc/m+8GNCf4IsOqw1wRk3HO/sL+r+iGvF5VN5x5oj45t9I8EnNggHmOA8pJF8GFfdfET/B4eE18vmKUV1RIAUgykckQKpBq2+NjlqwTiURW7gnDo2MYGhtDIBxWNjaVk7zX2D+4EPL6fEK6CUyyPxOUdjrp9GDOlCxQAuskI5o4i9wp5Pq3eZZ6lbFap627GNbG4j1PmjEMIfM4os3na6lKDWNUfXtEJBgCz0lGWsQTOQt3E4FhdxYiFo9gcLgf5eWlihahNUVgbASDA4eUc03AHOBmL4pkKoJshuBOVhm5bnchfD4XSksJmqVhs2RRW1spkJwAOvPRZabAuA6qf9Mpk/UuAgAzz03uOdXWnNuY2cvvVL6TbNV1cD/iiRiWn3QSHIU2DPb0CNygAp13Ek+eIBXnOp4PIzEKCgsRjsZwsLNbZJ+2lql48skXMNB3CH6PXUSF0uISLFm8RExRvs7r8aFj/3488shjmlOrampRUkoigA3JjMkk4p3M603rd1q6zZw+C50HDuLxxx8XkYHq/Hg0jPqaajTWViMWZR56Cm6HDYGxYdnq0+7e7/OitKwYs2fPlOtLOpPUfE2r6ldfexVvbN+Bvfv2IZmmRX8BwuPmHuZ9xjmRBUsz9xBQN5btBFs5B/I7AXbOl2JniGSSu0mOIrUcsXHnexsXAPqc2wocyAhALxCAbst4kYnZ0Vg7FXOmL0JNZa2APAJr4+NjAtBf2fA8eg7tQzQ1BrsbOQA9Bos9CyakJDNxzb2crEgEIdAtBboIXClZx5tZk32frWwYY+a4M1J6a36lywvnCz6Tv7OY2JXRYEAdqaa2AUVlFXD6SzCesiLFedzmRDwSFYHP43QJQE/FY4pZKCnKAeiD3eg/dBCjI32y0+d1oDLd5aLdOUCrcAL/Xk8JEvEsRkfDIrtxfqe6N5qMCxynQwHXGVSZc0NIshpvUcakOB0kLlmkvKZ9N8F2zqP8vcggtCSzmKgF9QeSBGi3nsrAbrOInEGbdmZTk01eLmKPG12dfUin4vAX2UQ8Y3uMjMZFZkknmWFOVbdNZBXGA4yPMyfQgfJyxiF40dMzqGs5c0YbYowQCASlmuZGj4Cs1+9BKpNE/6FeZdnz97V11aioqhDhkvM5i6iBENecXBeRPERnnSK4PT6UljGDHWh/s93EHBUVKQuea12u91xup85HmWZWYxVLcg9/R6cbOgtx0844nvXrd+Lhh9bh1FOPkZsTz3VsjJvUQWzd0i4SjcdtlyuBCA0OC+rqa/QYOHRIYwXJbl4PYyksWmeOjYzpnA8zFDMZTGpuUg56PvKC6yTT7wwAHhgdkwW6y1OMApuPPRzh8STiSY73ZmPPc2W7aE+RzkiZX1xaKnIdlfUOp0OKJbpOkEDFAgFBCJfHrXU+i3zs8/xsEhuKfcWoLKtARVmpCqxDI0O6H8YjYwiGR0RE8hd7cMwxizC1dQoqq8qVx7h56xY56Zx22hk4+ywC6K9rPbBz5y7jTkUAXaQ6zuHshzGUlXkwfVoL3C6njn3g0IDu2WQ8iX/9+L9iWts0zDzpoj8rjk8A6P/0HfDEB060wEQLTLTA29oCR5OC8+ShvO006wXcH7P4zLmaKioCT4Y4b/Z9edA0D7xPqM/f1sv1T31zXlPWLBh7Q5Bxy5YtWvucf/75h7O+8wf0VrD4n3qgb8OH5QF01kD54H1NgJZtsHr1agFBXP8xNodWx6eeeqrqtlzj5ftGXmV+NCmP62BDpCRh+ogr5dtwCoeVmkd/Po8t//+8Gp71Qu5RCLg9+uijOgfWsKjA5nnnAf+84IlrfBJh+fp4yoiL3q4vRd5ZC5BIMnKL9ssZ1fy5X6ALFPfaiShdloyLWZ6gIMAsk9FxEkyUhbPTqXMhIMa6HK8B/25AeZNpn89Vzo+L+fuANUATW5VVHZVrdu3t6etENQH35ekU/i977xUs53neef475z45R2SAIAAmkBBJiVS0AkXbM/KMa0tjX7jK3rKnXLVle27Wu+sLz+xeeHfsG3tmq1wzs16tS+uVrGhZskyRlMQAEGAAiHhyzqFz7q3f8/Z3eIwVvfRYEiX6HKp1gIM+3d/39huffwpjRe1SjFXHfbNSttflzBNNJtU0a8GA/JGwsmUESVKU80TLmvtH1Y4Hr/uT3QLvBEDfO8NSNTFhgpTJ7Ojzn/8L/eVfflGPvf8x/bN//s/s7P7iiy/qhRde0EsvvaTf/e9/V5/85Cct+xxCHD975JFHjMQOmP7c88+ZUppIhIcefMjqpxBG/tOf/qnue+AB/Zvf+TeKJ+LmOPz7//b3jRDyL/7lv9RDDz1k8wPEks/92Z/pt37nd3Th/MMa6O83cjeW7kSlAmJDaCECATAeQguZ408//bTNNcyl1PyopUPM8lxuGIt//Md/bL+DK8RnP/vZPRHT232aiFW+8fWv6Y/+8A/127/9W/rEJz7RcqZDsU+9xrdHjIK8wnv81de/rl/91f9W/9fn/k899sQTKlaq+pP//T9abvz/+u//N/2r/+Zf6YWXX9CnP/lJ/dv/+X/R0z/7s1b/pyY0Nztrf0dV//M/+3MmysJ089LLF/Ubv/7r+r3f+z0D4plzmDu8zPa3U9EfAOg/2eP0p+fq7gbQ7+9pptIpK5CRwYjaHMAwZkXFhianJwwEvO/++/TyxZcNMKcQBJuGjQ9KFgNTfUFThATJFJVfqytbWlndtoJ3Z2+fuvtGRFW4TK7q1pbZYCwuLFihlQV0oL/Hin8AwGtrK6rXKma52dXVppHhAZ2654QOHRrV0GCfyyu0SAfAYafepdBZzGa0sbqmN9+4akABto+7mYyp5SluhiIppdt6dfjwkIHxhw8fNZXL+sambty4ZXmKFNCxl9/Z3bUJB/X5hfe9Tw8+eN5U0A2FNDW/rtffnNB3nnvBwKdYImGKWBREhw4f0auvv647U5OqAlyHQorEyMrsVUdnt1LtHaZkBTyuIK+2XCsU6C6PZg9Ap6DIqLfNCwA6YBZol8vZdvddV6HoCqoA6GRqogrcU6C3iu0GoAdCBqK5LHMHtqHGD4UA9AJmlWlWYgbUo3b3W5GagrVZjLcyu1DdsMB4bgOA40EACXuEzDYThRPgOu8H4MufsQ2lbT1wHkCOQr7ZS3vqc64xHGrZggTV3tmtDqw+Eklr41g8aYiXba5Q5NE2ptoF4HP2zGCizXor/aeVk0y7OoDQ5Uxbm++3cZcr1pKVSyar5eC2WONMyJ4iF8AJ4gJWpqtLK9rc2DRFFmQPPjcytNvSaVOZowbjQTYqRV76NoAWwDkAuttku1w0mJ/8G2AAnyWf49b2usrlgiIx8m9bttENn1nxo4b2kxmPAr9as/xzWAMhQMVGWbVyXv5mRcFAXfEYCrGKfCoqFKpakRcV2vnz59Tf36Fnn/krlfIb6moPaXbmtnKZbSXiCY0MDauro1Pzs3MGLFMYJ75hZ2vL1KPHjx0zuzEAsvn5ObNsf/AhitDHzEZ1dm5Gk1OT6u7tNct0QPRrN65rcXnJ2HyABXwm/+k//5nlYB09Om7t1dXZpTNnz2l8/JD6+vv01a9+zQ5X9L8jR47qzNmzOnH6HlPlf++5Z7WwsGgL7tjomNnDLi+u6MYbN3Vo5JB+7Vd/zYrg9CkAG/oKcQqhWLiVzSxF29oVjidUKxatPemXd25N2OP2zQlNTUxraWHJ+hX2wljYApzFE2ENDnWro6vN7hEAPZ7o0K3bs/rGXz+rK6/fUjzZrWo9pGLJZ1mv/mDMlLFkAqPCfAs8d84SJu2DoWG0HoPOXN/2oWLwgHKXhedB5/ut3D0Q3bkuOKAX8Jv5xkgmEF7o+S2mZCsqy/q6Z61mMwPPDQTNmt1U9xBvmJtaUQ4evM9r42CB4wifJy4BFtlg7+c3Rwse9BEsiXwBv1bXt7WxtaudXNbak7mNTSSkJotlsGzfkJvDIrwG4L67fn8Q8Nhn49xU6AagO+8J/m7cm1bMBesMtxkKA6o54N0s1fdU6/xyC0S3+cB5dzOeAMtLpbzlMeeyRQOLsCvOZ3OOxIJlciyquurKFyBnobINKeBrqFjIKZfdVa1eVL1aUq1WVLG4q1qlYDnR2PvyvVjMyCfcUSIGDqOgHR7qtxx3lOx7tu/VigF1EA3sZzyMUUDGtQw0TySjSqZiplqPRLDT92tna9Oee/LMaZvrNldWbJyx0YcUwOEXUsPU1Iy1+ejYqJqBgHKFomYXFjU+OqrR4RG9/NJr2lrfNjV8Z1tKw4P9OnP6jNkyA6hBHrt567Y+97k/VyKVVm/vgI0HcpGwcufTgZCUKxTU3d1rsQzjI+Oanp6xbDXuqQ6QWsrryPioThwZVzQcVCTst0zh5aV55XO76mhPG1EBlT77EYhIxFvw/lhrkV196fKrunr1ulLGCI4okyHzuGKHAyu6tFwa4vG0QsGocEGhr9q62FoTXdyBy8CyNaDVSd4qjng2gS4DHYU4IDoAerPqFOghJS0DvVmOaGzwuAHo/T0A6O2mss1kN7W0PKuLl7+rpdVpleq7BqD7I3XV/Q5AD4SJfqlYH6PjOgCdhyPUmQIdt4G9AkELQLeLdgQSVMoAs5BYsH+3SJRmXcFwxMiOcwsLavh8OnXqXgUiMVWYmyIpNYNcTNjGARsGHBhYY+rYhftqSsZD6ulKaXd31WzcM5k1bbFmbcG8jioSCtjeJ5Mtq1isK5VsU70eUCFfNVeJpt+neCquQgkr7bI6OzssL9occVrkMhweyqWSgca4UJSKRYsk4KDEcxgPfK6smczb7FsgjxgQa8+JuHHD3GPEH4Y3sSgQ0sra3dlRKNRUZ2fMHBcK+ZLtBSFG9Xa3qae3XfEYOaRNlYpVu/ZclrgH1vqCPZ/+hCMDbdOwPRbkFQB+v3r6uo1YQbQOXYr5Afv6dlTyfV0qlXGwqNn1spZt7+4YGQWipT2SEFidUtxcMIjbCYetHchUh+hKHADzJ+MXwt762rrtJzg871k0BkOanVvVq1fu6PxDZzUyMmB7t2KxYo4A169P2brJ/GHODcLSPKjh0SGNjA6bjT1rL+sDKqBYJKrt7S3rd0YEZC9WqaiQK2iwv98O+Ua8jEStmLWxsKBKsWDM+Hw2q23m0mxJW5maNjPsByPyB9w6wVROm1BApZ9z3719/errdw9IVhzOsZScnJqyzwvSHYQE9q7s2ZeWloxEwecMwTGdSKmH9aktbQf97cy2ze3YtxeKEEgguYZ14tQxDQ72KdWW1JVs+UEcAAAgAElEQVQrrxgpkH37o48+pg984EmbV27dntD09JzWVtdt7mQOsXVIzC9FtXfEdOTwmLkX0CcB0CEMQLr7jV//DT14/4MaO/+pAwD9p+e0fHClBy1w0AIHLfAPbgEPKLo7txyQj9oZdtXUBShuAxhRCObMc7c99HsRQN+vxt8Phr5tfmmL1f1ecTHh/gEKATcQHngAOupbwBPUg++Ve7174HhArEcI4TtOTKjwIVRjQUzbEOEHgI7aGUCK/eN+cMS5yzlRz4EC/R88Pdm5gZ0rLlVmhd9s2rmqYqTkkp19cB+zc2TL7p12Zs7izEX7A44DlrNPhwgKhsBZhn+jps+/A6RzJoHYylzHe7G/53V4HoC7Z0XNnMnvAaRH4gkValhBRxQJBlSr1FTO5RQJBk3sAoHczqdUf4IBA9ARAFDDsOpIo2HgufNdPfj6p9oC7whAx70Ce3MfdUK/xQfjJEffJOP8ue8+p7HxMfX295priHM0fsziCNKptGbnZvWVL39Z/+E//Af9T7/3e/q5n/s5q68xFv7kT/5EV65c0cjwsLkT4+RAbe33/92/U19fn9Vx7Ky6va3/8Xf/B3Myfvj8ec0vLNi8CIGIaI+x4WED2tk7EHMA8YrzOGsF1wkhi7XjQx/6kIHqjKPPf/7z+oM/+AM99dRT+s3f/E0j4TMmGX+oz1HHo2hHhe5FYbxdP0HY97WvfsWiGrCfB0Bn3Ho57OxduAar+4ZCJm785l//tanh/+iP/kgf/8QntJPL27n+6aefUmd3t/7w3/+h3rj6hpEMuA5yzcEecK9kf4RV/K/8yq8YKWCwf8Cy6p/7zrOm0sd2nrXBuycPRH/bPcSBhfs/1Sngh3zfdwHo7x8LNBkILH59/b0GYgDyAfgB0M7Nz6q7p1tnzp0x9gwD5oknnrAFk5xzlBiojk0hUyFjMK/lpVV7HkXpYqmqaKJdfYOHFIxg5SoD4ddW17S+tmYDjmIoYB2FRsDh3e1tU7FQEEWVNz42rBMnjqq/H6UjSpMdK7hjk9vT02UFWOw96+WKtlbX9Dff+pYpd1CkoEZiULHor202tLHt0/HDaV24cEafeuppzc8vGnNnZnbWwFOUO3MLi6bKoSB6zz2nde7cfTp1+h61d1AUDevOzIpuTc7r2vUJA8IhDSyvrFkREDubialpLS4vmzquiHKx3jCwvn9gyAB01HmAUJWaeZe3FOhO6Uyh2xTkKLgp+huAXmuxNZ3axQqaNdqXQigK9G1nX7uxYQsB90wRkftBiUUxGzU4ILojODtgLY4dcyRuduuoSQG6PCAK9aZTSsMwcjnBbH6M3WlKvYYDH0xlTm4xCnQQbMA+qtXONhpw3lmbOLt3s1p24nAHIPr9BtShgI8nkqZoBizn7+mODlOgoxoGCADcrBnRwEGM9j8AdYT6LYA+0Mox8QS8e5m2LYuWPeuivWHVVC6TU7nkbEE9ixNAPN6A+6S/sqkjIyifK1ie5/L8krK7u1YcpU1YVGGTY9U+NDxk44GiLoV7s3+3NkSBCugIO5PPrmgLp6n3NtftfThg12oV+5xR1EcTqO1hepbVwHa4AdhHmwbMMJ//EEEFyfvG1r5aUqmwq5AfRTqfO+rzgtQsKJUMqqcnpfGxfp09d1I9PWl9//t/o+z2omKhqvK5bbNLxgmCzFD60OLcvCkce7p7DYxA8Y6FTF9Pr+WdssFdWl62TcLZs2fNnr1YKml1fU2raytm29zd26PRQ+OamZvVVmbX1K2AJUQk/Pmff8GIOCdOjBtph4PS+fMPG+COSh1W8qVLF7WysmzK9AuPPqYzjzxsNuqXvvu8WcqTCz82NmrMiu2NHb38/Vd0ePSwfvu3fkfJdNr8uqFa1Jp1U8UCPVlEOlbfbR2KJFMGoAOC0I+Yv7Cnnbw9pfXVDW1tbGtrfcvs3HlAbCCVYGiky5w7RsbH9OSTH5U/ENPFV97QV7/2bV27PqWjx8+q3oxqJ1NVW0evfIGoMrmSGpAfGA9eTrcNBQB0l2ntQHSnJHXkEDfm7gbRzVGhlQvr/ZtpUQ0kdgA6ebAGnLe+O0C+5YG+b2mxaALYTCZ6d3EKZlFLRnQr15z5DCKM46IA6kH4aZoLBPNHe3uXBoeGLM/e7OCrZJQ1bSy3d6bV1ZXWDqBmBVWtX0QeMGctry7bwY35ZmhoyNYi+gL9CDcUrJkBiDzluXNrcLaIRnbx+Qx4DoVQonJtzLsOQGcN8QB0fg+ypD3qtLXjLOC6waQCsBSNsB4FLIu7XG4os1PT8uKSVpchzGzZxpj3BcAlx514AEgv2Dc3LIqBeaRuALCvWVW5lFU+v61Gvaj+3nZ1daYMpJucvK6NjWWpWVH/QJcBW0NDfVAZtLm5rkIua84TzP3YGg0ODKhcIkM4b4AyxKlqFZts2jdsIDogt4GIAZ8R0mCRb2ys2TzDmmHKh2zWSCfkE6+bE8yKrZ/n7jutKtl8lbJ2MhmVi0XVymRgS5sbeU1OrOnx953V6ZPjFh3R1dltYPjQ0Ijm5uf1F//PFwz4gyiWSKfNEp1+VK5WDSwkfoKIEzK3Q/6QKd9fu/Kq2czDTimXcjoyNqxTx49ooK9HqURMoUBTUxM3LV+5s7Ndhw+NaXx81NajfCFvc+fo2JhFClx+7VW9fPGKXnv1uk7de1KdXd0G3m5u7Wp7O6NSkVgCFNF1taW7FImQr+76J32hWChbX8dJ4Z0o0N0QYC1zQDZroGohVfJYTaUV9qXlq8YcgH7PQ+rvHlR7ut3ud2t7TQuLk7p05UWtrM+o3Mg4AD1cV81fdAB6hIiXksWcsMdoNj0Q3VOg78tAtyHQYoOYAt0B6Iwp+ikgI+B5ngzrUtHWV6IycAOh8HD//Q9qJ1fSyuauEp0DCkbTavpCZsfF3I+Dgc+iS6pq1shBrysRC6hSoV13VMjj1sD3jDkn0NcAGLd3yirkAWRjCmJx3wwrD9lMTUVTUSNVYLl9+PAhjY7Sl4ZaAGxMOztbmpyYsH3cwuKKgemJmMtXZ0/S1dVhkR3b27tGbopGQmprjxl4yXrMZ51KpNTf06vhoSHbY2J3/sbV65qYmNbISIeSSZxAalpeYayV1NXp09Ejozp16oRZjwMEc2AlAoH5weU13tCVK28oEg7Y3FEt1xWmsBSLqb+P8dswB4nB4QGbf2ZnZ0whHgj5tZvNq6u7XSdOHNb65qYRv1gfsSyH5OlIQhBgItYnIT4WS2U7VEIsGxoctP3G1PSk7U2dOqRu9wz5DCY6cyp7GM/anHmZOZr+3dnRq3CYPHoKYLgFBbW1tau6ZdDHzOGD6wyEfLrn9Ek98OB9lgXPgZs9MoQEYn3Ym2PLjqUcK1CpUND66ppSiYTt4/m3eHeXAh0duvXiiypvb+nIkcNmTQ/4/MqVq3rt2qSu3lywdTGZ7rTr4jNwUTUF2++xFySuhZgI4j5Qo7OuwPTH9YL7gCCHrTufOffO54VSnXHNNcXCYaUTSXMZsP0y54ZW9AbEROZrf8vGPRKF2NawfPpcPm9FhaPHTujUPfcacL6yvG4uVZCq6F/EE7Fnr9fLKpV35fNVFE+ElE6mrL9Vys6+HYLlv/71f60PvP8DOnLh0wcA+g/5SHvwcgctcNACBy3wk9QCbwegWx1qbc2ix6i7HTp0yAB0z8b9BwGOrEPvJQU65xDWegO5cEdrPd7OqtxT975XQGXun70KymRypAGP2b9ggw0IQp94L9m2e33aU5B7NQvv8wQowlUIcAk7d8511FHJ2/70pz9tADr1NO/LA9K9DHRPyf7jGv93k1x43582BTrzEyA0+2mrozRdBrTFJZmYCCdLyLhJG5/eePWUnl5OPeA45B/6szeOAdXZw/Nc3ofvgHzUQwH2eB6/x3vzunzR//nc+Zx57Ug8rkYwbNdTLZeNqKtqzcBzCMvUUjl/hWMxF1Hm9xtpX0G/qsQ3kc/c4K/Ob+/g659mC7wTAB2HR+raEO/pKzgSo3gGh1lcXNSlK5d05dVXTdgyMDRk8xIPI4iEI3bWBtD+4he/oH/+mc8YgM6ZD7c0SNx/+8zf6nvPf9ccAVGOAz5Tl0VUBDF+c2tTnR2dunbtmpGpvv+971rtjPf42M98zBxqqqXynosiY4d1A5AZHI7oL1wt7rvvPttL8O+MO14P+/jTp0+bWtsDvBlzgOfMu2B5xBTzxbh8uy9qkVffeN32LURrEJlMfYT9DOPaA+YZ3/ydNoEgxvsTwwF5gIjI5bUVvfH663ruuef1C7/wGXO8eOaZv7VrJ7edfRCuEhOTE/rGN/5ajz/+uO69916LsQsHgrr+5pv6i7/4CyMWnDlzxuYTJ0J0ZJ23u4cDBfo/zfH/w7/ruwD0CwO+JsrzI0cOKZlKGsDH4oT9dDAU0PTMlC2iR44d0c0bN22hRA0CS21nB2AxY8AOduBDw6OWeYodKkA04OOXvvptrazvqG9oWKFowmwXGfSbLevrRCymZIJs1ZQaTbcwojqqVsqq1yvq6+vSoXHylrF1HtLAQI9ZZKLywfoWUBM7zFg4pLZ40gpmq0tLpkCnmPb6G1ctTwGbYF8grmqNfMSCDo2P6oMf/ogWF5csQ5UsVUA9ci1v3rplFpGAN11d3errGzAboUg8aYXlqqLKFKqaW1xVAYvfat2Uez29vTpz5qzyxZKy+YKKxbKmZmc1PTun4eFRdff2K9UGgA7T2Nn0AKRTOPVAZcuPMPvzgOocMkz5XbOfYWVKoRxA1tlmeAA6CnQA9E2zIEEFii0t4LmB6HWYhlibYnvfyn31h5VA8ZRIK5HEGjNu6h6nXHMFeCxRwZbYTMGSMnt4U0/7zSYd5bwBbAaes/gE1WxgD+ssYj1LaRS0ZgNtObR77snOWjoUVIQ+kEqb1T1Z8am2lAFCDT+qYYrKTr1qSrxW3jkYpCcWrFZRiddMWQboS1t5Fs22gJq41Nm4G/zHn1sO2fycQjXKUgMcze7ZgRWFPIrwXVNtrq6tWfsWCnmViyWV8kUlInH1obAeGlJvb7fa2uMGOqLGdwCLU8wypmhHVOYsXvQrrFhZZHhAgiiWi1YcpyBu9tMBIN+KyrUsGi+3wLX+Y6NLug+59li5gyaaCg7gvVGRmlUhniP7vF7Nql7PWZ/v7k6orzetgYEOnTx5WB2dcb16+fsqFzbUFvcps7OuIna3fM5sXuXTxsqafXYs8OdO32vfFxdQebksI9T2yysrZm2DS8Xo+JgyuazW1te1vrnuLFg7OtTR1anJ2WkD57CToa9tbm7ry1/+urXvPfccs37HIsgmg0Uda/Bvf/tvLH90YWFOJwHQL7xPx+85aYX2V15+WVevvmGqMxSVAMr1Sk2F3ZJOnzyjX/rsL5uzgi8UUCQWUSBCtEDQVHbYIvvDITVbkQHBcNRYrsVsXtffvKlrr7+p1159XcVcmaQIZTN5I1rwwJ7b56+qozOqscMjOnHqpB599AnVGkG9+PKreuY7L2lickkj4yckX0K5YtNsa/2BqMoVPlck1C1bdo/RYQCYA+NAhOgDDqkGQPdIKV4WuvUuu19Pjb4fQGfs8evuQARZxtnAm50749AU23/3WGGHH7MVA1TE8tltqNjI2Xhv2aUzzj11OvOKw69bnurQOfwQRKIuyoPYhfYOG9t83tiyY2UPIQDbfB+54LWytnfz5uCB8wKuIRC4zMGho91Uh6gtYUfz+4xPxpWZVBu5yG2RLdsci/cQYHpTTdw6/Ni4m6m9bYx5LuPckWuYnTyCgU9BbOP9PI+289ncWa8yN3CgLJjytJgva2Od3OQtraysGhmoo6vL5oRKpaRYJCh/gNeo2aNRL6lW5SBZV0dbXOfOntDYWJe6u0J67bVrun37llaW55RKRY1cEE9wmIUBnjdwnA4AaMUagDKeDX6INrAYipZTAfbhQRmBgH6Drbn9bhNChIt/YL5j7TDbtVLZ3F84sMaicfvsEsmEKWMZn9h6E51htuCw0kMR5XYLWphfNQAzGYsqFgasj9ma39kJ63xHr1y5ot6+AQPQS5W6Aecohx1fyxXJWPf47Om3W5tbWpibVyqJhRUgXE7pRERdbSl1d6aViDpF//LyvB1CarWwjh4e0unTo7YfoW1yBay2Y4Z3Q1i7MzGl6alZHTp6zLLPl5c3tbmVVzZTdDEcRppoqqdnQIl42kWb4HoSCNn6Qafiz865/f/Pwt3xWRqqqs76DIBeD6taCCoSaFfU3yZfLa7xoRM6e8959XX1qS3VZp/hxuaSZucndOW1l7S6MadKM6NQrCkfALqvKF4qCIDeKFvMBGSxtwB08u3/bgb637Fwt/XOudbgBELxAlKS2dozN5ZLRmiBYLCyvmZEmWPHTylXqmozW1CsrU/+UELVBvQsqJE+I2gxhvxm+VCWD3cTf1WxqF/hMHuMvCpl1rGsETx2M7tGNonHOxQOpbRhxBPGhbPzJ1t67Mio5pcWjFTFYZUHhZjDhw4ZaAvYidPJwvyCze+A8u1tKa2vbymXzSudctbuNv4hGrH7gEQTDtuhloNpkH2JAjo0Nm7uBcwPb16/rsXFBX34I4+bW8sbb1xRJpsXivdopKmx0SED0C88ct4cFlZWVxSPxuywyNfzz39ff/VX37S4I3LK0qk2K9TUSii6t7SzvWOuR51dKUWiAZffjqNCLGw243193RodGzKG+W4uawdACuqra+vm4tHe2WVORU7lnLW9HPfIAwIG68LO9raxz61wld01G38O4+xl2Rf29/ftqdlQlxuZYXvXokPqNfY1NdunMIZtz8an2/ApmUooEA5YPvi5+8/oA0+834hpzBk3rl+3/TRgOXFJ7Nlp42q55NwBYJ+zWvnY+zVtnQ1EwlqcmjLyxYnjx+3fuadbE7NaXM1qK9tUMt2tWKLN1hQOwezhrJgHQSDizhG4feCigFqGTxqGOq9DkQ5HGcYhaw6FN7OA7O420gNW8+yNIKLuRX8EIEoVVanhAFC2PbT8zJsV63NW5IXIBuGuhoV8h9npb29h0V9Wtda0mJ96jTmV+CPWyqoiUX6nYnM3a2w4FFYizh68rkKupEcvvE9Hjx7Tf/f7f2L9yO1Hmy0i8kEG+g//oHvwigctcNACBy3w42uB/Xbbb2fhTrHXs3Bn7QccZC0397+3sXD3wLn3CqgK8EldxQPXqClZbGHIiV3uPpvebWv/4/tEfzTv5NlVA6CjugY0oQ0A0AEnUF//oHb40VzNj+dVuWf2Z3x5NuXeO0P8BOwBhMLWnv0w4wJABZUntVv2unx5duJWt2u5Ynpj58dzJ27vZhWEfTWUnzYAnUunlkI9BJc2j6TDHhvXvjpxmwaquXx5PjsvxpL5ir069+8B4XxnP84cxnmTGj/An6dW5/MDjEQc4RFoANo9u3vGPjnofKb8frlaV0VNOwNkdrNKx2MmdKAuntvNGjjJeZ5zj4kafD5FE9QCfMqXibUKKBwIqFn3ohF/XL3j4H1+klrgnQDoFiDbimulBkSfdOdRRCe4pOEGWDfnSb4AvLEax6WX/m1OeIWivvDFL+jUyVMGSq+tr9m8Rb2fc7KdVVsiIeptzHGMD9ZC5n7eFyt4xpaB0hGI7nnr57x+KZ+32juvwc+pvXuCRr7zPk6w57f9BWOCMeeETG6s8mfGGeOY53BNvA6gtTevvt1nx5ilrsg4py6C6JE6VC6fs/vjmhi3joBD/RqREe9dMVdkhCCBYEglHDWj0T3HCu6VfRDXt7VFzShur5fJZuy9uGcwG+6Bki51XIg2Xva51ajNxdnlz+93Kdl/LwcA+k/SqPxpvpa7APQHu9U8fvyIHnzwnBWl6bQU5bp7uhSPx3T7zk0rXKGuXVxymecsTgYTVOtWLASsAXy+cOExywA3BaM/oFyuoP/8f3zBgOaBkREFIwnLPF9eWTYAHaCtEwVJEoVI1OwiTVUH2FgqqlDIqa+3S0eOjOv++89pdHRQw8N9Onr0kNo70goEfXrz2htaW1lWKh7TQE+vBrp7baElx4Wc9i9+4Yu6dvWqTpw4YUoWgB0UrwBrKK8oXM7Ozml+YdHsYMfGxo0NiaoOZVA4ErUBjYrKHwijNVMs3SNfKKF8ESVcyUB02mNoeFjnzt1vKiJUmeS9X7t+Xa9dvabe3n51dPU4AB3LWPltk2AJpn4HLFvkOdaYoaAx58igaVTZ3LQAdAvxdQC65W2b2ilvJAIKzbQpCmWKozwaNWyXcff2KRKOtTIbXTY5+Y3JZFqJBMBNyu4TO1FPLc13Cs7Q/JjAneK9YUAWgJ4BdGbR7izbKc4C9hmA3qDg3wL7uD9fq0jbfMsemvci+zQSi5qFM0phrHcBXFOphGLJsAplCv4sXADoWL77TKFv5tYoiA2380FMNACEQi/3Te66m03d/zkVugPPAL1Q1pmS1gPfWiChA9YdOFEsVLSFOnx1zQgYMCghj1gevc+vRCSmvu5ejWF1PDKqnt4uhcPY5EJqqFlfdtb7LmuIq2bBymScmh3VKosOC4yBpbZMtDbmYE7BpmrNkvLFTVM6kikNYA74xP0EAdCB0ek7lnMP8aQo1Sum3EQhCIBezG+qWoHkUtTwUIf6+9vU3ZXUkSMjam+P6cabl1UubioRaWh7c1W5zI5dezQcVTgY1O52xsUCBIL6yIc+rLGRUQPQWXABFQaGBg0A/853vqMHHrrfFOib21tGOFjf3LBNBAqxYDikyZlpZQsFy4kBuFleWtbffPtvbeG8996TNmb5XD/60Y/oxInjttmGlfzKK5e0vLykU6dP65FHLpjKn0L51WtX9cqlV3T79h3lcRBoyDbNbfF2nTl5Vj/zsU8YcM57pzvbLAs9CIOV9oxGlGwdBKq1mkKxpFP8ZfN65eJlXXr5si6+9IpqlYbCgYiqZTZJZQNvypWCms2SIrGGjp84rHP3n9ODDz2qUkX6/ouX9crl65qd31Bn95D8gaQqdYD7mOSDoOJXk/ECKN4qFhiU3VKfO/JK3Sz53TmNfu9ZuHukFC//3MtFb1m6WzB4689Nxp3LgPas3Q1Et/H4Voa6t5RhWQTYZhselOYNZ//Mw8tVB8hDzY5C0otycE4SzrIZ8BtbXd4zFk+ot7dX3d09SqM6DkXUNMv3hEKQdVAzRgKmGq9U2Txta3l5UWtr68YoxgGloxPwAnVGwjZdqGlRXZodPCC6p7a1zEDGGRbOOIJIgQhzBOCGU14zuZri3GsNNl0eqYBsLT/zLr/CBtDv1Mk1B1xGo02zE2deW1vb0dzcmqYmp836GTASkBpVdDoVt9cBBCfvHHV5s1ES++PuzpQeevCMxkaJd2jo6tVbpq6dm5tQPBZUui2mRoMjI3bAADqomn1KxhMGmBF7krC8MNajiOWjOwMDgBxs7HhfiFUA6CWtra4on8+qt7/PANV8JmsbaF4XO3rWNAgOFCraOztMCfvipRe1tLxkxBXY3QD3zHXWZ5rSzOS02dhjwc78iW0zufe4zrCGDo2MqqunT9l80dbFYrls8zbzPCQK1iL6Sb1C1rxzoWlLJxQJ0d5FqVZWQHV1pGNGRgj4G05tny+qXAppaKhDx472mPVVJBq212f/USyXzAkDNXOhWFJXd79K5YYmJua0vYNq361lHLiZnzvauy26JJ8r7mWgGxnERYi3wPMW8crWGi/fDpKViw9gWJmjATnsjYpC/qgB6LVSSLFgh6KBdgegD5/QuVPn1dPZa7nxkKnWN5Y0O3dHr77+slY351UFQI835QvVVPOVHIAe9ata9wB0rsuRukwxX3MuNDZPWC6ct9iZL8ueAp1bYfwCKjNOq9x/3Vm4E5mwk80a0Dk0NGpktXLDp1C8UzVfWMVKw+JCANDpB6GAz+ZWYgeEMr6W10Bfhzo6EqrWcg5AL2TNXnxjfd3IUSdPnlF/77AuXryitdUd1eou5qert1vHTh3VxPSkrt+8YXZpXiEFV5O+vl4r3BAZAgi6sbFu601bKqWNTXK0s0a6YE1kLmAY0K6sR1iH0Qbtbe3yNQKqlGrGyu6AjJNOaX5hVju7W/roRz+oUjmnF1/4rpH1AEIh8ACgnzt3Wg+ff0idHe1GcIP0wNzINX7nme/oq1/7uu47e1aHxw9ZlIGvJu1ubOvK5cu2LuFIFI35DEDHuh3CnC/Q1ImTx9Q/0Ke29pTuTExoa2dbyVTK4oVgvbM3CUdjSqc7tLq6bvbfAMj0SQ7JzFfsP8rlos2tzIusvTjWMPex/wNsPnnyhDkp8Pz1NVwmFjU5NeccgOpklTlyVCSEY0XM5nfGZUdnuyKWhZ7XkaPjOnvfGbtHXI2If4Ckmc3sqrO93QBq+gXOAM5qv2wuOBB3IBGwH+HCIcKiWsdBg/0oThS72OVXg6r6kgpH2RtwDeaFbjsgmPpesZT7Nnu2cMjWJYoakGboD4x9DvCs3+1tHUbyzGSztmZA8MOlBtcEH2TTpnO0iieiyheypkQvV4uWgQ5xbTe3Yy4/LJ+xWNhID7yfuSnZ+sbeEIJYWLWamysCfvbCzv0hEuP6OQ9kTZ3OjXR2JK2dmO9YAxn/X3zujb2D/gGA/tN8kD649oMWOGiBgxZ4qwU8UpS3dvGdfcPdaxnFbsAkCucUzD31OfuLvfWu9Xu8Jj/zisTvBRU29SQABIriFPQ523E24fGDlPbvVQCdOiMOex6A/ou/+It7ALpFNv5/7RJ/qocbnzdf+6MK+DtjAQAdO3sAdGptqPBRH/78z/+81YG8nGwPJHHuc44Q7WWee44GP+p2ey8A6I7s484BRnilnsLZ0go6nDER4YStHsQXcxXt69mvMyd50Wj0VW+e8+Y6TxHK8wHKrcTVAty91+L3vH9314B9tiMVc04v1epWv2PPjwtakzpkMGgCJi+mlNetmqCsYU6l1M/zpZKdC6PUnBBG/VSPmoOL/8e0wDsB0JucK1tRZRb7FkadG/UAACAASURBVCcazSM5162u5Av4rM4EKE1NDICaPki/RzBw48YNfeUrX9Ev/dIv6ejRo04J3ZSKpaKNLxOe9vbtAeu8Bj83ADoet7EEoZ36nPfazIMAyHTgKET6OoLRHQO9eX3q5lyPB8I75z2cFImSCxoQz5j1FOI8jzV2/5e3t/AIW/vntv17D36nUq04IYHZt5r0U4VSQfFo3MSBFhka8KtarlrdI4KrHNG0+aLVcnezGcWTScNfaFNPlMBcASBvuAxn/UDAQHIU89yHgfvMNxWnMneuyNSbnYsF174X0/g2a+Y7AdBtTrSamSMNWQ3c7z6n/V/MlTbfgEeZYBW3Yudk+V4hOf5jxtx7+3fvAtDPtqv54ANn9aEPPW6sD3IssUseHBowRskbb7xuAAGdGZtJQEHyGU3JWW9a7iBwDD97+umf0/DomF586WXLEFxcXNbi8oYB56OHT5pig8L69PSUllfXTI1K3mRbMu4KjUWnPCdTFksNCmCDgwM6fvyoHn74AQPNO9pTOnv2tLr7uhWIhfTS889qfWnR7F0BzzvS7U5tiJrSH9Tn/vRPdfnFF3Xs+AmzgCYz4tIrV4wIgGIcJcvyyqpu3LhuFuJkKb/22ptaWV0Vgm0ONwAXNqiaftUafpXqEflDSaXbuw0Ar2FFFQxZFvDQ8IgBBXXUoYGAJqdndevOhCmL2to7laKwi5V6Ewt3py5DoWdCKsBubGlCQXv4UaICpNWrDsxq5f4wkTF5UETHanJ7c8sIAIBQgNmA5dFIzNTmWKl7du3xWMqA0Wg4rlgE208HbJEhixKc9zAHgCpZ3xVTfLLLMsUbRUg1rQAOkMsCY5ajPADOAQYpNjZ4T6f55OeA52blW8G6uapoDKVZUum2tPUv1GiQGVChA7QEUZpyLVjxkA+CgigcsbZs+GRsSTJ1aXM+E8B1A/nM5tYDQNwQto3TXeA5Cn2X9+yAdDZYgIE82/U5LNpz1pZkiq6urtmmjgmahYhr7urs1PjwqDrbO1qZrc4mCAUTE6jZq1Lhb+Wnk5NMhgg2zwDoPFzOZ81Uv0zEbhFoKdABRYIAmKirKgamA5gBZGODygEcID3gC1px2t690VAVIK9a4olKJcIKBerK7q6pWtmVXyUdOdyvwcEOdXXGND4+qPa2mKYm3tTW5qJK+U1tbayoUsybmosM9P7eXrNH31zf1PLisj705Ac1MjikyclJWzQ42Bw9fkTLS0v62te+pocvPKzDRw7bJmFhcdHAlJHRUSNIYMc9u7CgcrWmx5/4gN3v/Ny8nv/ed61dztx72oggFME/9dQndfLkSWPofelLf6mLly6aYv/cfffp4UceViKeNJB1cWHRbGyu37it5dVdK+hHgj7FAlz/qBFkorGIovGogTbhWNScDILhoLp6e3TknpPWPyqlil2X12dfufSqLl96VVdeeU35bEnNugOOIVWQ4QpQKVUkf1GnTh3T+Uce0r1nHlSx1DQF+q07C1pe2VXTF5U/CFsvoWKZw4lffiYVA88dc849WqCX545gbEgHoMOoNWKKfeeTfutg7TMr+Lcy0T14eL/S3BFZ+PKAdA9Cfis93Q0TZ/0MWccxMEMtxmLY5is2B6iyuQ6IM8EgdjkQgWSgOXMeAA19xxw1GhBvAB79Zr+Dig9wNRpNmTrYyDdB8nKcVTz1Ir+/qnyxpt3dvM2/6xtrBmCxBuB0wDxhyseEy0o2V4oWT8ZFT/haTcvYaajhq9mY9Fpuzy7QYysaGMl9uTnB8p6xQ4+FFfQ79blFLBsox0E9YPdULFa1u5PV1lbGgEKukXkzFuXAVlWtWjRiQIhx6wMExsK9pOHBbkUitEtOmZ1N5XJbKpUy6uluM8VqqZQ1JXkiEbE5mHzwYNBnayI2ZthjQ8Zh84rykzkawgU56OSooyAF/CGDemLyjqlff/Zf/IJForzwnWdtnod4wEadzTdj8uSpk7r3zL06d985PfvsM7p584b1vR0cATY2tL25aVbtT7z//frOt7+jjdUNffLjnzJw7/bNO6LZaIPJqWkNDo2qb2BIPsBGI3v5hKMK6lEyj/g7JJVCtmzzCXuEcMBv4Cykn1q5oEa1oHQSkkDYCBbRsF+JRNTmAkcUaGhgoN8O1mzO37x+U7vZnC48+ohOnDqlERSz5brW13c0cXtWOVSj1abNk+w9Njd3zcJ/dzenudkFu34/duVG7kLh77KYHRHFZaDz8MEg4NCwDzznZ0Y4a1QVCkTlq0dUKwYVC70FoI8NndCZUw+qu7PXLMUhxm1sLmtuYUKvvn5R61vzqvpyCsYoANRU01sAOsA8KnKzcUclDIjOOGzFLViOHYUHO8y4zb8VcVsOMrixcCtY6NvcRuQKBxXIj426Cqwj/oDtTbp6B9TW1acqNuuVhrL5kkI4BjA/lkvWp+LRiEJ+5qayqpWcjh8b10B/l7a3yUHfUjazrfn5OWMXl0s1fepTT+ueU2f1X/7L5/TGGze1vZ0zRa85S/R0amFpSYsQNrq77KCEkxDMYg5WHAQhmDG2ADYZo6x59PFIOKRyqWAExVK5ZuSW/t4unTpxwopvvD/zUCQUUzgQNTIX+6X2dNqIJgCeMdTB9YpyuR09/vj7zE3hG998RsePjeiDTz6s8fExm3d6e3BY2NLG+prWV1et2Ily6KMf+5iO43RAG9V82lzZ0De/8ddGPH3iyQ+oVseiFFVzTdfevKrV9RU99bOfspikQjGva29es0NiT1+/jh0/bs5H3/zmt3Xj5m1zdeLwyZ6yVm3YwXtgcNAOz5AKcvmsOXRACoEM6hw7sC1vqKenV+fuu9/uB5X02tqmXnnlmv72mRc1OsI8yvN8BtqT9cb6ToGKfWdbe1qdXe3q6ulQpVI0Ao4pRhoNa1dzsiDah/wS9lCWG4fFIvNhRoN9PersaDPSA6p0LCJHhoZs/5zdzWh1dUeZTEkjY0MKRJLKFPzmdFAzwmXT1hsIA56qhLMF/YD1CFt2m0/qDSPksVdijeAgTkFufPyw7YsWl5y7hpEeAn6L7wiZoxB7z7Da21Na31zT1s6msjky0HEp4RyTUb1ZUzROUcRl2TNWiPYptOIdAtje+5xbBURgiJpGPAv57OwE8amzK65stmDknEQiaGp9nCdoH+zq3pjLuXnlJ0iB7vbD7uEVn71i9N2qQK+YsL/Q4v0Oe1oK4M8995zFfZFfd/78eeub7zVF3Xu7SHBwdwctcNAC76QFHBDl9ooeoOf92Z2j3DmPudUrjPN3CurUCljzWL88IMtTrnuEPU9payc4qxX8/cDq/ut5J9f/bjyHgjmuQqzX3Cc1NkA2T0l89z2+FwF09n4egL7fwh1xAQDMe3299D5T7hNiJgD617/+dbNwZ2xQ/zEL4499zMiiHlD0dlEGjBse7Ff+PiviH0Z/fy8A6H9/O7jzJIrPll3fD6PZ/kGvYcaa1J5bGeZ2/PZcF1tCCAfktWpXlkrYVMP3lgzJHBr/Qe968OT3Wgu8EwDdIhytVl+1+owpwun5deo+wBm4Z1DvdaCCB34z37B+Z3NZTU9P2xkZ9bm3llsUASps6m53qaS9PYP3c8Bu6nKIFFkXWQ9ZGz1Cnb/hxK28NuukZ1vugfhenIVHROF5++fEHwQE7/+s9wPo/J45RvodUYDXtDbxIYCpWX3XIy15z7X3o4bua6hWqRs2w+84t2TcjEPm1PiP+WIO+K/9eicAunMRcfgbdUtqTiYWNgzJkff5Ho24KMJYLNoC0MEr2cuEWoKz/9qrPPi9n/wWuAtAv69HzXvuOWEANUUgFCYAhmxqYYJMT00ZaHj82DG36S2WjTW7tbOjjY1NAzbpYCh/PvjBDxsoffEVVKEzWljaUCwWMuX1wPAhFfJOMba9s9HKGcwplQwrlYwplU4aSAaASaGX4lu1XFEqnTI754985IOWe9nWlhKK+XR7UnVfQ69fvqTN9VWNDA1ouH/QVMFIELGPxW75//7c53T54iWNjo7pwQce1L1nzuh733/BAFIU6Ux6ZMLembhjRTrsk65du24AQ7oNsMaxY5k0PQBd/rRCEazGu937mD1HzVTcbR2dyuQKqlTrlsmysb2t5bUNK1Kn2zvNptwXCBrADqDMd6SEZkncUqGbsgqr4iYKwEZLbeiYzIDKroAHA7BhOZAU51ZXN82ms1xkExlVPJq0AjJAOoB5Ip5SIppQNBxTJBgxa14mYphVFUBXCFM+N0lTsOZBsdQDdz0VtzsUAjRg3e5s2QHNLbMTULru2Uy7nHVMYNkI1bDXll/JdJv1H6zx0+1tZh+MYstAcLPTdop8wDHLl+SA6ncW0YB3FDnNjheGkDOWdaua5am7g6rLf25tnVoMbgPLnWDTQFN+H/YQRWDak8UTAB1ixfbmttmV8mf6I4sZYwA1NYywzo4O9XR1GSjjbPKxa3Yqcq4BBwWUoBSRGUuA5/lcVsViwcgoTLaMF57Pgm1tjFF7HQDd3RvFWPcgyxn1mbPu5b1Mtd5S0jJGTZVuE37VHAuaNQAdctEJey7K1ygq4Curvy+p3u6kujrjOnFsRJ0dCb157Yp2d9ZMKbs4P6siVsqplBFJent7LP8ZBSzt8IHHHzPbWrJQYJShFqTgjjr8u999Xg8/ct6yTrGimZqa1PTMjCnJUYxh6b5B3qr8uvfsGTsQFQsFff0bf22A++l7jlkxOpaI6f7779PIyLDa29v0/PPPW/4qnyfZ6afuucfllC+v6Mb1my3gpaa5+RWzes4xf+3klIqndOToEbPdCYQAidrU1dOlnr4eu3YA9Z6BfrOIAuyjD8C+5WP59ref1YsvXNKb127DRTC3BogpFM1RoTfqFVNihsJ1DQ312oH3kQtPqNEM69Lla7pxc1ZLKzsKhpzCLhRJKptz9q8Qjzz7dsazbVxa6junwHNKPOujLU8CiCNOOu1Bwe7Prtd4KnR7tbeUfHsRCi21utm4ewC8+x333u4LUgDgOUo9YxICJoYAuZ3t9h45xQB/MtX5ecuJxPo+FvAhhSJstPw2LhhTbEQAyImLSKXalYi3y4g8uHq0iibOvg8WswxMKZWrdog2wAiVbAsoZ9zHiftIp9TV1emylUNBex+z/fWjfA8qFPGZhbips8lFN34NcwMKXiczBoQDnAZQK5fYHAEMNhTFbjnCvZgJgCBgcw/8jjlytDLmq5WaASVbGxnt7maUy+VVs3kTEhiq86AiEASCPpWKOdUqBcWikJlqatYBrfKq1wo27tJtEbOkbjbLpp6PxQKq1ogwcRm9lqsuNuusAeSFY5tcsPEOY5a8+EQsagBRLB61P5O9DGP2iY982Agqr1+5YqApDE/6ztrGmgGrEFLOnLlXJ44f0+WLL2nyzm2V8jlldnfNknp9bc3G6rEjR7Uwt2DRER/64Ee1OL8siCbt7d2WCXz79oQGBofVPzhkgHkgzGbSZy4yEFhGx0eVz+XN2ntjZUcbq5vaWNuw9jbBKXNfrahGraQAQFRHUiPD/WZvT558pVY05T37BO6xraNN3b09euniRS2vruqJDz6poyeOqQ+la8OnrY1dTd6ZQe+gaCShRDKtUqmmrY0dzUwvampyVnduTxsoHQzifkO/x77OMWw90qmB0QacQ2bap0Bv/Zl5HiKDX2H5GhE1q1GFlFTQl5KvntSRsXv0wLkL6kh3KZlIGQkDAH12bkKXX3tJG9uLUrAoBSvyharyhepSsC5BnvKz/jkrdlvnTIXu2LjOJYJ+2bLy9whjLRcTU6a3iC/5YsGswPlc2KMAOsIGBmQ2wlogqO6+AXX29CtfrqsIUcvIL+5gyRoZDkKOCdqehJiQRqNsgGxXZ1rZ7LatG7jhzM3N2HggLubR9z2u0ZFD+vKXvqZbtyeVyeTNsYC4mHA8pt1s1uzFIcZYETkYcAeXet32U85RImgHVBji3FrC4hycCgEinbGvQz61pZLq7+tVLpt11meQcvxh+ZshR3CpsCYG3e/jXlDI2xgDWH3kkfMG8j7/3e9roL9TZ+49birxjva0OjrStkfc2dk0EgtRIhT8zp07Y84zqURa+UxBOxu7WltZNeIpBM/ZORwqdk3dPjF522zfnnr64waw72Z3DWjkYP3Ag+fV0dll/e3q1euanpnX6sqGzb+sR9ndvAaHhkyRs72zafsfCCXMM9wr6nzma4hF7L8ggKRTHWpv61I4EtfaypYmpxd16/aMvTdrKmRF7ml5dcX2JPRx5u3+gV719Haro73NHHLW19fsDICa2/bA7FFqVQPDzRod5UkgaAdn9tptyYTt5fm7uUlVyurt7rZ9UiGX1/oGZKOSxsbHFYm3q1gNCrF2pebcdyBF0Sf5M1buEA35fC2GoK3N9psG8lrUSM1IiOaKFIkayYfDPpb7theyflQ1ADudShhpzubkSEgr6yva2NpQNpdxER9Bv7nfVGoVjNttXcI6zxUQ2MehwmmtrbbXdTEg9HFcURjTkJVqdYhkXFfJ1qT2trDSKSKq4hZ3RezV7WVXRPhJAtAhYWCj6qkiGfecfzgLkTPH3tcrmBhxFzeElurIK1ZzP3weExMT+t73vqdLly7ps5/9rGXbeQrLH3Vh+yf/8H1whQctcNACPy0t4CmwuF4PCPeu3VPAMhd6xNy7yUXe73vzHmuWp1DyMoXtzNJSaDK3egCgVwj37JO9a/DynpmjPWvW/Sp3XoO/e1nFe3WQd6nR71ZvcRm0A/sP1hjOeawzEGQ9JZmnKvba3LPHfrfv5YfVhNwftSWA869+9atW32B/RVYsoPHx48f33uq9cs/7225/n+DPODySl/uFL3zBSNXs44jMpC3IE4bEyR6CL4+ksn88emD8Xj3lR6zcPwDQf1gj4e1fxwHorXqYAeeuvmWguNW29ipXhqNzRnfQebPFfQfocPWxg69/ui3wTgB0sBYqohbj16DO57AW5/pGuRaspqxytWxnIWrh1PmxWUdBjqU5okZcVYhzxQmXWoaXDw4wjpuxuWg0msoX8nb+w72Xugf1TX6H/gsmw7/xu/wbdQye77Naj3Pv4OfeXsIDyr3cc9YLj3znEfj2k5Xerid4ewnen/mXe/f2JV58A+JJV0d1zh+eWNAj+Tmgndow53RXx/EU5EYeDL99xvo76aE/agDdHCWtrlZ3MZmtMy6fGcB5NlewujBr9fZORolE3NySOe+DhQ4NDrQcPN7J3Rw856ezBe62cB9Rc3RkRMdPHDOwgiIhYDFFMIqUgGfkFz755JN64/VrZs+IhSoWlDwo/gEGbm5v6/iJk6YOmZ2f0+z8ptbW8xrsT1tRrrO7X+vrm1aYQ1mLDXKxmDMFSDIZVW9fZ0uhS2Yz6lpYLhTnGlZwe/rTT6m/v9eUN0NDAzYYi6Wspmcmlc3smK3k6OCQhgYGpUhc+UxO63Nz+spXvqpXX31dbW0dBqA/+NCDevmli6bAOXTosBWOpqanNb8wb1afx44f1a1bN519fF+vsUzCEXcgoRjfaAQVj/crGu1WKJzU5vaOy8fe2jZFeTga1drGlgrFslJtbSrX68qXy+rs7m2B6O0WWFvD3qNcEbU4y2Fucf0omqKcMQcQwISAm5Tkw8oCGw1AVMBWDiIAFBVldvPa2c5qd8flvQYDKPjSak+0KZ1qVzrZrngkrlgIW+6IQuQYA26jJlNN1WbZCocUZwFnmewAk1k8TE1tuecuV5mFAjUulv3uMIg0Ght1BySbW6atWi4PmeIu9+ePxBSKJ1t52F0u1yiVtKI+z6XgaUCBB/QBmreyjmtMaoYY+4X4CZUmf61RfK26fBJjhvlRrQPauQIfXxRTWRy8QxgFYXI6+TtFXgq1gDoc5DjUAsKioAK84znc+/DwsIaHhjQ0OKi2dLsBSmEjedStuApTiQmW9wSEhHywu7ut3Z1tywcmNxTQ3LNrp12NSWusNHAZ513qMjhdDifqU4r7zRpgrQPTbRfpMS1bKkMKyOT8eGp66ySQGSpF+Rs1tcVDCgcJHqgoHmuoPRVUT1dSZ+45ZN8vXvy+CvmM4vGIJibuKJfLqLuzw+6ZsXb9zTeNCNCeTurBhx6wQv2lSxc1Njqie8+cNqUa1ts3b1zXQ+cf1OHD41b4vnnzpm7fvmngHJ/x3PyCsnkyR0MaHBmxsYai8S+++BUtLs7r5PExjY6PaGhk0MBR3pvi9+07d5ydSzKlkdExp8Tb3tHNm7f10gsX9djj79f42CHNzMxqenpGU5MzmpqYNqXr4GC/ajDg1FA8GbUoiHvPnjaVantnu+HRibaUYgY+NAy4zeVL+sIXvqznnn1BE5PzCgUpgLcboAEZhN054AWAZjrFXBBRR3unPvrRpxQOt+nKazf0xtU7WlzaUqqtV/FEu0KRhDKZgoG6bKxMTdo6ALzFqm2NpSaECAfUsv+HJFS3nFaPduvZtXuo+n4bd7ckUeBnI/CWWt1FJ3jj8a1MdKd+R0lLXjbqaZcu7qzi2SS2EIYWqO4y0d3rBM1FwwB8lK2BsAHo5gRh7E0XR+FZgpkbhoJKxrCyxcacz9jl7wDgeUQdc5QItuaNloMDSkPGJOQrrH4gVbEGtLW3GeECUhfzB3N0WztAoV+ZfNVeBwJXKOwOVqWSy2FjjAJqRKOAgvwc94cW0cA+mda22wjOd9Ee7Wfuv0q5YXnCKEZxJtja2FAhTx46MQooqwOKsG6Yk0jV3CEA0EMBxnfJAHOfSgoFmWdQkqPIZ/5nDkB9DNGmYC4UgSDWxeQOVY1oVi4WDMRiQx+LhC1uATAIQJ32wUWGjffRY0dVrlW0sLxk4HmlWlW2mNfG9pb9nZzjUydPaGiwX1M3rmtpdka5HQDRvEqm8sUCvaASRKJoXH09Azp7+gHdujmpl1+6rOPHT5vl/c0bd9Q/MKT+wUGzkcYCWYGmdnY2FEuEdfLUca0sr2hmakaL0+vKbudVLVVNbY8CvY6dMvb1zapKhYz6+zp137lT6uhIqd4o687kDXV1tWtsfMQOM32DfXrw/EN69vlnNTUzrfc9/pj6BwcUjSeM8JLLFDQzOWukja7OPqU7etSo+pTdzunFFy/rypVrunVj0lxxItGUkfvoz8FQy6LKA7lsznU2z4wT1KrOvsqNG0gMdRahRlBqhOVvJNSsR6VaTP5GWsePntWFh96vVBLySMI+q/XNZU3P3dGly9/X5u6yQhGU5wUD0cMJPxQJi+8IhJgnGgbs2dxj5A1nXbj3YP6H9OLFE1jxyI1rvlukSCsfC+cXyCy4d6xvrGugf8BcdwDYU+l2pds7lCuVVW3FN7COmqsKIzfgokhq5oxQNSeAtjTEPA58gPpu7wC4DCjLew0PjRhx79Urr2tlZc2UvMyj7GUg1NHebk8D+TBifRnVcS5fsPHc3tlprj4bLbIHqmKmJDYiuO8wNk0RHWSv4dZ6PhPmkjBOH3U/iSaKRWI2p7KOpdNJW7/Zh2Ktzlxw7MghI6FMTt5ROBIw4Jx7ZQ/G/ot1HJJhV0farL/5O0ru3p4eDfQPanlxVdmdvA6PH7Z9TTIZ08uXXjSi6NBwrza3tlQqF/X4+x8xF6VcIWeFQtTWH//kJ40AOTMzJx8OTfmy1te2rK04sG1t7lgxEeekbHHHxhIZ6qvLSzbGLVeyyVYpoEq5rsxuQasrm+rqGlBHe482NjIqlCAd+hUIRSyHnciGpZUlzc7PGDElGPYpkYppbHxUfb29Zu0O6YC9EPMAhLrDhw6rXq1Yu81Mz9geIxVPmIMOrj5YuPPvfCas1XywkHyImLFHIGDzFvutrm7Gabua/pjKrb2ss5NkHXDgOPfFfoy/A+BDnHJs8IY5BJkdHQRQchFDISNl0v/Yb2E5D3nIlPrtuHt0Kt2WMkKPKdfXV7W5vakchQn22mEil2o217HG4HZCH4EUydmGvQR7SPocP2PvzB44BIAegnQTNIt5QPiFhRUbc8GQXz1dUSNDQdLiXiCF3F74yQPQcVTAgpA+6bX96uqqHnroIX34wx+28x7FHz4L1ra9vTQ59y0LUK/oA4AO6fHFF1/UL//yL+uBBx6wcc3afACg/3SWDA6u+qAF/im2gFcY3q8k99rhbgDdW7f2z437AXRewytk83PmUa8ITUHW+5mnSNtf/KY2wfzJ83gN/sya5xW9PXLTfpW7Z5P9bgOwd4OltB9rDC5BxM8gVDh79qytMV4beHUXDyT9QYDlT3N/5P4A0HEzwvYXRz+Ai49//ON69NFHLW5yv+r+3f4Mf5ht7REHvXviPtlrAKB//vOf19zcnPVrCBUXLlzQZz7zmT0A3YE3rj7m9Y394+rHZZ97AKD/MHvED34tA8Vbzoh70l8D0FuCKU9d7gHn+wD0t1TzHoB+oEP/0X9iP5nv8E4BdDABznlOdd5yH2zFHEDOMKfBlsOst7YyF4GZma17y1acuuDO7o7NX6zXhom05izI5pYR3sogp8U4VwFUm3rbXC6xMnfW7mAP1Iw4lyYi0dYZsmrPNzympfLgbOlZmzMv8vqc3/lOfXXv2v4eYpFn985Zzast7XeCoe6EWNQj5nEO57zO+3n7Dr5z/UQ/I07kDE/MHG9LnDPCh3fr650o0K2+Rd58qbxHUOD6qaWDyRWJCCZKoilrC2pN1CaoEeBQYHWPHzF5691qv4P33dv5G163srRowlHfw4cDTYpzWOasUnTP5U0VS8Ypqp1ioWig9OlTp/XiC1fM9vG++06ZqnZljaJowcAnpxx2KmEmrXyxbGAUBVcUR52dfca0odhbqeYtN2ILcLHcVCIR0tg4gw71M4o7v/p6+zU2dsgKiOQ0cn3kWAKsAYyRZ1gqF7SysmjKj9HhISWiMYV95A27/IVENKpvfOOb+u53X9DC/Lq6uzt16NCIyiWU7WkdPnzEVBfYb8wvzJk6BwAQRQZF82NHj5jlJsod3hflZCiUUrkIiZmXegAAIABJREFUAyiqYDBh+ZK3Ju5oYnJKmzu7BubmsMWsA9qllC0UtZvLa2T8sLoB5FMpA5xQZVOoNmtmf8DakKIxQDH5v5EweeIwgao2eaOQNIV3E8vyiOQnn8Zndsdrq1vaXtlStVRXW1e/YrG0ouGEElGnOqeAHPFjSxxQoOl3WJzNKNjDllVu5AxINzC9hqKuarmS5JCiNIdpRfGSxYGJkQmEgq2ztKBYHTGVcSQSM8UOmbVY4zvlaVId5CB3dyvR2akwqlNTn8YNDHPW+NRbHdjmAeg2eTvMwDInIQxQcAc8B1unk9XAihFyA3pR7EbtWa4akcEyfVp55wagt7I0PVUdeRpM8CwcZPHyWF1dseIsz8U2anBwSKOjI5ZfiULN2a27B7kfQJfYl6I+gnBABAFqz93Mtna338o4NyW/Af6o6BqO1dZSnRuA2bLzdBbaLWUhCCSKYCy1zUIYJaRTJZpVEc/lP/sdB6DTJkFfwMC0WgnleVUpAERV5W+WFA1VlU741d0V10kU6O0xvXLpRe3sbBlgQP4xRWIsknt6uo1hxUTBmIVphcIPoGJmZlonTxzTffedsd9dWlrQ9PSEqfL6+/o0PTNlzhVMMCjSkyks14uanlnUbraoEydP2eeOwvX2nduq1io6emTMyCuHjxxSfz8FWzYJMnYy/QyFWbqjw/J7F2bmDIibmprRhfc9bhm+M1PTlks9MTGlWzdv22YD5jLgE6qwaCKio0cP6ey5e00N29HVYUVuxiPW7nx2O7tZra5v6VvffEYvvXRZE1NzymVp36i6uwHc/crnUZcVCW5QezJklrAc/p984uMKBJJ65fKbunFrRqurGSXbuhWLtSkUjlsutKnlYhEHSntuCJ6K3IDzgHwAcaY2xbadEVlXVRU17XN3oNhbB+qWLbspRfcfErw/788/d3no7tGCgC3A1WA518/IVAYs9HLUWxnqZpVuhBsU1C6SwYgxEAHIEceOPYAjBUQbRw5wsePOAJvXcwBgwEDMoC+seCxpudts8HiQ2cs4I3/I8mcbZPU6Nwyag+gGbMPJuOWz5brZfCbTSaVT6ZaKFXtqN0YANNx1M2eVrL2JgkgmYXmytrF+1EwVSIyF2wzSNntb7hZQ6ggFe3kQe0pfVPYAIw2Vi1UV8yhCcxZzAlBUKZYss4fxznoKSIzSOmCmZDUD0MWjSXYQ1kxVhSC6BOsKBJkjmMOYkwE0c6o18wqGnF13k8nQ8nrw4JDqpvasWvQJNswD/f02RvPFvJ548knlSwW9fu0NpzhlU9ue1vrWprIA7EePWt7zk+9/XFM33tTi1KQ211a0C8DeqOvC+x9XOpXU1vKKXnrpohbnVzQ2csSUrTMzizp65B6pHtTExLT6BgbV199voJLhpP6GcoVthSN+DY7025y4ubapUqap9eVNLcwuKBz0WXb84ECPEsxVQT6bglLJiNmDD4+w1vs1PXNH1UbZyGwo2geHB3Xq3tN69vnnNDk9pQfOP6DDR4+qr39AK6tr2t7cUTFTUDLerrZ0p5LJdjXqARVyFV1+5arefPOOZqaXFAxCpEgbcAkxzdxOWlnMtn4YHk0+gRsbBqJ7D0Yqyzedox6wDHTVY2pUI2rUANETOnbojM4/9JhdB7baqLg3t1Y1Oz+pi1e+py0A9GgLQA9UFPEA9EZZgTB7KQ9Ab7kftLL/WKP25n5Tobe6aMuRwgqx7Lfs4IMqCccFnCRc8RYQHVchgMcMgCTrB3MDWXcEVDRwZCnZQQIgGRIfhwfIQ5VyQeVS3tbbZDKukeERA9AhOpFtj8sKYz8Vx8UopMXFJa2u7Wpjq2S56ZBkVlZ39mIiKuS5M0MEg/adv2dyOQPVabNMLmP7D3LNq614mSBNbm4sjugHGaujo80cH4ggyGfz8gs7/aQVXSC5lQpFW4s48LJvZW4BUB0eGrA9F+sVBBXIAgSb0xU48+VyRSPldXfF7OfsyQYG+myd6u/p1+TErJYWVs2q25ENG2ZNX62V1NvXpmwub4evsbFeswhnTWLfQTb98MiYMZizmby6OnuNYJbJFFUsVmzPR7wAcTcA9s1ATZU6/5Z1bjN19l9Ni3XBlSIeT6tZD2h7Ky+/P6JgIK5Ggwz2uvKQF0IuIicciyhbyGh7d1OZwo7qzYqCEZ+t8alkUm3JlLVXuUjb+sx1Brt63i+T2bG1toL9qoH2ZSNvhHF9arlitKW4jrqpzi3fzO8XP6PP4pwUCKEyD6vWDCkYZh8YMTa+OQ61ig1G4eIc0toT8Tq0LYVmi7Dx+ayQYNEbclFL7Ocyuxk7xKMaYC8FKZQxnEi5GCaev7G9qe3MrvLFoprsw1puRxBzcC/AJSqRpO2c6w9twZ6Y7xRYGO9cL3tj59LCrI47FMA/+YvOrQHiVq1aEhE+lQpztjSz6q7XKyQDJABcP/PMM0ZafOyxx4wwwdr24/q6cuWKER45CwFqUNDmurgWVHEjIyOtuCey3v7ulwck8VnRpwHiv/WtbxmI/mu/9msGCEAqeS+BAD+uz+XgfQ5a4KAF3r0W8ABwD8zeK6Hts233itj7i9aezaoXf7H/DvbHZfA87zm2ViG2yOdt3fIywdl/ATKzZ2GNA3hlHYR8vD9TmvcwUQAk7VYG6rvXcm+98w8C0LlGzvU8WGcgWQ0ODtovcb/8jqei+0m4hx/mNXh9is+R+LkvfelLewD6U089ZesltU7vs/VUfu+V9fMAQB+1/u4Rbpz7nlOVMqa9TN8y0XKmGno3vt59C3fbI1vN04tTa7mNGoC+r37WsnB3EnVqK86RzX7fntcC3N+NZjx4z3e9Bd4RgO6nNufqeZzx+LL6iSvOW53dHF8arsbBOGV94hzKOc2Ro6sWc0wdjnMm/87PPAt0zq2s7XwZ0Np6D863vDavSx3TIwThgGZ7BaLruBarNTl1OWskADk/53U9QpFHyPNU397awfs6dbizpn+7L48M7VnF83eu31nVR13d1yJqnWsuwDK1eb74u5HM627vQtNRv+U9aVuzx6eu8i59vRMAHfzFRYEGrJ5CzQdBEk6dfOd8D7hOjTsajSgcCmhza8dqAgMDvVbb8IRx79JtHrztj7wF7lagHwo0Dx0a06mTJ7Uwv2BFL8DCIBXwJvm2JXW2dWhkcEQXL75myu1z5+4xZSe2hAx8l6FNoa5igEWqLe3UM9s7VlzC6jAYilm2ZSgCkOIsLgBQzdq4mlMguG1WiMlUSqPjRzQ6dlgjI+NamltSZod8wYAdICj4okQHyMvmdrS2vmwA35FD42piab6bUz5bMNAXi/aXX76ky5df09TUgqlgOjvTZh8OQDowMGAHEhSOWI8C2pF7iaKWTPZ77z2t8fERs+UEfE8lOxSLtml9taxshqk5oqnpWV2/edMA9PXNLRVQb2NxgVo6EjPwnMeho8fU1denaCJhEmr+HRDd1OeWEe5AazZNFAZjUSa7Wsti3IHCDTKU/RH5g0xmDOymMrtFra/tKLu5a4qrvqFxJeJphYMxxchCD0UVCYREUrll2phCuWkKIorBtUZRpWpGTUFcqJmNuGVntKzJKBIyeQIwMXGYfYep4CgYOrCNTEysWbGHZRKBoAAwlUymTEHWOzCgjt4eJTs71Wwh4HyeHsPQs4e2bVsL4DNFKjiiHaqctTZ29yYsd86y1lYU6u2AG/QpEJLKphbivlh8UMSj5HYbKhYgFiUWiMz2jqnM6b+ZHRdbwKIESwyV9djYmBUOUZ6jdKLvWMEaYNuUbyHVq6isii43PZczS1Uv4xwQzWxnKRWHAC9QajlAzfJqPftswI9WTjv/ZopyNs6mKmzI12AB5bOC9YBCnweLegtAAVDZ+x2yhIOKhsKql8lCrygRDRqAjo17NFAxAL23O64jhwaUTob02quvKF/I2oLAYZZFBPDcAQEya16uPZ1OGIZo1vTlgs6eOa1zZlU7o53tTbOtPnR4XG3plBYXF3T79i2zcR8ZHrL+DIA+Oe1U6NjWolK8M3HbFH0UmwEkhkeGNDY2quPHjxp4j6IM5hrAD8Vlxksmm9f0xKRWllYssuDI0RNqb+vUwvyiNtY37XH9+k0DM9va2/cA9FgiYtEP9z9wTqOHxtTV22WgSTiVUCAcViGb0872rlY3tvXVL39DL7xwUdNzy9rehlAS0ujYgG1ednexE0b1V1Uy0lRPT6dGR0f16IUPmYX7xUtXNTW9os2tghKpLkWiZKDHzG2CvhoMu0y81g5/T+0NYA54DojOny33nL7vq+0D0D11uIss8LTQLvzYU6Sz8XNkpr1/359/7lm/e2C8XUhDfssKd33bfbVssiwawW2cHIju5gEjS3GYAUA35WCopUDnZ/xby35rD6x391TK4argN4ITCsxoPGbFIcDztrZ2U4gyD/sDYQeAYBUcDlnbkbW+vbNrczbjlStlDXHEKn6XfHXaWGZJzF64WCYbDeU/YF9MOMGh8s7lAM9rRrjBAYW+YHnxLXD0rXbYFwfh5T+02gar8GoF8go21w3bMOayBbNdzu5kbC1lAwrYZ2r0EAQEGqYqXxMyjVOgsx76VJZfFfkDAJY1B7YHGvIHa2qooLryqtWL5kzhpx+xicXmrFYx1xhstgEzARH7entsbGXzOX38Ex83Bfq169d0e+KOMvmc2rqwkc4oVyyot69Pj73vgn7+6U8bgL48O6Ps9qYRZyADPfzY+0ytv7m8omtXr2tpcVXxWJuWlzY0P7eqQ2PHpWZQc7NL6h8YsAgX2tpPXnkA0ldRgVBTiXTUQLcS633Bp9XFdU3fmVIqEVNnR9oB6AmU9D7VUcUGyBoKaHCoV7F4WOsbyyqWcuaUkkyn1N3brcGRIV1985oRA8aPjGtkfNwA9MmJSe1s7SrsDykRdcS3aAQLwJCqZayyb2tyYl4rK9sKh1MGoBfybP5RmENgceQr7xjuzb1eXvIekE7/Y+2BvVXH8z8iXz2uei2sRjUqXzWho4ffAtBR8DPXrW+umIX7xSvf13ZmH4AerCoah16B+4AHoGOnXmnFLzhQ8O8+nL3UW2PWkUYY3vttl73IB9Z1WxfrDZ06ddL2Qkb6wHGgAoCfMOu8QrloQLjZ0wdl7GHWsWq1ZM4EhXzWHFK6urv10Z/5GdtXzM/O2FjY2drW5NSkxZ3AoJ6ZntXq2o62dyrq6kzZuF1Y2rbxj8sIzhzlSs2+M46JucAhgYMMFmblWtWiGjh4YudOP4rHwraelktFO2TSR4eHeu1QAwjO5w//LEI2PQB6tW73A4kGYB6AlzWdcU8GO5EOZJ3jPFQuF+zeAn5sxQO2djGHpFKQhNzU29dPlAvuPmktL65pY23LFMlWxK5VTbHOVod4BuYu5jHGBKQSX6BpjhfEY7CuGtmo4TO1fqMZVKHAwRsrn4ASibTrkz6f2rpi8gcb5rxUgSDXbJjCGpAXoivPxQFobXVHbD14raA/rlK5od1MQUH2caGwZwaihg+iwrZqKisUceQhLM472zrVqLG3geTTMPB7eGjY2pt9zcrysr1nJBiyPY6v0VQkFDIwnb6VjifUqNX+X/beA0zusz4Xfaf3mZ2d7VVtVSxLttwrxYBtmgFTLw4xEEpCAIdwSAjxSc459wLhSQI3cOGEhJgSHCAOhGqDC66Si2TLlmW1lbS9l+m9ned9v/9/tfY14BRwyY6eeXa1Ozvl+3/19zZDJGJumwD0mIiCirpxcW52oVgGAqGICLY2k517N7Yv13wVEQhKV7gPyFns9qApUjgJoHOPwHFLuzmTC8e+zKIGo1lYyFC/LhfhC3LfTAV7EylGVRXyKJRLqHPvpGggAz4QROcZhOuSir10P7Kic6i0l0KBK5lIUXSm4vrn0pZa+zDU1WfYnty/F0sF5LIZ7ZdZ0BiZee4B6Nz30X6QgAaL+swh5bpFC1VbgW5bC9qAjw2MrFZp8m+Gh4dFBqCN+7vf/W6pyHjWWruttcBaC6y1wPOlBeQCZ9UWdFZfpUrj71ars0gcYi2BRCg6GnI+3bhxo+6MH2QBW44pPp/WKNqXc57lz3k2JomVijXOrXv27NHfk0R12mmnyb2DFt+MT+Tr8LE8b7J2Zd9s1boNzq62Vn22gdenA9DZBhSt8DPRxp1rBGstvNmEuNXt+3zpM8/kfdqEM+5nqED/13/9V62Z7Aeve93r1BbsM3b/M+DEL8+9fyav+1x5zBqAvgagP9O+SADd1GFMfBlrw03Vxk75Aq5AciS3CwAzbnG8GadHS4X1TF907XEvqBZ4JgA6M9B5nhOuoThK1t6ccrfj2Z0CuXK1ovMo6xCcm2m5zvWbbmVSXruZ8V03QDgdt4jxWLVUnld5HhXoXiytZKKThM3n402xKy6KK5aEubW3tevvua9QREwTAsu5hyD5n2ct1k35fzsOxs4tt9cOex/Ar/a8+4surk3Y4vPZZ2o7g13vTzG7jFwz53O6Acq1tUSXZOaye/WejJCKILsB2Amc88aoRjntPtXR8zfU254JgE68gW3HfRjxK9bVKJzl9SUOoZqD36daFQn10VhYtQE6kMZbW5BMZtDS0vIb+kRrL/PstMBTAPTT+9BcPziArVs2CYSqV2vobO9QrgMLppwkwoEg2lvbcfToMf2fm3dlFEoNWFbRiSwNXyCIIBUs8RacHJnAiRNj2HrakDaHS0spAyb63GhpCWDHzm046+ydSGcWcWLkKB566H5EImGpU9/49mswsH4IcHgxdXwEo8dOKGOVhTGqSpnNTOXR/MK07J+pXN+wfh3K+SLmpucwfPS4QNzW1gSmp2cwP7+g7GKOX9uS27bY4CRhNvQnBdhywMzPz8qa+cwzz8D6DYPo7etBa2sckXAMfl8UYyPMyC6gWnFidGwSx0dGTGZ2No9CqWIk0qyeutzIEFwtlNC/foOU2FRgGwDdZYHnBnDKFUsqYDPXnO0lEElAMVlRLMxZIJWbhT0P6lTTlWoq/OcJSlQIP3tkMc7Mc6nC3T4pgzwEwFhkpwpbd+t7VGURXKqk0GjSUqxqwGfaXtMilVaVLmZH+owCXQA6C/YGsDNgmqB5gdk1qaBp+W6U5+1tHUhQfd7ainBLDP5ICFUC73wsLd8FBlgKVStzwgB1Bijnr8xbNcp82pDa4Dnfg7F2N5nNLtq4Un0mxTpzKPOyEBWAZVmecXHg/wnAjY2MYGx0DBPj4xqHLPTz0ErAnNa2ZJkFAwGNAcMSNfmZzFslCJbLUO2UV1YwD4F8Tlkrl6hQrqApdZhhl0mBTrBLYLnZ6K2E7Frgvg6aVABbanQbaOcW0DArKfs3KnQy4gwvzlKg628okDQbARImauWicoUFoDuqcDUNgN4ScaGrI4KBvjaEgy488cR+LQwc08lUSgVxPxVqmbRs7bkQUhXMxYKK8XqtosXirF07sW3bFjz66CN6f1s3Dwn89Pk9Kp7ve3gv7rvvXnR3dmoTMjU1i4XlDFyeAC598UvUZvv27RWgZLKbmX/qk337xZdcKFCUgAfJNxz3JM4sLS1rjqJdO8FuqroIstB6h2C6j4QRH3PdD8sWVyB8nQAks7P92HbaFpx33jkY3DioLPRgOARnKIAGNzZ0DMgVkMkVccNXvo7bbr8bkzMpFPLMwfFKve71+5TZSzCF8QrOZgG9PZ3KLNt1xgUolR24/4H9mJ5JI5uvIRiMw+0LyppXEQW1Oqp1Y923UvwwnvwWaO42IDqMjTsfRQv3GpXIYuPa9kKWRbPYuIYtuZLRakUncHNmbqt/9xQGoK1ad1BVZx1AaFVt/R0PLNLX2iA6gUKNT+tutHiaGwSiOzzGUcMG7BUwS9DYWN5yrqACuFFzwOchmEP1nrHtZUaz3xfQBoTEB35lNjJVmnKQUJuZrHpa5XK80e6Z6lmOb/YXuhT09ocQT7BQBaSzFaQyZvwHAm5EomSFEoivaR2jpS/n2WiUloguUNhu52jZSvTVjjyy715pVW5KqXY1cxXHN+fGYoF5wCUkF1JS4+azOc0F3Dx6OEeRPNOsweU0CnOng7bHJGTQWr4EB0F1B62SuKkGXJ46vAGSAmpIpxeVp85YBw8JaGR0Nmpw07La60IsGkYkHFRfZwwJ7ZZf8rKXiAw2PTuDw8eOYH5xSYQRqnwbjqYA0AvPPx9veO1rMXLsCJZmpuBo1HDy+DCGh4+KxMK5lLnHg4MbEG9JiLR18PFjOHhgGH396+GEB7MzC5pDpDZ08n03pZinnb7DVUelbuycHXUn0ot5LMwsYnaSavZetMZjcNDa3u0AzxO1cgG1GoHREiJROpbQkYDkAj6nUwp0X9CvuBTajzNWxOP3KjKF4BeLc4VcAS2RuNZCxjC4nVS50vLZh2NHmWO9ILtrv78FAX+LQEsSPJSBbh3QTV68mX+lQif4KYKFITSJomI9xNHgmPXLwr1R96NZ88NZj2DzRgLolyISOqVAn52f0p5n3yO7sZyZgTdQtyzcq/BbCnSq7d0e8ukNgC5SjGzPbQLbKSD9SfOJxqwZwXb0imILrHVltRMLC3XcI/GwkM0bQJFuHLVmU64FXD+5t2K788BEEgivA1XoVKBzXK7buAEfu/56eJwOHH3sUURCEZw8cRI33XQTtm07DYMDg7j33t2y72ccT7FUQa5QwXLGMLYZDUJykXHqKaC/r09ESUbicC8gazIp07lnqBk79FIRiZaI1lGq5IvFqqzk1w3QfpzOPQ1lchdyRZQKZc01nGO1NtfoutNE0OdFeyIhlxlatmuvW8jJUSWdWtbnpvI+4PMgl88o3503Evm4ZEei7KuMHjD5fPLYoCtPraEDVjBEljIjARxaO+k8MjOTVO66xwdks5xGPejuDomwxwiMpSSJQYxMYIY4+5ob4UgMmUwFy6kCNm3uRv9gOzq6EpgcH0U2nVI0QoiWaXIDApaX0zg+PGaIPfCgXnOjUKwhky0jwLgMj1drYiwRQ6w1inwpCycJLhGSHysi5iTiCan1k0tJZNIpgekkv5I4RvIC2zEcDKK1Ja5+yQZpVCsqQLAYwcxz2rnT/l2KbQfne69xAWoAwXAMtYYLmWwFvmAEXl9gBUAXm57qbq9HBQPbUpyEKa5D7NO2dS33yTzA8zH8nj9nccEuLLD/EMAulotwMZtNDiMOFColOXHw3FIhOE6yJdXvImyZGCa+vm6Wu4+U8SSPWooAPo/H4bTWPvOVY7NCRwQnyRKcL7iPppNDRWsEiYhHxp57ADo/Jgv6BH/uvvtu2aly/3vuuecKRGdByCY4cC9soooMwCQyqhV/xOegBSvzz5nv+p73vAfnnXee9m4vJBDg2Tm4r73qWgustcBvqgVWbFcZjbTqEGArxe1iNedA1n6453zggQcEovNsQhtuKk0vueQSrUt8HPcynGMPHTqEe++9V3Mu90CMyiBBnOsdc6DpBMJc8Je+9KVyN+PzEnAn8P6qV70KZ599tsB5OxLDVqCxbWzQ3y6anzof/qZa7smv83QAOvejJAWwLQg4sI0oWFi9rqxeL+zneLbJAP8ZLWgD6Dx/2gA624I1DuZ9n3/++SJJ2I+zLftfCJ/d7p92H9X2as3CfU2B/rQDy9S7VmpYTatmrrrYk+tY5n9Gfa6oyxUAnSKUNQD9P2Peer4+xzMB0E3F0ijOjTiQ9uRGac2zJd2SWT9zup2qZ6xWjZ88cULCGf7N+g3rVbtgPCnPofaZlOu26prRmJqRJ3OemwiOz83OYXJqUgK2tkQ7unsM9sBztc65wg6cmLccW3je5Z6B+JUwCuaqM0/dcp3hWYzENH61sQ86TJPE/MvWEBtg5/Nz/0FCNfdAfP7u7h60trXL/VW1b2Wx21nnxsWT9Xy6l23btk1/w/ZgLB5FtTz/xlsiqJVZY7PH9G+2Rz0TAJ2OmyxQsCZN/HB8YkI11HWDA8IdF5fotjuNDRvWq15dKBRVc2WtgPWXxaWkHrd2eyG3wNMA6LRjPvusM7EwvyA1Lcv8AS8Lzk4NRGYddnV0yxaWg6G/fxDLSYLIC/D4fEhn8piYnEVffzdi8ZjYOioG5vLYvGWzNsaTk1Mq+hMoC0d82LxlA3bs3IpgyIPZuUns3n2vwOtNQ5vxsldcgY7OXjQaLizMLGDk+EmpyNvbO3RwGBjoUyFyenoCw8ePqsjX3pbAzPgUho8cVwZkqUgrK6pSilIkkT1UKhJYraC7ux29vV3o6+u38qpTyu5kJZQqvkIhi9ZEHOeee44A9J6eThU5/f4QPO4QxkaXMTXB7PM0xscnMTU1I0CiwEJwvogi7cGrNQHFFaqn4UBnTx9a2pj7HYNTQd4u/VwglcMl8Fwq9GrdqKRYZVXmqckTdjBj2EUGVADNhgfVmhOlkslDZzt53H64nV5QPuZx0QrXCz+tgTixksHarNHzVAriJsETToRUutVox5q0AHQq4I2VmGECG8tngmPGdtq8HwOsG0YSv5eVR41KnSYCwTBa4wkpAVmcpzUzP6/D4yFtCZpCpbgyg2wlC1qqVmmzjYKOQLgyKC1LaeOtYf2N+XsCklTUmQMWAWZYimO2oclLJYjNCZ6W8jyspSybWfbrYp7Z5GUtRFz0CJwz15QFP+WtWjnlLBoqc4lF/Cpz04vIprKyC81mMlKd23al+kSyf9Fp1hQa9R4J9Jv81hWQnL+TfTYBcAtAtw/BVhaz7N4tEJ0bSgOe19EgoGoB6DahQdb6zPGl9onZqI0qQj43vE4C6CX43WXEox70dcfQ1RGF39fE8eHDRqHl9Urdx1xYgn2ZbBqFfE7FaNpCM3+YRXFa+XZ2tePMM3ZiaGi9rDor5SI2D23UgsmNAAv6Dz+8D3fffRf6+3t1nY6fGJH63B+M4tzzL9Tm4bHHCN5DpBoq8QpFqtG9uOp1V8lGnoz7ifEJfe3o5AbAiWqFGfMkjTAmIIfhY8cxNj6NVLIiMLQlGkQqRfUqoYU8AAAgAElEQVR/XeQPQ7Cg0s2P7advxfkXnqes9Y6uDkRiEbjIKKvVMHZiRKSOYCiKL33p73Db7XdhKZlHMNiCllib7MY5PkkEokqRGfMeZw0b1/fhtO1bsWXzTqmaCaAvLZdQKjvh87Pv0y3CI7KMMYAwKm+6CBi3cEvpbSvPZeVOEN16PK+zq2Gut8A7+/Bg/Z0Nd68AZ8aqXcCGbk8HoK9WwBsLd9q3U4Fuc3vVp1ZU7kSIOT5dp8BzsYG17YSDALps3a3f27ZZGtPmd3RsIIjerPNvTH4sn59zgaIgNCE4RLyJxmKaO/iVLhZ+5a+6rPHOuaYuFSJtqJmXLEt3+oEo/9uDWDyIto52VGpUXpKEYcgvwaBXRB/ObQQ5vF5aILktgg7bzXIHsJTmTwXRbZ6C0feeug5mHjNDmyAhozSK+bIAvHzGWLoTTKrSFaLBTGlm6tCmkMBkXWC6y0F3Ct4rmpepQ6aCkSBMA0XUm8xWL+jnPg/ZsQSrCKZWEfDRNcMHt5u57FTDLAr0I9BLtQovRyqTxPTsrGyLfcEgQlRZEoAql9HV0YHTtm5FemEOtVIBsXBQaypjWjZsGYLf60VmaQljoxOYmppDOpXH3OwyFhfS6GjvhcPhVdRKT3ePFO0kI4QiPkRbAki0RWVJn0zPC3Tj+rT/oQOYHp9V2/T1dAtEbdQrKJfzaDYq6O3pUPvksilloIfCzIiswRfwIBD06/MQ9KKyXusV1aN1snz9Uo7OTFMh20BHolNOBy4HwTuuBwZEP3ToJMbH55BNl6RA552kinqdDi8GOCM5ggQDc9wxALr6g3LQraxt/pYkLoJqjFZp+OFESDbuzXoArgYB9J1PC6CfHDmKvfupQJ9dAdAdHirQmYFekV09HVWeCqCvLqzZSvRTRUpbKWW+2lZenD+5lonl7DYMah7geAjjeBPD2WJsVJsNtSsBRsbvEEhmBAb3C9w7sDhBAhmJVRwP8dY4zr3wAu0RK8WCIk3oZPTQQw/p4MV1dfjYsMZ4JBwVS3cpmcXCUk4KdLodFcjmLpaRKZaRaG3VGpKjakuZ5k443DzMGseidDojklc8xr2YU+SUQr4EcklaYgFrNnVacQAe2YxzjiIIzL0r5wzaqft9XmV7UyXPg7NSMJivneOanka9UZWaPRImMEuXJAK1zL1iu7oQCtMOv4E8CTpOpyy+eEAm4Yc3p4t2XnQVqqCnt1Oks9GxCa2vzFlfWsppn7dt2ybts1KpPA4dmkQ6nYPPR1cfP7yeALy+ICok/QiUd2P7zq149WuvxD133oGTJ47hla+8HO3tCYHb3MOOnBzDsWMnRAihyr1W47zpRKVGUotPe9J0NgtvwKtYk1K1pAz0cIxzrGFYt7UmdB25tynyOjDT2+nSa/DOsRX0+xENGQY23S/ogsG/Dfh8cjjiPok/I5jOmZKOM8V8BY26A739fbJuzxcIXHM2PBWNY1u3sp3tQ73dv+0iAYsTdmHZzuS2s9vY19XH2Y/LZRHWCIqD4DmLEU4nqg0SeqooVipm3007fO3FxIRQJrohjFpWR1ZRhWNd5FNr9ud11x7RRccNk4XuD3i0n3F7gEq1oLMHF4ZYC10wfLjpxwet+cXs+Z4LFu58Q9yPUQnH/RxB8DPPPBO7du2SCtK+Jk9VXrJ9uadm7jn7nm3JS2CEBZUPf/jDAtC5Ltt76Bfy0Xrts621wFoLvDBawK6BcO5bna3MOZBFdXtO5OMIgHK/86Mf/UhrDomkLCKzmEwHDxav+X/+HR9z2223qdjM9Yx7MFp28zGcJ2npzQgNkrJf/vKXqyB78803i5TEOfod73gHXvKSlyg3nO+BN8WkWO/zqeCkrU5/tq7K0wHoPK8x6oPrjA2gr1/PorRnhZhlA+j2fvfZ/hz/We1n9x+SJ0gy4/Vm/yHYctVVV4mwxmtvP45fSRq0yRL/We/j2XqeNQX680GBbmpCRi/wHwG8VPD8d3Y1KYJO1YgZaShXxl8EoLNyzFrfagCdjzWOcmu3/7otYOn9ntQAhvRu3VhnIAGejHnhH8ZhhjdGcj3+xAHcfMst2HX2LjmEcC0iyZhOW3f+/OeqR5B0zfWeERxvfvObjfsfI1WtdZl1X9ba6HrH2+MHD+LHP/4xHnzgAQnXOP/zd/zbV7/q1YqgZL2CtZCjx47hn7/1bRw5clh4HPGKC84/H1dd9TqcfvrpWv+5t+DX+++/Hzff/BOMjo6KoNfe1oY3XH01rrjylXIbXH075eNgRFjz83O46867cM+998o9dnFhUe/ryle+Eq+/+o0Y3LARYQrOKOpkLrjTKaLAI48ewJ133qWa0vve/350dnbotRPxqOqtrNPHY2HUmRu+yi3xmfdIc6WM3uvfN58YnIl4m4UxPc2LUyjECOtwJKSa0I03fksOMde+81pc9drX4sjRI7jppu/i4osvwssue6kctrlnYx1JcceMOKRCdO32Am6BpwHQzzxzJ170okuQI8i4nMT87JwKjyw9kk3LDtLX04fRkVEN0g3rN2Jufl7qbhbik6kshk+MYePGdYi2hDG/uIhoaxxdvT2IhMICGk+cOC61aSjkR7SFFtk92DQ0iHXre5FMLeKOO26T+nTTpiGcc855yi2t0KI8U8DoyDj27HkAA/3rdHDYsGmDirmTk6M4ePAAZmemBAAeO3QMBx99QkA5s2mLxSZCQTfCYa/UqKl0GYuLObS3h7Fp4wB27TpTBSwWfhYW5lUgp3qP0blUnV908YUC0Ds62+H10oabBfgAZiYzGBtdxPDwmDLQqXBn7jqB81Qmi1Qmj2zBqJ2oNnf5Aoi1tCHW2oaWRBs8fqNCp9W7bJGpGG40LWCIoIlRm1OBxIIjYyaYL+x2++GlFS0BgYYblTJVIG6BAswKdbu8qCi30qkcbJ/HLWWYi7m5DRY+K8pkrFfLaPDeYIE8j0ophSYthWHyzQ3AzYnAyjle2bQQ8GIRktmVzLngYsCcSgM+kZUTj7ehvb0TXd09Ah29Xr8+W4VFe6rgCCSu5IsY7tfqKdEYZJoJ0wbIBWwpE52AvhFvC0CXtaYB+01+fB2lSkmARzgcEpDDIvfC4hKmp6YxMjqK5NKyisI8lAgcjkRl9U8b13hLXOwuArFsM8tbXcpEgqtUZRFkFmieSqGQy6owXC4WUZVFt2GuscDukv+8sW4l+MAFlAVq85xGRUjQkMC6AHXlHa1SplsKR+XrWipIA5+zMG9U6AJVbVcUqmGF7zThpMK/UpaSNOh1wksFOkrwucpojXkw0BtHawszUquYGD+hxY7Xmyq7YqkoUgG/p7KTAAeJLfF4FAEf2ywgMODMM07H0KaNuOfee5BKLaE90Sr7aLpI0M7l8QMH8OCDD6C/v0+L+7HhE6g2nAhH4ti2/XTNK4cPP6HitmxjW2NYWl7U9XrLW96M3t5eFIoFbQhoGcuiRLw1IYeFYIDF9yJmpufwwAN7cfjwSRQLTrlGxKIknhB5MgphXgsqcEORAE7fcRouuPA8dPd2IdGeUH42mQ4kWDCKgWSWlpZWfOUfvo6f//xeLCyl0ZboREdnj/JomZOcJnEil0alnIff3cTmzYPYufM09PcPIZUq4YEHHkO+0EStztgKxjV4AadHKkr2YfbRFZWzernV360MdFpVycbdynmSXb+zjqbT/NVqFqFJxrFuBJqeBOo+FTi3deWrwV/ztysAOvuiyRNYxfK1rdwNiL6iPrfU6SLZWJnoBLtsoo3JDT9FwDEAOok9jENgPAAVe2wnRirQEseQdwh4BoMhRGMtAs9JwIknEgJ7RSqwFO7s6wTlyHDUxocK2nwR5SoVnm6tK74gN3uWPZLlQiEeD+8k2DhJSGBuLWMQHCt5hCu58OLyWLb5tmv+6mugnzkMKK/oLTvv3SEziSodQrJFQ9xZTiGXTgmU5Dj3OGnrbuzkmfvtoeW5k+1fFfGl3iijXieztYxKLae7y8VMHhfCQZ/A9ka9hGolj6DfjWiEWUgVpJILGB0dlnqdhBYSwng1ixVjM1mp1uSCwqzyWEsc8wvzssnu7e5Ccn4W9XIRrbGoxnFbexvOvugCtMSiyC8v49af3Y49u/diYmIO5RJV9F60xNrlfMJ1mjmGXZ0dcpRobYuhu4cZ5p1wexqYmR1DS0tMZ+Jbb74D4ycnUC5UEAuHtSkP+N1IJhdQLuVw0YXnIRTyYWF+Bt09HYi3xhRfwXmC0SZ1BwHFMrL5rAWIFjVX0bGA+xESAbkGMpvb6w3IYr5W5sbHKxD9kf2HcOL4JNLJIhzOgHLQyyWStTg1WxZxXGOsDbss0i3Q3AbQbWKTssirNoDug7MZRrMREIjuqkcwJAX6JcpAty3c5xdnMDI2jL2P7EYqSwV6AzVHEQ5auK/KQKdz92oAXf4Fdga6RXSz/2+P5FN2ozwQmsxnHnJkie0jwcmPep0ODAX1XRKWCD5GW+JSKOdLRSnRS7SzqhvQnIpz4+iS0xTA60CSFNdX5j3T5YYM69Z4XG0/P7cgBnPAHxCgzH7HSB0yrBcWk1hezspSnKAjbcxJiGLmX6VB1bxRuDLOpkJgVorxhizQ2Cc5xmmfFYsGBXATzOe63KjS1rsh5TaJOn09bYhqD0Dbfiq6GYdTk9U5i9xc/83dg1KxrLWYaxtz0Ul2YRt5vE5FDHCNJnguC3gPXSvcCAQDcgZKLWcFLrM9WAQPR2jTzzijgu7cHwys60NHZxtOjo6IDMbXNIcvP7Zv3yGwe2JyAY89OiFWc6LVi3AoJvCcluwkKJHgQCeCc847Gx/4/ffje9/9Zxx49GH81jvehr6+LkWo7H90Pw4fPiLLfLYx45EqJc7J3K/51b/zpQqWUmnR8BxukkTocOFWRjg/A/fJkVBIbUWlOckhXA+4unBPwXbh91TsGwt3zkEVscsjoSCCAb/ZC1VrAte5/+dhlHEQBNDRcKFvsB9ef1gRRAVeG0YBwfRF9lH2admpK+ucB1OSn4JqN/6fxB4e1vk9v/JGIIJrF9uXrka03eNrKr+OInktewZAZ+55rVkXgF4olVCslMx+lwA7yWBua79pRSFwCRDAblkiCaTgrpBENStqiO8hEg2jb7AH8VaSE11IZZa03ybZiecJunpd/8lvm2KA5QjxXADQ+V7IrKd9MFVxbEMW821gZ2WLYUUg8f92xh/XNgIAY2NjK5a8PE9xf3fddddJXcnrx8e/UECAF3B1YO2jrbXAWgtYytinU3bLEdCKt+P3XKMInjOygqAwi9tUEHMO5RmWgKgNjnMfRACdZ1oq1Qyx16fHk7TP27/8y7+o+M299JVXXqlz76233iqwlS4sLLBfdtllmlftzFIb0F+tOudz8f3LAc8q2j8bF/YXKdBtAJ3rHxXoBNC5H7NJoasV6PbnWE1keDY+y3/Ga9r9h33hwIED+MlPfqIMdPaDK664Qv2FQMyaAr1VYNWb3vQmkUg4XnTW5nlLClFDcOTd1CqN1f1v4vZ0jgh2H1U9xSJ/8r1yH/v4448LLGNtkYT2534GumlFJ8+9ipyzou1YY5Tw49f71X49KRJ0BmfR1xBtTb34lynQbdt3Vj2s3PQ1AP03MSye469hzpjmZmp6EruxL1PgJsc+j854POvbVrfLy0n86Cc/wP0P3I9PXH+9nFIefvhhfPrTn1bN8W1ve5vIxnSg4dpNd5m//Mu/1Jom8WkkomxzurKy7sCz0PLSEv7sz/4MjzzyCC648AK8853vlLvMN795I4aPHcOb3/JmvPWtb0N3VxcWlxbxB3/wB5iZncbVb7xac8dDDz6Em/7lJgxt3IwPfvCDOGvXLs2Hd9xxB77x9a8J9L/iilegp7sbjz72qBwAr3zN6/H2d1wLfyAokRRjIBuMg1QcmUNiuR/+8Af46g03aM/x5re8RQKIe+6+G7fdfjsCkRj+70/9BbZt3aLzPknzFC88tHcvbvzWtwWgX3Tpi/HXn/us6nzFAuNiKSZoKNqWtQHTthWLXGDU/TYJkIC85hy5nVIoZx4nn0fFgVK4wqg1Cjg4romZWOVoVrAVjWvWA3ud0DxsPU7uAtZUYkSgq2vpxE4awgpY42E9isSBn9x8swgF1/zW29XGk9Mz+PnP78Tjjx/ARz7yh+jv69GaU2Q0ZamCWCwinGh1/7L7mV3Pf44PkrW39ytb4KkAej+aF1xwPl79yleq4DU7PY39j+xXoZs56FTpxlta0N87gIMHH1fhlSrwZDIlpiyrU1QQJTMZKQZpk7i4vIzXveXNeNM11+Ch++7Bgf2P4NiRI7ICjUQC6B/oRl9/F/oHmPM0pBzzb3/nn2SnuXPHGTj33Avg8waRXGahrInJiRns2XM/BgfWY+cZZ2L9lk0a/HMT43jssUcwOnoSlVIZxw4fx5EnjsvSln+XzTTQ1UVQz6fC62KyjKVkBfGoC1u3DIo0MD42jpHREeTzWRWcCfBTLTK0eSNe8uJLMbBhEK3tCSv70gM4/CimG5iZWMb+/YekQJ+fX1QxLp3NYXEphWQmhywt42kt7vXLxpkgWijago6eXvgDYTjcXqnUCZZTGeR0e7UxoAJd0eIgWBCViiifp4qGKiw/QqE4AoEIvJ6QFHP1Gu8sDBK0dcmunTacvBOgoUrR0WSOcwGVSg6VEu9UQxbQrLMYnUe5lJay0cnHKu/Y3AnuPxlEtxWo/OrWZMHHBYIRgeadXSwetkmFzuK4AF0WGd0eo6fkgY6MLCl2LOMdAeHGpl356mYHak2CBKYs1e0qBbqWQCs33ChKab1prOc5EUqZ3aireJ3JZqRInJmdEeubSjQWaqk25wIje5J4XAcYKqY4oRMAjrf44PexQAosLpWwuJDFwtyclZWeRTadliKbfU3AuHWwVn48F2Bt6pua7Pl7LlIG/Tc27sa6nupzY4VpkHBLBbUCqxqI1ECnlmW7VOe0X7bU6PaqYLEQWNymtSjfGy3cCfK6UZaFuxtFxGNurOtLIOhjQTiPublJvS3mR7MYrUz3Ql7zPt+ysZ8js7MpIE3gQCkvBTojDo4fP4apyXEsLszhjDPOUJb55NQ4xsdGMTU9pbalYm12blFF80isFZ3d3bLiPX7imK4zgT5GJOTytGmF2F2tiVZZ6t51110qziZa29DVaTKW3S4PFhaWFCkxcnIWyVROgIryOeFAJl1Cpcz3bKy9E4m4HCV27NyO8y44B+FoSEpWWogzI5UWwrR+rsgKPoPb77gTu+/fhwOPHxfAw+xdgr+0k6cqsFTKady4HCUMbV6PHTtOR3t7P5aWi9i77wnUalz4A4DDB9AVwuXR86jgwmK9FK2nFOj2AYFjzbmiRDeHQQJoNHg2Klh2jFOHRAHmliLdgOeWQwMVczbDciXz3FasW0C7nA1scgbfC72Jmbtr90XjDqHDig5QxgHCAPjGOYPW7AY853xglO8rTD+RaszdZKSbO0lATlD1bSINOEp4PU3b0tXCREVIAWzNH5Eor19CkRBBKmbdHtkmGZU8CSvGnnl5OYOJqUnlCHn8LvT192Lj0EZLHW82zG1tbkRjbhQLDqTSBV1vqqRJmqnXLRLKigLd2qAZq4Anb7q0A9OOTyAfiTz8MBzvUvpy31dvolpqIJXMIbWcQSaZRKlAJXkFzibnW24GG7ItZ/a34iGcvM7MqabitYxavSSrd4LQBP4JzISCXpRLWeRzy0gtz8DlrCEYIIGJJJgM5uYmUMinBS4ODPYpgoHzI+fBZDotV4+Ori7Fa9BxhsWrSy66CPfdfSeOHz2sjfH555+LSy65GF6/V/MXDxmHDx/D3ocew09vuU+AJK3XQ6EWOQrk8yV0dXUrfz0Q8qK7pw3rN/RicF2P3vvk1EkpzQk23n/PgzhxbATzs4tYXkzC7/Vgx+lDWJifRjq9jDe/6Q2It4Rx8uQxnHbG6ehbN8BkEDTLJTQrJbhCAZGpCOY9uv8Rxa8EgiTlDWDd+vUi+nGzPbR5Czx+EgjcqOVrQI05Vx7cddcDOPDYUWVFV2u0/PZC02XdIozRJo79z/gKmPuK+txYuBsrdxYZzIYKjF6oe+GghXvNh0bNZKBvXL8dZ591EYL+qAB0gs7LqXlMTJ3Evkf2IJmdhS/YQJ0AuqemDHQp0JtlpcDUmzUBp1zbOV5/uQL9VJyDmRZYXKprrPBwyDWORUoeEEiasg90tAklSSUUjaJYKSv/vFAqKlKEbcyxlc2lkcullW9PEkNEBS0zPpgFzfUjFo2q7RmvQfcPukSQRW2DnSTYpVJFVOsGbOT+gXbnnEN8/oDifwrFkkgeZGAzE52AMt8LAVsSLJXLXqNle0BER65NvAbNBgFy2obTQcWBwcFejUHmT2cztB2vwu1o6nkIxguobTRFwGEuGdnfbAe6JPE5eQht1EkS4aGvrANSJkPgnXtYkrVIWIFiADjumQGeSMRk1x4M+ZBMJZHP50TsoGNLSzyqAxjJCFxD+blJJGptbUMqXcTsXAqpFKMZPGhriyHgD6HRcGJxcRlOlwehEJ04Qjjr7F1429vfgtt+9mMcPXoQV7/xNejt7UC9VsbDj+yVhSxzwEfHpjA+NodUklxNL6ItflnnF4pVgdaVehMNhxPhqBf+oFfjvK3NqP8L2awBwUkqCFAJ79G45bzAPQvJGGxzumkUCwWB7W7Oey6uCQ6RGTg5y86drhAkKvgIuPvgcfv0unRQKlccIk7UGT3jYvSPicth/+R1JvHD/Nyn/iVWPxzqu6ZPYSX/zQAQDv2fe0BF9WQzZp11sfhmdlE2gM6SCfs6IyAIokul7jSuDbYCXUV8ax0V4L0KQOfook8M5xk+iO45vM4veukl2LRxHVpaQhgfP4lMJiniKp24WmIxvPat15sSznMMQGcR/4c//KEKQSz6vOtd71IuLecLFoJtRwu2K28qbjSbuhbcn3FvzfMgC0F8Dn7/gQ98QHbDHGu25fGvPJ+uPWCtBdZaYK0FnuUWWK2UXQ2a28VZ226c8x8V5VSjEeAm8M1oHH7PQjRBQIJ/tlX1T3/6U5GUCKTZxCI+3gbQ/+mf/klFeP4NAXQ+jhbuBJxZsKeFOwF0Pq/9HnhGXx2tsXp9sXNQn63m/FUAOtcLG0DnOmFHg6iYbp03bXDyhWBjbu/fSTAlgM6+w/WT6+zFF18sBeP27dtXHA6erev263rdNQX68wdAt8HGfytgThdM1iedBL1Xvv57gHc6Ndo90ap7nfrBk7uoVaNZOa+bis2a+vzXNZCfR8/L+gyrOU93Yw9hjYPHWeICnJ9Yw2ffYZ2Bzi83fPUGXPbyl+Paa9+J5eQyvv3tb+Mb3/iGQHDGrBjxWVHW5x/5yEdE+Lnhhht0buL5l9F35UIRoUBQpG468jGu40+v/1Ncc801eowEIIEg3nj1G7CwsIh/+NpXMdjfj9tvvx0f+egf4mOf+BguvexF6OvulTsxQfpbf3or3v/+9+OKyy/X2fTTn/qkYhc/+Pu/h5de9hKgWUM6uYxPfeavMLWUx+9d999w+o4z4KbLmqOOMuseaEqAM3byBL74/30ByeUlfPxPPo4NGzeprsuIWtbD/98vfhlXv/X/wvve+zuoEWQuZLH73rvxhc//DcYmZ+H2+3DBi16Gz33+ixJNqJJGcZyrAUeNok5qybyYmZ1DR3uHasK5bE5AtSHMs4bKKLagzoqLi0s687PurpK09gMk3BunOxOJyqg0uhCeItpIgOEAsrmcqRewHlFrwGtl1xPjM6R7uihSfGpq2sSOeP1Zr6J4g3UAnnUpAlEYnsdkvj964AD+7u/+Tmv1G994tcRHFPpRhGL3m18OoP9mSF7Po+H5PHurTwHQz9roae7csQOXXnqpBjqVAyeGj6sgRg06mZKRYBjdXT04Pjysg0FbW7t+vrC4iGqdIKpTBU8CrtV6Hbl8Dm99xztwzTuvxc9v/Sn2PXg/Dj1xUAXhSDSI3r4OKZdY6Nq+YwNKxQzuvudOqXHOP/8C7Dj9TPgDERQLVZSozhmfxgP370VnZze2bN2KwQ3rUatXMTMxhoNPPIax0RENxrET4xg9PoFykVmbDRRKTawfbEMs6petezpTRrHcRHsigI0b+nDWWbu0eR0fH0OtzpxCqmA8Ugtt27YZL37JJegb6EdLa4tlBc0BF0Cl4MLCbBYHDhyVujmVYkbGPOYXFrHA3Mg8VS115U3WqV5uOmVVGYy0oLOnF15/SMBasVxVFjofRxCd30tVTSAHzH5uBZoseHPy8MHrCyEcjgtY93qZteoQeC6XSNp3U1Hmpt04WUXk61EZRyUZFdJZlMsZtXWlnLMAdBY/C6iWcgLZCbgQ5HIQ8CIAblnmUJ1JwJx32lHzOvO9uj0+geUEzds7utHW0YVgKCKAS/nkIn054HK76Oqpoi3VPQLQTXSmAHKqe+2MSf6Ck6LUc8o/N1aXql3a+eD24YqTH417ZCFf1SLE4jctyRcW5zE3O4t5gt65nNSqnBRZxKRta3t7mxTnLPpT3cTfMfedRWCf1y1FZKNRVQ7s7GwKCwtJuTOwsE52VDGfVQHZy89DFRIJArK+Z+6lscLm9bAPgbZFrLFvt5TmWhlOqc71c+tmAyC2xFxtYCnQqWI+BadbQCgBS4vB5YELjRrVXhX4nHW4UYELBNDzUqCvH2iHy1FEtZJGOrkglSHfp7GBoUV9SQr+QMCvQztzZqmGpbqUbTM3P4utWzbjjJ2ni6BAB4iREydw9jlnoaurA4cOH8T09CRSqaTsYD0en7JvSxUqqT1o7+gSyHni5HEp3tT2daoNqxp/PEAaNldVVvB0eXC5gopuWL9+QGrHhflF7N//KObmUmK7xWJkuBniDEFu1vpzuaKAUX4WOkts37FNFu6J9lYkeP1l810Tg6xaKotMc/DgYQEWc/PLuP/BR7G8zFx42kMHVPzn74p5M4YcjiLWr+vHlmVhvH8AACAASURBVK1bEIt1IZkqCXQHAnA4Q8p5dTh9cJIgQz9mMuhoh2wDcqeutkAf5p7T7UAKdCvfXAA64xcse1mT1mMdDlZAcPN/W4Gu2AcRT6yfPwlEt0FwA7aZxxgwRHfL0kAHXet1CCZa6PGKrTtfz0ViACd1bULMfYUdrE2P+Ttm2jo4r1jOGvyMcrIXS8MpgISbQlo0G04JlemcE0iOaaLedCAabUFfb59cCKhQF4uQpCG3B4EAmY5NkT8WlpZEzkhl0iJIRKIR2f8nWqOyd6finGO0VqO1FzdgdfVPOnyssAQtcNSwFC0V+pOagAQCi6TK7HNl55KQYgB0gp0Ej9SsVah/FvMlOVUwE535zHQB0b1e1uaeluXMbyYZwOVuCqzi/MPMaVq9u9203c7r/WupbdJiO4dcluM3D6eD5J86mnVaVKdRKmbRbFaRaI2JEMT5lIAUx3Mmm1U70lJ7ZnZem7/NQ0OYmRzH8sI8ioUctm8/DWfu2mlIZeGQFJ6joxM4eOAI7rzrIaSSGQM6dnBDH0ChUFLECskqXq8TXd0JAeidXXE4nBVMz44h5PcKbH58/xMYOT6KmelZRWH4vB5s3rwe2fSyXvuyy16EaCSI2dlJbNq6GT19vco+J8nD1Wwi1tYKXzhM1gF233UXjhx8XI4FGzZukJpnbGxU/XLztq3whKNoOr1o5KpA3YlG3YOf3fxz7HvoMUxPLSr3vl5nv3MDTTYsv9Iqzj5yrQLQ5Viw6r5CL6PbHO2/fCYD3QLQQQB9HQH0CwWg+zmHeFxYSs5hfOIE9j26BykB6E0B6E4vAXQnaigbC3dLgU5XBfYp9i1bobPavv2pRSmNLIu8wu9tu2seTAiocy2UvXWVFmF+KaVIQHCSgU1HjkoJmVx2hezFublQzOnOAwr7E5XGhq1bNuPbUgeUCjmtfcFgWIcRZkkZO1RDGgsGqawOiNQyN7+kO/cHtN4PR6PIZvMCzn3MYm8QCK3IFYVzBQ9XPETxLqCb7i71GgJet9YlDzPLlAXeQDQSMvdwCKUS1/EyygUT98DPbtjKJrtaxBfasPv9ek7mVutQ3eA6Tjs3s7bnslSPOxCJEOjl/oBzTtmAxbJx98h9gXfugVnYNuOHSnw3FpfS2kfS5pvzOyMwGk0e6EhUY79irAWvswOhYExOP6lURmQjEoxaWtswtHlIa9jjB/ZhfGwYG4f6MTjQjc7OuPbCk5PjIh1MTc9hdjaJasWr6KFYPCJHlXSuJAJDudoQUTNM23s3SUBVERTCoaAAcHufQwCd41z25XTRcQBB2s1J1l2XGwDHtNflFhmHZAS6HtEdgKQCTpMk4HK/0NM3gHAkiiOHj2Fych6LsrEPwuMLCGQ1aqI6SqWyrhH7loihFrjOMc3H8BqaGA6nISlUKnIr4Tjg35CoIdcNqtG52jpOURP1GoqAaCimIF+yAXSjQGdf5DokFTr3b9aq+lQA/ZQC3awRuUIWibYWnH/hOdiwYUDRE3NzUyLbsQ9t3LRBTl5Xve1/aFV9LgHofD9Hjx5VYYjnPwI/LOy0t7evABq8BobcYIgVNjDDz2HmEpM/T/t2Kiz37duH3/7t3xaATnBo9Xz0PDsxr73dtRZYa4H/wi1g26MS5LRBa/u8zHoYiUc/+MEPRBxiQZj7KZLxCHJTMU4lGiMtCBZTccz8c86ZnBcJkDMqg8o2qte//vWvS+HGefXFL36xyK2cU+nywbn58ssvF4BOpbIN5nNOXv3euDby723S0m9Kmft0XeTpAHSu3yQJUGlPBTprj8x85/7LXhvtPewLrdvx2vB6kbBGVwE6F5B8xhrIjh2sf54vIQLPW7ymbL8XAnHAvo5rAPrzDUB/oY3Atc/zX6sFjNra6I+f3v57tWOEXa/n3Mt19xv/+I84cfIE/sf//J9yquUa/oMf/kDnpY9//ONas7nOck3jmYdEum9+85sSfnF9p/iKcYiVfFGuvLlUCvft3o0bb7wRH/rgB6VeZ6xbOBpDpVgECXSf+cxn8PkvfAEvfulL8a0bv4m//Oxf4e+/9nfYunMbiMqxzsgz1p/80Sfwx3/0xxK6UNz313/1l8rrJshNAQEjIPO5DP75u9/Hd2+5F6958zVy9GCV1sfoVNYuq2U4m3XMz0zhH7/xddVQ/+Aj16El1qJaBOvju+/bgy/f8A10D27Cf/vDj6C9JYQ7b/spPvDe92HHzi247BVX4O49exGMd+KzBNB9JLo34SGBwFUTgC4plseL0bFx4Yc8Q+ayBbUjz/vMFQ8Go4puZVvy9wTVeQKnICCZTuk8H4yEFAvIfQNxAKrd+XiC6nJ4lbqcrrIFOWTzxhhZfq6lhXlhN/x73nlm5f6NezOuSzzvct1VHajZlHMorzcfy+vM3jM+OYFvf+c7clj8xCc+odop+wpvtjPRLx9fJnZn7fZ8bYGnAOgXbQ83qTRg7g6ZMCwYMeeQOdqoNWWfTFUMFaALc/PKCOCEsZRcxuLSstR3LLC3d3aiWCwrU7BSr+HyK6/AlVe+UqqYxw88ikOHDsDtcSAcDqC9o0XA8/jENE7b3gc6mk9NTeKCCy7ERRdejHWDGxFroW16WIX6sZEJPLzvgOyb+/sHZAvNbPOx8VFloE9NTshWe35qDtMTc5idKSGXo3LTgaGN7YhHfRgdnVMxljYN3d0J9Pf36PDC7L7pmWmBziyOs1ja00tl/BZcculF6OnpEhOGWZZOhwdeTxCVMjNfi7JwJwjObIvHDx7G+MQUlpaTyJdqAs19flqiVpDOFQUcBiMxJDq64fL4BU5TCcQCKi3cHVSoMk9cVuQsFPrhC8Th8UTgdtEaswWhUAyhcAwed1C27QTQdafNp9SaDuVSULHoQNWybSdInpPKXPcy7adZ3C0A9RKa1SIalaLUpyoWEyRnodJJ0Js2ywbIJnBOkInvnWr6ptON1tZ2JNo70NbZDapECZ7TbpQ2y0Y9atSkBMyrdebBN1Zs2Fl0JDhGFpHJQDaAHQuYvBNo4OvWaiZHXJaull07i5csckotZGUjSz1dLqFcLSGZWsbw8DGMjpzEzOSU7OZpR7xxw0apFLs6u3TQlRWIrNWNajRAtpjyhSGL4nQqo4lyYWFBh1cV3mVnyuaqGECH1toWsC+ljgVe2Ixwfk6+f0MQoJrbLOJScLHMu5LFYinQbUW5Nb+Yh1skAlq3UxW4AqBTRcZrT/DVgKG0+XXTVp/AXN0C0B0GQPcgj0Tci03ru1CvplEsLKFUyCCXTevz2blvLGKzmM7FifYrLKYTQB/o7xPAPT42hoH+XmzdulnKslRyGSeOH8e2bVvQ0hJVrAItZ5gny1zklhYq/IMY5fhIZdHT2y8Hi5Mnjysega83MjIqdSNtell8iERCAmtOnhzB9PQCUqk6Nmzoxc6dm7B+3QYsLSXlSpFMsl9TGehTpAHBiIGBdYR3MTU1q+vLwdFADdtO24qLLrkQg+sGsH7LEDbv2AGP35AEnnh4P3bfey/uuvNuvOrVVyHR1ondex5Qnuz0zIIAIV75YrGibGYSUQhi9vZ2Yt26QQRDCWQyVQyfmITLFYHTFZLCzuH2w+MLWaQUkmU40VDUbalabZha1u0GQDc27paanNpzqsNtFfQq2/YnF6VPsW0Ny90+eJt+YQNcJkbA+pmlXidxRhnkvIvEYfdp0/dMRIOB7e0MGT4flYi0FubGhUAH7ysAusazyZwxtjwGQCcYbwyBDahOANyMFZNVRVtkzgucP/h8fEt09fB4/VI4E6Sl9bjfF1SGMO9Ug/p9bim0+Zr5Ygmj49MYGx/H9Oy0rGg3DfVh3boIZmdzmJ8vSGnZ0RFEX38Yi4s1xX0Yi2C+DdN2NnguZ3rLkcFwAoyFGYEZ21rftJSQGhE5NDB1PyVgZqZYPpvH0mIKJYJ5tMUu5FCrE4QjMO4yd6+xppYBUbMuAJ3z+dISrdOpqqwgFiGIyXm2gEopiVIxCTQLcDpZTCPYVZYqtVYtaj7juOXY4hifm5sX4ETiwOEjxxSxQkCxt7sT4YAf2WwakWhIrg0kuHT3dGNo0xAmp2YwOjKB48OjmJicxdJSFhvWDSEcjAhA5+YzGovIhp5r/MBgF0IhF+r1IpaS08p+r1cqGD0xhsnxKczOzImARDCWIBsJA1yDBvp7EPB7UC4VND9Q6e71ug0ZJhpGb18fIm1tcEQi2H3H7Tjy6KNyvxkYHFAhcnZ2WizYoW1b4Y21ArRxz5FQ5Ea96cXN37sZD973MCYn5lEskslqiHF0eCFRjWPQ9FNjAaWDFy/eCnguDwYDplt2WI6GG86msXBv1P1oUoFeC2PTKgW6AdCdctwZGTtmAehzUqA3nGUDoIdItiuj0ig9CUCnG9AzUaCr8Giqjysgl213yGvPaA4xZS1bPiqduP+jGwRddPyhIEq1ivZ3nCpEAnOR5FZGpVrSNSBTlwD28vKi1g1OTdlsCel0ET3drWhPtCASiWleLhcrei8GtK+IJBlvaRVw/vjBozh89KRRsRMED/pQKDC3ug4PWSK02yYoWiU5jsB/E7EYc9NZWKzLXpzAbjjIPPMg4rGY9g2cw6iY53p1zq4zBWLzADU3M4fR0XFMTk4J6CUgz/mEkSC8xEtLyyb3W5b3bktRTdDfD5fbKXIHn9+ozzlPMXbC2KCxH4jZTKY1WdFNOka4EQoHpW4u0y68UBE5MBT2ilnNbPPlZE5rC8l8Pn9Idu7zc8uItyQQCkWlQi8VKyhXqki0d6GtvR2JtgSSyzNYmJ/A/MIE1m/owXnn7cTI6DBm57juGov8YrGKYCAi0mU42oqJqXnlz5OQVGZ7NprwB4MoV3m9U4pgibdEERPpoIh8LqcYIK4NZKuTWMD9JQ+Tfo9bJCHtnUiCcrkwN7OA5aUkIiEvwhyrwYDcC3p6uvHKK6/EGeeci9bOTvz4uz/Evof24/iJSbS0dqAlTlIUHQnYRgXNJSZv3vRmrmXsfwK0nSQucMPrkHNJOp2SYw7t8E1uaFWxH14fWeoko1ZFfrAt3PmMtWZDZ5RiuaS4AgLp7P9aq0je9JBAalmEiiRjbEJtBbo9xsxem2sbnQwKch4YWN+Hzs5WxKJc/0lsouORG729PXJN+J0P/a1ZR59DCnS2ORWO3/ve9/Te1q1bh9e97nW6zrbNnp0/b4Mz2sNalqm2QpCFDAIDtBJkljqtCQki0cL4hQQCPF+P/mvve60F1lrg394CnAO5tpPkZQPotnU0507mZBJAZ62ARV3WlXimPO200wSgk6DPOZJ7pe985zsqrtsAKYuvnB8JlNPZkQr148eP63X4GLqBcK1gIZf1BwLnBJw5r/Jm20TzDMU5+tQZ3mRnr7ZC/7d/8v/4XzwdgM5COO1r6ZbDQjgz3Vl/ZKTeC32dYL/gZyZ4TieC/fv3q1DP68SzC635STojocBuj7UM9DUL9//4SFx7hrUW+K/YAr8aQLfPMQRUzRmT5zqnolk+//nPY2DdIK6//no5lfHnsWgMqXRKjzWOfhRfOlXv+NCHPqh4Y67zrK3YAHo4EDJ237kcwrGY6n883tLBJkaCcbMpIJcKdoLjd9x5J9oTCTz44IO47g+vw3s+8B684Y2vQ0dbtwRf3//X7+OGr3wV/+2jH8Plr3gFHrh/D/779dfjt97+NlxzzVtVZ2LcXLlcxN333Y/P/M1XcPHLX4Pr/uA6NEnsRxPRgNfgGI2azvmKrqtWEIyGVWuqVSicKOGOO+7E397wdVx62ZX4nXe/Cy0hL44e3I+77rgVV1xxOQKhCP77//oUmt7ILwHQWYGnw5tPkanfvPFGHDl8FLfc8lPtWRhbctVVb9BegPslCvHo6vnjH90il5bHDjyuWsoZu3bhtO2n4X9/6Ut49+/8Dl7/+quQaG0V7hYJh4RJhkMh4RB//Md/gn0PPyKb/dHREdxx661YWlwAHbff9773qcZz880366xKQTCJa9dee61cBXgtaMlPB4D3vOc9eMXll6u2Q8Hgrbfdjq997Wv42Mc+prWaILqpPdSeQVzOGoD+/J6FngKgv/Ss9iZtjrmJZ4EozM7b2YVCNo/UUhJLi4vCVGhlQLUJN+nhUFTZDPMLCyoyE8QIhIJSDVZp+VmtIhCMIhqLwx/gNEFFS07WFFTUDQ31oaubquU2bNtBO/YKDjz6iMBEWldGo63o7hpAb+86TE/OYpL38VkkEu0YGBjE4GC/GCZUsFJxs7g4r9zmmYlpTIxMIZ0icGBsF1pbaXfuwvx8UgOVB43e3i4dcjZu3CAGDAeXP+BTEZT22H39PVKg08a2vT2BQNAnEJGKID8zyMFc9wqGh8elwqZF+f0PPKQc5WQqg2SG+dFU97QiVyhjOZ2DPxjV3RuMUG8oRXqVmBUBM6dLOZAsbLJc5wtE4PNH0WgG4Q+0IBqhip5FRoLnATQaVHCyqGfgUo+L+eimoEkgnOBJs1mSQrFazaIi0DyFajmNai0rQKNJi1iqzgmcV6smp1vMZZNjTICf74fW8QTRCZx7PEGp52lJz0zNnt4BtHf2IhZPMGlSlvRU9lBRT6tlKhFZYGRbUPHEIrgFG5tsCgmwzVdBfHYGpZMKdCrLqUQ1mWMswLOQbop1xkJSdpxNSPlElXk6m5Y6enFxQVnlJILw+XmoTbS1oYu2xfG4JjwehqmsonKM6ji2PHPjWQRkAXppYQmpdFoAMm+GEUVHBKr5S4hSVeaCispUvnPy5GGRNtQBZs0GaDFL8kFDxWgefqmW4xteAedsINOELq8o0w14Y7HlrO9ZkBdwvgKgEzw36iqCrbZWimAGXaBpG+psVOF11OBxluGmQhV5tLd6sWWoG+XCEnKZBdRrxqpXdqhFkyXMz+rz01Lb2KyweN1s1gSoU6HPAyDH4Oahjfo7MuympybhdlPFXsXs7IxIDFQODm3cpLHW1dWDA08cweT0LDYNbUYul5dStKe3W2135PBhgRTMV2chgayvgN+vguzJk2MYGZlBV1cbtmxZj3XrNmB+bhF33nmP2GsmE8uJYICq+TDyharyX1OZEmIRH6KRAAIhH3aesQMXX3KR5p3ugT4MDm3WdU8vL2PfQw9h9+49YttdcOElmrsee+wgRkYnZBfvD/Bw75Jbghgr2g6UpbglMzEQaEWh2MTUTBJuTwxOdwjFUlM56Bz3DZFKmspelR37igrdvs7mGgo8Z8neAtDV+WwbK1txbq1AdrHhVNHBArllN2svU6ZvGXW6DYRbGnbreR1NEmcMCGQcEp5yf8qbMDnkJjaCQANJLATS+VUMJL6OlaPO9UH9nT/n7wmcy/qdIIVHThfGLqmOSrmqca450BcQqBIIhJR9RTYiCVp8vN8fRCLRgXg8gVhLi7FCZHYtFYQEfNBErlCUPT9zsufnF6QE9PqAgf5B9PSSCEK2osnZ9fvDcHuYy26p9i0AXeDIauW5FMjm84gA4STwSQcW42UtOFVjz+oiRG2aDs3LtJPmvVKsIZepopQvKh6FJJMyIzWqJTFDGfVAdxa3y8Q+EEgnAO5wUAGbRBNlBP0ubFjfjf7+OOJxzi8ZJJcXsbQ4jkJ+EUAJhXwSuewycpllVCuc7+smQ7pQxLGjwyKpkIwW9JPR2Yae7i6MnBjG3My0HDwIYLo8Tjl5EMBijpOiOZwe5LIlFEskHdSQXMognyuiUq4h0daKWIwAcgWJtgh6+hJoNplJbO4E88vFArKpHJaXMlhezKCnqw1tiRhCzC8P+kXIIXDOOcnndQms5djmZr6lNSaGKm3aWzs74I5GsP+BB3D80CERqto72tHV2Ym5+TnNX5u3bkGwNQE3HV8KJKH4UHeHcPNNP8ZDux/GzNSSFOiNBi29I3J7ofu0TWKxqCRPYkDYfcSA51wYCOLSRpy0JT/ciCgD3VHnPYKhDcxAvxihABXotHB3YnpmAsMnD2Pf/j1I54wC3QbQAyFLgV4vw+nmTFEHFegE0Fcy0BVZQkCPZDvz9dQQPbW+2GNTNleMGKnVZDfFNZHjlQAwDxvrN2wQyEjrdm8woHz5xeSSgFHO6byXK4zFKOoQw8gNrg0LCySXLSKXKWp/yLmQER7rBgexZfNWPPLwfhx+4rBsTU12dQFXvvJV6O8fFBN59/0PYu++/foMhWJRzgjMsKcLwFKSe5W6Wd+czDUnEc+N9vZWtCXiiEbCUksH/T4RUThGYtGwIgRIhDl69JAed86uM0Tq4N51YnwSx4dPyGmkUqmhs6MLW7Zu036XxJ0Djz2GpcUlgb4sXnL/SEJHOEyXFBeymbQs2Lkecg3kHpRZR7SPN2p1EgWYv92Ezw/4/Oy/Hs1dpTKdLxpa4/wBt/oCnYbmF9IiFJCVncuVkU7nsLSUkdtST3c/ensHtKbR7cPh9Gqv7Q+QPJlHMjmDA4/vRazFiy1bB5BKLSCdScomjnsxrlWNmgMerkGhGGbnktqbUoHu9gbg9QfhpFVZtYpcIS/ruShjFgDkc1ntg5hdxn5AN4Fa1ajtRTigUxIV4nQYse5Ji4Dg97pl/c4DLfscs9xe+pIXY9dZZ6Ozqws/veU27N37GA4fGZOqPhprlasI91fFElXsdOaom+xyRvRwbeAYcDEz1mTScz0hsTedSaOQz8NvWa1xP0byhg2gK5+sUhZxk5O5FNPMs6fdf7mMcq0ilr3GkQhiTFValYFuERyfCqDzc9PWXnO00o4acHsAr49FFRYv+Hp1+P0kUfjR2dmOUDCET372tuccgM6+TACdxQIWfbj/oq0uxwCvA8mmq3N0V8h0IuqZwgFvXEvt52FR4r3vfa+s7qhof6EDI8/vosDau19rgbUW+EUt8FQA3XY/MY4nFYHnVJbzcQTCaclOkJxz6atf/Wrs3LlT9TWC7V/5yldUsKW6nEAyVdgs3vKMfN555ykvmYAqgXP+jup1Ktrt3GdbpczHak9n5SzbICv/z/fBx1NJ9Wyqz9meTwegE0Sm8np4eFiF6pe//OUiG7BO82y/31/3KOBaS6eCPXv2CEA/cuSI+gU/NxWLdCOgCp3KRP5f9dZw2Iqv+XW/u1//868p0NcU6L/+Xrb2CmstYLfArwbQVWJdBZyzVm9Hs1CB/vZr3o7Xv/4NOlPahGJ+lXI8FJbbHP9PsPv9730vPvqxj+G6D1+nsynBduafLy0sIOQndtMQ/uD2+ZDPMG5xTjVMgsbTU1MiHXO/QHt4nl25D/jEn/4Jjo0exXve915s3DSEI4eP4H9/8W/1nl7z6tcgEU/ggfvvx6c+9Ul86Pd/D2+8+iq4XMS/iG1Ucd/9D+FTf/Ul7LrwMnzouo/A52YkYw1hvwc+nl1Zv6jXhJfw/MxzN3Et7k8oiP3e936Ar9/4HfzhH1+PK6+4HEF3E5ViBuFQQKR31lT+11/8FRy+6C8E0FkYzZcpdAvg7nvuwdVXvxnveuc7BW5zz/Kzn/0M//iP35Kq/7d/+x06e+7Z/SDe/e53o7e3D9e+651yDb6H+4bjw7jnrrvwta9/HZuGhrRviLfELFK9E5lsTrjQl7/8Zfz9l7+MlngcV7/xDbj04otx5NAhfPWrN2g9JVGcAPi5554r5wDu4Rihwsx5rlM33XSTwHsC5S968YuQLxR0nR7cuxef/vSndUb+6Ec/qscSf1sdP/OLx98agP78npv+fwr0eJNqUxY+WTjkhLBh3XpMjk1hcmJStpgqFNHSu8EsAS9isRYsLycFoivK2crH5fcEifj/XL6MYqmKvn6yB70Cdcna8fhcOPfc7dh++mZs3rIeXX1dKkoeO/KELF1TqawsYeMx2sF24cTxMczPsahZR08PLZw3YGCgH5lMCgefeBwzM1NIJpc1SaWYP76wrMey6EbQsVox1qEswtsTZSwW1aFky5YtKvjwoELFKwtzVFn19nVj06YNOPPMHbJ/ZsQvC4oEdvy+CBKt/ahUXDh06LgU4cFwBHffuwcjY+PKgl1YSqFSA7p6BlCtO2TpXmu6UGs49ZUFTH7v8PjgcHmlQCfTh2prWrm3JjoRi3fC4QwjEGxFNNqGMK1PPWQyu2RPbSIbmU3pkbU0i5zCteq0TC2izmzzMpWyyygWl1EuJ1GppGT3C9AaswqPg0nrDbiYQV5hTjqtVgk/sfhnQH7mx/J75lf7A1EEQjH4QyQDhNHW0YN4gpm3MVQJFFcqUo8RQOfvPW5TfaQwS0A4i6GWOlZqnhVwythKmyKbySHmtVPxlHnOVpHOBqmltHdTzUplEpWZS1hcWsLC4oKK+iwgu70usb+obJQ1RyIh+3afl+o5Kmdd8LhJPiBoXpa1B4u9VKAlUykRR2RfXmEuKfObCbg1UaF9aKWMSNgPr5s/48JTXTm08n3xNezDKxcH2zZWGaJS9VnKJdpeW9eNn/wUcLn64GnUbMqLFnhufaUClv8sdbFAdLYhATuC7vWKFOgeR8WA544iXM0c2uNebNncg1x6FpnUDNCsCHwgQEDlHQFwto1p/7py4fk6tJaWMllEggr6ersxODAgvLRQyCkDnUowWqLwevAxXIg72trQ3zeATZs34/EnjmBiakYAOsGSkZMj6OruNAr0kyc1PhmXcNaus1TMJzB54LEncOzYcdmxkPiyZctGxUmMT8zi1p/dDbebij8y7eqyfY/Ho1LGJtNFJLMVJFoCSLQGEQwFDIB+8UVobYuju68P67ZukRNAcnERe/bsxmOPHpC9LMc0yR7j45NIZ3ICbo0TghFpMwPY4yXYzX4QthT2cVSqbiwnS/D443C6wsgV6vD6IwhH4qjRlpxtRxcC2cqeyldWlLdAZ85RFnhuAei2mnQ1jm4h4ituBzZ6ZrmGG1LKkyJ/CIjbKPxTly8DmrsJPjPrWtf4qSC6SiECGGwg3gbR2ee4NrD/sO+bTHRjJ29bwJthbRFzOJlqfmHfNwA6wTXOO2YckWBAAN2Pi5VfvAAAIABJREFUYDCCYCAMp9urzOBMOivHCmb6tsRapVzk5ojOKV4v7z54/RzbJK4Y1TABSCo6ZmaYr52RnQ9zwaNR2gU6UCrXdQ0JuJLOtAKQCjy3MtwtBTqltkZNbwHorgaaLsYSGMUvB6Oyswmc1y0FetNQW8yVZSYFHUMcKBeqymsmQaWQz6FUJPvT9A2+rsdNhaVxFNF7IoGmXobH3UAw6MamjT1Yt64NPT3c1OeRTi1hfu4kCoVFuF0VTIwfx9zcONzOuuImMumkrLezmSyOHjkmdUt/Xz+6Orpx+vbtOP+883DvPXfi+PBRQ4rJZZT3REJSNkfVckPRC62JdlktMS+citrxsSmkk7SLd6CLavFEDM1GFe3tUfT2JVAsUl1RRUuMMQ45qXibVQhAn56aRywSEDFmaPNmRMJBtRHXdBKX6NhBxTOBTOYsB4J+xFvj2HbaaWjv7YE7EsbD992HY48fEJmju8e4ypwcOa4+cPqO06VU9wbCaBTqcLgCaPgi+PF3foS9ux/G3EwSpTJJD345vDSbzD1qGBIZ38kKkclyi1ixcLes/UmZoDsECVgWgO5CGGgQYAzAWacCfQfOOdsG0I0CfWpmHMMnDuNhWbjPwR9aBaCHqUCvSIEuAF17Elq4uy3HFEPmWn030R/WaKNS3joQajzKFpufyV5HjbKX7hGcqxnTsXnzFjjdTlQY5eH1KHN8KbkkkJzEFPa/XJ6AakYAeigUQDDgkyqK90yyIKLhxo2DaInFMTgwiDPO2IV9e/fhicefwODgOmVFlctVnHfe+Wjr6JCbAQ9DDz60Vy4UnGcnp+awZesQguEQnjg8jGyuoHXP66Mrg1uuAgQie3vM2tPf14OO9gRGjh9X1hddhDZt2ohYNIL799wrFfA5Z5+hPRz3CZNjk2KHJ5dT2uswf3z9+o3o6e4Ve9xYq1aUVcZDGcFvbrS4X1Q2eJ5rQV7r3PT0tL6nXXsquSQQl0A9+w+V+IGgU1EMJCmYfC9DbGA7s2+ShEpr9qmZRbQlOkQwI3herXCO8SoTPhZrxUD/enR0dqOlhZZjZh/FfWowQFJRBgcPPYxkagrVWgZOJ4FlEnqaWl+zWRJR6PJBC/kwFpezWE6RaFhEIBRFIBxFsVxR5nytURfBkG1HVjpJcdwLtdCizO0WAcEQEuty6qlVK7LE576aZCk6S3APVeM+qlqRpT7JuIyFIkN88+YhxUS0t7XjwMHDODY8jpOjs/AHIyKnGWDcKMiZgU4rfsWdaC0z44B9lucPKstFonR7tdczhYyI5mW2t7H6N7Z6BM8rtapIrpq3m8xRs5TnFeN2oD3VisuPiRkS4cvirnGpNgA652/LQYgAvs5FXP8c8Pgc8Pmd8AfdcMuVqIp8kW4hVAK6tV9iP/rCV/Y+5wB07nFnZmZkHUzVOc9GVMPZOecs4tt7bVudsVrZaDssEQjgWktwhOoNFoNYoLCBkTUQ/fldOlh792st8F+xBVZbuHMOE7lrVUQOC69UMnE/xQghRpDx/yTpX3HFFSqI8zzL37Oou3v3blx11VU6L3HepVUs114Cp9yDEEDnPpY25wTQCaryK4v6BM6pQmfR11ab8/3xtUxEjyH6P5cBdLYDC+YEj0keWN1G9p7VBt7tr6vb+/ncB3lteb1JsCCATjCd6y8/H2tGBM5ZxOc1pojAnK9JDn9hZKeuAehrAPrzefyuvffnWws8MwCdn8qeZzkfk9j13e9+F9///vfx/3zyk9h11lkimZNMzDWL8zIJTgSZWdvg2eld736X1uoPfOADuOTiS6RW5nNGQiFhaJUSYxYpXDCut7arDQF77gP4dyOjIwJuN23cJBEez+DDJ47hc3/z13hw7z4JPZeXUrj4wovx4Q9/GGfsOEORZbfccjM+85m/wAc/+Ht405veIBfLSpnncwceeng//uJzX8a6Lbvw/vf/Hvq6EkCtLMwsEvApZ7JeMw47PN8TB+D5dzmVwQ3/cANu/Na3ccWrX4c/+sSfKW4xRO/3akH4EQnv45PT+Iu//ptfqUCH24vh4yfwgx/8UBnyX/j8FwVC85zJNvj8578kR2h+Lsa1vuO33omZmVnlydN1krgErdy/+rWv4Ytf+AL+6OMfxzXXvE1Omtzv8MZaYbViCISf+NM/FQBOBfm1174Dfo9HdZqvfOXvpSD/3d/9Xd15457kc5/7nPDAP//zP9ce7pZbbsG3vvUtRZGRCMlags/vxxOHDuGzn/2szsTcz9nXktgpBYi//LYGoD/fZpAnv9+nAOib2p3NoaF1OPPM7dqkc4B3dXRi/8MHMTI8ip07tyIRb5H6iZaOVNFQ6Ul1X5p2lyVae9akPCdoweJTMBLRZpAD0utzI59PY3pqVLauW7ZuwCte8RJsHBpEoo1AVVGKHha+CMqz6Od1+1HIExjN4sjhE0gls4hFW7Fx45DYvWSkzM3N4IEH92BiYgzLBPLrdfhcXvjcXjgdBAOLsnmmcrVUrGH79k1SUhEUZaGHAMLpp5+uDSzBFRa3yKbJF7Lo7GoX0DI0tEGFOk4SVDVTJU4V9tlnXYqAvwUPPPgoYrG4FNhUUzF3krbjs/PLUplv234mwtG4QPPjJ8cxM7+MTL6MMkF9h1uZ6N5ASOpusmZYHKUasm9wA/r6N6KlpUcKdKpYmw2CTA5ZizNv1eWgGp4FSlMkZ+GSAC2zz5lrzrzzfH4B+Rzv8ygUl1CuJNFo5AVouF0NeJlVSRuSpgv1cl0Tjwq0UsUbxZPT5YPL7Ucw3CIb0FAsgVAkjlA4DqfHKyUTrUc9AT88fmZPyvlfBAKCYQ1mnzpsJRstxppGoUmLaap3nMxrt2yRAVTKzIgylmmC7GzraAsAWM0U42N4qJyamsLk5IQmX/4NJ1FmH3d2dqCnu9sUhmk7SuUWbeD5vhrMHXZpYePkyb6fTqX0lX1Eh1M91rwX+9DMYrKPbKNayVgjy/bZgBR8HA+v9gJpFwwJEHPcsEBsv38quY3ttU0eIPlEKLruAgCNztcwzZUDb5RS/Ccds0B0A1ZyfPIrs3J9LrdUoFwk3QRimrSLycNRTyMRc2NoUzdSy5NILk3C6eDiafJGSQ6g6pasNwLg/Bk/H8EDMq+SS0tyYmCmK5X8iVba9gc0fqmA5fukKo9xDBz/dLagZQqzlk/feQbGJ2ewuJREV2+vbPGPHjkq0IFFeEZD0OaWcRAvf9nLVHRdTiZxx+33y0bd52soVmHHju16L8eOjePmn9yHeCvBBhfm54rw+6hg96kYn8/XMDGVQijM2AijTibL/cKLLpQt9PpNG3H62WdbFvRJ3HvnXZiZntYYuOee3ThydFh27bQLD4UjmJ4iQaCo62cAFa9s8gnaEuT1+eKoN3zIFak+TAhAz+Zr8AViiLa0oVpvoCZVNvMQDPnBVqGzeM/rZyGxBkg3qKwesqIwXRGjG1W50tDNQ6xMX/N9k2OYIJs18wsAsEACfi8wTeCf6W8aMwTArUK5+qBAC5I1zOOsd25FRRjSlOnTZuPJTZBtI2gXO+z+bxNjOJbrcGqOkbqUiT7KMA8qA53AuG3hzv5PpTrVwFRTOhwkpgSkWufPaZNO1TiBpni8VSpORQUEDIBOwN3pduD/sPceYJaeddn4fXovc6b3mZ3tJVuS7CZAEkIoASGhhWAQFPnTpCkgKKifUv8I+SiBEEBEQVEgGAjgRxqk7KYn2/vO7E7vc3pv33Xfz3l3x0hXQvCbua6zMztz6vM+9Xc3t5fPURV4Pjo6JeArm02jp6cLvX096Ovr1nzDz8n1gfnK/DLqc4LlFjvVykNvKNBp8+Csoe40o1EKRnGCSLahGwiz7M3FqRSBSqmOSqkCt9OGgM+JcpFknBpy2ZLWVYHodLfg/FHjPM550SYCm7HXr8u62uOmorSKpiYfWlr86OwMweki+YdK9kU4HUVEIy488MDdGD51CJs2rhaAfnr4lOYEAk4zU9Oa1xyclx1uXHzRxbjuldfi4YcewMTEqADSw0cO48ChA3B73CiUKojH0/AH/GiKtaC3bwjZbBGzswv6HMwM5yaerhRdHa2ynO/sjKG/vw3Z7AJ8PhsGB7tQKKTV9i6bS2rgfXsPYGJ8XKrU17z+dfDYbUjMzWJ+flbz+ZmREfT190vBSsCW8zRZoOdftAsdA/2A348fffc72H///Zqjtmzegh07zsfuPfeiVCli58UXItLaJteUSrYCm9MPmyeE737jVjy8+zHMzsZRLLB9aQsehc3mQalkyCbsm3ReaYwoE6FwFkC3nAnkHyMFLtdkmyzcA7Jvr1d8qJf9GBrYiB3bL4bPE1IGOolIs3NTGDlzHI/uewDJzE8H0JWBXuf6w5xxVyMDvRHn0YgF4Zpibj8ZQOe6RCCRy6gZpyZqgf/nusn1Z8uW8xCJhpVdVaxVlAudSCVkT8Y+yDmf12RuflaAO8mGtPpOpZLqT5UiwVdGWQxqH8axSFCeZI1MKqtxSTcJj9vEZWRzednFP/LoY9i3/6AcEDLZEk6PzuDKFzwLHZ2t+PGP78Hs/ILGsdfv1jzN99/a0izw/MLzzxfBcfXQIH585504cpjKrUVsPW+LQPYf3XWHSG4XXrhNLGyOsbnZeTkcUdFTLnEPwDazIxaNIZ3K4t5775ODweZNW9DS0gyvxyMSB5nPnPM5ZvhcvB5sCx426brA156amsDQ6iFFzZBVTkIR9wMkk3FuYJvTJUH7oyodHaIC1c+MTqC1tQO9Pf2gkLeltQPr123CqJxPlhR90tc3iFVDa1Gv0fadLgJZtLYEEQo5kc7M4Z77fohbb/0XtLZG0dFFl6YenDh5EqdPjyLW1AaPl9E6HsQTOczOJ3BmfBpuD51RQpiendP86vZ60NPTozW9Xi0jGY8jkYgjGo40AHTOMcw7r2m+Zk56qZCXQwR/TibiiISCyiJbnJvTXtTrIdGJpEWPAHe6TJDUaHd6UCyRpEO3Ku51TFwHnQO4hnDfyAM1iQrW+sJ+R6IV+zP/xj5P4hb3G9xvxeg00XBV4P14H+4fdIVJ8PK4GxlpNWTyzD1nHyw29lFmoeQei+C8k+4bZOaZNA+tkRaAzsgA7bMIoIs4ZtySHK4amlvDWL9+CKGQT2Sn4ycOa5+TyxexYf2gCEbXf/6BpxyAzjdk7aO5t6JCgmPEKtpboBGBGgtAfyKgwfbh2KaqkAAR8wAJoO/YsUP7yd+0lfBv96F95d2vtMBKC/wmWuAc8bCitWk5gK41o1pV8ZxzHgFRKqcIfjOznDUmWpJyLuW8ynrY7bffLvtyEpT4xb0Z9zV06aFtN4FV1iBYwKW9N4v1tGznOkKyIh09aPPNvy8nSC4Hnvme+MXfPVnAK9vpJxGklivQLdInrexJMCBBgEDFC17wAq0TdCrhe+bXcuDceu7/CQQs1h75mUkwY79hn7EU6BR6kERBAJ21Csu+/6n6uZdfW2ts/rz3arkmWLFS7BOs2x04cEBODmNjdIcyObUkEbz0pS8V+YTjyiICW6QC6zWtCJkns69rb9ioTfJn6z1Yv1/uDkFXie9///u6npwb2Nf5XrmfsuomPGuxRsk5gs9bpCNpowb4m5j3Vl5zpQX+Z7TAzwfQz9XpeU43RCWuUV/+8pfxve9/D5/81Kck2iApnQA6gVLej7W66ZlpkYaZW87xTBCWtWs6PJLsHdcZOqyouXQypbo41zieT62IFe4VvvHNbyhC60tf/BKGVq9W7YF7humZGVz7ylcgGgvhd1/1KgHJhw4exh233amz9NVXvRjPfe5z8KMf3YXrr/843viG1+N3r7sWHo9DNXlG4x04dAQf+9QX0DWwHm94/Zuwqq9LJG8C6F6nDbVySQIeiRRcbp3VE8kUbrvjTnzuxhuxcfMWfOzjnxThnkIaWzkPvxsoZtMINkVw8vhJfOyTN6BYd/90BToYEVhWFOdtt92O97znPXjB81+Iq666Gm1trdoDtbR0yMWQbTs+PoGrr3oJrrnmFXj1q1+NGAV1rLM5bPjBv/87/vIv/xJve9vbcM3LXwqfP9AQevC6pZBMpRGLRfHhD38EP/jBv+OP//gduPbaV8hNj9b5fCydp9/97ndrreUczLPrpz/9aTnDUP3P9feLX/wivva1r+Gd73ynQHS6NNL58cSpk7jpppskvOV3igJ4nekyxD7xs79WAPTf7nnlCQD6tlX+ek93F1avHtRGjmLBgD+IkVOnMTc1h8GBXmVLEuBgAZvAtLHZpb13FUvxpBQezL4ma4XqY9q5c3Kg5UUkEkC5ksf8/JQKcP2r+vDmt/1/GOzvhA0EJotSabCwOzU1I3ZNMBCF3UbFUh333fuAVG5UvV14wU5ccMGFKvAsLi7gyNFDuOeeHysDvb+vF+0trWiONiEcDCOTzio/ef/+I0gm0ti2/TypkVmQY5GHmzQCqywikxXKnEYWR1PphDLW16wdwrZt52Fyclx52iyYUpHm90fR0TEIhyMo9ZDPFxLANju/iPn5OOYX4nB5/Ojs7sclz7wC4WgrcsUq9jzwCI4cG8bU3CIyuRIqNZtAaZfX38hEp7VnALGWNnT3DKCtvQdOVwi1Oi1AaeVLZQsBFJ/UaCziVcucBCWPEdBC9R6zzXO5BLLpRWTSc1IkUn1eKSdRqaaVmcsMXYe9CjctWmGHq+qQKrBKhZOU4VSSuuF0+ZTf7PVHEAo3IxRphj8Ug8cfgsvtR51gFu3jXV44PG7Y3bRBpumpTWCh1EMNRwKr4EZgiC9Bog6BZQIUyjuvmpzQYoHs6bqxEG5YtPNamftSee5QgVVA0MyMlMk8ZLLIT1iQm1QCt+0d7WhpiSk/l7bDLLYSqGXWB8FrkiEKuYIK64tLS8oBZjGWLgxUQAmUkL0CAX+j+OPgoCKUoEJNtrpkDZucMQuosOzTrMOryA0qvBub+EYgtQG8LZCuMaOYWq0BLI0iijvzhpJXccr8La3cBdkZI3DmUzcgdLUxL1+1JqDOgQpK2QQ8jhL83ipK+TnEIg5s3tCHVHIKi/NjyGWMxTOV9Pxc1nsiWEDVF61YuannIkNVGlVotPBta21Fa0uL1JF0g5ifm0FPT7fU9wTfOJfwMdFI2Ng/BwJYjKcExnX39SHBDPRTwwiEgmoSKk75cYOhEC7YcYEIEGT8/fjO3RgZOYNI1Ic1a4awbu1aRKIRjI5O4q477oPTbbKISbih8o5gOjcw+UIVZ8YWEYk4EAlT6exQ0WLT5o0CCYbWrMbOpz9NDEL2oxPHTzRcB/K4487dOHXqNHw+F+p1F6pVAk5U4JWluiVowH7IPstDD+MB/P5m5LLA2OQiWloGEAx1IJ2rwheIItrUhlQuJ6tc2X0bv3TDDREoZ4BXFv71VSOAbhTpHAsEpXSNqWBcBppb4LeBgRoHuoYMnX230lDw8X4mq9WQLDiWKlXaDpvxKRtezgWcQzSPGNd4RnJwjifpRP3RAt0b/VUH2kYWqjJSyZRvsOWl1LZUGpYPOmcogug189wywbZRud6IoHAwxNyof0UJYO4zwXKC0QaqPAtuUiVMoJqgFO1/uZkMh6PwBXwiylCt6qFVss9kzlNZSoXnwsKSChh0TSDoyo1WX38nmpsjAkI4LxBE1Xwj0NHMORZQostDULxaFHhu9yr4wxASDLSi92znd7kK2BhvjhqJQxV5exglcdXEV3BuYb8iOzWbIZielSUU4x6o7FSb6jE2eJSRzsIYbXW5FtkQDFGhUCAEgmolDYe9AK+niqmpESSWptHURECXSve48tYzqaRsqglueV1upFJprB4awhWXPxPHjh3WOCbpbXZ2Ro4ePX19IkvMzs5r7NJO3+8LYymexuzcEsKBJq1N2WxeAFFnRwuam0NYNcg9RQ8qlTRcboKqPmQyCSnhi7kixs6M4fChI5icXNB88JZ3vAmVQh7jIyNIJJb0+pPjE3IYoCpW4JrTCTfnlOaYSHounw8jx45iYmREynZThFyNk8PHUbfVsGbDGrS0t8si2m33ycK9XHHghz+4C48/chDzc0nk8xxjHvi8ETjsXqnQLQCdV8sUiZ6oQDcAOvONZbmv62lDvUylvAHRnbYwfK5mrB06TwC6y+HTgUr7HFq4Dx/BI4/vQSIzCx9TYZwl2N1VeHxAqZZHsZyD0801gnM8x7+DC0Aje9sQsthHzfs7ZzdhxUMY4JGkOzqgGEt+th3nec0jDkMc4z5tiHmLoQAcbidsLgcS6SQmJicEInNOYuZ9rVaEP+BEIOA346RU1JrL+TObzoMuRtw3peJJuUEwamduJoGlxSSamkLGScDpESubpEv2KWaRT83Mas7nljKRzGD9xnUIhgI4duKEYhg41jj+7A62OfO3Q2hppjK7B63NTSJ7DJ84IRU45y/aZHMum50Zh8/vQGdni1GBl0pyfCCYSyKD5h8TjC0lM/cdkxNTcqPg4Zeqaa7hJJWRHBAOh0RyMcCtcYVg1ALXgpMnj8s1IdbcpMdwvef8SsIVSaFkqseaY3otuXW4PLIZZ0b5kaPHBaZ3dfVJZR6LtaK5uV3klMXFBAqFkn5HkH1xMSOre17D9ev60dMTQya7gNGxozg1fBDNLWFEowGR2sYnJjRmm2PtcLj8KJVtGB2bxuj4DMYmZ6VAp9PK5PSMAHTu2a1Ym0qpYGzZSd7hGtBQn3P/zqWLFu60ziejWxEU+bxiDLxukjxsSC4ljaV+yBQLOH9Rwc75kISdSCymsZjN1QTs04nk3BfXKrO2ksRnCIlWmxuHD9Y4+DvuC5VV39gTcr9BoJ1FALYTC7MsQjpcLri9Xi242qdRPV8pKwudynuq0EkA1t6LpFIfFfscK7TANyRK7eFI+qoy7oSfwwGPizE3Do1ToIQNG1fjut97BbweBxYWSPDdjdEx2vAm8fSLd6G7uxNvfvfXzwIEfD0SLJgFSws5EhgIkPBcwuLJU/nLUpLxPVpFJ+75Dh8+jHvuuUcAAZn/VEpyP/bzCutP5c+68t5WWmClBf7fbIHl7j1PVAJzTWDhleQjzuEsuLKoyvmQczmLsFSMHzp0SAVzCja45+J9rdxN1rKuvPJKAWv8IhDP+9K5g5awPKs861nP0hmVN4LpzAvt7e3VvMqCvAXgWXOyRXJaDkL/Oq/eclWxNc8/8bUtQNFS95FIQGCRZMOrr75awDHbwMTyGWt663P8Ot/7b+K52acIFD/44IO45ZZbMDc3p70XM1if+9znqqhvAalPVfKARSxZvq7/R8L8T25ZyyFBkZO0jIKpx5JUwj0Q24X7CO6BLrroIjk1EJjgfsjKGl5ODLGUh5Yw5cm4nj9pXK0A6E9Gy6+8xkoL/LIt8PMBdOv8YhHP+Ao8lxEc3b1nDz7+iY+L3EaxDoFSOl5STMJ5iuecv/vSl+QqcuONn9ccXpaLGgnjAdVeeFacnZ7B4MCgzrMihtfqUpg/9uijinW5+5678c1vfhPRSFQRhTp714Gn0YmkJYZ3/ek7tUb6/D7E40nsfXwfPvb//y22bN6Kt7z1j3D8+FF84AN/I/D81a/+PQSDXhTyGcWLPfjwY/jY9Tdi07aL8Za3vh3tLREwYcwuYU5JIgER/gt5KbRZy7vlO9/BN751M7acdx7e+e73oL27D4uJNDraWhFw2YBKHvVKUWdoOrf+/df+BemS7WcC6CQFBQIhjI2P42/+5m+w+777kUymFZH3kpe8BJdccrn2Pay3cG/wohe9GB/+0Idx5ZXPRzBsSAsutwPHT57CH/7h6/DWt74Vl156KVpbWE+gOJYW66w5UNFekpKcRO73vvdPtaaynhrw+fCZz3xaRMVXvepVeP7zny88kRggrwP3XFSl8318/etflwqdFu4XXHiB6jm02z924ji+8pWviPTFPtLX2yciJK+NtR799F66AqD/siP4qXX/JwDoF2+K1lncYw4kbSwJ1nDAL8wtIJNMqZBIQNrn8Wnzzxvzi5k5SICc+bKlShUev1dqQharCGqwWCXFUBtzfOpIp5eQSCTR1dOJd/7ZWzHQ14FaOSebSym/synMzdE2O4/W5g4Eg01wOfz43q0/xJEjJ+ByevHMZ16OSy+9TJtLMoSoPr/529/E2OgZXLTrQgwN9KOrvUN5kslESvahDzzwoHI6Cbx3tJPhSnXeA7LMoB3D/NycVG29PT0qlFOB3t3dhU2bNuLSy56hienRRx/BmdHTypQMBKKo2/yo1b2o1qlUIYBsVK+pdA6jY1MYWLUG287fiRe86GqpT5eSeXzvB7fjoUf2YvjMBFKZogB0Krp9gRA8viD8wTAisWa0t3cp3zcYiqFcpZKGqt4KnA4XfB4/IqGolC8s5OWyVA2XUGMB1OOithPpzBLSyQWkkvPIZOZQLCRQq2YA5FAHLVH5nZZRZbiolKw74Cg7YKs6paIjQEK1J5XnLk9Q+c1Bgect+k4w3eEmGOFCzU7/bIKTboByuYaFs6qsDstU1nR/gmYEkdxuY9FeKPC6G6CaRWgeRnO5guzUuRmm7Sr7Ie/MIr2Vs8jNKxcuEh94WOXCxS/en8rizo52tHe0obWtTUo5tku+wPxOFkgBr4dZzXYU8mX1R1q10/5d7gqWYr5heSt80wICZUltAHX6Y1OlxYI9gSgCYlSZ8eCrRZhFf5c5IJwF0Cu0fWvkJBvoUF9GPdz4uaEitH4vIbC4KgbYNmpjA54LRJcq3ajUpUHn4ZMsqWIJoYAXLkcN6YUZ+D01NEUcyCYn0RS2YcvmfmRS01iYG8Xi/KSU1LRc5Xvm9WD7EpRhO/l93ga7y2bUXpWyFP600aXCf25uVirzRHwJW7ZsRlNTBHv37tNhn1nKWzZvFgN/YWER+WIZdpcH/YOrkE5nMHrmjMATXtNEPK72IaA+NDgklRstUx55+FFMTkwiFAlioL8PqwYHBKrx4P3wgw/Jwt7Y5jMGIY8UYa8IAAAgAElEQVRMLiOQherRpXge7e1htLQE1X7Mo2lpbUE0GpbV3tOe8XTNX6Njo7LtJ9jBjdOjj53A9PQ8ggE7EokCEokiolGTGRyP50zWN4MQSlWpE2l56vXGEE8Ucez4BHp7N6C1bRDpXA1eX0TEkwQV9gLQKS02ILoBtS21swGJpSMleK78bF5PA6Czj7F92B9N/2io4hrZrTpALgesGTdQoWqQ/ZFgj7m+It5UjS001d58QYJTVCMLRKeijnnDNirFDRDEsWMU1pKiq7+a92mso63D63J7V0txxs8oMNyK+VCqMPPgCUTzu/V3fj4TFSK1rcMouUl+IWuRwEmpRODfKIR5H9nFK4eW6kVavvvhDwbVp7jRCYU98Ad53Qi4mPYqlcsCjYeHT0npQYLCli2r0NtHpSatgJhzb0gvBMkI5ng8bDsDmpniTh1VlKRAt3vsqNtpyU/Yv2HBLxt+A6Db5SZg2kzEGDlzmAbkveW+wdFWIQmkgmQyq7HAtdgAViZCRXbB7DoOKuWrcDjKcDhKsBM8t3G8ZmGrZwESpJBDqZhEpZyGrV4Enah9Hgfy2RRSibgcW2JNUURDISzMzyPM3NtVA5idmRTIrUiEclF9lbnFXCenpmcwNTOH+cUkCoUq5heSWFxKojXWoX66uLAkVXJ7ezN6ulqwZk0f1q3rR7Wa1vv0+W3I59JIJxNYml/C2Og4hk8OY24+i97+Abzpzb8vgP/08LCUr1TbzM1QyesUeE7wl++TBCnuFwimE+yML8WxtMT1LgG/j24ETUimE3B6nOjq7UAk1oRQKKroFVvdjVIRuOeeh3H06Iiy6IsFkiYIzhN4pcrV/dMBdFrpi/ByToHuJJjGbOWaHbWSA5UiQcQQPM4oIr5OrFuzFdu2XiTyGwFkEq4mJs/g2ImDePjx3VKg+4I22Fy0T2fkQx2Fchb5UlbuCXRT4PWQa4tIGCbjkmPYKu6SgGiKV+yfhuzFfioAvVbRIY7MadmQk+Uj0hrJQXWNGVrf02mA9uKeoA+LiSWcPHVChAS+Z7ZVIOhCV5cBwqjAzlJ5XiFzuSh3AqqLSVhbmFvSatTR0YmJ8UXMzizJLYF26CRa0G6b7hMct8ygLhSLyvUmKsqxyPHLvyXTKdECbHRTkWW9WXqZJx3wewTW8uDHXHYe/OgMQxB/aSGBTCqNaJMXfFruc9iGZowRiOU4IsjdiOQg8aEReSHODNcThyFhcfxmUhm0tTGGKIB0itZtUDtSsS/1da2K2blp9UHOD9wTc+1SG+XySKWy2k92d3XJyp2flfOTx+tHNlPAsWMnRZxsb+tEW3uXYis4M5ColcnkEY8nRJokUXN8fEbkvkg0hM2bhtDT04xEagY2e4FmDAiGPHC5mcNeFCkwk80LQKezQiZXwb4Dx3FyeAwLiwmEm5oRaWrBUjwh8Jj7dgIB3AcxU56kWRIocvw/91+0GWWUC0mIbjfCgYAY3XOzM7J8c4tAxXkPyGVYNICcNkTyEhmRcTAkbdnQ3NYKu8OHXL4uFTwJmATEWXggWE1XF1NIryGfLzT2VQ3ih90hMgb7P/dvPPzyenB/wT4dizXpbMLHnR49I7Il1xKC4nJAIVheq4jgyQmV5F9GD3GvwS+qz71+n84wciGivT0JBGVjK899tyGbOeAlSVisfTvqtiJ27tyO9/7Zu2BDGWNjw9iz5x6MnD6JRGJBKoHurm5cdd31Zv1Wu6wA6E+tw/HKu1lpgZUWWGmBcy1gzdNcC54IoOscRWJengKReamXCIZyv0I1MQFhOiZS7cTaAH/m3o332b9/v9ZbKmsJslOtzueiGo2PHxoaksW5ZeHOAi/3xMzt5L6MoOLybOzl6lyLuGyBer9u8tKvAqD/8Ic//A8AOsFSEtxXAPTfHgB9uQL9JwHpP2ke4ZixcoT5d44dku4IoBOMYl2W9SeeV+iycMUVV+g73QmsehofZ4Fey9+DxAANR8df5xy2AqD/Olt35blXWuC/swV+PoBurZf8zrFNMJTzEAlxJ06ewGc/9znNPzwn8ozJ2h2BdJLgaOXNGtUNN9wgYhvnLhLMKTzies76CpXeJFuz0jcxNoa+gX4JZ+648w787+uvx+jYGD7/uRtxyWWX6qxJ8Q+t2ykovO6Vv4uduy7E29/xVgQYNenxyskvk8nhda97vd7L2972dhUX/+qv/gJXXPFM/P4fvBpt7c2KgKTj4/+5/U7ccNNX8OznXY23vOWtwi4YXer3uFAp5eCw1YVj5LMZLC4u4Vs3/5vyxV/68pfjLW97O3x+Otgx7BcS0EYDHuQzcYQCPpTyWZwYPo0P/+0n4QrGBKA73YwbtMFZq8Bjq8BeJabDmildQxk5WTXxuEWTG3/jjTfKCXp2dhGXX345rr/+ep23r3zeC/C+971P4Ho0FlaUqtfvxd69+/Ge975X+el0KIlGI3pO6/qZ2pcDf/3X/wvf//4PlKt+zTUvYxEYqWQSN974OZHXCJTT/YZ7M95o106nEDqn0bKd9v3sA295y1vwohe9CP5AQPWrE6dOyQKeDjL/+I//qJqjyBLFwlkHnZ/eg1cA9P/O0f3kP9cTAPQtg+46i05t7e3IpjNGSeLxYml+Uf9vb21DMBCAy+GWSpTMDoIKZL5yoMcTSbFQWDhkziCBlWKJRamiwJdoJKiiP+1bmWE8NNSHLVs3YO3aAfQPdMPtd2Nk5CS+951bdIjo7xtU7iML3sVCDbfd9iOcODYMh8ODiy66GBdd9DQV9jKZNE6fHsbuPfchkVjEzgt2YNVAH7o62uGPRBBfjOP4wcO49557BcxfdunlCIciyGSz2LP7fkxOTUl9RdtuAugsyslynoPfbsPqNatx1VUvlPqLdrJ33XUnpqZnZc1ud4QBux81MI+R4HBdQHqtZlem7uatO7Dzoqfhiuc+Cx5/DLMLOdz87e9iz4OPCkDPF6vKpezq6UdHVy/aOroQjNDmNASXx2eAJWak21lIdMNBkLqhapRymSocKVRZFK6gUiygVMginyNAQhJCHPlcHMV8EtVqBnXkYbdRpVhAtZYXgA4WlglY1VxwVFxwwgOnjSQIjwqaTjevL7OBQ/AGqOyMCjwnqA6HR+0Ap6sBoLtgY8Ykbw1wsIGLGbyZCqQK8y2NbTp/yTxUw/iiatgroIiLjgVCGyVsw59ayvry2YMqD6Bc4HgA5XPQ7olApqy5B9oRawojnTUWrVSJh4JUFJnMdBbYFxbisvcsKne+qudl1relNKdlspS1JIEoq/lcPjtZTCoK16rGYtllsmm5OFrq87MbeYGHRi0lJjFL0D8tivosKGmseJUF3+hbyp0WgG5AfOpdK8pDt7Kt2VbGCl5Qeq2OMD+zo4rE/AS8zgrCQRvy6SmE/FWsGWpHIj6OhbnTyKQX4fc50dIcNVbSuayUhVamNSH/sxamks2aQwrV5p0dbbKvKRbyUol2dnYIIKL9Ch0i+Fxk4hPgnJ2bl5W/LxgSYJZMJDE8MiLrVX6RsEMAnJ+b2cz84jVi4YCAJ8H7gf5+DA0Nim0WTxCEOyNLGxYq6EBx+vQIHt/7OHKFtACOteto+b5RNt3cFBEcJ2Gita0Vg6sGsXX7NszMzmJ8bExxFCTaMHMlEIwKaB0fG0UqnRXQQYCE/a2QLyEQoGregcWFJMLRGNraOlEuOZFIVjA7l0FX93rEmvuRyZHkQOtYL+xuD2y0/lduvdDWs/bg6l9Uu1r9nZ2E41/iV5OtzX5oQPQGgC7yhFGgWix1AdgNtTdBoXLFEDr4dwKOzJDh400ur1H28XoqSqEBzgs8b9xE11D8gFHhcXyqZzbAemORYAGKhhDAG59DYP9Z+3P23UaudINE0oDeG1QS8ze9B4LmDfCcbUwyD9k4BNwJXFOxzvsQ2KNCXWOiYfeujFyvR24H3NS0tIYRawmgVCJhpyxAye9zwUsL9TKLXnFMTMwJ4HA4bRgY6ENbW7tytmnlbrW1x8P3T+JOUe4rJBM0t9J1w4YsQRXZ8utY30g7byjRqZKvG/DOAtE5PRII53uqlBWxbPEpRJYoFKhqoeV0Vn2WG2onHCJN6bGOOuwOgjgl2OwlwJ5HvU5Gaw71GhWyBNGzGBk+jIX5cXR3xtAcC0oNWi0VkIovYHzsDKLhIFqamwywT0oDCTllrhNVBPxe5PI59dVnPusKRJtiWFhcwv5DR3D6zKSIXalUHolkVqSraoXzeUnK4NZYBKGgG319bVi1qhML82PwempYu64PPi9BzwrmZxcxMTaJ0dNnsBhPorm1FS94wZUC5nhwmJyalPqc9u78HTeudI9JJRKILy0Z+/2ebvR29+D+PQ/gxPHj6GhvRigY0JqezqbhC3oxuLofuWIeiVQayQRB1gDCoWY89ugRzM2l0BTtQLnsRCHP6BCuUVx3uT5xLFo308frBM9l70Gw2pqOjfsLbx6XD074lH9er/pgq/nhqkcw0LcemzedD487gKA/hGg0hMmpURw7cUgK9GT2JwDolSwKpSxcHgtAt6NSrhmC138C0E0khPW13NKdoDX7pgHQjZMI51HNBzwIoibWLAuybDebww6H14V4KoHTo6cFGpNA2UsXgjpjEJZw+PAxVMpF9PV2ygWGRMZsJidLdBJDSoWy7Mc6O1qRzRaQTZu1RAC22F5UxfM9EbQsCTSle5Fca8jK9vr0f+4fua/iFFOs8DBKxTEQibgRChhg1uWwSQHM9ueYIojOfskx2tsTg9vLa5qTLRjfQyqREjhLFTpJdclEFosLBP99mnsSCfZ/HiYdhqhRriO+mILX55Ilmg0VswxrP2AcbVwuo0QnsYLtTJIl+xGbl58zl6vAH/TC5/cim6mq3SPRAHK5suYk7hnonBEON8n9ggQhA+ST+EPiaQYetx8BfxjJVFZuJ+efvx0ed00kmemZ0/AH7OjojGpvZ7PzNdgOaX3GttYu2B1eZPMV/PievTh5agw2R117zo7uXpHRKrWassVISiO5hvv+SIhK/xa4XU7lmBMc5/jitS2XCshl0simUmoPqvvpbNHW0ixiDt000klD1GmK0sKdxBXusUiYhBwhqEDPFbh99AJ2k1smV5R6TecPnjHY50ioJGlAy4cSfRjTEtVebXZ2Tm4jJDLQXYBtSzY71wHu61KZNArFktrU5TEKdLa3pT7nm+fP7IdF5ruTPEECMJX0T4gzEWHFbPbPrn+ck110+nHa4PHZsGHDarz0ZS9UJA4dt0bHhrEwPyNXq8suvUSuPS95zac1VFcA9Cf/6LvyiistsNICKy3wy7aAZT1+Lm7t3BnMOKVQVZb7DzUJgts8gxBIJ8mf9+E+i2cKFo8tq2rW0Qgc8zvrEFa+KmsarHHwDMDzLZ+f4hUW5Lk3ofOZInYa65QF6i0HFp8sa+tfBUCnhTsVXNxzvPjFL5ZdN8kBKwD6/2wAnX2SezD2W36nwwKBiEceeUT5s6z3sAbI+7Hf08GGrgvr1q0TYcRSvi+3a7eAEz5mOcj+y47zX/T+KwD6L9pSK/dbaYHfdAv8fADd1OhNbZNnSCsalirj226/DTfd9AVFCeYbKmOuWRRhfuYznxGR7ROf+ITWdgt8p4qcEcc8r3K9zjMuLJtFU7QJpWIRDpcTwydP4Y1vfpNiGz//hZuwetUQQuGwUYDnc2huimFufh7XvPzluOiiXXjd6/5ABDzWiYk1UWz4quteLbL+u971TtU3rv/f1yMY9OFtb3szNm7agGwuiWIpj5u/fQvuvOchXHPtq3DllS/Qa9rrNeWfk+jO+h8dBc+MDOOb3/wWbr/zR/idF74If/j6NyAUjsihjrgUiziVUhVeRw1Z1kxtVfhDQVnKf/7v/gGFugsf/+QNOmcHAi44eF4uZuFzGaFYvlgSgE6bdc7xnR3dWu+5ryEJ4aMf/Vvccst38IEPfEBA+jMve5a+U0HupU270wGH24W7774H733ve/Ha174Wr7rulYrXY9QfhTaKBqb4q1LB+9//fuzevVsA+vOffyXcTodwnk996pMiO9IhjQQtXnPuzz772c8K0Ke9PN2DCKgTRP+TP/kT3Y/1AvaBqelpfOQjHxERkgA6z/WsM1A0YTkC/fRevwKg/6ZnhP/a6z8BQD9vyFsncN3e1qbiNAu0UnYtxJHLZKWc8Xv9mgxyWRbp62LC8P8EmZYSSSlY7E6nsghYeMoVCirA55mXzEHqJAhURnd3O3p729HV3YaW1iiaYiG4fS5MTI7h3rt/hPXr1mPredvQ2zsItyuAYqGKPXsexunhcdCyd8uWrdi+bTs6OtuVd3nw4AEcOXoYhUIWW7dsxPq1Q+jt7sRSKoHF+UUsTM/i/vsflM33hvWbEAlTQeVQ4W1ufkFWtmT48uDCjRc7PwvNLD52dHbiyiufo4JcMplQxoQFoMMRhsNFFVFYRV9OMCyc0vqc4PPGLduxbccF2HXxRXB6QphdyOLbt3wPe/cfRjyVg9sblKK7s6cPsZZ2RKIt8DAH2OODw+FGWRnBxmLU5fIqc16q12pdE3CdylGCwwTDykUUshmkEou6UX1OskK5nEWtwkm8CBuVirYSqQ2oVguoEUAHM3CpQHfDUfXA7fDD4wwoz9zjDSo31uU2N6cnCKcrCKc7AJuTBU+3AdBp4c7MeYHnbtipcBWA3sD9GpHexmrcKEANEGBUcsTSjTrMqH1K5ZLyfrkhZhGYhVkpMatkLGWkcuahkkAoD6FkqUaboujq7EJra7N+7mgLwx/wIJUi2GUAQq+XBfearGNnZ+Zkj0oAl0AigUmT1V7Va+smYNAAgRageNaOellOOX9HEN0oZY3lijlMmuxoo9JdpsQX+NlA0P8TkG7Yb3qI8DoDoKtoaymL7ecAdGZxmExtY/VtKdAJ8NPCPRLyw+2oIj43DrezLAC9UphDwFtBd1cIicVRLC2OoV7NKVeZwCItaqkqlFpZoIcNhXxOIB6vF3OIDfBSV7Y8iSz79+9TG23etFFFdioeaXXCMcMblYksAkxOzcDjDyDSFENHV7euw+EjR5U5y4L34mJc4A4L58zP5XeC8FTgUZFKtdng4ABWrzbqdYL8BHf7+/swuGoAQ0OrcODAftz1oztRRxmd3W3Ycf425dLyNfj+Wcgg4M/7Dq1djTXr1wuUI4BOmz2q9tjemzZv0cbEKADSSMSTeOjh/QKRVw31ItbULFXz0aOnUKna4fEEkc2SOOREpepFONwDn78NxbITxbID5ZpTThN2F8c2bbAb15h522dztKyiTMO2n9e01ki3pzqcwLHVDxr2/kYVbrK3LWBHZA5Ot/W6NgW0++XfjQW5sTPnZ7RUrBb4bsgX5ovPQXBIVsVyj+C4NWAXrz37up5LslADHlvxBBr+jSgAvl8DqltsASr1LBcGkknMz6J9nFXYG1W57Nsbiu5qzSjVJRp0umT5TkcSKqT5eFnrNsAVywGFQEhzSxTtnS1wuXxSFROM4VxAa34aZqTTWczNxTEzM41sLiPyFEH0vv5eWW0TwCEw7PfTetuurHT+n1k4LW1+ODx2ZEsl2YUbENNSoJ8bk2ZsigJjNugOAn20lDegbbViAHVuZHkN+X+6cxCsp7qX9u41zmNUz8p6m44BnDsrsNnLgL0A1Hmju0j+rAJ9+ORBxJcmsXnjanjcdUU1FHIplHLMSs8q4sHtZpZ8BUG/Fy1NEThAm+WKNtR0lkhns7jsWc9Cd08v/Sjw8KOP49CRE1iMZ1As1VGt2JXhXi1zzrZr7e3qaEMk7MWq1d1Yvb4fY6cOwV7PYd26Prhddqnq04kcRobP4NDBQ8qVCkUi2HnhhbLt4/yy/8ABjAyPYGpy6qx6l2OY43T41ElsWLcWa1cPYdXgIH7wve9j/759WLNmUHERLqdDLhTBSBBrmf9eKiKeTGNxIQWXkw4urbjzrgcwPjqH1pYuVKs8MLFvuVCtsKjDLm2B5+dcPywbd4LoGmL8LhMGWgpU1R8ddR9Q9QpEt9UDcNuasKp/A7ZsvgBup1/reDgcxPTMOE6cOoxH9t6PVHZOFu5GgV4B8cQiAfRyDu4GgC7SS7mKStkA6Fy3OH6tteYsgG6pfRs0KypzuWIQ2BXQ6PUg31Cgc84luE7iINnVJEOSJFBGFdl8VjbuPFSRFHHZMy+VnTYdX1joYlvs2H6e1mEeIpjtlctSKVyR0p5W9XzvNeZbV8kGNqxtHm6KBM6LZTOOzq6TBjwvU93rbICXHAu02K7UkS/yotgb6m46MpjxwT4cDBiLcIK8Pq9boDTX8miTT7Ef0SiV8U3aTyTjSb0HAdOpLBYWkpidYXZ3QPNZMpnT3CjiHK3FpVonUYVzngHptd47zJpv5kg0HCqcas9sroh0inZedMiwaQ9rbPiBbLYma3C+J5KySuWa1lqf1+z98vmS5jnu+WRjXqkjncki4AsKZKfjA+3ln/GMp4kMmUnNY2JqWHEOHZ1NWvfIaeQe9szoDBYWUti4YT1aWtpFfNzz4AGcGh6XM4nTTaJRSNlibOelZFxkCJIKCQwz+7y5qUkkCo4pEjWpSvd5yX5PYmJsFGNnTiPW1KR5KZOMy3qNzjTN0YgKBjPTU8hm0uqD0UjIEHGdLrlYJFNFZPMkpjjB+Z0guch5Dpss9tl2XL+4/+P+TPNxY3PU2tai9Zz7esU6MN+8sWZx3yJjFJKxHA6x1nlwdzHPntFB5bIs3MuMP+D10f+LOsvwi+C5iaMyM7ZZnUx0gohajVxK9hFloGs+5h1L6OxsxoU7t6JQyCCZWECpnEM+n5HN/ZYtm+Rq8K7/davZ460o0P9r59iVR6+0wEoLrLTAk9AC1ly9nKi8/GWXq9StcxX3sZbVNInXXD8IAHIvx59ZQNZ6owgS47LDtUkOOY0YLBby+dwEyvl9uXpXhMeGYo6/t+oTvw0AOveNVHpRhU8wggozWqwOyrqW564VC/ffBgt3azw8cQj+LMeD5QA4a3isyVDJSUDKIpqwD7Amy/0SnQJf+MIXylKXpBKLzGK53p2tyzX2aCsK9CdhQlx5iZUW+K1pgZ8PoFukG6v+zno156bvfve7uPnb38a73v0unH/BBTpPcq0m8euP//iPJQ6jTTjXLYmMqoyWTYt4TtCcewA+N9d/t8OpWDziV4xoZFQHSXFf+MIX0NJCV9SoHss5jl9c37n+f+hDH8K/fP3r+OxnPoPzztuimgAxrIMHD+GGGz6Lnbsuwpve9Hr09nbjAx/8EB5++CH8/h/8Hi7ctUOiNpK3P/iRj6Bcc+ONb34HNm3YALfTjnQyKdJ7wOtGMEDHvAL+6atfw5f//ivKWv+D177urGJcGeHFCty0rvc4USsVEPG7UM6RpJ/DyZEz+OTnvoCa04/P3vQl4Qmq95Qq8NjLcNmqKBULcPsCEtzeeuv38MEPfhDf/96/q+bHfRE/+49/fC/e/e4/xQ03fEaObR/+0Mfwgx/8AO973/tx+RWXCu8ZHZ/ALd/5ruzuaQNPdxI6dvb396o+ZO256Cb7oQ99WOsKrd5f9tKXyKWWcXSf/ewNigv5oz/6IynNeb1J3GLmPfcksmy/4AKpzHnje33m5ZcbAkGlikcee1SOAyQyEnTndScRjDgUMayf/bUCoP/WTB0/8Y0+AUDfuTFqAPT2dszOzMiykGqvBAGtbB79fX3wur2olGgFaiwKYrEWdfh52V8vqUhNVWWsuRleWi8XC1J1E0SnjQQL9V6PC36fG01NQfQPUhHKx08LyKhWS8jl0ti+fQe2bduB9rYuKbao5KF9+9TErBRIQ6tWY/369cq3npqawJ4992FyalyPXz3Uj21bNmLVQDceefghFXaZbXnw4GGMjo7D7fKiuZkW393o7u7VpPboI4+bomGxpInOOvTMzCxqcOzatUMZm/wcBAqpAHK6/KjY/HB5m9Dc0inLc7JPWKQnIOQPRDA4tA6r12zAug1bYHd5sRDP4N9/eCfOjE/BG4igq3sAHV19aGplPqUXFdqINphFBLBpW8piIZlCbqdbeZm08KXquZDNyk6zRuUWFdu5HLLJOBbnZ5GMzyObjkt1Va+x8FuGw062J80zWHAvo1ovoMbA83oVDpsLjroHzroPHncIPm8YwWAYfn8EHqrNnX4p5ak4r9voh+pGzcbCuwt1m1sKdIKCdoHnBNGdFBOdA9Bl02xuvM5UT8bjeVkxsx+RpUR75EKhhnQ6p0Kj2+mCz0ub04ByyWnRy8VsaZF2sFMq2itvwufTAkb2NvPraeMhBwEXFUEmG1wK7qqxfOd15iRHkgifVwdYWn0QxDurKm9ktjdU1pZVp7XA6mBgAehn4UYW1VlM54HZWHvLKrpistwF7AkQtOBJU5Zd9vBGg5nRKsFxo3DLhqPtrB7RsKYiyGHZt5+zcDeZywQrLQv3aNgPt7OG+CwB9BIiITvstQT8nhJiTQ7EF8eUgx7wE5zJIpdJCGylmouZKwQHeKAnaYGkDX61xJg56xd409bagkg4jAceuF9j5bnPeY6xUk6lRERJZ1ICwFmQ5zUbHZtAUzNdAjr0feT0KB55+HH09fWKpccsFD4v86x3XrhTv+OiNjJyGtPTU3peAd+rh2QPLxv57i6B+LSS5wL68CMP4fY7foi2jib0D/Zg/ca1em98LlrlMRP1+PFj2LFjB9Zv2oieoSHUSyVMj43hX7/xrwLzenv78IxnPEMxEMPDw+o3U1Oz+PrX/w/CoSCuu+4FaGvrkMXuvfferwznZIo2frSniSAa7UW1FkC1GgDsQZSqThQqdnhozWunhXGpoUI33eCcdlRXX/2lxtx7WbiLb2j611kA3brfub5qwGO5IDdU08bOmYC3yUk2Wd7mcHkuR9kcRs07sKgdyp5rZLyS0UfVOkklZNfxpjEj5SXVxCSdVI0Cu/FJBGk33otRspt+qf4rwNvcCHBY380h2ALRSaxLdQ0AACAASURBVNzgfTmWODZtxra9AbITGKf6nExGPsYo043bhLGjdwqMS6UzCEci6Orp1gaVmzS2j6XQJVBjWV4zSmJxaV59gznOZHq6PWQl0kY5JYYj1wESwQTqlCrw+TnnARVbWQC6USg3mEOGzmKglycC6E7IUp1Nyb2WAHSH0i8E0HHOIohrAPa6gNNcOodCJq9rKxDPaUB0u4M5gWXYbLRIoqtIETbwlsf01AjKxSQuOH8TUok5HDjwEOIL03DaKujpbkO5mEU6uYRkYhED/d247OkXw1bNo5RPI740L5ui6dkZXHTxxVi9bgNau3rw0MOP49FH9+HoidNaCwKBJmSSjHWgotmDtatXYfVgP9rbm7Bx2zpsPn8TTu57AIXULDrbw1Kh0u65WgKOHTmBe+69TzbeJN6tXj2EDes3orW1DXf9+C4cP3Yc83OL2LnzAh0ceru7MXzqBA4dPIj1a9Zg7dAqrBrox623fgd7H38Ma9cMIcZMSI9bAHCoKYR1m9fB5fWKaJRK5mEH14cgvvrVf8O+vccQCkZRq9HK3IVgICb79mKRhBRz3WoNW3RLgW7U56Z/GxV6XfNtnXn1jD+puGTh7rAF4XFEEfJ1YO3QVmzfugt2G0kfbvh8bkzPTmB45Bge3feAAHR/yIY6M9BdFVm4F6s5FMt5Wbib7G8bqiXaSRNAp0qZFu5U85o54FwGesMuu0FqoRsIvwqFnBTQ/L+J52AMgInr4DpKAJ22WxVUkcgkFRHi9roxPzsrAJVOPBwLjD3Yv3+vDncX7dqlPRbn1IW5eQGdnK+CgbB4NUuLS0DNZF4z3sbkHdowO8f5ks4x7MfcLzhESClVGK/QcH5hvrTPLYeVUpnkuYpA4a6uJs1nBEUX5jNwOUkU4zhjtpXXZGGhLoV8sZRDT087Np+3TqQFkrsKOR6UklhaNC40zBgnsYIKdILEsvIqVOV8RDMUKtHbWhnrwPzritZ1EpGo7Ge7cX5kPyhXOPagnHSq7ufmluD1u0UOpLLaEG+opibY7kY46hMZgo48MjAQOcjcaOceicQM2aBUEoGL4HlzrAUT41OyLL9w5/nw++hKkMHE1IjmgGjUi0DACx9vPg8efJC56DO4/Jm7sHHTJvT0DuLo8WEMn57A9OwiZucXRH51+zzaTxRKBc3VtCLr6exCc1MzopGIYhM4xycTcf2f44tOBMcOH8bB/fsUfRT0+1Au5NBGZ5eBPmw/b6uU64vzc7j//vuQSSdx/vbtWD00pHn4zrvuxfDpSaQzNZSrbD9D9uJ6wTalCwH7NQl1JD2xLfiZzNpY13rPv09OTmlt4WO4b+A44Vxu9vMuqetJtKCVvsNNt6i6ihK5UgElElBsRoFeLJe0XxNx0+M2riYa44b4xB6mbDO9AeNMpPcqAJ1rWw2Z9BI8XhsGB7uQzSYUScU8ehrXkZzV2hrTPuQfbj5t9nkrAPpv9zl65d2vtMBKC/w/0wJWcd36wD8NJLRAbp6PLLDccgHT/r0BjlugN9eR5ZE83FtZv7OcwJa/1hNV5fz/8rzw/+BQ1hAjLFfr/jou2C+rQGc9gODEvn37tIckgP70pz9dObNWLvZKBjrPt0ZUsRwk/nVcv1/lOZ84Hn7euLD+bvVXXmfW8VjLueOOO5RJy7MEv1jH4zmFdem1a9cK5Ni+fbtAJqu+tnxMPFGN/qt8nl/mMSsK9F+mtVbuu9ICv8kW+MUAdMv5hO/Ucrtlfvbf//3f48JdO/H2t79DmNbRY0dx6623Sn3OOvKVV14pUR+J5CRhEwDnvPaeP32PagJ0mrn2Fa9QVCKJQozx+ou//Av80z/9kyzfL7vsMrnOsEZ55MgRubBwbrvmmmuwds1aHD5yGO/78/dhenICL7n6aly062Lc/8BD+Pq//CtWr16Lv/7rD2DN2jWqB42Nj+Kzn7sBJ04ew6WXPR09fV340Y/vxMTkFN70R3+Cq656hYSYJ48fxedvvAFHDx/C6//wtXj5y16KY0ePKFP94UcexXOvfC42bD4P84tLciJW5CZsErde/TvPQ71SRsBrN3mU9SpGRsfxjj95D9y0cL/hRoSjJpa1XsgjFvTAVi+jlMvA6fVj5PQZHDlyVLbov/eq12i9p8sIld9f+crXRCz49Kc/JTxndmYBr3/9GzA2No6Xv+Ianft3378Hd99zD2ampvCZG27Atddeg2CIAra8aisU17FWRAzp/X/xV1Krv/vd78YllzxDkAtt57/0pS+BDjhUoHPvwZoA9xtf/epXlXn+xje+EYyU+fa3v60c9I9+9KM4/4LzUW44p9x2xx0C0K+99lrlqMuBL5tFe1t7Q2T2s/r7CoD+m5wN/uuv/Z8s3D112kzRgmJqchKVUlm2nSyA5jN5FcioKCpRHVOj0sqNSCSKdCajHAgWOFnopHwuHI7IAjGTy8oSOZ3NSJ0i1Y4N2L5tMzZuWov2jiZlA+7d9zBCIZ8UHPl8VnbOfG6qlJ1OH3yeINKpPPJ5ZiMCW7ach23btgk0G58Yxb333o2p6UlUKgX09rSjr6cdsWgA+x7fi4XFBZPJaCN475MKp1ioIJXMwMk8ijoLkFXMzs5r0DE/k4U3TmZ+f1CvMTDQjzNnZjByehx2e0FWnS5PAIupKqo2H1o7emF3uJTpmUhl4Pb60d7ejVC0GcFITDnmpSqQzpVkd1uu2eEJhNHS2oWm5nb4gxEpcErVukBzWnMw75K1Oqo+WZznhOeh4pIAGDG1ShklqvuzaaQTS0jHl6Q8Z75tMZ+WTS9qZMEQCGNuJG1HCXIRSKP9MJU2xobWYXfDaffCbQvC6w7B6w0hEIzA5wvLul3gud2LOvPO67w5Ua07USdyZKcltasBnruVoWl3seBv8GDhf6beKJCLyiins46lpbxAChbw/X6XlJ20M2Xbs0hPVY9Ur9Uy5mapFp+VVSwt+2kbaoD3gKxTyF6ic0I4HFAOJhdBKqZpbc38cxam87mimK2zM7NYWlo0mcINljeL4qViqZHTSVv2RsZ5I2NJCnRlpjbAvbM267wWJDmwsEpAkTmYJANQtWbTtSMwZHLXbbJsIVhwDqpcFnwuHM9YwFtIpqVAtwB0A9gY32BZuFOZJ2KClYFOAJ0W2A4xrIr5PJrCPrgdNSzNjsHlKCASssHrzMPnKSLoryAZH0chP4+21iDKRSo0pwVwEQxVXq3ysJ1ojjUh3AChq2WOj7jySjo7OtHT3YXHH39Mi93znvtcXSuOH4IudAxYXFpELp3RGGMeaWt7Bzq7e9DS2obx8Uns23dQYGUwGFL2Cm2rqYw8//wLpFTj4Wp4eETXjewyjkeC5gTU+RrrN6xDPL4kq3gumpNTYxg5M4ymZpJ0enDe1k2y0aPdHb9zo8OMuc2bN2FozRp09fbJQ5tA0W233ab3y77V3z8goIIkG5Nvt4Dvf/92Feovv/wZyiqn2nJxMS1F38jIFNyeGKLRHnR0rMbCYgWpDOD1tcDpicDmDCi2oVq3w+VVMK/lzG76xNlQcXZFA8Ja3+lEIBjdZnJlzNdy8NyY+htGtslmtr6oVD2bjSdw3fQjKyfZYnOfRfLrdQEQfH3OndyEUCHJzRAV/7Tq52PPAegVWXJzlBvnBisTva65ioCMHBwYxyAgnYA3+zBBB6rhDdJ+ToFufqeog4aa27gvuBoW8PyMVu457dsbCnZZynOsOs08RGcMKjipnK/WZAEeCgURjYYbrFDT4AS4qDp3u6l0LSKeSGF+bgGJZEqbMlo/G7DGkFiogvR6mYluQ5ZrEqlEXmagG4tvk4FuKReN3T4V6EbH2Pi9ohwavzmXzGAKA418dGWkN57Jaasjk8wjFWcER0P5rOtYk12zTSB6ZdmN0RwlxONTWFqaQiY1B1u9ALerioW5MY31aNiL5qaAmKJnRk6gvbUJT9t1PuyVPNLxOYycOiEL7UA4hKdfcgkGV69DsLkNRw4fx/59h/HgI/uQTDJugaCwT/bdabq2tLaio43Amw+bNg9h+44NGBs+jOTSFBx2zodU1JdQzFexuJDA5OSMrhevEwl5XV09AnMnJiZFzksmUujq6pCylfNQJpXC0sI8PC4XQn4vouEQxkfPYH52Bh63Q7bTVLrmS3nUnYAv4keIxCpfAJl0AfUqx5APu3c/JuJLrKkdlbIDpbIdXk9YTiilsnESEKBpRpqZ9eUWYWzcrZtcH2QTUketTHsrB8p5J5z2EHyeZsSCPVi/djt2bLsIqNNBguuEQwr0U6eP4fH9DyKdmzcAuqMIWwNAL9XyKFXysnCXdTXfAUkkykBnwZQA+rKxbbIedOPaQBYG37dxUaihUDQW7haAzt+dA9C9WkepvK0S7CvmYHMyasOP6akpVCslrFmzWusr12cSF0Vg83pFbEsk0licM+4NsRitxml9XsPC/IL6Bcd2wB9EIBDSPD85OY25+SWk0kWB9iSqEEDnHkpOPhVDOAsEffoMBDq5/6NyOxYLI5stCqTmPpVRAbEmKv4r6Oxsx84LzpfKmdno45Nn0NnZgh3nb0GxSGcTG8LBCE6eOIVDh46IFJVMpGUln0rQhrWOYIDMb5cIS8wrDwX96Olqw/wCYx7oTkKlFwkvDkQiIRMT0dIsQgMV/OvWrVX29pnRceTyWfVpOqhkslQic39D4gvnEPYDr4gySyIUEki3IRB0ijjIqCEexqnW5/OR1MhiIt8XiWNU97e2hOHz2jExeRr5QlJOQyQ78ZqTyEeFdyZThs8bQDTajObWDiwl0phdSGJicgk1Ww1Ot11kCVr3uzx00XForx/0BaRApxUdc74578/PzcLv88HvY9xOHQvzs5iemECsKSLrfO5Jt563Rfbym9avFymBe/rv/NvNSCUTuOqqF6Gjq0vz8V23/wiHD5/E5FQCpQoBdAMCuFxu9TN+ZxGD+z5+JzGJa7hIYeWK1mj2fxIi+Z55cCahgesZ+yZv3PfTEo9kp0LRZLzztUmSWA6gl6oVAeg8HNM9ifsM7td4nbQ+kpwl1wcSZcxYF9mWRM9GBjr3tsVCGp1dzbj8WU+X0wb32cGgR32P5Kxcjqr0BD731cNmPK8A6P/1s+zKM6y0wEoLrLTAk9wCPwlAs94CwXDeCITzi+sXawN8DAu1lirNchDifSylOfdky+/L57D+bz3/E4H7nwag6zzRANB/liL4v6PpflkAnVnut9xyy1kAnTmmFoBuHO4MKfpclNh/x7t86jwHrwuBFeawsh1IImDtaOvWrQIQqMZ/qivQrT3M8lb9RfqZInSKRfVry8L99ttvlyKQbcIv7uV4tmCNb8uWLXj2s58tpSHJl8st2q1x+GSozpd/zhUA/akzllbeyUoL/OwW+PkAuhHgmJqIqYsYQjdxgxs+e4Owrg9+6EM6k7PGzYxuAr6sR6nGx7Mi13yXC919fXrszTffrLoKz6iMoPB5PKoxc9779Kc/LWtxRg+yakNitTWHcW4kmM7sbQL0vP/s9Ay+9c1v4Etf+KJq6c9+1hXYtevpuOI5z8H69WvkLMiiIuuWp8+cwWP7HsFXv/YPAtLpovz2t70Dm7dcgHKNlWsbTg+fwhdu+jxOnTiK1/7Ba3Dl856n9/uJj39cMaqFUgW5fAk2iiPtDrnydfQP4JWv/F383rWvgNdZlwIdlaLqw3PxJD728U+huWsAf/jGN8NDRz2XHbZSAU1+N1AtyKlxMZlCa2uHVNz37b4PH//b6/HAAw+pxkf88Q1veDN27twl0ZtxvCUwnlVb/N2Xvyxh7pvf+hbdlyD429/+djzveVcKK6Kwj/Fyi0tx1bro3Pn+v/hL3HfvvfizP/9zkQQ8LoeEmHws197XvOY1uPrqq7UOzc/P45//+Z9x8OBBAeh0POHaTBt3ZqJf8ewrEAyFkEgm8e1/+zfd96abbhJhgrUJp8Mpoa217/vpfXIFQP/tnrGeCKCv8tZpj9rT04vpyUkVuJnVQOUvLdu72jvVOWgn67TbVTiilQMnFd4ERlMhpaKsS4AplSOpTEaMHRbklL9rt2P7ti3YunUjVq/tx6lTR7Hn/ntQI6hbK6NaK8k6nsqRqakZKfSoFouEI/DKQt6Biy9+mrKSQtEwxsbO4P7d98j+vVik1XwLmmMB+Dw2nDp5UqpXZhEODAzp1t3dL9XRyMkRzM0uCqSmkn58bFKqJKqZCZhR1cJN2+DgKk1kd9/9IB56aB8GBlrgC/gEghNAL8ODSHOHLNeJu3LSaW3vxKbN2wDZsAOpbAGpTB7ZQsUA5qEmuLwBhCLNCASbjPpcVvgsZnplM+mh2l8FxYZlr5HdMAVYinNUy8hlkkjFFzE/M4nE4jwyyUXUqkXYaszLZYGfhWtyhphZbYBzgUCSqhoFqbEK80hl7nGF4WHeuTsIrz8Ej4dZslTQMjeSSjBajDkFolfrDtTtzEu1AHSX1D0qOjrPAeiWkloAOiEJYmP2GlIpFpKZhc7FSttw5aGzMK2Cf7WOTDqL2dlpzExPg4ctHjAJWrgc9kbeeatsuWnZTnCXOagskPOLRWuTRUE1YQnJZAZj42NigBGgVRHYT3W2S9bkzLSwImQtJbpURw37djHGrezps3bstHbndTd5ruz3LKBTeW2y3OtaiLjgssn5NxZwDXRmvgxwasFqDZCtIQM2tuyGgVCvmGwWgafEVgWS1KWqlLq/YfPNgjFfmwt5qVBAJOCBy17F0twonLY8wgGq9ErwugtwO7JIpwiOJNDX24xcdgnjYyeNktJmcqTYX7gYrB5apeI9f6YKjbasBKHbW9sU73D8xDEB6Jc84xLli5PoQPtzzgHJZFyqP4JhXNilQO/oFIA+PTOLo0ePK7aBhJWZGQIaKYGi27ftUNGcGcg8VJGNzIWqu8cozmfnZgSgr127Rqrh8YkxEw9QLSqeIBwNoH+gB1u3bUYkGpGqjocyLpITE+PYvGULVq9Zi66+XpQLRcxNT2P3nt3KQ+fzkPXMrFnOhSx6T01N4d777pXqvLtrUEAS26i1tR0jIxM4dGQYsVgfWloG0dY2hNn5IpJpIBDqgC/QApcngngyi1KlriwXWseaaPOGbbucoi0NuKVaNt+F3dYIEBsLd6sLWfbN+m4B6AKbLQzX5Jdb1rPq5LKdbiivlW9ugG9FE7NvU6FHlIcqc7tdqj8CNvw/Ny+0gqYa0VL90QWDALpRdTfU6AKILQDdgOcmBsEA6I2/GrW2QdnPAuiyn9ejzYc4pzqnXSH7pLHmNVnxDRmwgHNjrcS1xsH1xu2RJXIuX5BlEF+XVtWxZuOgYPKgjZKUAB4BaMv3YZTWxGOjqFZJCAsrLoR9xwA7BGsMEUhqWZLDvE6B51bbnjVr19g2OnRDUGhc64arhMhYThsazStFbrlE9axidmUNzL9TrZ5N0/ac8RZGQS9gp07oi4AeyRO8Jhy3VTiUj07QKIFEfBqnTh1EuZCAz11DMjmDUiEOO5g/1IT21ghq1QJiET96u1oRn55EfG4KiaVpWX63drTj/At3YmDNesQ6e3Dk0HE89tgB3Lv7ISSSjD3xIRhoQqlQwcz0DGLRCGLRELxuGwb727B+TS8SiWmkEjNIp+gIQ5KPDUsLaSl9Aafy1QvFIo4cPap5gyQ6NhWJTRkRapzKUGa2k5dEJJsNqcSSxi1/pqUU27BUyMHrdkkNW6qWBKC7Qh59hmAkgsX5FBLxHFLJgsDzQr6Opmi7VMG5HB1R/LCBdtLGhp9vwsDQPwlAN0p0A6CbDRWqtCx3olIkKS0Ej6sJEX+nFOjbtu6Ere7Smsc+R6LPieEj2HfwIWRyC/CH7ajZC2cB9HKtgFKtAJebTgymEGqnkwHn+wrtLcsCbc+qYs8C6CZ+ROORpvsOEryofM4bBbrHrU0+70OQlX/jWKD7EMFs9qgSmQAOm/6/sDAvy3feh2SSpqYoUqkkFhYWMT01o7FPoDmZIJjtQ3tbGHYbrfBpG1/QnpGZWU6nR8RIWptNTc9gdm4JS/GcDl8enyFQGAC9LJAZNgf8Ae49mFxQQ7FUVj9gnE48kUUhX0LQ70E45BGIXsgX0NXZjksveZqU6LQjGx8/g+aWMDZuXqNDLB8/NDCIw4eP4PHH9mJ+fknqZl7rmeksSsUa2hnL4LCjRkKjrSoLtO7OToyOkdAxDwr62abGhSmqPSOzGemOwmmahy7uJ06eOqW1hoVRHnjphkEgnHb0/FB2JwkbfjkPLSxmlO3O+TAYcmqecTq5BzTXmLMGc9u5Z6EzUCgcQFPUh4H+Dvi8Tuzd+7CcnMrlnIlX4V60SEcK2r4yG5z54W4p27n+JDNFTEwlEIoGEG0OIl/Mib/nUR4aCU8O9bWgP4hwKCwiFXPDuPZz7FJZzigXEs8qpaIcMUTYqJRFYLj4ol2KWGiKhvX7L//dF5WF/prXvBptHR2ak3/4gx/iwAGu23G9J5ImWMRg0Zh7KM7nLCTQ/YV9lb9nMZXFCvYr2bAXCtpjWORFEh94MCfRi3bwHJI8p7DN6WBCpyQSNfQ4uqnQwcFmQ0nuB422dpiYALfXI8Kj1ITlssgaikNpZKBrrXG74fdwTHENccDtrmPjhiG8/JqrEYkGG44idWQyCcwtTCOTTutM8pY/+6bZ/60A6L/d5+iVd7/SAist8D+2BX4WSL5cfftE0NAC0C3gm+uN6gJ24+hmKaytdcxSp3ONI0BoWcHyuwWgs5GXF/mXv6ZliW2plH8REPO/+6L9KgA61V1793IfNg8C6HR9Gxoa0t5KjksrAPpTWoH+i/Shn+TawFoOa3oWaMSa63333Yc9e/YoIoq1PvYB/r67uxu7du3Svpo2ySROGucn91mr/+UK/Ser768A6L/I1V+5z0oLPBVa4OcD6MtjVyyCDn9HLIEK5Mf2Pq5c7K7uHoHVnL9MTdCs616PV8pjzj88s3Ju4xzBujNrNMeOH5Ni+cMf/jCaY82qwXD95xlXtXWXG6eGT2FwYBAzszOa+1YNrpLVO2sXfd098DImVw5qVBjwdRh9SKW3HU63wzh42pkmWEYyk1TttlQh/pQQIT8UjKl2wjM8hSf5bEYuaQHiIV6PIYiTzEfCOutUviDSOcbMlRGORBWjxzYJB+hYXBW2QCvJGmN33R7EEznMJ3PoGxwAE/e81DxV63DWiyhlKUgKyBnU7nALPyAIHg4ZRxGC1nSfmZiYkcssSfLEb6YmZxXNy7g8Ftvs9jrmFuLYvWcPPvaxj+FlL3sZrrvuOnS0t0qkwFoAaxOM6rVc61h7Jg5EPIalCtYHWeMRpmK3q6153bj34v6Mn9FyNOFaxOtHgJy/p6hoZGQEn/v85/WYT3ziE7qGxvnY1Nb488/+WgHQnwqzwq/+Hp4AoF+8ta3OPOP+vn7MzRC4LiIUDAnMIoAeizYJmCsVSuoc/JkdkuA51Zk+v1+AXjafV2dk8Y7l21K5IsUHi66hYBgBn1/Kla7ONlz94ucjm0tg3/5Hsf/AQSwtzSMQdEjpRFD72LHjmJ5KIJmoYP36IXS2twuoJtvkiuc8G3avBxPjo9j/yAMYHjmFXC6J3p5WxKLMCwcSiQUV7ebnF7Fl81as37AZ7d39SMZTOHPyNB59ZC/m5halzjl9elRWnn29/SrYT0/PaGCSCUNLym9962Yxh9asGVIO7NTcEmrOCOrOEOoOFnkJDpmM4y3btuP5v3MVKjU74okMTp0excz8IpKZPFrbugWg25ws0DFP3I8qU2cbeecE1rwskvo8qFV5gABcHOeVssCCcrGAciGLYi6N5NIcluZnsDAzgXRiEYVcEi57XZmgPuZuCA0jeGayvQmqCjqzGQIEAV0WZZ0ubkaD8Pmi+tnp8MLp5gTjhd3BiYBFWILmxua2xv/DqYIsSQI2Kj35erpR/Wln7dtkxLLw3wDPOTHrc1ZJDDCgBCdyTj7MWeViEwp5pGBLJ4sYG53EY489KrYQ70MLZQKnne1tKqRy0Qkxm5OvS3BOn80MCS5kVCTTPnxufl4591ysCBQKtG8A4hZzm+1jFOYNybzs3M3kamU9K3uagJ6Kng27fYeXGlZ9LgLonEC9fp+xlT4LoJv8aba3lLwN33apgAXZGXteIw0+Z/FulKsG0KxTGSUA3fpHel+B9EYQxXfGBbSRkc33WK0iyJzneglL82Ow17PKPg/6i/A4skA1iVx+BjZkMDjQpqzko0f2IhIOqF39Ab/anZ93oK9XCw6V5SwCZ0WMyZiF1+fH/PycVH/r1q7VAqQiAZ0AVODOalGjDS3ZfCRa+EMhxJpbBMIMD5+WDY3b5cHo6JgUgTabE1vP26prSesW2rjz2rW2taG1tQWhcBDJVFxARlM0ohx1EiTYzk2xoOyjI01B9Pb3YNOWDeojXJCpYifQQdCEh7JN522RhXt8bh6jJ0/i4YcewsTkpCymr7nuOtneLs7M4uSJYzh8+JCyUU6dmsH4BMkZdXR2NWHXru2Ym4/jxMlxdHSskQLd52tDruBBueqHP9ABj68ZTncY8XQOuQIdIGyyhpY9tLBVA6arFzcGDq+nUTOTUEKbb5M7rn5ofMh1bUwGuvlZCnT9vUHPoL00x38DcNVjRK6xQHb+nUBs3QADDZzQUkPwfgT7CLSxt3JdKJYKAs341jmOyCrkHEMwRSCK7OKNpbTARct9RAp0c+OYkSnuWR9sy93B2MubbAMDonOsac7yGCakSU9gHjrztw20yQ9sKTc4pxH4YI4y5yhu/gjYyC5RVr9O2cA1N0fR2RlRhATJAAsLGeSocnU5EYkQjC/hwMEz2tDR4WDnzguxes0Q3G5uXFO6dfc2w+v3IF9qwKxSoJ8z5NeGVkQYy1bfzE8E50i6IRBF22iSiNh8BHnKUqIaG39aRRNwZl46QdMy7dyp1izRTr8i0IdzHT+bmWkJnhPgs4B0kgIKKBXjOHFsLx59+F64nEVUfWruFQAAIABJREFUKylk01ST2jDQ14bfvfaliIa8GDt9HPfdfjeWZiax9bxeOF3Mqwd6+1dhzYZN2Lz1fNyz+yHcfc8DuP/Bx2B30G2lF153EPlcCdNTs2hriaGZwFm1AL+3jnCA7i/c9CcwN3sG7W0tUgEfOzoCul5Ho63o7unT9Tx06CBS6ax+pvU+W5LFljzVxuUqvB472lpjaGluwsL0NNLJNMqFOtas7kJvdzMxX62RRTqQ2KqItjZhaOMa9Az0wR8K4+SJMzh04AQO7D8KpysIj4uOK1Fk/i977/lk13mfCT4353w7Z2SgEQgCELNE26IojyXZa1trexwke2b8ZTy7teP5MlO1Xv8Frl1X+cuWdsbenVIpWKY9toIl0YwiRYAgQQQidKO70bn73r45x63nec9ptFiU7ZIFDuXpi7p1G903nfe85w2/J5VbUkMTcXc62c+oHDL9zxiKWzp0ktKUf85ryGTe61JjLjJBPk8IHmcIzl4I/V4Ajl4Q7n4UU+NHMXviYXhcHC9pzx3GyuoSbs1dx5VrF1FtZBGKutB11AF3G74A0Ok3QRCdCmF+Ds+x2+HSqGAAdG5m2morw7Cxv6Mhyd2PKSAZg5bkexTodbpIENR26X0I2A4SQPe40KOTgotkwAbK1ZJVzDUbJ7KEpyYnUCqXsLK8jhvX5uHx9EDMtt3saTNJAmQhz00aFdIkZtVRLlalGqfF9tDQAAqFEgrFiggYJNy5fbxWnUYd3CKRUqOUnIzkUuE09tkcO7j+pFsQ/09lOKOBSHLa3i5oEzh7fAq1alnErU67gWDIi0SKrOGq1rQPP3QSa6trmndMrIVxjSnmyyJM8Bi3t0tYXdlGJOJAPBbU+ndxKY9CqYqJUR+iUVqkk1Bg7CUff/wx3Lo9h82tbTx87pw2ardvzwk81z2TRbVqrMiVYW9HurBILJt2nguPYS47abdPQkJLUTg+v0tzMs8T37dadeLUqRP4nd/+eRw/egCddh1f+H/+b9y7twCXs691EQkNy/cYeUKLeA9SyZgY8o1WF81WD+VqC5lcFcmBGNKDMRQrBdSbdXT6VM154OYHd0ncITjsF2mRY70s8Ot1dNotgcaphMlIz+eyAtKDfi+OHjmMk7MncObULIYG0vB53PijP/oj2a19/vO/henpSXQ7XXz1a8/hxo27KJU7YPQ5yaY2YGBnu2qPUS6pXbiBnZycVB8gI31tbU1zuSGC8Lrlmsuo2EUqkfrO2P9zvoWDa9P7AHqNIDsHU+ask7zB64kFe9rz+w2RlWp+A6B3FJnEdQ2/O8msXEdyXWED6D6/GxPjg1oP/Mqv/CIS6bjGiUY1r73Izs621i6cn0aO/oq+3z6A/qNvYfdfud8C+y2w3wIPsgVsYPr91K02gGbvu+zvwT2NPQ9xXuK6STWyAOOfDCHLfg7nL65v+RyunVjApfKK+26+h00Ktou5NrC+19bdBgz/PrD/QbaR/d4/CoBOxZsNoLPeZgPo+wr0nxwF+t/Xt94Lnmur7nCIRDg3N7cLILFOdPPmTdy6dUvqTvZz9n2u8yiaYGQnc9Cp5uR1xPofHVP5NyP0sHwdVdfYY7/3ADv+PoD+ABt3/633W+DH2gL/MIDOj7OB8/eCqJfefBNf/8bXFRX7+d/+HeTyOdW9WUdkrZTEehJ7WEfgXS4zbo/qJBzL+H4EiGkP/oUvfEH7WVq1nzhxwnLa7Ku2LkJ2IGhhI07zPl6P1g+K0KzUFEnmlPLKKcEBXeOyOwVEIoza9cj1loIEug2zTNzqkuDugNftV545XTMJwlMox319NByUw6BiXyVA64pU3us5EQxH0CQhnesTEtFV1u1K2R1wO9Cq5OAikO5xo9XrI5IYRAsu/VyudxALeQSge/ot1Eo5RBMx4YYer181XR4fY5U5ltrjeKlUk3Mw6/UGq3JJ6FCp1DA6PoRyuSrSwIsvvYz/+B//E37/938fn/70pzSXMPaNWI7PT8wKcrSNRkKqD5NQzwjOAOMdJbBsab3FG9dfPG+cb7j2oqugwQwYf2rESiRSkBTB2vI3v/VN/Oc//VOp1D/60Y+qbUh04LqMNab9DPQf68X7IXyz9wDoJw+E+ywczkxPI5fNKsuSii8qR6kCoy0C6/PMQLfZfwTryLQhMEZwkMhHp98z+ZoOBxKpJGqNBkrFsopGAV8AIX9QSigW9H7uU59Ao1nCrdvXsHRvSSoNr9+JocEBqdAWF5exuVFGodDDw2ePYXJiVAA68yZo50OR2MrKPVx9+xJu3rqBarWIw4eYh53GUDqETGZNeToExx86cw7Hjs1K9c3icylfwcWLb2FubgG5bEGZnNVKQ/noBJJ4kf/8z/8Czp+/oMXaN7/5DbzwwgtSaVUbbSyvZdDzxNBGAHViFA6XFI+RWAIfeeRxfPZX/6UKgrl8CXN3l7BTLKPe6iIaS8EbiMj+nDbwLirN+05T2Gy24fEHpfoLhWgvb4AXH8kq7R6a1TYKuSzy2S3sbK8py7aY20K9UkCnWZGVhgtkBQF+r9tAUATOaPna5SMBLSq+qfCh3XlQNhsugvm+MIKhuJhBoLJcdsm0MTGW7XykksnOQAf/7mQGutsA6LJxZ4HSpaKj001LE4MHq6xviS9bbFs741SDOvMqO8r5rJZraLcb6PVaKJeqsn+9d48qUA7eRn00PDSI4cFBhMIkGQRk20mbEIK7tIxlv2WhmnmktA+n/TfZW9yoanKjQtxrmFYqhlL2ZE2cBiA3RU1+6fsKdKr0DRB2v+jpFJGCJAO2AScbFsBVBFd+pgHQeVyckNgAIhhwsW/Lg9/vcc/vhC3ye+wC6Ab43LX+JoAo8JwqYm4cTG60lPKEIPs9+DwOOHtNlAsbcPUrCPhaCAdokV9Bv5NHq8WIgxomxpOoVjNYXrqNdovqRMN8Z1vw8ejhQwJJeT0RXOaYQFCWakbau/Ka50RHhSGdJpQJ26L1LK36myoKcAKjuptFbD/ttKNRASl0exgfm9RkyWu12+khFIoqa4UTEv9O4J3EHE54ZKMlkwnl2/Icl8oFbGxS3VqWwjIY8iEY8oiRF0/EMDYxussS5Hdhv0mmUsqemTlwEMNj41hbWcHi/ByW793TZ7E4/8yzz4ohR6sbxloQWL87v4RCsSYnBpe7j3DYj5HRYRTLdWSyZQykD8DvH0CnG4QvMAR/YBg+/wC6CKDVZuyBD12YfG4uZtQXdu/SJeo88uIxanOeU7fwMZJObBcEo9KmvtQA4AYsuw+gK15cSnOjTBfITuKK9VwB6BR/UwVPsI0LJ3oJyzaeYD1BfgNCEDSRLTyXZLSN3s1UNwA5AXMh/LZttKVE5xvZCl07L5YAto7ByT5i+qvaQO9vWZzvyuettrHV22IfUsFuBhZ9T45rlguDnSsodYccIKjC7MgdxR8IGPC9z4xlzm1UegQxPJIUmBkM+mVXRNcP9rl43I1AoI/19RxW17ZlOc3NeipNBW7UEAqckCKaYx4XlsqAtwFVa8q3N/MWR2J3ISBdurXZ1+FaOfTCfUTGMpEn6hvWolXxDHDSfERW041mV+QALjQJPJoNPdmdPK9ckNI9og+Pm+BnGTuZe1hfvYNqZROV8iaq5U24XE2kkgE89cRHMJAIolUv4MalSyhsrmJowCzkHW4Xjs2eQjw5gE7fhbev3cL6xg4SqVFsbuaxsLAGp8OHVrMrchrJNuOjQ4qO6LXLaDcLiMd86LQJSt6RQj0cjGBpaQP1akcxLQODw5o/GZ+Qyxe0SHZwflGfa2v8Z5uR3BYK+BCPBNBt1dFlblG7i7HhBKYnh3Hk0EFlLt+++S6F7RgYHcTJc6dw9OQsBoZHsHJvAxffeBsvvvA9+LxRuFzcPLiVNd/uMK4gIkU83VEMgG4nixuAum8B6HIacFoKdCF1fY3TXncQbgeB8xDQD8LZD8GDOKYnjuHk7MOKSmGUDONGllcWcevONVx9901UGzmEYy50ULsPoKOJTo8W5wZAlw0oQUAC6F1er7SUNuQVOzbB2KjcB885ytg27bSRpgMD50yjQGeRitfJ/fnVZSnQ270WKvUqCqW8NhLsx81mXY4f8VhU7hs8RzuZgqJzSKJxM2KGc6DLja3NCrhAGxlJaSxp6trqS3FNIlwmm0OpwnHUhVanqzmS5DszZ3bg5tyjzV5dwDqPYZcdZxXISD6JR0OiOHBcr9cYUeDG0EAcO7mi+srocAzBENcoPTGSOf+PjQxr3ZrPFbThonV6uVzXmon9jJskrgXzearC6/D73BhIRaWWr1QbcoRgLjqJN6lUFAODKa0LScasVOuYnJpGpdrEvaU1tNo1KeFJKOX4zfPWYFyMCD/GppRgOsdlzn9cO3GDxmiQYqmu65ibwUQiZtq8Ukaj3sGRowfwi//TM4iGAyjmc/j2d76DfD6jCINOmzb7PbSaVXS7LNh75GrR53zicovs16Q7QLsHF5dxXv6/gUarrYiR0dEUEvEw+m1D1OCwRqv+ZCKO0ZFhkVJ5r1SKiEciAsm3NtdFrCOn5MzpEzg5exSJWAR0J6mUirh69SoY/XL+/DmEgn6dr/mFe9jaLqFUIhHIITcPOwPdBsTF+G40VJygExQVSPwbN7O3b99WIda225P7jJV7wTmA6xaRemski3BeZbwQM9CNxbtRoNsAelcqdF5PtG2X+lwxIAaUF8nMsnDnBh1yJ2DEiQs+up3IlcSNk7OHce7hk3jiyQsYGh5ENBZS38vtbGN56a7IuFwLDR76pT1ryb6Og6x2WpjS0YBWtiwWsy9+mG82aMLvaIM8XAveuHEDL730Ei5evKiMOebbsdj0QRW3P8xttv/d9ltgvwV+MlrAjr76YfbQ9vj3XgBP5HhrP2ZnqRIgtxXp/DsLuBz3WZvgfEhAkCQxznUqmPf7qrXtfS8bQLeV5vb3+jCMqz8KgP7Vr35VADrVfDaATqBU67099vN7s2k/DMf64+i9/1ws3H9YW7wfeG7/jjUWrg1Y3+O557qNj7weuH7gOea1IoDF6zUucMPDWkPw/3QpIHGVd66R9vaJD6p/7APoP46rYP899lvgg2iBfxhAl9CHwjqnAXZ555zNG91T/+q//RW+/o1v4P/64z/WHo4OzaxPEXTlfpLOeqyr8EZAlSpyZp03W02R6P/kT/4E//v/8Qca3yQ0CEWQY/xuuYyJsQm0OsZ1g2Ix+7P53GHWxjwe5BlhSoe6UBSNak21U5+f9UenIgfpNcxpM18oKEY3GAqg1amhDwMO09ace+xkYgBBfwDlQgHtVgPhUFDxdwTUuTcmCB8IhlEQZtVBLJnW3rheZzycV/vjsN8NL5hpXkKIMnM6GXZ66Lv9aPS9qLW6aLRaiEX96NVbiAVcqJfzCEXDcn1eXlnD9NS02mp7O2vaI8Ka4BImJ6dVb+VaiJGbxIKIHbDumiuUTHxvJIR3rl7Fv//3v4+f+ZmfwW/8xm9gcnJM+3HeGMNJUQjjR3kjiZ41VZ4nkgaEjSnu1Km1Fs+7PY9wXLcj4GzBBucc4UW9rlx0n/vLv1Q9intbRflFY8o/Zx2OcxWf+/ff9hXoH8RV/+A+4z0A+syQoz86OoKZmSmUikU068zQNkCiAWCpYCaK01dnJ8DNDsdsR16YKlj5fVJPM0cwGA7h0OHD2MnlsLh0TyokJ3jhhdFqsiAWwPkLZ9BslrG8eleP3T4tkR1Ipmhn4cPCwj1srJeQz/Vw4cJxTE+NCQx55uPP4Omnn1YBmBbub195EzfevY56vYRTpw7i5IkpTE2msLq6gLm5O7h+7SYefvi8AHR/IComDnNm37x0BTdu3Mbiwj2USzUVLd0uFsMIYIfw9NM/jZMnTyKVSisrgWrogD8gJfnKRg5tVxj1rgfFelsDS8AfVJ75I48/iV//zc+BzUWV1dLyGmrNtgHN/bRE9wk0J3ju9PgExDbbXdSbLR0f7YQDzJYgHtMDQj4Hes0easU21leXsL6ygJV7d1HY2UCtnIWzz8J6B17a+PaYfduDl4OErWAWvuVAv8dFKW2LQwgF4wgGqL4LweH2wu2jUjaGvtOt79Pv09qVijDak/P/BDO8cDj9cDh9Up4TaODzwLxy3mnNK+WnAdCdLgOim4xjE/FN9XmTA60FzFFRyAGLxe2tjazyqTc3N5RhTpUTb1RDEzBlBi4nqWQ8boAqKWCdKhq7PQ7USTBQfvG2rKYJrmZ3sqhVq+qTtCJln1WeZ7OpQZIAuvquZXtq50rb+cS0MpXVPTOXbattKXYJoFOFz/YgYE7gwKPiN5VevBHPIjDAIq6gQYKGpIRJbSyI27LiNhbWvBmA3DxHIJsAdGONakA4o1gWQ0zW7X1eksIujdrVWLiToUbyhJv5yN06mrUduBxV+D0NhPxNeJwVdLs59LsFeNx1DA2F0G2XsJNdxfraPZTLhV1FL0GTo4cPq4DP3HMWk211vlHQskjPPN6u2pP22AQYK+WKFgtkY/G88bsTHJO9tt8PfyCIWq2uczaQHhB4yWvR5wvIFv3E8Vm1w8b6hjLQucHiuaCCkZnUjH3Y3t7E7bmbIk6w2J1KUbXak3qy0+OChAsJM1bxe5ls8ylZ7jJneXh4BMNDw1hdWxeJJ7u1hbW1VREFeO0TcLpz57bYgVQc3727KrB1dvaAwEta9VYqdSn66k0glZqG251AtUZb6hnE4lPw+tOo1p0olNqIxAd0rRHE6BEIs0F0+9xaCnSCh8oOJwoo23JevwZgFxht56db4LcsvfWO5m+7ALr6igWoEajqmUWSDKo5RrhpCW2AHSqZ7YQHuxhi20NLi0vVLR8FWFvOFgIsTFSEOvwueE5FtM0Kt5LMlc1u+jVJPC4BpHZ/tqc6Y3kuM3vrGPVIlqCUG05l41KVyp/V56g6JICpa8oo8aXk7nQFiofCUaTSA7t5a4wX4HGRNcn4B2aiE9SjkpVACMcv5qF7PMZquVSqYHMrg52dvBZGtIAfGEggmYxpHOBAxHmrbymSdYQWCV7f3FLh2wph/okLPX4+CQA8rq7FdOSTSTZjHAWtu4nVGGJQC25mE7vdJiO9DTTbXBgSHO9KlW408IYUIXKEq4+AH3A726hUc/C4mggFutjcnMNOZgml4hp63TJ83jbGxwYwOhTDCIlnS7eR31hGrZiTKtMTCODchUeUnfT2tZtYWadTTAq/9NnfxKVLV/HFL34N6DMKgxbqLRw6MIPpyTFEgx5Uy1nkMitIJf3odavYWJ2Hl/ON2ycr9Xq9I3AvFGZGOV1PmNtcQa5QRLVqrJPcbgeGBlMqnGysZ9AlAcINxMI+2cQ7+10t4ifHRvDMz/wUlu8t4u+++104PU4Mjg/i1IXTOHn2LCamZ5DdLuDiG2/hb7/1gsDzXteNWpUgNK+3AKKRpNwRGNNg+pJNALOgdEfXZjXpeqCbjsZlRazQ9dwLR8+HfpsxHmF4nVEEPAM4ODOL0yfPw6m8eGY1ew2APncd1969jFpzL4DegjfAK6qFTr8Ft5e9iI4DLXicbrg49+wC6OY65FrIsL4MaUUOBqDzibHENhEpdY1dtB9jFjNfZwPoBNVJUCOI3elzLVJDuVZGoVxQEZfnpdGsod3qaC1oLMzpjOCR0wtJHJEQ2byG6ZvdZta8E+l0WHOrx+UxhD1fAB63T9Ed5UodHm9AGzVakdFhgkphjquRWFxjw/rmpno1rwlmdLM/8BqkoxHtwJw99v22tVbowi2HCQ92dkii6+Hk8XEEQk4dD4l5dHPhXC4Vcd8hl4NioYr5+RWMjQ6Krcy1AZuSzyVBhO05mA7Ti0zX4c4Os7X7CIWcSKUZNwSUylSvEwD3afNJN4PtrQKCQReoTKaSnrE8dGKp1EheoCU71w6GJCNrV+amWpat2sTROkwuAXTEoH1YG/V6hWxKfddz58+gWi7JMYpkU7LImau+uUGyggPplF/XWaftEhGV67pwJEwuJvoE671uVBoVVOtluHwOERuL5TZOzE5hbCSNTgNyfmjUmrKxHx8bw/FjR7G1uYHV5XtYXb0nNvdgKqmonWKhiEa1idOnj+HI4UnUy2Vsb21ifW0ZqWRSMTsk3NVrFanYQ5EEOj2PVPJ0pOPm3tjpW04rlrKIxVVuUAk+M1JJ1p7VCq5dvYpMJqv+zSKFSH1Whh1JjFyrs++UK1WtZfcC6CJc2AA67eltC3dFkzi1l9FazYoEMrwUM7ewX4idZc3ZHieV+Q54vG6cPXMcx44dwOTUMEZGBjE0lEKE5IudbczdvKGYm3gshtNP/VtrjWjecx9Af3Bb3f133m+B/RbYb4EfpQX2gsK7O5T3KFzfCxTagLcNoHOPosKthwR745TCG3/HegcL5pyPpqen5R7D+hqLuirE+/2GwNU3c6KpK9h7nfs/24D6+x3j3uf/KG3wj33NjwKgv58CfR9A/8nKQP9h/WPvdWH/zEf2darPX3zxRakyCabbroW2dS6vFa7r+Hz+zThQxrQX4Y31m4ceekgugiSe2DbKHxR4bl+HuzU7qxF4re6S5i0SzV4F6t/8zd8IKKKTErONeU3zmHm8vNtOSzx2kZYZ48n15v5tvwX2W+Cf1AKK2SNGYl1OMiXjPt965P6b1xxrJEaU0hHQzHoEaxpUmT/3V3+lMehzn/u86mwUdYVI4HEa23Zas7PeXas1EItF0Gi0VIOhqrxaq6LWqKsGzXqKz+NDpVbR+BaPxvU61mSNyItOzawJ0GHQiFLj4Qg6zZbEP922KUy1ZDXulktdqUzhqguhsE8247RxZ42cQHKv11HN1Md6S6EicY7P61E9lz8zoo/1SB4bxaOsQ5JATryGEWi1ZkvHEo+FVVdhTYByj4CX+ItTgH692UYsNYg6v5vHpS2yx8HvXkcyFECtUlAGPCvGrG1XKzX4GKPp8avOSGFelEB0uaraTrlUEZ4SDJBwTxIAoxUdoHMcb88//zz+8A//EL/3e7+HX/7lX9LYyVoo11gch31et8jzrAeZSLuWiSNlnjtV826XziuXcz6fX9G+qj1Fwkbt3zbEA54fOq9GY1Gdm29+61v4xre+hf/wH35fkdccv4140ogXeZ5Z57JCi9/nkd/+vtPwP6lT77/4v1MLvAdAPzbt7xOgnJ6cVEcmgE5QipbrBLOpLqH6nOonTvRGzdeX+pzMCw4KA0NDmJyelpFsIpHE6YceUu7Dyy+/IjC81+5jeGBYVhG8uKkS7vXq6IOF1D78AbfUo5/+zGdw/MQJ/Le//BtcfvMGlhYzOH3qKKamxhEKRfD444/jIx/5iKyFWcS7/NZF3Jm7jV6vgQsXZnHk8DBGhkPY2lqRTcbrr13Eo488jrPnH8Hg1CG0a23srGzg1VffwMZGBkF/GNlsAZntnMA8Wnoyl2F2dhZjYxOyHaW10N35eQ0wra4DxWobLQLoPS/KzZ6U3MFAWJnUpx96GJ/97K+B8h4yeLL5otTa3gDBcy8a7S5ypSpUw+Xv/SFljdI1k2ozDsYs+DHztl3vIh7wolGuIrORwb3FOaytLCCzuYxmLY9euwKvswMf1YZUHcoQvgc32VQEUqnyVG6qGw6wiB1BMGCyMKi283iC6BBs5eKNWR2ySOa5JXhj3Zl73qMSnUo0H5y0rBeAboD2vgqNLhW4yU5yMIvcxYxPAku0c2eB2IE+s1hlLELIzQATBPw4QLF/0ap7aXFBd4/LpWIjN5WDA2kB6ARAqRBj0Z5Fc4KGshZlULCjj1KhJNW61Mjlooq0HB1pJc6BmBOEgHDCfQQdCLpZyhkxnGldYi1WbYWoLNSsbGWTPW0s3jmQMxO+76DNvR8ud8Acu7KZLeBFNq3Gx15KW5NSbZ5jgehStUuJStmolYdu2T6rsM5G4kzUaRlAXQV3k4FO4JxYtoB0ZSvfB9AFugtVawlAR7cMr6sOv6cJv6cKl6OEbicHB8oC0MMhWkfnUcxvYHVlQao5Mn5tS5tIOCgiAhX9jHpgQdsolo16udGoqb2ZQ2vbr5KZJ0sUsfNSAhH0uyaVX10B6LzWuABIJFKypF5YWEIoEJITBO8cX+7evSvbWwG/TmBkZEh3jiGbWxu4fetdLTQIfqYHkmi1mihXSsaOmHBDu6+/hULM+R1Urszhw0fUpyYnp3Dq5Cn0PR5sZrbx9a/9BWrVCiYnJnD06BEBrLQCpv3s/Nw8vvmt72JkZBi//dv/EluZDFZWVzF39y42NndQLDcxNnYMsfgk3O4Umq0g+o4Y4okpNJpu5EtthKIpONx+WfZ2+w6jQt81XzYAufoLldYOukgYpbZy0C0r810A3baAFaHD5B3blukSsdsx6HJ7Z3/oom3lJssYnlm3HpI9DIDOnFepJAkEahww+egkTtCynaAZAVyCu3y/Tqclu2zlnvd5JBzQLKDRBvT26Hjt78NjJHGHZCXe9M21qDWAtZw3bCs2C3TnX5mNzLbhYkf90rkXQOeIYgpKBKUJnnMxGaPjhz+g9mRRin2D442dK8iFFPsUxxDmGRtFaURsS1pOE1gMBJwIhXvY2WkikymLWcq2iEbDGB0b1YLLfG0LVLE4Q4YbYAXL63d2YAPb3ihQee3IIthS9fMYuECmzTzvtKjnQo450uRNukjC6ZHc5BC5yRBozDnb3Wfvnng6JPCLVXH79h0wsnhyIoF+r4BCYQVLC1fRqDOHro/HHn0IM5MDSEXcWLl5BRuLt5DbWtei3u3z4dCRE+Dsv7C8rn4eTQzj45/4DF599RL+63/9KnyesCJHuCimKjURDSHkd6NS3MbO9jJizHX2kbhBR5oWKmWq413KZUomBtHu9NFsG6tLnhCeLx63IRR4FGnCsa9WqRp79nYDqUREwDmvcp/HidGhNJ75madxb3EBf/fd78gkJTGYwsHZIxidnEA0kTRg6dwS3nnnpsBzKnQ7LYK+QLPl0DEQaHN7DHP1/rV6E74dAAAgAElEQVRpWaQLQLecBqhAtzhQHKd5TXXbDnSbTrQbBI2jCPrSSEbGcezIQ3jozCPodUyuOvvP8soCbs9fx/Wbb6HWzCMSd6PdrwJuC0B3tNDttwWgs58KQOeYQHKb1LLm/l4AfVeBDnNdGhY1C1eWAl0AOkFFXtMkybXVzwmgk1BDAL3ZaaLRqqPebOj64FjATUQuV0UuV4PPz34KeGl3TcKfn+QD2nMxJ7sEnzeivsrvlk6mMTI0qrUU43J4fW5nzVqrWmtrzF+6tywHAuVRt7sYGRtTH7j+7m2N7fwMzodkALMdZmamBag261VZivE6K+R3ZFPPaCtuoqg2ZySMi/EH4Ia4ZdlvkwQa1PcdHhlBNpPD22+/g7HRUbmT5HJZ48DRA4pFquv7CAddiMWDilPY2SnD5eojGvUqE55tk5USmvnhjO3oS6nOKIKAn4RMM4ZHojEx0/lcKtLZtzknBoIBxOMJ2b3RgYE3ZnCThMosb1NgY+Gd4wZ0TCMjaRw8NIVmvS4F+vr6hhxfuFYpFpvKoE+nB5DbKeuceZxhOR55fAE0Wh20uf6RdXkLXQfnpQDqzSo2MxuyWKdlfbXYRLlo4hNSyYTmfbZ7IbeDzPYmtrc21NbRUAitZl1zhJN26nLA6KHLsZaRQ60GErGY3AnoDsS1G63m6dbkdDGT3aOxrMWNOQF0Fjqc3GeQpW1yULnuZgGV30EK/UYDdxfuan3A/m1b4fL8ETzXHoUuQH06S/A6oSLQKcIq1xF7AXS1A10SrDgMNrRchCxygyF9WcUWC0Cn24S2wVRKKRLIEErSqQgG0jEMDiXg87m0p0mkomjUK9haX4M/4FOR5d/9wVd356t9AP2/0x54/2P3W2C/BfZb4B9ogb3gH5+6FyB770v5XDs+RPMD6woWCGj/31ZXc61L8JAOedyT0Kaa1qF8f9vm3RSFuRYxwJxt3W5/rg2u2+/9fkD6+yllH8RJ/6cA6O9VoNsZ8XZsD4/LboMPEiR9EO2099wtLy9LnPPcc89JpciC/Zkz/3wBdPZruvuxLsvj5iPFCjZwzmvDji2w+wCvDWPPa7KG+fPhw4dx9uxZ2edOTExImb6XnPIgz5v93h+MAp21kX0A/YM4n/uf8T9CCxD4es9xGt3N/Zv9//c8qh5qXYuGzGbVKy0k4wcBU/vFfB5rR/ajqRH+qDdZtyv+cu/tfmSFcfu1D8auXvG5dKCz6st6D/M73u297d53tF2D7SqyJYV6z6f25HIr0QYxCOESkmaZ6EPquKy6LpEfysXMxzp3/2Y/5wcf//6/7x1/OZ+8d030j2tbc9y7531vH/gH+oOkasxxtyN//95+8N7zvw+c/+POz4f9WX1FYq+vrmJnJwPHyUPB/mB6AONj4yrEEUCvVspIJdPy9N/JZJV74Ca4Y9nnctHDTEYyVgiGDQ4NY2pmGpVaXcqeJ556Erdu38bfvfACFheW0W52kY6lpVJst5vKUKbFZR8NKXli8RDCkSA+8ewnxTD89re/iytv38DiwhoOHzqAifFxAW2nTp3C7OwJ2aCurCzhtddexd2FO3A6O3jiiYcFoA8PBVEqZnH37jzevPQWxsYmMToxg/jgmFSd3UoDK8sbslhnnixVcFShLy4soc6cd69fINvw8KiKwwTxlldWpFQkCF5vOVBzhFDtuFGsdeD10Xo9iGq9gZOnHsKv/OqvIxCOStFdrjYEpru8AdQaLVQbtEdlviVVhh5lZhM9J6Cm4ryslV1S83YbHXSqXWytrOPu7TtYWriDzNYq2o0iXA4W1Ntw9hpwSYXehd9DlSIVyH3lWFLl6XLwzuIus+HjCIWYHU6VfwhOp8+wHAm2UwFG1Q9VrxzuCNT0mQHJQjh/5u+pzKEC1LJ4pwrdUkyzmioQnQp0AeiWJamAdVZ/negyy9VB/J3AeQflUmM3J1T51MUCamR1hYLKOyeQSUt/gulkSgkMF7OTYLfJdWeRuVatoVgoyD2BxdR6g3bwbZERDAhOZTzbw9gg25u9XYmhrlfbpJ2FUdooM5vYZQqkeq1RoRtgkUAD28QHpzsAjy9orKWllDXFd1MgZ+HbrffrECzrcyNMdNOo0A2AbuVe7xZsTTb0Lg4mAJ0KdJMZLzW/ZVttg+iaDvokB5gMdB0XP69dA7p1eJxNAegeVx1uFIFeHt1WVvnnTgcZaTW4nXSJqGFu7l1Z1x44cECfw2Iz1eyGSdvCsSNHEQ6FsbhENTotot0o5HNiXnHs0LzEokHL5NDX6w0kEwmBlixUk0FGMNTpJqEjgFAoLGJMo97C0tIy0qkBjIyMIRAIKcOEbGUyyzhPUeVFC3dmz9Iuh4PX2tqKHAx4rpOJCFxuiyDhMKBrpUIQgiQXn1wsThw/LnX5MAk/k5M4cuQw4PVgY2sTX/7//l+pSc+fO4fDhw8inU4K3Ly3uCjF27e+9W3MHDyA/+V/+1+R3d7G4uIC3r5yBVev38bS8hZOzD6CmZkzGBk9hus3NrCx1cDE1Ck4XVFUG+wzXjkXkFAj3baV5S14TosNy8hc/ZT9zQbQ72eBGxt3ay1iFWzUn20A3VIg2y4KJkaBIHlHpCWO23w9rwkSd/jBBLrEumxzcQABELyxaFGnG0SnLZCAbEDeuShst5rKtzf5OR0pNG06wK4i3TbBtjKZLV8FhIIk7/h0TgUAWxb0pvNQQW1y3s2jOVjGIRBUIwhFlbhs2m0QsU/ygLF1F+jf6YgIRPU5gTm+jo4UZBjy2gpbeUWcg+hWQbeLwaFBpNMxxGI+rRsJUhPkNgA60Go5UC43sL5Bgk5ZcxjteqRIHxy0vqe1MLOUybYieHexai1uTTtZmUuy0b+f3Uvik61QV9Z7z7DwSYRin3BS9W4vUkWesW2gaWlvSDWmTfvweanar6NU3ILPx+uDYz5JLVnkcssoFdfhdDTw2ONnMDmaRNjXQ2l9AfmNRWQ31nT9EthudfuoNToo1ZqyOvf5Y5icPoqbNxfw2vfehMPhlTK+Wec445QddjTsNfm/O+sIeHtIp4M4MDOCtdUsVlc49vD7DGBsbFpgI3Pqed7YlolkSkQoMnyVD8lcZrfL2Ey1m7KGDtAxgGBdnyBtDBNjwzhz8gQ21lfw1uVLcj/xRYKIDQ3AHw7Jvpk57YV8BdlMEeVyC502mbgROay02w5LeU47ZqN0MMJTbj6szYgFoN/PQbdIWBZ9CSQ1dDzotrxwO6Lwe5KIBkdx5OApnDl1QapszhMcx5buzcnC/catt1Fv5RGOudFGFXA1pUDvO9oCN5lDrwzzZhNezuekDLDfExjsmeLqroW7NilmLBBpBozi4LVsK9AD8AcYuUF7b6MktwF0Kjk4Z3f7XYHojXYDtTpznRwC2EkUqdXaKBZpq07GcBm57A7OPHRSY6jb6bGyxRdw6MBhgeUcv0dHxjA1MY2hoWHNfZyr6dxQrTWxubWDy5ev4Nr1GyItsDWpBj546Ijmh9e/fwn1BlnEdMaB5lNmj1/4yAWpoT0ELj1uHfGb338N6yv3FCcxMz2FZCKGufk7stpPphMax3jtx2NxJBNJDAwMYnRiCttb23jjtdellCc4T4W11rpuN4aGzHp4dWVRgCidk6ggCfjd8PmcattQJIJ4Ko3sdhbZzI4AW2aQG+DWjKtkOvPzyLCm6qxYKqkQSNIds+dpcV0oFmQPtr62LlJRIpXQuMu7yIK0ZQt4MTY+iOnpMRw8OCU3p+3NbVy+/I6ikkQyqTK3i2qWuL47iQ+9nldrPQLIJDsySqdcrcPtdyIQ5jH40GhXkc1vYWhwCJFQDI1aF9VyHY1aC4lYFNFwRMdPIh0z5puNquZKXu+0Zad6n5noG2ur2FhfFYDOiIvBdFLPI+idze7ICp3XcoSgui+MPkJaZzLyiO3Pucm2YOc1qLGP9E+vV4VSqvjpeEMiAp9PdxkW4EnOs9VIHMBJALYt6bh86HQdcHm9InDsAuicJ7hO4Dqy3TLZZQTvvcaqzp57uM5RVIruZP8bJwNj4U71EAmaTsQiPkxOjuD0udNae9UrRTjpAqQiA4luZL578Ht/8KXdddI+gP5h3yzvf7/9Fthvgf+RW8AGxm01tw1mv7dN+HfOSbyxwMo1hA348vf8u00wp6qMlqVUoHOdwLoW9xMiSlpxbzaYzr/ztTa4aO+x+Ts7toSfZxPe7e+1W+fYE7HxoM7jjwKgf+1rX/uBDPSnnnpKWde22n4fQDdK5L397kGdvx/3++7te/bP7Nu0bqfyfH5+HiQQ0H2H59kmtRsSvFk782f7OrKtlXm9sG7D6+VjH/uY7NwZoWQ7Zf24j+OHvd8HA6DvK9A/qPO5/zn7LfBgW8AGz/8pILosfR/s19x/9/0W2G+Bf6AFjNtuZnMT2WwGjlMHg33aLI4Mj0ipSCUpAUlmOKSTSWyub0i9R9CFlu7KnrVsDljwZFE4HIkhPTCAeyur8Pr9+OS/+Fmsra/j0uXLyOeKaDXa8DBTWzmDEABeKhexk8ti+sAIBgeTskweGhlGKBxRMXZ1dQ0bG1tSL40Oj2FoYAjT01OYnJpAOhXH4uJdPP/8d7C0NAe3u4ePPvURHD82jolxZkbWsL21hYX5u9ja3pH6jKLZ4aExTE8fwvDQqOws3vj+ZQwOjiDgD+Ott97B5saWipuzsycxMTEpdT0Xe2QLc6FGIJwAernjR6HhwE6hDpfHD7fPj2KxgtMPncNvff53MDg8DH8wIuCB9rcEITa2s7K68Pj8SKYjiMUJvgKVGpDL0XqaNu5APM6cVyqQ27hzNYtrl6/j7Uvfx/LiHCrlHGIRP+JhL0J+JxqVPLrNKtBtIh4JCeBy9gige+B1+ZQx63HTSSCEcDCJcDgpEN3lpK2uC7VWB61eHx2XE33KtQT4GiC9D48s3AkYd3scvAmcsyBPcM+j/HOxjrjIJ+Al23YDmFPdyuK2lK4M56DSB320HT1EYy4BoAsL23jnnWvKf2RRdWAgjYnxMamNCHL5/V5l5tL+k4VkYmleN4uWBPi7yr3eou37xoZALfYto9Yydq+0TOEGk4tdkiJkj8x8VR4vi9xtFqip4jMbWxZnzebYJQUdFbe29Rr/ZkA6glMEGlzo9pn97jdW+LIGMUVgw0J3SElGlRnbs8ViOHPoLRt3Y9NuK45tW3fDMudtF0TftXAnSEipo5VbbSnhVc+lRanYXwbk12aaar4ms86pPO/A7WzAhQp67Sy6zQzajW30eyX0u0W0mztIxt0YG4nhypWLqFZLYvnyWNiuVI3xfLBAfWp2Vsf313/91/oc2s6x6E/lNgv4fA3bXLa/jYbsZ2KRqFFC8rsTnGShQcpCPyIEOT0+VKt1XfPT0wdx6OAR/S2XY8byIra2tqROJXgRjTJ6wIdcfseAoq0mdgpVZbjGI26k0wmk0ilU6nWUK8xIL6NYInDqxdEjEzh/7iwee/RRHD5yCIyt4PsxR31p6S7+9ltfl3KRWa2HD80IrCfYOXf7Dt65ckWb/cPHT+Bf/9t/h1aljI3lZbz+xhv4zndfxhuXruHJpz6Jjzz6DM4+/NP40le+izcuzeHUmacQT04CrgjWN4toth2IxJMinlA3Lbtl1eSNnetuGriAckOKkIU7N5P8vxTqBoC1X7M3A92cfzP+62eXIVSQ2EECBK8j/p7FHTuTzwbQ2y1eC7S0MRt3bmLZxgSLCRYQJImEw7JCInhTrZalPuy0qXq8byEtS2vbc8HyhTd28OboImFmmQUswJsxB5aK3rYntAB0xUBYKnSCq3YmDUkpvNnqDCKd9vWp33dped1GtUFHBB9C4bD6JYE2t9ejGAjaJBXLRfUPgi+MBgiFgyKPDA3HMTSUECBN6x8qJ+NxRgF45RxC1jzJE1QNpNJpPPLoY7ukA1tpLnan2sSAmiaTXmdN56DZaphICT+tlt06Fn7Hbsuo6U3hwLNL3BGArixfI47kOTYxDsakggJ92rrzkTZLtINut+vw+bo4diwi1WypTMJbDm5PE8mED5kM4xq2cOz4NFJxP3zOFsKuBhzNIgpbGwL1Nra28eJLr2A7k0MoHDekq2Yf25mS8qN7Xafs1jutLlw8v72uSFypZAi9Tk0xI45+EzMzI/jEs0/h7tw8rr5zHZlMFaFgEhPjBxUD02y1pbo9efIUpqam8frrr4u4RoVOKBBQnhFJHBz/PVKjl9BqVNHrtHBy9ggOHZxG2O9HsZDD1uaaHE/a6KHWI2mnpfGB47bHFYDXG8LGOkmBwEB6FIEA89B9qFZMVrXdv+SnYPVlozy3wDDLKt0YiBhbMF5yPncIHmcIzn4Y6IXg6IXhQgxT40cwe+whuJ0+M+bFQlhYvI13b76FG7ffRr1ZQCTuQatfQd/ZgC/gRN/ZQc/Z0TzK65NjKQF0t4MAuiFcmAz0vQC6cYAwALrJRqcTB38m0SwY4lxlAHS+J8frHwDQaZNuvOhRa1SRL+wIPOc4ePLUCYSCAb2O18vduyQvXsa/+Tefx2c+/bMoFSu4+MYlOQ597MmnkUykRIgaHR3D2Ni4rg++Lr+Tw9j4lMbjufllvPDiy/j+9y/C5SK5iOukDk6dfkiA+neef0G531xHkERARxCu/z79mU/j6ac/hgmqxmmV1u/gC3/8f+Lya98Tse7pj30U42Oj+NM/+8+6/s6cPY18Pqfrjf2LSmYC+kMzB7C1voGLL70kB5yVlVUBwFwXsJj985/5tMa/P//zr6CQLyoG5qd+6gnEaGXWaqJYLGD60EH8/Gc/i5ee/zu8/sormvcYM8GoEgK77L/5fBET4xMYHBzWOnI7s42cVTgnWfR3f/d35eR09dpVvPDCy1KiU7ls8ud5Tbfk/BGNBHFi9jBmTx7FydnjGoPn5xbwZ3/2F1hZWdOY0KgD5QqQKwCT43EMpYNYWdtBvdERKSGWSKHTc2BpZQuxZBBDI3G5HHTRRqPDuTomVyYXfGg1jW09nah4vDvZjJxKOKXEIiFDrOu0MT46jJmpCRw/ehjvvP2W7o1aDVNTYzj38ClkNje0Fs9sb6HZ6KDfcyGaCMPnDwPOMPoOriNdu0okHrdtX2uvIYxVGtdoJqeOZESuK7k+pzMOyTYk/ZFgRTcbKfs6HYQjEa29W52+IpJIZKTlO0l3JDeQ/U6iHW3vCKJz3ebx+XZBDDtbnZ9PUquUcCTzyZbfp7HJ7+f3dWN4MIFHHj+PX//Xn0e9tIO1hTkR/EgwmJ6aFLmT3+unf/k//cD8/WGxcLeL13ZxeG++vL0e4LWxF+DZq8jUmrtWUz79q6++qmL55z//eZw7d07X03sBnv19+n4L7LfAfgt82FvAHg/3fs8fpoTeqwq3FeGyY242d8Fujqtc6zMDmmO/DaBzL733xvHy/VTm9nP2gpQ/TBn/fkDfg2pvG+jldzYETTNX39+nGvt5zhEkEn7jG9/Qnpr7qV/8xV+Uovj48eOWs5IBVd/Puv5Bff8f9X33kgf+MX2Ez2Ebcf9IJfaXvvQltQGP99FHH8Wzzz4re3KbFHFf7fajfsMH/zqbZLL3u9prJ67NeL65n3vjjTfU71nPsfODRZK0Moj3rhFsNwf+zji1mT0ynRrS6TRSqZQIFydOnJAi3UQdGUt0u988qCP/IAB0OpjuW7g/qDO4/777LfBBtsA+gP5Btvb+Z+23wINrAQOg5zIZUPjrOD3t61N5Mj4+jtWVdSlwhgaSUpcqSxt95Rcy+zyfK8hq0e1lIbYu5RiLhSxOub0+5Q7Qa5LKms3tLJaWV5U77aIkrGNydGUb3O9J/cf7wHBamRE+P9WFLJb2UCgyB7WqbEMW1Fn0pBXkaSrQTxyTym1xYR7f+95LuPnudVSrBRw9NIVI2ImAr4vhoZSspZcWlpQP0Wp14fVQ8RpBNJxQMZO2m6VSVfaOBF1YJF1fX8fa2rqxDx8chD8QMLkK/Z4A206PVpAhbOQ7KDWccHgicLioWmS+ZRNnz13Ab/+rfyV1DUHWcrWp3EklD7vMgqjZoqrRi0jULXVjvsA8rBpSaSqcmJPqQmZrCytLy7h++RZWFpeQ3VxDpVRAp1WHz+uAz9WH29FFt1GTVbfb0UOYxTyvTxnYXjczYkOyavf7CWBGpLbzeiNwe4KydJfyh+B+z4FGzyELd0r3dpWvDuac22p0KmatfHTlfXqVYUp1b6fH80nVuVFrEzSW4ttNEJ2WuG44vU60+n3U2h0USjvY3N7E0r01ZLJZbajC0bBsWWmRTYUYi9ShoE+AJlU7AgakQGyhWi6iUiqilC8oB7ReraiQq+KmEbGqwErVKovm4WhU+a0mL7gHD/Pnncy6JWBCYIT2yB6BcLybTAtzdxI4l12HyWYWBEYVqIPEAFq4U63E72d6tt5PWjrmiLilZBLwblm7m+f9oO2KgdWMPbsBzu2ftdUSKGCM71m83WuoQnkxQVZuUo09sHkfc+91WwKv3K420KsA3RJ8rhocnTwa1U2UciuolbcQ8DaRjHswmApgbu4GatWi7M55YxtSdUYXgJmZGcUnsD2e+4u/sKy1fMhsZ6R0I1ijzBALRDcEhY6Ox6gYI6jWqQRuIhIh276pjOmjR4/pGK5dY06osVY/eOAQCoUi3nnnKvJ5M+Z4PV65WzCXnd9pJ0+ALytnAYJrhAGoCE4PDqBSb6BQKiObo1KNBAk/xsdHcPbsGTzy6CM4fPgApqYnMDw6hO3tVdy5fR0vv/Rd+P0uPPTQKZw4dgSD6ZQso+fuzOPaO1dx8fuXMDkxjV/7jc+h1+6o/y0sLuKFF7+H175/BY8/8UlceORZPHzhGfz5X7yI196Yw9SBsxgcPYJofAw351ZQqrQRTw7AQTKS+oJRtBnFuP2otHOZ8ptOYUgqhnRh+obph+a1FpxuZYebvxlrG7u/sqBhq5wNs3tXRWFZ1hAoZDcjIEsyCEkmBOioyut22wIIZS3Oa9uyhec1RwV6s1WXYwknFVrZ0nKZb0vgh7/jz6YYD9mS+z20Q6YtN68PA5Ib3axxaaAKlv+zuDlCjLXBJrFFRRlDZrEEtwbAlNRePkIaqzu0e2b0gcsoV0lUkCOF242A36++RBKHyV9ryaGAx9XuNJFMRpEaiIsAwzekcj8QcMPr49jgRLlsgJCdXE625QSsDxw4KBtoniaC4wR+GBtAtTGvXWO1zaKQx+S0k8jgtMk6ptCkdhA5je1kuRIoRt2hDHQ6wFhJD3tcCMzzOOzoznNoKdB7vTacrg6icRKbjIW/w9mEx9dDKOxGs1VCu1NFKOqDx9WBo1dFbv0OSplVdGolfc9Ws63+XyqW4HK4peIuFarIbGaQSg5ganxSY+pOJoO783NIxiJIJaJqL4HZGxtIp/04/+gZ/Orv/AbeuXQRr7/wCrLbZaDnQTAYRaXKKBeoAMJCCGMWvv3tb8t9olwqKbaDDiR0CmB2k9/nEUDXaTVEmjp96jiOHJoReYz/b9SrWFnfQLZYRK3bR5O2/iT+dfrw+YKIhBPYyRZk7ZxMDgrYJhGApCrbPUTEDeuf8f2yA0is8V2XpEWMcFjmVcpA96PfJogehdsRh9+dxsHpWZw6eU7tx34XCPkwN38N19+9jMWVm6jUs3B6mnD7u3D5ujpXXXQEahpSlym4cV4njm/6CBXo/L6W2tyOT+BFYSvmOZ7Y12qX0QVUy3KMbu2q13mtBkNBuYTQ0p1qe87bBM+XlheRSMRw4MAknnzqcals6TZCy3DGV9xbWsHTH/uYzhmdfGjHfvPmbVm2c7wlYEhSJO9U3/K8MQ6k0eiiUmujUGzizTev49q12xgYTMt1olQtw+cLiZhXKBdRrNTl3EP1NR176N5x/txpHDt6UGS5o8eO4OixY/jal7+It9+8iFIxj9OnToKRRK+/9j2RjSamJpDNZATiPfHEE3IV4ngRTSb1HZfm57X229zcwvydRXS7zPsKmaggrxeLi4sCaBPxGD7x7MdFJGC/LBbyiMVjOH32NL7/2iu49e41HDp8UGsOKtA31te1huU4QiU+beNpW0lSADPfqaZh3NGzz35Ctu4sLL777k0RS0kSo9MKAWLOofzMWDyCSIi5qB2USgWMDA8LrL946Qru3l3ExvqG1qKVKrCy1kA85kE87kWj1YfLE0AwFEFqYBDVWgdvvPkuEqkwJiYH0Om30Ww35NwzPX0AYyMTiIQSWFy4h9u37iiChWRCztddknzaxnWEQDrXqqGAD0PpJA4dmNbabGtjHXfvzMvKnevw0yePKivt6jtXpOImeSnITLeeB+VqD5VqC42mIToS8A6Hw6jWahpDSYTiGpJ/KxRL2oPEYwmRe/jcEydmpWSiNSjbWcpxOSgxx6yNar0Op9cHD+3dmSnbh1yz9P5S5zNLjoSmlgB1zsDcy5giLIEPoyjk+o+Kfo4JnD9YACYpjZnmyUQU6VQMRw5P4PyFM/j4v/gEnMx/K5dELCT5LByOaMwiMfnQhV/enb95XB8WAN0mTBYKBc2LBHTY/1jYZ3vawIghmxrHJbtgbhfQ2d9JOH7llVdULP/c5z4nAN24BxiC5/5tvwX2W2C/Bf65toA9Fpp5wxDa7T0xx1AbQKcCnSQ7jrXMdCYoaIOFfC1/tsHZBw0I/lPPxV4Q2SZi2eO9PXfYICnrPayzff3rX8c777wjcPUXfuEX8OSTTwpA3xU9aP9lbh/mecMGeve2oU2eeL92Nfu/juZ9zpFf/OIXtYbhvMo2sAF0Pk/1NApQPoS3vaC5fUx7SRPs8zzXFEBcv34dly5dErmO6wtDDjUkffZ/26LftnG3/ybhgJUVzufyRrU5X8/3p9CDDk4/+7M/q3otf0cBgL0+eVDN9kEA6Kob7zu4P6hTuP+++y3wAbbAPoD+ATb2/kftt8ADbIG+ajmLd+clRnKcHHP3x8fHpOC4fWsenVZLRdNG3eShJ+JGQeaNXA4AACAASURBVEqVcLFYklqMxapypYZyhQVCvwBiAgmUlzMLvNZoIrNTRL5QwdBgEgGvDz1aNzObsNdTYctY7fYRSyQQDDGj0SsAvmIVz7hIIYhPm56xMQLoUTzx2KO4cP5hOPpdAegXX38Vly9dxMb6MhKxIPqdKvq9Gg4fnFbRsVatY2cnj0ajrcJbhwX1ZkdW0ZFIHAF/UEAbraZpJ01GARezVBYSRBwbH1MxllnoS/eWUK400O17sbLdQKHqgMsXEyBNJXIPLjz08MP4n3/tV0AeQblKFWTHgMsuN2IJqrap2GORGsoSjcWcqFRq2MlUMDQSVbZouVjGrXfncf3qu7hz/ToKOxn02nUBqTxuFwv33TbQbaHfacqy3etyIODzw8fin5PqmCACPoLQMSns/FLZBU2GOViQJCnAha6D2asuNHtUn7nQF4Bu7qb6bsBZWszLcprPI1ArhaxbQLLuzOaw8ptZ1OWdfYSAFRXpPWcP5UYDO+Uq1jbWsbG9hUx2W6CRL+BHaiCN9EAKA2mSKaIIh5krbxbZJq+8h3azLuVhdmsL+cw2SoUCuq2GbFtZNhUxg4U+WsXLHronQDaZSknhTMC82WjDHwhJ4VatNlRAdTo9cAjMI9hPwN58fxICCCaa2AIDkNu55QTxvD5mn1M9dR/ssrZ7Bu8UiGnuNiBz/7kG+NQmhC8iAGJbt1tFRoMJGuBGd2ZNM39DoBpd8ZmTfV+lTNtpvhchS5O3TlttKneb6LVL6LWLCPs6cHaLqJfXsblyB6WdFSSiDiRibsQiTqyt3EWtVpJlL4FH3uhIwc3JidkTePSRR3U8X/3qV6UCZ6tUK1VZ7cqlQkBpX3b6VMHaFmTcHEYiISl8eRxkEVPdzs3V6VOnRWi4fPkt2SfTwv38ufMolyu4ePGSHlnIZptTBUgghM2V3cljYWkVPtk5m1gAAhqJVEqq00KlgszOjvoy7eLJWD5+4jjOnnsIBw5MYebgpO4bG4u4fesKLl18BdyzHz9+CLPHjyIZi2Jnextry2tYuLuEN9+4jEgwhicf/ygczDCXHWwLb125jrffuY1HHvkkHr7wcZw++9P4xrcv4+JbS4ilDiA5cBDR5ATuLm2hVKUqLiGnB9r4ExHjubSNufVo5ccYAN0K1bYK1ntnBQO+v/88IRcFqwBDQJXAha4NK8d194U2KM8zqevb2IaTxGQylo3qTkA4gUJa7NLhgFETVpwCAfR8Lod+jypBWg1TwU6ggpm2dE5glrVXm0HaxLvhg9vpNSQVulS4+WaCmdHtd9DptQ2ILgW34RDwObqO2OMdJKUYYgpV2VJm28E9/KoGiken30LPQZtetrGxz2bEBMHoH7To5UaVil4SPlqIREOIJ6IIRQKy0KbymI9eL/PbjRqWx0bwbXubluTrGBqii8qwrhuXi9csrRiNutzpNIQx0agEmpuYBqOgJwhr7KA55vBwqYJutwn4EhwlUcoBWbtzfL3fJD/o5mR1BXEqrMwjjhlwUGXZFnnL4e7C43PA43fCG2DcBgc/WrQ30e3Qjr+M21dfx9bqHNx9km+Y691FLpNFs9ZgM6BWrqFaLKO4k8f4CO3JDwpQYx7MO1cuY3J8BBNjQ/B6HchktqXsHZ9I4CNPnscvf+7Xcf3yZbzx4stYX91Bu0FLYz9aJNk4aZEdwtkzD+HAzAyef/67WLi7oAKMIDFyI0RCMCQ8OmxI4d/v4cDMJCbGRxEKkphhFNu35+9iPZNDvUPeHuMTCMB3EQyEEYsl5RbT7zmQSKQBOqwwvsDwUfiWZtxm8dMiEBrSH6MkOBazqEPih8l7tkmBJDP1Oj70mkEpz73OFILeIRw6cApnTl/QWM3rg33ozvxV3Lj5Jta27qJU20K7V0Qg6oLHzzypNrq9Fjp9OnkYApeUPFxfdW0raePaYKwObRU6+50N6ttDh3G26PXNtSmQnDbtJKN1O+qvJDYpJkUAF9cmTq2DFhbnEY0FMTE5go985BzcbodAYyqoqZ6h/fnMDNdmk4qKoUsBldBce3CeJJFEIL8VH0FS3MhwGptbORSKdTRaXmys72B7O49wNKLjqVTL6HRom88+6kWt2RExkRbqJB/W6m1MTgwhnYoK8J09cQIXzp/Dyy+9hFs330WxuCM1NOM3CEhTlU1SFcFqArPnHn5Y9vd0lSA4zjYwSpimctlX7m2IeBYKeEQY42tMDmMdsWgUtBkluF0uFVEsFEWo4TG9++7b2NxYxrHjxxRBw7mQ/Z8AcDQaV2QIf3/z5k0V+aLxmIrnHB9YNOZnkJSztbWpz+JYNTw8LFIJz3Ew6EcoHEKjWkO5VEA+l8XMgQNap/IaW1hcwuLiPa3hiuUO7i1zXd5HKOySQ1IgHEMsnkIyNaDs+TfevCFAfniEbi0VZc2z71w4/wiOHj2BcDCO77/2fTz//Aty7KB1Pq+5brstEJ355rQvJ2ml3awhEvRjZnKcAQOoVkpYmJvXo9fTx9MffRzDg0ksLc0jlkogkU4ht51DoVBHqWIB6C2uFSByA/cTuXxOKnGSopgTz6ueZMtwOIrBgSFkd7JIptIqON+6dRu379wxc5vu0H6FAPpmJgNvMIhgLApfMKjpstlktEtF55xzOPchrXZHJEsOqi43LfC9GqPZN/Q7l1sEHrpwsU/YNvyJRFzg+dBgArMnZvDw2Vk89uSjiMaiVuGbRMYeOgTnu13UKlUkDj6li9MGHT4MALrWbKWS9j5Xr15VcX92dlYFahKrFTngJDnuPqhhE/F4LLblKsfrO3fu4KWXXsJrr70mBTpVdXQv+jCDIA9wt73/1vstsN8C/wO1gE00Mls34/ZlK8ltQJAELBJEM5mM5n6SEDlG8rk2UPiTBKDbCuH3qn9FZNtja8+/83i57//KV74iYJVz8ac+9Sk89thjUhTbN9tJ0G6zD+v8sRdA3/sdf9j3ZVtx/8hzTwD9y1/+sggFXLOwDWwA3SYcfFgBdBv8tsFwnlebNMG9Lc8r1xEk1FFpT1KdiMCMybEAdJ5bvs5eC9mvtwF59gU5DlmW7mwT+7Vck7C/UK3/mc98BiMjI3ov2yHnQQ45HwSA/uIrr2nNu3/bb4H9FvhJboG9eeT7Fu4/yWdy/7vvtwBrweFQEH6K8FoNOI6kHf0DB6dlC0nVDNWdtExtUmXRIfAcRbNRRzaTlQKUFodUbBPsZpGLQCILnq0OgQsn2t2eLJRzeQLsLdnhBv0e9C2rHoIGfC3t3wkiRWNJBEIhASp8He0s6w0Co32pjg4fOojpyQmMDA/g4z/9U3jqycfhcDuwdHcOF199CS8+/13cunkdjn5LeeA+dx9jo0M4dPAgZk+clIp1bW1DIMdOroCV1TXEogmBakRuqKon+DZ9YEZqEeZlMh/48OFD+NSnfk7FMOaNUsW0tp7B0vI2tvJdbOfa2M7VEQonkEwPIZkawrETx/Dok49gbaOM7E5DNudOqbW9iMXd8HipdocAfbZDLOYG3a09LmbD91WUvnHtKu7O3cHqvSUUshk0arTiNu1BaNRNlIWhswRgOi0B6B4Hs2d9AtGDwbDU57oHIvD6wrKtdToJnvsEnOveMwB6z+lF38MiJUE9k7NhNHUE1QguGfBcAJv1/2qtgXyuhFR6ANFoQmp0EivqzaaAzmAgJNUJUQYCJPlSASubm1imKqtZR4vgqtOBeDIuy206FsQTMSnRCYIoR51EAeJXytRuoEbL5XwO+WwGxVxO/6cC1pAKjDqTqA/t5EnkIGmBjgO8M9uexAkq5qVAd3nRbBIMIbhN5TlV817d5abg9kolLABdtukE74wS1mQzuyzFE63ujU2ZDWYK/xbAY8AyGzAzXg7mebuKdCmI76OgNkBv3qMn8K/nNOA5gRKnLERpeEpzb7dxdiDATxDIOj98JIHAWA6znQmgl9FvlxDytIBOAbX8GjaWb6GYXUYi4kQk1Ecw0BEIUK+XVexnn+VmhIqrqelpnDlzRtlTVDB++ctfwcbGuuy9+RwCqPN35zAyOiogbH1tTRtnbv4IlvM5tE4dSMUQj0WsXF5avNf1WQTJb968pezzsdFxnDt3XqQHWrwx35VAtey4g2FLpRaV+pe2u6VSUQVeAeXBIHyBoGIJ2BdL1ZrOp/LWwyGMT4zhwKEZjI8PYXpmHIePzmBnh5bcN3HtKq2E25ieGpaajqSUOzdvodvsotPs4Na7d5DLltBvG/CWfXx0ZBS5Yg3ZnSoePv9xnDj5JA4eeQRvXlnFzbkd9FwpdBBFG2HAFUYPPrk+2NEHhu5gUq3Z3/nIv7plC22lZRNndxn7+92eYvUhoaj8w3tuclJwsW9ahXobPLdABvVBvq/1hvxkgedSoVtEFClcjcrVhLQbcI7KQzuJgAAjQahKpYQubdb5d6LrpHyQMS7gnQAEVe0GHCaA7nIwXsIji2pmL9P8Qn3dIehbALjBxG07eLLPeU1ZALpJBFcmtAHQjQLdobblPNRGu9cQGNkHQXRe5yaaQbESUrIbzb+xyDeZ0p1OE4GgD5FIUI8crx1ujhnMxnYjECSwYnLj6/WmiAlUwl66+A7W1jI4MXscRw4PYWIygs2tOur1nhT5Pj+VxH2x7/nZBpgjiGkW1HRDodOGlPSy+BPEIqICeSz9joNGI7tkCzWLZTZhmbrstpdR8/PaJxJMWkIHfXdXCRwenxMevwuegBtOdx99F+3e6TLAub6C62+/is3VOfjdtKjJYmt9E+V8Af12FwGPH64u1DfpMRCkGtztRiGfRXZ7C9ubazh0cAoHZsYRClFhm8X6xgrSA3FMzYxj9vQscjtZucLcvDEPcsDSqbTOG8EvFl2OHDqMqclJ3Hr3popsBGQIntPFJhGPC3Tc2mSsy4giBUQ2cfR1Dhj1wf5Ix4BNAnSVOho9Evocsq0mISHoDyEWi1vOM8zEZkyDA70OQWYDnouwpbGbxAV71Lbyj22KkhWVYOIUzNh8H0CnAp0AehJB7zAOHjiJ0ycviHTjcTvhD7gxv3AdN2+/hbXtuyjXCaAX3gOgt5VFTtcFgqmKbiB4/h4A3Vb3sP9aqe1WdIDpPwL62V/5XoxWsQB0Atu8bklGInhOINAu1HGNUaux+JVFvVGilwQiUV4PdCHyahwl2DZ3Zw6hUBTRSALBYATbWzksLa1iMD2o9yqWCuA6gTEIvO5JQAmG3KjVu6hU6TLkwNBQCslkDHcW1lEqU63bVbRGIBTETj4v23ES8bI7OblK8LMjYapiPXIY4kKW67P5O/eQz+XhdncxMpxCNBrE9lZGOe+xeNRY1jMCxuPRdUsyndtJYo8HgYBvt4jHManVaKDTNFaR7AdFksE6HYGH42NjAtAJilb0fYFkMoJSaQvlcg5OB9cOLJoTyOX1zVxUguFJpFJhFRSNHbmxcSXJjgQG/q5R53hBUh/tyV0Cz4MBqvcNs4OfWcxXMDoyjKc/9ij8Ab/W3/MLi8jlCqjU6tjcymJru4StTAM+vxP+oHEZYpxQPJFGKELymROZfFEuAWxbksw8Xh+Ghkfwcz/3czhzmo4Cffz1X/0NvvSlL2sw0hyl+cKQV4I+HyJ092EG+fYm3M4+psZGkN/ZRjGfRUAuJFyfNkSeHRpM4cSJQzj11OMYmJ7Cc1/4L1iaW4bLG5dbEwmNXDMVCyU5e7AduM4isVaErm5f9uvhUFTXb6XG2I0hPPbYEypCX712Den0gEh77Juc7/lzhn3I5xaIzrUB5znFe4g00dD4S2cik1VP2w+Stbh+DWq+4LmnI5cNFnNNxPUNM91JQuH5CYZ8iIR9ODgzhLMPHcNPPf0URkdHEY0n4PD6Ua/VUc7m4PcF9HmJw0986AB022L1ypUrxv6+3Va/JIh++vRpzVe2pa69nrXXtjbQwYMiMMRIphdffFE27r/5m78pJwcSMPdv+y2w3wL7LfDPvQVsAH0vWGgDbvaxE1y8deuW1rgca8+fPy/CHPfJP4kAOtcvtn32XvUv28C26LYtybkHovr+ueeeE7jK19G+nfMEawxsA7MHMntHG0T9sALoe9X3e/v2D/u+dpsQNCewzCx49gMqq9kGzzzzjEhne2tHH0YHgr1OAzxu9lv7e9rAOPs5HZwYycU1gdZTFshtP9cml9jn2Va2s1+YvbERZexV9fM1XL+R4Me2+vSnP42xsbEPrK98EAB6qUqRmVHd79/2W2C/BX6SW+DHoUD/cDqR/CSflf3vvt8CP0oLMLp2ZYlRNFU4Tgy7+rTOnpqawPbWJuoEnVwu5VFPT01gcnJSyoRXXn5J4BWByRqLfY2WlBtePwF0lxToBO6a7S7KtCssNVUsFYDu86Bv5e9S3VirNQSgE4khgO5nwcrlFnhetopbUjMGQ5iensD42AiGB9J4+mNP4fHHHpE17r3Febzx6st47dWXMX/nlqzMnX1jZx4NB2WL9elPfQavvfY65ucXlHueyxsAncVDFqWpSstmWdTs4sjRI1rEEiCkzfSx40fxW5/7LVmQUk1VLVewtpHB3MIaskVgZb2MGzfvIRCKYXBoFOmBEYyMj2NyZgqZnSpabRfGJ6YRiUXh9buVp0nVFMFAAoHRaBjJpA9Ma23UK9hY31RG5r2FeawsLyK7vQEXF4595kYaG2UWMSWKNGgUeswGl0rRaexhfbSBjwk89zD/3BuE2x2Ey02yAFWgHuWZm1xz5jC70HN60HP7jAJdYDDrtUbNzI8RsLALNBl1M4uwfA7BSQLQJouXwI3D5I37mDnuRbFYVpb1+tYm8uUyyvW6VPjegF99aXBoEANDA1JShSIheNlPlOFqrMuZ3dpoVNGoVVEtFVEu5mWN2ahWpUinlSjbwrNH7U0SB4kLgSBJGT6TQd7uyeJYQLilmicMTet9Av4uD9XyBNAJpJu7wHMiWALDjY27iodWzrsUo0T+1B57QHDLblvqRQuI2buZsp9rXmIUU/bN7Bf5OgMe9p093QmIqZAtK1/B/nDDUqDTrl1W+wY4t+9SNzsIHLTQ61TQaxURdDXQb+VQ3lnFpgD0FSSjLng9TTgcFVSqORX+WTA14ItD1wQ3J8xrPXLksDa8f/u3fyuFHX8mc5qFU6rnSIbghmdxYVE59wSAhkeGBHBx8xQKehD0e3V+Cd6k0yldf7RgnZu7KxBxYGAQZx8+h0a9ievXbyCX46arIwWgsdZ3iyRCYInFbQIM3LQzT71crSGTywk4rzaaaLQ6ioYIhozScmx8FNMzk5iaHsOhw1M4fvwgCsUtLC29i9dffwEuRxuHDo1jenJccQlvfO81VItVtBsdbK5vo9PoIeANK+OXBXECRMxgr9aBRx79JI6ffALjU2dxaz6Pu/fKqHfCKFScKFSdiKfG4fFHlMcqSEIn2wDm9xXoBkSnXbPLBsmt9ICenW1uQWWmzxgA3cJTd/sRFdZUWu9yH+2cdVUmLPcDyz7eEDps9bl9zd9XrZtr0WQr25bspp/24bYC16ncpkKPhBYCcyoq2DQcE8Nu+nmPxA+qGZlvZ8BzqcvdtBk3Rhbq83JeMFC4/pFspfezFegWgN43MDrBSd4NmYCv6KDdrcsGWwC6ZYVvlPkGRLejGTiO6TVU5naoHHfC66cKkYQnRjE44PURQPfAH6BS3IwDZuOvbb/JNt7O6BpMD0QwNhaH30/HDw95Tkw1kZ00lQdGhcz4CzvD2rhgyFFCbhe2IQVt60muMgkOvfauIN+QhexQCXv8EMGC6l0zXiiRw8n/twWUww24CZ5bALqDdSoXnQkYLdJEt1eT+jy7sYhcdkPuCzvbWVRLJXQbbbitPunkPN9owkNnAacD9UoZlVIe+VxGbjMkyTB1o9GooFzJIxQOIJ1OYHJ6XODM5sYGtjd24PX4MDQwJICMdspU9A4ODOheyOc133KdQcCU7jO0uCRRZ3NzQ6Q+glckW5HwRpWz1P9UK/S6KBE8b/f/f/beK7jS87zz/J+ccZCBBrqBzt1sdmBokhKtLNGyrbFHtqz1OMiWLa93VfbFeLZq9mLvZi93p/ZuLta1tqvs8tjjcZBGYRQoUYxiarHJzgFooJHjyTls/Z73+9BHbZJa20uxReN0nQIa4eD73vPG55/UCcfVbMtykDvNjq1NOM0QHcH2gzmDPoO9u72fOKB7RA3mb8giviU6wLr9AKO3R4Fu9u4GoIfVaUVNgQ6AHgkMOAD9wCmdvv+s/R2iJmKJkGZmL+rK9de0vD5zB0DPQGyQ2ijQu86FgT7hx4fgPmIgupFhPEcJz1nihwB0A/Xd9PIPAXTGuevrgMqQ3HgODTmSE+O2UiqqUimqUi2rWi2oWiuq3qgYmSSZjKmvL2MA9Nzckg4dPGhrA9nWs7NEYdwSbkZEduRyWxbRQ2ENIiRrUafbMPKaAgl1OxkjadFbZ2aXDQCmdppOZxUIRbUNQB0JK56IGvmKMRdPsj+D9NEx0iHjinuslKoW9yM5u/N0KmEEGMYYa9Po6KCB5aV8wcDZJoSQODESrN0d5fOokbvq72dugruG3X/MwFaU6axfuCGpCxmGzOuQ7ZPZeyRTUYVDrJ8N20fSRqjtAeYh7G1uFjQwgMo/baocPw/VxUdQYIYgQfHRkXGYUnmP2D/dyUFv2/21Gk0dPDCtJz7xEQPg1ze3NDM7p0KpbH97fTOnfIG9ObbtqM9D6gbDShBd1D90J+oBVwdcUCCQEpMQjWt0bNyIawcPHLY59ZlnntM3v/EtG1sQNww8Rz0EeTAcUoJYp2jUooXYk44M9u8A6EQshYMdhQItWyNwsTp8aJ/233dUfcPDeumpZ1Qq1DU4ul/pviFFY0lzPZm7NaebMzM2s7HOR+MxI7hCeiCKB4IdRDqm85HRMcu0f/mVV3T5yhVTSvMNnG2Y54kWqtRrajI+UU+nUvZ99hIA6IDg7FlRh7OPAECn/1vMRyJhexfOI6w9jEGzDo0yT0NAdW4YfA5ZApLTxHhWJ44f0E89/qjtSSCUJtK4KWWUxT5/YNgKopMP/LSNz3tJgf7GG2/o1VdfNZUY8wF7M1wbIEwSewAATn9kLPu2sj4g4tut0mcZazg/PP3003ruuef0m7/5m2axyty9+9htgd0W2G2B93oL9MZdMDcyb94NoEPyQn29srJigCLAKaQrztI/yQC679ziA54+yOqDn9wbZyXu/cknn7TP+RlIWpAIAENZe3gd9m4+iOz2s64eca897n5v79Ry3vxafXU1NVWA5S996UtGrGR/gRPBJz7xCWsH1tl7nUDQ+z73KvF9kh19G3LeSy+9pO985ztGnKDv+/d2t2LfdyzktSz+z3NwsFO2V+Pzle/sf6lJodrHwp393ztt3e6/tz8OAL1upO5dD/d7bbzvXs9uC/zjW+D/DwDdYQ27j90W2G2Bd7MFcIdtamVxUdvbWwqc3hvtUhSlcLKxvmb+7hQLP/LhD+ljH/2IbW5/8INz+uM//n88hmxHBQqBTWdBG47GzcabnFGKVrVmU4VSxbIN642uRkcGTJHSsTxklxNd8YpXFKb6sgOmGkUlyOsWzV6xZgVM1FETk+PaMz6qseFhPf7+R/TIww9ZnuatmRt64bln9Nq5V7Uwf0shlGDtmjotZx38yNlH9Pnf+ryeffZ5Xb16TSPDY1aI29zatmugOIqCZ3Njy4poh44cNnURec5kNQMW/tZvf16JZFyNes3A3LX1nOYX17WVD2hmblMvvPiGYvG0xsYnlB0YUTKdVSyRNtvRZKpPDz38mIZHBxSOBjQzs6S1tU0D0g8fOqBDh/ZqeIis0Lxuzy/qyuU3tLQwr2qlqPW1FQOL+9NJRVFpokYMBc2qmicgKsVbK+4BoJNqHiYfNqFMut/y3kMhlNbkfUMWiKndAegOW457G7DVs21vBUJqAYIbaI5lusvRpbjo1Jm+TtaBRRRdE8m05XcWimWVSmVVqjVnfRkj8zRpv4et9+LCshYWl7S8sqxuMKREqk+JVMKcDIYAS8ZHLf/UORsAWgcsqxcQjnvb3t7U1taGWbcD1PCENABwjiUmbeAD6ChuuQbIAcEwRexBA/Zr1YYHWAKcRY3owdcjngU7hWT6cChCtiNW7u4JeuWAEp5OwQr4ZbnmqFh7Djg9GNYdK3YPgLYo6jvR1U5F3GO53GvD7ZTnbpk0US32zyHeB0+B3gZAd+pkU9/aZ85W37kD3AHQDaYNuCJ2t+kA9Hiwqk51Q4WNea3MX1Vha1FDWXpPSdX6ugJB4hlCdoh1Bf6mjUPyMLHImp6eMmDm3LlzdhDiIMFhiJ/hAMgDkMDyi4tF+/6eCZj1IbP/bbWqhgRyMDp8+JBOnTptubDXrl03C1oeKO9OnTytarVh9qwA6MwzoyOuCOuswsKWo47qDJt+7Nmx0L51a07nXn9dqxubKlSqwvUYcg5FbDJl9+3bq4OHDujo0QM6dt8h3XfisIrFNc3cvKBvfONLCgWbOnn/EU3vm1C1XNRTTz6ppflF5bcKqpXqGhwY0bHD92nf5LT18e+//Irmbq+qUgvowx/9tO4/9SFN7Dut67eKml0oq1JPaH27o7VcSyPj+5VID5ga1mn6XEcwvoWB5h6QjgrOAGH8ugFAnW93565+5LEs7lpJHCjvLKjJNHZ9jT5if82wYgdu2+HMxrgD9A0D9EBoB+LyPQfUOftsDyj0foffsmxulK1hyAx1i/2AleUX2g3A89TF/HHTjAfizFZ2TZYDjmIzGlQIYBokhn0i/d7/Z8A2anZg8IDCnn27uU50GQUA6J5DhMnqAQhbaraqamPjjjm8MQwcCcYH0J1dnBs/jsjiVOhGFGDchCAIBQ04RH1OBjpKclOUR7GfD5ndNJbI6XRYzSaOCZcsvoT885MnpzUwmFW1AuAHm75toJ7LtXYRAK5NmTKcLb2bb3EC8FTQAckc7r38a68L7ADoVljqBdC9vO4OtvNGtcap+QAAIABJREFUTGDuBsEHQO8qHAs5ED0ZFgB6gLkFsgLt1MGmvazc1pKuXHzdAPRirqBGpap6mWfFgPNGuapqoWRuGNFgUGF11KiVVchtKRIBJMYcpWoOGNjZ4yZCO+Bys7RwWwu3523eIo5hZGjUXG5Q866urBtpwdwvPCtL1JuTE+OmzkGtjhMJ8RClYtGAPeadagXwsGmAKL9H21bqTXUCYUWSGTUA0Mk3bzFX8d7FVSxWDNxMxFNOAe8pUbF1t2iAHQt3NzZtHHoAOtb4LpYDQpvrK25C9y3cEwp2sgp7APrhAyd1+v5HbHyR5R5LBHXz1iVdvf6aVjZmVTIF+rYSGd4bHOVbZt9Ov/UBdCtUAaAz9vw4hp6POwC6l8vuCo4QN9wE4CvQHWDMeHB9D+U5cztzI6A397ixsaZSMW+gOX26UiuamwDvJ+OAn8O9ZW2too9/7IM6dfI+La+s6+KF63rj9avaO0khOGpZ3p1uU+DOfX0pG4vlcsGyuDN9Qxoc2Kf522u6cfO28oWSUyqFg6rWOqo3pWYXgLejULCjTDalWBzgNKh8wQHggwNxtVuoyctKxnG1kNlxY9Eej8V19Oh+A8vnby/oxIkjFiGyurxiSm/ak9x3gNP1jU2tr7O/a2toMKR0MqY4e1p1zea7UKgYIB4ORbS6WrDIkP5++l1VnXbT+nt/f0TZrAPWIYWxVkJCo8iH0og9EU8cFQAZAdFZJwuFmnI5CsUdcyLq73cgL84sbm0ASA6aewLzRSYZ1b59Ezp18qTtk1dXcURaUKlcMVIBhDH24cwn7GfYB3VDgP4pJdN9yuHm0mjbfhuGjWWCW844rht9GhgYUl+2X+lEWrduzdv668cG8JHxxZzvOx/hhgTJJ4qzQjikcjGnSilv81Mk1FUs0lE0gqI7qv4sivW4nSFK5ZqSmWFNTt+nTHbYiJ7kkJORic09Wefsr1ijFhYWVSqWtWdyUpFIzPYCxP4MDA5qcnKf7R/m5uc1ObnXCu+0OfcEIB8Ih1WGhNlsKp5MGWGXvb4p0Os1m2dbTcBzng1rD9YFXHf4++Ses1YyZ7MvYa/D2YR9IO+LW1shKbY0kI3p4IEJPfbIQ5q7Pa/ZW3OWe79v75SOHDlm+xPOH4/+qy+4tdhzg7kXLNxx+qGYT5GbzHKsUVGOnTx50gB0+q6v+mKf59sS++A5/Zo+zZ4PAJ2COWr2L3zhCwYOmRvV7mO3BXZbYLcF/gW0gA+Scqu+qrwXbPQBdIjjrCePP/649u3bZ/PsTyKA7pMGfNt59nK9DiW0A4Ao6nMiQlgfIG35FvbcO3XGD3/4w5qenrY9KQ/f0ttXN9+rSuy7u/SPAvq5n5s3b5oC/Stf+Yq1C+sqcT4+gM7/LbrpLvX1vTJ8fKW4f429Wea+Ww33yT6X95pYF0h6kEZ8gN2dU37YqdHfG/njoNfxhv7APs1Xp584ccLGzkc/+lEj8r6XAHQjfe/i5/dKd9+9jt0W+Ge0wC6A/s9ovN1f3W2Be6gFcINsGYCOmCtwdDjYzWYBmPqtMI1dOwDmo4+c1ePvf5/uv++ELlx4Q//5P/+FbfJQd2CPDFjOAk8WNlbsKF+xSwVYx46zXKmbwoYiLYBDp+ksEs3+tla33yVnGgA9Go/ba/B7PGuNuqldKGQdODBtmcWHDhzQ+x97RA+cOWV5u1evXNJT3/m2Ll+8oJXFBcsGp5APAF0td3XwwH594hM/pRs3ZrW0tGy23JahnMmqbDaeWEi7giYHAApkfnYP6r2JyT163/seswxNwJKtjQ2Vq01Tlq9ttbS0XNLMrRUNDI5oYmLKipWo3Sq1hirVhsLRhA4eOmxFwEKxaEU6ioTkYz780AM6ef8xpdNRrSzd1qVLF3Tl0gUV8lvqz6btPho1iAxBU/BQCEf1AxAZBbxFXQac5FlqYqsZCkYsvzsa5T1CXRVTIEjROaqusAYjv5cngCsKypA6gDaA5+EIpr8OhPXsnm3z5qlbeW98FbazPXeAMgp+ex+xjA5HPXeCinK5vNbXN1Uql0w55UDqhBVyU+m0sv39lk2OhTv5pyjRAApb2Cg3G2q1mwYUrKwua3V1SfVqRa0GVuRNRUKuTYDyu6g42y1rDwrc5A4HAljmpzQ4MKparWEqeBTpXF84GjPnBIrN2M8669CQB6C7jHqzzLWQZ/8+ybB3IGHIMpt5Ar6Zf/APxVD7BGnHlnYghv/snQF2FLl+frr3TQemekQzFKWmyvWzPTsKtF0Guj0B3awPOJID48+5BQCauYcBs4G2us2yA9ADFbUrGypuzGtt4YbKuWWNDsXUVUnFyqqCoZYBhtiUUmTmyaGEAxFg1fj4qBUEYBX7BxmUSlhpffrTn7bDMU+KqBQJ+BlY9RScKTRHI2RYOdTvwP4DOnHifrOy4+c3N7fsYIVCdO/efVpfz+ncqxeNBEABfmSUjDgIEh2zfCcvdXyc7OlRy48DTMfO9tUfvKZcsaJStaZqvWn9NJ5wP3vo0AEdP35UJ0/dp2PHDmr64F5tbtzW1Svn9NWv/o2ikY7OPnS/Dh+cViIa0dzMrG5cvaH5mXk1ak0dPnKfPv4zP692paGNlTW99voFvfLaRd24tapP/+Jv67H3/6ymDz+sc+excN9SJzioWjupSiOqNqrLYFTC8YHe69lDm5G4geceOcLwOkgyXiSBB6Ib+P0PCIhm+u8p0H2E3bM99/KyfeDY9SvnluA/HTjuXBCcEttp4f1OvaM+x8rdU6IDNjoVrGc3H3L9xYhHxaK97wDR9BdX8Oja9wC5w6GoQsJ1w4HFnjBcoSggekjhGNbiNrm5JHOPOGKMb6+QYMQRQE7mPO+fEUkAme36Ua+31GjVDMADTLdIA19ZbDbuYVtfbB7bYbe4dsMCHCW6gXdhB54zJrBmhsTE/wEIsVBmHqCNANoBVguFohYWljV/e1FDQxmNj49oamqvy5PvoviNW9NWq86azVdV2JzjxWaghDVw3RvMEHBwGLE5zztQ73QFe48dscDlxaPed4Av1wQPCDDdB9BDsaDCPBMha3Ns3N2fRX3ZVChAvnFRWxurmr1+w2xqMsmU6qWKVhaWNH9zRuV8QROAQcWCttbXlEkkFOi0VC7l1WrW1GxUVS4VTZmLvXWjWdORwwf12c9+Rt///nN67tlnLD85FY8rk0oZ0EUREQU6MQDO9SJuSlG+duzoEdsDDA0Omn11Xyatr331a7o1O2PkDbKseV+YawCImSO2C2W1u0Gls/1qdmSgIn0F1XssljC1Kb0HRSvEKz6HpAH4Cqj2dgC6c/bwMtD5nBz0IOA2LjsxtX0FenBQqeiYDu0/pVMo0AHQUaDHQ7p283Vduvqq1jbnVKqtqdXNKZ4OKuQB6PQlC8TxHE7MDpS3yie8GHju4hX4aAp4I36Y18IOq8IA9AD9CZDWqbXd+u4A9MHBAStWjowMGzBuxbBOS1ub65qbn1Wn0zB3gnq9bGMABwZ+n73TxkZRn/zkT+uRs2dVrTR08cI1vfzyD2yPyDoGoAYZK5WKqX8go3a7oUJx2yJUBgfHdfjwKT31zHl968kX1UdWd0hq2D3J9goDw2Na28hraXld4+PExKAIrmhkZExjY+PmdjA/N6fXzp+38cEakc2mVCkD/LdMdc4Y4N4PHtxved2ry6uW7861Te2dMiX9jZtzBshzzcmkt9/y4lqc3WbbMtWZz9ZWNg04hSBDnrWRuYLscWPau3dADz982taYiQmKeUH7PsVRCuOsgwCM9DO+NzPj9qWQOSBRlkpF298VCg3NzxcVjXYNVE8kAurv77P36ND+KXNdwP3F3C1QdC0sKV8o2r4mFsfyPaBiqaLJfVMaGh3XyvqW8gVcUuoqFKtqNNpGVkyk0kaENEIPE0UgaABvq9lx8Ro4hNi8KiMzon5Pp1KKhEIqbG+rWi6p1agZuTUaCiq3vm627TjM7J0YVzzK/Ze1tLBqJMejRyaVTkGe6mptfVutbkzJzJiCXnwQe+ONjXWzcEexTN9nnc8ViravoUDKHpSzg4sFCZsDEm1arlTs/7QzTjM4TUGmYK9ZqtdVqTfMDp43GcC8XK547gjOYhagHGcoi8kJ0mddTADEnAb70VbLuVO1OtrKlZVORdXfl7QzA/v1bDapWLitI4em9Kmf+2nby8zN31atCkGioM2NbXPr2t4u6j/97bM2999LAPq3v/1tK3CjGgfIOHr0qCnQUY9jr0sb+euVnzHqu7BwhsKCFiIAERuAQpAaAOD/4A/+YEdVeA+dgHcvZbcFdltgtwXe0RboBcJ9cNEH+AAVL168aHMk5yXm2P379xvpzlfy+sAk68S9CBz/cD3DnSlZl7l+9uJ+VJZ/z3yNNQIQFbIW537WC9oGwiFuJx/72Md06NAhO8/3WpjTlm7NpyBy7z16Veg/Cjzn6rkfQOXnn3/e3PzYw7A/5N4//vGPG2kN0pnvCvX/5TV/3K3CPfCe9oLlfjv0qsW5N/o6ewuIegDoPvh+98/39vPeOoXft/zoI/7PfgyXUdrKj4nxwfZ3ur1+PAp0XDPfGkF34wHCd8AIo9SX2bPyhGTqi9d9ciNxV5yrjSzadDFSnHmsNt8laorIKecw5M89P+4+dfffw7USp1bO+Fwz186DccFZycUN7rIM3u336Sf97/t1OH/t5YzNA5yAMyEkcItZ4xwJya3VNNI/Yg/qJuAMvXMaY8idk5yjZJu8Qnu8dQa6P2eyHjKv8nq+C52bC91rvVMPxr4//v3zKddktXtP8MP3WYOpgfh1Z4tX8+I2cNCjdumv13fqmw7D4neoUzgXs6C1mz+euW/wBkSzCBd4L9LphNV6qTf1Chbfqg38/Ycfn7MT1blT83bn7rd62DUGAjYXOqFeSHGri7k5lroSAqpGvalUijpiw/oBLtU4H/La1Ah2H+/tFqCetbK0aDHGgaMjwS6ddmRkSI1a1QB01NaoTckfP7j/gBYXF/T8c8/a5EFHNvW5ZzVLcdpX+AHIYuGeLxatGEdnSqdcrjWKYX6QAQZATqmXAhhZgQDoLOIUzArYK2LZif1VJKrp6b06sH/aMs0ffOC0jh87bOHtVy5d1Pe++6Ruz88pv7VpYLNZfReLKhVbymb7dOTIXhWLZRULFZXLDY2PjWl6/z4D9lEQ5fNORcs/ivcUyyimpTMpDQ0PWNEOa3tyNG/euK5iqWb2o2sbDW1uNZQvNjQ0NG7qEjLgq/WWIwdgVJxIaXx8wvLeUTkByrjJIqQT9x0za3rUuFuba1pavKXr1y6b8mugP2OqJgA1lJ8MXtovFgnbRM7nBqpbHnDQgCBUQYDUkBmwJQdE5ikAdLNuR30eUbsbNmCh28WOlPxzAPSQ2qGQTe0ATQaO7dhEe1ANSlHAJi9z23IkKxXL0MRSk6I4hWGAkPXNDcsjzeXzNhkB6gNWx2MpxWIUG/vVPzCoweEhpTNpxRLksneMXFCtV1SrUeStG4i+sbluxXzUrfQfYCrycCni0olbsFGbDWdtH46adX04nFY83qf+7IhZbG9v5+z6ANfpbxWKxO2O9Tts282KHrAP32EmUFOeo4R16nMD6rCajkAC8HObPTuVuyKo3ww0vwOqu0nFn793YtP/gYW7A90Nz/RtremhngIREAVFqoGIBqA74NyRH7wkXIdb2vdQSQKgd+t5xeQD6Le1uTSjWnFNE+NpBUJllarrqjeKanc4/BKnUDKCSTwGwC5T6/VlM24z6x2Q+TogxkNnz+p/+ff/Xt/+xjf0zPe+p8XFJWMeQ55gLKO8xNoWhV4iQZZ0TJMTk5qamtb1a9c0P3/brNxZYbG3Hh0Z1dZWUZcv3TAQEMASVTxgD2ry3HbO2hLVHAdP5iWK2Wsbm7qFYrxcValSM9CA95o+isXXkSOHdeLEcT300GkdPXZQeyZHtLw0o8uXX9VTT/13xaMdnTl1TPunJk0tl9/c1uULl3X98jV1m12dfuCsfulXfl1rt5c1PzuvqzOzeuaFc3r90qx+9de/qA98+Bd08Ogjev7FG3rj8qqCsVGFYoNSJKvNXEPVZlDhSNwsZX3b9TsAulOh23vWMSNp11+8bHD7xg8B6I6kcefB+PT7mFOO+xsYR37xYVdPdW6HLH7O9S02aM7A2vOMN+t173s+YGc5zD5whwMGYEtQfX1ZmzdLhaIBRg5wiJlTA69BrjAgZZRIBUWNGWKKd7PXxW446AD0KHEKDpzsAPwBoNOpfXwYtrpdoee9gNLyzv/sMx9Abxn4BxHHAeiMc8d2Bzx3h8ReJjwtx98F7Dd1opcbjeo8BHhuIv6uxYeYfXEqaYBiLO5ING48d01VsbjkVKFsricnR9U/0KdMJmEKbQ7FjQZAjcukvqOE99w+/EOh579v04CRBVyP2FGcG4HBw82tfSAeeGrpILngAOgB6z8A6N1wx9rZQPQE7Y09vfGHDAA2xXiQuJC6kbdWl5a1urhsxLfNtXXN3ZjRFjb1jZb2jo1rfXVFt25cN4VqAIV9B+cQAPiaSsWcUum4hof7VSzmdd99R/V7/+MX9L3vfVffefKbZvlMG6aTboNs8z9K0WrN5vRMX8bWEnKsjx07bOv/4MCg7jt+zBTOf/zHf2wFKCzRM+mMFQ0o1LAWsiZt5YrmPpGmX2IH2EYlG7X+x1xAlwoGwkY2A1QHRLcCggegu37ywxnozrnBAdWu39BuznqbnPFAFwA9bhbuIfUrEhpSGgv3/Sd16qSnQA8FbA68fPUHeuPyS1rfnle5tt4DoOMI0PaeXSP/mFGErX2OVHNHge7GoSnKbYy4VduPV+CaIH7xESDQt3TncGPj3gB0p0CHhERfhZDAc2NjVVevXVE4QidkT1NSMOT6FK/DAQcw8OzDZ3X//aeVTGQ0O3tb5197w/Z97PHo2/T5viy582kjtVSqRetwiWSfRkem9cJLl/Xc919XOkkf6Kpccyp39l8jY3u0tLKl+YVVTU3tMXvz7XzebBsPHjxgYC5A3fPPPa9Ws6tkIqbxsX5VPTUsf5P4gGQyrtHRYesbaytrFiNAX5vaN6Vqpa6bN+essMTf5R6bRBPViHJwDhXMX0YCjcVUyPmuKyGzjecgHYl0NTaWsb3mxz7+AdszQ+YCuHdK87IdsHiiiGdOJH7g3LkfaGlp0f42xBv2ojgg5XI13bi5rhikonBb9UbBAPzpqX06eviguSGdP/+aBoeGlUpntLKyZhbu9TruMQmVqzUD1R946GEdPnqfLly6oqvXZ3VzZt6zcMddqG156Kl0dudYTxeqc3BskGfaVl+aPRTzetNU2+yP+1IpI78wz1fKRYvRmSSiJRjQ5sqaUknegyGdOXmfYtGg8rkN/eDVCxbt8cEPPKhsX9IA7KvXZpQrNKRQn5qdoMWaAGCz/2YtGvLcZnLbedunQbYcGhq2n9na3jZwt1gq216b9Z851NovATljyN5jCm4A6LVmS3XcJpJJm//toF7xM9DJP4fU2rB5nzEBcYDXYU5hnLB/ob/w/tfqHa1tFJXti2p4MG3ON+S7j40Nac9oVsePHtAH3v8+i6Rg38n+g2iaV158xezby+W6/u+vvOTtA906fC8o0P/6r/9a3/rWt4z8ePDgQVMBMk984AMf0Ec+8hEjGVP0gFjAg/mPApFPEAEIAjjHbYECOVatgCN/+Id/aAoxgKF3uqj93j6y797dbgvstsBPUgv0gmzmbtJhTwRRMGSFYpxWAJE5LwAcM+9yhv1JBdD9ovXdAHqvnTfrtu924ivQOSuiQCf/HCUxRAIIdL4y2Xc5uZcB9Lfrl3cX7K3I3myaCp/IFFxffMdN6o0A6Cjxcd1ib3OvPrgH9rdOIHEnn9cHvrlu9hCAoPR17rc3tsAnldi521Oh+3uEXkDLjzpztdOIR5QOWh+B4MceBSU6hIM3O9O/E+13LwDozCkGgMdiVl+z0ynuoVY/cCAW4Fcv0Mzv8HVqenyPMxc1ZRej5hwnHQgftbMkLm3v5iNoZ1hcB5p2jTjUca+QhDmDuhrKvUmqeTfbbfdv/+NawB8v/jxErcHN0y5m0ZFKAlbXpM5AX8TV0BfKccbvz2ack6VXRTUw18PIdmo0PwJA55xFn8ZBz4k0AjbHur/DHPsPFFT/uBv9ET/NPbrYP4clUMfp3Y9wHT5RAOEG1+Pi7YJWMwDrIkrRFwE6d03cZ7qGB/jOtlZJxfnUq1H7kZpWN447Qs/2NtFyDrzGkY8YOBcl/NY3Qc3JvfadCENHYKBO9qPZB46sCGaFwJT3mBpOw5z3cEBkPuIaAP5trgSTi6II9GonzYa55+0+3sst4ASPOwD6yclYd2CwX2NjowZGAnZgi8pkADuNIhFAbqlQsAIKC1qtQbas68wU7AAFyHGlIt9sd5QrkJ3ZMAAdENyp59xgZAHn9wEpATZRI9M5eQ2KYsUKyh7UZEwkMbPEHB8f09TeSVOy7d07YSD/9WtX9eILz6lYQPnWUCIeVb1aU6XoCmsMGgYDHRq19cpqWXvGh3Xs6LQSsaSa9YbWN9ZNbcNjc3Pd7hkwjoKrgYWxqE6dPqnJfRP6/vPPmRqq3ghofQM7UhiAKfX1DSqNqr1SMaCG3G1U9f0DwxoeGbHiE+Dg2tqqvf7I8JCyfSjfApYbGw51bdKYu3XD/i+Km6m4TdQGDjOgI2F7L6LG3AlbDiU59abC4f8hMkYBwYNqtpi+sEMnaxR7fQqBTEouAx2Sg31fEXUBzikqYtnuQU+OUADw4gNOvhLbA5yCQZVLZWu7gaEhU/yg2uEeUSavrq2ZfTvvH4Uz8qqj4YQSsbTSiawGBoY1NDSi4dERJZIJy+msNWoqlYsqFAumxipXyIuvqlaHzFFVp4U+HivNgBVwUZy1mw3LsaTwCcht+bYJgPpBJeIDSqcGzCoUIJ8+EI1gaR82i2Xep/7BIfs/AGuIiZpDgAHoDkR3ALpT7QGgk8cajnkAOtmitJMhWG5Ruxs831GSe3PJHXDTfcHmc08x7k83vWC7s3A3PoTLNjaMixx0p0L3gUN+1wfPTWkLAMvvWmQ1CvSu1PAB9LI6lU0VNxaUW5tXq7KpfXv7FY03VW9ta2V1Xtu5DVu0yR+m2G3jHxeFQsE2qxxiODRx2Gfzju3qQ489pv/tP/wHfePLX9b3vv2klpdXVLcx2LZiNhsIVIjRKEB6RJMTYwbcJJMpY+HPzt7SzMycAT0sSBweAbM2Nra8zTMgVVBHjhw1tTuLMUUIN7Y27HOuKxZPmpvAZr5oOciVWtMWu3AkYkVhfve+48f1yKMP6tixAxoezWp+/rquXHlNly+dM8vZgwf2aGQga6q6Qm5bl16/qKsXryoSjOjsg4/qVz77q5q9taDZuQUtrm/ouRdf12sXZvW53/59feijP68DR87q2Reu6vzFZYXio0pnx5XsH9HcEip/KZZACccb68BQpyD2PvdUpk6B3gOgA2x6jIjeQ6ZTVfu9xwfQHSvXqVL9Mez3Ue81PUaeU7B6CnSzcPfs3r2x7w7DUtdU0ahzeXoKdIDJZssAB3PvaDorbgB0O6TFiY9wAFTTNoEhRXYAdJShEK9c3jk237h8GIDu5aGjpLasZ4siMLMHl09t1+iAdIPSjUjifeS6bWC1LUfaz3p2GyjfRSPk1JWovnty9XzQlIMZcw/36hTDERtP/GHywpl3Y5Gokumk0pmoMlniS7AJZ6PorJhj8bbeuHBdCwsrqlRLevhhHA8OaHOL7G2XdczBljnFtyl0c4IFmXsFBe8jX291vRxi77323hdzmPD6gJt/3JwFKQGwE9V8x0mXLQc9GAmY8jwUR+2P6l9GUEHozLOLEh0XkFZDMb7RauviGxd07dIVzVy7qYnRUQ3199s8NHdzRlcuXNTC3Jya1YqymZRFqzDfoEYHkMxkkmYJvn//lD7367+mV199US88/7Q6zZqSsbD6+zIuWzji2phcaeb0/oGsKuWybs/PW+zC5MQeDQwM6MSJ+zQ1NaU/+7M/M/CUNuzLZGyDa9l6MEYTCYsWaXU6ZlXNQcfel1jCOSCYqttZ5kOmAEDHvYWNMn3behYFHXN18Xm2viOAA6pdX2EY87kXJcJ62o6r20wrpAFFQ0PKxMhAP63TPoAeBEAP6sLlV3T+4ova2J5XpQGAXlAsBZGrqy5jnY06qnZyqolAaDZtzeOtdKB5rwLdgegO3PcBdPoCLgTcK2MXBrRbHHzVOiAqADrzO4of9jp2AOm2tbm5ptnZG0qn4wqEmIdXVa9XzM0hnWY/xXpQVl9fv0aGx7V/+pDy+bJmbt4yW3FU2wMDWZvzUYUnU5DXGH9tez9w6NnarCpXKCtXqKiQryhXbGqzII0MxTQwkLTcbpTVMHyn9x80kmUuXzBbafoAZMnLly/p1XOvqlxyY2psJO0iXsxRKK0+nn1p+x6kvPW1dQPYaYPhwWE7BKHmHhkZtb0t+87cVl75bcDsiJEJmE4Atsm/Nqt/GOL1hqqVJp49SqUC2r9/TPfff1Af+OBjmjQL+4SBrtVqxQicMNXT6ZT1N4B0DpnPPPOsrY1nzpy2v8G8wz6XYipxJhSLWN+uXbtm1za1b6/tfWvVsjlCHTx4SHsmJrW1tW3At8XVNNtaWl7RD86/riee+KTOPvo+fe+Z5/XU0y/o6adfVP9g1vYy27mCrUM4AuULeXu/2AcPDgzZtXPN/jpfyBfcHktSKp6wwz17eWJ0cP+BBINpSLNa1cjQgA7u36v3v+8R29cuL87rqe88Yz/7y5/5WXO5ov2ffvb7WljeUrOTUL1J8Y6s+pqRWwC92Te64mtRj//UT+nk6dN2jkCdPn8bx6ZLun17wdTpkD/SmYxuLyzYuKSQyv7AGOQQJG0TF7YoFxYSvg45EKKmK/bXvWfN+jVjgOKikSZDIQ9gr9k8RSTV6npFfZmQBvp1unINAAAgAElEQVTdHmh8dFhTe/foIx98VCeOH9JgNmNtGcTxKJnW5UtX9J2vf1ODw1jVx/Ur/+7/9PZ/9w6A/ld/9VdWzCeX9fjx49am7OsYa6gjx8bG7F79mJ47RZSOtTXgOcD52tqafZyZmbGzwO///u9bkdsvsu8WO9/LhYXde9ttgX/ZLdBLWu5tCdYc5kw/+5nzKuA5gCJz5xNPPGFnU/a4bweg+0rce62Ve9VrfpHdv0b/mo1I3WjYeZ94j29+85taWFiwH0NJ7IOhtAF1hbtt23vPavfa/b/V9bwZeE5tBVAZRfazzz5rHwEOuGdAYcgUvhLfxSE6B4J7jYDmzhGOFHL3tfXeN/fm596zx2BvwB6XvtDrbHN3G/qvaecfz5nMB9AZR5AuUJ8DoHMeYM/o6nDvLMjkzukOjOn9W/7Y97/Oz/h57ZBFsOqnVsq1PvTQQ/aecl9OTe1Aa7+mxutC+nw7BTrnT7924485n5RA+7j3BWER4B/Rh21T0Pqgn7sHwKCanZeoxVJzdi5NLQPDqM+92w+EGYj2iDJ1KnQUrDiK3iFtvNvXuPv3f7JbwGr8hr26uQPcirFL3YASUMtTWfugsT/+zZk16twLIUhTYqGuwjh0IoKQnX04yztHmrcmpHC+dUISzqMQ+CPuvIWzM5G1nsDpnWrp3nXb4h+NMIDLiKt5mqNe606bWF3JxEBOrc3/UWFbXGKHn4Ps1LQahhO5xVQmuq1nTfPwbmtvp3TvmgCDtRAxLQp0hA9b2wURM23V8rcBwv3rprbsyA+QHCB7Mx8Sm/n2jhV+bK1PxHLkABRGgPBE+tV2VOnUXKjDpYh4brasZkKtiTrM7uO93AJ3AehnD2W7FPhY3AGwKICjMgWBM1tL1BiAlkEsHrE+rKvRQnnlbHjJLQeERMFL0QhFOoVOQHL7uqeSRqXSbXfMWhG2GwA6arH+AadAx8oVJk+pQp4jlqMo0B2YduDAfp06eb8eeOC0qUhR91y+dFHf+dY3TYG+urJiHbgNiuExY/wcX1SqwWBUGxt526QMDbpcQtTbyysrjsEXCloxE6Xr4NCg+zjQbwXLB88+pL1Tk3rh2Wd08cIVzcwuql6Lqt1GuUaxL6tkCoUVQGtEiXjyTp52ENvRsuW2MpgBB8kDxY6922kqn9tSKIh6KmKfYz8PMGyp45a76uw+/YHsb6RNeQ6YaRuJqD1RdpGGjkU7tu2mQg/GTYXeNRt3/wm4DuDuCA+tbleVJqCyY085NM/kdfYe2N80taafBY5NV9fsQ7E7NvvdQkG57W2zbkexw+/HojEjRgBQoPYbzI5pfHhSmcyAKVbTfX12b4Bc5WrFAeilgorFwg6ADmhlYmr6oilfwLWDBiKj/mIDSp+i+J+Ip5VO9isYgAGVVFAxm8wbzaZSWJWa/bdMkRgIhZQdGLQ2a7Rapi4PMFEyV5JtiTUSn3sgOhnNgF0U0YPRkIIwlDy2mQGhHnD1Vpbt/2A66c1A7/mmD7obA8xToMNLMVt2FOgGoDuhqTN9dhpUY57a4u0pYU2p6GTpYWHhXpHqBUW7ZbVLG8qvz6uwNq9ONafp6SHFk201OzktLc9pO7dpiz2HfBZynzUGe5y+wKIO4OLbaVEwPXj4sD79mc/o/LlzeuP8eS0vrdji62eGWt+3PGnycOMWyQAowOIGAI4F6MLCkv09+j2FdGP9BUJGgKiUq8ZiQ3mIHS9qUxZYbG9hp7Hp4ACTSKbMmnZtK69SlUxTCuaQeGKa2j+t6X3T2j89rbOPPmg56ADoi4s3deXya3rp+0+p3SppcmJIE2PDimGVu7Ki+dk5Lc0vKdgNarh/RPunDimXLykHQN/uan5lS+vbdf3cz/+qHjj7Ee3Ze7+uz+R1a6GkSiupWGpYyb5xbZfaarRDisQTzkrdTmJuuHnCYQN/TYFuGeiuY/hgmimJPW91v5hwB0x3A3eHpOGBZf5hzvUrX9N+h5CxA5DTd1pkezgbPv9nDXIz0S2bJac49wF0+hfZvMzvztaobQQm7HHde88AIlu9qzb5xkQlhGIul8AiJOirAH9dU0EDogNaMLb4fEdNbeQRB/65O+g4EN0s250a3QHpHlnAbbMsQ7pLljS20C5C3V7B2b97+eceo9K1NHOdA0z8/sT8xObXAHQDIiEMuPkY5wzU6ZEo1+rU3omks1VjrOYLOZsPt7Em79QNzKY4hJoVRxOzWDcLtqC1rSmDnZWLR9pxTiNs4Dts6JuWVN8zwP2r5jUc0YfX8l342UxyxuzgYACAHmxb7rmB6LGgIrGQs6YHRGcpCDN/uDzmZJT5hsN1W9sbm1pZWtbi7G0jbsVYdwJBG+vPP/OsaqUSnUdxCEbcDzb4DRSLEOAAAYkiCZnDDcr0Yn5ToW5D2UxcY8PMwU6pAHDOeAbQ2rNnzPoZ4CZgI89kPGEgJHM9kQ9szNm3cMAG0OS9Yd6gL7J2+aQi9ivsQ5KJtMKEwlv78jFk/R3nEgB0Xo++ThSIb+FuEeLeWDJCiq2Rjnns1kbA66ZlYUNIUyehbjNj+ecxFOixPTp84JROnfxhC/c3Lr2s1y98Xxv5BVUbm5j/K5qUQjE6dtNiO4zABSnObMRbRpgyOPyHwHM/z5zDmcee6iFzmYo6CLHDqRV4cMBz9u+tnQx0CnfsefiZcqlgri8rq4vK9qesj2C93mzWbLzGExAOODS68c8+oj9LPn1H+XxJy8trdnDCAQjHhVDYKwB6JJRmi70D80jXiCfNNqQR1tOw2gGiQlCCByx+g3m2VKpoYGjYsyd3DiWM00KhavulWhUltFPhhwIoiLE9j2tiYlzRGAfXhinxcbHJbW3bukM/guAFSYZ5wfYhdhisq45zkpGusPZ3fdMO0pANPQDdCuJt1Bsh9WXjGhvLany8X+Pjg/a3LUc7kbD9CaAifZZoEop8jiwSMAt3Xvv06VM2Z7L/hCzKg3nDV2HduHFDmXRak5Oo8EOqVStaW1/Vvr37NDa+Z+cQy54a9ycikJZX1zQ1vV+jY3t0a25B51+/pBdfPqfJfftsL4cqmg0OgK7t1Wsc+HESgfDosjfdYbWjRtURFPk6n+NA0pdOWwQDZMZCPmeOFcFOWyPDgxobId8+o1azru2tTYt5YH/74AMnVCm3tL6WV76wobZYC4fMFQn3Jmza/GK7Kzy27MD+bz73OX3kYx9Tu94wEirq5ueef163IO402w7YTSZMgY6LEf2AfT7vawVyL+tEMOwxwwOmci+Xi7ZvZRxw5mk2OdM0bLGzg7xHnOR9okDAM5Uiogg1DD8DGEK/CWuwP6u9k2P6hU89oYfO3K9+GPg2p0v1ZkfXrt3Qi99/SXv3Tds1/Ksv/u9uXb+HMtC/9KUvWR4rCnJAc0gITz31lJEOKVADcLDno+/yoI39ojZrJXtDCEyQ53gNgKHr16/rd3/3d/Xggw/ukKR2AfT3cmFh9952W+Bfbgv0Kqrutlx3rj8OQOcj51fmSBw/mC8/+clPGnEJMuNbAehvBtrdK63dC6DfbcPda+fK9XLWh5yF6wl7G+4X5Tlg6NmzZ3eiv/x2uFudfK/c84+6jjcr9PM16iq4DhCZgpX9yy+/vGPXSw0WxxdU6Kiq2av6/eZes/Hv7e92rvBs9v29jV+r5CN7W/ZtX/7yl4386NuK+3uIXrDc3xf11jgc+OQU6BYNFY2aYwNKffYnEPx+nGr9ewNAd+IE3z7Z3C089agPkrM/NoFQKOQBeF2zJIasSx0+Y2RoKpmu/sGem9qNKwE5l6F380ENAWI710Idxr82F9nW8s7yTnW6+9htgX9qC3AGZF5xzlpgO269JvaAIgDjiDMwdQmA1Dtufl3VqlWrc/K74DuOdO9cjalPUoOmbuIeb4+u9pLEep1buLZIxD+X/1Pv8u1/j7/tr+OMNVffd4QVE296UQ+IUczR0BykAaY9tZ45eDJeGZey8YorHnM9NRFwRES1CF0hJFBvA3tj/uJn+HvEoW1s5kx8QT0A90Dac3MrZ86zd5Pz7r4j1lYfo2DuoAjgxxK7tebtHStcHdXNhbaO2bpGbdaRxaj78N7jNsC8Svvw9xBL8DsIhsAbdh/v5Ra4C0B/5MhAlw0JGxAK9BRIhwYGTDViWbAdZ/mSSaW1ubnhchzN1gKA1gFcFLqcijdqbJJtVCtePjZFOEBPLMg7LWcRWa21TOULAJHtH/QA9LYB6ChfARRM6RePWj7S0aNH9Nhjj+mRR86aCo2u/cYbr+vrX/2Krl25rJmbs5Y922o4gAM2j1M/0tn7rbCez1EobFhxnVx38tUB0MlSdjkWNSWScQ0M9FkxfnR0SA89+KBOP3RGY+OjevnFF/Tyi6/q5ZdfUyQIUJtSt0PBN2FF3WgsbgUyCqVm/QmQ0ERZU7EJgknIKQ+xXgesapoNZocCL+CY2RUD+LSsSIrK3toOdaaXQ2GbVtSUno2iD56HwjAHwwagd0FJDDwnAz3eA6I7IN2p051CnWxwsuwNQHfSxx3rEB80B5Rxmec0nfu+KbLDEa1vrBnIsba+roo5BzStyOgzKulTrn1TGh2c0J6RKbNyp61QBbuFC6vtsoHmfKxUnbK4Wq8664woank3p5ke0HKbnZU0kzibw2QiqWQyo1SiX61mTI1a0Iq1AGVO1dRn11VlM0amdxxr2X5T39fIzgVoINcDhCJMNjBPD0APkckKgB5ShOI+P0vB3bKpnTLVX/hMlejlnvdOIW9GmvJinX94ptmxqnZLrQGLMfe5AZkAljCSLbrYqZR9JwgKtma74n2kwM8vRfltLNwbRUVbJTULa8qt3lJ+9ba6tZwOTI8omeqo2S1oZfW2iqW8tRXjHBUoik42CRubGwaccMjbt29KzVbTfob3aqB/QEeOHjH10fLSstbWNlwhO+Ky02kjQDV4OZlMXHv3jtuCyeaYhY3XMvZs21mmrq6uWbtAtKAwWy5B3GlpdGRYY6PD9nchptDn6Ie+rTDXzRy0VSibLWwoGlenBdAR176paTtojY2O6uzZB3X4yH4NDWe0tDyra1df14vPf0elwrrS6YiBANFgUOsrq8ptbquUKyrEm9GSWvWO5SoDaTXDUTUUVTDWp4cf+ZgOHH5I/SOHVKkllStHtFnsKhgdVKJv3MDzdiCsII3QC6B7VvvOuv2OEv0OgO7FkjNHeF/0FbI7oLjX53pdDxivOz7x/pagh5y90yc9MofbGPkZyl62uqeIBtjdUau3fct3D3BnIxWKOKAcxmIdMAZAi5+7YxGPCbkBlx3mZYB1B3O77GavrwNKmgIdIN2pfJ3y2wOObVdj1grGMNnh+nh6dOZd+xUbR3eUur4bg9MXw+b3bOrtZd0my/gqOFLQHz3FiMvURq1sfvY2N9v8xxwXYw6FW9BRNE6mcFh9WTc/EgnE2ZO+vLlV0OytGW1tbmjPxJgmJscN3ANctCwhfp6M4ZbLIPMLRvxd1kAIbQagA1Z6IO4OVmqqetT5Ti3tyE5Org9gDwkIIkEniC046HDXHC2C0YDNZTyjvhIdok7AWZInwh21OgE1Wo7IQf9fW1pVtVBSHYJEvaZXX3pZzz/zjJLRGIn2Zt0OU4FrpO25bvbW3APRJLO3ZjWQTWtoIKNwt66BbFITY0O27mKpjPMI4xoCw96JPbZhr1QrzqEBTlMwZPnWMOOxc4KRio03zieoZF1eUVzJVMKpTYX1U80IfzBl+9IZc2qh30ejWGSF1WpC7IEIFzEQk+bl/z5AbuZwNuYcGcnvr36BIhgCCCZGpKYga2snIRmAPugA9Pgey0A/ffJhe236UywR0oWLL+v8he9rq7CoWnNL7UBRkQTzFUSHppv3GQeBkO2FOIigQMfK342p3vxzQHT/gOYTYNwhj0MMHwGR/Wu2Q5LtM9qWN0UOOmAtey3IS8VCTttbG1pfX7Ece3LMIQkARscTDmQHwIZ0UMiXLMMbzl9ALkJmawsHChTgWG7B0vXy9jjP2D/uyV1TsVRXrdnVnvExDY2MmCuMcANoto14cvv2sm4vLEOZUSwWV6Yva/nS/I1SqWnOPf3ZhC16WI3TlygQZTIpjY6OGKml0ajYNQOOF/N5jY6OWaF6eXHZxj754oUCcSUokiFgkmfvlmVXzMNVImH9i/Vwp2Al3AQiyvRB7IgonuCg3LQ5kHl0dGxQwWBXKyurbo+STNhe1B246tbXIZBCCAUwX1tdsz7NoZS5ds/4HkWiUc3dWrDfHRlGMY96HoJl1+4hS/xRlL1rS4VSxSNAMgeEVbE4IacSX1pe1bWbNzW1/6Ax2cmN52Bvlu+Vqqo4tVTb1l5kfOG+BHmVfTvzOvt/7Nwh01RKFfs8Q4RFJGIRLuVi3ghnxA+hSG/UyuYQwN43nYxoaDBjBIC1lYKWl7bF8EymIVFOqBPAtUq2F6Bd+IhCnGIZOe//87/9t/q5n/951Qt5LczPWfH9qaef1tzcvPVDSJqRKFFFsn02ZM7BgQHbw2xv59Vosl8OKRl31mqNZl1lFOh1t7/GnYEnkUH0f5904ggnHdXqRBO1lUiwz4zYGcG3faewMjjQp317x/WxD71fp+47ZgRd5hXY9lvbeS0uLmt27rb2HzikRDylz/y7/6Onb90bFu7f/e53LZsWdSAAOns8QHX2SwAbFPUhMtt06JHOfIUgY4T3zf+Iip1sV4CB3/iN3zDwndfzszXfy0fr3XvbbYHdFviX2QJvB6D3Am6s7RCOXnnlFQPRIdh96lOfMsCUfVjvz/pgou/k5c+/91oL361G9olwvgrXv27ug30P68yf//mf2/2zZ/v0pz9tYCg56P7Dv+e3Ujnfa21w9/X0Aui9n3P/1ElYcyGtnT9/3suVdaAFji8A6KdPn7Z1k99lj3evkc98Eh3Xxee+Oo/3jb2BH1fAR/YHkAZwDjt37twOgM7v9dpw+/3IV3P73/OBdtqBehP1xaNHjxrxgvaCmO5sx388j3sBQO8lpvQSDKhdW5xRLGK1aOyQaUfON7RjJk3MJQRPzjYBIxHz+4jW7qhmORMHDeh6Nx9crzmsYhHd7phLFf2J99qBWa4Ws/vYbYF/Tgu4Gppnvk79zOv2jBvUxfQ11NU2zyH+NGGps3I3gooHulJHtJgE1OhWJ0F46JTVjgD11uAqYkgceJlbsn1Z+/lcPmf/T+EEgUDyHRyOjnwTMCzPr0H6imxqcWBk3K9FrZnQzTkjU0s1HMdz7nRuhtTZnIKdtkGtXSwUNDA4aIp9avkWDwsJP+rqHbweNU9EE32ZlGF1uDr7UWHU/BwZ4a0bwRw5cROwucsB31a/Rbxr2JkXN/0WneVOTjsuAE2PFIFA1dXR3Gtg6050X8RqDL7AggKfi5RL/HO64u7v3vMtcBeAfnxPtAtDhGI0iq5sX5+GBgcMxKXwnc9tGyidSaV2Nj50mlg8YZnS5FICAISiMbNxR52+uZ0zYNZU6iiDDNSOmBIRgKVcbVuROBYLqb9/QBGYKO2WgWKmBAPIB+Ts67P8x4OHDurRRx7RmQfO6Mjhw1YwvvDGG/r6176m+fk5s3pdXFhWsUARLqBo2IETbAJ4/Xg8afmqWLuSS3j/8eN2v9tbW6aOwAaWQioTXaOJvVBd+/ZN6KefeMIy0ykuX750QedePa+Xvn9OqcSI1Ikrv+XUlkx2WE/CGGWyQ1WPMsay/0yRV1e5hOqlYmoXlEtRwBO1TXm+sb5qEzLsnGgsaj+LZb5f5DMGoVmDtBx7EIDKGM1Rs6kMhsipDqlL/jmIa8gB5/YMYeMedyp0D0CnSM0TQIsMdMtkZoL3FI93FOc9gLoPDAOG2oSJffa6tvPbBnTwXlt2iClGnaKSA+GePRNm8ZpJDimilCn1YHHVvUImxcxKrWzKILeJa9rrowgytadNgHcsrMyOmY03KvcIynOIC9gHpxSNpFSrBFUstLS2wnub1vDwqGVlY0mfL5UVT6aUAnzp63Pqe2w5AMXJdwV0omkAmewZUAAVnYn1UVAD0IYcEw1AwJMP+4CmkQzuBtB7bdp3VMUeIO4HYftrggdwWvHWV6CDyzB5W0h9x4GsgH2elTUX4avPXW4JikOnGobGEWXxblbUrZcUauRV317R5uJN5Vbm1K7kdHB6RIlEW41OToX8hlqdpinesIbd3Nq0zQQAF7n2WCn1ZfrMPot+z3hlXHP/dqBCOdZoqlyu2kcuFKUcC2q+sGUAujO3gDhRtbHOOAGQP33mtI0fFtqvfvVrWl1dsTnAiD3BoB3QsJaieA3TzAc5IdgwzrASXdvY0vrGtjrkXEfjisZTptxlnEzu3WdAP/Pbgw+d0YEDe9XXn9DS4qxuzV7V/K0rWsfCfmvFlL/4/NfLTXUZ3wAtOEeEwkQ9G7hYbXW1XWsqnB5U39CERkYPq39ov9L9UxoYPaJIclxruaYU6VcsNapGJ6SWguhXd/BPH5sz230fQPdx8p4+wVyJEt3IGl4R2wfEfGKJc0Lo6X+++7S3IN297fAVqT7oDuiDe4hnlO4V+T0Q3svWsj7oeBluI2P5zCizAXedjTrfpG+wAQJIsCgNY6Z4AwYA3ewVvIflyrh7M5cLT4kOYcVA9JCXe2PqfDe32LMHVHd27g5Mdh+dKtsKUEa48azoPYt600mbHbZPDHB292Rh+2QBt1HzFOE0roHtnp0881EooBZkp3pFmX6Xt0yGciIeUCLl/j4MxXwBVX5JhVLO7Myz/RlzUSAjHtWvZZTZfOnylniYMp2/wX9cWPyOzb+7F+9rWP0b6SloALrLEnI27u7pKfF3VOi4b3RNhR4GQI+HFY1DBnB27rFkV61OXSurW7Y+QiYLtKVKsart9bwqpZI2VlZ1+cJFzV6/rpWFBY0ODqqL0nZlRS3cRzodxaMQJVD+tzQ0NGjK8vM/eE0T48Oa3DOiVq2gTDKi0eF+5ba37KBAFAvAGRvXoYGsUilIaY5khdsIQPJ2rqp8oa4DUyPqzyatjVZXN7S1VbA2AjC2XPqYO9wAijfqDKiQRoaySsTYo4TNehwQHVICoBbAO3MWBB5n7e4cDVxsgPl/eP3dfe6IZIh4ITYwL9UUNAV60gPQBxQNDyuFhTsZ6CceJlXAxbHEA2bh/sbFF5UrLqnW2lInUFQ4DoDeNgt3W4eMXOHswYyBbLEDztHhDoh+twL9zpjywUCbytqO+GHztCnY/yGAbvlyjL2QlM9tam5+VuVK3mzXR8eGdPjwAe0/MG1EBztACRV4RZsbOd2eXzFFfzqVtWtmT0VRi/cCG3iIIyjL252mkqmMSuWqLl68opdeeUOzc8v66Ec/pIfPPqz77j+pcDKjbiiiRqWq7373af23//Z1i8wgbmX/gf2m2Fpf37C/7783Nnd644CDLsStYqlk1vGjo/0uj7xWVTFfsPWGwtLC7WVrj5GRfq2t5aw4k0oBGhOZ4FT/fJ/DI7bsAPgzN2esj8CMNtJKiEMkXZ787IaNt1qtKxKQJiYTSiQCKhUrO1EQzr4MsLhmqm/GKzb6ED0A8dkXmn14yDm94Ca0sgLJUnbQTCY6Ghjgnoa899KRmfLFqra2S0plkhaNMj6xV5evLOj6zQUN9Edtcak1WhodmzDywpWr1xSOxIygFo7G7NAMeZVcez4fHurT9NReTe/bZ/MibkKsm5DJaENuotVoqFYua2VpycByyAw4UGDn3m031WlBjmsoGY9odGRAx48dsbWA+yTbvBOIK5nZo1oDVyoIHxys67YnQB3jGO5R/fr/9Hv6+Cc/qU6ppEtvvK4Xnn9Br194w0h2VmSn54VdjAgHWMAJ2oC5PJcvqlrhOjhPAKA7l4FKpaR6A9a4iz4wp5IubHLmEJT5Ec/yDbv3ugoFxzBPp2MaH8+a2xVPXo84mqOH9yvcbSmbTmrv5B5zTVhfJ9JoxdZU9qd7JvfZPuR//U9f8tbWe8fCHSADW10K+n7RGuIiVqN+HivFfObVu4EBZ4PvIrcoeN68edPAgaefflqf//zn9eijj5olfK+64p4/I+9e4G4L7LbAbgv8I1ug18L9biCcl2IO5BwLgIr6mHgWAFUAdIhLFJ9/EgH03mum7sN64IO+PgnAb8rNzU1Tnv/d3/2drTkAq5/97GfNthyylX8GsnN/jx137+f/yLflXflxv03uXi8BDrhn1kg/F9wHm7n3xx9/3IDhXgD97pzxd+WG7vqj/vvqE+pY+/06nU8m8YFd9hJEFRAVA2GANvCJqL6FuQ+8+yC6/37zf5+sR5+i9kN7HTt2zPoM+xM7a8Sd89OPo5/cCwB671zjtyVnFQArzozOcsyJDDhTUD92dssI47BcZq/riKcIlUyx6T0AqvzXfzf7GnMlylVqQYBWnMftPfZATkCydxJUfDfvffdv/3hbgOFidUtyyBF3RmNWKzFlOUBxMKBmo73jcuaAWs7q1DYZL84u3AHldx78nB+d93YAei8hmTo3NVHmRj+qoIOz8Dv4cNfp2oD5zQHP1CA9Z2LP7dbuwWV9urnWnG9dHZW6FKJaYu6o2dueh/klGjXBKLUH5yztQHPEtmADPDbWNw3rI7YPUZwjKDhg3XwfTfn/9m3Ae+AIC9Rem/b7YFJcBXMJ9+TPeW/elO5M7tePfSKBU6ITh0uthwjCmrkY+u3FPfCeUW8As9x9vJdb4C4A/cTeZNd1rIhSCWeTmu3LmIoM4JfCNl04gWrYMgGbzu484ZReDkDvWCGOQjXW7RtbOVvAscOgQ6JkYZHm9WCwlMtUk7uKxYLKZvttgDXbLSt4V8lkIX89HrNrQQVx7OhRvf/xx3Xq1ElN75+yAuQPfvADffUrX9HKyrIdSFaW1lQut9SoO1DB7Fa7HQ0NDRuoXavWLWOdQunB/QcMdLMcxHZbqWRSJ04cV71W0e3bc5Z7e+TIIf3sz/6MgRxYPt68eV3Xr93UtSs3lYgOqAtT3H0AACAASURBVNOMKL9ZMmUcbYHtoW3ighRlR0zZxevyu/ntbQPzXYE6oFqlpEYdZVRX1XLJVF8wBn2llE0Z2Gc2KMyiwAvYxM0kUCpXrI1N9W/gOUpy8jOcDaqwSe4BzwHRuwEAdrTIEU+hzt9iUeDnw/b7zh/dFemdHbAHxPhgro0JZ1xuIHezoUIx72y0axUvq8ndHyoqNrtYkpIvOjY6qWSsXyGl1GnTh1BHVQ1YQnHOfVLI5D4hRziyALnJbpHyJ3NYTbC7bIKn3WPk9pChG1XQy3pvNVDGNXVrdlH92UFNTx8w5RrY4FYupz7IDYODSqSTajIZ1mqmKg8CoBtQHjCFZjDSdSp0/h/p2tfZyKG+NwU64JQB6BTvfbv7nX3rnRnEd13unVPe7Gve931VrQ+g83Z6Lto7GehgqcAH/DMWKcC5AYJ3AHRUdChD46gZW1V1a2UFqzlVNhe1NndNW4u31Cxv6uDUiBJxGKh5FUtbVkimWI7SD3t1FnA26BS2AaVoa/q6A0lhXMXtygF5XAaT+xnUohyUKAygaCsWtlSvA5BR1C4ZwAdwlc6kdPjwYTs0AqBzuPyTP/kTI2dMTk7aIk7hnbHKvJPPOzsXcmm5tuHhEfs9DlaLS8uaW1iy7PNOIGyZ6FiTA5bt33/Q+uLg4JAefeysDh2aVjoT18LCTV2/+rpef+1Fra3eVr1a0GB/n4YHBjQ6NKbc5pY2V9cVCQY1OjSig9OHVKo1tbyZ02vXbqoZjCmWGVFHGUUTI8oMTOngsbMa3nNM22UpnMgq0TesjRxqS4BLxqODfhyA7mzbzZrfV6D7ALNZTTCt+jJ1+pezBroDoHvAsTdOd4BxH0D2rA6cZbwHo7uEBvca3muxCWr5BEk/f92uj12DB5z7mLIvCKe/mf0uNr8hA67YrzC+i4W6GjWUfW2zybZNZttL2Og4FbhPFDFA2FPXm5U7BCPskMwC2sub7rG9NQDdRLfehueHwHN3bNxZAwxwdGC/0Q88Vb1Z+3jgv7G55SJDbLtranOPsWi/7+7f1NAOpXfzYLdloKCpuQ2ADCqeDCmVJN+c98WRCWBgsratrRNt0DAiTjabsYxm7MkB0W1eMRKB22Ta3aHqhxEDi9x7//xoEk+47/LfPft2P6vI+oy1Z8dZuAfImm/bR4U6BtDaNRuAztNZuaf6IOs0tbpZUjoZ00Bf0gDoSqmmYq6kDu9rLq+Za9e1tryswtaWkUtK+ZwWb982Uk/ErOSkwva2NtbWnBK509Hm+oZSiagyqZiigaYyqYgGs2kVCjmzb+f9NwvtumcVHosonSEL2ZFmGP9kELc6QQ1mk8ZKtxy9hisM1BtNY8mmUwlb042EZYpWB8aNDA8pbioFrJayCodjqteaNgehOgcQo21jRI7cDaBbnIpv4c6hyo25UBAwuq5Wq6Zg1ynQyUDHwj0aGlYqOq6D++/XyRMPmeU3b2skFtRFAPRLLypfWlattW0K9HC84ynQW54DinN+cYe6uteukE+cnZR7OvW5jZ+7LdyD5Dm7w5uz5neHO+zEnIL9jgJ9CAU6pAfegxp7pJLKlYJloTeaFQ0N9+vI0UNG/ICwaIWNZMbW3HY7oHKxbsS4aBS3GZ4xW/8B0Pv605o+etgyscvb66aarlTrev31S7p2c17b+bIe/+BP6ciRo0Z2i6ezRn5qNZr671//lv7r3/ydFpfWbK957Phxvfbaec3O3LI1iL1AtVo28hFjBReN/myfFV0AUhPJqEZGyRXF3Ydnx2JvmHtQzzPOE4molpe3LXtrcDChMCQFe11s0yJmJ3bmzBlTAz37zLP2N4lhcFnoqLfLSiSCyvYnNDExpkKxqrm5VUWjTYXDzvPCxiLkBezqrQjEvIB7AUMbZrkH4kIMtNgIVD2s60HSETx3CrLIpIMHJvXBDz1ie6e1tXUtLi0ply8bqzsOERYC7PCI5ubXdXthTTFzm4goQj+PJsw9CmU2AHoimTYnIOY61m5U01znyMiAHnnsET3y2GOq5IvmHBUlogm2eaNpY/nWzRnduH5NNYqhFqHSVJMohWZLkRAOUrhPSOFgV4P9GR06eMCIBxBhlpbW1Q0kNTC8X6vrOZXKNeszrBtE7tDuXFOtXtMnfu5TeuDsw2rXarp57ZrIk1zf3DCVDfsL5mH2Adn+fvsdc3vC9UYBVasN1Wst2wMQrWQAehMAHQJezQgPzm6AgiOxI6jy2e84NXoqnVQo5PbKkAchFE1NjZv6fX5+weakyT1jOnbkkFZuzxmRoC+Tdir6Ytms55i5aedEEgZ9UH/+zDU3t99DFu6cn7BcR4WODTtrDuMLQAMLdtqXNu0F0P3Cea8SjT6EQ8C3v/1tA9B/53d+R+9///t3APT38rF69952W2C3Bd6iLOkVJfmuc6dyB41e9elPetv5oKFfdO29x97P2TsBJpIBDpDMHhYFNupriEa94JwVpT0Fqb9e9IoJ7rU24xpd/Ipbw+9Wh3I/1BRYa/7+7//ewFT+z/0DhmLh7j96AfQ3AyzvtXu/+3p8G2DeL9qDfQnkAfalfIQ8wFpJHJW/N+d3AIYBz1FY+zVFXyTQ+973AvP3Qp+4m/hBzcgiFjkflkpm3Q9pgv0bgLo/D/h9nPbrBc19ZTtt5wNVfmwgfQPHhg9+8IO2v+jNDv9xtMW9AqD7Sn9ERtRZCoWinUuoLbCvR8RAm1Jbpp6CmtaAaIjciIYQdFhsnKulAALxOrSzU132CB3ehQFHLYS6OaRb6t0oU7k+yKm4dVHXfwdFue/CHe/+yXejBQyotQlIVtNmrAC8mhCs2dBAf9ZAU+dyiAW5EwgxPhB64ERGfRzRiU9EARxmbWcccZ7nbPt2ADqEbx98R0jou+syh65vrKuvb8Dq6u/Uwycq+WI4MBewL+Y66rvM4eYonIjb3EHNzc7f3a7FJtIuYFW0ha/KBgvz8+Op4yFuAGQeHMxarQ13NosPjEW0tr5pAl5X669peGjA6rXsD/i8XHHRHXcTFHrbw+FFrjbnu5aa6ES8rzj3IawFUH/zh78WWWQfmJthlWUnmkjhLg2egNC36u1f+XsIG8BAqC049f7u473cAncB6GcODnYti5b8P7IbPQvMBNaI4ZCadYqjztqwvw97wqZZMMXicSXTKeXznqU7YHkgqHqjre180TKnKegZO66DPhoQGOUNBSzv70VRiGfd4t6is1bt+2AcBurHopqa2qcTJ+7XBz74AQPj9k3tNdYu7M2//du/1fY2lp7b2ljfsmJ/p4WtgsutYACMjowqnUobgAG7CJv3sfFxpw4PSLmtLRtUH/3oh5XPb+m1c69obGxE95+8Tx//+MdUKhW0sDBnG931tXXlt0sKdZPqNoKqFGr22ihesNRk4DHhDg+iQCcDNKTlxUUrOlNoGxoctAz05aUFra+tmGW72U546kssL9dWV60IB+hoRXIvmxzAuVSpKo+1dq1uoIzz442YFXu7EzIAvRMEDO+1b3c56J1uxAB0nvZ7AOje78ss4F3BHkIAINaOktHAIqf6BEmybA+73q6qtYqpzwHReW8B1s3uv4826XdqL6xzw0nFolnFIhS9YXKh3OS9Jr/aASYUjgGoDZjyAHQDF22zR04tzEPYTVSdKcyGTaGMUstsRJpSvYYSNqFSoaWr12Y1MjSqo8fuUyabVcsD0PuHhyxTNZ6KmZK/Uq8qRM5xJIi7vUKA5z6AHu0qYOC5A9ZdRrNTyXYR1IJqeeAV1+kDKzaH+srzno9um+p/z6li3+zhg3S8PTsAOhgjLDcsZj0Ldweguzxps8X1AHQK8/wMS0UCIKXdkBoVdUvbKq7e1vLMJW0uzKhZ2tT+vcNKxSnmF1Qqb6vVbthCmdvOKZ/LK5GkiOxskiCfmC2LEWlcXlIsSlwA19CxRZYFdXho1A6KgOHve9/7NDY6YkSS9fXb2tpaMdCD8TGxZ8LAxAMHD5htGQvkwsKC/uiP/sjsXx944IwtYDzZoECWYbwDuEOMoaDL4s24Y7OysLikm7O3tLS2bQo/XDKYC1CAHT1y3HJIJ/fu1eM/9T4jyKTTCc3PX9Mbr7+sb3zt77W1saxMOqYjh6Z18sQxPfrQQ7p2+apefemcqqWajh05rk/9zKe0vl3Qxeuz+vK3v6u1Qk3NQEJbqM3DWfUP79ephz6sqUNnVG3HFEtnlerv1+ztvEo1KZ0dsD7TC6CbAt0H0A1L9oBe29SREc43vc89i3LL3fFUpWbl7rkf9PYnm9c9xbLxCHsAdIsbMKDQ2ZkboOz/sv2or/x2Nt6+INuuze/IpAM0OLhVFAowHuOKx1yWVm67YcAfm8FoGOWa20yh4Id5ghLYrtnB4F6+NABSSOFoyMBQbM7ZMwLKe2RHl53uPX1TaP+yjW+NMtjxDlw7eoTJnaHmKegt6sBynN2Gj98lLsKAd2f2YO4FzDcA7dy/pwnfmaMAYIh3wE2D+8SpBDYiatt4AhVpUPBLanXsx9h0l7W6tqKFxTkjhzFHkvfNfJlMxhxhwEhWzl6NzSQHXm7Yzz/3XdwNVDcFunsPceswy3fPwt2RnTwAHRt3+7ylbtARgxyAzhodUQQAPSZlsm6+KTe6ioUDioe6KpVxmqipzAYa8LHdVXE7p1K+YMD5yuKilhcWzF45EYkpHomq1ajp9q053bh2TdFw2Agu2Co3qmU1a2VlEkH1pWLKpuNqNLA/D1gbcM04U2xsrtsaA5vTWZA3VSwVbZ/AeAd8pG+hms1m+mwegFhGhAqOM6ViwcBN2o3XNyLdwIitGewLkkmcYYIqlYgJiZpaleIDX0unMm8BoLuOcycDnZhyLwO9wx4pKrXjajfSiogM9GElo2MGoN9/4kFTNXMvkWjAAPQLl15SrryyA6BH4h0FzcK9ZSpwI3RRfPPuFQIiBxID0L0itAPP/YK0Y7fsrB0WLeKIeJCinDvBHQCdr2f7+4zo5/KNYQU3tbqyZLb06UxC6+vLqlSL6sumNDW9V+Pjozp//jVT2EJsHB4e19DgmAb6xxQKRE3py1zL33GZYl2lsintP3NKnWZNGzPXNDg0ZOvu9Ru31Gx3FE9ldOzkGVOmV4tlJVJ9isaSNld861tP6ktf/ortdwYGhnTs+Al985tP6sKFS5qemjKHg1xu2warORuVaxoc6FdfX9JUxuS3k0vFvbJOsX/lcMZawngBWGePuLSUN8B8eDipCKSDdsdeC+t0rMdRubC/+9Lff0nNRsPaC3IG7gmLS4uamOjX0aP79OhjD9v6BBCJzTzFv3Tasw5vtLS9XbMIn8HBpKmsy+WGNtZrisWldAqXFRjUASUSETWbHAQBbRPWh+n/tar0wJmT+sIX/gdtbm3o2tVreuHFF5UvlAwQZ8+NmxP7Iizd87mS3QcgcAIHKdbvdsfAdNtThSmqOea8OzQGDeQeHRvWJ372Z/XEz31Ka/O3VdzaNkeZ8dExI5hcu3JF33/+eT3/3HOKhSP2PhSLeZULVTVqDcVj9IOwkhzAW3UlE1FN7Bk3MgJ7egD0YLhPYxPHdOPmbW1s5W2O4ME+gnHPuWFja1OHDh02BwD2wWvrG1peXlLEi1yiKMt8D6s8ncnYHpG9oysEwogPqNNi2OIkELe25SBfrhTVbACgQ2bowiG1qALeG+bgra0NGzP7p6c1zr59eMjahcP+1NSUZde+fv68VtfWNDo8rKOHD+na5UtaXlhUtVLZcXFhj874bXc4+3DAll5Zd3EL9xKAzpjgTEWxgr0W6yHzLAV81F3Mr3cXVHuVhb66nILKxYsXLd/1xRdftAx0FOi8zm5h4b1cVNi9t90WuNMCvoqnd57z5wjmGs5qzPN2XvAI2D/p7cc9+04cgMe++tYHAk1I4p2jOeP+xV/8hQHJfP1XfuVXjKzEvqL34QjpHTsX+wVuXvtenUt9ooB/fT6pwAc1+T4k+JmZGbv/y5cvW5tx9seKm5hG7rXXraQXKL5X7/vN+i77X/oA/TufJ47otjm8UDulDSyazqtr9N4v98/aS1+AUIGIAJB47969PwQg+KpjU0j+CGDhxzW2/PeqFxT39wnsub/+9a8baYJ9G9fPXECdiL0H7UUtz+8r7Dd4HfoH+0F/DPCRvTjj5eGHH9b9999v7UUb0t4/jqiYHweATvQQDplWe6Gs4X/03kwHTrnIUu4ZMs5f/tV/MeIiZxNqlGyO2eOzP6dwwnWP75nQL/zrf60nnviEEXD9KAXchj77y5/V0aOHDSDkPOTvyf8p/WcHlqce4xWPXOCkJ8oQgq8fBpu8QEoXvyfpu099TwcPH9bkhHN1evXcq/rLv/wr26d+8Ytf1Ic/9CFzIb1TkOopYHl/xv1Fz/0QOz3Isv7Xdv6+rwzxi7pegcvPUfynNMDu79xzLfBW0KZlWHdxlktaPQCS9+zsjP7sz/5cLzz33I4LKgIP1nDGEY50iDp//dd+TQcPHzTy+MLSip568kl975lnDSs6euyYfukXP60PfeQDBjjveMO7imtP7+9qZmZWf/qnf2oRF9R9iCWrlitGhMGd7/d+74uGW93xL/XiPt+klZ1Ay79b9xH3TvtdalaOdm7YgXM1dfVFi4EUhC8X8xeOUcdpavbWornvMXbOnDmt/dNTKhZLevnlV/XNb31TF15/Q61mXSdOntbnf/u3dOL4ccOpqBUgLHry29/Vf/y//qPN4xtrq1Z7iMYhzLf1a7/2b/S53/icne/B6CDJ8DlipO985ym9+uor+qVf/Iymp/cZ/mMOkNSme+dEb26kRnbr1i09+e0n9b2nv2fRr6fPnNETTzyhU6dYJ9xr36kX7+i27EvERxM99jd/8181d2tOD589q8989pd13/FjNieyviCympmds70b+BYYBSIoFO+8q28H8N9zA2L3gv4JLXAXgH5w1Fm4kx1aLZeNJYJapFopq1IsGIgOEIztQjwaMwYGG0AUGaEIOaVklnfNYhPFJ2oLcs1T5N5Fwmbpt7G2buA1VqzGTGx2VKnBhutoHwrYRGRnEwVLzlf4sSk6cvSoWXeO79mjRx59VGceeMA6MhsFgDbsG5mc1tc2Va8CeDDo3SLJQE0n0zbplYolY5LwORswNmsUVgu5nBWsyTsv/7/sfQd4XOWZ7ju9F/UuWc223G1sbLoh2PRQAxtCSIWEQLKBtE1ZCJ1QAmRDCCEQCKEYAqETwAaDcbdxleUiN8nqfXo7M/d5v/8cSfHN7t679yYBYj3PPLKl0cyZ//z1e1skhN27WhAIesWKcdq0JrF0Z0Ht4MEDSCfTcDu8MGsOmDJWIMPCHPPjmRHvkXwZDiYWte2SCRnA4EAfOjsOye/EstfCwj03z2QL0gqVYDA3QVQdceNCVo+yriCYotEuU1PKHKrs4iwUJ5KIxJOS6Z2iqjNHhYwCytM5PTjb7ILZ6hILd7PFpUB1oiO0cSd4DosOwDtgsrmkYC12y7IhtymFL1mKVIWLvTAXAAV0Swa6xYTunk4p5DK/nNdPNRcV4WRlebwemTBpl0prdYuFAIkHkUgC8URKiAZUhfF1qTbnZ+b8yElQsYayokzkxpobIB5E+FrMXuX/WSSlLafH45Ocdaq7IhEqoKwIh5M4cOAQ8vKLUDuhHm6vV5S/dEiwUI1FJpXXLbnnGW7WiF5aczA7lArdZM0hZ8nAbM/B6jDB7mJeMMFzgaQk/5yqLtrsCoCuq3kN9xbdAEFAt/FZ5wY5SYGAzONQClo1p495dsvfEyAlgO5UtiXimqLbWIvCVt/zKWAS+v1TQKju9i1ydC2WgNtigs9mQnygC30H9+DAjs1IDvfCko6iKM8Fnwtw2dmeZiGRbN+2XWxUuIGWnJdMRg4yinVH1wha9ZoEXKRKLB6LS5aqynp1o7ioRDJdD3UckoNxeXkZYrEwurvaMDDQJfm3tN4PBAMoKipAdU01mpqapE9QDbVm9WpR2OXl58ln5waHwARt/tkQLMJz/JIRxu8ER0j62L+/HTt2tmIkzE0QXSzYlwhmelFWVoGG+kmY1DQVkyY1yIJcUlKIgwf3YNu2jVi1chkioUH4/S4UUDFXW43j5s/Hts3bsH7NOvi9AUydOgMnL1yMtkOd2LF7P1Zt2Y62niEMhNNIpe1w+UpQWjkR9U3zUFrdhIzZg2TWimTWjAxdICwOmKy2Ma2oWJEri/FRBTqzvXNmBf4q/SiyJk3ZRuvqZEXWUIpSpSLXzwTjVKj6rmnscDFqSa6eK+o73cWAT1J25vpRZHy/FdzQANMV+M3di+qPVMQqq3Jer7K/pnIyJ2QmAuniGCHEjhy0NN/DsHA3XELGbWiYm83sb6sCdKg+5zxDgOMwZ6RxC59u665bDUlb6sLCUTt3o510YotYzxtkkwyV5kTTdWW/blUkxRqxgFdKdRmzGj+HspSTDaaN6kI7kmk6gqRkzjJy0zkXEkQikK7GL4EUTdYTKnw3bNwoc9vcuXNQVFwgQB9BHG4QWTjLz1c2woODLDaSZEXwlGC+3l+Yf85ZnHMaSQei/FYuJ8pJnwp5zjEZsZqnWj6Ty0gWOok5zG13uu1weRxwuM2wuQC7WwHoXEKoIhd1eSSJWDQum3mqy2klbhG2BclqaQz3D6CzrR2te3YhPDSCyPAIBvv7EY9EhHyX07LibFNaUgqn3SKAWm/HQVhyGeT5uSY6RJXf1d0pgCv3GnQl4VzA/PbCgnxhfxJY53rAdZDzPucnfn5ukuMxBQxyfaCjjQLPNTgYKcKbxpx6m1P6rdi0M7qExCONhwZaT1uVRRTbk8QOfUyJQbQemzCOQaJHBfCeEMBOycNmcUFLOxALWeCyFYt9u9tRgrrqqZjaNFuNZ+mYGbTs3IjmnRswFO4QAD1rjsDuInlLg4aU3COebVj84JtJNp0QJfixxtTn7E+irtYV6Ma+Qa5ZwH2lTOfcaBSWFKFAqdO5zgfzApgwYYKMOa7D8VgY4fAQhob7EYkMS8Y3CUdVVRUyJp997lW0t7WjuNiHkuIyFBeVIz+/VDLgM+mcOHxQhc41gwr2tJbCrLlzkE7HsX9PC4pKiuW4dmB/O5IZDS6PD3OOOhoFhcVycLUzisXhFpD3lVdex1NPLxHFutcXQHVNLbZu3YbOzi5MqK6RPQHfp7erW/oG1wIC3Ow7yo6be1LmcWmyJykvLZO9a19vr4CthmJqZIQELSrGGa2jbMhJ8qSSo76+Sop0VJ3vbNk5+j4N9fViZ798+TL4A07U11fi+BOOkTWqdc8e2Rezr0l+mNMhfauzsxcFhfmYOXOaFLx2796HnS0HYDJlhGzDfSuJNVSyl5SUSfQM70nbwQPYu7dVollI/Drr7FPkvtMifNXqNejvH5b4ngkTqoWMVt/YiFWrN2LNmo1yOM5oJqTSFsQTnINyQlrzB91wexwYHIzKXOH2WGW+IwGoqLgQc4+ei7nz5okDSyQUQSKWEAICnRSat2/DQH8/YpGoqNGT8biQjyRig3mK6QRsJODQ2iyVgN1mRlFhvhym+UVCUTbHvWkQwyNxJNNZIbTKPiOtImQ45kkEIPuee4+q6mppW5Jluf4nU8zV7JczBg/G7Mds877+fnktkoqi4RisFhdsZodeEHQLObanp0siZbgP8XgdKCgIYvqMKUK46OhkHFSbzD3z5s5Fbe0E+RuuS7LXdzjRP9AvBfHm7c1yv+pra9G2fz/2tu5DS/NeIfxQzc49HOcVFkMdDkZO2PD27iF9PfjoWLgbtrskQBrgllHIN6xRDy8MjAfQjd+NB9BJcCaAPm/evCMA+v/gmH7kT460wMexBcYrpcfPEXJEMZlEtWTMMTwrcs3+JHwZewlVt2H0DuslFIJwb6lc8wwQncTyV155RQBkAosXXHCBiENYlzJsqOV8nVGxTuOV3H8Phe3/9H6MV9obn5c/Gw+gEzBlTfDJJ5/Ezp075axD9fl4AN1YT8aD50b/+Z9e29/y7wzVPd+D164cdBRgyXvX1tYmpDu6DpA8wfs65tin7u/4z8z/0/GI5DWqz8844wxRpPNnRv8w2tfob8bnM+7BPyIb2rhfxrWNH/9sI5IHurq6RIHPz8++QMCDbUJQVBF8lR3weDv2xsZGIS6SVMD9CPd35eXl8uDPOMaM8Te+Lf9W9/zvAaCnU+r8PlYX/Eu1jTiwpVOjgN7OnS247/778NKLL0p8lfyt2aSiiyS7V5PaE+vTV131DXz/O9/Bps2bcfPNN2P9uvVYdOqpuPWWW+Sc43F7xfGUhQQSR6n+ZoY63d2ovgz4vVJv5D3kXM58YhJFObfzdySO0myLUF0inUDQ5UQ2nYaDNW4qWrJ0GXQikzNhYCiCYFA5yjEqzu22ITLQi9/85iH86bW38N0f/hinn7ZIao8rP1iFG2/8KTo7OnDXXXfh9NNPE4Iy6388D7A+zzoI24z7dTqLkqSdy1rl5/HkMLRsAn5fHjTNJuIP1p8t1pxkM+dyVqSTdLbLwelm3nVKd7P6W/WkI6/792gBg7ShwGepxv3F26q6CcV6rAkxyzqGfXv3YsUHK7BrZ4sCdM0WmbcoyNze3IwdzS34+je+jmv/9TqJKx4ZGsZvH30U7yx9B0cdNVeIT+s3bEBXZxeuv+EGHH/i8fB4FNkjTsc1RoWJ8CsBLZ3C5k1b8L0f/EBEIDUTakVQQHdc1rnqGupxwUUXorikCKZcFk4h0UHwI+IlqSRrhCRrKTU8y5kkmVPMmoUS1thZz8vSmTWJnNmEFDEss13qMqyXeRxmWLl3ochSI+E7Ck+eQ2ITX35tOTZ9uBlf+PwlmFBTKSLJN996C7+4/z/EEbqyvFI4Kls2bxUh5TVXX4NFixepelsug+eWPI9rvnU1LvnspeJ0SHEbsSVGyJ1wwvE488yzxBWOEWcUH1F80Ny8Dddff6OMz0cf/Z0IaRl5TByS2I/SShEfy8JupKc9ggAAIABJREFUVep3tvW9992PXTt3Yd48utmYsW3bdlkjPvOZizBv/tFwSZa9mlfpKsv7Kjb0mQxWr1qFh3/7W3R1d8s9POGkEzCpqQkdHYcEvJ9/9NGyX6Fanns3uuhcffXVaGxskNdkrUe99pGvT24LHAag1xRac7RKpSKUeecsdk+e2CDqmpGhQckiIOuCVipUk3Ey4gaQxU4WcAmGKgDdgtKyChn8kyY3wR8IIpPVsHLlSuzeuQu9vT1IJmj1mJX8V1msMma4nASBFLBAwJX2zKw1R2MxYWnW1NSgqLhYFDQKQJ8tdu8rV67CY48/LpMQFWlDg2EwglXLmKUYykI4wXMWglhHDodDAhiRBGCoKjjppJNxKXZR0RSLhtFxiOpA5q97EAz6pBgWi0fEUpoKtnx/PqwabWhd8DhoSa4yRZlfzmJ/dVUFYtEItEwKXrcbodAQBvp7hZhAMgJBkFQyIRMNLe3lkCX54YpZTIUMQUkWgSUrAlmkNKX25WYglclKjnsoGpdHPKWJra3FpsDydM4qlu2Sg07w3MpsXj4IpKtJU7TJkkvMwG8HzDaPKJG4UWLhkUpKyRJ1UJ1nVjaxWeZycGNLgEaxltoOHURff4+QI1xuZmp65e+o3CIhgxtdt8sDq82FdMaOeFLlppIIIBMYNzkmugUkpF1Y+Gch1tgERcJhXdUMeZ1gMB8OOxXnFnEqYFHS6/WLapCWp2GqgVMmAdA7OrsFQGd/ZJHe5fbA5fEiTUUeVV4eN0zcNBHfsuaEV2DRAfScNYucJS0AOtWZDrfKCjZbyQolyKFJUZx56KN5w+Pzp3XAW8BzFVesLKBVZIh+SBjLYP4La23dUpvFVwJdZIEJoWQUQNdzrnUrav5c8qtp9aqpLYLSFAM5ujCEYnCacvBaTUgN9aD/YCv2bf8Q8cEeAdDLCr0oCjpRELCjMN+H3t4uvPbaa5Ilogr4Ki+JBxNaHvP9FFOYhA9l/cqNNHNcebAgaSU/L182G729vVi48GRR8ZE00t6+F/19nXA6FTjIAxMXRh4SqfIaHh6UeYIHK7oTGNm9tFQNR0Iyljl3SCawzQp/wK9HNdC1ICuWqb29/Ygn1eGDgJw454BZvAE0NU3FvKMXyHty4a+prUbrnhZs3rQW69d9AOSSqK4qhc/rQmVZKWZNn441K1fj/XffEwC9sWEyjj76OAwMhtDe3YcdBzpwoHsA3YMR5EweBPIrUVk7FRMaZ6GoshGaxYtwIoeRWBruQB4sTifS0h8UeUIUrQTAmCFOYFpcBkiOMMNMoFlGHHsbNwwqD1wILBYFno8C6GqHqCzRdX6hbliuOsLoptGwcDeeO7bMCUhMpbW4GuguCTqAbADoJGvw+vhdWZpLOPuoIlzwOv69ZKaPA5tTijTFfprVCKBzTlEgL/+hXC1U5jSBPAHR5TMakRAGSUXv+0YHN8TworJVD/WauiuvvCZfx4imMD6XGpfyeQVf1e3adRBV2S7r9AJ9DHN6Yk2MhABV2KITg0lAaK5HtAxX2WIqy10sbwlSO0kIUNnSAsyKbbCGDRvWYyQ0jLq6OgGtaB1cWVEs3xPJNIJBkqrMCIdVPjvfS8BSrjeS10CihXIh4OcjeD6a2y2qbQJnnFNp367amESMnIWOBlRCkxRkhcNlhdXJaIEc7F4zbG7mdMvZW9olFk0iEU8gxc08yVVWK1w2G+wE7Gl5RRCttw/tBw9iqK8fQ/39GOjpFfv2of4BeF1ucV6prqyC22EXBfr2DzcgGQ3B52H0iV8OEa17d4v7hYrroAg4g1SGewKvgOw85BDgIUuVhSQqnak8HegfQmgkLLOex+uVfHMqqLk+UU1MIoDkw5vpLsD1hkUafjh2IvV//pxrijh6cAzqALoQlnQ20miSiVg+Kzt/A0AHUrBbPcgkbQgPAR5HCXzucngcZaitasKUybPkPYQOk0uiZdeH2EEAPdSJhDaInDmqyAv2rPye453FB6soS5T7B90PeA2j9u1C4hhToHOm0C9+lGmscrkIxI8pjDmvcp3l/MnPQBU67dPZvzIZRjFQJdSDffv3SK43QeSmKdNRUUGioxVv/Pl9sbCma1XAT6edAgR8hWLhnk7Tzot7LmWDT6CSbiNNUyYihzS6ug7B42PxBejoHITdaUcgL4jSkkr4g3myJhcWlsDrC0LLmfHmW0vx4kuvCOBuszllHZe1Ic4iTlAs07jetO1vk5/l5/vFDYf9VRyApCiSUc44TjtKiosRjURlX8mDJ8eycsHh2OU+zgSb2QTy4jIZKsFdKCoiyYuf3Y3QyIgikcGC2bOmQcsksWr1B0KSKS0rFBCWc0PHoQ4Ze5ynGeNDu0HGFPGAV1hUiNmzZmNP6x60tOzC5s3bBSSn+pl7yfyCfNTV1qK+oV72qVxHd+3ciR07mpFKZVFXPwFnnnGSEFhZdHz//Q/Q2zcIk8mG2roaOWw3TpyE5cvXYMUHa2V/zTUwHMmipLQSXp8fGY0ORjFxxAiF6RSg8r0lXsJmEQV6TXWVKL85tnhgpYU721xLa9i8aZMQFdxOFwYHBpBJKtcajfM81YVaAk6HFT6fByPD3HdnUVIUlHmOc1QiRXt2FrRssNpJcGXEkIqBYUGO+0aqlrknINObbVBVUy2Tvyi8qb6hgj9G1wnuNUkGYFxSVOzdJWuee/4RsuA9sFvdQrTh3pSOH3193RgODSKVisPjcaC8ogTnnX+2uC40N2/F5i2bpV+cccZiTJ48UZwX+F5U9vB96XzBvQ3VAj6vTyKmON+17tmHdeu2yL6e44nTDEkRsVhaRXXY7XirZUCtxh8hC3dej6H2MsAew8bTKE4bO4Xx6kKjkHwEQP/klguOfLIjLfB/0wJ/zXZ8/N8TZOE8z+dJfcCtHFo+CV9iBauz5MdnPBvqcf6MdR7uP1asWCF21lzbzjnnHCGQc80ziI48bxs21wYQ+1EGz401RPaqOhD61xTon0QA3QDEjToJz368d4bKmkQBEsrefvttceVjHcMgRxgKckPZaLgO8DUoYODe88wzzxSCBf/NMWOo9I19xPixw9dlH/yvrGr/VmPtvwLQ+Z5sE4mhjETkO8USJBbQtYYOn0abGXnAbBt+juOOOw5USE+ePFn2mRxDRkzU4Z/z7zFG/l4AugH0qAPnX4Lp3CdLDKLTIfveQ+1teOBXD+Cpp55GKByBmbZ9PMsweol2xPE4TBYrSsvL8c1rvolrvvENIYASiH71lVdw5umn4/HHHpcaisSYWa2IxuPinsD6nDjh6WIWIaiKm5OKT+M1iHKXcX1ifR2DL88vWu+RWBhFHjfCg33w0REynUYmS8e5AuTMZrR1DqK4JAC7zYJsMoPIcD+2b1yDH/3kBuzv6sMDDz+KhSctlLoAVb379+0Tsd3kyZNQUVYmZ3u6jdkdDhFSSdxpLKZUtbTOzgKRSBZmkxVePzkBMeQ0nomYs+yRfXg8EUI8MQK/rwg2irzouJeIoLAoqGoFR74+1i0gdbLxIrXDxpJyAGFNNqsT6xWILrWERFwqLywrUtzIaNOHHnoI7W0d+OmNN6GhvkGEGy+9+Ap+8/Bv8YXLv4gFC+ajsqIEu/e04sorv4mp06bh3v+4D0XFQXGFZa3cRbdLSw4axzGyWL78PXz5q1fg7rvuUZFlGdaDrFLvNVntQry32knwSMBptwqQnqO7p80mQhXib4xmc7o8IiqMJzPIMkaZ70NVeSwuLrR2Tw6axYRI3AmTyQ2YkjDlUvC7TbDwNdM25DQLMrkYcpYY9uzvxiOPv4TS4lJcdeXlsFmAlpaduOXWW6R29u1rv43aCRMQiUYlkuTVV19Fh+6wY5wLb77lFqxesxqPPPqoPI8iF44quirzOZMmTpL6KTEdbp+WLHkWjz36iMQ0z5k7F4899jjyC4Jw2elq5xCyjDiNmohBUKTgkDVlyTPP4ZklS/Dpc87FqYsWyTpIsccjjzwq8X+f/dylKK8sl5oMC9QU/rHtWNvg44Xnn5drXHT6abj0ssvkzL52/Xo8+tjvsHDhQlx8ySVwOjyCefCzLlmyBPX19bj88svlOsZHnH2sB8yRi/8vWuAwAL2x0pcj4EklRTTCgpMVFSwYMds6GoHH5ZTCOVEV5hzwwY7CDZDYK8cTSiFntWDu0Qswf/4xOObY48RSMRQOCdN27Zq12LN7NwYGRgRsZ45gcXGhdNBtW1vEhtPnd+Poo+eJ2ocl6s7ODimeUdXOwjgLrVOmTkNdfQOGRkLYvHUrlr6zTAYOFXK0v8xqVnkkqCYy2+B1+2SzxUUyHArpeTAKQGceKpXVLKzKw2FDLBoSxTiL9lRwhUKDYvXInFtuGMh0cdndcJvd8Dv8KMorRiwSkRxXtksVVetTJ8uCTjA+EY0iEh4RAL4gP0/lRGgakom4WJizICdEQbNVNh5KbaZ+TzCGjBbO/GmqtLWsemRyiCZSssiPROKIJjOg4J7q8hyt2k200mcOOkF0qs4JpBPw1MFzE5V7nMatYuPBjHSz1YO0pjJEOekQOCfz0CVZplTxyvFIPUwETZOS/UkF+tDwgBRTFYDukcmJai8yA6kQphqNsu6RcAb9QwnE4gqEpUUzsyMImNM6loGgEhWgK9A5IdFGPDwyInAFWZHBPGa1umQzxA0blWp0PCBRgsVvqttpfRqJUsncj8KiEukvbp9fwHOC6ElafIIKTCqCAc2kweFxwOa2SpOJQN+WQ86qFOhUZDo8KieYdp8KPs+K8olZ6KL2M1TostFVmKUAhKMP3cedKlL9h+r3VLjqlkKyiOvgjQA6YxwHdVAybFgIpij1sLLZViAxne2ZRyvP00F0UtEy0SSyMZWBbk9FEek5hLaWreg5uBuZ8CCmNFShrrIIVaVBlBbnC8jx7LPPykFPKQVopRyQTTRtSrjoMC+YP+fmnGAWFzC+K625QiMhsbcxGNYnnbQQZaWlCI0MYc+eZvT2dqC0rFj6N21fqX4k857j61BHO3p6usVWWAFmIQWkU+1rtUqf4lxFtS/7D8exEeEwMBCW/sfM2xSBkWQG8UQafX1hDA/FkM2ZMGPGTJx8yimoq6tH/cRGNEyZjOatG7FmxTtYu/YD5Od5cewxc1FUmIfiwnwUFxTizTfexCsvvYJENCmRAE2TpsPtCyJjsqFtcASdAyH0DscEQA8WVqKmfjomTJqF4opGZCxuRJM5hBIZuDin2O1IEaiW7qAUonL/hZVrFnBaqacJoHM0EHAjaWMMQFd5YGY9ZkEp0CUy21CiC/TG/mHkIhtrwbgD2KhFgfqdMPlEZU0QTvUusX7Xh70C0HX2R5ZrwZgNlzxfcsJJANBNuHTbdFFr0yI9TVUi3UEIoqssYOm74wF0Uf8SKFYEAQGE5f9UkhJU10F0sZ5XQLrhzCWFGgLoAigqpTiVkgoIN4BllRtv7KPVNZN6qBwg+HySMKiqF7BSAFbVOnw94zbxsyhVvQKmSWogwYh/y/fXG2c0R4zzOsExXj8/lzoIa3C6aFcew6GOXhw61I5kMoqTT1mA4uIiJFNsJ7o95IRVSit7/j3HnLoWbp716x+Nv2b7K5ULr4EELDqXcJ7iJprAvNnOzTgjKPQDufQDIGvRkLNq8BXY4A7Q2l3lF7O1mCHO3GOyXbkPIGvTwYw03hupimShJVNIxmNIxRNIRmOIhUJYteIDvPXnP2Pq5CZMrG/EhJpamLIZDPf3Yt0HK+Q7XVrIWKdCuKunAyOhIVkXOY55vbzP8rNETNpTuWDQWpuguktsmZk1TLs5Xo3b45V9h2S/Z1JIJ2LS9lx3PU4PnJLPzYMDwWMFpEsOte6+YCjQ9Wlcn2cNFbrA60JIUEVSphtzJaECPa0U6Ck7IsMmuO3F8LnK5TGhugmTJ06XiAP+PRnwLbs2YceuDRgUAH1IAHSHxwSzTRsF0NlPrDYVj0EkzogWMPLLFZA+lmcuALph4a47URjMaoJ5sl6ZTEJWEPKaXak2CDRT3UKyhpZNid324EAvdu7aDrfHLvPCgYN9KCnxo76+SNQNtLsfHgohneJAt8Bh9yGXpRNQFuFwTCdJuuResR8H8+g0wMNgDrFEHOFIGgODWUyoq0BldTF27TwoV19aXow5c+ahuLQCXd192LBxEz7ctAX+AOf0LPr6hpCXHxT3EgK33IeS5NXR1id7qWDQIRFDJN+QJMW5IxILIRFX18Q9H4s/XLPIoo5FYwKEyhyqF+vEiUKU2CqTmwUkkhfZDvxdMsl9khn1tSXw++xIJNnHTHA42f+csh8liYvDkPufsrJiFNBFwe1Wuewugrjl0jZ87+3bt0t0kXJMsqCoqBC1tbXyIKG0q7sL+/btlcfIcAqTJzfg0s+dJdfc2dGFt5ctE8Y2Fft8PxJQff487N13CAfbGElil7mJjk8XXHihFOq5tq9Zux4bP9wkUUwkB7BYyz0d+0pZWZEUtLhGDw0Mwe1yo662DmUlpdIX16/bIGQCul+QcMu+SQu7nu4hjAyF4PUwxiUgFqQH9neD1nfVVUEUFQbhcbnR3TuMkTDXaDvKK2vhcHrFVYBqPPZZXgtJB346OA0NSsGMeyyDfEilOfuuqJF8PjgkKiothBLeZ55LqJhhzIPN5ILN4hTSEa+T8wGBcxII4gla3/PzFuJb375aPvf27Vvx8iuvy7257LLPYMbMKVK4bjt4UNwLqPrp7x8UkgRZ6MXFJZg9ew7i0bj8jNmmBtEwnkwiFEpieJh2mMzVs2B1u8pP+6gB6OOvSea/cVluBqjOn49FQRhrjQJM+HVEgX6k8nCkBf65W8AA0GWvratJx5NuODdz7ePvuA5zPf6kfcmZXCeeG9bThosb/8+zMcFzFoipTj7rrLNAlS3Xe86lnGP5PNlesx6UTOpZqn+7DNT/H/fgn1WBbpBajX0kv3MfSHIE1dUE0LnPI1hM8oRhT24A3bzXBmGCZxw+jD7APsEYFGZ+s1ZCJTYjI8crzMcr9Q0Sxz/CSvZwAN3YUxh9a7zCnJ+xo6NDBFYkF7CNRJiluzUoUEu5OZx++uniUEAQXQRR+rwyPmeez/t7xRt8FAB0IWNrrEurGtDg0ABuvPEmPP74YzKfXHTJJbBRkapllICAMhKrHXaHDeVlFWKLfmDffvzyl7/EU08+ibPPPAvPPPOMLpRJoLtXnb8e+s1vUF5RLudm3oMLL7xAPxcN44EHfiXz1/Tp0/HZz35WXFspDGG28bL3luOFPz6Lgsoy3H/X7TAlE3DbHPjZbbdh6/YdSGmM67TBGyzCV674KmbPmoF8vwO/+/UDePn5p7Fm3SZENWDOguNRVVWNb15zDfp6e0RhPzw8jCuu+CoWnniCIqUTbQTw/HPPifiHtQqejecfuwAXXvIvKC2tlvpa1hzHtu0r8fzzL6H94CAWLzpT3C8f/d2vEQ4PIi9YiumTj8M3rr5CAYggIVxFSx35+vi2AKMOlRv/OAX6qD2/ErwY8V6yholgTbnGsGZHh0L265GREF595VU8+OCv8aUvfQUXX3yxkEU4/r7/vR8KsfrRRx8V/GNwYETOQys+WI3bbr8dby59C0UlBXCYrYInOSmOpHthKgOr04YlTz+NG264AW+8uUxILqytmO1WWCx20BKPpcOsKYtELKqEITrOQEFLaHhIxjbdm4mHEMth8SxrsiBFcR0FZ9ksfC4b7O4sMuYskhknNM0prm3IRZHno3OiDbmkFbmMBRlzHIOhdrz65gq89ud1+M6112LezElCIuDehcSbc889FxdeeOEoWYv7Oqqyb7rpJolo4brFM/OPfvQjDA4P4fe//724KnI/Q8I7z/V0dOO5nXM3z9w33nijENMZ+SiEq2QSTzzxhBD6TSBhgEI+EgaUMIo1UdZ4OQ/9+0+ulzrK9773fUybNn1UbHLbbbejeUcLvvSVL+Gkk08Soo0Q/RlHK+IjOmNm8Phjj+GFP72AK668Eueefx5SmQyeXvIMHnzoIXzrX/8VixefJqA9XZa7unskpuzll1/GrbfeitLSUhkg/wjnl4/vyPw4XvlhAPrkmrwc1bQEysV60GyCm9aY6aRYtHqoFhdQlxaZTsUU0/MAOKmwyEv71HgigQXHHItjjjseJ5xwohQ2w5Eo3nzzTXzwwQp8uHGjTDbcANXXT0B9fS1Ky0rx7rJ3lcKkulKyJqfPmC6bTOazdHR2SkelcmPK9GmibC+vrMTA0DA2bdmCpcveQVtbO/oHhiRbW/LPaeGe0GC1EED3KgA9m0UoHJYCGotuecGgAm4zabGUoCKWRXYW1qKREeTl+UVx3dvbiURCqclZcHZSBWV3wWvxCoCe78sTAD0cGhHVOm0qqyrJiiNOQuCIipq4gBnMlOf7s6DMQiFVUpwcxHLbRKaloUAnq08pXQwQQctRZZ6TB4FSAdBjSQxH4ojE04ilaCtO5bldbKKJBCsQ3chDpyKMyLCgw0o5CpWZDgLoFlp1UxWqdHYs9FE9yYmCynqC6AQOuCnh9dOOm2rh4eEByZNk0ZPKYK/HLSofAp2iHHS5xJaDoP9QKIX+IRYus2KHQWcDLjS8D7kMQXVNCtcsfsumKJ2RAndCrMGZo+tDXpD2sG5YaD2SIojtgNPlhptOADkTYvEUYvEMQuEYenoHUVhcgloyxLx+OD1eOFxupOicwM2kAaCbs3D6xgB0BaLnABsXsBzojG93MyOYbE7DUlsRRljUVRnoujJ2XOyIoT5XbiEKpFOq4zHbdtGFSr6xbsUtjvAq+9YACAl2GdCnyjHhe6nQD1ELs08wizpjQmY0Az2nAC6+V1JDfGgY8cF++C1ZJAZ60NayDfuaNyHS14mjpjaisiSAfJ8NExsmIB6L4K233pSCNsch2XIsdFRWVIm9KskqBAJsVpU/LuQZOfA70N/HDE0qvTyS8Uqgcdr0GZJLS1LJQH+3sD05TgwAnQsPxyR/z4xzqnKpfGN/YBayWF9rVLknBDRnVnJlZTnq6usxccpkiZlgcXvFilXCwOPegUpIqhvz831CqEilFWhbVV2LKVOno6ZmAqpqalA5oQarV72P9959C3t2N6O4JB8LFsyF3+uG1+0Ut4p1a9Zj9crViIZiMJs4p+ShqLQcTl8QI+ksBiIJDEZSgNmDgpIa1E+ajfqm2SipaoRmdSOWMSGa0uDwOmGyW0HMSUHcSqYtFtMEbgmga1R4G9ndahxQychDkFi4i6JWAegKRFcgs5ElPl6BruDv8azl0YRz3Q5BbSaNLisW69JZFVA+Gj0gWLwOoPMPdAt3gd0JMhOENDLJdat3I6OcfUPLEDingwa/0+49J99FAWwo3QWM1NXUAmZxg6g+F6cD2voQ6JCoBCZU6A8B0BW3a9QiXZFSCIgrhF3GlpEINM7CXR+Qo9fAz0BgmmxVZaGvcuANhT2BVmami+MIHxzPVBmQ/MD31DfnChhRba2KYSqeg5ZFBCnl7uc0VFSyGJbGntY+tB/qQCQygokTa+EP+OS1qPzlmsLPrjb0+ubfIC/oSnsFpOuEB50EwTkhozE/UZOYCb43Vf0KPFftKgke4mhA2X8OsGrwBC1w+s2wU5FuU/b5VLyrmIGsgOqcVwikk2ZBi3cHSV+pFOgWwox0h9ksOchbPtyEFcvfA3XdZHcSwO7v7kJvVwdiwyOy+nBv4SRJzKQhlqAqISZONCQLEOiigph27qkM3Vhso1ES3ISL1bqZZLmkKPZ5f7iGkoku8zGzwTMsPEJU8yRe8ZBhk3WWV0USmdE/DDaGQQxRhy1ldDBm466iEnQFuli7896nhMFrtVCBa0dsxAKnrQheVykCnirUVE7GxIZpsFkYPcL7EkfL7k1o2bURQ6GOvwDQqUDP5JLiOkFyBvOveK3KTUKPdBCiiIoRUAC66k8GgK62pLqFu+5KwXFjZBgTQFdZ7CpjcAxAZxRIEhZTDt09HdjevA35+YykcYNZIhOnN6Fp1mQcaGlBd3sHhodGdNBcQ2/PMGJRWqfnxBaP18w5ndfF4gZfl/2JbgzDoaSs0bRXKasoQWFRAQ519EhOd0l5KTKaGbFYFgNDUYmGiScjop5mC7jcqg2FhJhMinUfAeneriH5WWEhc7C5hpqEaMV+RCIkCVgk+VG9TDcE2szz+SQBdHb2w+myCIGSJANm6tnF0l+TIrgibLhF6Z5JMbcxjVSSjkMkuZEEk5K/t9rpfEQ2tAU+v00ig/jZFTmV+1AHensjQjSsriqUDLHh4RH09w/IHMH24j6L78W9syq85zAwyHERRjodlZz3xsZafPrTi2W/zZiad5evFbY8s9LV4Y1ECCBC54gk953cfxFAT2D2nLkoKioWAL2t/ZAA/XR34pRCsiLnDI/bgbq6atkDO10OZDNZcZQh0z7gD0gbMIO+dfceHNx/UH7PpYztzr0BH5wcvR4H8vLdiMeSsreuqS6VuYx7gp7eIYQjJP65UVFVJwB6e3uHbklplvaiKxbnQrYT41yStOUnGcpikYM3SXT8vF6/T8Y8n8M9GftDVBROSVl7oFlhzlKFY1UZbxZgaKgPqQyJOm4hv7Bvzj16psy3ff29oB0m792ZZ52GKVMmC8Fv/fp1aG3dj4H+iBAz6GxAO3lN43pMpyULYtEo9u3vEAYXiQjJdAaRaAbhkAa/n6RUG9a2RdQI/Qgp0McXrQ9XcHGO4FmE12sUtA+32D0CoH8cCwFHrvlIC/z/b4HDFegGoGfMd5y7DQCd4CDPlp+0LwNA53xpCDiMeZT7MNZ/du/ejQ0bNoit9dlnn41JkyYJgG4oiLkfUI6ESrXL1zFA9Y9qe/2zAejjiRLG/pptwH0jc96pUtuxY4fEvYi4IBQavb9GWxkgOtdQI0qFfcBQpnM/U1hYKE5lBCopMKqqqvqr+dQGaUWOKeMIcH/P/vLXQHRjv2PMBezLbCO2y7vvvotVq1YJGdHosPolAAAgAElEQVQ4Mxv7CWMuMQB0Zp5zXPCLbWV8GW58fy/w4qMAoLOmoIBjVRcYGOjHDT+9AX/4wxM4+5yz8d3v/QDTZ85WJ0edzMQzOs89eYGgnB13NO/AXXfeiddfe01cDv7j/l8gGAzgwIGDePiRR/Dm2+9g/8EDQkpmXGt1VRXOPucc/OAHP5Aa4NNPP43bbr1Vop6YpV7CeK5sFnv37sN5552LfR3tuOm2m/Hlz10Ct8WMm6//Kf747Avo6x+Ax5+HLBzifHrSpxbj8s9/Dp86aQF+df9d+ONTv0N3dw/SFjcSOaucL37zm99IBOy99/5cIiDuu+9eXHTB+XLWowDvmWeextNPPSXxWcpKOQtPwIeTTvkULrvsq5g/7ziYrXEsW/4Cbrv9Tuzd3Y3qqgYRim3bvh4wZ+ByFGLWtE/h0s9ejJNPnSdiHJW7fOTr49wC/x2ALq6dugBH5k6pKY4JEjivUDy2ZctW3H/fL0RAQFU0BVw8Z65duw43XH8TrrnmaiH78MxKN2KjTvPeijWYt2A+fAEvrBLlp4kCPZWOQUuk4PK68O1vfQsjoRDuuvtemG3EUjziLsyzbYZnRVMWFpsJGdbBWc9jfVRXoR/Ytw+PP/4EZsychaLiErz86hvo7ulHWWU1zj3/fMyZNQOb1qzDm6+9hL0H9qCgohgXXHQpjjlmobgBa1oMPmcONtY0U3RldEDLxbD74Fb84sHfIZX24Z6774CdbsEpRlDGhfDU0NAgZC7WE1jHJ4jN/cxXvvIVPP744zj11FPFZYQRLV+76uv44he/CK/frwsr1BrH9Y3rQElJiYgVqOaeNWsWzv30uQJmc20ggE6nRJ9b4Y/E09R6qyp0vDckI/74Rz/B+edfgLPPPgeFhUXy+rwHb7+9VEgP515wHr56xRXi7EzLdtZ4iTPtbGnBm6+/gZdfeRk9vT2or28Q6/YJdbX4YOVKrF67RgiOp591Fi75zGdFEEFxBdes2267DZdeeqmQKbhu/73WoI/zePx4X/vhAPqEghyL01Rhs3OyME4GlzDWLCZ4nASWk6IEpi03AU7aSCh2jhW+YEBZqA+P4Ljjj8dxx58gD9pahEMRLHvnHaxatRIbNq6XYjQVyqWlJbIhrKyqwLvLlknxa9r06Vh48kJMnTIV3T3dGBwaliLtug3rJUtw0WmnYWJTE4pKSjE4PIz1Gz7EK6+9LjaYnV29ooQSAD1FhYkGm8UOn8ersz01hENhNWAFQKdlDAdRSgp/LJ4SsKAlZzQWQjDAQ10GA/09iMdCotqiItJld8Lr8sBr9sJrdcNjV5mbJBvwb1isJEYSCHjg97rgZv4mMygzaWlXbnjYllTHEJhkgZOgFScClXfKAa8Kt3wuAQQ1mVP5DGRo150FYsk0IrGUAOihWEpA9HTWDI2KcvHfpRKdSDBfkyo2O0z8buL16PnnhDDoEW6iMp02ahL+rXJgmQNqo/2oSx5iuS9ZmiwoR8Xqf6CvR0AP9hUWgPnZuRnhg3nvLMxTyc5iejSewnA4haFwStTSBHOoXPK4qUC3SgaIoUBnkdNE4I3F63gCmSTbwQ6vx49gsEAsNKwWWmSRnWqXwrTDzkIoC5aa2NuPhAigD6CguAQT6hpEfe5weWBzuSFG9CYTHG4XclYTNHMWDq8dNpdFFOhm1Xww2bMwOxSATotjGwX9rN8LwkkQzyIAlFhr6wD6mF222tfqUcEqg4j3UNSuRjbtmBpdWTsrpayRb61yqvU843EW7gKOiKu7UmQR+BMAXVNZ6IpxlpVMIRuvLQNE+/sx0t2FAocFqaFe7G/egl2b1mOosw1zpjagyO+A3ZzCzOlNMuY3btwobLChoWFZ1OgiUFJcIkq8eDwhhX8SGnxev2ykWehn0Z8MPeax+HwB6bNcUEpLy1Q2LQk5Gi1aVNwB+znHAovl/PfAYL8o0jlWaLNKpRfV6BwDVOxyjmBBn5npdKqYfdRsTJs5A5lUEgf27cULL7yA7c270NUzAJfLh5LSItQ3VsJhp00TbaVSsNvdCAQKUd84EVVVNSguKcaKle/h3eVvY+/eXQgEvZg2bbK0gai6szkc3N+GA/sOiqosEkpiZCiO0opKBAoLkbY4EKbqMklChQdFZXWYPG0uGqcehbIJE5G1upDImRHXcrAT/LGZIdixWGrrPueCfuYEPDcb1uO0b6eymws854x0ehRAF7tuAdD5Xbd11xXZY2fmMUB3DERXQKBCx2XLOI6RKUJi3cJdtpAKch6nblbCZmUbrr74ewNA1xXoCktWgK4AzOzzBoCugPNEIotMin1fN6XWcWED7jbcE2RMGXboTgLoVKUDZppyWDmHKBBYx/sVgE7QVFTY+rUZEnWxtzYAaLUAymczCATGNZN9Ic00BpyL+l7FaOuW73oeOufitCYArpG1Pr5QYBQMVYGE4LkOoOv51NU1DlgsWRw4GMHg4AAi0REFuBPwZqRITZUc4Kx0vWA/kBx0BQ4KyUa/nUqRntPBfR3gpzqZ8wxtzMTJQpESRFSvK/gJrJt1kNpiy8Fsz8LmgWSh21xmUf2L8p8kBsUTEuCI65voDUn8YXayxSwAOotDeV6P2LRlUlkc2LsfzVu2Ys/OXejp7EYynkD7gQMY6OlGaX4BCgJ+BJmlJtnxGTkckLTF9xgc7EUiRcIKDw66wwejRLguCHCsyEi8z0LMkIf6vxQtrVYBgpHl+s78qr+0cGfH4bpEJxMC8WQYc1zxHvOeGv1iLANdB7Bl/CgFuhohGR1AJ/HQjmzajniYdlAFkoGe56tBdeUkNNROgZ1qcurVMzHsJIC++0MMHw6gO5SFOwF08lSEVKfbYar3HGfhniU4remxBX8JoAvBStxiFNmKfUBZ43NvRPsrZeHOeZdF24kTG2V8aRoz61Ue/Y6WZgFAi4uDYnE985j5mDxnNja88w4O7mlFNBKHzeZCMpHBjuZWDA3R6hvwuP2Su6dUNSTXZCR+gzE9BJrDUUgmNPs+FcZur18OpDa7E/lFxdi3v1Ps3aOxHOwOMxwuM3r64rI/qqig48iQML2pJqd1IIslQwMhIWlUV9MlJSkOPiSGMLOPBy8SV2jx3tPdjWAgIAdfAty85v7+MDweKxyMbyHB0qYiiwjCsn05z1JlLA5N4YgcHgne0wqeTGgepNxeOyw2C/r7qYJ3o6YmX1QSZGsrpxa2NR1amPHnQHV1UNZW7gMJ7BK4pXpcI4mK98qi1LzcI9Kx3OW2wO9jf9VQWVWGefOOkr1jZ2cf1m3YhXQqhkBA5aJxvqXziklX5FA5QoJrLJ6QNZukE6oA2c+5fyfbnQX6/fsPyN6GoHJDQ40QQUtKi4WtXZBXiIqKSokw4vpOct2mjZuwZtVaREJ8LcUM57puM1sRCVMZw0y2rOwfCwvyMGFCjWStEXQmgB6NmqBlvSgsqoDV7hbCLMc0FTIkEbC9SZbjvEI1F1X03HNxHx6NxyTmiHsFMtmZ98YMNRZmqUhn26UlJsiMbMqEbJpzql2fgyEuO+lMHBWVpUhnYohGR2Ajt9Qini9CInS6nJg+fQbq6iagsDBfL/K2ortrRPb3waBH7l1/XxRt7UPIL3DKeBvoj0vmu4PW+VoOiTgV8TkEAw54vU6sPTAo88tHCUA3MonVnuIv81iNfZzMibpTwxEA/eNdAjhy9Uda4G/VAuP3vYZSdLzylOdJrqH8CgQCsv/4pHwZACHnScPC/a8phbn+GgA6gdbzzjtv1MKdv+MX18AjALqhGNTPav8gUPg/65/s39w78YuORbxfrN1xv0JyBBVq69evF4EQf25Y9I8npfE1jPXUsDDn7w0AnXtHvgczdanomz9/vjhGcQ97OGD+jwLND2+f8SC68Tv+jPtmXiPrQRwfBFyYC08VOgEZnhn4MBT6fA7bbdGiRTjhhBNAAJ3jwphPDLeG8Q4Xf482+CgA6KwB0Z2R5zp+HWw7gNtuu1Xsj0mKJeATCOQrf0Ge/emKkUrhqDlH4QuXXy79qXn7dtx2621YtnQpzjn7bNxx+x1yLnz11ddw+89+Bm9eAa751jVSq927b78oSOn0dcedd2LxolOxctVqXPyZz0hffPKpp+Q9ee9a97bihBNPRNZqRsvuFlQV5OG1l17Ad791nQjOfvrTm1AxoQH9g1Hc9rO7MTgwhGu+eTW+dPm/YKCnDX9+6Vk88eQzGIym8aWvXY3p02bg+OOPwdo1a3D7bbdj795WUcBedulnhdj/2GO/E+IAgcTPXHwxTlu8GEOD/XjptVfw4dZtOO20C/HlL30N06fXYPmKF3HTzbdi+5YDCPgKcMZZZ+Dscz6FVWvexy9/8RjyfA047bTTcMtt30dpWZ6Qj498fbxb4L8D0JVzJWsSqq4qwjipGcpJTWosfb39WLLkObz44su45pprZM3m2ZSEnhf/9DJuv/1neOKJP0i9/I9//KMAsTXVNUKOm7/gWKRzGhwOCzQ62GlJeJwOOYMmIzERM5x77qcFkD7+hIXYuGUrOg51Ys68+TjjzLNQUlEhmAzjFqmUtlORLmfILFKxGLZt3YLbb79DzvYlpWVCSLc53NL3KR5srKuFJZOBy2ZCPDWM5r27kF9E6/GrcOyxRwG5GKwmpVLXUozP9CCTCeO9dW/inl/8FotPuwTXXH0lwEz1LIUSaRnnnJ/FuY4Rvi6XkMbuv/9+OSvT3pygOusgJH3dcONPMXPmTDz44IMSx0w3CyrYuSZwH2jM23RqqSivkKg7KtcJjNMyn5iASyLgFI7GdYK1DtYwuD4uW/YObr3lNlGfH3vscYKpkZzJmsC77y7H7Xf8DMcefyyuuvobKC4slHqR4DJaFh3t7Vj9wUoseXYJdrS04Pjjj8cxxx0Lu9OJlatW4k8vvoh58+fjnE+fi0+dsmjUAYZkATp4sD3uueeev0pq+3iPnCNX/7+3wGEAekNlIMdFmIVI2qmyOE7bcQfVHA6HgMDMsaRlJhXGVFLbZPFOiNWQ2+uT7GzatZ966iKceNLJOGruXFm4u7p6sHTZUmzfvk3UpZIDaLWIUpULNYtkPd1dYst57HHHYP68o1FbW4f+gX4Mj4Tk8drrr4vy+tLPfx5Tps1AcVmZKNvffe99PPK736N130H09g6KhbAFNphzdqTTmqjN/B6/TIq0iKCFO4tvzG1UALpF2bNraRmYtbXVYqlL9ZXDboFNLIOzSCVjolyKRpJicVEY9MGVc8JKsD6Rht/rRUF+EMVF+QiNDKOleQfKyvJFcVNfWyMqJaroWMQn+y+eSIpKVwD0VAqaMJJob6oYNUbBSmXsqgK4AG4mAuQmpHOcBAkUp8TCfYRW7tEk4uks0lkLzERARIFuE0U6QXQqZwmgS6j2aP65noEuSnWnWLybLarIzwWE1+vxKECcKipeD3Pb2Tdo2z7Y3yeWr2Iz7GAmkbL3JxGDCnROipIzSiv2cBSxZA5JzSJqdIIVzLKg+pBgJUFQKgbJqmLfEp0m1TsjtMFPwOVkQTWAYEAH0K1Ut3GhIwDCnHYi3mYhF2RyJmmb7t4B5BUUoWpCLax2p9gZ2Z1uZAlU26xw+30wO6zIUqVmUxnoZodJAHSLNGEOZkcWFqcOohNAl+h4eu7TDokZJrpy3FCg66NNF52PAYliOUUAkapQHdwU1aoqpEphchyIbqiAlELULFmao37aSndOeau8G8E1ZgqlNJO4EyRT7GNpOCxWKWZbWcQdGkKsvx8+cxbRng7s3LQe7bu2I9zbierSfLitGpAOY/LEOnEGaG8/JGObCwML/QSoZMESoEoBN8yed4n1aqdgk4UFRbKQ8nfMITaKCFzg+JXlwm9n/05LTALnHCrMyCYjOE4GLQk67Dss5A8Ph9DV1QePh9a4dgEYqDxvnFiH4447FhWVFfrhgdY6w2hu3i5s77b2dhxzzAJMmjYVRTXVMKdNCA+EsL15Nw4e7MLgYAQLT/kUpk2ficIS5tTsxLr1q/HmW69jcLAPXp9bxjzZrrwnVB1DM8Pj8WNkKIq9rR3wB4Jw+vzQbA5hyCazFlhsXpRW1mPa7AWYPGMeymsnIWtzImOyIE2CjJOyT9GsQpPxTLWzDuzyEK2rz8HvVE9nVe5OmjlTBoCu556rjZ6yBCdQpOaJ0S4xJisfp4oey9BSwLk6BBoFCmUPLgQPNQOo74eB5ipGQA8g1zE6scEWxbcOnBtqdAH/lVKWfYYAp5YG4rGcAOgyDwkgr9wUjIxp9X/jChRoTFWnxaY+q9VuEiILHxTnCsFI3MsVgK4KePx7pTAWIosKXFeMFmEPqM2xUhQrHbL8WGya9WahzbxwHNT9N2zcDYU735RqW1r7Kxm8OqQa7z/WvsoeWh4Wk6w7dBax2lQkRjqdFaAJpgR27W4T9ioB9Lr6WiGLUMUr9u8kEFhUNryVlmxy3ardJQEgrUB0TYBkBZoKaC6jT60hWX0tUe1ohs1BpxG6cZAkBKRyaeTMGmxOqoUJKlK5DdjI/SBpQX9PqWPpqncGgZioguZmmrnqORPCIxGMDAyjv6cPK99bgdbduxGPxJAlc5S24R4P8gM+FAYD6B/oEdt2r9+NiRPrUVJWiOXvLcPOnYx76EaASlgnI2OSOpjO9dwAy0lKcMBqoa0f4W4FoFOZLBvtVEzIN+o3+j2S8/AYgM55nH+vijYQha3eLdQo0AHo0T6pwrQUkA6yWFNALg0L3V/SDqRiDlhNeWLjXhisQ1X5REyomShWVWy3ZCoqAPpOAujhTiS1YcmaooW7lQA6UsjmMvJZyfpnBzdiOeRdR63bx1m46/1eKc/HnCd4/1Unz+oAOgt8SVnfuf/iAYiHjIkTG0bzwp0OCyKRYXR2tYnFGG3XXU4bahvrUD2hButWr0JXR7dy4/AExLlmb2s7hoeoks5hStN0lJSUqYMoIw7MJEDwupgzo8HrzxPHAKp5zVYbbA6XELI49BxODwJ0mXF6EEtmsHPXHuzcuRsFRUXCxFb22UMSI0LCIudqkvsYHVBYUIDZs2Zhy5ZtaG3di/r6KjQ21KGhsU6yt1mY3r93r4qpAMSCnIcn9h+OMQLvPBCnEgmxI+fzOWZ5QORBUGy7OrsUOJtOIxpOSNNSoe/yOARApxW7AiMJHlMxZhMSBAtd/Lt4XBOVuc/nQiTCvmlCXl5AP4zmcLCd6uQsSosVoZWqdzMZQ2w7pGQMci50uOyiSiJRgURBKskH+gfEQt7tYYyOVxTqtHQLBvIEeE6k0mL1zjk5mJevRxhAtWsqpazqtZSosQsKfLIfrqutkWtQBBMr4tGEKM79Pj/2tu7DhnUbkEokhehIMsDEhjpUV1UiFolJhFE8HpH7VFZagoaGegwPDYmlafuhXlGgazmfKLi1rFrA6ABgtBn3Aj6/T+IteG1FxUXSbwngWx02yUwTG3m6BnDf6RpT7PFQrhRKFuTSZvUQZyWr9OXBoT6ktQTygl7Ek2FEosMy39nsZiFn0SZPkVttYkVfUhIQgrDERcTS4jrCecbHrLlEBoPDEVk2WGxLJBgL5RRrfPY1ZkdShc/+wzlgdWuXmpE/Qgr08bbL/1kB2tinjj9QGoXkIwr0I4WGIy1wpAUOb4G/BqazoGqAxARePikAulG3MRTFhq23EpqMkZLUmXpI7LxZHOZ6SBtUZlxTzcW24d8YADr/bVh6sxj8Uf76Z1OgG/txfjdAXe492Me3bNki4Pnq1atFocf7zigY3kPDqnx8NMrY3p4CC9VneCbhd74eAU8W9vmgWwHra8Z7GmvzR0GBbvRPY28w/v+GuwLbgJ+dAPobb7whADrjOpULkzqLsb2UkEgTJSMB9Llz58p+nL8f/5mNtuNzDSeAv+U4+SgA6KyfMb5QojDdbuzZsxs/vfGneO6556XO7ieRNJ6UegLPI6wtkxh85hln4ic//jEmNjaiZccO3Hffffjjc8/h/PMuwG8feUTOSLfccjOWLn8X5154Ma6/8Qbpgz09vXjgl78Uy+LLPv95/PtPfoyOzi7827/9G1atXInv/+AHuOqqryGRSAmodOstt+D4U0/Gs398FrHBPsTDI9jd3CI1i4WnnIpNm5rxwK8fxdL3Vwoh+vIvfB4/+bdvo7QwgKd+9xDuvvsetPUM4+HHn8LixadLbXnZ0rdx/U9+IkDdrx58ABdecL4A8rRQfuqpJzFn9mz86Mc/xswZ05FMxvH2O0vx8/t+ge7uCK677nv44pfOx9vvvoh77r4Xmze04qyzPo3rf/rvqK4uQcvubbjvnofxwrPv4fQzTsdvH70PZgvPx58cgtffckx8lF/7vwPQWZdhLZXfFblJuTcq50fWMLPYumUbbr75ViHT33nnnSL8IgZG4Jhj7nvf/QEuuugiqWUQMKbw4f33VkizfP2qq3DKokXw+mwsFSEaiwqAns2lEQ+F5dzNPUBffz9OPfU0VNfWY+/eA2jr6EAmncPV3/4mjpo3B8Ego/JYc8qI4JB4lpZMYvOmD3H99TfJmfPSz30Oc446GhosWPLcC3jhxZdRN2ECLrv4QsybNQ0j0R68+tYb2Li5Had+6iKcf8EZcLtTcNk05SaZtABZG2KpYTz13CNY8qc/4zvfvRULTzoRLisxjOSoKx/P5WwHzg+M42AUx/XXXy9xDtdee608j8SoCy64AA0TG2X+Zh78ps2b5bkLFizAZZddhgXzFwghnvM9awuDxCtiUZlHuI5yjpk/f54o7yly5fyronAoimP9Ii3z0p133o1rv30tzjrrbImc4HrC+/n++ytw9z0/x9yj5+KKr12J4qIi5DKaOMaxluqwOwS7eOL3v8dzS5bg0ss+h4v/5RIwgu3d95bjiT/8AYsWL8YFF14EnzcgogBinlyXaVX/pz/9CQ8//DAmT548Wl/6KI+HI9f2/9IChwPoVXkUeAsgQ6tlgpjhkUGxPXU77WLtnkzEMDw0KMpiKeyZabMZkwFCW2yWbLnJP/6EE3HU3Hlir8yFtLOrW1iY7e1togrKyyOwBslDj0VpJUrgHqiuLsf8BUdj2pRpqKyoQDgaRogKoeERvPHmWwIiXXTJv2DGrNmi/uzpG8C7y9/H7//wFLp7CbZHBTjIpgCNDwJ+VocoZAVA12ijqAB0KuDzgn4B8kWpRCtZj0OKhaHQEPbv2yOtSxWJz2cTIJ2TaWgkDKvJhCAzvk1u2NJmJCJxlJcWo6a6UlQ2zEB8752VKK/wo76uFE2TJwrOSXtqbnSosKESyADQWeBkeV9Abouya1WqYiNPV/SqohgjgJ4lSJwzIZHOIpbSEBLwPKFbuWeQJHjCLHTJQafanK9JFZv6zqK3UpkrAIGqc/VcByxWKiKpGDeyuCHFaRImeM+5qNBid2RkCOHwsNjW87NR6cznUUlOJhWV/QTduYEj+Esyw+DwCJK0GAeVxyonQgB0m00UjbS6530YzdfVAfSRwRFEQ1F43D74vUH4fHlwOr2wkyQgABm9NK2iJDRkqTmLDYlUFt19CkCvqJ4AM4vAdoewsog2WhwOePP8MDvsokLPWbOgfwkBdILnFj6NQLqTNu5ZWBw5WJiHzueQWCG2zLQF1fOSD1eg6+pzA7MzmPhUakmxUgcwZSOuu2ardh8D0kfVPjrDVJHhuBFWyB/HEQcuy8TpLMFz9aAKn0VdK9WVBJSSGWixKLKRMGzJGAbb92P72lVIDPYiFwvBmkvCmkvAakqgqCAgwBM3y/xsjEGIRGOiMOMXxxUvmaC4w+6ExWrHyHBIMlQrKyoxMMC8UvZ1pxTmuWHnQkM1WDpFdR4JNCYc2L8PNocNJcXM1A0JAM7DQHFJEYqLC6SfcTPBLCVmh3p9TnE0oBKMUQ+LF39KMm4VYASxsKUNzPoNa9G8fRsuuuh8TJs1E3ZfAC67B5GROD5YsVYBPcMxnPnp8zBl+ky5Riot161fi3eWv432Q22y8c5qqdFsequJQIgThQUliIST2NfaLjkzVqcbGYsdGt0eLA6YrB6UVzdg5txj0TTzaFTUTYRmtSFrsyBnNSNnY9Y04Txi47qyVkA45Zeu40vGE4iySywBwWfOE5JxLlk9yrqdc5nK1dYBdCqDxynRDbK+AaBK91Gzi245rn6ifkpyDwF0laUuCm4DQNdN0HXhurI4NwBnXUSvcqR1hbYh9pb/q2xwIV1kqO4lgE4bIPE3USLZccJ4aQcBu/Vxgaz0R0ZKUKEsWc5URRsgOgktCofXTfGpyNUBec6lAmorEFxlno96zcv7Gvii5EsLrq7siOXxvwHoqo2EdyAguxmZZBbxaBpZ7mczVIkzG10tzmo8K4LN2Bdze9mf6aAxpiD2+wkCMWu6W8hhEmdBvoXNLKQSOiP4g6pwwHWLc66RgTT63mnOo2RUqs/L9ZiEHbH41+3+ZamhhTv7jM2sQHRGLNkh81vOosFky8rPnC5Gm1jhckGB6HwO9wnjVPskJHBs82dumwUm2r2nNGQSaaTjKQHNd+9owe6WXQKiR4aHgUwGZUUFAqD7PG709XcjlY4jEPRh3rFHo35SPV5+4VmsX7cK+/a1wul2iAW9qBc4d4tyWrkh8OYz0sNucwqZSkByKAA9l00jTlW/idbzZomcoIKW5C0B0OW5JCLwwfukf7JxhHNa1CsAXY0iRbhQc854AN2UJdmGUSQOZBIuWHIBOK1FKCloQEV5I6orGiRHmv0tnghj557N2LmHAHoXUtowYI3B4WVMCEkgKXq9yBxB1TX7EPu0opiQiHWYhbuA54o4MkaIUddMooQ6FLKwxCIuXUpIelNgIg8sPp9HlAMkddCW2mLWMDTcjwMHDogy2y3qbCuKSgpRUJCH1tZW9PT0CYDc2DAZxcUVKvt6JIJEPIP6+knIzyuQ6+S+hxE2DqeKgNG0FEpKS5FIZbB5c7MQvyw2hwCTXMvoEjNz5hyUlldgOBTG20uX41KX7OYAACAASURBVN3lK3HSyScI2YpRB/v2HRTFek11BRoI2FZXYd3qNTIuFi06FZs+3CyHttraKkya3ICmpknSBgTHD+7fL1ED3LcS9CV5oKK8XHK6+vv7xWazvLwctdUThDBKUhct1qkc8ulZrZzTSObYvWuvvBbBcI5Rf9CPqqpKsSck6D9tapM4nPDwvWfPXhw40CZEQ05vyaQmRBo68eSyapzRfSGVtksG+pSmKun7VHpnNauMRY+HfTQDl8suqnoqrbkWdHV1o69/EMODIdgZu+N2I+APChM9Lz9fOWSYLbA5HNi8aQs6Ontht/tlbrFalZsGHZvi8TSKiv3w+ZmZHkdhYRClpcW6kQH7kUX2wJxfKsoqcKi9C1s3N8PrccpaOTI0gnlzj8Kc2TNFjRUjKa6/V637gQCmz5iGZDwmn2nLlp3o7Y8ho3kRiaTFNcdmV/sFjnXOjTY750mvHMxJQGVWIfegPLQH8/PgokW/xYx4Ii7Firq6WqUU6OsX0J37EKfDBWg2QFP7XR5884I+5BcFAVMGbQdbcajzECLxCBaeyj7mQmfbfrQfPChFvdLyKuTn++F22cTynvb0TrsLI6GIECByWbPabxFsp3V+TsUg8bOQwMvFgg4FBP1J1OFj/d5OmUs+SgD6Xyt2G2rKwy3dxz/3CID+/3IQP/K3R1rgk90C4wF0OT9qmqy1BkhMwJhr6yfhywC6OV8atu2Gopj/N5To3IeQdM6cT6qtCK5SzUbbUoKkLORy7uVenw++nmHp/VG3B/1nBNAP77vcU7M2Svt2EiRWrFghQDGjC0h6VHbAJFkqoNw4K47fE4yKKnSRBP+Wtu1U7RkAOveuBoBuXAP39eNdEP7R4+rwfYXRP4w24Bnj9ddfF5IBAXTuXbl35Ofiec8A0BcvXizxnvPmzRsFbIy5xfiMxv/Hk1X+Vp//owCgGw6OJJfzvh88eAB33vUzPPnkM3LmcNL6mbW3dHrUAZPRrATQf/jDH6JpchN2bN+OX/3yAfzhyT/gvHPPw1PPLMHqFSvw9au+jrbODlQ3TMR01tHsdnFVIHDN89/UKVNElcn7SVU6QW3GC7z2xuviQkkgkbbI9/76AZxz9pnwWACnxYQNa9biD394RgCv7p4BvLd6A0w2l+yPT1x4In770H2orSrFfXfejIce/DUGIhk88vtncOyxx8uZ7b1338Edt9+Gvfv24j/+4xcCoG/+cBPuvvsuvP/+e7ju2mslq5jCP4rhdrbuxp133YOXXlqK73zn3/D9H16FZcv/hPvvewCtu7pwxRXfwHe/ex1iiSEMDnXhT88vxU3X/wqLT1uMBx+6E8E8lzicHvn6eLfA/wmArkQuao/Cc6aKjyQekxPX1VdfeR0///l9+O53v4fFixeJ+DOdokNGRpTnd9zxMyHBXXnllaivr5fXYU37V796SGKIH370d6hvqIHTakYkGoedGIINiIciiMUjAqCXlZfj61+/Bo1NTTImmnfuwZ133oPi8jJ87/vXYdqMJqm1SX1aBGk2qadt+nAjvv/9H6NpyhR861+/heoJ9VIPe2/latxx+10iTP3m169AeWkBMrkIlr63DI898TqmTT0RX/zypQgGsvBRLMj6UsoqNu5D0R48+PDPsWJtM2659ZdobGiEJRuT91aRdBQGKCdqfn/ttddkLuAcTRt2qum5tyGJ7LrrrsMZZ52Jz1z0Gcyee5Q43HIu+e511+ErV1yBm2+6WZHjUykBvensR5IB1erNzc0CoJeXlyIv4NUxEBWNEw5HR2Nkn3/+edx37/248sqviY17IKD2ldxvMlLi5z+/F5OnNOGrX7tCAHSb2SJtLHV0E2OfE3jqySclluJzn78Mn/v85xGOhPH6G2/gN4/8Fhdfcgku/8IXJMaZtbRkKiNrFJ1v773nHvzyV78SdxiDTP7xHjFHrv4/b4HDAPRJtUW5rJYR8KAgn5axJlEZs1hOgNPndYnVeSwSFgCdChqqSdnh2OGpUJFMUqsV02bMQG1dPbxenwBvHEDsvATIWP9l9jgrcrt37cLQYESAlNISD2rrKjBt2lTU1daipLgYWi6LSDSK/sFBrFq9FulsFqcsWozZR81FRVUNdu3dhxUfrMarr/8ZMeaJJ5lLqSEaSsiDBB2HjSAuWZqcYxSAzo5PNTUBdCtVObGYKOyDfqqMitHf142dLds5J4kKPT/fjoJ8PzxeJ6KRELKpDCyaCUGrHw4qTyNxTKiuREN9LQIBL/a1HsSfX1+OkhK72HhObGwQO05awLu9HinBR2MxRKIJxMT+M4scESCLAaBTz6eyj1XeuFLQCbOUCnQ+cmakqCrOZBGKpxWAHo4jFE0ilsggI1A089D/EkBXKnSC6ApEGAXQYYNmcojFJQHRMdVaDg7J3SIwrtT68VhUAHQ6EtAOyG41i7qLhUmCXOw7BLlIFuACI/kU6TQGBoeRILgjgD6tge1i387+ZRcAPQWrKQeHhfmxNjGZz6bSGOofRmQkIuC53xuA1xPUAXTaOBEkITmChwaCinZYqfKjKljLobd/CHmFxaisqYWJCioCKPw9FYdOBzx5QZgdNgHQySuAXanQLW4TrB7A6jLB4qCNO3OEs8rS3cZcWmXHTBBZMjlF9agA7dHNvG6trgTGyr6d40vZD6uDk7Ig1sFC/Q8NEF1ANwFL1fuMWW6TFacDOEqkTJxPAehZWoaaROHPnHlRxNKVIBqHLZOBgzmwQ/3obN2JLaveR4HTDr/NjJ5D+4AMSQpUW8cRjYygu7sXdptDgHFlia0ukCQV4/7R8YHFdxIJCguLJZJh/74DAnpzU0FlAbNDuVnmAkuVeUV5idz3PXt2CdmCmUmcGwRAHx5EVVWFqMyTqRh6+3rkUEDyBgkZXp9HQCEq/s47/9OYOrUJfr8P2ZwmbLWurk4se2cpVq1aga9++QuYOnWKbHyKymtESfbmG++gu3sQFqsbZ553EeoaJyMaCmPVmlX4YNUHaG7ZLgB6f3+vvCfvscrwJnhlQUlxubABuwhAODzi9JDKMTLBBYvDI6wLAuiz5x+HplnzUFHbiAzZIXQ1cADEjDO8X7zlVLGKOJQAugJ1DQCdbWoo0NnGVLUR4DByAsbyvgwVurLWllxwA0TXv6tD+V/2S7GON/qeDqDLVegAupEro2wPVFSAkb9sqMRH+znVz4oMqWzEdYBZxQcpexyCymxDgvNa2oRYnMptqoGZbaWAaxFY6iD3GICuK8UJgArYYwDoKm+YphMcGhRoqix0peoX0FwuUCl3lYrcANEJcNPHg59YKbilzcSO3gDYlXW9idbthgI9Qxt3pdLnPZHrzlqQSeaQiDBfWRPbcpKFDKt7jlvjMD8e9GQObl4eHTR4bwlcpUaBSo5dHnhT6SS2bt0sAB5thqtrylFeWSqgJ8FzO/PgJQOJynO2qyIn8N8GgE7nCIJI8jd2ZoPbx7LQJfecaLiydqerhsmiwe2zgBwjmy0Hh9Mi1tEuNyNOqFQd/ROZ6wRuzuYQDsflpfK9LsQiSaTiabiJtqc1pOJJ5NIaDrTuxdI338KelhaMDA6iqbFONsO0WQ9FRoSJSwD92FNPQtOc6Xjt2aewfvUKcYeIJ2OiNiXtiJngVrtN7oFSnJvhJIBu53pg00Fxs5D/0uk4RoZ7pb1YZPC6fQKokW1KNS0/geq3zLRX7gucb+0EvnSwnA4RMq9zzhWikwGoKzCbgQymXBomOrHkrMhpDuTSHiDjhd1aiPKSyagoaUBFSS28Hq+0dTQ+IgD6rtZNokBPZ4dhssbh9LJPU5WbhKZnoJNUxw4qFBdZKtSaYawjJAZy/hsD0JVjjUGMkdx7sbwigM4DIm2zmT2lMtFVhIYC0LmOU3GeTISFjLRt+07U1RejqqoQHsbReJzyHB4aenu4rzuAkxcuxpzZ8xGPZRAO050mBo87IHnm7Mc9PZ0YHOwXcNhkJvCfRnFpqeTebdnSArpsc13mcwnw+gJBnLTwU5hQW4+u3h788Y8v4fU3luKrV35ZIjm2btuGzZs3C9g9bepUnHLKyViwYD7uuPV29PZ0C3GK5KwDB/ZLll/NhCo0NtZLQXNkeBi93T1yoGJBkgenykruO6dLUYh2XFSDkb3Mg15HWxu2btkihRmOZWanT2ycKAW+/8Xee4DZVZZrw/fuvc3Mnt7TeyAQEhJIoYRyqBaQDopUf7GcI4gVESF0EAQUFJEuAsKBhFAEkpAOIY30Mr3t3ut/3c+7VjLye/1+51PPCZxMrn3NZMree73rrc/dWExavGgJ9uzeLfsjgrlNzU048+wzxQHlP199TTIAR40eJQSzxYvfwbLlK1Ed9Am5rbs7ioZ6Ks9N2LuPkUHK1n30mFE47LDDMOvo2Xjst49i0etLEE8AtTV+tLQGkMulUBX0Y+LE8QKM9w8MSKE2nkhoZCE6xdgEQD9xwUk4fNo0Yc7Twp0q/tdfX4y1azZgYIAq6TLICRDXmkwZqVQZR04fi8ZGPwYGumAw0nLOjHw2L0Q6PZKpmC+hrq4eXZ2D2LxpF9pb6wRgjoTCOPaYYzB3zhy0trUJcN7VuQ+7duwQoHvGzOkyLkNDIbyx5D3s3jOIbM6BZCqPbJ5EKQIGJiF9cI/MDxITmG9IFUBzSwuSqYTsC0jCaGxqRFtbK3p6e5HNZXHsnGOln2/dvg1Ll74nFngBXyVMBjuMoBOATQjCDfXVmHf8sVK8eOoPv8PaDz9CKpfHbb+8FXW1Abz96stYvmy57FfO/sIZCFZVCXD+7vvvY3AghOpgjbgg9PT0o78vImSQMosvVpLo+NDnIS17UuaXkkbtMeLjvQefAn34YVFfq4YD6MNBdD17dHjx/pAC/VDB4VALHGqBT7fA3wLQuXZz/eQHz4dUoX8ePnit3Btxz68rxVl34ve4Z+B+ix8EzwkW0uKbn7kXYW4qC89UFnMvxL/j/Kv/Hedc/dx3MLfV/0YAfThIPJwsTdCcBIm3335bslKZBauTRVgP2S+Y0NzJhtuQ6zUiXXjBOmtra6sA6EcffbTs1wli6H8z/HX/Frh7sPSZ4e+Ne3JmWVOBvmLFCvmaADprg7wetpEOoHN8zJs3TwAKXfHIMTIcRNcFJ8r5ajhp/Z9/9QcDgK5qxErYwrYYGOjHL279BZ566mmJODzl5FPFFVLaQtwAGWtqQl1tHQ4//HAEAhVY/9FHuHPhQixetBgnnbQADzz4K6z64ANcdfXV6B0aRN5ogt3lRCGXk1q/VFVMJokQeOrpp4XUQfv3a66+WlxaX3ntNZnPvnDWWbA6HPjL8vfR1tyEQiqGfTt34Affux7L3l8h59MTTzkD8046Bfc++GshFx93wjzcdfvP0RD0Y9Erz+MnP74Ze3uG8NgTT2P+vOOkxrXotdcEqNy3b69YuJ995pl4+603JQ/9o48+xM9uuglXX321uBrynNvR04lbbl2IJ554Eed95WL8+w1XYuv2lbjvvgfRtS+K88+7BN/+9nUwmrPY17ETTzz+Ih6491nMmjUbP7352zjiiEmHLNz/+cPnv/0Z/x6AzvOlEqyoNZo1S6kLUrBYLGDbtu245+5fYt++DlEaK2twEt8dQip/8smncOutt4qamuQUusRx/uJZ/LXXF+Oaa7+Bhx75DY6ZcwyCfhdS6RwMdKlzmJFPZZBMxbFi9WrBW446ahasjJpl7Fomhxf+9Gfcedft+NFPfyTnVo/TqcUTkoRvQTGXxeqVK3H99T/EvOPm45JLLkVtXYNgSus3bMZdd9+HMSNH4YrLLkFDTQAGSw5vvvc2br3tN5g2bQ7+/frrYLcV4TBReVqExeBCMQv0Du7FQ4/djxVrt+Ouex5GW0sTzJTPg7bpdNtLyv6EhECqv6nCJnGA448iBF2hz7oKwXKC11TvW+3K8Y77oauvugrvL12KV155BWNGU+hgQCgcQkWgQj7fcccdAsA/8sgjIp6jUzSFMSLuM5vFpVatB2Y899xzAqB/85vX4YwzaK8fl/WEe7Hly1fgjjvvxMyjZ+Kyr38VAS8dqCngUnU1lYWeF/CcURQE0C+4+CLZu7308su46957cOlll4nzhs3iUM6URoMA+Itefx2/uOUW3P/AA2JRT4eUQx+f5xb4FIA+ZVxTmWAorT0JSNFWm0rXXDqNciEPj+SeE0woCFBKFVUmnRJ7bj2HgCC6y+2C1xeQvGqC5wS2qbYmozYeTyEcTkkhlTkQFmNBAACCCFQCORzMtwxKTiIXeHb6cDSCzq4udPX2wWp3YPLUw3HEUTPR3NaOZStXYe2HH2PDpi1SPGRHZiGfA592uwQ47FY7fB6fAFXM6WYGOlVKLBj7vR6xKCcg7Hba4HJSMULiQAShoX5RWvm8LjgcRlGXNzTUihVpLBxB375uWHMmGLNllHMFeS6qWsjM6e3pxtYtnyAYdKOmJoDamqAovGzMfNasuKhcSbBdMjmxHCfQbaCCVQ/3FSUci+VU7iaUZQcvSYBxI01jRYVOjDSVLyGWZL54Wuzc46ks0jmq2Fh052KgFOdEmVhEVJbntIpX+a/yM4NZAdsmq9jICzCjFeFZgBeGjrEsoE42nUYyGRN7a/4OlX02Ks4ddgHZCZ4TQWI7K0tNKBvwSExU4cUyQXaLqNp9dDOwmgV84SJgKpdgJbhOKxWqVjM5ZBMZFHNF+L0V8Lh8cDq8sFvdApiYTSR2kJxAkE4p2exOL3JlIJErYDASQ7CmDq1tI2EgOcBCm1U7yizSWm1w+jwoW4wo0ILebYPZaRIAneC5hXa6LmXjTnt3mAowmIsKQKe9v8UEo9J3a/nHnwLQNVycgJsCoPXs8wMgCBdt/Wf6dDMcQJf8cyojNUKFgJ66ZFfLMibGqQPouaJRgHSq+tgeBC3z6TzS0RjMzD8hU2yoD93btmD9B0sxuqEW9QEftm/5CJFQD4r5GEqlrCiwCbwpNbxJWKwEloQoY2JesLKWpSqbKiuC1NxIBIPV6Ovtx9BQWLN498iBkQC6bsfl9ThVhMNQvxTFCVTTwj2RiAnZJlDhEyJLRYUf0VgYO3ftkL8ngN4+okk20cxInTfvWIwZM1oWVYLePKx2dXVg69Yt6O3pwtcvvwStLc3YtXs3WtvGwGBy4JlnXkQ6w0L8aBy34FS0jx4nZBMCJG+//RY2bd6AfQTQhwbhD/hgdziEyRuPJcW6lvEBpaIB8VgKZotTAPSS0QqrwwOL04MirKhrasfhM2Zj7JRpqG8ZgSzHEp0MXECW9tA819E0gQC6kQCcBqBzQRZvd82Tn4puUUAfyLXXWRpC2iC5QlToB8BzyQfXLM3ZTvz/Aet/HVJTwLb0Rz0DnUA3DAIgEkjkZKMU5pQr66pbXdt7wB1eXLw1+3CxEacDiCjRlUsBFd9SjBcb9xKKdKAo0PXDiELOKOQXIZjo1y1f69YNXKT4PNzYUoGussEJmCvltLJy55RpIt7JaUzGhCImqGgERfCg4vOAxbymQFcIvwLQCYoKNqq/tlgEKMBUzz8fpkYXq3qx2DehkAGyiRJymaJ65Gg5pywlSCzhXMvNnp7dzYMuwSQqTt1ui1wX86DlOo3s2yTn8D4WsXz5alFr1tZVo6a+EsFghZBOqK62cSyKjTvZRwYhjCkLffW+OXZpG5zNKQW6ZAdzXtV939lXNCcNfdmhVbfJUoLJQst4AnG0d6cCnXm+BnGK4XvjvpNbBCvHIuefQkHIBrRCyiWpOk8jEY6gY9ce7Ny6HYVMFql4ApHBMOKRMLKpBFzMMkIBxQLXfs7LdM/IYPT40Whqa8LaVcvQ19spVubhaAjJdFJUplyPuEZJtnFZ9VnpRzIXk0nB4gnz4QkaMwubaz4V6VxzlFKdKlCD2BbwvgyLHZBUDBMsBK3VCizdaT9oPuxr/lSU6ZxByjwM0bHCDEPJDkPRg2LOCauxAk11E1BfMwI11c3w0g3HaBC7aAHQd36kAehRGC0HAPQSqGalAp2Zz5qFu9oQaHEEyp1GgejaQwbRAeBcJ1mpfDy2RV6Le+A1cz5n/6Sqn7nYCkCnMwIB9FSSxIswwtEwvF4bnC46rdCemoS/nBwexV2oqw81NQ2o8FcjkyZJhvfDgKFBZoeX4fN5kEhExa2GudJOl00syIplRbro7BxEPMk9AVXXXpn7PX4/EklmeBdQQha9ff3oHxjC6LGjZT8xJErxAbFE93l9QqIaP348lix6XfLNeXDLZFPIpJNyfVwf6upqhWBFsgDHBrPLE8kEysWS2GBS9cVoD9qg5/MpcUBqbW5We8Z4TLK5Sbp0a9bosqfJ5QSgTSVTMFtphV9EZWUVTj/zDFnrWDCdNWuWAAR79+7D0qXLsHr1h0in1T7AbNZIQYztMdIm3C+KbxIUeAidMeNorFjxAXbtIhGAriwVqKxyIxTqk37NtmR3oBKe6+befV3Ys6dH8uqZ2X3YYdMwYeIksYRd+v4ypYBKJMU5hUQTWsmHw4Oyl6uuZg54Cb29g4gn6CrEnHU/Kirc8PpccNqdCFZVo7m5VZjhWR7+DSasW/MR3nnzPYlc4TxKwPnYY47FrKOPFjt9kiy5H45HY2IpOW3a4chlM+js6MBf3luBfR0hAdDdniqZwNnOnKN4KI/EaDVfhM3OPuMTK3fuoRkTFQoPweV2Y9SokZg7b45klg0MDojtIvclu/fsxnPPPSukiObGVgHQy1Sgwyj7+tbWRsyaPQNl5PHEE49h/cfrkS1k8YMf3yDW9W8teR1rVn8oB/Bjjj1KnG9y2Tz27OlAOp0VV6uOjm50dfYI+cnh8sBXUYV9PQPiBEUAnVEGdOtRhCfOKWbpeyTtftLZq+3v1TrMfFQWGFhob2xslH4jkQFO53/bKXR4QVgv2ut2q7olsV6UFkUT75hmoypFVU0px6I4FQPvvvuuWPR97WtfE2CI+8B/dVH7v62xDr3QoRY41AJ/twV0cIufdbIN53SuVwRZ+EFLa65Rn4cPndjIeU5XiusKdF1Jzv/THWfDhg3yIFGRcybnyJkzZ4qlKf+W5ybOs7qd9SEAXfWQg20N4T3n/eNn1ix1y3W+VwLm3AcuWbJEbGi5B+PeWc/31klpwz+rbf5fk2R1NToFCtwbsK9wj0jgYLjq+mBrm783plkX5r5n8eLF4lLKr3XAg2OA/V+PCSWAPnfuXLl2PQN9OJHvr+pm/2LwXL9Hn+6POuFQ/74+H/A6ONZfffVVuf/Nzc0CYOvOEuw3fHCs8zzC/S+vJ59TtcP9rmL7idHqbMrzjZxpJKrNiO6eLvzwhz8WEOjSSy/G9773PbQ2t2siENYdWAOg41UJhVxeBHA7tu/AfXffLS4AJyxYgMce+y3ee+cdUZCabFbMmDMXp5x2qpCOuQ/nuY6vy9rYccfNlxogCUGXXXaZKM5v+P73pd8/+Yc/YMrhh+HZF/4oTlvpyCD+47pv4uUXXkZLYyOu/eY3MWHyNEyZPh3zF5yOj9Z/LFnkd976U1R47Xjvzddwww0/wc693Xj8qWdxyiknS43+maeexZ133iUE6bvuugtf+sIXsHjR67j77rskJvbHP/oRrrziCtlzk4i7ffdO3HLb7Xj66T/j7DPPwQ9/fB32dq7Hrbfejn27Q7jssivxjW9cAxgz2LNvGx5/7AU8+tCfMfuYWfjZz/8Do0a3CJ5x6OOz3QJ/D0CnEIHjyOGwy7mTdRGOMRLjSQx5fdEbuH3h3Zg3d75YlLNiShfhqsoKcSp78cWXceONN+KBB36JaUdMk6hjnlljsYSMhzlz5+O+Xz6IKYdNxZj2JiWKSqcFQM8mU0p06HIhEgpJHK2dc3sJyOSLWLpsJa65+kp8+3vfwRlfOA0BRgqU8jATRDYakUkmJAP9+ut/gONPOAGXffWrCFQEYTBZsGHLVvzi5wsxauQIXH7JRWiqC8JsL+DtpX/BHXc9jkkTZ+E/bvgWnI4CzOWkxCtaDS6UCmZ0dm/Hr594EB9/sg8/u/k+tLY0wVjISQ1eJ8rx7Mr5ZtGiRTKnXX755airq5O5m/s6zoG0OefX8STdCHOwOxkD7RDS+6OPPorvfOc7ol7n2kZxy569e+QcTGfL713/PTlPPvSrh9DS1ixiy7S4Ods0Z4CsrAe8Fzxv3nTTzTj/vPPxla+cJ/Me51H+LjPQ77zrbpx0ykm47GtfFZdkqs6l0k14h1gHDHj88cfFrv2yr16Gc75yrhiN/unFF3H/gw/gwosuxPnnXyhOlpxDWUvl6776yiti6X/vffdh8uTJn5tIos/2iP9XvvtPAejTJreXuRCzuMWB79UA5vDQIGKRMFwOq4Dqkt3KjEJ+NpvhcbOoZRO7Z4IF1VSOl5jvkBJVSCKVUtm9BlozUFHORdwAr8eOtpZaWRA5WW3bukeKlS0tBNBb0dCg2Ctd3d3YsGkT0rk8PL4Axk+YiCNmzERTazveeW8Z1m/ajF179kleQigUlQxOWjVaDFYYy1SmOTQAnaq+nBTyyDqhip6gN7EE5jQ6HVaxH89laQOfEVBr7Nh21NUGBUQY0d6CttYmyZ0c6uvDjk1bke5PIBtJoZTNC4BssRgQDQ8iGuFjAJUVPlRW+iX/kfnuLMLRajKZSkshMyFAdx6lMmWjVgHQVWY5ETBmexMFKqGQjYs6T1RkZZWBTgC9aDBJxkW2CCQyeUTiWURiSUSTaSTTBQFRCSooEF2CuyUTWKnPdQW6AtKpgJffpSpPJhVNxSaqakJpyrO4UCDJIodCjtmfCjzn26SyjXbsAqATLCpS4UbAhc+vLKhpx89s7mKJ6kAVC+DzuGGnjSnKKGQzMJWKBwD0YhH5dBaFTAHGkhEVvgq4nT44bLRvpwuCC1azUwqVtI0tFGkB6oTLV4FkoYh4JodQPImauka0t48ScgCV6QTRyyxmWq1wUL1sNiCPAlx+N2xuq6jQzS4DrATRLxcCYAAAIABJREFU3QDj4UGbU2NOQHQC6OwTvDYjM9h1da4GNArZUwfPtdxzTra62lx0i8OUhH9lQ6W3twDXWrY6W1oUtdqTGjTP678C0Emm4IMAOjPgCS4RpCwjl8ohFYnAQAvRQh658CB6dmzDhhXLMKG1Gc3BCmzZuBY9XbsQifSgjJyAHQp8VFbB2Qz7H10DbLBRwWmzi307c86dDpeMfwKHBNHTqYxkfvIa+X8CD7lcQay8ifWxgEz1L4vr3LSwX/HaaPfa198rQDmL3I1NtLJLYvfuHTJmqEQbP34k7A7OQ2aMHNUmQDvH1dZtW4W9zAI8s3upnr3gvC+hJliJTZs3C4BuNDvx/B9fQQk2jB4zBbNmzxMA3erx4s233saSJW9gx67t6OrpwlBoCD6/DzaHQxbheDSJZCINO1XmZQLABUV4MdHNwA6H2weH249cyYTapjYcPmMWxk0+HLUt7ciweERFr8eANC2+edjhflwD0A0EybTQbd5akacTFGTTiBU3HRaUswAtjuWwxD5HcoXRICC5KM81wFyy0DVQndiZ7kYtSmWtb+puBqportToBwB0KYdrinNlq6C7K+iKbfm/ptBVamfNvny/Cr2k7NI163TpR7RwL/JaTMhlTBqArqnXNfAX2jUrm3W1SCmbbCqPldqeU5RYuVu0LHSq0K3kBxkUT0jPRFeC9gPg+XCgdL+NuwLQBQjVXm9//rpksyuluWDtdFvQrNGZM14WKwEjihkjcskysmluiIsqN1ePOSBpSZw+FIDOB+dC2XyWy/AHbKAaXQ7StI0SlTBBdEZimLBu3UZ0d/fC6bbBX8l1hKxXiwLQrQ4FzhMwFvW+Bvprm0LOw8peqnggLoIjm4Cr9k/6D1X9VPOzTc0EVQna8lEQtTrnObvDBJtNWb1brQbY7IxBMcFFhbog6GVkUxlEI3Gxb88l0ujv6cGurTuwY/MniAyFJG/I5/KgXMgJWYqAcyGXQi6bQEWlX+7bwFAvPF6nZKEzf7tsKAqoGI1HRHla0LKrCaSbaavGNZDq2WxRnCHEgcREkg8zBvPCVEU5Jw4wXKMY6WLW7onSz5PAwRmc65iyfhdimfQK1ccJzSsmBfsKO77WJ7V1UWWgE5jNo1wk8csBc9mHfNYOs6ECrQ2TUFfdhmBVI/wev6yP8WQYn2z/EFt3fIRIogf5kgLQHR4TzHau83kUkRc3BTqn6Bnoyq1keAa6DqJzfdE7gXqvesyHYlSz3/HgoyIf2P90AJ0FKh5ABEB3WFAu55FMhJHJxpEvpKUvEKytrqsRBxruB3m4pNI8HI4hlzOhmFf9mwc/k9GOvXt6xTGjpqZCgHtauJNMyfiOpuZa9A2EEA4nkErlEU+WkSvQ3cMnDgQOjwebNnegbyAMX0A5j1isdrHJZowPr5PrBl0kOPfV1dUIAN6xdxcG+oeQTBVQWeGEx21DlAxkhw1VVQGJ+OD9JImBh7h0mn0vJwQxrmmDgzEhgjmd3NuahAxCoFvZsdI+3SXEi3iM+VsFIZGQnMn9TTxJcJ4kL7ccIumSQBvDESPapSjW2dEpoO7evR3o6IiIk0ZtrUutq0aTOBfpyhvej9raGkydchj2dewTdndNTY3sh0muiUYHkcuTHKBHbaioht27O7Fly040NlZj7NjROHL6TDm0EgRdu2Ytdu/eI2r1GTNmobmlVQqTtH4PhcJoa2sTglNHZ6dYz5O4xr14fUOl3EO/z4/6+gaMGDFK8s9zGRY2c/hg6Qd4/dXFKNBdRCI6cpg+fTqmTpksI4hrOl1lmP1NyzQS3ujusnPHTmzavAP9g8yLd6Kuvg0ms13WcJJyCY6HI0Oau5UFre2tArRkSOxLxsRWjfeFAPqCkxdIliyLeCcsOEEKez09PXj22WfkdZqa2mA22lEqGERJzxiAhoYajBjZhlwuidcXv4qOjt0oGwr48pdp++bGli0bsHHTJ5JlN3bsCMm4Y/uQkMS9DLctvb0DCIfCspe2Oz2wufzo6BsSNyhK24W8lM1LbiOtNO1Wq8TgsOCxs+fgA9D1YrQUWIcV8PVi8HBVF/sUP/TfPQSg/ysP64ee+1ALfPZaYDh4rs8P/B4Lq/39/fsBdNaMaGv9efn4tH22DqJxruQcS9CQDjq09t62bZtExnAtpt0pAXRmPesKW7aVDsgesnD/bADouuMY9yfMuSco/NZbb4llLQl9tKfVnQj+lnp8OAiu11945ewT3KNzf0WHopaWFtmX6GS34bnfB7MCffg4J/GA6sQ33nhDAHTu/3hNw0kjHBv8vQULFvyVhTuvl+NJV53roLYeffCvJhMcDAp0Atk81+lkG8YW3X7H7aIEPf3003Dddd/CxPGTpH6ht5UQevJ5Id+zBrFtyyeSa/7888/jhBNPwG9+/Sg++vBD/PQnP8FQNIL5J5+ChXfeLkA9CczJJF1ns3C5nFLX4JMzZ/3hhx8WRXhjfT2y+TwG+/vx05tvxgWXXASH1QJjMYPjjpmNLR9vxry5x+KxJ56Cze5GJJ3DSaedLU4NJ//bKbj9Fz9FwGPDsncW4fvf/yn6Q3Hc88tf4aQFJ8lZ8E8vvIDbF94uCnSqU8/7yjlYtWKlAOhLl76Pa6+9BtdefY1ERtHtbNnKD7DwzruxatVmXHHFN/CNb16CFasXSQZ6X3dKLNyvueYqGEwZdHTuxG8eeQb33fUU5s6dgwcfWoi6hiot8u3zskL977yOvwegSwCkJthRazUdYOjAZkU0FsMfn38RDz/0KL797e/ii1/8ghTcksm0kMe5Ti9duhxXXX0VrrryClx19ZX73WI4T6xb9yH+7bQzcde992P+cfPRWBMUVXuZBHGbCZl4AmvWrsILL76Miy++EGPHTZQoO5K24+k0li1biW996zr84Cc/wOlnnQoX5/1CDhZawBuNSCfi2PDxx/j5z3+BI6cfhYsvuRSVVbXIFUrY+Mk23HP3/Zg0cQK+fslFqA76kcmH8fb7f8HDv34RY8fMxLe/e61YuFuQgokCHzhgMDjQ1bUDj/z+PgHQb/rZA2hqbIDDrBw8SYAk+Y/KccZv0BnkrLPOkhgHugvpMRwkS3J+37x5M77/gxulzsH5gXUsihh+9rOfCXH85ZdfFuyPbU9RAtcBAuy33HKLkNBo4T5+Au3ri4I7ce6igEyvRLP+QmLi9d+7AdOnH4WrrroaHo9X6h98zWeffQ7PP/9HnHveV3DWF88SkaiSJmqCI6n/Qizon3jiCclA58NoNuPZ55/DvfffjwsvvBBfv+JKEYopEpyqRb30ErPXFwqhh+3Aaz/08XlugU8D6FNGlAlg88FFqiYYxOj2duzbyyzA3bAYDXDQRtlhR6mYR8Dvw4RxY8WOnQvyypWrBGIdOXIUcgQv4wl09XQjEo0KWMxNEDeOwepqKcgzB33SuLFiq5pMxvH2W0vltWcdfZhkWtIWhsqdjZu3YNEbbyCTy6MiWI0jj5qBqdOORF1TC1atWYd16zfi402b0d3bK+qhcCiOct4AU1mxSxw2h1i4c7RSMUQLdwLoiiDgFuVhkrnQBGeMZWQzSdgsRgT8bhwz+yiMGtUGp9OKpoY61NdXw2Q1I9Tfj71bdmDv5l0Y2NuLTCwp6nyjoSiKuVQyBmM5j0CFF4GAV1TsvF5mVirr9hRiiRSS6SwyuSJK9A4ngG62oUgLWIGTlcKUmaGlHNmtBDBLGjgKAdBLRguY9U0FbSpbRDSRQ5gAeoIgPZXtzE9mMYzPJ5LX/bnnAhKIelEhbwLaUw8o2J1mfqxnbOvKaVoFUSVJ+w7JjKD1r1LJ87PDRlWyWVSitPthmwvgRftZFh/TtGOiEpW28DY47Q65D1QxGsslFDMpmMpl2KnOpAqe2brpnDz4xir9VXA7vAKaWyxUEjpFiZ5lBnGKwH4ZVrsL3oogkgUgnskjnEihtr4Rbe2jFWhOe3qLXQqcJqsNdq8XZRMB9CKcATesbsoqy6I+t7r5AAzWMkpmGupmUTblRfFKW1MSLkySMa6B6MMs3PcD6BoAPdyOSzWvrkg/8LUCb5SdsjCSJVtdLRAKb9OYqARVlGxW/Kf3W7jT1r/Eh7JkJeBaypOYUEA2nkQuFkM+FoWJ2eJ7d2PjiuVorwmi1u/G7h2b0bFvG7p7d8NgLonqlIsPX5ILUDKRQqFAMIHxB3RlcAlwXlNTh4C/Aps3fyLgNQv5tHl12JnVrKz6+RwEKvhBC2mqikmwEIYfAQoTr68o6rWBgV5Rl7OIzcIKM4y6ezrFisntdqCtrUVUig6nDel0AvlCTp6Dhf++vkFR1fn9NjQ1+TFvztHwed1iAR+sbgSMDixdtgaFkhV1De2YMnU62keORUVNLRa9+SbeePNNDIYG5RGKhCRnWZSuJK3QorzExZaHNoMAdjKm6BxhtsPtrYDLW4FMAahtbMW0mbMxdvJhqG1pQ5pZdm4DHD4jEnTIoU2Qgzi8pkA3qjHFrGUd8RU18X5FMcEpEwoMTx8Was4+oDJ6NAtyM0C3eMlAJ5hO0FBcKw587OcyawQO5sXqgd3U0orFOhMCNHhcHUIPAOgKbNYeGgdA4MRhADr/nuNd5Y3zkpQtulKh0xXBhHyWALoCpGk9zoee4y0EAg35Vq/Od6bNJWIzXjoAotuYGU0AWHsQBLZqSnTlwi5PNYwnMOxrLXd+vwq/JHbkBNAVfUAbf3+lQtds6hlFIffIhGLGgHwKKGTKyGW4hijQmuNFFPxaW+pZ7GwXiTTIEqyzw+22wutl/IkaB5FoUsY/YwpIDCOQFAoPwO6ySA46nS/E/YGOGgaqGo2KbKHlthNU54MAoOQ8Z7IC/tACPZfPyaY0RyIUO7VkZLMNSQAjQG6Cy0WHGJJ38jCaqfRn/rVJQH3JRbfxd6zw+9wI+GzwuszIZQro6+nF1s2b6GMCY6GE8MAg0vEksokUdm3bhlQsgSp/hZCvynS6cXMuyCObTcDjdUkG+u69OxAODyCZigGmEjw+J4I1lTBo7icsSPF9E3R0e3ywWh3inpKS+Z9uFi64nG44HW5pXx6gLWbN5UGmS66DWta93Bu1JprFVYMZlRzvKspAB9D1/ieKbvlHQF2NKkVmoYU77dtzAtIZyw5YDBXIpmwwwY8RzVNQG2xDRaAOAV+FHHhiiZAo0LdRga4B6CZrZhiArinQOS8opFQDtdRnVVhTynNRocvBj6Qn5aqg57XzPXO/xQ+6CykAnfMJLbiUAp0FXZKcRo4aKU4A3F0kEyHE4nwMie16U2sjTj/3S3A7rAh1dYqSYuvW7cjnShgcKCORKMPjMgqrmGtzb09EAHSfj3mGJNEBoXAMgQo3Royox85d3QiFE0LIIqEuS1A2m5OxarRY0DuQlfWroZE53y5xzdmzd0AifeiuL8xi2ns7DJI/zpxs9qt4NIO+/hymTGpBc3MAWz7ZIfsmqrJZaOJ99nv90m65bBapVBqxaBqhUEoY5YzsCVQ44KaNpMmK/v4h+V2ORTLTee7bvSsMoyGPykoLph9xpBz41n30odiDMwKH+12x66aTgRAI6ZBTEPWG3WbH9h37xA2hta1eDsi8F1zz4rGEMLX5ev5AAC3NLaK0p+Ka+zQ6SWSyWVgsJQQqnGhsYra6uv8sOIZCEQHE+TqVlUHU1NbL+CcATzCfLk98rdnHzkVTU4uonqmw5lxE1T5/RmCjv79HLNKHBgdRU+tDe3udFG8rKgim16o5jZsOmLBx/UYsfXc5olE6zNBOroxxY0ehqbEefd3dkmFGi8kR7SNE1U9iHB1lCBzksnTesCJfcAmAbrY4pNjMdqb7CxUvLNRxLmxrb0NlsBLxeFTGNecvvl8SDY448ghs37Fd3vu06UfIOYPzxIoVy9HTzfao1AB0o1jtcX1kHFM6k0A0FkL/QBeMxhJcbqu43nCOdXscUqDj8/CMQ0IEiXMEy+mk1dXZJ+sI52Gvx49ILIPOnijclQFY6YlvtoptPwsJ3CcRPLeaLUjEY0Ik7OjvlzGpg0wHgwJdt+ckQev/1A52OPnzkAL981wwOHRth1rgv9YC+j5FnyN01S3nGc7VXJc4z5AcRgD9Xw14/dfe/T/+27pqePgzcT3mmkJLUgLoe/eqNYbfZxsQHD311FPl7MuiL9d2XcnOIj2/1sHXf/wd/mue4X+jhfvwltTdWbiO0v6VZD5moPOeE0TQ+7k+LtheehzT34pM0d0buEcbO3asEDSZs8v/62OKv6MT3P6WC8K/5k7/48+qZ2rrADoJBtzL8qFHIHBsEKzRAXSOEbrZDAcpeM2sU+l27wRf/tXj5GAA0EkS50NykOl40NeD2267FU8//YyQihlN5eeZ08yagHI1JXhO8IhKfqr66dp1x8KFePmll3D2mWfh/vt/iY59HfjNo7/BM398HhMOm4af3vwzjBs3VuKtHn30MSHwjx49Cl/84pfEQbKjs1uIEFShd3d0oLquToouL778Mhqbm+Bx2hEL9ePCc76E9WvX48hph+GBh3+D1pFj8dgfnsMvH/61gF/Hzp+LX96zEAGPFSvefxMLb7sDu/b14Zbb7sZpp50qe+lnnn4ad9x+u7iY3HrrL3DuOV9CLBLBTTfdhJdffgmtLS244frrceIJxyOVSuCx3/8O9/zyQQT8Tbj++u/jlH+bhVdeexr33fsAYpEyLr3k67j22qtRQgq9fXvxyENP4Z47nsDcefPx0MML0dBUrdVw/vH+fugZ/uda4O8B6KyNUBxIYj3XXiGnsDAJiHPIU08+h7ffeh933nknpk6drIngKFpgrayMPXv24Ps33iiOdY899qi43hEHYz3/t7/9HW6/82489/yLGDVmtOAbFARZWfsu5xEPRbBmzSp87fLLcfU1V+Oa/+dbUuOi22k0kcDDjzyKl155GQvvuA0zZh0Jq+AvyqGTOd75bBorV6zATTfdgqmHHSbxC80t7SI6WLt+A+659wGMGjEC37jya2ioqUQs0Ye3l72LR37zEiZMOBbf/s418HoKsBozMBK7KdlgsbgxMNCBRx6/H+8uX4+bb3kQI9rbYUFGHJG5f6NlOpXnJP4RXOaaxHmYezzid7R45+PJJ58UIPzlV/6MyZMmS1Qfz/FsVzqUca66++679/89VeisVZI4df/992PdunUCoE+eMgkWQ1lq3iQgWC1WwUkoSmLtjkr/H/3wx1LzvOaaa2X+4zrC56FrBe33mX8+fcb0/RKxAyorZVP61FNP4elnnsYFF12EL597DrK5nGSgP/6HJ2QNuuDCi8R118Gc9lwOyUQCf3rxJTz4wAN44MEHMWPGdKmHH/r4PLfApwD0qRNaykoVVxSbytbmJhx1xDRs/WQztmzaiGIhK6oc2m4T8K7w+3DU9CPR1NgkHZQMEgIG3OCFaHHeP4iuri6xbxfVEFEVIwtORplY2lpbMHHCeLFZiYTDePcv78nrfuW8L4olBr+mTeKWrVvx1jt/wW5aH/n8OPnU0zBq3HjJtd7X3YtlH6zES6+8ioHBIWURnqa6jdVig4ALBGmpEmJxmQMyEY3KZsPn9gi4ZjSUkIxHZRNgZ6GXcLShCLvFiFmzjsL48aMQDPolH51Kplw+I3YbmUgcPds60L+nG6GeAbHfpL3u4GAvopEhJBMRuN12sb+sCPhEyccid7FEa9IcYpxYUnkB0Mvin0s1KwF0pRymJlXZdxPBJNBIsIMAehkFPtg3iRSZrCgZzWLzESOAHk8KOE/70wLBKhbeaW9LBTMLnwTRRYnOz+qhJJsKSCf5IS+5Qkp5ziK7shkvSuY9Fxn2AxIfCKKTiUTVEd8nN1UsGFPpl2cxnDnDVKdrLCHacbBgzKxgFhMdNhu8zE3nW2DxP5eBw2yCx26D1+GAnQtIvoBUNCE25JWBKrjszJUlg9cuhXq7zY1MhvnXWbE7sjnc8FfVIJrOI5LMIBxPiIV7S+sIaQuxsbcyI90Ki8MJtz8Ag5X57yVYXHYY7ZR/EkA3wyoPk2RXl0xF5GnRayyInTtVRSSU0EaZQJUAfZpSdzg4rkAO3aZds92lvbU2ww7Ppla2+SROkMzBYi37gALn94OAuhqS/UID0UvMtCWMQ0t/PqjIzJeQylIZSfICUMrmEBscQLi3F24TEOnuwvoVyyX/3GUG+nv2IZUKoVBMIBIdFKtegiFyCBErqYJSzhYJyNhgo7Lcwb5dKUA789L1Yjx/TqCCoB2BHwIJWiC1YIkEkKhKHBxgLq5VcmUTibioTCORkCjECKCzeM65JhaPSr9ye5yorq4Sy9629hZs3boZe/buRW9Pr9g7E5CnLY5L8qUdaKyvkzGdSsVgtnhgMDqQzlJV64LbV43Zx8zH2AmTURGsxaIlS+TRPzQgsRGMhEhlqI4rCKBssxEIconSjkSNXLYoalcC6IWSEW5vAB5/JTL5MmobW3Dk0cdg3JSpqGttQ6ZUhs0DuCqMSGQIT0Gyu9X9o7WhAojlQdCZ6nNNgc7PVKCTCFNiXrPmXiDpXgSyNcBcV6FLDroOrOsW7gcMwPYbPIvofBjjUo9I17PM9dRzAZKlX1LtfgA4Hw6iCxBAoFzLQmd7CWGE7113WhgOoBe54VMW7gShyYFQIDpB6TLKeaWy5XvUdfC6hTbbi2CqkaCoWLcbBEBnHrp8lq+Z562mNMlF1zPgNSBdB9PVD3RZenG/fbsaWoRVlRpZVOicP6lEL5Qll4jEFL5fAuilrBHFtEGiQ8TxIav6R5axErwmyYRXWmYVx6CAcnFf0Kz4qfp2u5mnZEYiyblT2aTRGj0cHcL2nVtRGfSjuaVBAFDJQmTsBt9PnorQAgp5zsVcORQxSle+64b7nHOKjATJ54R4QiCdoDoPCZKhTbsDA0FoZguxd7BgR1W6UZSvVqvKXXc66DzjQFWlD8FKrqM2DPT0IRYOiTV7LDSE6MAgQgP9KKTSMBSKSEajyKXSQqyg44idDh7CZKUleBq5QlYyoIZCfUhlEigUc3C67SiUuK6l4PPbJa+YewWyVwmJ+/x+2BnObmAOUkJIVCT2eN0+uN1e2dgWCllR6nJN4l5D2berGAqVga6viboCndbvivSjuCrKoUAHpXVChww/AdSFdgIDeOjIoZQngE7wtRLZpAWmsg8jWqcKgB7w1aDCXylrKIFpHUCPEkAvR2G0ZiV/3myj8YQC0AnqksRD5wnFjlaxCPya8+uB9UUps3WS1f4MdAMdA0hpgOxdSFbi60sYjGbhzgMjbcqYE04AnYB5oZDG0FAP9uzbISTAthGtmDX3WHEeCvX1SUGws6NbrMAj4QLiMbou0MKe75M2lg55n5kM750HXo9bDhs1tVUYPboNg0NRDAxG0dc3hHCUQCYt1bPS6HanDYlUSRxlnC5Gy5iRLxhRLBdQLDEeIYeW1lZUVVUinYwICYR7kf7efmGEG43M/7YLEYR93evlulEhkUMEzakCZruxMUnyIiBK63KXi8oXLV+LrkBlkxy82Fb8vhARykAslhOgvarChZkzj5Z2/GDFCmQyeVl/+DfcC5NwReCdY4hAvcFgh4mOJYacRpIjuF6UNq+uCQrgSsBcXCGE0GGT/stxaaVrjjZfW21Aa1sDZs48En19veju6RErRq6/0Whc7Aa5drt0Aly+IO2irDDzaGhqhsfrE6cYlSNmgdXG/ZwqsHEMkrATi4UQrPahsalG7iXXdDo6cb7hvGMyWtDb3Yc9O/ZKTJBaA/Jyr7k/pNsT5zDus1mQIJOfrxcKDSESjcHnC8Jk9iFfcMj6XCyZ5FDu9XrhD/gFwE+lU/LaTpcTNrtd2oBkOt3ancQJujuxwMp5jBnpdNhgO3JPwQJGLJoQVwTVJ9W4patCIhlDklEFSear56Tfc8wzxsDjtUvfZf9REQhsJytGjxwte4H+viEMDYWQiCclCiKTKyORLiJvNKPE+cWmcvHIpPd6vNIezJ4MDw2Jy1dvOKxmFU3pfTAA6LqqXFd2fbqYL8VXrTiiqws+DRLxvvBebN26FcuWLRPV3aWXXopp06aJdamuzvs8H60PXduhFtBb4NNq5E+3zGdFKfpfvaP6delznN4OOqhOpWk0GhViFgF0OqXoNtb/1dc6GH9fnxc/fX8J8HF+JBDFgjvbgcAT539dWUwFl25jPfzahs+1OlnpYL12XifB4+Fqaz2vmmsACXRUHNO2dXBwUNZ8WpJTWT1nzhwEAoH9Nt2fBWLF8PtM8ID/Z12U/Z5AH/fLy5cvFxtvHRDXIw30NVW3/deBX11VzHtMQJnjZOrUqTjhhBPEApwg8qfXaH0/MdzO/GDrI8OdbgiusC+89NJLYtNLFyEpbZpIEldEPuUWlZbxwfz3E088UfqL3k76NQ8nJOhxCf/Kaz8YAHSeY7hHVecTK6hA/9GPfyR5zBQzsQaQpcuWnCcYM0VnyLIAT2efdRZ+cOMPEItGRT35xqJF+MLZX5Cv+bFq9WrcunAhduzZhwmTJqJ9xAgh+NKuuKm5GddcczUuvfQSOVNwT0txGO2Tad3u9Xhw9OzZ+NWvfiUEaEZyRgZ78cA9d+HZPzyDfL6A2XPmYtS4iVj8l2XYsWsvQpEoTj7jVNxx601i4b5x/UrceMMP8PHGHZgz/yS0tbbiggsuxOaNG3DPPfeIhTsV6Od86Ysi7Hv11Vfk+x9/vB5HTJuGieMnIJfLYOXaNRiKxnDGGefhkosuwbgJ9Xht8R/xi1tvx1B/FldecS2uvPJypLMRDIV78fvf/gm/uv956Ws33/I9UaBznTr08dlugb8HoLOmokjEJVl7CNAq1z4TPlz3IR5++FEM9EeEYEIMi3UUOsnx3M+zLQVgry96XVwYZs8+Gmeffbb0GzqbMsKjfeRo3HPv/aqeni7gzrsWopBN49pvXAWXzYF8MYcf3ngjPlq/AV+7/AqMGT9esJsPVq/GE79/El+58AKcf+EMJ9bcAAAgAElEQVS58Fd4RXBot9AxOSP1dCJGKz/4QCzcj50zRwD0qmAtjGYrlq9cjVtuvQPTph6Gqy+/DHWVXsCcxbsrl+He+5/ChPGz8N3/uBYOexZmZESBXs6bYbX7kIgP4Ok//RbP/mkRrrjqBiw48XgYCmlxlqMqnFb2bDOe8UgA5BrF9YxrP+cZOqYQSCc55oorrkBTcxMuuvhizJw1S0BxCjEY9UVwnfEcQp6iSkdz4uVaQVt8xp/cf9/9GDV6JAwlig5IHCoIME9nvfPOOx/jxo2X9/L6a4vwu989LoT/L3/5HNlL8DXef3+pkGLOPe9cBGuCmkTqgE0pa5MUTz377LP4/RNP4EvnfBkXX3IJiuUS3nv/ffzmt48JwP/FL30Zba0jRKjA9YmvT9D9jcWL8Ycnn5QI6uG4zmd71Bx693+7BT4FoE8a06DicA2A3+vFmNEjcfy8Ofjow3VYs2YlMqmEAKFcqJjRwGxL5hyOGjkSTpcLS954U/IKRo0eLSqYri4W9npVdjIXb2a1FDKIxcMYN26MgGBjRo2UImZocACrV61CY2MDvvmt6+CgKqlQEKBux45dWL5yBZavXCUZ6OedfxFaRo6Eyx9APJnBkrfexoMPPSxFdtrIiF0tSUN5WqmqDHQWsAj+SJ5lNCLW8163G36/V1g8yURULOqpcHU6LCjm06JEn3b4JIwbOxLNTTUCbLBQHo9FRN5rN5iR7o0g0jWAnr0dkg0xcmQbYrEIhob60NfXJaADlS4caBlanyZYULQKoYDvN5HKSSY4QTjxdDbaVKYrFa8EujUA3VDKqnBbA8HzEgrMdqXdBC3JzVaUuUnKl5BI5xGN0xo+LVbpFEDy+VjUls/aQxR4AuToclJl705ZJ+32c1JgLiuLCxPBBAUCc4KhdTYVQrT5lzbNKdcCLj5qE0cVnwLQxWYVZSkc8rDAe5rN5JBJ5WTSd9ls8HtcMFHBXirATJWxzQK/y4HaQABeh50VO8RCEVEy0sLdaXdL/gTbUQfRM1kWiKluB+wE0IPVCMfTYt8ejadQUVmFuoYGyQQvEZAWFboVFrsT7kAFTDY7ygQVLCaUqc4j4OKwwuq0w+Yi2E67/AIy+SwK5YLkL1M56nLa98caSLawBriIClDLl9YVgrx2giH8mX6QlA24AGtKdS6aV9rF8v1JnqQqpIv9s4hylWpdgEwTQUKFnpZpmW8wSe57llbKxRJSmbxEBPC+8k6XCyUM9feir6sTAYcdiaF+bPpwDfKpOMrZFNKxEOw2Ztba0NPTgVg0Iq+lM95FKcjnzmalcM6FjvbsJLlQkc5Nuso5J/lC2VTz0CMFayOJNwQODAKiEIRhGzAH1c08qKZGKXgzb5ebkKpgJbw+txQZCJ7zgODyOMQyyuV2Yv78uZg58yisWLVCrGnXfbhe2XtbFMjEvGOSPCRrmtn2NqNk6hJAHzlmFPyBIJyuAOYcdyImTJqKimANFi15E68vXow9tMxNUNnOIvwQ4sm0AHROhwcOhwcFEg4lY5lZwUbkC2Wk0jm4fRUIVFYjlc2jrrEFR806BhMPn4r61hak8iXY3AZ4AkZRqBMf1sFdonO8jTowJ+CYgOf8TKKFUr7LnGAgCUfrMvrQ1UBtdhc+BEDXhOo6qK4vADpIrgPKcuCUPqms1qXYpYH3OnStFOdalICuPNe826W7a++Dn4kH6wp2mS8+beEugB/BY84PysKdwDkBdALPtOAWUJoPYQooDbheQOFYKhO0lP5fkigFgugWmwEWuxEWTY3O/0tsNB/EPhT+vT8eWtSrMqA4pR4A0EkbVAp0dfXK4kcjG9HIm/NnkVNSScDqQq6Ect6Ict6EctYszAiStzKiQmfsAR9F5LPMfudYMou1uLhMaGQbPhfHjrK3tsLvZ2SAyvXmnMF5haSSdevXorG5DhMmjlNjX3IiDKJ2ZwYv5z9d+U6SlNLncr1WWUPDSRBsR87Z2WxaSCfZXEbIZYUileoEkhi/QVcRlT2vrMBLYoNOISbZ5AGvS6yggpVe+Dx27N3JnPMkghU+dO7eiY7duxAZ6EM+nYKxWIDLZkW5kEckFBYyms/jRKlIoDGNfCGDUGRIxno2lxTVu81ugdfvwVA4ik1bdqK2zisKURYfxSK/ZEAg4IPdznXIhKHBCBISsUDrbq+QelgY4AGDonKzReXG02KboDt/TxQbdHuRqAplr892F58JsU1XrShRAtLRhxFdJMJA/Z8kPCrpufEo5QwwlJywmiuQTVhEgT6qbSpqgq2o8NXA768QQDUaG8LW7R9h+86PIAA6YjAQQHebQIOUAqjGVv2d2fUcniTf6dkgurUjSXlUOwuQLgC6zrA5kJvHuZr3MCcKdJ0Ux4x7gxCTCBRyTR8xok2cPUyay0NPbwc2bPwQjU31aG1t3m9HTieZLeI4MohCnu4iRSEvRCJJpJJcB8poaGgSu/OB/n4Bh2trg+KcwK9b25oFeB8YjGD12o3YtbsD3T39SGeKovT1eh0SbUPFNQkemSyQK5hRW+eR+ACuK/OPn4cJ48ejt7dbgGGuESuWr5Z73tJcK0AyWchNjTVobq5DY2MdIqEh9Pf3iu0Y24z9oaKyUgBvFp68Xp+852Q8gXKJfcOKAuN86BgiBzsTLLT0KJfEXowWgcy74lq9edMmdHX3YjAU1sYu74sBDU01AryzSJyIc100I1htE1V2OJyC2czcdOa4TxDwmAxq7pUJuA8MhOFykQhg11Q5ZtlTMipo7NhRWHDSCfuL8FSxMYeN1yzkDyOVatzTMvLBhnAkIqA1QV1FxjAIEYjzAy3Pk6mMZI+RvJrKxJDJxVEsJ1FXXy378mgkimw6K3NmIpYQoqrN4kAqlkI0FIXD5pQIBO4PUomUvA+q1LmWt7RwfR9EOMwxSsCZ+zQ76hpaYLNXIFdwCPkzk1UgfSBQAZ/PLwQ7KpS4FnNPygtzOGkbqVwYCKpzj0xrfpIf3G6XXEs8wcz6PgSrq2QfsnPnbiEuuFwBaQ+OY84zqVQc6Uwc6XRMXDD4Pe5hCKTb7QYhNrDPkuzHQiT/9vj5x6Ohvkly7fbt68K+fZ3o6eoWtwSL3YW+SAqJbFHcpJiVzjMR3xfJotw7Dw4MIJdJoS8aU+vtQQSgD1cO6s4Gw4v9el6nDozoOb068KWrwDhH00mAAPqaNWskS5OqOT379WAGfw6VCw61wD+rBXSweLjF8PDnHg52qX20vqP+Z72D/7nnGQ4u6e2gXy/fFZW4XLNYdKXamgD68IiI/7l3/o+/8nCg+9MW03pxmesagVU9C53A4WmnnSb7Caqx9D6jg6z6PPxpgPQff7f/vGfQ96R6djWvUWJnrFZZ5wiq68AywXPmXi9dulT2X+wHBIRJHqACv7a2VkDS4WuFfob5573jf94zDV879evUnQO49+FayGuldb+eZa8T1XQAfbjyms/H73Ovyw/+jOOEquHTTz9d2oeRQlyL9fxsto++bv93AMj/t63H9uF75XskgE4ghvbhVJ+zrfT20cl2+pih6v6YY47BmWeeuT/iQN9DqUgqjerM85pG+v+/fY//J393MADorBtSaCLCJqtVXJN+8tOf4E9/ekHOs6yHi4sFlZqM0sznZY9MJ6yTT1qAG66/Qc4dVHS//eZbWHDiibjttttQW1cn8VcvvPACfvfEk8phS8tp57nn+htuwJxjjxXSNfe5TqcNg0NhPPPMswJ4FXM53Hr77bj8a1+VcysdbM3lPLZv2YQH77kPixa/gZ7BIdhcPlx65TcQTaTw/HPPo3FkGx779QMYN7IZA717cJeodl9FPJUXcQAB+WI+j18/8jC2bNmMe++9F+ee82VxtCSox3mFSvrly5ZhcKBfHLvaR43E2V/+MhYsOA0j2kfD4Szj3aWv4pZfLJQM9Cu+fg2uu+4bKJXT6B/oxMMPPYVf3f+cqGp/sfBGyUBn/fPQx2e7Bf4egC7RtIW81EI4p1JYQFI26wRr1q4VBbrV4sa3v/VdFe9po+uDIsx7PC4hqVMEQiLHiy/+SebnpqZGbN++TYDXq66+FnUNzQhWV0os7chRoxCPhPHR+jVorG+U2tvWTz7Brx56GF2dPbA6XRLTaLRa0dzUiosuu0RqMfkSI4YBB5XVibi4lzrtdmyUDPTv4+hZs0Ul7QtUweF0Y+Wadbj9znsxeeJEXPXVS1Ef9KNsTOGNd9/Gnfc8gQkTZuOG71+HqgoTzMjCkM+jlDXAYvEgX0rgvRWL8atHn8L4Ccfg37/7LZhKeUTCQ2JzfvPNN8t1sn7Bcx/Ban5wjifJmqrx0aNHy++89tpreOnPL8u+p23ECHEh4howb948XHzxxdKO3C9wHue6wHvAOe2GG24QQva999wruIDHRRGMSWo+F1xwAZYuXSauGCeffIrsL+jk9+c/v4IlS95S8XrxuDzf3Lnz8IUvfhHNrS1SYxxu4c7CuorwVBbuv3v8d7jokktwwUUXSu1t67Zt+O3vHxfQf+Kkybjg/Isk9o7Y3saNm0QlT7LgwttuFWyN7/vQx+e5BT4FoE8Z3VTW1WhVFRUYN3Y05s49Fh8sX4plS5dKIdHldKCysgLRcAgej1tUBcHKKinYrV61BqlUBsFgtShbEokUIuGYFNJYAKPCmxmD2XwC7SNa0dbajGBVFTKZtGSl7Nm5S2wer77qKtRUVws4x6LVtu07sPyDlXj73fcEiD/3vAswcdoRqKyvx66du/Cfry/Crx/9LcwWK3L5ohQdrSYbnBYXErTPKBvgcriU+sFoEFWcMIwcNtQGq8SGO5NJwmwswWE3I1gZQD6bQCTcj8aGatTXBVFbE0B9XTUqAl5RxKZjMWTCUVSZ3bBkihjq6kVVVQVqmRFayCKeiCIU7ofFZhawtVAuIV/My8NqsyNfLCOe1AD0LAvftG0niK5AOf2hDtUE0mhTrex2pZTPAqIgW8rqnYp0KsepriVASbt7AcGFEEGwT8r8AqLrQIECzzTGBJ+nbNLU73qNXiFOOsBGcJcqL06KBEPlfpZpRZwVoIedgOA5i7+cAKn04sZJFOhm5q4bZfOWSWWRStLCNwe/24325kbkUwkUMwn4nXY4TYDDWMa4EW0I+jwoZFKIh8NIJ5KySDgEEKK9ikLHaFWeyuSQyuYEDLESFPf4BDhPptOgCNrudMHl9sBkNgvZgPb3+SKJCEaYrHYB0Pm5aDSLRX46R5W5HVaHG066FxhMyOTzCEdjSGfykqEu1vx+N4rFNOwOs2S7iipQlJ2Z/fa4ZLCxj6dTyspFgHZB9JQNr67QtlCxTXTWwPiAChlTLKIT/GK/zxUIJhSEOEH7E2aQcyPM6yHxoWwyiXV7Ok8r/yQS6Yy0Cf+OAB3ZobQzYl+3mY3IppMY6O1GKh5FLp2AsZSF3VKG285WLIklDAvezBrl/W1sbJICBzfbLMgTaOB9ZbGbB18WxpPJlLwOf18d5EqiMmCOKJlp7Dui6CPArimVuNB4vR5EY4x6YEE7Aw8Vay6nWOHQAjadScvmnVbSBMIWnHQiTjj+eOzp2INVq1Zj0aIlqq9JnnMZfi9VsZ79mwsSHfr6kygUzTj8iEkYM3Ys2tpHoXXEKDQ0tyHY0IR3/vIXvPafr2H5ipVCQPF4/egbGBRb6MpgLdLpvCgk3W4f6uoa0d4+Crv3dqKjqwehaAKVwRrUNTQhEo2jpr4Bs+fMwbTpE9HY0oC+wQxKRiMcLiscbpXdzX7LXZBuwa5FLItaWXK2CWSLBbpoUJEvGZBhBrqmqtYBc41nISuV2EnrhhKGYWC6/PD/60Kl4pQ18FxTfJs5XjnPCPFGsz4X9FlTn2uO5HpEAT9rJgVCYGEXFoBaA6wlAoBjjSAffygkHvZ1zgcGAdDzVGxnygI050WNrgAeAdCFRKTeBwEWfpCgSGCxTDW6qQirwwi7Uyl3LVSkWwFG1fP/mtOwWL5LdjTfC10/mJ1Ga33GJXBW5XzIeYzW1iQMaCC6ysZW1r0Sd0GCU1FZsOeyBRSy3C2aYS5bIRSrbBmDg3lk0sL9QZaZ6ClmSmdFHU0FJ50yCJLzn9WqokWYv2wV+3QbHMx8NgvtRe5bJBLGps0bBHwcMapdHWStBNKAdKaMRKqAaIwgIhX/qgMQb2L+Lg+2nKu1KVrAQIlQoJ17LiPrC+NH+Nqy1lDlW87AbCnD77dL/+N6PjjYh2w6IeEilX4PKgNuVHpd8DgtsFuA2FAfcilGl+TEqo2PVHQIuXQcpWxKcouM5YK8Ll+LanaTiZnvGWSySZmn6CIRiYZgsRH4c8Ptc0vcyd7OLviZje20Ket77inyBKbcMg+SlJBKppFNcw0wSnGA+wcB/VhcoJKfhA5AnDP44M+lL4rTixFFyabnYSgtRAdhnB/I4Tjgj69lorNPSoSJRjAgA5jtKv2hyOxzP/JpKyyGgADo9TVtqAzUS1GQ7RyJDkj++Y5d65FI9aGAOGDNwu4kl44EuRxKtImXOcIs8z4Pd4oaoYhY+lquohHUeqKTYWRt1yI/RMlBshszs+jUYGYERUq+plU1CXIEC+vqa+FwWmG2GFAo59Dd24FNmzaInXZtbZ0ohEaPHiMA4upVa7F27QasW7cVbpdd9lOMtaBtO8kijPbgtXLNqKurQ21NNSxiM8j3WkBTS6sA7ctWfIQ1a9dj27ad2r2xiZ15T19EQEpagnt9PvgrAnA4LAJoktBzzrlfwpy5c2QdIbGM684dt92OXdt34MgjD0cmTfeQLGprqjBxwhgcfvhE7Nm9Axs3rJcDF9vG5/XKusQDFot3PFCxUMICUVtbu5AAdmzfJnNOCxU/Pp/c867uLhm7tHknucHj9qCmphorVq7E6rXrEAolZB8UCLgxadIEOZDv2rUTbo9fok22btsir8+/iUSGUFERkOxBuitQjUbHByrStm/fiWCwSv6eyg/eJ4L4DocVdbXMOR8lwL7ENZipgiaRJiW24pyvuP8LVvOeurDlk08kf72nt1/amXtyRq6QDEGyZTypCAXBKheamusQqHKjUE5hyrRJOPKoIzDY2498JgeH1YGOPZ0ID4QlUqe3sxdbNn6CSCiKYq4oe20CI7Eo9wlmtLe1YdKUyXIA3rOnA739EYl/CFR44HT7YTC5kSs5QK4fnVzMJis8Hh9cLg/CoZicKRgT4PcFJJqBZFDZC5jNGKSaO58V9j+t4elQk04lkUjQOj0qID33TIOhEBwuP3yBINwer5CFIpFB9A90IxYbQrmcRamkHiTzMMrJYTcpUp6Z+14Ii56ZoyccdyJape8SJLegt68ff/jt49i7p4PJbEhkDYil8gjHUhJXQzY9nQ+4v/O4nfI1CyV7B0LSrw4mAP3Tx13u4XQlAff03KvpgI5OYhie0atfDwkttOZTrP/3pchxxBFHCEj2eQIJP8/lgUPX9o+3wP8fgK6DL8PB1s/T2PjfDKAP7znDXT30uV4i0ZJJKSQz95dW7iSLn3HGGaIwbmxs3A8Acr7V93XDAcKDkYTEtYIPqvf4/rg26DbcOiiqv+933nlHMk8JKHNvw/U8GAxixowZsl5wX8ai+/DoO51gcTBe+3AAXScScDzrCvQVK1aIAp33Wleoi6BAU+rx2ni9rJEI0Fmg+lFZkvMzv0cQhkQ02sgy4pL7a/5cB97Z7z4LAPrwMUGSBQF0WgHTjYH7Xj22QL/fOoBOkGb27NkCoOtuNvo+5H8zgC6EeE1ZnkonsWzZUuzevUtOqmnWRSVKSlkis7+Q/MtaDF0Mjj/uOKnVMkN83969qK9vwMknnSSOVKkkXcGSWL9xEzZ/slUKKDwfc2yef955miOhculTOexlOecsff99cW487fTTUVdbI7Ufl90mdYJiOokPV66WvOZIIo2yzY4F//YFGO0WLH5jCeKZLE47+QTUV/vgtJSwfdtWfLBqI5LpPJLxNE48cYHUK0hYZl+ZM+dYJcSDckBlvWjTxo1Yu2YNhgYHpGjVPnoEJkyegrq6JtitDhTLaezr2oxVq9YhES1j4sQpmDbtcJQNWeRyCaxbsxnrVm+Tc+vRxxwl5xWfXwGDhz4+uy3w9wB0PRJP1em1DPQyXXQNsj5v3rQdXndAnDCIdXAdoniPZHjW7WKxpLhj8ty7dOn7MgZZB2Atqam5ETNnHoOBoZg4rLJQ+uhjj6GQzeCSSy+Ax+lGPpeBzWGXsbF+/Uap47P+XN/UjGOOPUYEfzYHhZYM7QVsJiPSScbF5UVc1tPZiaXvL0VDYzMmTJwMm90lCvTO3j4sW74a1VUBzDh8Krx2C0qGFHZ17cPyFdtRUdWMWbOOgM1GC/csHHT+Fd4Wwfs8dndvxmNP/BGdPTnceMMNqKvyopDPCDmahBX9XMi1jF/rpEF+TbIXyXFsA9YFduzaKVEm8WRSvj9mzBgB2LmWERsgiZ81fj1OjM9B4hndrBk3QQGI10VBkCKYLV60GHv27sP8+fMxduw42UfQ5TgUCuOTT7ZJPYVrDMcyz6Csh0hNjVGGvM90ANVz0JVGRtTu6z/+GIcdfhjGjB8nc2Y2n8OmLVvEJYXY02FTp6GtrVVqLHRZI5Hniiu+jlNPORmZrIraOfTxeW6BTwHoE0fUlznYWeSkYri2rhqHTZ2MDRs/xqaNG6TjskhKNUUmnRSLdXZYt8sjHXnzxi2yuNI6lSo9ggssgKZTWfk5rZpFGWguwu2xi5LEaLQjn80ik4ohHovKQnjBeeejrpaZix5BfHbv2YcP16+XwqTZYsO/nX4mpkyfjmB9g4BnS956Cy+/8p8CKmZzBfT2DMBisMJpcyGTor2FSSYnWpQSHBkc6IPJAFGsVFcyjxSIRUMwG8tiTUtbWtrK8j011AVFfd7a2ihAeiDgESA02t+Poa4eNLkCcOYNGOzsEdvKiqoKschNpGMYCg/AarfCZDEhW8yjUC6KFYTJbEGuWBJlazJN1Q0LwBxsBIStBwB0QX6kJKWp22ixy4K6pj7UkDMOYBaRWRBl3gXzYVk0FBYsy7y0AWcOtZZFTSBBMpe0YrtCxqhs5YKhIXqsthNsF5BXs3PXbJU4wXGTT1UVN0wEKA4A6FSFK8CeE6C+qdXZsAWqyjJ55DI5lHIE0F0Y2dKIbDyCQiqOoM8Fh7EEazmPaRPHoa7Sj3wyjkwygXwmrSx4NeUzc1KJFuYKJSEMUK3G62AfoSqRkzGBY9k8Um1u48Ss/obgeYZW9QT6TLTbdMJscyJDNV3BIIVcg5mLjwsmsxPZPMQtIBxV1vhUM5Fxxnxeh9MAj9cGX8CJfC6LbIa/Q/aUSRhq3Fgyq5vOBbqdPdtQbfw1AN1gkgIrxwz7fDBYIwAqLVkJ9BD4Z9/J8b4Wi7IZlofNrkgPvLfMO84Xkchk0R8KI5qII5nJIsPXz2YRTyZkEaANLsE3WuESUGexmWC6xViC22qA126Cz+VAIZeVRYuHW45fMum4cHAxIrGFdq+8r61tbZI5RLU2CwJklUmfIOvVaEIsHhfQvb6uXgrKtEYnYMj+SvUkAQsSMobCVKAqAN3rY+4trfkzSCQTiMRisDtVO/C5j5oxAzNnzsBQOIRNmzfjvfeWCZDBhZfDQtwBHA5kUkkZP3abDUODCcnanTR5LCZOnigbjBGjRqG+uRWBYA0Wv/EG/vzyK1i5eq2o8WjJHgpHxTa9pq4RsVhKbKKdLq9sUMaOmSAWw5F4Ejv3dEr/o81uXVMTWkeOxNhx49A+shFVwQokkmVQEm2xc/40CkBFBa1uvy6W65pgVIAwqo8lVFw5DvD+Mts+Q3tkcR5gLIKmNFeka00hq74ninY9F10DvOU1NAW5vqxJ5PpwF/MSQJyZdB4B7nVx9v54AvWehf+hCV35HCTb8XUJ2kr+OTPENeCb85NY3lOxTXcCeUGjKLOp4FYKVmV7nieIniNLmmpvknrUhaixQuWphLPDZjehbCjJA6Yi7E6SE8wCnMvDAtjdRlidBhQMzJBW+ehGYooEG/lGGS/B/seNlGygyiiRAVAi0GuQ+yEPAujs71o+NolAOrObURSFbBmlnAkoWGAxAIVsCX29WVGhMw87kyqJKjceY860Bw6uSxmyDHSbZgWgh0NxARbZjlSccq1lRATfRCqVRHd3l7iBuNwu+CsqZD3j76YyjGooIkdQv2AAp8FsQXMoMZJFStU7N6SKfMD1jq4MJBDw4Mz/22ipLvbKXBdIwErAbC0hGPQK0JdJptHT1YlEPCp2AX63Az63A16HBU6rETZTCcVMHIVMHMVcArlURHtE1feyCdBFhfEofG2+jtFUFrJLoZRDNp8W8gvnJ8YncM3iXE3Im98jEYqHfoKFXFO4zyApycsMdAuJXGz3vPRZjkGSe3jNkkVoMMjcn0ylZR40mmhXrchHQlTRHB1ES142iLqd7Uziku4kQqIFO66ismhcFNqGk7AiSnR+Lkv/opuCAOjwKQDdGMCo1imoq2lDVUW9WNvxkCUA+nYFoMfTBNBjMFgyYKS70UJyV14IIhzvAoaWSnI9VLvztbjJUgC6ItsoAF09NNxcEeTKZdjsNrFuJ3BH8gLF9bSupksDLcZ5GCHRoqYuCJfbAaudxLQcBsMD2NexRwhrfn8ADQ2NGDNmPFpb27Hh40348MPNWLd2s7JuZzRAjjlUZA0rAgPbkCCmIlkx/5v28CQtlOD1VSCVLmDj5p3Y/MkO7N3XJesA1wjuQWPxjNxn7sWsdhucLg+8XjvsNt5bE+bPnycHHM77vMd0cHjs149i7549GD92jPwO96wkurW3NWLs6FZ0duzGrp3bRf3GtYl7WLKGuaZR+S2xCNwvmG1yOGppbsDuXbvld8aPG4+a6qD8Hb/HwzaJGlQIkXVNdcwbSxbj7Xf+IspyEhJqa/2YPv1IAcEHBgekQMqPFR+sFNB38pSJopRm36ajCrMyCeTTvpz3et+scJUAACAASURBVGCgH9XVVLBbxa2FhBdG5vT2hIXMedRREwWUpAOM8J/EpQZCMiQhhAf62voGIQ+uWbMWO3buEgC9qblVXBh6+/rQ2dmNzq5eDIUzopCurvZITESwNgCrC5h25BQcNXO6OADR0clpd2GodwjJWApelx9rV6zD639ejGwqJeQCr8uDeIzW5Wk51NPC7bDDDxegYMeuPejrD0m0kS9AgN6EfNmGXNkBmMgcsUkshclkhdFgkTW3WDDAanGgJlgPj8srZwoSXbjGRGMxmR/pRMFoF/bhzo69kpMuefd0E0JZiAV2l19cYlwejzguDAz2oat7D8LhftIpUQb7MAH0tCLTOiwaYUPFzTQ1NgjLfv6849DW2iZjzGy1i9vWIw8+hM2btyKezCJbtCCWzKNvICz3lXuRXCYre1cS+TLZtKw723sH1e7+IFKgs89xv/f/svemMbbmd53f9+z7Uqf2e2/f2/u+udvuxnbbDhjbQzDDgA0OiCFoBsiLKIrQZJRoFCmLlHcZ5c1MEmkUTQSZoBlsYDxmYADbLAa8dbtX93r3rdZTVWffT/T5/p+nurrBMXYz7XJzT+uo+ladU3We//Nff98N8BuAJ87cpX/HKtE4d5T9XQySxYBGnP3Kvo1iOCAJADq5mAAj/I4bjxst8LelBb4dgP5mNfENAD3UDt5Jj3hOPKqu575zJkZ1ThGagu3m5qaBQUQpAFuHjlGRqpj3HM24Po7txLXGyrOjRKt47xpfE/9mXUCBDrEOIIx6UZwB/zM/8zMG6WI1WnytR9vkOPUR7k1sS05N5KjjAp+Te03hnfsMWAzQwPXylXoJe0jaK7a7jwFk/l2r1UxC4N6zfhKR+fjjj7t9ICrwWv5mbGceA+4xqHEc+8lRC3fIq+zHYwC92WweWtwfBdDZU7D/ev/73+9xElu4/1UAuushb8M8chwU6CZyR9nN9CnXZ5BjZYivGqs/nihXLLnOFtflOB8TLcRZYqG+4LMMdRE2tdRy2beOhtQs2lpcXnKNFYIytf/hYOg6Gw9+B+cIap0I5twfJwE8os6NQjQmdBPVmZyPNewcKDkN51KiNJP5snZaA5XqeQ1mAP5jpedDpeYjFTJTO5VO5nml0uEzAdZT00cdTA2aax/2ObtkHJMEkaDf6x06eCAIoAaPuGg8JjquiI+sxrM9u0pmUwsGKXHiU3KkXB6XQSzgCnZzHM+GjpHC0e7G4/u7Bb4dgE7NkrFDv2WOMkieSvjfOOdSk8ykcZ5l3g24C4KO4P6QsrCD6EHOSLkc60CI7+B8ajJZtqhUJu/xtLe1q/UTy0KwdNBqqlwo2eE4mU5ra3PT6nHO8oPBRFPNTILHw5b6CfVj6ndE3yJIwU2S2kq/23H9hVoWmEcimdEQV0+it6bUjRAnpiyWG4z3KfxJyYZmM2ptELW6KmUnKqYyrmli457MjdUebesLX3pS//53v6aPfeQj+pGPfMA1H8Y7tRPmGq6ZuTx2RWHtZs4Gh2Ft4t+0BY5/zA84vS4tLvn1Xv9SQfiytb3lr/xux7fhOlcoeK1kTqduMncsYyCZsc7hekutqFQqR3G5uKFCKpr5M7CG8jri3KgtUk+ikIdgIgbQQ60Xo81Qe0eIaoffBDXBgUrlsozAuQ5HHXvuaz577oJjaFCm/9N/+k9dh7BY1PG1Nx7v3BZ4E4B+1+nlOery1bVVbW1uuCCKygVg6+BgL2Q5krUM4qG5i4+nTp4yWInS9PzZ81YX21JVZNxiUYmF6sQFXtTYpXJG1YW8dne3bPdCDCB9tJiXwAruuvM2fewjH9XK8kpQmyihzc1tnT1/XleuXVexVNZ7n/igHnzkES2trOp3f/8P9Odf/aqeee55K7RQq2xt7mhO0S2ZUzqZ9sS0sFD354at09zdcRF2oV5TrVzSeNDT9WuXVMilraSCbYb6pJBL6s7bb9H9992pRx99UPVaydaZ/W5bu9ev6fq5C1rPlJTpjbVx/pIHfK1R13Q+1kHnQFu7m8qXCsoVcrYFB0Anz3WC7e5oonZvYOtdZ6CjXUwAYMDeAVxDERcm82ARS8ZqUJ0Fx+8AogcQK9g2kddh4JzcDv6N5NCvjZA0AwRhciAj8pDZa6fkSIGObWmUj25bW9vDkjsaNjxs1gxG+5kKAPoQ2xMWF5m1mLZdO0BOmGQoYlsRlQiM5BnFT7zlp1NbtJ9aWdSws6/ZoKuVaj4C0Cd6/OH7ddNKQ6NuAG0SAF7AmWQjgdihZoukr4Gpi3ISgC/tCZ2i5XSE9SaKO5TLGaUyGc3pw4BNtsIH18wpky8rnStpv4WNcUq5fE3JdEWzRMHW32Se7h2wkSJvCEAvABKFYka33r6mxhKFeGxHDoJDwaDrzR1KMYqvqKIODppmitEeLCaZNHrVIAu2dbsAFQGBElpeCQA6mag+PKHsz2YMoNOukALm6MSxTIUIAICipLqDkQHda5ub2tnfV6vX0Wg+1XA6UbffC0QOmJpFwqMB2rCO7loxn0nOVS9ktVQpaqFU0GjQdxE0ZMDKixBtH7Oi+R4LCJZiMLuwxYXtRZ4VC2LYgASXAvoa7HLAjlbrwKpSNh45F5iLXiCvXrumneau1eaLy8sGBlg0m/t72tje0tLSsu8harKTp0456xS7dxRg585fUK2GlXzxUKlpkDSyXmassJDSF07ddMoKdKzi3v+BD+jW2+9QrljUp3/zt/SZ3/xtnT13UZ3ewMSKXn/srwuNZdu0t9t9j9WFhSWdPn2z3vfEB9VYWtVffPUpPfXVr+vKhQv6uV/+JT346KO+dg4RfIUtjerPasF0ylEYIcc6AHAGtyNAmnazJbOR6JB5PGVBTqQ0BDlPJQ2cAqDbyjy2f39T7nmwcY+U40dy0uPXh2MWttDBet2RwKz5jHW+GanfI46HNx62agXAj0D7ANqg1mNTF6nPIyv4CNcSZ6XhkGfIFwq5zXN1D7oa9ti0yYpsAN6RM8RRpjO3ABpGzhyen7iHQ28gmVOVmEjYjKenKhRTKpYZJ+FzABDmy2llSknNeI1V6UmlUQzTplNA8qkB0BzEC1u1BwW6n9H129LHADoFiqB6DA4SkVU9hAEU9ANp0PGQ0mSIC8rAwDlK+kF/qm53rE57oEKuolym6HEOEMem16rdIcSinskiw0HfrijVSkmNxZr7B3eKdmOMsMHEPaFSXdBkllBnMLLDSbEKASihgw6Z6V33k8WViklR4Mg8nVKB5b0jsGcaD2CyBhV+FpvwGS4XPbV7TSVSEy2vLvhnsGR3NjfVOdg3kSmfkvKphBnlReIsaHMA8imy+55m47Zmo7bmo45m445mk54S86GJYM4Lj+4dQPKUpO/52G1LX+r0ega6Ac03t7fcHclrZjNLH2SksGkH4FlqLNnyedDre7xk0xktNiDFpT3HQ8IrlsvKl8pq7u87Y41+noaEVSwEq+3p3KQkxipP/ob7td1BooO+rVwCgA7ZIqy8zLj0jgg8Dwn3Bvw0LSijmkb9jNKq6/YzD2p99WYtNtZVq9ascD1o7+ilV76hl88+HQD0+YES6b4yhUQA0DXWDIcFs6HJUgwHu3QqWMZ7L3BoOx/GL9cSu0bYwSHsEFQsFSIrag4czB8zHbR2JPK3i5A0pmZQnzi5aleVfCmr8QzrdEh+XUeKsK+DsLC6ekKLiyu6eiWK6bm6qddePafLl4OVOjbouBBhoxUOlwDZgWzFPB/2mCu6en1bm1t72mkSs8LfQbof3GpwTKBYg1J/t7mr5h7uJlOdvmlBlUrOawrrCc4n8frCuoRtNIc4yBGAfgteE7IqFdjPJdRp7xmEpigDiY3PRfE2VgEVCwUXUy5f3la1UtDSImDrwE5JD9x3vxVAzOeXL10KFvA5CjYTr1V333OXfud3PqcvfOGLnsuIA1pdXdD73vde3e5s+XAI3N3d8WEL1Tk/4+/zO7AbP3v2NQPod955u4ulrGcUlSFAwmbvQorrdPS5z33V88M/+IX/VLWFittgZ6dpFyasz+nz/cFIly9d1er6CWeh/8Wff0XnL5AzuK/3v/+Duun0GRPTyFt76smndfX6ltcmrPZxeqjUC1o9Vdc999+p+++7W+ViyepzbNsz7K3JPJ+n9Ol/9Vv6Z//r/6GVxYoJkflMzvEWjBLuz2233+619sWXX9aly5d8loDQQRzTXqev3jipcaKocnVZ2XzFMR59HDu6IxOPclmiIta1unLKxS/62V5z30p72pR1H0u8tVUiApJ6+umn1GrteX+WRUFOTAP7v3xRmUJZBR/YUf9d1+Wr59Vsbmo+Iy4Bx6S+JuOeUqkAoC82qnalIpaJXLNHH3mXLURRorNfw7ry8qXL+uy//axeeOFlXd9sajzNqtMDQG+a8GcQnevNph0rA7jP/vila8cPQGdeZQzB+EctwBzIvu92CIF3323bWIr6PGJV3NG81ngcMWbYB37+85/37/rlX/5lve9973PR/+0obL9zD+03ruz7qQWOAugx+Bd//vj8HYM9b/7599N1/lWf9W+zAv3otccAeiDnvR5HxfzKeZn5EXAV4tInPvEJn6VvvvnmN1hQM9fSX+JM6OPaNyzM4GwVXWcgUkNAC3FunP/iJ3sgFNmQtQBN2c+zX8DC/uMf//ihpTtAKfusOC6Eaz9uCnSuM7Yl5x7F4z4GwrlmxAjcb+ok/Jt9KtcNgQDbct4Tr6Wso9SI2AOi0KNdaAP2tLgTsB5TU4jVfrHVOW3D745JDMc1EuForAEOhfR/AHTah3ER95v481sBOBzqnnvu8T4CAD0mFsREjVisEwPqb8c+4zgA6ADGFo5EtZ5xlNkMKA7wMyc+NZc3MZgaMXVYag/8nONhqC8gGIhEE4ixxmNVymXX/qg1QhsHbM/l864Hs39n72twqloNkZSuUYRaH7Vhzp+cVxGWEaNEvTetqd1G88WixpCjqdUWK+rPEhrNpnYApSJQyKaUS8416O0a4CK+CzUttWmuEyCdJ2dW6iJmkUfzAmd01PXx/UcAxiHdMadDTu8ZpTN9zdQ2GDqfF5REuDYbK5nGtXWo6TijbLLq8z6CI8BQ18BvPN5SC1gk5Edcm3hLv+47fvNh5KTf+YZAS39nOsObNhBSYlCXqNrg3DBRsYArYcq1FsRT4CiIGcBJEAflUYdDxWa+GvRs876/17SjJGKC0YTaJE7Jc/U7Ldc4eD8AeCGfc12JyAHm8BwiwP7ATmzE9iK0LNDfRURpyiJW6nm5DJHDI4teEeBYQGEAPedaBjVCHB0ZIUQgpB2nMFW7t6t5OqFieUXDUSaKAhmrnJsrSRzGLKf5iMjboUbJtq5ttvT//PrvaW93V//dP/6v7L7n9YrPjxgON8+ozkPdp1wp+e/hKsv3mTOIM2MOoeANmE49vBFZvvM62siRJSYFMUeF/QSunZAZEN9Bik9R/5oh1kAcmQl1Za4rlTX2FSu8mPNwsKXWw/dM3CI6JJu1m20IuQxiKRfaI5xrHglM7fQMgZGIYRN5ImLSZOK6I9jXs88+p3/xL/6F16Vf+M9/3sA5ItJI0vYd99Ebb/h+aYE3AehnlsvztbVV3XT6tLY2r5vJtbhYt9KLoiOqOAZ6p8PCk1axWFCj3jA4yiK2s7WjQR+VGZ2aItrMRT0GkS0mM8lIIThTf4iVNNaMwQazXitrNOw7JxD7dtheqJ4YAO1O17mSTCaLKyt67xMf0D333a/64qL+6E+/pCefflrffPllL96ox/b3W5oNydROqpgrqFQoBjZLr6tep6NOu61KqajlpUVVS0VNx0PtbG84V6FcyimFEreUtUUtgP79D9yjdz3+iEqZpJKzkeADdXeb2r98VaXhXJPdlq6ePW+lVbXOojvVfmtPVzevKFvIK4cdbz4bwEo2NAClYyawgYucQ3J0jwLo5N86Jzgo4phgIfwdAuiR5XLkqhwMXdl8AAhPsYrn/7HPDpQaCvAgXmGOiAH0NyrQ+UwAsgD3cThzbD/FpMwEyT2maB8K4gBKqETZF8HIGbqYjyo6WLizeQpZ2CxGMYBO/0F9PhmOVMxlVCsVtVKvSlj8TkdarZWU00TJcV+PPXiv1ho1dfd3Qj66VbEotJlcUZTmnA2CvTnAi7PhARQA0W2lHPyk2TAaQM9mlEijXA0W0yPIAWTdZgvOrszkymp1hprO0yqUGkpla5oni+p1ARuG2tvvq9fnWgOAzmfIFzO65bZVVetM0DA299TttDQaD6w8QqXO/SNr+KC17z4O4FKrVw2esZG1rbRVhDO7NfD/jdU1kwzazX3vcNO5nIrYvtDeEwgXqORl4Bzrfmzn2SjjaNAkm/PaVe212hpBpEiSuY0rQk/98VCj6ViZYtZAKKSO3gClPpkqU+fPL5aLzidGUUYRlL7EIhW7CNC2MMP4vKhgT508qfUTJ2z3tL2z4wNifOD3QYj2zwAIVgygozCPs1q5JzhRwK6DgU9Oa2/QV31hwQckAFNyW7f39lwoR504HI+tUGeOAHBs7rWcpQtgYfVkjk11UNdCmsFqdTAA7EgaFFlZW9Utt95q94yPfuxjuuOuu31I+Mxv/bZ++7Of1YVLV3TQ6mrI5sNrcVq5HFZyZMayxpJRn7Md9z/4xV/W/Q89oi9/7Wn94e//oZ57+hn9k//pn+i+Bx/UlSvb/uxsiCiicwBmHHCo4GFlsIsqgQlnM3XIBmyCbMkcFNJ8n3z7RDavdKFkdBiQDzKT3xa9nzEHaGBwnvEBUI+jCESNKPcY5i6viVnKjAPGzXQMaB/GOJuYQg7r7qDyC8QZQLcARvA1uFqELSizF3bjXAdArjXbMPsy4fPRn4k9MFloOPBGk41RLp1Tck4OOjnhZL1N1evxOizPp54XAaJs8+7zUVLlatX9JQ8pKcFmaGoQHUU6MQrORSe/GReLYkbZUkrZEuOHTVPCCvFkfE2zoBhmG2UQ1BbuY3+lnfjgAO3Ma+GaoutPBgvpOC97hmgd0JR5wQrkmZq7Qw08VyQ07JHNNVKnPVQ2XVA6mdcQpwmbiSTVbne9sWSTuX+wZ7t21MWlMuDZgjfVzmpuNHTp8hVduHhFJ06etkNCkk0yBAhY2bmcOgOsg/tq90ZKpjOqE0cywSUEghGOEIEpi+ocpHU8GAYAHdv+FNdEZm9X6exU2fxc+Xzaeb2d1oF2t7Y16LY1G4+UTcyVNYgulXIplbJJK80Bz1MaKkVG03ygBE+A9dlACY2CkwoNpokZr6icsSlPZpKBrdrvq9PDzn1qS/d9HDgKBa2tn9D27o5/jtqWYsqgPzDRLpVIOffaSutMVkuLi3aeAWRbWl7R8tqaVbgQb7YBK8dhnSqUYctz2JmoP4LRmrVyGpcI+j1/IxDY6Bth/eXfAcJnbACgxy4FzHPhdUQTJGcFZRJ1DbpppVTVrTc9oPWVM2osrGmhXvfa2ek29eLLT+ql174RAegtA+hpzhcRgI4CnVMS5A2GFnsywD0r0E2CixToXj/CunboGnEEQE9nwpqM0hxSFzEHB+1d34d8gdgYrP6zOgmAvlA5BNBZIenUwSIc+3TmvYpy2aJaBx2PaXK+v/zlr+mbL7zo/QpKdUDfne1d24MbPPdcF1xpmJ+J7IDksd9iXYQNjRsJziHk0lNwDfEz7GvYW9gWfiatLNdDfvxB1/M94L8JOT7M+ghs0L7THml5ZUHLyzVlUlI2PVc2zSG377GF20tceAuknpATGM+BnLN8Px1pEBxM6tVaIJEl09raavoAB2DLHMW6tLxU0+bWhouh9BDUEOVy0ZldFGoGAwh3ROCg/sfFJek9dKsV1Efr60tqNne0s7tj20PWVq7NB7cJUSht5SGhFrO6dHFD62tr+rs/9mHPx8SfQGJo7u27P6+srTnaoN3uKVcoGqxmb7Hb3NPG1pZuPnOrD+iXr17VSy9f06uvbXhdXlws6667TqixWFWulNZg1tbqekMnTqxpf3dP88lc5WJFlUJV+VRe48FYzzz5vP78j76iRr2iSrGgLHEKnb76xPQo6/feddctJmKwF2Ue4zANmfTlc5fUJmuttKJ0vqpkCgIDKhjGEeQjChoZFfNVLS2uGkzf3d1T+6BtxjnuE9j94/QD8xt7++eff9Y27JVqyZZ4IZYKu/Ws0vmCStWKzzPN5pY2Nq6o1d5VIjF24Ww262t8BEBn3+25MjHTifU13XbrLc6nbSw0vE4ScXP92oZeefkVbWzuar/VUyKFY1FC+63u4f0ro75hfRyP1Or0PA9f2muHMs4xUqBT1HjuuefMqGeNBrwAzMFij/gGivpxkf9oxmpcrIyvhTF18eJFK9CxcY8t3LHBP1rs/345Kt/4nDda4LtpgW8FoL9Zocr4OQqufjd/67i9528rgB6rkbmnwQaWQ2QAfY+Cepx3yT//gz/4A5PmODN/8pOftD3srbfe+obbaeHBDLe2kGN8XB/x/B/bj/PVdtGzEOV24cIFW+ECHrM+QNBnv0TRnNdAzoKkiNIYgBjCFc4+AMko1VhX4iiR49QG8T3nM5kIHBX+uX5qJ3xmzhOQJGgHfo7ynOv/i7/4C5MIvP+Mcs95LXto3HvIh8WunbWXtqQd4mgk+sJRa3w+R9z2JvAfUxvZo3b3AObsOchAp3/QRvF8yOePr4k2gUwAUEHUQUwqeKcD6KMRIG7I5iW2Lg7WjPs/inHOANRc4v7AFEHdzrXSXC4ihAdwOxZeGSgkHoK9cSzIMhYdamdEtHKuAgy0ahOgbhZEEJyHOGeY0GPAEGI2bpsBaOKshyMjvxfiKI8xyvIo5iyFRXMfMUrSttQIRHqjSagxpgNBndfOJpzX5hpNqVtQk2JOTbheEkjZSfVxd4IkG8UlcG7zvBu5sFJnQ4sWHOYyLlplc5xrccvg3JdSLpuP8C7EZ9SyIbsWfD2I0rK5KP/vOE0630+fxfWTCKj0544B9O/0q09Mb+nKGUNv/B2R1aSFiEEcGtdpgzgoF0SHgKbprPEtx1s6AhfQGLEjNcyhCliLW1wzUafdUrVeC7G1o6FK+YISSQBe8Brqv/TjSXDBzEK6YhwmHfFFzYuf4ZQL4DxEHDjh/7OauR5DLQWsjZoXtaEg5ojnSj4/GA3xDeA5ELnBRlznjED/6Xzo+SSdKWs8IfJxokwaEUpQByXm5KGnNZ4PNJj07ML7p3/2lL765a/qIz/8IT380AOOtGRspFMZdXodFSGpZ9PG/qgzA7bEgi3qedl01jHGYDa0U5g3+IMJ10RyuYLbk8Ix18d1cD8Yh9Syg/PczMR4xB2Q9ZmbWPPAFqjVMg9A4OcP4LThuzQlMjYQD7hOZ5R7TEci1Si+NBasUSvzt6i/WLAGZoe4iFz3gn8ndeyNjU09a7v9Z/SzP/Mzuv32W+1eyxzIvHPj8c5uAcbdJsLPnW0lTjXyc1Q9J0+e0MHBvgunjUZNo+HACyosLCyqsXymOMfEAtBiMGEaslGwuWDg53Ko0ufa3tqxXa/VPgCuibHzRyjYOm9iKjPYlhp1Z1ZSFOcraif+RiCWYVmcMsh18vRpfeiHftCq0VK1qq9/42l9/Rvf0NeeesrFKgZkt9PXBC/u8dTqcz4jlqDYzWDtgmV8pVzS4kLdBT8+RLd9YIU5CnQABFToK4t13XPPHXrgofv10OOPKo9d8Kjnilr/YF/tK9eUAFTd2NWVs+e8qagt1KwO3W/v6fK1Sy7G54t5K9F7w75anbYLeQAEWLijakWZaV1bgsMRxWyU34AZQebJxiifg3nHBijYJjKxxwnmzAHBap0iMoBYANOtQIs2RlSDYwD9MI/Y6tZQIGZC4W8GAD3IVa3JhFmFsn0U8pj4+2GzFexRw/9TRMaunYJysHAP+VcRgJ4GcMz4dZPRyDYjg25XC5WyFUu1Qk6p2djtu1YrK0tC+aind993t1bqFbV2NpVNzp3bbfcDg3RkHcMiylmdjT0933WuOUA/SrwIQAcMcwEf6SV9MFIXAsWj4M5kC1afY+FOxvV0llauWFc6hwqdQxskjrEB9HYbq3hY1SGntVTO69TpRdu4028O9pvqdVu2vSdbFtAX4ojHTfvA/Y+FEkcEDkMGRgAKJuQy45Aw8EJXW13XfDJVb3fP1u3pXFaVxYb7AupY+gjXChED62aIAIBp2Lc3D9o6f/mKmq2WxtxfFp75TK1+130QS/d0HjIB1u8z9QZkEPc1n45Nalgol0wsQaXFwT5WDh4tiMAW5+AG4BHsalBYZQ2CcSCOGeIcethk236ZzTaLG2z0AVlpI7sleC4plmxzBiCO+pTfyyYC0ky703MWDItaJpdRsYxlVCgkwEijIN1qDZTLp830A5zhoMDvB4zu9UZq7g/UWCjaknp5ZUUnTp60iuzDP/wR3Xb7HR4v//az/06/87u/a2cMfmePmAETWZJ2NgAEyWTYBLFBAOwd6L/+lf9Gj7/3CX3l68/q85//Y73w/Av67/+H/1a33nGHnn/+NRfYYwU/ICgFAuY3A8gmf4SDjw8/HtfB8SHMjcE22ks8h5JsQVkYkGw+IiZunGvu34HVM2QVK9zDpolFnKcBdKyJAcDJ1uaU4QxlxguZxWTWh9z6YkQ4ssI1mh+sngDIA3jyhiKyWmRO4rADSM9hjOwO5ixemwkFowCgD9Tv9d3XABG4tkqxpEwy480WADpgCQA6cyIKRGzOeQKosHFiXlpcWlalWrF62Kp9pirU5tjtFmlP9osA6FK2kFGunFGxmlIGhTymFdiXx9zAGH+Hhc0Blc3XdGwwuYBN0CGxIFKkuwgG8BYAdLcNc26YSGz7zlfyeg/2RxGAPtewO1G/N1K3M+K4qMQc5iKWaQz8hG2IIcWUigWD57u72x5HbPDISgKshQV76tRpXbu+pfPnr6pYrqpYrqlUqSuZLWiWTKs3mqrVG/gJCYj5IFco2QGAuYKNI/3EW06LMQAAIABJREFUZBhvbrGfhziDAj2QkmZT1u+OShXUm7R9T3vNHTW3t3Ww19QEy3c23QDoPJMzlQD1cqlg0z4dKJucKJMcK5OcKM0zQW43z5EUAehh/R9rBOs7kzRDtrnXdITDkCw3DgPYcqN2L5ZsY31t47rHO4UkH2zHY9WrdSXmCQPoXiezOSvQce4A2FpbX9f6iZNaP3nKJJztHfL1ADzzKlXKPkADuNIvYQZzSIf0xr3lHlCI8KHDx78AJsdgug88sTMLhQFHrSQ0B0CfFyMAPaXErKJbTt2nteUAoDfqCwZeu/19vfTKU3r5tafUsgK9JaX6ynCWjwF092fGdGRT/wYA/UgG+iGAHpbHwBF5XYFuFj4HL9xPKuS/s6btcQxQNocyYej5ExAX4BEF+mQ+CVERGeI6mHPCgSPhkAcY0LgoZFQu1xyh8eyzz7sQAYDOE/Jkp43dNvlgRR/+KJRarQCxLp3XaJrQ3sHAcy3zULlS8eGQgwr3JSh4ONgG0g33nn3e3l5H1VrBKmH2neTtsf+p1bDwknZ3O1perltBjqtCOsnBkHsEiYR+EqIA+Bxx5iR/a6954EInwDd7HgiheWwWcNHokx0YMqBxk2AKzeVSJsnQ3pnMzG0Vz7kBKAwZl93uUM3mWNVqVo1F1ij63siZ55DyOOyur9d9aMSakJiGsIdif8iYDITIWq2kxUbFjHOKyg899JD3Wbi6YEG/vb1jEJ2IB6wVKThl8nm7n+TzJRNM9w5aZrUPh2Odv3hJO7tjwT+BZb2wUNDNNze0tFJTJp/UbmtDhXJWlTK555c16o9ULdeUT+eVmqU07Ixs5d5tde3mkYYsl8ARYmAQvdcDhC3rxImGremwb7vvvrtVLBcczfCN515WsztTuriiVL6qRAqFC32MvUJG/e5I4yFzbEL12qKvocceaRS5tEQF5/FkqKXGgoH0c+dfUzIZzi64AbH+9od9Z4wQeVOuVW2z12o1tbOzoW6P/FX2VANNp33v46xAL7I2cRiWGgsVO1axt2BcsddfqNWi2Jod9bt9k2H7xDElyFhMO84EGzj6bh63JFRqjvMJbhsXdo8fgA5hkkw7AHQK9ZAFAM7vvfdeg+iMlbhgHQPosfIrJh1xFqDNAUpQGH71q1/V3//7f1/vete7XPg/zoX9d/Zx/8bVvd0tcHi+fpOlcAygx58nBjCOm7L2rbTX32YA3VE7kfPdUbDwaHsS14Kd9+/93u/Z9YPX/dRP/ZTtub9fAXTDGwBeI1wJwz6PMy//hjCAXT1RLhC1qBMAllpxFgHP7JlYdyDZsU6w/nzwgx/0GhTHf8RuRm+lb/7HeO/R+xwD6Fw35604Bz5WUtMuCA3If4dkBpkgBgDjvO/Yrp0MWfoDhILYqp2vMeDuvXTk8hQD+VYDAkbasev4PY7ODTgwAUIAoNMO1IFi8km814jbjT3Ie9/7XgPoJmIe2Y/wO486H7wdRJOj1xG3cgxSu3Lt6Llg7881QBT43Oc+53tJTAN59oEgG8BonvR7iLrxuQQhhwH0CPb7y18d1PUtf/5XQ46xu+lfB8D8m+s/1LhCRT8GQX1qDv+KBBmHa+LrP4lo7N+aOBSZ9EVvPdoa4Vux2CxI0QMhNoQXBgfQ19WiMbhqyXp4s1974/FWW8B1E25EfLP/Uq/9dn8hArq/3cu+1c8hw1Ot9NfXQfggBHLYbfQ16iLfarxR44m8Y8P73vT6w98XfT+KCDQBxtUkRHNR7l8kwPjWpADqYH/5gkIPP3INf/Ugdw3tzY/gAhDaMrRDHJUZux0HoQaYBHV76lxDBJJKaHd3X2fPnbcr5QMP3OfaPfMbWCBEG5w0y5Wile9vbNOobWk7f4C/zrzz7We12Avy2/+20Fpv9D14IxHjdXeE12egwzvrtnr9r1DX4VxP/B0xPOxZbrvtVrt2ULuy8PWYrr3f7fC58b43twD1XoTjWwFAv2W1Mkc1Q7ETsJti0fr6qpq7u2rubkfvDqAO6loYaVb6RurkxDwAqZ0OeaVFg+OokLAfLRVKBjdCvmrbhVsKod0OihZsHPLKpMhMoRjY9vsBychwJA/yptM3KZlOGTj/+I//uE6cOmXF3dnzF/TFP/5j/cZvftp51s4B7w81Ia9iNFE+nbUCE0DJBdMoVxjWDpmvtlY0iDV3pmS5mLPNJ+SReqWkBx64Rw88fL8eeuQh5Rxw64BTtXd2tHPxkqa7HXWu7+j6+QtBkb+4YMC802vpyvXLBm5RoBcrJbW6bdtRZ/NFg6SAghRWydSezqiUU6QGQA9qcOwx2YABdhTzFG7ZjEVKKYM3LAZhIvZ0FTlQoCgNE2Ng8ngTZwA9AO8AzL5nUQHZexoD6EH5bvAcxau/hxIWAB22Huy8oAC35TjK6HTa2ToUfvl9AGy2XbICHbAbvA/lZrArh7zQ2m/6udJoqAq5AFvh+VTFVELr9YryyalSk6EeufdOrVRLau1uqZjNqIzqdIrFeQygY8WTVQJWtm13AWeDctdKssFIiXGw9QVkjzPTregFHKMNUZVmckrmCkpk8laKkiGMciqbr/mZypQ1GEqtg6G2dlq2FiUDHRU5Fsu1xYJSyZFG/X1v/rFWwZqYIjwFfQrHZM8OOhRzOwZIvUFGbYcVvQH0qWYUYLt9q8orawFA7+/sus0B/yv1mtvcKsM5Oe5z27eTgT53vnZBvREK1I7OXrysreau2oO+AVfu2gF554OeeqOBUrkYQJ/bMp0nxXrGQ71SDgviaOgiKBt5gIv4MBAf8Fg4Ywsx/h/GNPeeA3FsuRb/P++PbVboP7QJ94rDE33PGa5mzYacXx70VdwnyC/FVWFzs+lefeZWstjTXrADgN5Rq909tLjDGpceSn+F2ccYu3qtaXUdANHJUycN8FSqVT38rocNstGmv/O7/15f+KM/NqmB8Un2DIScIQr2/kSFYlmVSt3gQ683dPbpT/9nP6e773lAX3vqBZ09e9HK9U988idtL3wWV4pc1ixfCgW0CWShMaxActkjAD0G6cIAPhKvEGWohA0e5CMn5IQNWJQLHh0PQrY5ILvVqiEPDXauC3P8ZxtogDCU4uHfcRHP7hXxuIGg4wMHPwdUCNS82H4wZFtFKvQ4QiIRlAMc/iB7+P4yN2CRYwAdZxAyq4msGIa4B1iAkFxi9SgOX2Ns8HhChAI0ZyPHfBXZy0NiyGWtzMSimCwc2jRfRNFattITkA6yFOB9vpxXrpxTvpRSOgLQIR0yjfvIBKYIiA6ATtTEfGZ7d5TV5WLa5yuU+cx9ttPH1ggFv/PQOWAF4IxLtgKWMTwNAHq3g73ZRCNs63sROaA7DspKMt9H/D7WnZSJBdxh1sher62D1p7nEcCWkFk/c+bSyROn1OmOtbV9oN1m24SftROnVK4t2qHg3OXratO+SqnSWHIYfKc7MIgOcASYE6yRgkMBi/9kNDTwlXG/4XqwWOwqk4Ho0FKzuaFrVy5p49pVk54gF6CmpA3TiZlS84mjTsr5dCA5JWfKpabKpmYGLHlmUlOlEyhJUZ9DShnZSYT8eog85BHx3NjcULvbVa6QVzafVyqD2wTWTBAiUsHaChIARI1ZIH9AQoAJCikFkhaqUICt1kFLW5vbWl5eVbVWN4i4d3Cgg3bHGctER2DlDBGGMQ5DGGIMFu5mskYkK49N2owx5H4TMtC58WSrWfZsK3UYuz4hSdOUkioqm1hQv5NUYlrWmZP3aGXptBr1NQP8sG57/X29/NrTevXc02r1NjSexQr0uRJZ5vWx888hD3Jt/HXmXhxybOEe550fVaGHjxOB57G6FdXAwOSWTDapaq3krOhe/8B7Gb43GLTt3MB6li9mlcmlNE+yvwi29ZlM3mB5WHoJ3iLvCzUQ4GpNzzzzvC6wBypVVSlXnEXV7w10gHvIzrZWVpb9ZI5AfYT65vY7AFLrurqxq6vXN7W1s2vyHXNXyHyMFVtzZ1fxvjBvBSuyW287Y5CUAwyuSKxfYY0K9vvYoxUKebu+ZFIzlfLcxcBCLvlgGApurFvMI7znlVcuq7m7p3I5peFg5kiJlZWgxNje7KhYBDSHxEYuF3E/Zc+roWg89NrlA2Uh730I815gs8+di86ZqlBIa2mp6nGNEws58Oy1Go2iiXesk1xDcO7hvkeEyflMOfaTMLzZh+JgYUZ7WIfPnFn3vdrfPzBIDvCeTGZs4Q6g3mweeB2h39NHYEpv7uyoXl/S4uKq11HWa9xyylWck1KaJUcmHrF3376+rel4plq5qv3tfR3stjXozbW2vKybbzqhKxcvqb3fUgoHKoq3xMv0UXOgepH6w5kaiw295z0PqLG04H3mi69e1PVmX61RTsXqsomL9LN0Km8Q/WCvo4P9rlp2HKipkC/D+1GlXFWtWrfdJ2TfdrulerXicwl5cjDUcf9hvwWzHXY8F2H3g3rN5w/idg5auxoMcdSijVGr9zQatpVMEm2Q0Ri1TT6ru+682feu3WlpZ7tlW8n1tYYdc1oHbV8rZDvil1o9QikyHgvxXgkSMu9nzYLQyf36+qubXitjkI29EEDKF77wBdu0kvWJZTpkwrfr8eUvf9nZtKgiKeCjPuezQNTAWpd1Pp5/488UjyP6Ppa0rF3sdwAIKIxjUfuLv/iLBtBjJ55Yxf52XdeNv3OjBb5XLRADa292aYi/H/bLYa17JxXdbgDo4Sx2NO/5aB8EUAZAJwccJTKvQ4H+TgDQ431QTAxhTQAcxY0EghZ1BUhWscU562Eo1oeidgxCokb/6Ec/6rXnlltuOcy9/l6N5b/u3+U64qi7+Dwej+14vUecwHrLWosCPY5G4drZA+LWguKaPhFbtsftyeeISQp8L3YIfDNh5+0Akf+6bfKtXsdZAAXfpz/9abcDMTJWMZuAGs56se0/7cD4AEBn306fOapAf7st698WAH0S9v83Hjda4Pu1BYKLXwDPQ2zpd/t4s3r8O/g9gKCJmRXcRwH07+A3vPWXmpQRPAyP64OzehBLIi54PYKVugM1hd3mvmsTK8uLFi4gfCjk8/6KmIHaB/WMd/LDWBzC297A9aSAsyVdK6DeMRiOD0lz7+R2+Ft/bfOgQN/YuK7E3acX54HdiYomZUB4YYEMhz0d7O/5+6h3KL5jxwyATtESm+WJVefYTowNgKNEothKMS+byalUKLsIh9KpP2wZlMFatnUwU5GCYiOnUrHkQiVFKdtbpzIueMPuWF1dsfXiPfffr5/85Ce1ur7uXMOLly/rD7/wef3a//uvbHNhwIvc4slUKSyhMinbuqKAp/jq9FpbWQTLVdsdWwE619JCTSUA9Na+VUtkHz722KO2qrjrnjusTsfmut3a18alS7rw4kvKYdO719EO+eyFvBYaC7ZAHU2G2tndMogEoF6pV9XudZw/iZ0misB9isKtvro9AEIKaWnLKQNLCZVXYJAyQAH2g0Iw2LMbQIg2VQa7WJsiAN1q9Dgnyv4ZQYnuUjgkA+elB6A53nBbwW07dr/xdZWlVe0RgB6pVGM745AxmbXSiQK9D0MoNCEk2GIkFJNtLU1mN7bpA1wGOv66srigErbqk5GS46GB9PWFqqq5lIqpuR684zYD6IP2vpKAyCjoDGAE8B5QHlIF/SAOgwYUD8DKTJNu3yQKlL4A1YkcWa8MeYA7LGMjjhTgPlXiVNa20SiHUBCls2Vlc1V/DQD6QFvb++pEAHp9oabFpbpqy2WlUxNNurCpuy6k45zFZMqTfoc1zLAHYaLj/2f8AOKgoDcYw/0YkpXed0G8sram2XiqAQD6bOrs7/JCPQAIKOyV9OtGXCcAOllCKLZHE+21ulagb+/tq4MNcSYA6O0+4Dl2uSOlC9jfk6EeqYNRBqO+jTI7GRcsohx8sZAplwAjsFcdWyXKwwWfw4xt7NErBsAP9vcDAMJ9kXzoxW6L7wOC+b3kEY3Hur6x4X4Dkw1bJ6uYo6whFmQyWlEvA5wdHHTcXrfdfrNtxwFVsARn3EOciTPIAMZZ6LudrgkWg+FE27stq8hOnlrRfffep/UT61ok1/aB+20/j7U/zODf/w//wXMOQC8WVKjfbbeNi0aOKIiyKuW6lXybm9t6+OF3a3H5hM6dv67eABZxXvfdd6/bgnkQK15AcxSy2XTaRIQZmxOTPABOaMOwpYr7gV0mTPbBjibKMQcwR/mM3DrSxIa3AORFDNmoABcO7CF3OADovlmHNl3x92JHCv6Wx0I8p9DHIGrwX/T7A4AeVOy2cAd19e9lJo9U8sAS05CFxbTD/TexZc4BGMcBrJgBoyf+W6nIloxNdayaDYp/CighwsJPA9VRnEUqgCCAQAazI+Y9xC9s3WN7Mj5VppBTrpRXqUb2bcYZ6AXWg3TSDEr+vi3cybVJoE5POBscolQBpB1iAdZJYwDfQF2AIBQXRABRrET3qYA2Szl2AZBpRK75YBLyzftTDa2mn9jOHbW9rcOwKoapGc3j/D4DaOOhQaFW+0Dt9r7nf4DharUB7UL9wVyXLm+ipdXS6rqqC0vODjt36Zr6WCdlC1pYpU9nHecAYQsAHSLK6wA6BIAAoLP2cTttMTzpazRoaTLZ06C3o/29DW1vbWh3Z9uLQz6TdvxJAkUzz+lIBUDZUk4LlaKV6KjSDZ6nAM8hVQUAPVafz1Gfz7HoJud77mgNQPOdJmShqRpLS3YXoVfh2LLT3NfGVlM333paJ06uG7SkP9KXzp8lw7hpmyx6JPeHyBby0XqdnmMeWG/pkL3h0HOOnSRwzMBGmvtlBw/wteDsMKJ/RuCq4xXsxcL4YTyGPgOKB5mNudhMQVA992cGBBBi6QiAXtLpE/doZfEmLdRX3wCgv/LaM3r1/DNq9zY1PsxAf12Bbg6cYxhiBTouAhGAbgeJN9q22749OqiGbhXFQtgZAqXz3K4pODZ0ewDoEwPovd6BuBvVSsnjJJmeK5mBdDe15VaxWAk2XbafRinBXg/iDd0oqatXrzuKYH39lIFN9o7xXg5QsF6v2ZqTIihrA8XTtfWT6g3G+rMvf11Xrm2ouXegLmu2Lc0AmZdsg44rw/5+W4PBWPc/cLdVxlevXtNtt91sh5dXXnnZRCxcUYbDAIpXq8EhBsIQWWSM54Vaycr/5cWG7r7rbpNSYrCe4iVA5UsvndVrr57VpUuvuZ8sNlZ0++2nfe3bm3sGVqfToQ729g+JXnGRHPAZ0hbrJFmNWHW++OI3vSbSr3A3CPeDe0HmfMhpb7VYx4gQYIiNvYeGHMYcDpmV90BwMvGIvSvOD5mko47uvPNubW/vOjoFUg6vQV1tfQWW/+OZyrWa50vIqKyHEEqwdm82O7q2eaDl5QWtrS+q2+t5zbOSv15WtpBSb3ygdnegXm+ifGaqXCbp6I2djX21mm0lZkktNxYMom9c21Cn1THZpFIq21EDYiBsdtZmyFArqyt63/vf43y0wWis5186q+v7Q/XmFd1yxwNaXT/jvoXd/P5eW5vXdnWw3zGBDfJaIVfy3JlN55TP5XWwf2B3H5T/uEoVC+S+sdZABOhF2oBg+waLnvWpXC2Z0Nhq72lvf1v9Qctz1GTa12jc0XDYUSqFIwh7mKQq5aJuveWUlSjEQKVxH8pm7EzQ3G3aZYZ1Apei/YMxzAe3d2NpxU4ZkCS2NnZUKOR06tSKlpeWDLj/6mf/zEvocQLQn3zySSvGsZXl3MWTsUqGPYA+4xf1FJ+Z8caDccNekf7OWAccQV2JIwL/Rm34j/7RP7JyjN/3dhe5/9Yf8m80wPe0BY4C6Ifn7eicGn+weEzcANAjZ6vv6R1763/8qAo1VmLHoGAMasYZ6H/yJ3+ib37zm4cZ6O95z3s8zx4FP79fMtDjloutyAE+UZqzJkCkQn0OcAzBKs7BjhXlsfV57AzEnoHaAcQrlMfYmWPnzveO44OxffSexSTfmBjzZjUypImvfe1rJlBANmMdjd9D23CdKO9xJQBIZ68YkzXf/LtjAk68n4i/HgXcj2ubQSRBiY8CnX7CvoK+EM+JsXqbvoQSn4gDAHRECiHyKRBYaZO3e2/xdgDoxFvdyN8+jr33xmf6TlrAIDoF57f0eAtEEpQykWPm9wxA97Uf73xsav/gDHEdnppGcBdOG2Oi7kbNGrdXhGSs07Xa666vIf/7nQ2gg4NSv4QwQJ3D7srgGNmM9zUHreCUeePxzm6B+XSi61evamtrQ4kHbls9BNAprsdZImQyWJ1aJJ8gWP8CiFFEwpIaa3QAq0qp4oIRGeRhMzxXr9s3mE5R27nY06G6Ayx6UBHNdXCAZXBGy4sFF7ux9qUgbnA0mXLmKYANG6WV9TW969FH9ZOf/ISW19dd8T934by+8MUv6l//xr9xvrgzxbFIhD2TlPLZlFW15Kl7c4UGCTtgFHAGRQCOpga1GvWqygVUyG1NJ0MxD3zgA+/TAw/cqxPrK6pVKf4ktLVxTedeeUWvPPucGqmiMqO5Wju7Bv2r9YqWlhq2Pu10WwbQC+W86o267Wj3WwdKZ/IGBFEJ7R901e4MrbhEVYwKfW71N+ATBeC0sgYtyMtmUgvKfYPoQToeqdCjzAZA9AjQof1CSDKvCRbnDO44J50B78NK1Mex+kXtGatNY5tiK9ABkvz6kNMRVJgJA58hk3YQ1HFWoAewLtiqUjwOn9OKrF5XswnZOHMtN2oqZlKaDfqaDXvKzqc60ahpqVzQQjGnO06d0FKlqNmgp1Gvo8lgYPALG2rnOkesfcC+AKDHQFsAI4etjuYDFER5pfK5AKA7+3dqdXc4qEVq2wTZ6KTuQJFIaTbH8r2odKYkJXPq98lB77voTJ4zCnRA0oVGVfX1unIomLoHLmCj9EPNaeKASXdYZGNvMlC31/X/l4ulKBMbhRlDKihYsT5F/VxeWfFnHOw2g91tNqPiQj38PqseE8GamRx0ujOW+vm8bZz32z1dun5du+SEQmIAQE8k1B0MbI88BqAoFZRksjeA3ncBH1A6eBYHt4YAngYLNgqfjHlAAgqjKPZi4ABAJP43xVYORDxiMB4gBLstvs/hKCzOsm0ytswoSG3vzvi0G0QAf8HRcWxAGcc8wL0qVSq6+RbyVPva3W2aXACwTKaxYwQiS15A/ubuvpK4WkznzoavVos6dXJN73nsPbrzzjt05sxpPfzwQzp5+ialcln91mc+o9/+zG/qwsVLzi7n9zWbfJ24jwMcpVJZlZnnpnOTC4oo5tIFdTpTFUs11eqLVjdCpqHdbr3lFq2trjhrOh3lSHHxJh71e0H9fAighyxfZ29H7hCx04OdKHDTwN/ZWTdh0B7ep4h0wNiMwfOYwU2xPh7j4cAXmKBv2IqaTBK+l8yklMikrCZnkxAXBqxiZ8wdfuBgfQT8CIFmiAITcgBoOEBjZGGMZQ+27QFECeQAZ/dA1mIuOdxTB7V8yKoKGzBTnezIEeYxxjwgEGQtDpWAn8yHXLejJLARAoAajZTKpq08LtWqyhTyYS4G+EDFiW14YhY958qnk56LAINNukqn7HYxmwzDfMV6aHA9E3J3iY+wGj3I2WmvFA4ZxFaMuUYAXoDzicYoWUfkis3VbffV7TBXzjQeTm1F7FxDyeQZ1lTAICyZt7c3dX3jior5gglgSkLIaSiVrujipevqDacqoMqs1jVLZXRte0/jeVLpfFn15TUpk9NBt6d0rmB78j4gM6Qx4iysoJ8ZfDIBw6QNFPMd9XtYb19Tr7OpXof/31ev2/H1FnI4gRQ0gTA1HriN7CBTLWl1qa5qMWdlOoBUJok1/FSpBM8YQIfKQx+Zeux2sElPp5QvFk3MYfyb0JIKBBtU4+cvXtHzL7ymH/7of6LHfuDdWl1dM8DOXPNHX/gjXbp4KdgjY5c8ifKt6Q+kVaEoh3SSZF4P60Q+V7SjB3+LPQjfA1DntSwQnV7PfTjkTQazrpQ5EuEAht1/GJ+QCIxge03xAdGMkrRS86KySRToWLiXdXr9bi03TmmhvuL8ZABQLNxfOfusXjv/7Bsy0LNF+pOh60iB/rqFO/ZQrOQhgz22cI8+gskmwa8unh/C2CVigb7KHoPM87TSmYQ6XWJ6ID6Sx07sSNjjEYEg7l8WJX6w76rXGiY0bm5ueQ6CRIQ9OBnoe01cWfqen26/7S7VauwNiXLJGFSjYMqegoLX448/ZkWriUTzhF47d1Gf/q1/p53dpklJZItDiqJ73nLLzVaRX7t2Vfv7XSVTOX3qUz+uSqXgwiP2nnzeb37zBa9JkDU7HWzUM1pbRRlOtwhzLQTEpUbNICY51j/8Qx/WyvKyP6dJYrmcAfvXXn3VxTxUQYuNRT1w//0GD4uFgnZ3drxWddptq+1j0J51jr0PaxuqfNbJH/3RHzWIiD0r2eVBIX7Kh1Ardfea/nv333eftrY3TRKI7e3Z40E2YowWS5DWgip9OBh4/8XMiAU/xM6f+uQndfbcOT3z7PN65pnXHIGCqU2dYms6o067570fJEtIYRDQypWq9vZa2tpq6+KVtiqVrBqNnMcb5KQFMuxXFpTOJrSxe1lXrx9od3egm06UVC0zVyXV3hto0BnarSPP+p/Oem4bD1DGz1SvVlWtlEPkzAwQPbjBnD59Sh/40Ad8bbt7e3ry2Re13ZkrUVrXY+//sO64+yFls0VtXNvUudcu6NL5q1af48a0UFtSMV/ydQx6QzsccP7ALQdyRrlcsOMLczJz56UL59x+9JFSKe8+jqU78QTDUU/NvR3t7m6o24UYwR63o8Goo9GQAu7c7VIu5+3YgD084wFXFwr5xJzgzEW/29ne8ee4fr2jS1e7WlwqaWmloZW1k14PiZN49ZUrWqhX9K533aW77rzTe+F//L/8X2GNO0YZ6IxVnq+++qqJIPQ7bHfJYEX5BZiBMp3xTH+N94f0aUCR8+fP2xGCdmG/x78B0H/lV34f1BfnAAAgAElEQVTF2aXsI497Uf+dfeS/cXVvdwv8VQB6DBLGe+v4zH0DQH9nAOhxH+P+xmrs2GY7BlJx1GGuZC/DnoM58yd+4if06KOP2t75KCga23U7KiuyhT6O6uLYupzPxvpALQ+VPeA5T9YE1gnaJG6PuK14Tyzq4Hs4lnG97BfZ67Huokbn/9lPHbfHUXLMUSvxo9fHa7hG1lXIZdz73//93z9UoLNPiokF1DxxgPnUpz7lTHgU6XGmefyab+VaEQPKhmuOaQ563F70+2984xsG0K9evepzXXCgCgr0WMnPnhhiCQA6tvbsQzhHvNMBdLtMRvWd49bnb3yeGy3wnbRA6tAN/9ubbv/VRurfyV9742uD0CWqWf5lv+7v/hd/x+8EYD6+j9fXFOr0wYE44DjJgEFFRDFqStQ7+Dn1EVeCI9HXcVbY/820fKg7U48JsaYpi+IsctPcdeg4tuVv5u/d+C3HsQXAjXFnpX6XuONkbY5d+srKkrpWR7e1t3eger2i5aW6C4OAPlubGy5sAmJSUERViwq9Xqu5lhxyLwGDAHrnyqQAgUP+MVmF2NQCElCYJkcTRQMqGNSNbLq3tnasJEJ9iGgnZN0mdefdd+vdj71HH/nYR7W8vmorjiefekpff/Lr+srXvqZ2F7vGnob9nqaDqRLjmfK5oCYk03Y0QhnIc65cNqlKKeXMVD40udy8Jp/LWOGTSSdVyGf1nnc/opMnVm0DCnnAtpvtfe1sbGrr0hWdqCyqnMpp0O4EUCiXUaNRd7ENsgAKFhToKNOHk5GtJAH1UN9ANNgzgI7yBUvxSHluK3dyi7PeHKJcLRUBbFCgBwDdNt6x8jFSmAfbWbRNWJUE1bezzw2iozBHTT7VGPDGQHqYGGMltlVLUwruAYwKQF1QqscM6HhDHqswbaGcz7vgGwD0AH7GCsHDzHay2SdjdTttq5QgVqwuVVUv51RIJTUf9pWdT3SiUddytaRGKa8a6n0WutFAaQCNpFRCferM7UhNjmo+QgKD8C6yrJ7P1Tto2xadyT1fyCuDvYYneVRkEwPGKNbRg/E+K10T2PjmlCtWlUoVSAdWtze26hyiAxnx3Jt0Om9QIpdDKVdRJjXXqN8KKl0Ug9l0yJgmS2QWGFwUkgcDFOZkYkZZ8RHBIeiEGQ8Dj5nK0rJtrnsRmQTr6lwpMJQBiZiorXhFMQmQSFk9nRFs1XZ/pOs7u9o5ONB+p6tJIqnxXOoCYgKIAuRiC5pKajidGDDqDwcutNMWRCE4PzyyaKeQykEFBjSHfqzYKISyQHAQ5Of8mz7BoRfQhP7AeGdsY1fP+zk8YyONBTfnAUgkqMidoZ1KqdPr2kECAL2Kaq5YcJ7r1s6ONre2DfwBoK+tn/A4b+6RDx+AWmIEABroCvTJTrdn1WIS5SbssBkgUtJMuXvvu1t3332Xn+997w8YSAdZ/D//j/9dv/arv+rPBQhru5qdllWW2NVgG0xuLGrEOOLAhJNUQbXqqkkVfN9EmkpZiwsLWl5a9NdqCevZiZ0XGAdsoZh77H4RBOJ2xjAwh8NACDEOUQkmrMTj8Wh6VFCf0l8gYBgUTwSQOyjFU553KTZEUc22/Q3jPULLDSpGwF/kZAGpYirGRgDQAyAe3AbCXAyQHcdGMGtwD0K2DWAVcwzzhnPSI7ci+jzziA/+EEIiHqbNsiMAwZbU80BsQbV5eG2Rs0bssAEwVyiUImA9ZFXF5IIAqKOEnwZ3h1RSLcYUoRjppHIROG4rd4/uqRXTKNOxIa8Usirm0sriVW4AHbt5APRAtkINzrrHM5AJQm49F5RMJ0LmLe4nSdxZ5gbQJ6OZJqjNJwkd7LUNCLE+FnJF1Sp1z5+slft7+5FrRU79AQrRHV2/ftVjCBcX1OyF4pIKpWW1e2O1uyO1On0NUZoqpWkqp0kiozEkrFRWiUxOKcD3UsVf2dSxjhqkhyAg+nPIpEfBPR6iNN1Xp7Wl5s559dqb0ryvyXhoVSw9z/cNQsRoYBJaMZfRytKC1leXVCpkrd6nTQHNk4mJ6UhJ8RUAHWU3kuXgUsA9Hs6mVohXajXtHQSHCshCAOjJdMbuF5vb23r2+Rf1xAef0MOPvMtuNGSYs1f43d/5vcPiU/vgwK4T9Kc0jhypjO8HyvJypebYCP/ObCEA6l7byA/MqFguKZvDDjDtfYT7jx00olwon70CgB5yz48C6Pw7ZGtDkplP085AzyXqGnTTBtDPnLhHy4s3qV5b1kIN0g0AdlOvAqBfeM4A+lRtJTMDAaAns8zpE82jDHTbp0OYstI+qMk9biL79hAlEIhJRwk24RAarLjoqxOIgRnG8Uzt7p4SSRTTGY3GwV68Vq/45zAGUnaND2S9RSIBEimdP3dR6XQu5FHniiHK4tqWQWLacmV51eOSdYA5mXmLMb+zs2vg8/bbb9G9997jTOVvvviSnn3+JX3tGy+6L6KKZx/Z6w691i7Ui1b5AqizH8G2+6Mf+2GD0F//+te85rDfAjhv7u1qr9l0vjRXnM+lvMfMZsN8DBkS9xoU3TefvknvffwHXIBj7UIJxpzDPLm5saELFy44q/DUyVN6+KGHXLRjHt1r7nkOZG27ejkoZdjzsN7Q/rCRAR5ZN37i731CO7s7+vznP6+d7T3HStx++8265ZYzWltb9X1cXFo0mH/h4kVtbgLkdiNlc95rBHsF7CwB6ll3+YwL9aqzuK9evajTN53UJ37yJ9w+EL6IKuFAC5Gp2+t7DWy3uibEjaZTXbxw2T/PEJmQBRyd6dpmU7u7bbVaPbsinT59Qo899oCJgbPEROevvGpyA+4vw95A2XRKjUZV1WJN6URGze0dTYYjpZiDU2krsbutdnBtwPVowjhiL51xIfyBB+/XD33kw7429hF//rVn1J3mtXzmQb37/R/WrXc+4IiFK5eu6dWXzurc2Qva3dl3LMZSY0X1asPr7+VLV/XKS6+4bxGJcO89d6lC9Ewhb0D9woWzeuqpr/veY+sOuI5t+3w2UjYHMbet7Z0N7excV4dxkBhrPOlqOOpoOhmYVFJbyHts8PnZW6yuLOqOO2/RD/7I33G//vM/+Lytd7c2t9w/t7cHuny1qxOnFrSy2lC9seR9BPv81169qrXVZX3giUece0kf+en/4n8+dgA6/Y1+yNzKno2+9y//5b/05wTAeOKJJwymx7bysTqM/QpjntfzOyClQCB54YUXDMj/0i/9kq87Voy9k4DC43iwv/GZjk8LHAXQjwLn8f9zTjoku76DchOPqjNjQO+oxTSqa9ZeiGSsxZCs324F6X/sXhID6Pwdk8Qj8Jt7D1AIuQhVNs4frIcoayEpsVYeVS7HfeWoDfhxnEOpB7AOcB+5t1wTCvunnnrK+yraI8T+QQbO+yuvj4Hzo3b3wdFn7NfEauyf+7mf896RWsRxe8TgOJ85BoDfTHKI+z/7RvYOkNNQoNNOXGdsa8//s69krf3Zn/1ZR6isrq7+tS+Zv8PfCMT74AR43B7xnMA+IQbQIZRw34+2X0w4oG+dOXPmEECnPdijcH3vZAX6Bc4ajnm78bjRAt+/LRBs3N+CgtyXHmeofxftwFv99jji9rv4HW/pLbFS6Hirs+O9RiAmxYLKQG6jTk1tGcdXfn5Y042caGPnnaBCf+c+YjyMmgNulzHuAC5B7YY6Ezjdjcc7uwXAMg72mnbYTdy8UpiTU3nTTafU7/ZcMNzY2NKJk6u6+cwpLS42bMN8/tw5FzGdUSm5aE1REQAd0HboImjf6gvUesGiN9j8BgB3aIv48N6B8xPIk3a25XTq4tL+AVbfY1WqWQMTjNy77r5LDz/6iJ744AfUWF7UeDbWn37pT/X0M8/olVdfVT/K2UWpA3ieItc2srss5tO21R30Q+56sZBSo55WjcI69tYowwEX0mmD6OQnLjZquv++e1QuFXT1yiV12i3bgQKwo4YetbtaLTdUzRSE7zdAAwAQtveFYtZF8pAfmnLuIoq7wahvkI2MhP2Dtg7aXbW72GAAVBmFsXW7rZoBc1FpplIGKlCQoRIE5KaYHgD0SHkdSurBht3Z3kx8KO8CgB4A4sCaGWF3jbWmgd0oS9aatmClHKvWuSGAHFNYsZEilqIom1sUgGzyAWMolHP/uXd8VqybAZc4SJg5HbNuh0Nnlbb227bXXVuuaWWhqsVaWfNBX+npWGuNmlZrFS1h8bnf1LTXVXI6UhE702xGFdRE+VAkPbTEAkA8XFuD+i7BAZWi/hD1WdGF1SwAOhny7oMTt1OAcuYG4UPbJZTK5FUqY5dOvmjCJIcOWfX9ibK5ohVSFKANHCZmqpbo4yMNem3lsJLO5/x1NkV1TgYoC8/cbYI9M+3p3AwTHgAUQ/YdObcmIkxnqjQamlGM3tvzQRNV3QwCSqTkTaaySmZ45mzjDkBOyvBwMreN+267rYNuX21si6czP7vjsWaAfty/fMGgYrvX1QEK78HAANOcRRG1OqDjdOZDHAAeB1gAizjLLAbQucccYHhdzLhiceEgSN+CdBPnVFEsAGxcaDTUH9CeA9slB2u7tHYiG142SUvLy6rW61agbmxiAXfdWdflSkWNxSWDBB0ADMgkBmCxnybQOqECFs7jiXpES8xjYgRFqqQXttNnTumee+7SQw89qA996IM6c/q0lbj//J//M/3ar/2qD2Oh30+1vYUyc26AEOtYHAIA5Cjic096vZADvLp6s1XHw8HYNi6AHKfW11Xj89aqWllaMoDebbdMqkjzOXN5fw0Yc3D2IFs3tm8P+msU2hGAHuX7hr4e3ud5wLnHkZvCEcAdsBTrZ+bgvwygYzcdq7wjK35vMIHnAO9mnq9eB9Ajy37HMcT72KA+ByzPMD+lQv80MQfAObICAlgPG62IyYjAlc00ynGrnyNAMlbV8pV5KRqbHii+j6iMJ27/fL5oVSKuHfMZysC8LZfJIA8A+syuBJBKcGFwsjvEqFTCZBes2lOzidIaW4Vewoa8kFWtnFc5n1EO8PAQQEdVOXE+Ou4ajjExMyAA/kRcMNVm82n1R+ToEklQtLoZ6+EZGWZTwM2kmjv7BtH5GVbXa6vrHveOS8DmHzVnPuu26nQhsO3avYXxMRhMlcnVlS8uS6mCDjpDXdvY1l67q/5krny1YQC9N5mrPRhrns6qVF9QIpvTlDWHQGcKKpkIQMfWeDiI5pShRoOBet09tVtb6rc3NBntK5tmvZmENWAycR8m3gRbe5blhVpZJ0+s6dSJNaXIREdtjhobAN2ab+Y3ZiYA9GB1buvzKNcZ8k8al4BK1QQanCb6RGBkMo4GqdRranc6Onfhom657TbddOa0lpaWlY/iJP74j/7E4CwgGgBq+wA75pAZDtGCfQhrXxHbdyzaTeYLrDwD6BPIH7jEAMYGpT5W1qwRoUDJOAnPIOumz74OoL/+s9A3MkRQTFJKzlCgBwA9Na/o5lP32cIdAB3nEtaDVntHr557TmcvPKfOYFuzRFup7FDZUkIpA+hTA+is4azlzEMmQUQKdLo034s+TjSMYvX5Uau0edhvJWaO0GFfghV5u7OnZArnjKyms6HB5sWlhhXqqQxEsBDPQLTH4uKyPwMgbDKRcR51sVB2vMX2VlPXrm0YROf7kMAc3ZPN2W6fwviVK1etXufnt99+qx588F49+Y3n9eprF9U8aPvv5fJkX5OzhR00RbS5iYhEsHguy2R0yy13eU+0uXnJ45x7lAMQ7XW0t89Glv46CxESvCebUb1WikgfQyuUGwt13XzmZltps44B+PV6kEco/uLAEPLWUajfdOqmoJafslFuG9Bnvtve3PEYpV3j7Ep+x/nzF2xz/+5H3+Pf+8IL37QtOnbj6ydWdOLEmv8u11Cr10wG2dra9NpHTBJEPzLkIfuwj0WttX+wH4H1Yy0tNrS81NC5s69oebmhH/k7H3NNIfSLlO3CyShj/WYNxM5/OJqo3e3pypVrdgpgH9FYWHK/32k2de78li5e3PUe6L777tDHP/4hEykggL5y7kUNhl3hfPDKi+e9l7/1lpu0urTqrPOXv/mSeu2u0rgmMRdDtmTPE83rzONYwhGHdPLkCZMnnvjQE7ZCv3zpsp57+bySxRXddv8TeuDdT+jUmTtt9X718nWdffW8zp+/qK3NHXVafS0uLGuxwfip6eL5S3r+2ee9x2gsLOjuO+9QuYJtfNF794sXzuvrT37Va6QjMIrs/TjojpTLptQfdNRsbqq5t+X4gmSKGBgA9LYmk4Hy+aTqjaIyGdadqTqtrk6fPqlHHn1AP/L3/q7n68/+63+jV15+TdvbO+6jne5Uzb2xytWCSpWSiiWszadu82vX9rS+tqL3Pv6gHnv8ce+tfvwX/sewtB0jBTogB5a7FKsZt+z3fv3Xf93jhCI+NuyxAv3NR2P2gvR5vgKKYMcaqyt//ud/3gA6e0n2i8cR/HlnH/VvXN33qgViAP3oWI/P3WErfwNAfycB6DGYFwPgcbRYDGRy75lfISox17700ktWoDNffvzjH/c8i8o6fn+cA01fifOeD13BosL196pvv/nvHlWgA6CTaU3uOQA6IHFcYOd9waUokO65Vv4dA+kW21CvYP8Qxcqhxv6H//AfOh7nuNqjHs09P5rhHY/3+J7ybxT5X/rSl/TFL37RymvqJLQF9zYWJAAS//RP/7Qz4HHZ+VYq97igH1yzwt4/nneO61obEw4A0OkfZKADoNMGcaY718K1xRnoAOhEHKBAp23i/cQ7GUB/4aWXD2MTj8s4v/E5brTAd9MCbxlAB9h4Cw87yFt9/laB/O/2QwSh3HF+eN0wcE59FYEJosiksYnYcQxiOI+jMRthbaP+GrsOH+erfGufjRoTtVRqP9RcaB/WIty4qR/a9TiOOX1rf+rGu49xC1BrHvaCQ3vizGJmjs2m2a+A292uNjevezN/882nbSG0v9fUa6++EimhyGIMrEk2PQu2dadQNdfe7p6ZGXQq1GtYHPJ9BljIWE9b5bW7te9iNTmcqDhKpYoLNJtbO2awwvCgCJpMJ108v/vee/TYex9TtV5Vd9DT57/wh3r62Wdsh8S+0Sqt0UzlXMLPQW/uQn+plPC8CYaw15wpn01ooZ7S6vKy1WrtVsvXjLIQdTBqESw3b7vljIvmL734TV04f1a729tWmFewac5kVEkWVErlVEhjZ4+FZ9dkgEqV/MC8RqO+C3AU0wCbKLoCi6FkJWuZfEnspafTSN9n2VdQFlMFBjwzsA8YlaBYDggVFc0j5TmvM/gN8AcoHGV7O3fcqtIYQMeinYzvACCPYwW6bdxj6+TY5iRswNm8HlWfU+AGHAYwjUFTDji2z44OOzF79BBAt2X12MQKCtPYuE9HI60uLenk6orOnFg1UJ4YD7Var2ltoaaVWkWXX31ZBztbysymATzP51QtFW2zD4jO5VuVGluPO8c9ZCEB9gzaXc1GY2f25go5g3yx+tzXHnC5w3x4lLwDAtCTaWe+zpW2tf7eAZnYY40mKNiqKhTLVt/ZhAYAfDbUeNBVr9c6zI00AylSkZlEkcI6mMxdFKqAxq8fDOJsZQ5QVrBOp6pUa1aFoqqkoM7rabtun5zSkW10M/misoDFk5kGfk6tRh1O584+H4HzpNPqjsbqjMYGEgEUbemcyzkLfae5p2brwL83neN3YnefVwf2tz9n0uOeYioP1OVYbhnUd0xDuLf0EXKa6ecc/visXAfqAh7MEaiTeA8Hwa3tHe02mwayALoymazt3Mk0RZ1LVurC4qLana42t/Z0+cq2KtW880tpG8BZ7hfgBKAbc5VBhAT5t1WlAI2VUrs30GAEWUK2c2U+WVys656779J73v2ofvDDP6SbbjqpzsG+fu3X/m/9xqd/w21uFXEqpe2tfU3GqNzqYTyMorz2KF8cBWZCuE6sW2WMrSwqvaVGQ7eeOaOFasXREGvLS0a66ftJmHwQipgPPRvAzAxuD1afx4pyY2epoCZnLiDXHOKF88xDJnkAlkMEQMD4QnwCrwd0srbcFugR6zHsjfyEuBHs0sOWLnJ/RtDtp1XgVtqieA2FPlvsB86OFef+zEQWoBpOJgJBhJiJGW4UvDCMMVh5zkc/vG5Joyl/JFhfJ8Kmy3wgg9ThK/c5REJg5a4AiM6JjihoMsHRJKHpmJ9j3Zv1PUD5jeo7DYu/WFJ5YdG29Ab1rYieWiWdmI5MzskkJirlkrYfb1QKqhazKpD/QZbwGKvyocF0QPRoJvW95Hq4rtFkaPC81qioP+rb3YN1DNAcEticud1khZR2Npva2923u8pCvaETaydCFviYbPRQSAL447pDXMcoih6BkMT6hnNERYXyolXol65c07XtXbUGYxVrSxrR54cT7bQ6miTTKi801O4PbeXeHfS9PtAvuDf0ZwB01iTHdIywRkbFvaNCdqx8dqpcGieZsSa2kO77K4A6xId8Nu2xdPrUCZ06deKwndzGtjQPT/wMTM+KAHQTRfguGULY3afSzmjnu9hIowDn38VKxS4UuEfgkkGGO/1vYaGhAg4akl555VWvh2duOm2L7W6no1q15n2JiWoAiaOxf4edGpQwgA5ZCGCaHG++hyqXPoWTAUSD+OBgIHA+s+o87usBNA/9njz0uE/ECvQpAPq0oEyiplE/o5SquvWm+7WydJNq1WWVSyWr8PcOtvTaued0/tI31Rlua57sKJ0bKVdKKp2j5aaa8QdwfEhgEUX7jEzgY6wEpjAW2fQv/h3WwzgDPcorCSSABK2Lu8NImRwHork6AOjpmUrlAC4CMq6trahUKRgoBtQGPB8M+1pYWPSa09zdc+R7KkV75U0aIpv8hedf1KWLV5TPM/cH1TRzer2+YDtSCmMAuO02pKqKzpxZ1Cuv7eig3dfSct4566w3lUrNZKJDQl46HZyPBgPt7be0sxuyuE6uF3Vw0LObzsmTdc3nY7XbLf+btsC1csJSnkxpsVFQBjKj59bgBMMBqFat2h2FdWpvr2eQs1CQFuoFr1FsjtnDspa1Dnpq7Q9Ctno2pf09oonSqtXykQJ9bhCezPE4ViKOvVleXnTBN7jyQJYMqnVIfaxJsd0pOUoQEokyqlbL/r6dXHwonRicJOe7Xq1oe/u6lpbqeu8PPO51j/UV8sDG5pYuX75qwkit3tDKyqq2d5va2t4NkRKjsd2PFheXTDAiHuXVVzd09uyW90OPPHqfPvWpH1W1VtZw3NeLL7/guY39zBe/8McmMD3y8MNarC9q2B/oS3/yJQPohWxe+8225/N6tejYIaJ2PHebQTs1eWF9bVUPv+shtwPuMs3OWIun7tJ97/mIbrv7XWosn3QswOb1bavQIV5sXNsySaNeXTCAvrK8btv0s6+d1WQ0dsQFefC4YvFs1Ova3Lru/Hn25OzDUum5+n3iWNpWlU8mfbXb+yaRjMddkzXIPx+MDjQa9Ui/UH2BLAXuJ+eXgUnEDz98n37owz/o88xnPv0ZnTt7Wc3mgfJ5XIlw9UiquT9SfzRlqxUVstn/4M6wqHvuOq3HHvsB3/+f+S//N//8OAHoOC9gu87Ziz0e4w51JGdCCtcU8hmP8WeOwb+4gM1ekAf9ljPZn/3Zn+krX/mKYgCdvdkNAP0YVwRufLS/8RY4qro+CoDFEQjUTOIzc7zP/hv/EN+jXxgDvfH8EAOszBMAiMwzzCdra2uOeKEtjivg99dtwqPXenhuikgSMZDKeZl9Ba5szz77rJ06tra29GM/9mNvANDj9SGOvTiq6j+O7XR0XWC/wvWhQIdI9corUd3Q59fw5PXBrYi4lPKh6CK+7ri9WDduv/12/cIv/ILz0KkxHLdHfN+5t0cjGeI+H+qfgQzP/2NtD3hO+7A/xp0lVuCHAnzKIDG2/g8//LDX4G8FoMdkg++X8ROrHLmH5L+zx8DCnTFALTHOQI8drLg+vr++vq53v/vd+sQnPuE5g/pybOEet+/bGW1wdDzG/fEoSeRQ5DOdum+zv/rc5z7nz825CFJhbFNvYVLkGMi5hD2iiSR25vteAX7HbZTd+Dzfzy1AOYMz1Xf1CMX67+qt8ZuCAv3G4/+3BeKUz9ncWBEObOBi4A7UKXF0QwBKHSN2IrZ4Mh3id4JrTHT4fYc2tef1WNAS7WXAdXDJpeZEXfiGhfs79OYfuSwwumuXr+jgYE+Jh25bnscFkaVFCqZpK4YZDGxulxcXXbQFbKYARlEPDMfFOxTokdqUwtnmxqZtGgHeyHZFSYOdYyjmSvfff79uvfkWpVNZK8y2d7Z18eIlD9jVtXVdunxFGxubKlfLBuUKpYKL6bfefqs+8tGPaGFpQZPpSM8894yeevobeuqpJ7W6tuKCKIDzCCDgoKm9ra6t11dWylpqLCqTzmnz/2PvPYPsSu/0vufm2H07J8QGMAMMgMlDcgKHYcmlSFG73KiVVl5tqUq25Cp/s8sf7HKVv1ofXOXvWpdlrWRaJndJDsMyxwmcnIBBTg2gG53Tzcn1e95zenpmSa3EXQ7BEbrqVnffvn3vOe95zxv+T1pYVz3KOR/wQjyh6lZVpWLBtspkVaMUOnHPMR0/fkwD5aIWb93S6Tdf1+VLFzUwWFaGG6jVVq/aVq6f1PBAxer0ZrOmsdFhjfpBZvR2UNxHAwoALgV/iphb2zWD541mANWVRGUejIXj3F+DYZFtbvBf/uvZ5zGAbqV3pJ41LOUM9JB/CUgAgIBtORbVBtDJK7YCPZpUIjA5XqTH1u3x4jzuGwC9PH4WgB4vAPkeA+i8X2zttbm5ZStQ1NWVgbLGR4a1b3JCWytLam5taKJS0f7JcT8unTmt7ZVlDeazGshlVQZALwKgBxV6yFaPviIlvkHONnmWbTUgbXS7VqAD+pOBTDEUcA/yRuRHEuyn3TP7VnVjVcuf2x2Kqj0ruACpUUbhDBMYOKoAACAASURBVICFbT5P3mbOauNEr61WveqCLAqocqno3E3OGaUVwEtQYeXVxqWgG3KP42PkDFBMUqS2grfT3dlMkoVcGRpWLpO1QhSVZt0M3ZwyhaIBwlqzpe1GS9tkg+Iw0Ourjk0/sFU6bQBtG1cIQOFsXrli2ZnftVZTtwCy19cNmOdQupItlklbkY6dMucAmMBGDpCaTT8gemzVv/s758NmgM0fr+EL+1ueizfTPAc4jkIOplawSsbFIK+V1RVtbm3bgWIAxXt5wOA4Lg1ra9vK5oMdORnYqGixeaYPY2/FmMTYQV8HyMeqmf7f7CZUp22qNVvmjo4NOwf34IH9OnnyuD7y0Set6Lsxd1Xf/vY39aMf/sAkGfo6m5zlxWUryLg+WEKjGocUQH/Z3NjUFiSNLoq+CWejY7W9vopquKAjs7Pav2dGEyNDATBH1donGzqpFCSXLr8HEN1d2VhdAMaC2jUA4QZUYQPaKQH7/rAJd0RDlLwcQPfQjw2ue1JnQRMewaQ9ANHWu7t4wSIgBt1CIZ/PgKzEA2JTANABtyMFeqQq99tECnH+C3cHQNkYQOf/DPA74DxYu6Ni5HoDRloZKNohsJ5w1jA5KAJcHawQAYVYT0cG2mo12rb4tcK7hz00il/aCEJHQYCXVqF3pDTWzbm8SSOh7VCRvw2gJ3tYD7eVTXY1UEgbPB8bKtnKPUW+dbepPo9OyypqFOghEzsAcSySwnk1lc4lVRoqqQbI3OtqYCBkRONIAMgII4HrsLSwopVlLKOlkaFRzUzPhNiGbs/qcxMNAHxS5HJnlS3k1WnU1eugqs2pK5wjikqki2q0+trYrmppfVvrEEX6SREOAIhe70jNfsLxDZBrINFsVrcNUFvlAQBLFl+7Gaz5mSpIJ2/V1axvKJ9pK5fuKJsCQGc8DcC5yT7kaUNPSXKvZey4MjJUUa9Ne7Em6Bnk5TUGe4M3SgCdIyA9OKgk1E2mTVqq1pvae2C/pmamNTI+ZoB7u1bXS6+8rNX1dY9NfAdAHhysePzh3kfVzD0yNTWtG9dv+p6cmZoIsQW4OaDLxc6diIcoSw6gnAeRHoCOjLchCoLcvYzavUCeCWTAcK0BBg2+cv95suCcQh51FK4QzhmySDOhRC+vrCpqNbJKJ4Z0eP+9BtBRoJOf3Ou2tLp2S5euntKVubdUay2rn6wqU2grVwZA5927jqkJ3BfmJOYiHC8YFyLgzRHsgQQTK9HfrrXEm01Qfu4n+m/PQDnK2q3tFe5M5fJJtTt1ZbNJTUyOqTzAWiunYjmvZquh5eUlDVaGVS4NenyDpIJKnLZLpbIqFSv66XPP6623zppYtntcYs6sVnGfgPjCpgLnFsDtliNrbHiT5v2aBndpf8YlCEz2hukl1elChuiqkE/ovvse0cjoiNqtbZ09d14LC/MqlXImm9jqXX0NDVc0e2i/NjY2/chlGB+CS0dtmwiNjnLpkMnOehGwH/X89nZDe/dOqzJYclHXY6gSLvI36vTthIaHBw2s37yx7L5QLAaXINrcESLc52LMDYQfxvJGA8JKSsPDgUAX8sCD+iqQgyACtZ2tns1lvQ7gHgvqZdbVZduOr69hNZ5QkXXQYMGW8I9+6IO6dPmSLl687HU4cx2EEWJLcAxgnVBvtrzeZNwMdyX3MOuchO+97a2mNjebJqmQUf7EEx/yta83qgbQIQhBZrp88YodUvbt2aNOO6F6tamNtWWlk8RfFB3Ng4V7PpOOXBJkMhkbcNbguAZNTo7rxPFjXktAoKu1k8oMTGto+h7d9/ATmt57yFnqly9d0flz2KMva3Nz2+NoMV92Bjp9hOtR3ap5DOM6sQ4jvx33HwiTtWpVS8uLardavldRwDea7Fsg2OQdYUAOeqtdVa+HI1Zf9caGtqqrJpYo2VYZYgnknySZ89jIljQyUtFdR454/r1y+bJWVta1tr5lQgX9IZuDGJlQx4kqYS53FEmX60yUQEnHju5XqZTV//5vnvW9cDsB6CjBsFMF1MExiL5K4Z5CL4VrLGUBL2L1mEcm9/+wFo+L1/RFLJoBB55//nkrBwHgud9i8OT9v72+c4Z3WiC0wG7gKwZVICKzFqNGwl46tiJ+P94fu2sKjA1kY6NOZm5lLmRcYZyJFaXvh37DmoZ1BLWS2L6d/TRtwe/UxHD8AEQl5oLXApZi4U578MWemvbiPRhnY3Xu7ZgBzvHGlq70ZX6GJPLMM8/4AZmKNuE8uM78zDqAcwI8hqgfO5jEyjY7c21u2rqbdkGhD5BOrfF2+4oV3+8GcGOweHcWOX2A+fF73/ue50gU6DGRhvOibaij0A9QW3PuAK4/Dxz+WUDu7dY+u4+H+8B1r0zGVvbPPfecAXTqRruV87sz37kX6DesRf70T//UdSnq0vG5x+uP9xuATizjnQz027k33zm2uAW4d3FloxCJWC+Q2dkPMzcgJAtkcIRA/O6aoff9YQ8R1xkj2nUkEgjEI4RE7wbQcQX1Z1CTwj2T/VYX15Lg8BqvtUK8bRAE4u4GthXWZWHOivcx8djDcYWoXOqYvFc4hiBeDD/Hx8u+Pz5+6vw4vxEtFz4gtAO4DzhaECslVKsz5+WjGkF4T/6XGlU4V2oCoQ4Vz6smaNtpFeCamNzgtsnx7yZm/W17Yzye8j3EkYQIZs6L84D4T72Z4wuq8yDGiR0buZ63a2zI37Zt4v/nvOP+RHtQs8V5kPqD28cRKr8gUeTv6iDvvM8vvwX6XS0tLNhFMvHoiX39Wr1mGwLsFlFrwqqIFzujI8O2orRipla1Yo1qMso5ClWwRA2sZjJaWVn2jY5FJYsiAGgUQM71TUiPP/a4bS5ZGKNYunT5ip5++hltbG5p/8FZFwSvXrumdI780gGRzc5nHTp8SL/9O7+tsYlRAyJvnnpTL738op776bN64KH7dWj2oDNslxaua+7yJV2/sqBSIa8TJw5p78xeA59zV+c0f3NBK0vLQcEJkNDqCDC9kM2pVq+aLHDk0KwefvghoSDCXvPUm2/o0oXzyhdyzqduAoCvbCjV6WtiZFTtdsNZ6YDnk+Oj2jM95azFVqvhwiiDDwNSAJTbBghqDZiVPfUAumIA3dbEwXo6TAKh7GkAwiGnARgIs43hN2FNYhvyKNfbTKudgmlk386gB/ADG9IPlIcAKVGOLyzpNAAU4FAAiHYU6FEeM38HCOY605YMlFaesjGMckRRnvE61FtBdRoGeV5DMbTdaBkQop8MDwxoz+S4NpeX1NhY19hgWQenp3Ro74yunT+n6tqqAfRYgT5aGTJ4jqIblRNAAu+LbTygKmphs1VRMm6yGO/aMhUCg43eo0zXFpYLABFY5GfTtqrlGAFtsfnFYhzgPFjrMwkycaE6Dbb5WEhTqIV0kcSav1bV+vqqwXMepWLJBX1s/2mXuN0gZ7CAMNsYlXwEIhMdwP3jbPZux1a2fGcjRR449x2oPmQTgOcUoHOhqHyprO16Q5uQVLZrVqEDoLf6pA4n1E4mVW22VeMRA+ilklLZnOrtthXoK2vrLp5jpZxgYZFKGGgDqN/e2tbU9FQA0Ler3vBWa1UvZjin2F6NzR/guif3VFrb1W2/Bts1FgFspBlbWABgU2uniE7XalPsqQvFkscJXkc7ox7GYpaxASv2RjNkGduG2Z+NHXPK1xkreJSnqEwNmEWvARXEpJtzh7gxs4fzGPfiZnp6SkcOz+qJDz+mkeGKrl65pGee/oleeOE5LS4seDGDNez25pYB9GYd1X9G5WLJoCf32eLSkraICej0NDg4rInRCQ1VhnRj7pqBg7tmZ+1gMTk6omZ1W8leR9lkQnn6Kh2XhVtkY25422ByWNAFFnNYNDoqI0mOe1fNTiso0LERTzJmEIWR9D3Mgo/7OajT+T+s5gG2w8KNsQ4Qlz6Pst1jnwH78HCRi6gBAPQU40qkQLfDQ7AP9MIoAs/jrPN+omfbcYM+tm8PYxSgS5C299XqBACdPs/FR3GfS2WVYdzzOeO8QH56Sz3AawUbeP+Mcjkin/Y6WDMTIVGwdXuvl3LmtAH0VFH9Xjp6PukM9AQWgYxnjqtAOd1VOtGzhXuy11QK5W1aGiimNVTKamJkQKVcSr1W3QC6ei0TZJIxgJ4MXh2OgrA7R0sd/p5JKFvKqu77G6cKHCySdiwAPLcCvZ9wHvL6yob7P1nYWLhbVd/re0xgTiWegGuOTXmBQhNkL9ie2aJ6KqitvLr9rNq9pOMbVrdqWtmqaXW7oTZK5XROvVRWjZ60WW+q1ZPbYKteNymGexQiRlCeB7A+gFyM/S21mzUVUJ+nQluZdAQjwUSgYKkdOwZwiVErF4jH8LVFbc4GAzA5PGJ6UlChx1QlmiOlZBYr+ppuLa3o3gfu18n779Pxe0/YReXG/IL+8stf8nfiHBYWF00gKhZLZuQHglLDYwFq4utzN7WxvqWZ6XGTm+ioKNEBy4l1iAF0QF7aNlcsWIHOGNLk2CGZJHBtkd+TojbzB2yHsHYB1O3tqM4DgM7dF/m3QBxgXGsyYeSU1qA6zbyyyWEd2v+2An0AS/BeW0tLN3TxyildvX4mAOipqrKFtvLllFIG0DsG0DkejsvxK5CUdtQ77wTNAxkmqHoMZ3n9EPlNRAB6MtVXoUD0CjEd65Rolcmyodu0YnZqalwDg0UDqAMVFEFNrawuq5DHUWdQA2UU21K91nK2M8B+ZXBEzz7znE6fPuO2Lpd53aDbDyv28+evK5dLaGgo7xggNr2raxt26WGMWF3fMAkK8JehhvGK4iFEuFqtreWVlgqFlPbtGdY//uN/5KIiSpXX33hNVy5f8jWhT3PfNBtVTc9M6sknH9elSxcNLuMoBAmJ1tgm6xuFSzKh8fExz7kAGcxdrBvujxS2FLQhhdJ8FPkB9Hkf5kGO7/zZK76GAKHxZprzgsyA7z7jb9i8SwsLwX1pZqYcHCvsIBNsrIObBxv/bpQdGgh6qVRwdtnaamlqaljFYtYFdxivmXRSBw/u0f33HdfjTzyq119/Q6+99rqjDPi8XL7gdQpFN8dZMLYnIPCVvG6AuIJ6n/UNax8IbKxpyFEfGR3VieMnnR+/XdvUuQtntL655nGtDXlJvE9BmxsNu2sUcikNlksaKA2ojn038zRELMYLiikpLPYzKqK2z2c1OTHu+BTItatra9pu9NRODKifm9SRYw9qYmq/1+Ks0dkDrK6sO7ede3OgNKR8tmCCHfet4xeikgogt3NDs1l/Fn2Bwnu3Hca3wXJefeHw0dbE+KAJJJ1uw1EGuC+02jWtbyz60e4S4dC03XujUXOMwOyhfS4Mcf0g8OAiARFmYxNHnmWdO0d2Z02ZDNEhIdYoVyiE9biz4xKq1aSN9b72Hxh1hNSffflsVMQJcy9EDlTbFNUBk5544gmrrOK88V/+bpC+umCrXdRx3GP0Qe43VH8AFwDgMbM+LjzF/Z/ji1WRgD6oKrHvBUD/5//8nxtAB/h4Lwvc70Wb3fmMOy3wN7XAuwF0Xo9lN/cQwCH76f8SAHTGQ0DSGEBnTuO8qQMxzsSZxn9Te/46/J2xkwfroN2F8LhYjzobFf63v/1tj/usYT772c+aqMRYG2eMAjCzHopFCSHyLKwvbrcvk7C9dw2ZqZw/9vTMAT/+8Y+9luI8mdOobbDf5/WcH+Co5+xIYBAX5plLaI+HH35Yn/jEJ0zKZx663b52A7/xscXtEc+N8TXjtcyP3/3ud23j/m4APb7m3BO4EgCgU0u5Ha/5L3Id4poyazacCZ599llbuLMOj9ssFmfEfSnuN6jx/9k/+2d2RnW8kmuiccTce5sv/F4o0Jud3h0A/RfpZHf+5z1uAcb+EONqINsu15DFQqwE9bJsNm3hIIRnQOTK4IBFU+zZ+B8KfdRe2Y/Gwj1KpTuAbARcBtEHhLKma5cQnKl7urbl+SNjID2QmKlHAUTjuNjy3wCxGTcsZKP2A4BtlXXYL8YOjdTlqLGy7wNv4DOCOIjjC+eDCynvye/s5/k8zsfOKq4hBbynXMqrVocYlXM08p6ZSeMKHAfz4OBAUdvVRiTeINqEYw1tx1zJPjoA5gD04XnXHLpd1+ItKml37hCU3+Nef+fj/kttgRDtuXDzhubnbyrx4JGxvq1i+n0XiFBjuwhImTSZtH0ki3gGpY21Ndu/UlTyQMUiOBeparzAT9hOcWZmj5aXFnXt6lXf4FhBoKbFcvHIkbv0kY98zGqY+YUFPfXVrxlAf/DhR3Tp8mXnmpP/mC8WrVpF+X3PiXv0W5/7LU1MjqvRqunrX/+ann/hOZ0+c1q/+3u/ow888pBymYTmr13W+TOndObNU9ozPa3f/d3PqVIZNth16eIlXbxwSVcuXtHmOgv2sICnSM7yi80s6tB+t60nn3zSRV8KtdjZA5JyDpwv+dr11U0l212NVIacbQyIDpgwMTaqg/v3WpUO2DI0NKh6oy4UxQzUgNgUjWv1lpqtntVYfScDp9TpBfCch4usANsU5yMAApArNo7dsV6PdX6A6LGSPJk2qN7uAvxGD9syg2FRWA1Z6Ay6TCKActiysriFFIHajcHZSrDI5hnwjkGd9grZ1sGKPExkITPbBbVez8VF3otJJy66kX1O8RNcItmTKuWS9k5PKoE1baejSj6vPeNjBtE3VxZVW19TB0tfybb5Rw4etMKJLGnyQCmL37x5w6qYoeFhF71R2NO+1+aueeK774H7zTXY2t5SAdaXes4Xdr9OpZQv5dVsk6m9rcHK0M6kRxEaMBfmFQ/b/dqKDRv7gtXIBTbHWBFvb1mpR+Z1pTJoG2GIGOvrWN4G4InCM1mtFMHJ64RlRqEZYJrj8PmYedbWxsa67znuoVyWfGcmfWl9c8tgMHbe2XxRxQEA9KY2azWtbVcFW7UNcyyRUpv8U4roybTB9DpW5iwkMtjz5l1Ub7axEt50DjrkCqR6FNWxSubaUejA+WFwYNAkEEgR3JNsgAGn2EDwPMe3iYWuAR6AqGC/HVuK0efZ+NIPUI2yQKJNsW2nvwC6rEfsY2x8IXigGr9xc973CX0WVSqKOuybY/t2gH9sZb32SoaxymBw0L+qBkAGsNzva3p60hbFqAj5jnX7E48/6mzSzY01fePrX9V3vvOtoEBX3+MdgDlvirU8EQTcgsHCVM4+QenWbXdVyBU0Mjyi4cFBrSwtqpjLaHb/fu2ZmtDE8JCK2bQB9H6nrUI2oxyLNI4VFwvb5KSUwq5dKS+WAKJpRxafEENs8+1HV23AYC/iAkiO0pAFGvcgZAIUkIAiAI2AhVhWGzw0wybKwE5lIlvoMC7EqlXG7WBbDfsR4DeAU2BxLFghcsS5yIAg/A3UEMDFFj62XQ825JHYPTD1yECPrJNjAD2TyCoLGJ5Mqdtpqt1pGJBOJGGQMj6hWMc2KNgYc67Bzh6FI6SAlAFz9fg5I/Wz4Xc/n1KfCAvGohRjKZtQgHBsyRMqF7LqtapKdBuqlHLKp/vKqK3JsYoV6J3GtgH0ZL+tRD8A6IDvO/lJtq8Ptt5+LgVhQGpBOopYqxynVZ89xsieVZT1akPNOu4t5NyVNTo87LGQ9mcs4/1CASpi3cLMRfnsCkxW/WRe/WRRShfU7qdUb3e0tLappY2q1qtNq88Bz7FvB8fFIr3aallpCkQcR1yEfPuQSe67hvNx9AXt3dBAMaN8BkIHOYSBeeq4ChOpPEx4o0O+cDoTFKbB54TziAhfMCNii4Pob4H4Qd+gr6SVyBS0ur6lazfnddexu3Xi3nv18AceMWnm6vU5/fTFF7SwtGTQb2Fp0esDF5ojVZcJNc4TCEAn5D/A83KprPLAoPLx2OlIlEAgMUCZIRaGtg0RCKGFA4BuVtYOSM159+2aEK6JlLbDQ0Rsi/LRmeNTJg1I7Qb3dUbqFKVuSfnMqA7sOa6x4T2qDI557QOZ4PrNyzp7/lVdvPqm6q0VKRUU6DGA3sGRIVKgA9oyxnme3sk4jBwr6Iee9ANoHscycD3fdpCgn3LN2SBCkmFj2DF4ns+ntLax7OcPzu61yhYQHav3bC64fkAAYe1UrzeVSkLKyWpxcVkb69sGUt86fVZzc9hQArSXDUwfODDry3/2LDb7HW8cxyfGXPRincC6hDH/8pXLWjOIDqBJZMi4Dh6c1cryim7dWtHN+RW7AM3O7tMf/dE/dDGVzSnqc8D9TruleqOm7e1NnTt/xgTGz33ut/T9739XP33+OR04cNDrWZrS9vBktDOvEcNTLO7kkULg+tjHPubr89prr2n+5rxWV1ZVrdbcBwq5rA4fPmT3i5dfPO3s9ZmZEfdH1pBsgqvbjMHBRSYGTYh/Yd4js7xa3Q7zt9daqM1ZQ8F27zrncHubTT4xBaxN2HhDzioqlwsxOR6XkwmNjAzo5Mlj+uQnPq7rN27o3LkLVrExVzJOZnHIyRdtqV+FONNqqzI4bHederOp06dvaH2jqolprkXWNBDuOZwc7r//gbAG2VrX3PXLWli6pbX1dZWLZccdOf/M7h89Net1O/wMVyCbbarVaLqdTfjkniJ+p5g3SQ2S4MzkhB5+6EFbnXGvXr2xpFo7q3RhSlv1vnqJrN8LIiTzKySNeg3b+5727T2g8fFJ3+sA66jTWYtzbQH+WSuxDhwslw1GX758KbIDTWp4qKShSkFjo2UdODBlAsl2ddNK/nanpgsXz2ru+kWtri1oz/5J9fpN3bh5VddvXLP6/zOf+ZTfH5CcNTIuNPSrixcv6Y3X39CLL76mhVtLVsYzHkK6PXbPseBMgPrfigXuoaQOzh7wePpf/8//7rYD0OmzAFxYygJusZ5jvcP5AvTFua67VV8edqIFxB0A/b/UYsKd8/6PtcDPA9BZP8cAul1zIvDx/QKU7QYSY2AsjvPCuvndADrj926l7q9rr4pVx3z/WWA3bYH6HEvn73znO1bjswb4zd/8TX3oQx9yVEZcM2Hejx1rdhR1kQrudm2fmDjGOZ0/f94gOkprSCOApJxb7HDoumBkXQ2AHgPqcT/gHjl27JgJWNTjIJfdjhbu7wbQ333Px3NjfB+8+eabBtBR5zPfxhbeXNMAmOQMEgOgo7qmfvJ+GRfiqBfOGRIJbfDFL37RfSNeT+wmisR9hTU7ADpW/rFjxe61SNzG79V9cQdAf69a+s7n/Dq0AE6S2HszTiEuC66UVJ7kyDPI0cFFL+n9MnG4vJ69ddtivjgyEoA7KKupKzK2AhZTlwkRqKG2bLeeyJHPduOOugVIbxssd12N1wJ+8zq/NmVhFjXJgQHctML+hbIK+3Ze32y0XNPkHCCac6zgMOVy0a+hkoAYBTEhwD/nBpCOaI7aP4Vi3O+o8/M3XIbzubRj6Ihoo1Y1MT5iAJ19MvUPMCKifTlG6pxBBvG2i2Cserb7oN1egrrfhANQDQuigpr+b2t1/+vQ1+4c450W+NW2wLsA9PsPjbhOz40KeI5tg/PqUEJGFtTBqqKnzQ3A0WY0YIXb1TevLX/7OnRoVncfO6qTDz6ghetzeuPll3XxwlVVt7Ztp4iy4sSJE/rt3/0DFQslzd+8qc9//j/o1uKSTtx3ny5cuKjzFy8akKDYDYiHYuj+B+/X7/7+72h6z7StJZ/6yl/qhRd+qnMXzur3f//39MEPPKR0sq/561d06expnXvrlPbv26c//MM/8qIbtd+bb5zWxfMXdWPuhtIpgKaywa/lxUUDZYODAy6w3rx+XY888rBZUnNz17S5uW6LdgbuYo4c7qJqq+vq1JvKUcgHOIBxlU4YQD988IDarZqL5eTD1+tVra2v7WweULYCoNebKAIp5MNuStn+0basLuiTgZ5QNq7r24w42N/yFcqUcQprpPWLbdsBUW3Z3rPaHKAMIDGA8yHjmIK8weEOQEkYkGPVucEhSquRRUfMKI5tO+IJjOdZ8DPJ7c43pMi9ewPJBLixzkQUTX7dviolAPQppfjfXlflbEZTIyPaOzGu2saa6htrqm2sG0CvFIu669CsssmUNtfWNDhQdvH86tUrvrZjo1j/BiYWmcfXrs/5vO+9/z6hOF9aWnTRHPXl1vamJ0zUQoNDg34OgkMuyvambW15j+oPC3ezycMEzjnmssHCHlUa+fRNAGzs5gfJLx004Ay4agCdc0ulDSAQiQA5ASAS1SdXDPW0gYOR4YiQ0PIEy8KhMkQkATnYqIlh7207FxwwOZvPW4FeazatQt+o1dUk456ibT/hDHQeXcDqnlTDrti2ySiMAeNQ3ktb1brdEBoAlamEAXRUyGzcOQ42OQANnG9wEQhZ77QDG6G4P8Tsv2AxA9id2bH5p93vuusuKz+xBmWxQ7H/4qVLBtPINXbBFnZ6qey2xwXAKm+IAc220pmcr4//DmDRbDnDletCnwLd8sKi0zV4DkGg3u4ZQAfUnBgf09T0pKanx3XgwD7ddWRWjz/2IU3hkrG+qi984f/V1776lMkZkIEgNBw8cNCLpMWFW7px/YZWllY0WAlWxnwY42C9WjMCCnjOg/cqF/I6fGC/ZibGDKBXSnmlUFS3WwFAh2Rku+em4wwgWBgcjgH0aCGHkg3SgBXDiZ46CgA6+dE7AHoi5esC0IA7ASAgURUAWQDo/D8kAxZcKFQzaYhOxEWwMA3WSrG1kOMMum0TO4JlUASgx2STQs4gbLvTsqMAC1WGooyVjICiQb0OEG9QNoqUiFX1VqeD5fUSSvXSSmPHns4YuAVAJ28blSxJAgbQeb4dgDVYlgBgQdEdgHJZcZ6JlOeA6MRfcNwsQBPuAwkspTgWbOF7bWVTCeecdxpVqVPX8GBBuVRPqV5T48MDKuYSatfJ822hIVeyRxhCANADdhkypXfUvc7YAFkNtvdm0kJ+SoVIDk65SxREo2kLehM+uiiBi1YzhoqB0W33Iy/mg4R4J/KE8+grrV4yw6fTGQAAIABJREFUp34KW/qCWr2E7+nFtQ2tbFS1UW8FAD2ZNYEGAL3e6Rpkb0KgSARVKuMR4Lmt+T0CRPkBEeDFJgirLUAwroctnHDpQHocof0AogB5AIAxeO52iR7hTuR8QgSAz8lzSZzxjpNBSt1ExnnBREwAqpUGypqYmgI99P09v3xL65ubqgLMYfvV69sBw7nmxD8AhNuFQbbCZzziPvLYnCu4nflcxk/GGQB3XBn47msWWRt4S2SQPQDt8b5lJwOd9wlDzC4APWSj+xzZ7EXW9Z1WQv12VmqXlOyXlc+Oaf/UMQ1XplUuDWlifMJxBVevXdDlq6c1N39O9XYEoOcDgJ7M9dXpY8UdMtABrLl3HT0Sz/273CMMnO/KCIvtw0186GOrxn1J34LwQj+GhNN0BnomI21urapYzOjkfce1b9+0xidGlS2hnEqob4IPlt9ptejX2JR3pMuXrmphYUmbm1UD6FevzhnIZ4MI4Hbw4CGPy6irmFvpRxQBR3Ayyuc9/i+vrtppaH4BkHbT1+3A/gO67/4HdPPGvK5eva7Ll6+arDUzM63PfvbvG5j0Wq5Wc+756upycK/od/TKyy/6Psc56NTpN3Tx4gXtmZlWZaBixxzAczbg9AnG3JjZHtuJHjxwwP0JVffqyko0h7dMprrr8Izuvfde96tvf+sHJo8eOrRPExMTvoVv3VrSubNXdPPmsgYHIPQNGnxkXUUEQmxdy/zJeAZwTZxIUK73HKNQq6G6R6HVt3X76OiEJibGvFagyA6ZCAV6uZzX7EGste+3chz1OUWBpaVlLS4tOwZpfGJKY2MTdpjhHiJWgjUnjg6XLi1ofWNLpYGoX3VCPMjo2JiOHD6iYqmkTretuRtXtLRCVv2mSWK5DEq4rMFvcsFpS0gq5QKOOpBOA8kGlT9jOlElw0MVk9RajbqZ+bP79lsxwNd2taNktqJyZb/qFppnNTTEWmBDt+Zv2bEIgtjQ0KiO3n2PJien/NyZs+d0+tQZ7d2z13sJ+ht9B/v7qcnJnWxZCIDcs/v2TWnf3nFNo+YvpJXnkU+rWMpqu7qmV197SfPzV1Vvbune+4+p22/q9Fuv68yZU547/uAPfkcDgwM7drq00/79B7Wysqrz5y/oe9/9vs6du6ilpVXt2TOpo0ePGAiBzBDGqrfn35kDsyYHfuRz/9NOsfh2UaB73Ru5RbGOi9f0cXF/d7F6dzH/DoD+q93K3/n027sF3g2m8TsAcgygM58Foto7oxBu77P6m48uFKaDK47rFcSosFdeW/P5xwA66loAsUDKf29VpH/zWfznvYJzjRW2nEt8/vFYyt9Zb2Dh/eKLL+oHP/iB3T4YYz/84Q/beeTxxx93f+DLa1pqGpHyPO5Lt3M7xdeb74DDgMUQBQBLOdeYELA769rrge3tHQB9NyCNApt2eeyxxxy9czue+38OgM4cS0wKbfLTn/7Uzi9c/5g0EJMmANBjV4LDhw//53XE2/jVJt47SihttxsA9L/4i7/w9ffONxo3YvJJTMhgjQe5BAt3XCtwItitQH+vCQZ3APTbuJPdObT3tAW4D5nXAHRDHT2QrCHdM14T4bW5XVe5XIicY4k8C2KnLO5eFqx1XMehFjRQJmoL5y4cZVF7U9ekrhfHToJX4OKG2wl1emo/CITSATz3njqQswIA3w57fpwWLYhAoESdO+xzrEyP1iocc7ArL0T10eCiSx2Mv4XnQxwvNVCAeI4h1MPD+waAO1hnQqpnz+7PTSYtdooV5blsyjFg1EQ4BgR24A4IMdudUDujfVDHG2dDZINzqckF4ZjfHk+jQMGw3LrzdacF7rTAL60Ffg6AThEfK0SKll7UGcALKmJYOBRk2QRRFGR8MHCSkAFiLGgZUD784Sf04Y99VE9++lO6cemSnv3Od/XUU9/V3NWrKuXJRj6ohx75gH7/j/8rK1sWrl3Xv//853Xt+g3NHjqst86e0+UrV1Uk4wab7nbbBdRHPvCI/uE//gPt3b9P3X5bX3vqy3rpped1/uJZ/fY/+Ad68IH7lUr2tHDjiq5cOGNr5pnpaX36733GoCWZxa+/9qauXbmm1eVVzczs1cw0jxmdeestzV29ZsAcpuzpN0/pyJFDLsoBjjaaNSup2OxOjI1r//QebVC4XNtQY7tq2+Z8LqNUoq+JsRFbwHeaNSUTXQ1XKqrXagZUA/u2Z7Bru9ZUvYlFLhbsST+ITgBQR41OAdr5kdkU+IxnDtfsDZ4Hy+odAD2yczfYgtWIEgYPnXmOjTFAonOOg7UoYEQA0AM4HAPn7m8RUGxgz6A6VreAdKhOQ45uvKljkqJgaqWqkThYXhT9Q4Ga82ViJWN0eaVu0HmoUraN82CprD1TAUBPdjsqkE1aqWhqdHQHPDeAnkioUijo0IH9yqZS2lrf8CRcr21r7to1g9OAsADOxXLJqvL5xVtWVR85ercX5tgsYKmCBQoAulVghZxGxkY86QZQ6e27zarfOFPdmfHBipP7gcxu7hHcFHKZtNrNhrZQaZXLKpcHrMQDWAVg5QulFEVj1Gf0A+6nYLuSdBxCKpEwcYPaQbeDdeum7ytszQJAnVIunXU2OdY3WAxncjlli0UDTTXsjFtt27cDDwCYAaJ3mKzbHdXbXdXagOsAM8iJ0+q5jyTNsGNyrrcaVtICDFgJ327bRQB1eewssDuTjUUR40A8efMarj/ECa47CwIYeNjZ0y7YkUGEQTXOAmJ1bV2nz7zlAvnE+KRW19d8brbxse1PUluQEDa3tLq6oXyhqEKhFIr72N40Wrb/cW6MlaMhd5brawAd6x1U+FgBN5smKACWHziwV/fcc7fuv++EHnvsQxobG9bSrXn9+Z//3/rKl/7CltUogw/s36+HHnxQw0PDunb1il556RWdeeuMN21cl4HigN01INs06zUNlkoargyqurmhwTJkj4OaGR91BvoQQCP9ywr0tLKQGOhfzaZtZrnPTALgeJvYmQeAHLUbfQ3leS/Z8+MdAHoEDOIMwMKuVoOgEpT6pWLZ/4ttbwcA3U5njCcZX1ODiOQNY1EdKVhZ8AF8cJwBQA85OHwFW3EU6OE5HBYABvhCqco9FOezcyoo1Q3WAipHeUL8L1b1CXLB23S3lLKprK3bO52ms9BxiSdLFsU4ADoRGFa122I8HCsAuXrY0AfLdvUBqlGio0jnuCNjbRiqtqSHqSr1Ok1lkn2VCxmrzPvthkYqReXTPaW6Tf+cS/fVrm1KfeyIyaln4Rqy04O5x9u53h6JmRM5aPd/ji8wRxNcG9oYlTP3YwN7dGIhgqoZMgnOC/6yhf7bIHpEi/UoH1B7oG4A9Kx6KUD0nJpdqdpsaWl9U6ubNW01285A7yUzagGg9/qqQY5Cuez4juDMYSA8Up2bCGBwO6irvQGBgdtsRmM6m4OywSMcVgDQmUGajbrbAXDMDNg4K3wnJz527w8ZwGxmzBY2mB0U6IHg0lc6X1R5sKJLVy7r5sKCwbrKyIhGJyaUKeRVbTJvrGr/7KxKAwN2q0GpQJHJgHgmEzZJuKVEJDDzeiENVclJ7iubJlaECIiMAXTiHyB7mIwRUu0NntvCPRlyqcNmyiHjvj5WoBNxACkjJlGYgRJY0/QR3qnXSdrCPdkbUKo/qEJ2THunjqpSnlAxP2iyXrvT1OXLZ3Vz8ZKWVq8FBXq6qky+rVwpYQt3APQenvBW+9O3Qi4W46L7AwA6rO0ouiJYtgdiXaxyiQH0kHuONRrXPoDnjeaWgULAdIDDkZFBPf7EB3X02N06cHCf8pWy772NpUVbshcGhpQsV+hMaq1vGTS/cX3BAPorr7ymM2+ds4p8cKBiq3PATmgY8/Pzdn9h/Dhx4riGh4d9Dji+oEAH8J27flO3lpa9tkJh/oFHPqS5a9d16dIVq6tZbwBGP/boYzp2zz2OGIJRjqPLlSuXfG7lgZJefPF5LS3f0sAAynIcLdpmkVcGILUN2VGFPjgzNR0RA8OcHja/HRGxgnqZPHfIecz1S0sdTU9N6qNP3msrTYDvr3zpy/4/CAGooxirL168oqd/8rIunL+mgwdndOjQAauNed3yyopOvXlaq6srXifHhWP+trUF6Qn7/FGD1mFO7Tpm5IEH7jPxjNdTZKxVIaBmVCikNTo6pH37ZqLYk46B57m563r9jVNeQ+8/cNDr24XFJS2trGpwYFjzt7C+f1Orq+va3Kqq2SEChfPuKp1N+T6nQH3g4EEViwXN3biq1fVVbeHY0yHHnKzSMS0tLml9bT04pEDuS0AIyJnsB6mE6BpibVCdT02M6+C+PXboqVerXr+hOCgVixoantDo2H6NTx5WvlBRvjBghxkcot5485TdeXCOAjw/efJ+K9Dnrl/XM88+p2effU4PP/wBzc4eCpau7FvyeWeUY4/7wgsv6MrVqx5Djx47orvv2q+Z6WGtriyoVM7r4MG9dmJYWb2lF158Vhsby3Zk+MCjD6rTa+qVV57XSy+/4H70e7//OxpiDd+oew0zMFjR2Ni4SX3Ly6v6+lNf16uvvq5rczf08MP36dFHH9GTH/mw3YMo/gCYM69zv44DvK9taPb+P965V28XAD1ew8fEkriQHebxiAgVjY0xOBSPN15dRODXHQv3X9qu/c4b/5q2QDwnx0VaohJYR6NAj11Zwtb79rPm/kWafDfZJv5/nosBdGosuL6wdgMMA0CPHct+kc+7Xf6Hc4z3xLG7TAzy2cGx3/ecjfr8pZde0iuvvOL5ijUO6lpA9I9//OM71u8xoYn/o3Af94/bsZ/EQGe8fmbPxvqPc/3Wt75lsBSwmLUCj9h1Ib432Hfwv5xnLMrgNR/84AftDsT3kZGR2+VSv+M4fh6AHr8onhvtyNbp2OWINnn55Zd9/eM1Ydx/6CvT09P6zGc+Y/U9MSrvl6/ducNY2WNj/6UvfckRgbFgx7W2KKogXn/QJpBY/+RP/sSW9uwl4jXKr2LsvAOgv1965J3z+LtoAeoiiK9iB7ZYJR1caUP4LHiB8Y8qSvTg0EL9PjI/jiJPcetqRxbsQYWeTlPzCMIeyi4IrOzc6fcLymvmjOCEHCJOiP60J6LjB5OuPbLP50gccZkO83EQC4a1V3DepMYJsB5AcPb8ASwPIhrXIh3PFWzr2QcTW8hrYhW5Yw9D3qXFA7GS3sSCXjhWPg9rdwRitAkkg+1q1fMDeACuf5QFqclDkOcLPMpjpF09o1qjaz4h4o9zej+4+Pxd9Mc773GnBX55LfAuAP3hw6O2cDfjhYxlsvziolhkyxwr5Fxocd4ptt1kaqY9kFCArNWqVngePXq3Hvrgw7px7apefv4FnT51UVsbGyoXQo4idpEf+vCTKhbKBhYp7AEeHz9xr14/dVpnzp1zliBDG8q+2UOH9Ojjj+qP/tEfanxyXFvVTX3hP/w/euH553T5ykX93u9+To89+kEND5V19vTreuXFn2p9fcVqPgrAFHMZNLG1JLt4ZWnVStLR4VGrnrB2Z7E/PjaqmzcWdOrUGe3fN6lKpRwBOylbgI+PjevI4UO6957junjmrC6du6ArFy4ZSB0oF5whO1IZ0KEDBwKAbgX6oO0usXAHWGTA394GQEeFDuMoAJuo0K1Ap7CfSLtYj+KomMfqGPUlrKfIipfXBY2iwYh3P2L79iaKEgPAIUunR8E4AtC5jiEzPADosVLU0HwEeNABeT62YAb4jW3cscql6Bozx7D3BtwAyAvKRTJoc7b+Bhzd2mo4w7iQK9qyGrvNyfFxpft9pbpdjJmtNB+tDKq5taka6sP1NQngMZ3S/j0ztk3vtNruf1jkr62seFIjhxn1WyabFRrk+eVFA+iH7jpi25i19VUXQVHI0kcByFOZpAEiQBgK8hxzvGiPbYJj+6h48qRYHityKMYTZ4B9aW1720Vh+jYTKkAyYDnKN/IysRrFwjVM8vEGMuN7hoUHajRAGtS/xCMw4VL8Z2JlFgX4JJucgqwz37MZZ5k3nOHbNTkiwDgBWGtBlkimtQ3ojvrcueiQNCI4EIDd/SDkkVfrVZFnTT4oGA3gAwAUwChkmrh/xBlljBOo6fgekyXoK7wOW3f+h4kesJmNDptB+gOgN22LResbp950pixjAUAKajqYhKinC6WyAT/ycm/cXLDy3I9iyXY/LKAMoLcDqAR4S0ewcsqh3YCJabU6XdUaddvrY60KgH7y5HGr9x59lA15RfM3runP/+2/0VNPfcXF/X179+jY0aP66Ec/qvHRUZ0585a+/a1v6+kfP61SGTvYIY8bt+Zvuv+hLB8sFTU0gMvFloYGyrr70KwmRysaHSxrIJ9VCvCx3VQunbRrAaSQLko9bO+jwjPrOKyBWJixEMKGN5Mj87qnPjbhCFux3zbgGbLOOfdWEwt3QHTurwCg46zB+AlgaFW+14jB3j0ssgKAHvLPg72xD6PLvdXxuGP1JPcaS0EA9Dz59WSaA/Sw0EOBnggAOlm6tkniWrydvxyWgOHLx0z2NWBwA2vshDJYjnex6W06gxvrYmxw/Vyr4RzasGjFjQOnD1ioyQDC94IaPVi3B1t3g6I8z73AQpjsc5wVMim1G1Wl1FUpD4COAr2hkaGic9DT/abKjLOpvnrtmoFzXhuD5wFAj5XVb1OY7HoQNOoh+8mYOvn1ALYA6JBiem5Hcp17THKJhJ1XAPW8rQi5GmExv0uJHqhSYYzvYfGfLytdKDuWodHpabvR0urmtta36ybIdMjKTmJGn1Cj0zephvGA8Z6xI+TW07eCSwCqaVvE2y4rEH0Yu2w3X2+Y7MKC3W4f2NO3cQRoqkE7JqXxsTGzY4PKvGf1KeSp2LrdFuKcF+4HPgviSJByB6eV9a26csWyxiYndfbcOV2Zm9Py+qompqZ1YHZWY1MTWlpb00uvvqqZfXttyw4ICpEI1xT6MG0dE3dslwwDOos7SN6CeZw7GJMZZxg3U6mcN3EA6CEznLYNCvQ4A52xJGySQga6leZRnjtdm94FaB7y0UP7YeEOya3XBUTMK92vOAe9mJ/QvqmjGh6cUrEwpNGREZNFLl85p6tzb+nGrQuRhXvNFu65UlIpK9A7OwA6CnT6NeN0nI0QikohsuJt8BxSwC4A3aSwrrI5NnC8jE0dbjMtNduMw8HSnQzo8YlhPfnkYzp68pj2AC4m+6pXt7W2tKRKZUSlwSElCkX1iZypNrS8tKq1tU1tbtT01FPf0EsvvuqoHchArCncri4WdrW+jmtAR3v3TrhdsTvjWCBjsCZhLYRVOmPIyMiY9u7dr+tzC1Z1M08EFnZOU1OTnks8PxQg3nSscIIgMDpa0cVLV036gtVdLJJjzzhCHjftEhxTGGMzKSJoICgF+/RGgw19T9PTQ0qnes6BhgkOqala7bo/TYxVbA/PvYN7kTe/ZY6jpFYroeVl7gncM5IqFPLRujjrz1xbq+rSlWVVBjMaHYGdn9bmZl0LC+sRKTOr/fvHTeIjI+7mfM3rzvvv3aff+I2Pa9++vc45Z1zGzp6M9NGJER06epdWF29pZXHRYwyq8qXlVdXqda/pGCsh2EEYOXL4qOZv3dJPnnlWS0tVbW01PT5iUV4s5lTBqhuXlqlpHZw9aKeVlbVlO/xgs1/drvszILxBLGDGwGqddTXAOfbljnLKZL0eou/gtjI9OaGD5NbfWtD66poa1YZKhaxt3Wdnj2jvnsOanjykbg9iSlhbXb02p3PnL2h7q6pcjr3CjO6++5gBdNYD7A3Onjuvo0d5biJi9RMpldGJEyddhEDtZpVnt629+6Y1Ozuj8TEy769ZDXDo0EElU6wvFvXyq8+bWDIyOqjjJ486Ax31+XPPP6utrQ39vU//ptcvjI3Y2QOIU2CBnFbdrunll15xhAHq+BMn79IDD5zUBz/4iOdh1jPsbyhucJ/unz1sosnxj/93YWyP9ly3QwY6wA7HExMmY9vAmFwbuw3FBZrdCst4fuf7HQD9l7dtv/POv54t8G4A/fLly+8A0Flb347K2l+0teNx7d1OFYwxKM93A+ixAp158XYEhv82bQDRkzUG5xWr4aiRABzyYI4iA5s2oR1QWX/qU5/acX3j/9hnx3Eat3NxPK4n0V6xeIL1WWxVHyvQmV8syImsfGPiFn2G51lX0U9oN8B02gQAHQIjRMrbsY+8G0yN+//uvW88BnAtIU5885vftBIdV77dfZ/z5nfcjT796U+bOHDPPff8ot3wtvu/3WQDzh8A/ctf/rKveQxOxeuJ+FrbpSkJCfeEAfTgZkXs4duOFe91v7gDoN92XevOAf0KW8ARdhGmEPbsVPSDA00c1eH69HZbmSzgNzWooCgPpKugFwEPx3mUcdD1eVvB99Rs1axMp+aDg12YR9Kuq1Ef9DxLJJpd80JOOfUgVzepobv+GGpfIZs8OPrxe+AtArDjpGutt/8OvhVIOoDeQQnfbAbXOIuKUIq3A8GYz+d3/p9afrUa8BWs33H/83u0QkY7Yx3vbcwhCdgf1Ov8bBICsYuRO6jjEolL5pidc845hujd4IhLPTdpjCU4k7I/v/N1pwXutMAvrwXeBaA/ctdYP+RmUggOIKlVJc7LjYApqxUDawiAD9W1cyWoiXvga1uxgYXlxPioDh+Z1Y3rc3rr9FuqbjWsYsumeA8EewXt2bdfmWzeKthFAO18UUeOHtP5i5d0+Sr5gznbVVPwnpqe1v0P3Gcbz+HRija3N/Tlv/yiXn/tFc3PX9cnP/kbeuC+kyqVcrp25YIunHvLCvmtzS3dvDlv4ALF39Gj99hGd3lxxcDTYJlC3kFdu3pNy0tLmhgf18rymhVFe/aMWS0d7GqLVjjv3btHR48d03333qsLb57W6Vdf04vPP69cOqXhStkK1IFiXgf27VG31TDcMzo0aHU+ACqTCkVlVNHYZ2Pj3raFZoBqbLFuBS3q/6TbuJTLBsdZwDNAcMDSHTV6DKCHzF/Aid0K9GanYxUuxfcOmdh8jq2VgwKdAR4QMoArwWbNgDmW7/4emFhc57C5CTnfwa68oqGhYENM0RYrfkgIi4tLXtjGIHr4jI6zgAG5kkmsz7MaKJU1PjZii/YktiTdjkrZrCrFgloolckFXV9zzjhtMDU+qlKh4HYBaAa8wGaY93fOaoG8547Wtza1uLYqSvQHDx8yBEU+CRsS2G7kN9u2vt8z+Gc1OCy3SHEfT+bOFnF7hLYIE3ywcXcWb6+npYVb2tzYNGCOIh11LxMxG2cAHdRR5KJUBof8uQDmsYUrQDr3DFecCdBoG3bdkAnSweY1ZHwDCaeCIt5W+SHDF6tjgDHAc9Sufdh42LLXanYfQBm7CUkDYCmTVy+RVjcCIOkLTdSwiWCfgyq/1++Iw2fyD8BCY8dujZ/jDW5s9Y+CYHdhIN70YPlO+7BIYDOMqo2H1XjLK86QBxw/c/asz2V8YlLXsUhfXXfBuTI0rEHb30orq2tWKAKeA6oDDJOfiy0OubHxggJVK+1uEogPhPZJO8YA0gKLGDJ39uyZ1vF7junBB+9zkXtoaEA3r1/V5z//7/XNb35D5WJBWPmePHlSH/voR23lfurUm/r6176u73/vByY/YNGPknTp1qK2yatXTwNkxZcKatUDgebokUMarZQ1VMo5Az1FBnoLBbRsI54nOxdQM7LBt9W3rembBmGd914oKZsLCnSRW5zl3kXbHQHoVqNiQxQyf2BcphIQHvJW8qFAz6QyQWWO8ruP80EAz/86gB7yeKJRKLI66vq9nSWUSilnpiiLOBTotQBOJRSA+kx6Jzs6bGT7Addj8RplFQFmmvmZAMAGmMRKOWM3E6zaAfYM5AKgd5pqNutq1Gt+LxaRuIgAhAImGvXkA6LM82DfHsDzoCwGOO5bZZnKAJZl1ahuKtFrq5TPqtusOed8FAA9Q6p6R7kU0HxHvVbd3w2gJzwqv53rS+tHrFV/B3rhXoKgFHBwkwS4R9zGBtBpR6zbg+IbEIpzKRVKIevIceFvW7h7Yx69d5wujmNEqlAyiN5W0vbsWJ+vb9e0VW8ZMAdYhzSC+wQAe63Z9r3A8WG7741AktzrrLIo8xN9g+K4DjB/e7zOoZqE4du2+wNg4OBg2eA6YxUK2lYTBXpPQ5XBMFZ0ABttsP9OAJ31BOB5ZB0fMtLDHAX0Vm0wLuVUKA/o6tw1A3xrWxtWpE9MT2n2riNaWV/XMz/9qcanJlUoB7Idbij0adoxVmwwn8YFGNwXuEfp+9xHRNLQb95p4R7FAZicEFu4BxJODKAHR4GekjsAOv0gXBED6IDntvIil6vn+JheJyV180r1BpROVFTKTWj/zD0aGZrWQGnEpAPcFa5ePa+LV97UtRtn32HhniunlMoGAL2f7LurQ4KhbzNm0kN3FOgxgO5oA+6z4MIR908IAICymSykFjZ5LYPm/X5LnW5dqTTzH5vTmgHoDz36iA7dfViTeyaV7AdFdnVry+4uhdKg40C6rZ56OCm0emo02qpuN/T5z39BTz/9nJ18KIZiwW2AMRVcVDY2yCivq1TiXgdQrBq45b5kPcDYwXqSeyShtDLpgl1HcNVACc0tEkhF6Z2CWZFYjFTCLi/ktQOKblfrfp+xcZQpDbVaVc9hHGu3E9jlcCLIbR8fQ0Vc2QG4b95c111HZlQuZw3KQyLB7aLdDtn2+SwEiyiWAluHOJIgBXmUTDdpdHRQlcGiqlXWwThoBEcNNt7Lq02NDJPDDcEuYwb+0tImU7gzzgcG86bi8H+r6z3lC1ntmymZ5DU9PeO8bZYIvD8kiJGxIQPoi/M3tTg/7/G/1QwZdAtLWOtvq9sJjkOQsLAcx/Xl9TdPaW21oUazrzRxRKXw4D4ZQ31+4KCJECitNzbXdePmDV2/PqcGY0yDRzM4m0CEqDaCZV0KW/e6nTZymYxqW9uOtclnMxobGXaGVsZ4AAAgAElEQVT2OUSzzfUNNarkpuf9/JHZw9q/Z1Z7Jg9oexOVdtvEO6z9cZqAVMGaEeeIffv229KetSxrAlT1HC9OHsybOBowex05cpfvk8WlRa2tEQtDASOv4eGySuWstrdWlM2nPK+nMqx71nT2/Clbuk9MjmrPXjLQ27p587pOv3VK65sbuuceog32aHh4SJcuz2l5ZS0Qvno47jQ1f/NWIPO1OpqemdDs7D7dc88Rj//cB+E8AtHv4Oxhn9Nn/8X/cdsB6Kyd4mJXrJTl95hYG7tOxcB6vN6LC8l3FOi/vO36nXf+9W6BGDzjLPiZaBP2iCjQ2Uu/H+zLd1+hnwWg8/fdADrAMHNhDKDvdrX4db7auwHCOAojbg/Acwh6Fy9edK2ELwB0Ilpw4Dl+/LhV6Nh30zfoFyhzGYPZS8cK3duxrUK9KHLqi2znAYc5V5TWrKsgCtAmXHt+hmzFfRAAibBeJJaFtZ7jEotF23YDnh86hCNk6bbsGj8LQHfdJnJsiedT2od6BO3xjW98w6p8yHO7XV94L64v0TSQKR599FHXI94vX7vbCiLBj3/8Yz311FM77oW7bdl3xAUR0ZD745/8k38iLO1pn1jw8qtomzsA+q+i1e985u3YAq4LtlquGyJmg4DuzHKDwIEY1ekgXJBarb7K5YTW1kJNnf3Q0BB/R8QXgHUSTNjzB3fc4J7X7yOuyhm7IGOcaLVQz29FzrdeXbkuFIPx7NGoFXEcYDTgQI79BGjvUksPwDQP3iuMPUF5DoAe9vzUzKhdBKc6uzVaKIAjcbBmp+7C/pV9ZLXa2Hm9xX25rNbXtyw0ZR4olQveD+IuDCEcERfAPvUL5ofBwZJfH6vNUZ/zHPUQPod50aA/gL8xnLdz4eP15e3YR+4c050WeP+0wLsA9A/cPdrf2fQI5TMKyLy/U/ihEOnNQMQKZTE/NDioRr2qam3LRUZYP2Q75DKxqmVAN29ct4qF18IA6tTJBQ9F4E4vUkN3pY2tupLprEbHJ7SyvqnN7apKA4NeMBeKJSXTSU1OTeoDH3hIlaEBgys/+fEPdeXyRW1urenY3XdrbHxENex3yW5NSZMT4841J9MSRs9QZVgPPPCwAQ3UTXXUMMWyAbObN25odWXVmxZyqrHbxEYTMgAg8kCpqJHREc0eOqDZu+7S7NFjWr50RWdffVXf+eY3DUgAlK+vLBsw2zM1EY4jKY0MDbrQbutbW420bMnBgAmA3uoG9XAPKA5VHMpS282G3I+is+hR8sUKdIBUiqORjTvWs7afZaJ5G0jnfSk4BpVyANENoNvStxsGX9TJ5Ff2KTBTDA5ZHkyGLPR58AVrCoU3IDRKMBav/E4fgWjB67jOZEJSHAjWz0xmwQqaiQNwxir7rpTP5AygjwwPKYtNOYSAVlu5ZEqlbEa9ZkMNSAbra85KHxsaVGWgpGKhYJUwExvFWvfBRl3b1S0fJ1bgV65d09r2lvrplJWMgOQAR9iIl8soxlBR1q1MR8UGSw2ALi4gxoQQiylNVAhAuu2OLW4OsQagZZvrmyHSoNVyvwYsMlmgDXwvjY+Ou08BuPJcAycCLNpTKZUKeQKhDcbYgtg5yxSMo4xWmHfYKdv2OWTecwCpCKzkE/gscMRMPq8EIJdQdm5ZlZ7IZLRRrdnGPV+uKJnO2dmAvoWKGyUUdu4AjRsb6+qQ+4xtsIkDwZWAyZrFDwAViwbue77iPPR4o8uGmC/+ziaYBQqbZzbAWPrCFgb4IvN2aHjEynxAcwBdwPILFy5pZXnVVuzDI6OqDI0YUFlZW9P8/C3lbOFetkU/bgrcNxuAaWTDWIEeAHRbjVqBDgkFQkpwbCCvGVUflu2HD8+a0f3II/ebIDN/84a+8tRf6oc/+L4jBvbv26fjJ47rQx/8gCqDg3rr9Gl973vf1zPPPGu7WoOfpbK2NzZt35/HfaJAFmxO3WZTY8MV3XP0sIaKOZVyaRUzCSUB0NtNJXtd5VLJAOK2O2YS8hWycruqtwKAns0VrbannVBR95M9JTJALD1fb3Tctg8HIG22TaTAij+dzCibzitXKFg5CbjhJaFFtNiZp9xWacYJs0ODVTVAId9ZmLGwywA22VWkFUBhLOXzeY843NvY2caZzHYqIUw5+gpu5LH2POQA7kQ6AODT51ogywFAD1nnTQOLfDYKUhTP9H0AWzo/9yd9y3ZJvs84qQAcYuNu1fmuLGgrYK1CByTM2T0EMg5jcrmUU79ZV7LX0kilpGI2ZfA80SOTvq52fVuJfsfxG7Y3j/KtnRnu8QD1cQDTOAzwNBiyAOhAxLRvANCT6gNsE5/h8RDGbcguQokdzMDfjiGPwc8gIw6N6bmSuAX6Mm4COFH0ZVeJaqOlrXpTVezbOd8IQKdpAfQB04htYANBe0KCymbSto3KeTHfVxsyUbNu8g7H5TE6mVOjI61tbroPEWsyMTFuAA9FJqQlGLXMWsxpPDLRmBibD4SCMY4a2JoH4pfHT9sZpJXgswplg/yrGxuq1msmj7S6HW1Wtz2/nXzgfv/+5um3NDA8ZEt3XDHakLrMag75Vsw9kHkYhxmPsBFnvMVymv5FHwnX4+dYuJvoQT8lCuKdALoJDzGAjoW7wWr74jgfHCIXADr9Rf2OQgZ6RokOMSUDKubGdWDPCY2P7FFlcNwZzbT13PWLunAZAP2M6q1l9VM1ZSMFejIH+aMVKdBD7EKwcOcmpp8Hd4jQxtF9YKJKUOOH8SSaV/rErXDXMv831Otja9ZWIsVmL6VSOadaY9Mg44mTxzQzM6nhkUpwfLBTQUqVypDjJNgYtpsUSXEryPs4AKe/8IUv6oc//LHjI1jbkLXN6yGPodylAMz8ALmyVmv47ziuMP6sb7Q0PjFiBfzqyrrV2utrkGn6Khbz2rd3xufI/zEfxesSNrTM66yLWh3A8oaGhgc0e2i/HnnkQZ0//5bOnj0TrUNwPkCRnvP8vLWxqbvuOmK7eN7v2rU5vfbaKe3bO21yyY0b89reApAODv6FfFpjI2GjDmnAona7xiU1NTVoBXewcyNWpqubN7fUaEAgkCYmiDAJFnCsOxjrOA4K48VSwdeKjfGtW2u200cZz3oBMguvh0DA+964uaxsWhocpC+0VBksGdSl+IrzD+Ni6CMh3oR+Ui4NBHcMCggdSDS9sB5sMGemVRlBUR8KFwuLi75ex4+f9Nxt5fzGquds7jXen/lpc6Pqa9xsQAiFDIirUyGYTkCQJK4CFxXPRQmV8nkNQohsNILbSr/ndR+xRtPjk9ozPqW943u0OL+o6lbVc57vaXLj6w2trW9o4daihoZHNVgZ2SHVQhJlvoOlD1OW9TQFDNYSOE0w5kEQYA4jEqdJZEGvocHBggHyanVTOaI8ek0tLt2wrTsEiFwe1URX9Sakjy0rHZqtvqanJ7V377ROnb5iV4Th4ZL/FmJniAeBSESnSKpYymlqkvidQIpjnR0IF2nt3X/A49D/+mfP+P/iPdftoED/eSBAvH7fDdrsLnLfAdDfP2WBO2fyy2mB3QA6+0z2yKxb2EcDoLNPej8ph34egE4dKVagvxtAj8HGX84VeG/eNQYSgoAgrE+ZX7nWnDeKcxTZgMmQCainsE8GQGfOBTxGZUt0C8SCmZmZsA9IYCUbCMy85+2o1o+PbTdoDGFgeXnZ500NgQe/nzt3ThcuXHBdMVbpc07cD9iVUzOI4w2o2/DAfSjOhn9vruZ/+qf8xwD03fbtsTDhxRdf1Ne//nWdP3/e/cI2xxFIHCupOf9PfvKTevzxx00ieD99xe1FjEEMoNP/Q8RlsGTe3Y/4neePHj1qAJ21O6IMXv9eK8936hzRXmv358ekifj4YwIi58Z9/9WvftX1sf1EBD70kK8740Psakn/Zh3Ovc77mphvq+af//UfC/345cUh/6x3fueR7PwWLA5NVPcP4ddwjaPyR6hkv/2c6zrhpXEw2c5PP7sl/tOPJ/IR3Pn83e8Xf57rFNHnx3+PZCHRr7HzQfxu7zj6IIb6a58QXPhiN74gv/jlR7b8rE/4T+kXu//vr79+9zNBZe77tt/X1avXdenyJY/hDz14v+er02cvmmTNFgkB3X33HVavl7Yi+8rlK+r1qqrV+nYVGx7K6fKVK5qbW9JgpaJDswdVqeBG3LfLG/tByGcze/Zocnw0ElElDKoTh0E8LvVM151HR0KMbKOpxfkFLd1a0sBAxfMJ12h5ZVEb65smZ+/ff0CJZMhW38DNbWnF+/CpqYlojx/yxxH4AHDfurVsTGpwoOi5+/qNBS0tLviccDBlj7+8PK/VtTVMdB3JRg2uUMjYIQ4B2MsvvayHH3lYI8ODqtaarnlSq37ppVeM/YBbUKe/7z4IVAl1Wi07slJTmZme9PoAQRN1cPbOcfTm7j4dVRn91Nt32ftpNrlzLnda4L1ugXcB6A/NVvrcrBT4rThMBBV6bMWMLbeZoh0YMgMhB7hcUqfdVLNVt30pDJt8IafxsWFNTo5b7Xnp0nm99uorLnyT+Uv1caQy5PdeXl13MT2TK2pjq6ZqraNmB3tXrEqlLOBsvuAC3cTUpI4fv0ef+ORvGAjb3FrXV770l5ECfc75xgMDJbVbdVtdUlil+I9t+NzcsoqFpAYHChoeGnGxj2Ib4DmqyGBFyeAc8jgAVFHUzeyZsuJ0a2PdquvpmSmrV/ccPKCRqWnNnzun0y+/pO9/+zvONp4YGVZte1OlXEbT46NWO2K9PjxYdiWWgijFxXqtoa3t7agA1wrKcMDzCAhHoZdMhSwPg+iAOLbJpWAfctCDAj0AOKgTDaD7ERR+ABQodRutjuqtlkF07KypN1qR2O0afA2PAHA4X9WqVgrEYeOHgodJPwOAXi47A3N0bNSbmUIeJVLaRV5AeNRKVy5f3tkMBuVrANx4f+zVbUfcVwAhi0Vba+ewDk4k1IPBJikHyEexvF7T5uqaKuWSRiqDymfTtsq3GhLFeTajifExkykA0HmeXNUrc9fUQP2Vy2tyZtrXk0Lq1PSUj5lJytcC9XYXkDhjxRVgiEH/yEomih+OrJUDIBgAtaCq5UbZ2tz25GyVDkSINspt3ptMeMgTI7b8hmxAgRWgnaI0QFaxgMMDiw+UZ7DLAuON+4iJls8Km0uucipcG5SombSPBWDVtrSw3MhHywQAfQ0rdGzA8jltbtfU6HRVLFfsatDtJ01IgUjB39LpnAE/FMW0Y6sDYQLQDbCivWOTw8aXIvrwyHDUfi0TEELmM9kvLReMua8LhaJZd7RRAApKfh2gK6ow1OQAdSx06D/8/OYbb1khh3UsADvHCDsPW3fUdNlcwSA6i4SWAfSmNgzKoFoMoHBgPDJ2BACdjUcfcgbg60BRgwDoI8O2bz1+/Jjuv/+kYxdu3pzTN77xNf3oRz9Ur9OxVe+BA/tdwCDr/trVqzp//qJdKoxtWvnJp3JVANX6KmazKrHp6XU0NT6ie4/frcF8VsVMUsUspuVdJbsdKzsh1WBvC2mC8ZQ35f4B3MByF+CXqAnaKaj12+r2O+oSHM7KnnOKs7HJ3GsFa3/uY8A27I7pD4xtjOMGZm1jRMcOgLZB6AjAhZUJSYhrTv8LIDr3DGSakCMEKIGqPaj8AWcbkQo4qYwV6OSQM7ZA7oFAAgGj63Em3DjkX0M8CeSTLvZJKO3TbJhhnobPhoDFuMCboXiGzBSOiezcvMdDb2TifYuvRyACeNNlUkDYlUFGAnMEzIN4A7kJAB3SRKIDmaGtoYGCSQ75DMAnLikN9SA6BD+QoDyP7Lsjqbitp21N7oIHABWAdSAh0b6QDfxgTKNtO5CUAkuUa8I94rvb1ubhkgbAPKi4d1T7EeAOKaqHTTJAYrfv75Biao2WwfM6DiIcaQSgWxHfxfKqG/pFJ9i3A2hhuV4q5ExygxDQadXVbTVDyjp54vmC1qptbTU6dq5gXBwfH9ODDz/gzPNGbdskH4hzN65f08ryojY31j2e0WcgBcRO97YZ77DpAHQNSnTONZC9gkME51GtNzQyOqrS4IDHMMbv+YVbOnryhDr9nh1psoW83WiIIwFcY9OAotwxBknYwuRIofjNeN7PZXK2nGaCfNsRAPeF7I6F+9sZ6DT5OwH0UNDiTgRAD0NvyEB/W4Fu+3aP+wE8x72h0yICICO1Skr0S8pnxrR/+phGh/ZocGBEkxMA6F1dm7ugK3NndGPhgurtCEDPdyILdzLQYwAd8B8L9whA933LvRlbtccW7uG+jr/c9pGFOwp0GNydTt0Ael8tJZIdW5gXihltVdeUL6R17NgRTUyMqTJUNvgbR7WUSgNuV2y8UVOj4CZHm98B0F988RWdPXPOYyJuFIABzHf8D4Vj5g47tOSydq2hMMgmFeB4fmHF8zIb0atXrmn+5pKWlzY8J/g65vJaXt3S4uKaSgXA467XkijQAdFxTSH2AjehQ4en9dAjJ/XJT35cP/jBd/Xsc89oZHjYOdoD5QFduYLL0IodF2YPHvT4zjlCvpibu6HtLQB+FFE151eXS4MmD2CbXi5mtLS0bPDUsUPeYC9jVhoIXAnIYwWViiVls7RfKOytri5Y+T8yMuo4Ct4/FFS592HCB+JXYLDXTSSqQLjsJ7S1SeY2sQrkvEEUaiuV7GhifMgq55MnjuutM2/p/IULXl9xj9n2jY12t69Ws6c07kUZlNA4EARFOkSAFqp8pe28w+HgIDQ9s0ePPPwBdyHWRc1WQ6Vy2deMIgDnNDkxpZvzt1xgoOiwMH/LmfEQCVuNlolZLPASODd43dpXiv0E32mtZMIAOsTHsfKAxgcqmhwYUrvWcFQCxLRGq6ltIkJQeDdbtkzHlSLv+JauGq22H1jTQ+qCaMtaABU459cx+a/r5xkbtrc3DZ5DJBkdq3i/cmtx3sUSJTrq9Br+magDFOi0x8rail15NjdrWlpuaXpmXIcOTerCxTlHFLEH2tqqmsjHWtaqbKvvUDKkNDgYVPp+vo9iIUSrTE5N+9r+L//6x6GgcRtZuL+jkBgdV2yd+vPspePj53/vKNDf6038nc/7dWmBGFyMC82ocpkbmQuxpY4B9F8VGPR33Y5/E4CO6pp5l/mXeRjF9fsBQGe8pLgNGMzely+Acs71zJkztux+7rnnDJryGoBy9viLi4uOJ4pBZEB08p7JRYd8Hr+XaxYd1m65XwvL/5hAwHEzP7D+wcr9hz/8oZ5++mnv12Prd/5OP3jkkUd83qiMIZcg0ojz0m/XPrIbQI/7Pt/fTTqjHVgLv/DCCwZTr1y54r4ROwvE/8N3xoVPfOITeuKJJ6zAfz99xeMgAPqPfvQjfe1rX9sRbMRCFtcpiISL6m20HffLH//xH/s7AJn30rv2Pe9lG72bNOG6aeQ64F08AocIWPzFAXRqtsHxKoaTAyAWfqdOG+qRYQ8SYdWRkjbSGISD2alBUCdlfe+aLLXEHRZ/bKMdjjsmaVOzCHt6HEx73gNbAxeJJAIpPmFBCCI4agAItLKReCoJ4T6TEF6CVNqziHhA09sQB5Jq9ttKpBOYLCpJ+3X4/KQ62bS6fE67ZfEdsZ/UenxcVP2icrXr4j3cEAOoG+4hjjmy7+aF7OUh+LIHIofaeWuBHE/0HP/ZS4UIzAz1butaeq67UNPis3EjTNhBN6leJ6M+daEkL+woQe2lR22AtiUXu+P6bDoBuZi27Ni2nLpXMkMEIeKOrjLgD7i/dvt2ZKOCQv2M/T5CKuoniF64zo6pDOWhUGeBoOtYN+6TULQOtTHqxkEwYWeLiIDhaMV+2Nu5Huc6eqj9sw/kv0M0XLjGFnhEYxh1VOJfaalQV+jYgS8Qt7n8abGdunh5Xn/2r/8vA+Af/sgT+qd/+k89xv1/X/wLx72hZxgoDeqhRx7Wpz75mGqNnr74hS/rmWd+6mjH/+F//O81XBnR//av/pVu3JjTpz/zCX36059SeaDs9qo1qnr2med09dpVPfnEYzp6z9EQl5hM6OWXXtXLr7yqc2fPqdlqmoj1iU/8hmu51HC/8dW/0qk3TumjT35Uv/mbn9Qbb76pv/qrv3J9+O///b+nxx7/sBXyiMheffWMXn75FQPtH/v4R0yit716QlpZ3tLTz/xU58+dMx51112H7DL24x//UF//2rdcI/9v/+W/dD3qX//Z/2nC2CMPP6B/8S/+G9eLcvmUBaM/evon+skzT+tP/vRPdOyuWdUbHeXTKb304st66itPqd6ouiacymb0mX/wWT3y8EO6euGKfvLjp/XS8y/o0Uc/pD/8h7+n6amJHTv6MBTG5IbQt9/+3eiGa+J3vu60wJ0W+Nu0wLsA9Hv3FvsxC86FZ6sOUZTnDXowQKBGBAzAypACEqCENZFMDim5oInSb/bgfh0+fFB3Hz2i06ff1I9+9ANdvnhV9a0tFbIpM2ewcL90+YZSmawqw8OqNbCurOvmrU1bBecK2WBXnckaTIOZ9OhjH9LnPvdbGhwqa3VlSf/uz/+tnnv2aV25fEF5CoVYWHc6SiWxdw2KTjIs19e6Gh3NqlRM2oqSgjpFL4pZAJ5Xr8w5+xyLZxY6AMKAaDMz0waxyW8cGxu11fuDDz2gyZkZZUtFXXjtVb35wot67ic/UTmfMxuq32mpXMhqYriiRLetdKJve2cKioBRjVpd9WrNOY0oWADMwEe7ibT6WNIyUQMMGEBn0E4aeBOT6o6Fe5gTKZXaNpjJzVBPDKCj8EsHNZJBuaYLjqjQubTB0jcA6AAsFBuxUbGlSZQVGzNieY6fWahiKcKifmho2NkkYfGKIjfnSRn2FxvjhfkFT8z8L8B1AJTbXgCw6GCWZ1NkcJUHmeCplPqoJHt9g+jEkLQbDW0sr9oFYKRSUSZSxwKiATgDNE9PvA2g836069yNGyYRZAsFDY2MetIHhBwdQdmVsRrK9rao8NuovvLOcseKOIDYIZIgtmwPG6JI7x+p0J2S0uuZVcd7GLCz5QwAQ9MAIos8isXkHZPDy2IntjgDcCrkUNGxgO3aqhowgDUSKrg4D51rE2yhscj27O6FDwrfNpEJ7VYA0IsF27qz1EbRyb3D+W/V6mq0uy4+4/jQbPedM4sKfX1z2/chDxZx1VpVG9sbAdDtdqKclpBXRlGAawbrN6gJW+6fsVuBLe2jzQL9BecIA9A5ckBbWogsWQ0sYuVN384AaAGKSC+//IbW1zc1s3dag5UhP3/9xryJJvRjbGOz+YIKxXLINa81XMRHhQaU7bzpdwDo2O9Cd5TS2bQt3LFrh3Bx912HdfLeEzp58h5n6V67dll/9Vff8AKoUav5mBkLAOu57ijjgxUwxYuuGjXs45saGiiaLNNrt5WHSJLNut/umRrXA/feo3I2pUJKKmSSyib7yrB9AASxJXA6cpQIQLKBwWbLilxIMKjtsazmnFEtAvqQCx6AvEDgcOQCBJXouDi2TDqQnkyo4MUeyumtEcAcra0CASRSsHsM6KjdxUoPR4NgbcS58zzKXEBy1P/MBQZ7IFMZGMCCGYtsLL6D2g5wE4KSlYotgPkQD8GCnL5h1jXjAcpG+rIX7Shlk/8/e+8BbmlZ3nv/V++79zK9MoUyM1QBQZQOApJYokZzYokmmthiy5WY2I5i1BjRaOwNlSBYIYYqMCBlKkzvs3tfvX/X737WCzt8eo4556BI2Fz7GmbPXmu97/M+9f43A8+x3+bwwKEHi3Gu3jKUTLntDm5PqLQbhX4PhPIOgy6DWaILRMIxUyNPjI0YgA7BC0v9QL1ic3Ucl4AIh5uCRA67KY2BYsj1dn96zAnP96PR+DbvwhEAQLc2thwjwHN32GE94mDJocrIUKGQkXiMiMDFNb78Br6758r6xLPjOdv/+wHQg8rAWi1VVMSGGqJOqWTgubHUmf9ZQ7CWsvtmvUGN6hQedAQOAOGA39Zg5lJIAqxX9arrk8FwSMFoTEcn5jSZKajiQ00ZNwbuC150gQYH+yynnrlxbnZK2x55WMeOHtb01EQDQOcA6KylmOaNIEL8hZEI3OEVGrodxuRT0cgWwIhyCpOOdvnCQe3Zt08HjxzV8lUrMSnQoSNHbd6zQ7qPvKiifQOoA/p7bH0jKODWwiEBh41Mzj43/ERsAe4HzsrddaSGa4ENDwg4joRjRMJ5AHqAwywfbweoX2XhTr6xp0Dnf8NSGQA9qVi4XYPdK9Xa3KtkolWdHZ0GhB4+sk9Hh/ZoeOxAw8I9p9CvAdCdhbvPXEMc6O+u27Mec8QLD0BvFFbmAejkcgMQku1cF9/Oyh3TiEjUr7n0lAHoq1evUE9fp1pbm+x+zbkhkTAgm7kilyGChPW8pP37D2psbFL5XElHDh/TxMS0rXPsDQAFAEIBGsl6Ze3wCoJkF0KEZK5ibh8eGbPM856efu3c8ZgOHjys4aExi+rgvpnnDxwc0cEjI+rpaDIGOusPZCjWSYhfFjMhn9atX6wzzjxZL3rRBfrRj27W3ffcqVWrVqq7u0eQADbf/0sdPXJUkZDf1ia+KdAyx01PT2vnjn0aGRlTJCL1dHdqcGDAshabUikjOqES45oHFyzU1MSE9u3Zq6EhHGicdVtXV5v6+7q0aNFi29twXffcc58VSE84YYW5zRQhHlVrpoqemBi3dmEvtXTZUmunqclJm+PJiZ+cxPZNisWC1p7lEmtQTkuXLtTJJ6/T2c87Uw8/8rAefvgRTUxM2X6M+JMc+6a5rMbHZhRNxCzaBrICoDqgM6Q5ctxGJ2ZtjrfMN59fff0DWrfOKZ1M8RaNaHDBAg30D+jQ4cOKxuJau3a9Hn98j0bHJiyXfMeOx/XTn9xqzP5inhibqLm0WAGG/QBRNvmiRZaEIE9Jakom1drUpPZkUh2xmDpYWxrrJySt2fScOc9wNmCMM+6TqWYFIhHNZbOanJ4xZXqyuVlNLa12foB8R3qw1L0AACAASURBVNwD+1r2u8x7iWTK9hkA5r6Ay3tvak6oUMhqdHxEhWLOyEDY5+eLeVVqZZ122ikKhgPaf2C/uVBNTac1Nl5RT2+7Fi/ptP6ayRSsUIaDVLmIjV/S1kvGWDQM+Q0iccjWNuYa+ibEEn6PHHeIfW/62M1PFPvoA88EBbpzrXAKx/nF4fkggFes9v58DkD/vzmEP/fa/y4t4I0rLyIN9a0HoENG57z0u7Qj/n/9HP53ADoZ6PMV6ACnz0Rb8v9qu3hnYM91i70FczsgAgrUHTt22DegOus1SlR+hz0C/cHLA+fnq1atMpUqttVe+3g26V6G+H/1+p7u3+f+uQ8PeHnq2oEi/bHHHtNtt92mO++884n1xhsXOBaddtppOvvss02J7xFLPCEGY+SZqEL/TQB0jyzAs3/ggQfMthxlPuPAWQq7CBXOMLQHSuTzzjvPLP03bNjwdD+63+r7e88bJT4AOmp87p+znNcOXJDXf/iTGgzK85e97GWmRMetgb7w68h9T/cN/TYAdIRAAIcmfmAnaVFdTyqXy0VXh7O1Ayi3EZ1F3cHqKs4rzc61iB6o4bHW5LJZq9NwtnEAvXvPJ2ueWGvjOFtXLIxNNXUqwN2yKWM5yxgo7afOVrb6JoRSzlmA3Oy/m5IxFXMlBetF+eMhjeLCWvepLRKTv+JTfjKtVHNU6XreCdeqRQUrNQWKuJT6VErFVKTYUMgqGQ4p5MdG268i8X8+sAlqoYhPClYb43zLuRXwPRyKq15ruBPwM4QuWHBnC6pE/Kqn4nYLAYQbkI4hGIT8ylXLag3FFM4jAinJl4hbTS4apCYLCI5Qxa9SPgL/X/IXVKpkFYnGVSr5zJkNUm1TszSTnVYq1q1KqaZyIWvCv0w6o0QyYaIrrolIV+pjZfK2qfvyvCwq15H2IYaDqfDvziHWxamaYyoOkaWyi0W0mqp7ftQ9Z6ZnTMxIPdCIElbPa9QaEV0R5ReLGlmZz7MImUb9lGsL23sC3LuaInWXItWugHu2fl9ZtVJRzakmgyZoa78C2r9/Qp/7ly/r5a94lZav7FGhXNAHP/RJE2K8/R1/oVTKp727h/Q3f/d+ffhD/6BFi3qUzUjbtu/SV770Tb3vfW9XMNCkj193na59yZU6acNSywSnznl8ZEKPbt2hH//wJ1avfvtfvlGDixZbvY2z2Bc+/yWtPmG1nYs5933tq98w4d+VV16svp4OlXJVff+GH1g97oorL9XmBx7UocPHdNnlL9LChT0qVVz2+sHDh3Xrrfdoy9atuujiC3Xliy9XvVpTSyqgmcmsHtz8qL77ve/bM3j/+9+pBQt7hMlYJOzTY48N6frP/bPe9ra/Mje5j3zkH/WKV7xMmzatIp1VlYKrq299fJf+5atf0uHjR/W1b3xNg92tZm2fnc3qrX/+F3rTG1+v08/YoInZtI6Ojepr3/qGrr7qGp2yep2igZA+/cl/Ul9vr0UX9/a2WeQcRHueIep7T8XiKrxGD/Hkf1Zffk6J/nSvDs+9/7O7BZ4CoK/qDtVtcUXl0bCgZgEGuAJUZdCzMcaGsb29Tc3NDkB36jxnaxGLhizfYfmyJQaeU5Ddtu1R/fzn/67Hdhy0RaS/K2GvZRHaunXE8it7B1KKxFLKF2saGp1QOJowEHl0bFLBMNmM3cY43HTqRl1yyUVW4J2bmdL3vneDHnnoQR09etjsFlEQpefqam0Nq7PTWeDksmVNTmTNRpNCMoVJwHMU9KiLADsPHzymjvZWK67NzEybzTeTE7aNFMbGJ8Y0ONBvk/Om009TR3eXvfcv77xT2x58QPt37VYyHlFXR5uSZMbGomomG6NcYEejCEwyVJalsmplgLKCqWqwf8xbTi2gAoXC0BPKPAPQsZ0FbCg75b4Pph2F8wZw5jZHqNE9u2IAaqebZEMAqGMKdAAHPreRg45KyQAWy89wah2UvIBeqMZYMFmADCqwAquz86fQi6UKmd6QDMifpC0BaCgIj4yManxiXDPT08aacyCSO1BZRmeVe60gR1IYkkQ4rEjQKU5jgPE1AEZAq7rLiC4WNTk+bsVWlMPxaMTAelSqWLZCLGxpSimXwxrMZaKUKmXLxwSYoQDb0txmzETYYBxIDPQtlRobTpdV7nJ+U8pmsQQvOgCdJaYBors8YoqKjt0FqMZPAIRQ5LHZsfZikwtBoaFGBdSgiApDDhDSA5QAv8FvyDlnc8SL8rm0XSMbQCxA+RkKMMcDBBzBh8Ath8ZIbIDcJbI4VbP2BECv+upWgMahAMV2JufIEzAkswWUXUX1Dy5UJBLX9Cw5K01Koe6KRjWTmdPw6IjNewCkHOw4oHCo4fDCYRYAHba8l9/H5pnnC7GCgw/FAhSHFIUuvfRSGyccEsn8Qr3XNzDg5pdqTclUyoByit4PP7TDYhtQ1iXZlNWlgwcP2cYIVivzkLlRAKCjvs0WNNNQoAN8mRKVTTAgkwGR3EPRnj0Zu6gDAcUZxyeetF6nnb5Jq09YZTbFe3Y/ph/+6GbdeeftNkY5GDGvcY/Y3eZyFSUTMbM55tAxN1vQ5HhWXe0pNSdj5uEdZkOPujggDfZ266T1JyhKP/dVFQ3iqsD/E8PgAFps3+k4zgrVZ/eULxRtPjAAPeky3yE3mI0uQGeNfuuAVQPQseaFmGPqW8ckhRGKAh0FpxcpAHHFA8ydMtWzknJMRGIcIPcUKwUVAGmqJSMdeMp4+jZEKlOVhhxphuvlupkbLDaCVaBaMyIAm3qUgwaiN7K/ncMFrGFs5H0qNxwXmOPo92ZLSHxDIu7GKRJYDoQot30+x0AGmJ63ITTotRGt0BicT+Q/Ozt/NvsA16hZoxoZOm5zzEB/txGbArWyPa94JGRAeoVsb1WM2MId+Y1pC2jJnw1Q4QlGp2s7S41nHrC8JJ4LfdH4wXZJzDWQBcymDXV0xCl0nTrdge5P/Gcs8sZ9GuPaqdkhA7E+5GpSFrDeAPuaEaKK5apFgJSNUOV08wwBI2UBImezFhvhwF+Z+0HAZ2Eh8tcBzmv2MxTpwUhEgUhch8ZnNJ7Oq8I1hIJqbWvRi174Ai1cslDBaMjWoemJMT36wH0aPn7UbN3d83HOCB6ADohtADoKeQ6pxvZy10mvL0IM45litVyv22FuBvCMbMRSSavXrjHg/NCxY7LJHht7H2MFN5Wy9UVTzeN+0CBSML/bYVIBFbGyruF2EmsUGSg0UHBpAOgGRj+Zgc6zM3auzfuuUGEwOxbwZuxiXheNWXiehXvVEVzcGPXLX48pWG9R0N+sZLRLgz2r1NrUo3jcWctXKkUdPLRbR47v0cjYAeXKE1Igr7AB6D75I/TssrO847k1QLhKBSIXRCVHYjEmvjnFufnACDOeMsFAMGez7ww5kOITVwL7nP6Yt78HQzVlc7OmOj/11FO0bPkS9ff3WGSOH5VTLC4/xC/WjtmMERAC/rAOHTqsoeMjGhub0u5dey3X/OSTTzG3Fa7B2ZKPmurKsyhkz0WO5bp1a4yQyfxAl1i6dLl6ewf00C8f1s6du7R3zwHFogn5/SED0PftO6L9+4+qv6/TngmM7vaOVhtLx49PyB+oqrUtotWrl2rN2hVat3617r33F9q953GdecbpNt6mp2cN9J+dmVEiFjN1F99cE6ooiH/btm53sSIBnxYsGNSqFStNCcUeZ2xkxIrgzHqnn3e+KrmcDj0OS32LuaqgMGdfTFEP5juFJ6zgv/HNmzU1Na2LLz7L7PEhcrFmHjlyWNu2bbV/6x/o1ytf82qzPz929IiGho6bxevQ0LDta5mb6dcQqVg/enraddqpp+iqq67UwUMHtWXLVj300MNavmKlLrzoIj2yZas5poyMjBsBCxD62NEhm5PZE5100smKx1PatuMxc+xhb2Y2kY14CWefn9CixQu1/sQTrYBPm0OU6htYYPeMmr+nu1979uzTL+653wpC2JgH/UED0EOWjR5QHZImewdIVozxbM4iIbrbO7Skt0f9zSl140wAscgA54BGx8fMUh7yBoB6hDWhtU1h9jP5nI4ODeno0LB6+weUamkxUsDw2JhFTjS3tNu+luxyiHcMB4oobK+JMcgXclYExJFhYnJctVpZ3b0dmp2btT3Pq179Usufv/sXd+vosaPmtACls7WtzfY+2ONPTMzp0EHID4wfAHNcsiKKRSNqbyfCxkVksPdj7WWtpD07Orq0YOFCWyPO/x8feUYC6J4C5Qlil7d3aBBGvaK2V9h+DkB/dpcJnru7/zctMB9AZz307KuxrPYA9GeiLff/6d3/OgD9qRnonC8XLlxoAPGzhUDgzaGs887d5qh27txpedc8d9Z2DyxEXe6pkr0oPNTpEPsA0U888UQDk1mDOaPbmaMBsv6ulLf/qz7hRSqZitFik9x5iD+5btqDtrj11lsNQPcUux5AiqX9pk2bTHnNvbN344v2op28yLj/0375dL3uNwXQLf4snzcXgltuucX2ndRLrHbRiHPzAHT2ps9//vN1zjnnmCr/2fTlOROgxMeNACUoz5g+Ph9A91To9A/aDQD9pS99qQHokC1+l04Mvx0AnTMSNVH39BtSiCe6AjUCvr14KwM8qdmFI8rnc7YXhoTOewCScja2mpPFCwHKuvE5nzzpueVZ2yqgUt7VrBmLgHTso2dnp5/4eyabMdEDZ1PqFYC9lg8di1rMYVMzEU5zyqWaVeAETdQS0VGzRTvn+lIB+YN1Zacn1ByKKBpuFUljUyG/ssRVBf2K1quqll1cn9/nalBWivHhQDaraNSvTG7WQE3cG9GRqxa2umcmnzGnz9Z4Svm5jGZxYrPovqii1Mx8fpVrNaWrJRVUVXsoqUi+ZAIuX3NCHB4CJkQpqeZDSCjVyy2KRKuq+zlrjNk5K+AnYjTuakHBnLLFOaVifRZVGPLj2pezWgVrHoRtiAzUZ1w0YUiQi2h76l/0LRxJWAfMxcoi8Fx0m+c0QH0WUB5yrid045lCXCcijWcxOTll/w9peXpqympoLe0tVqfjPOgLuqgRBFM0ZxSyvEUOViwilfeDGB3AmTBXUCIVsTNpa3NM5QIOpjjkRlQsIHiJamRkSh/76PV62StfqVPPWKiZdFavf8O79bd//x6tXt2jbE7mYPeTW29Rd2enTj/zDEVDIT2yZa++8sVv6j3v/UsFfM362HUf10uuuVzrT1lqzmHUh77xre9r5+N77bzKfuGaa660NsTyfMuWHXbmXbp0mTZtWGXnxke37NJ9923Whg3rdfaZp6icr+t737rZ2viKKy7V5gc369DhYV12+QVasLDL7v+BX27Vt75zi9VR29o71NPTpmuuuUSVali5dFYP3f+I7r/3F4a8IPp49auvUamEGx6ip4D27R/R9Z+9Xm97+1sVi/n1kY98qgGgLzewJlit6Ac/vF3fvvF7WnnSWv1i87361Gc/o+UDnVarOnZoRP/6+c/rr976F2rraNX4zKxKAZ/+8q//Wq99zWt15oknKeYHQP+MzX8vvOB89fW2qlhwbg4egO6QgvlAunPQNb/URr322bSePHcvz7XAb7cFngKgr+j015PJlAFhsJ4oiAGaUXwGULWsoiJgQMkKhe1trWYthZVrxlSrVaVS5B23a+3aNVqzZpWWr1iiLVse1m233ardj+9TpZBXX1fKANBCvqbde1Hb1NXSFlMwklChXNf4xJwVynyBsMYnnW0kxbM1a9fojDPO0KWXXmRg1sTYqL75za/pkYd/qZGRIVOboS6vVmGoAsSE1d/XYVMG9p/YATNxAoixuQAkB/yh0ImiFPt3JqCx8TErhHV3dpgVBwAbAAFFzuUrlmvNujVWdAUU2fnwQzq8Z49l6wK6YNXe3dGu5nhUUWxiinkDvwMAMIBEqDmx1iyVrGgLoEkR2QBvivoA6GZv65QrdgChwI8yElt6g0obnCJAkoYdOjbF3rdnW0zGBqD5kxbuFbO+BlilWArAjCoS8BL1OZsewGCPzebUeRTsq0/YsmJjj8KMBR7QmQ0WtpSQDgBOx8bGNTdHFm22YSnkrGWeVKYWVA/UuE2FIiFbfIGamhJJK2obnMHmrlYzNS/qpYmxMSXjMbW1NBtAngC4j6DIAxjzGagOeD6XZhMFwFkyu1EsSv2BkFm4YlNEIRO2JYAL/YCsa8A8ngMbGmf/X3rCxr1hBv0Ek8uzKzLdvwV+Oosjnh9qQPqSMzB2IIazlXHWR87ymyfnLHYc8GHUByUTcRsD+SwZnQ0APU5WPCBkTqFgxN4L0ARwmGeH5QxKfoB4A9BpizC2/U6Bns5mnNVSOGKbpEIRdXFN07NZzczmtWLlSsWTSU1OQRZpNpU+qvSp2RntO3jAFK+wDMlmc5bs5LDWbKNHwYeCAG0IGEIf5VDI73HA4TVsDvm9V77ylfZ7MM7vu+8+y3xZsHCRiw3AVp7MlhDgmbRly2NKZ3JauHDAlGNAVxTpsXdGLQ+QTKE6EiPDvmL5q9i2AtCa/bIB6DBXYac6QAlLXAAkA9ATAOjN5iIBEefss8/S0hXLTIG267EduuWWm3TnXXda0RsSBWQKQJ58vmTsQiOPNPHZDQB9IqfOtqRaUwmFFRJPH8pJJOjTYH+3Tlm/VsFayVi1gOeRgAPRnT14zWVQe6BsA5DOGYCOo4Bf8WSTAehY15eKBcudNvt3QLxGUZvDEmOYza6z+ZcD0MMR+zYA3VTiDpg11XPDomm+Xbg5UZiaOa98Ka9StWh2UgZgY4tN+0ejpgLk/QEAeH4OcHEWTo1h65wtGiA6z4lscDa/ln/tc7ngzAnlMnbS2Ew51jSvAXjhkIZlMAc9xgp9iznQyER2H54tEePHgncb49HCLBqAN//PvZOljmV8REF/WMePHrE5ZsniQQONcQhBcU78RioeVRXCk7mp0HIMWudSAVHB/nRe+PMAVtem/Biw2mzUIAg0iEOMGcAj2pZxYGOJ6Iok6mQHrttzqDd02w0QFBAJyzAHoIPcBk2Bnqv5lKtIxZrPQHOcGADQAdM5AKI8N9fyBsnKgEwsqYvYDIcUCQYUDvgsZoDMbhT49FcUuRA6/KGgaoGQJoo1zZSqypq1PqqAkOU3LVy8QG2dbcpl5zQ+MqRd27cYkQ3wmDYybXQj2906D9ZlDfU5SnDWWntkpkB3dv/MUdFE3FkwQ4LL5+QLhRRNJNTT369MIa89+/cbYM4Tx7XCrWFVB/ibjbvfkfsaBQHIEoCevIAnCajH77m1LWyAm3W8RjnCYdAoSHGxcHZ39iPD0iFS/GcA3fqZ2a65Nb1aKapYgKiQk6/Omp1QxNeqcLBVqXiPFvatNgV6ItZixfJKuaCDh/bo2PBejU4celKBHnMAeiBsieXOgc6Kj8z/FNg4BLm1wBtvrojj2Ry6MeuKrJDtnNWas7erys/aGwRQJ7oE2+qyAkHiGNJqa2/WWWedphWrV2hgsM/Z80HSwVkC8ls+r8xcVpFwXPFYyoBfMsJGRyb1wOZfmgX68uUrbd5h7wigzgGfvQHPx9Zgn8/U6QMDA5qeJie8ZDnmS5YuU09Pn7Zt3anduw/qwP5hR66LOBeekeEJDQ2NqQPnCL9f6UxazS2QrwI6fnxMgWBVbW1R9fV3qbun3fLU9+w5YKrs004/0faDuIi4+bxgqogVK5Zp+fKldm3kmR07NqbxMYqZzlqVrPoFgwusiE1RhNiXcYhjlYr6lyw1ct/M6KhlsfG+zr3JxZcAtLLGA9rffddDNv9dcsk5VuxgDuOZkVs+PDxk+6bOrk5dfc01VqQ6duSIpqenNDo6YoV2cuCIMEkkghoc7NHgQI9mpsfV092u5z3vDHvviclJs5tbtfoEXXzxpbr/gc2WQ0e/IM5lZGxcB/YfMvtz3F0uvuhStXd26b7ND+j48SEDiY0QBVEpFFJLc6vFrqAuwSYTUgC/wx4iGktofHxK6bms4omUkSh2795nSmyzE6wSa+I3tTnkSAD0cqGo5nhCODkQh4R9e19Xl1YtGNTSjjYtbkoozNgl+qNa1fjkhManJm0fQIwT+5pUa4uiyaQq9bqGxsYMRG/r6FIoGjGyDYB7Jpc3ciBjZjbt8svZDwCg+4MWsKCZuRlbQxKpmIZHjtv+qbe3U+ls2ta6V7365QpHQ7rz7jt1+PBhTUxMqlbHZSWuSDSl1rYmFQu4Vo2aMoK+hSMEhQsIke1tFHTYW6Ikc3sS9mDcS09vrxV4cHM554//oTFOXRTIM0GB7uYNz/6vUbBt2JA+FRhhLfNAEe81z1m4/3aP8M992u9PC8wH0NnTkn3sKdCpo3C2+u8CoHM+/FUW7s8GAJ3nzF6fszD7H7LuAc63bt0qVPeA494+1dySGntX+gSgAH+yp+B3qLNgY37xxRebKpu/U+N4pvcTRwp3JNT5f9Iu3D8AOqDp/fff/4STHbUkwCTqjxAbzz//fAPQAUg8N0TvXP9MJA78pgC6nbPzebv3m2++2Zz55gPovI+XA06d8dxzzzUA/dRTT/39mex+gyv1CBEA6CjQAdDpN/MB9PkuBswN1OoYDx6ATv7vf3cAHRK+ub1x/jbXtLrFaKbnqCdWNTYxrnA8ZmIx6lo4t1Gbg7SEAIg5hdeiTmdcUeujrRmrBqSLfTxOkzgRcgatWr2yXC6Y6AgwlT7NfpCaK3FZnPPn5tLmuBbyQTKta2piWIGefmV9Pk0PTaq/uV1NnIX8VY0XpxWOB1SanVXcF9LwEaKyivJ3dah3wYAC1bxC1YpiRGNZTZWaMt+osSHez9lZNhxx9dxQEMwipkmwhHBErR1tdtxPj4xr+PARZYM+JQZ7DVSOUIcMRVQgFi7gVzARV7hcUarsV7le0xxxXtGkgnX28WnFU9SAIipkYuZ+lmhCqFU1wUq9HrFa7/RMQf4IBN6CUokB+WtY1peUz81Z//acfln/IZnTfjwPb15nfWTd8CIAeCaJeEqdnQj3UN47wQAOnJCqiRKj5o74BKER79/a2mavh3yNQA23VupNTMnpbFZz6Tk1tbQo1dRkz55zF2OJOk42ndbY6KiqiOoKsAXqWrl2vSJNuH+CoWRVrWS1Y9sWnbZho+AjtzR3qZCXMplpfeDvvqCLLr1cJ25YrbGJGb3yVX+kO++5ST5/yNV9ytKNP/i+ysWCXnz1VWprTujBB3frq1++Qe9931sUULM++vHrdM01l+rEU5Y1APSqvvXtG7Vh4yaNj0/rjttv18tfcbVOXLdSubx0yw9vtX6M49zypX0W8TYxmdW/fvGrWrpsia5+8UWqFaTvffsWqzde8eJLtPmBzTp0aFiXXXGBFizqVD5f10OP7NDx4eNatGipHnr4UTvDvfCFZ2vhwi7t23NUD973sM44bZMK+Rl99as36eqrr9RKi76LqVyW9uwZ1vXXX6+3ve0vFYv59JGPfLIBoK80k8K5iYy+8Y2v6tpXvVwTmYze9q536kMf+6jWLh1UOlNRJVtQf1dSE2M5hSJRxVIBzRaLetPb36k//dM/1abVqxXxBZ4D0H+DNea5X3muBZ6+Fvj/Aei+OuAok3QxXzQWE4yoKMrPMBYi5CaWrBiPvXl3V5cG+vs0Po5t9xGVinkrwmLdvnHTKaYyWrR4wADuf//3W3Xo4H5Vijm1NaWssI46bHwybaAuKrQy4ECxrrlMVSEOCQByhQY4GY5ow6aNOvfcc3T5pZdaoerokUP64hc/b+8/OTGuaoUMc79STWHNzVWVz/t1+ukrlUqGNTo6bsVUCpHlMtnoYbP/5BqwKe1s73jCjpoFjUW5OZU0kJgiWbVaUndPlwYG+tXb22Mst3w2q7Hjx5Sfm1M8Ena5xpGQFi8YUEsiJnJfqgBfKJqrJVM+GoiEfXqpbJmT5DgXyQcHdG0o0B2Y7kB0VH2m4S4XDfQgg9Uyzi2LBFuThtIQG+daXSUDFmS5GelsQXnLiiQDHdtfB6ICrlAiMxCioUS3uidARxnw0WnsKDw6yylysMkDTaqtvdUUdM0tLaa4sXwV+TUyPKTRsVErGLscT2d1zZfZEANYWORNUf6wFIr5HeDbYEG2pJqUSiQMgAQZICcE9iJq4PHRUQMbm5LYwzYpATkhAkgYNNtgrGkgOMzOzljBF9YlADoEDb+PjPRWA+XowxxI2Fyw0ALEo5Cam5111tGJuLOI9jvVvUO+G+j3k7SFhhLdAXWAkQUAdBToZJ6a+BmL1KDCQQ66YVNfsmCbvTZFdvP9ARiEjFJUMoV1n0yBjksBjzceh1FYVq6QMVvcYIA8XxTVkCCc1bVhdP66FYANeEciGQRYd5lrFMtRMPIc6Q/ZfElj42lNTmZ10snr1NSc0uj4uCnQKUT3DyzQ+NSUdjz2uNn/U3ymyMHG2CvuwIYEACG/j76BvRw/89iSsMspGgCukJv8J3/yJ3YtFPcffPABs13t6uq2oj9nbJRxbHAB0VEeZjI5dff2KJkkuzSg4eERZXIFc1iIRuJmIYuqnnbIZsmVA0DHvtfLQHdMWnfQlhEQAJG8vPm21hYtWYrN72k67/nnaMHSRQaM7trpAPRf/OJuJZubrA+NjY0a2AIIDBiC7TbjgGeZzZQ1M100FmZrMqFUtMk22MQPREI+Lejr0Snr10jlvOqlnEK+mmJBKUoRHztZI6UwzszHwPqMU6AXLNOa8Z8AQI8nbRNVzOfNepz3CbHJb1hMA1iQb202/w2FN/bttKkDuh1f2SvUMFadUv3JAofbZONAgX18TvlKXiWU7qGGywGRGEZgiJgzAH0aHS5ziWWjNyz4bV6pkT/roiCcswVOF64gbybTBmQ2FOiVrOUxW552I8OY2Q4rMMapOyjJ8t2dAh0Qw1lp2wyGrZmZkwGgM7c2cpkMoeXfmV9w8cB2PkrAlY4cPmTq/1UrlpkrCPblpXzG1NdNiZgpiA0MJsoBK3vL7sbGzOWQOWskDV0G9QAAIABJREFUVxhy2dsecOmIM4DHZr3emENoa0BVwDebR8MRO6CSxwwAy9hgwD7hMmHv7cggHnhuYLxZuIdMfZ41AN1v1vQ8dwB0s3NvqNFRXbI2eKpk1homqOampBKoJHEWqLAeVUxhn4gETIEfIfOeMUMBMN6knD+kqTyZzVkjzXV0tGlgoFdLlizQ6Mgxyz8/fvSw9WXiCMxRoIpNvFuzjCpkHARn327gr+WgN8ylGjbuRE8kUilNTk858DwYUEd3tzp6egwIGxod0fbHH1c6l7U5jVgKFwWCxXjUngNEIopQHEhhWEPMgQwYCjhSEyA+P6evPgmgw5j+1Qp0N2walnkNAN1ZuAMO8joXWwN4TnwD+4NsZtbAQaydgz4A9DZFQm1qSvRqUf8Jamvps4JCu6dAP7xHw6MHNDF9tAGgZxUyAN3/awF0U9SK+I6AEak88wXrMwaiP5mD7gHoXCfrbh2yShBVEDluxCoUTbkdCuGekFVHZ7POPOt0LVu1TL0DvaoV8kZgQ+1PH4IoRlxJNIrCttWeKSSm6ak53Xrrzy23i7mB32XexOaagk5ra7MB4TQnBVK+WAdHR+eUzRYVifk0MDCozs4eHTp0VMePTWt0pCAMOhJxnIQ6bJ+GPaBTQITsPSJRl4c+MTkhv7+qWIJoBCz9GVJktPNcAlqzttds0DNpmP4pywo7cmhYnZ3sYVuNuEGm2dhYVrEY8zwKhrBSyaTteRjrjNeeri7rX+yJJycm7T4Z5xAi+EKFjsMKbg+sbxZtEQwrnc5Zwerss89QPp/VzLSzWo/S7xNxt8eORrV69UpTZwGcQzagP1NcffzxEU1Ozqm7O6wXvOAsnXfu83T3PbdrZmpcvb1dGlyAY0tKhw8fNWv5kzds1Nat28yKbsHgIm3f+ZgeeuRRHTp4xEiZ3b29uvbaP1RPb7/uvvde7d93wNZZyFuw9gHMUfmw1m3bvqMR11J2++d0xgheZJ83NbVZ/+P+pqfJPy9bBjqWklBIwv5gA0CvqpQvqLOlzTIRZ6emDEAf6O7W6gWDWt3bpRM6W1RNz6mUzTgXirlZI9MkmlJmNYglfSyVVLwppXA8oen0nIbHx82dqlStaTabMdchHDmWLF1uxBpewx7G9tfk+GED6K+bU1IwFFBLa5OODR21PUJHZ5tK5bwVBi+57BJb+x586EEDPCALZHMVU05UqiGdeOJyNTWh5sB2lb1cwO3j2feapSEOMMzNRfsc5h2cZQxA7+vTsmXLLZLq8rd86hkJoP+6A+d8AJ0xwX6APj4fdPdUp6xrOE8AkqC0e+1rX2sAAEDh/w78YM301lgPMJl/TU9VfXmf6UUjeVFC83/P+0xPGeq9r1dw9gr1T99h+7l39lrAU7pZjI8VY52trDevPxtbyrtnT2XK+ICEzJ4bAIP1gT3v78qK+Olqc480MJ9g49zq0nb/gKnMIYAHgGEegP6rxv3TdY3/r9/X6gKNXG/6NnnfXs4z6zl7CPYM9AH6v6cw5P89UJE2cu6PEPtTuuaaa8zKG3U244T2eSaC6E91HfhVqmrAIc+2mz/nz/e0AQA6+w/c61Ciz1fdP5MJFt6Z2lPzemvYfEKaR66gDQDQyUB30XYITrzYKCew4Yt+AnjONwSKZ9OXNzfgQsA3ILpHMvfu86lrOP/OXAGhBEW+J+Dwft8DHHndb2MOeSYo0C1DG2fThuMDWc9///cf0E9/7CzxqfvWA36ryVJHSTU364IXvECvf8MbTMXPPXCuspplKGxNiQiJecpqSaGosnM5O5sgIkmm4nb25czL+cXqI4h1AkHNzRLzSB3Vib/KRZ+KOadAnxg/rnDvoObqdSXqfsVRkM9VVa7lVYojLgiqXszp6ON79PY3vk33P7JFl73mtXrH+9+rJX2dilqcXsAcZasVCNnUuajxEEuFmnpOhWLW6nScPSFdHzk8qq6uXq1au1KhoE93/uin+tiHP6KDs2N65VvepNe99k/UGUmpxnxLxTceUb5eVaziU6LsYjxLQZ/yxYriRH+W8wpFyyoVa0pE2g3ArwcqmpodUZMRBwCgQ87tLZi3zHTVk6pXfYqFfRbnRzujLKd/Mte95z3vsZiwSy65xMY77fz1r39dd9xxh/0/xFqUzn/+539hZBpEgrQ7TmY4nP3sZ7fpm9/6pp1VIGBt2rhJ11xzlVavPsHaCLDdHE6zeatpQ3i4+ZZbdOjIYV12xeVas26dib+oQzLvZDMZ3f7zn+vWn92qx3fstHPwurXr9fwXXahzLrhAIerR/rIOH96tL3zus7risst17lnnkRqvejVkhOP/+dGv6MXXXKUNpy7RxExO733vB3XtS/9A609er+5un8bGi/rAB//BbNXf8GdvVDQU1r33bdMN37pJ733fW02B/j8/7hToJ21c2iApI/Krm8r73l88otvvuFtXXHGZTlq/3EQ6X/rKt0zoecEFz9fAAOukdPz4pL74xa8bqP7iKy42V4Mbb/ihxateceVFToF+aFiXo0Bf3KlCkVagruTTkaMTuvW221Up5/S617/acBWeIRZ0M9N53XHH/br//nv1D3//boXCQeVyRLH5tHMnAPpnzcI9HvPpw/MAdF5bShcUT0ZV9Je0c+8xffi6/6m3vu1tOmXNUs3OlpUMhZSK+jUxmjXb+3y1qjs3b9a//fTH+os/f5NOWDSoUF3PAejPpsXwuXv5PWyBpwDoJ/SG6oBj5EUW8gVl01k74DgA3eXSAKKXGwcActABNPO5rLKZOQNGWlpT6unp1MKFC0zF1N3dqS1bH9Hdd92p8bFxs0SJ22RDtkdNgRDgMSCwUzqhOvcFow0bWtSSFK2c0nfV6tXauGmjzj/v+YqEAxodGdL3vvtt7d71mPL5jNJzRZWKLFAczJ1McMGCDrPjpECaz5HD7RS+5CCjqoHBlSPbvVQyCxqAddQ/LDjkuQO8UUzFIqS1vcWs53k9qsLMXFpp1FX1umWf+y1Tt6qVyxerLZWQr1wwkCJQqyrkq1v2bBBL+UzOwD+sSVFgAW6apa0pz0MOFGdzYTm6QFVOKRmoG8xu4IGzqG4A6CgZqyjKqwZqUWPPFUuanJ5VDut0rNtLNRUBtVA+s4yCbQBeY/NLBi1OyGQUo4T0AWP7TU2EKhSlPQXduNmcNymBtbRtuFDeOIUqCiiyQU15bUo/v4GhpYLL9OLQx8+q9bIUrMsf9ikQcmxJnhk27OScQxigKgtglYzHLS5gdGRUba3N6upsN7U5zxPQMx4DjMLSPWwgVS4HG69szEds5MkMj8WwzWxvuCgETZUIIMX7w56kXxuA7ifr1zGdDR8BjDMLXKdq9bKQXZIOIJD7N+4fUMapXZ0VNoARoE7ILPhDRjih3wE4oGQzUobfb3mmhUJeqSZUaT5zckBlbDmaUTLlIVlkDLRkEwtrz2yxybwBpArS1n6VLRsbS1JElM5+2KzH7RsLc3KLZEA0oMX4ZNZyPptbKCAPmZV7a1uHFi5eqrGJSW3Zvl3+UFiZXE5sxiGYoNyHCQ5xgjmCogDPDms5DvV8bd78gNm8AhCSeQ/w8eIXv9jUeY89ttPsb7ET4vrZ2EGqID6BDTf3uGfvPlOosxHFUp7PhZBhUQcF2KVOgY4CjqI41u5kpjsAHVDWRQ4AdFrBFDJFIWOEB/oI7Y6DAta8Gzdt0DnPe56WLl9im/+dO7bppz/9kTZvvk8prPxzGVMBWDs3rKIg6PAMGTyVMs4DNSVQZUdjSoTiCkCeIEsoEtDCgR5tPGmdVMmrXs6Z+jwe8Sse9qvKM8Gq3z0qGzNmewWAni/Y2GUuAECnT2LHRS474C6KYQegA7KyIXcxDID6Nn59KOKchTuvs0NqtWYEBQr5zBsWI2AWXs4dgjkG1bgD0LMq+yqq+Wtm7UTbOOYxUQRhUxwyvmkDgFtzXkDVC6juzV3YiTN3lN38AejpBOguzxsbbC6lUisYgE7eOvMEAAyfQyxIS1OzkVlsHiLTC5sySCNP2BLBum4EWJgC3anRHZjuxqzq9AfGYFJ+hVWr+nTowH5TBp5wwipTXuMGkEvPmirbAPSaA84BhVEXA6C7wpYD0Rv4uVNZMz83YipYG2k/Dzy3ubnmojEgYxQLBZtHAaU4rHIQpd0sE7zRByzbrAE9O3vcBiBvcxIAekDFWkD5WkDlOpZjjgAFmYSIhlyB8V42IgZtzbjn+pinOVR2draptblJTam4/PS/etVs3FmPUZ+zdtm4KhaVC0WUqUlTuZwVuCH60DZ9vd1av/4E7Xp8hw7u36u5mUnFIs69gzkYQJln5QBdm0jN1tlU6EbIcjEYlt/dUKBjyQ4pLMvrfTICS6K52YByHDFmMxllCgVFcCgJBhtrGnMeJBT6evgJxYax8C033kH4hRzODXWFiSSxdYl1yGWg2zpqPcp9GyPJA6AbDhaeBZZxldyUYvEinjNBtQzhggM9ziUNC/eqX75qTP5ak4K+ZiUi3VrQt1ptLWSgt6mzo93a8uCRvRoe3aeJqcPKlyZVD2YVjJYUTfoViOAoUzGXEadAx6UD9r8lubn2M9UBf3r557S7i7HgC9CQvozLAwd5Ms9rKkLdMgt3VOihMGsN+WEzSiQiWrf+BPUP9Km9q93IgPRdHEUg8kDkCochmcicamZnISO6iJ8tj2zVtq07dPTIsK2h9G8AYPZt7J3SabffoT7D3ykKz0yjEC44J4EgtvohK8DUaqzTTTaebO4KhmzvRmQHa4uXeehIAVUlElEjA1A8YV7hM8h1z+fdnNjT02yESMBU1n+IOZDRKNi4fUraiD9k5o2Nzdret6UZmz32XwGb6yl6JHGFabh9UFzCyjAec/Em5IlPjKcdISHowPMA7jr+oKanncPN0iX95oYCcY7P5VnSjrgCkJnd0tJsc4QVrtjTFIqWK08bs4ZFIj719nSaDfzMzLgS8YiWLlms6ZlpIwHQryGOxJMp2ycw9zLnjU1MmJMT8zH9nDF0wuq1NpfvO3DQCBKmlp+ZtYiUvr55WbQQu4plpdMZHTx8RDOzc6rVUUBQJGOPIqXnWIcz5qTDGlMulBX0BRp55xTQ8krPZTTQ2aVUjEzEnJqwM29p0UBbi/qTMQ3EggqUIJs5JYQHoKeamwxAZy8CKM63D7JOtaZ8uWSgP/NHJJ4wFTrqCGKF2LHx/9gq8n7TMzOqsH9mLkxAwAHgLmtsHOIASnqIsqjv/erobLe99OgERS4iUqrK5iCbRJRKten0M04zkjF9dfee/Tp85Ki1rXMYqisYqKlWIfaFYqIj6lJoY/5C/d/e0WEq//f8y602Tj3Q4ZmgQPeAPg8Yn3+q9SxXvd+Zr0B/KjgKOITCFgAd56E//uM/NgAdZ4anfnn377XFfCDiqYrD+b/rzXPez1in+ZlHkJ0P2nnvM5886NkKz/+838NT/O/dJXsZzsyp7C2cDalT1v7vyBW/dzfbGN/zxxXrmkeOos9CTuYMxZroAT+/j/f5q67ZA5O9MeZiSCp2/0eOHDEggXGIy4sHoHvREL8NAOzpaGfvnrl+7pt5EBIRluUQ0rl/gA5qa6z1gCO0C3MmjjP8u2db7s2JKG4vvPBCs2z1SD+/y+znX9duHig6P/fcy0Nnn0Sb8Mx/8Ytf6J577tGjjz5qb+URB3gdoBIg6dVXX22Ok7xu/vh5ps4R3vrD2vlUMN1bo7ycc0BzAHRyvxHseAC6KUDrqHddJjrEGvLPAc5OP/30p6O7/s7fE+X57bffLpTonkX//HgY79lbpcQH2XbACAXUnlavXv2f9lAegO6ByU93X3kmAOictLHYtrNwOKzhoSG9/33v09e//jXrQ5F43CojjvovE35xBjj7nHP0rne+y/qXZ+HtRQh4bW3PASFCDXtqrN9dbdRlqROjWVImO2d/Qo7kDEV0Vz6H3XvS6vSA6UiUq7WCZgNhzVQripSDSvkiqszMqaUzqWygqEItpybOZnNZXXvR1dr86Da95q/fpVe/4U/VlgwpAXm9Tj2VrOmowmFXU+asg7V6Lj+jeNwRAP7jP+7SdR//tHp7F+ntb3+nFi9DKFPW9vsf1Le+/FWNlLK66I+u1WUXXaIkCntfQOFY1BTo2UpZtXRGrfWwosmEKgHq6z5VC2XlCzNqbsXBFBp7qymG2zoDKlUydn7F5jufw1WkorJ/wpTT9WqzIoGIIkF3HqetaS/WP+b5q666Sh/4wAesLzO/f+xjH9MNN9ygyy67TFdccYWRzSDa3Hzzj/TX73q3XvayP2zknvt0/fWf15133qULLrjA5spHHnlYP/7xTyxC7I/+6I8s9oOoVUBxxFmIgv79tlv1re9829Tnf/2e95gwkVogwpVsLqvvfe+7+pfrP6cTVq3WievWWy0OAtgDj27Xm/7qnbr0iksUDmLrPqvvf//b+uXmB/Txj/yjfHWcy9q0Y/txfeELX9cfvuJl2nDqYhPv/ehH9+iWn/1Ib3rzm9TZGdK+A2P67ve/o3wuo+uuu06tLXEDnj/7T1/Uu9/zFw0L90/o2muvsPcIR5zYzk+Nlef78/t1x1336A+uvVLr161QJl3S9Z//stXXr7rqQnV3dVMyM1e5r3zlm1q1arVefPmFqpV9+v4NP1KlXNMVV16oBx64/0kL90WdlPGduLBW1+49+/Sz2+60ejFuKNEIdTK/KgVEUnVt335A3/3ujXrNa1+tRQu7lMlUlEyFtGf3UEOBTgY6Fu5PKtAZhOE6LmsBHR4bli8S1Yv/4CX65g3fUXdL0lwTypmykrjzIsJRRXfdt02f+vy/6H+86c+0ds1KdUDQlu85AP13vnI9dwH/vVvgKQD6KUua6hQ+W1taDfTD+hWQGOUfYIaBi+ZFDbiJTWFC8XjUClEU/gxoTpJfm3T/lohbsfTgwYN6/PHHlElnVMXO3CBIstNDCoVdlmm+WDUb6Y6uHnX3D6hYpuBZ1Fw2ZzbTU5NTWrJsiU466USdf/658vtqGjp+VDf/4CYdOrTPbErN7xQVZF0GWKAGaUpFrbBYKQeUngMoL5uCmWzznu4ejY1NGgiH7Utrc4vZiKNQwRZFqD1DfmN6ob7r6mo39t3E5JjlaGZm0wbuwAAE4FUFq/aK1p+wXM2JiErZWTXFIkpGgnCzDDwHDE/PZky1k8nkzU4eBb7LriW/GuNgn2oo7AKmdbPXhFA0UTq3mMonVWYUPpnsKSgCHJpqvC4rLAKG5ktFA7Bw5yQjl/xOqx76+QxXZDc7dyvMA8wBtMFwDlgeJ8AcbYa42VS88ZgBm8EwVvMOXqAsSxY1edMU01EFYpnNfcJ6Q5Fkym4D0MmMqSEONQCYT6VAnUrGzWLbCneGTwB6Oqv16alptbY0GfBAkRYVPlZEAO4A6GDG5XLRAGk+g8PH0ePHjL0F2E9uM/01bszIkCnC89mcIIBgt5q2w0rASAHxZMKKrLw/qm6AM97blOE1AJugy6Q3ZWojc5rsdir3FEsa+ee8P4BjLBJzalyArYLLWne5Qk7gCIAZiYZNjYoNPYV+HA8AR9nyAmACulGIxzkB5hzvZ4/QsnH9KhbypkLmNYB2fPP/FNCxGIIkgZ3/XCanycmMZueK2rjpZDU1N+n48IiBIq2tHVqyfLlGxsf1y0cfdRbuRWfhDtjNWCbKgde0tbfbmAakYtPW1d3d2LTebkQK20iHw+rs6NTJp5xsBIV9+/cbEDs3S8b6qAEZkAtQFfLMAcaPHT+uuXTW7E0B6lFsASjPzGU0OTVrqi0K/KZypICOhe7MnBXIeQ1936zxYR+bQt9vduS0I9fDPTQ3tainp1tr16zRxo0bLGqCueOXD27WXXffoW3btticVijkNDU1aWMbQA71bKlQMQYkxAhGMu0aAEwIhtQUSxqBplYpKhrxG4C+4aQ1CqP4FIBC1cDzRDRoxXVsbXkD53gQNJAPdSftQ+wA7huo7R1gRA5w1uZOl8/tbI25VwBaG6OAIyj6sc1tqM/ZavI7jCXAdE+xMN9OHGIMQBDKyWKpYGOzFqir6q+pBCnDHKTJKGdW4r1jVvwHWLLoCftM3oO8paDFQvC7PAu+3dyD2rXxXAxA98sfQqlO9ADkoaoqRdaQigHIsUhEqUTS1MOAsYw1U2OblSwnOAeWG4BuFvgA9MxCjZxyA8+ZmQLy1cPy+2Kq1wDNauaUEQxIixcvNNty7NuJTgj6pWQMy3unZIfIYp9Tq9paSBGINQUQkfFgBZIGSI21PH+nXSkAsAGHBMB9A0AChHn/RpE4EScKoEnkynOZ3nOh3QCaWb/4DM+a3IHhPrzLVawHVKgFREsxz6PoBjAnuxeAEqUjxBl7DcArrPIo46lJi5cstOgV1jNzRalhmS/LHcaiDYIWc3gGZxR/QJlqTTOWU12wOSaTnrE18OST1uvRh3+pvXseV6VUsPUUgk2pBFiNK0CDoQWc1Oh/3Bd91VTTxm1zSfaQu3gF8w0ErDweWMGwUq3NSmIPl88ZeA4RrKWtzZxpsGbGqYH2xUHE1LzMqQ3QG4DbAzrzuby1MXnaAdvDBK1NTDn6RF74PADdcxRo7AwdwYS/OPIaszzECt4U5jsEC5x3ZmemLE4kEYsg7le9EjUAXZWkosFOLRpcq+Zkl8KhhM0//kBdx4cOanhsr8anDipfmlA9kFEgVlQkEVAgUjcA3VnLQ4QAQEdFAPHFAf9m4Y6C3nzeOWAyVzl1kjnU1Fk/IFOUDdj1+ck4o49mVakw7wI+h9TcEtfsLGBhVd1d7erq7jQQMdmUVLFc0tjkhJpSLWpqajFnkHKpZvbdR44cV7FQVlOqWYcPklF+yFTO9N+mVNLZZpvDTEW5HO5FfF5Q3d0dVjSGqT46NqGh4TEjFAIms8a1t3ZqyZJllpMGSIl7EHslgFzWTr4BmHO5jIJBn1asWmpz+PT0hO0VIeU0t/CsIer4FAq7PsIaYTFykAYtToA+SbZf0cgsqXhCQ8NzysAQj/kU8DmrBOY2xhnjIBoO2B6Ewiakkmx21lTqXPf4eNpICYFg3Vxx3J7Ar3wOYg3s9IgB/Lbmc/35kiYn04rHA4pEnGuF++Lf2fvgqpCzPG72HV52BGt+U1NICwZ7bf3avmOHDhw4aMQ2yGj0c4g0FnEymzUwGGIK+zrunzkZm0X2xdNzabs/2hSiGutrR0enZmZmbZ3FEh7yHnb8d999n4ZHx0w5D5mMey4Ua+65lYhvSioSCqteqbF1NqIJQgzs29kHdrKmR8I2n3a0NKu3vV3tiahag1JzvaxAtWiuTcwL2RykubwSqYSLpMllG3NgQL4QeYkQYAKWec6/p3AB8LO/xOWobC4o3CvOFuyLxycmzPqdtgFgp/+gGqjWyhYHcPT4cXMuiMVDKleL7vXQriJBixigXej/nE/OOPMs9fQOKF+q6qFfPqxtW7ZpfGLS7ssiUlDvQLBNZ428xOvpf6ybtGkIN4aAX1+/Y89/Kv4+EwB0zkGeIsk7HM8vQj8VwPYUdZ7DjVdQBhgl6xdl2b333msAOmpC+uj8ojPrpqfW9MBD7728YjjX8VRA3wPCPdXeU8F07zr50yvGz1f3zgfX/3sXAX57d+89X+/Z8Zzpb08F0J9u0OO3d8dPkmM8EIh7NpVXNmvKU/7/VwHoz6Y2mA+AeXblPHMABJS4/MzLQPfU1b+KOPOr5qPf5rP8TT/LOwt4cxNEbOzbmQuxLueeURoyR3K/a9assX5Af2AN4Iv6mafMpn1e8pKXWCY4BCTvvPCkq9hvemVP/+/9JgA69+gB6I888kgj39ftxWgzyDTzAXTOTL8PALr3vJ4KoHtt4q1F/B7PGmIZAPrY2JjNg3x5ADqgGc+dWspZZ51lOejUWp5tX7TJUwF0xsSvAtC9OREAHfCcbwBCO25a1KRTndtprWFn/nTPo88EAB1HU2onHnFw6PhxffhDH9J3vv0dE7FASA/GHDnNI6xNjI+rf3DQHCJf/7rXW00mEU9Y/QLxEcpnFzYJ0Tim7vZuxWKcLYkPqxpovnfvLpuLqKXQpw8cPGCiha6uHnV1dpkoK5POq6e7RbPjIzp4cI8mokGtXLNBHbG4QqTnZfI6dvyoCsGyws1BdSWTyo9P66WXXKvDx8f0qne9Q5f8wVVa3Neh5pDfstghKo+OEMlatxhW9uy9/e0WmwSJfc/ePfr4xz+pH9z0E61dc4re+MY36vSzTjP31ECuoLFjQ8qEpVhft5KIcjg/RGJWN5kqZHVo9LjaQglFc2WLvOtatsTEIqlo1M7tk9PHtXPnXrU1rVBLa7NiyZIe373NYuES8Q61tvSpr79VFX9W5UpelWJSyWhE0xNT6uxosbXfIz+97nWvs7nuHe94hz0/BEgQGvg74Dl1IohV7BH+5m/+Tnfdebc+/elP6tRTT9Ptt9+hj370owbuQjZCtMjr/+M/btcPf/hDEy8BwlPPRPC15ZGH9ZWvfFmbN99vFu6bTjtVb/2rv9IJa9daHR4sANv4f/nc53Xk0CH94yc+oZXLVxrhYsujW/XPX/iS6uGY/uHDH1Qy5ldzKqq9+3bqEx/7uDas36g3v+kvrT66b9+4vvrVG3TBhRdr+cplCsUQNZX19W9/S7f++13q6u3V8uWL1d3Tpp2PPaa/ff/brP5733279dWvfEfvfe9b5fc16+PXXadr/+BKbTx1sSJRPM2kYp4DvE+PPrJNd99zj84952yddNIqq999+avfkd8f0SWXnGfObJwjJybS+vKXvqaFixbp6hdfrHrZrxu+9WMT+FxpALrLQL/88heYhbtz73W1nYmJEf3opz83cdtLXnK1xccGiS4o1A2wHxsb0Y033qzLL79EGzesUKlc1+xMVUPDw7r+s59rKNAD/1mBXq1rZmxK3b3tqviruvuXW/VPn7ten/nnT2rvroM6ee0KBWthJSNSKV/SvZv36LMeu33EAAAgAElEQVRf/KJe/trXaOHyJerrjisKOb/2nAL92bYWPnc/v28t8BQA/dyT+usUvM2mFmACtU2pbAUhqqIoglH9ouZELQegig024DkHAAqm4ZArFmHziC0vwKGpEE3FV1S9VrLs1cHBAQPJpqZnND45o9l0TmvXn6xTNm7SaaefZdndo+OT2rV3n7Zs3WoHEKyXN206RZddfpGpjXft2ql/u/EmHT16SOFwXcuXLTQlOADiyNCohodGFAlGrFiIjcuhA0ctd7MbJUySLN+Iho6NmAoW8DSFXbJZZ5J9TJE+o1g0rObmhBV9ly1frM6uNu3a9ZjGx9n05hUKxi2/tljIyVctKB7x6ZT1qxUP1TU5ckRLF/Spt6MVabIqhaLK+ZIpLbOZvKZnMqYMB0ur+YKWX4tKHD9vH3m0kbC1O6yrKBmiQFimNnMbRis+Yd3sgbn8DOBETqk8PjVh5ASKpwbKU1QHIKD4iHrcCo4uAx0ADltY7gdlUdAfkh8FJcAvhUHLX5cDz0DTAz7Ts3GdIUDofNY2IKbqM1tLvwrZvC0CgGOWDW45waRQwqsyUWXDztnvQL9wxFRbVvy3zHDynZ0Cns8ELO/r6bb+VymVnDVsOKBMetYshqk/d3d12gZl977dircmFUvGrfDc0dqh3s5uy8LNZ3IaOT6i9rZ2A9cz2Yx9JtbgC5csVjQZt5xMlN0AUzMzU2ahDXDS3tKseCRi1vLkUvPvFG0B3QEpm5uaDAQ7uP+AFZPbWlHyAaqUjXFuhQEskooFy2YnDoBNazqDMhw79bhi8aj9nczp1vY2l9kK0aKEuwLFdGdB79nLp9MzZhEdDUeM9AKLkLwjDnIU/bFynZ3DOjZtRXv6yMrVJ5jCmfEXicbV1t6p5StXamhkWPc9+IBKZsvkio8GOKFiN3VX3K6JPFRAB5iOgOr87vbtO0wJh2oaJqUr6Ec0OjomNvUo2wB0jxw5ZuAozwJVIA4QVkhLZyzWgD7b1tZuhBrAmPGJKR06cszUW7SJy9527gczs7OmJm1uazPwOZcvWNGanGT6eLletSx4VGwtTa1qbWkTMRWDgwu0YtlynXnm6QaW3vqzH2v79i06cvigfFT9zRLcKbtRR2czZGMHFPRFlYjhQoE1v8+IGFxJT2eb6pW85eJgHTTQ36ET169QZ3tKyXhQlWLWFM+JaMhU6mYNXqwqlWhSPBxXLp3X+Oi45cn29faquanZSCtsLHneHFhQXMpfUWtbix20cw1HDbPxLjh1NApAAwvJyyb/FTDDABksMgEP/cZo5SCFGp8DCBvso8eOGKu4rbNV9WBdhUpRU9NTNt4ZJzCKcVcARDcXgEjMVKEAUS573qliAXONyGBt7gANxjBqQEf8CCgYDioYYb4rqWIKWdTerDt1I6eEUC+iakd1bvngnmW7y9Rm/DDW7fBqADrEiYrNZW5cePELXBMgddBIOoCPsJAB3VDbAqDD8uQ5o0on8j0MolwH+M4aUYfP4hlDApmemtLixUusD2UzWZWLsKrrDhxpZBmirvCyDAF5AW4MqANoLZeNIYvbAuOTS83m82YPDViOAhv1K88MUJK+zhj2FOWhaEyFal1Z7qOR3c2czPtbJAgAet5lPBuMHcAKPCR/OKiWjlZtPHWj2jraDagzkhhK14Bf0UBQEUgsWPETSVEqqsRhu1p1NsjZrK2HWJS3t7Vo9aqVevihB7Rvz27LPI+EQ0bqsGxnaAwQizwyiznIOPCc+zDLM3qR2VCiOi8qHI0bOA6IdejosPYeHtXgwj6tWr1UbV1dmk6ntXP3bisEQM6yfYWpvp3VLy4R4SBxJ9AvGvsX1KAWaRBwudTRuPw4GlheOlncTm3+ZAa6c3TxMuzpQyhPozxbsymuunx3CGelgvU/y+fGUSY9p8cf32kM5Z7uLpXyAOtRhQMdKuWiCvnatHr5qQoHm1TIV7Vw4aAd+qdmhjUysVdjU/uVL42rHkgbgB6OQzDBLYY+zXkRMhCkDUhRTzoWOCU/fTwkGekNwknEctwNfEJ3AIBuivOSAsGKwhHULePKpCcVDNbU3p7SwEC30nNTto4CSqOG6xvsM/a9PxQ0oh229w5ojRrJrlysasuW7Rof431CmpqYNtCV+RK1MoScdWtPMLCZnO8WiFdtgLY+LVu+VJs2bdT+Awe0dRtZmPdZBrnFPZTqWrhgic444yxTT48Mj+ueX/Dvc0aQpI+xpgDWQnJqak7qvPPOVjQWMmLj/Zu3anp6XN09YbW0Jgx8Zn1v7+jW4qUrlM7kND42oUMHD1v/YQ2CbFbBxSFfcCAzMQlpyEq4iQQ1ONBnpDts3zvak1q+bIFFCR3Yv1d33X2XFi9YaPMxsTGTUzNGCmOOoYBUKvuUTALgQ3hg1+PU7K1tzQY8j47OKBZDNe+InygbmBdYQ5wZjxsvfPF3+CVk//X1xrRq1WKddtqpeuDBh7R9x04jFPYPDGpwcJEefnSbDh8ZUrGI8jlkDP5s1oHTkB9xKGHdpH+x5eSzUUh70R9zsxkj1V108aXq7u5XPlfWpz79Re3atUfdva1GAGVPMZeuKgJBpzmhaqmmgC+geDRqcybK83AgqBDuJTi5NOKAssWili8Y1AmLF6olHlFMFQWLWZB2c2YBXEYxw/wOyA0BgLmRObRu+zQiX9iHBsyxhnmVse0RO83xpOHUxH6S181leSYQHYOamJoyksC6dWu1aMkCTU3P6stfuUHF8pxa2iLwlNxZJob9ftr2dWvXrVN3b5/1oxNPPkXdA4OqR6Pa//gubX/kUd1/32YjerDGFPNlc76ANJAvVMz9p7U1ZWQO5xBSViAU1P370884AJ1iHWsoyhiIJewT+DsgxnxVJBfuAaE8J3NcmGfnbnvw3bsNNEJpR6EWBTp7Ql7nvcYrdns/Y7/pffNvRkhrZMLOB9A8FbP3Pp79t6dk5FrmA+ZeId0D5uaDGs9kW+Dft5LCr7ve+UDDfACdfsK5CNUpZNH5ytVn073PV6DSpznvoDZ+NgPoTwW1vD7AHMMz9yzcWQ89AN0DFuarz73Xze9DTzcw9n/T97hO50YFwT1gBJE9e/YYaAxoCnHAsyWn3zMvss4AXtAuvJ5/5z1oGwBlABJUyPy+N0aeifPW/GfuPaOnKtAB0LHrpj1QoHtK/fkAOgRL7vnMM898oq1+W6ri/9Nn/78C0OcTC/g9SBUQywDQAb08AJ3+z5eXiQ7RAuAcAB0g/Znc7/+r7ea1iQegY+fvuVV6a7fXn7z35u+4N3iqfMgnHoDugeb/7QD0Rsydl1uOAv1Tn/ykbvz+jXZOecOb36QNp57aiP2s66abbtJ73/1uI+tcdsUVeuc732l1PGp8Ox/bqS/967/q5ptvFiA7/e3U087UZz71Wfv3VatWGNEa0u6FF77AalOv/ZPX2F7xC1/4gp1vTzllg97+tnfoootepGLBp2C9rC996mP6xOf/SdmWlL5x4006a83JitV82r55my67+hJNlKb0gQ//rV7/ylcpXKrqqvOv0KM7d+uaN/+Z3vLOt2lRX7sO7Nqmn/74Nt36szv16MM7zTELMvqqVcv1+je8RptOPVnFUk4f+uAH9Z0bblTIn1AkkjJy+bnnn6M3v/l1qs2l9YV/vl5bjuzTZa9+mf7kj1+r3mSL1dYPHT2ir33nG/rHz3xKyVBCsVxJa9av1d9f9wn1Dy5WPBRVLC799Lab9I63v0+rlj1Pl19xuabTR/T+v3m3IvGQli5apwsv/AP95V+9WR1dnNuqOjaUUUuyVU0JSP44kOH+5rP1HxLId7/7XZ188sm210aY9Pa3v91U2TiyQKAxbCUU0r/deLP+9m//Th/60If0ohe9SF/60pfM5v0tb3mLzjnneXZWpLazb99+vetdf23P9M1vfrM57e7ZvUuf/MfrdN+995hwqExdvVbTy//oFTr9rDPV1NRs9dztO7brIx/+sNWrP/NPnzYhy/jYmGEWN/zbD3XHfQ/qC1/+otpbELsRTzinH9x4o26+8Wbd8J2b5VfCzvKf//w3dd4LX6iTNyyXPwwYPammtqSp/IfH6pZX/283fc8Eec9//nla2Nei+x7Ypy9/6dt673veIqlZH/v4x3TttVdq46YlCseoB5KIWVUs7NePbvl33XPvfXrtH79U/YOLdPzosA4fPWoux5tO3aDlyxbZGXBkeFL/dtMPNDgwoIsvPE+qh3XDt39ijmFXXvmiBoA+1ADQu5wJYcOZ98jRo/rJz25TIhbWq175codjIQKIRJXNVnTs2H597nNf1+tf96dat26xOSVnMnUdOXxM11/vAHRcGz7ykU/oFa94uTZtWmXE8qi/Ll/Qp7GZjLbueUwf/cQn9cEPfVjLFvZreiqv1lhS8VBNd/7Ho/raN76jF158idZuXK+Bxa1KZ6tqiYUU8fv06U99xursL7zgfPX1tqpYgETTEBo13NA8B0XqDtQzzH2YirXVzz3C/n915n7u959rgedawMZUva6RoeNW4/Qt707VI2G/4lHyRQAx/AZo1M2W1dmeA6Lz84mxcQPtsMFGgU4Bn0IqVsH8CXiDlQugqvOW9ht4jqUJapu1a1drwcIFVhDet/+Q9h44pEsuu0IbNp2ugQULrdCFivrY8LDuvOsu/fgnPzbV7Blnnqrnn/s8iws/cvywvvGVL+vIoX2Kx0M6/7yztWzpIqVnZzV8fFTDx4ZFIbCnu08bTz1Dx48M68ihYxoeGrWfAzhgL4t9J9cIAImKbS6NjWdWpVLeWHfJZEwtrUljTXV1d+jAgb226UWxEwrCFPYpPTerkK+i9uaonnf6yZZhMXrsgHram9SaiKpeLMhfIx3Vb5blAHLYXoJNYw+DdXvJAPTqEwA64AfAJIAbFjMGoJstrpM6s2E0W+EK6lNXcLTCIQrpOkAIYGndhPkOPOdb8jXARQAWs/bBphlgox5Q0B81AD2EEh21IM92HoAO0IO1M++DcU6FxYbOASiPJbHf7yyFCyg7C0YYoDhdyhWtqGgZqICypsJxmU9mg+ykWc7W1/KTUdU6G1IK67gboFBvbWm2+wYAIiM9HAKYJxNc9vdVbASD5OYOaXhqQoVKSb19XVo8uEAL+watrabHp3X4wCGlEilTFmFLilKf4uw555+nxSuXqRYO6rGdO7R31+MGpLW3tWpBf79am1LGhJudmNTM9LSBjMNjY5bXCZhOPjyWwjNTU6aapZiciMZdfnY4Ygdk7nPthlPU1tysQKVi7gzkuJKXiTKK60c5TiEZEI08cdS+qMvMRtOUulIT1n+dHXYd2Ahbti7FmWzWNmMA07g+wDYEOECRlslgNR3UptNOUld3uym+KSxDHgCgyuSydj+A8ABp9C9TL4fDtvEDQIH4QvY4RXfU55AmUNkeHxqycdTV3aUTTzxJ/QP9BmpjYbd7zx5ztuA5o8wyu2oAIVTpc2lrR8B0+i/se4rhOCJMTc2afSvXgiKd58UOh80f2fMTk1P2+S1trcpks1ac5hqrFDGw4g4BotdNTT/Yv1B9vf2KxZJatXKVNm3YqKVLl6heLWs7MRN336EtWx4yhTJjP8szLaBCZm4AZIwp4IuqVKwaeF6vYhFusfOKRwCZAGLJua6rr69Na9YsU39fm5pSYeUyM5Zhzu8CKIBcVIpVi0zAnyLsh2RRsTECqOOA0bIBT6g5sZkFcBaKdpBen89IFYBafOeyRQO1zMadWQbgIshh3JFRLIOY8VUlK6pgqlCAKMgGXM5cesZ+FktGFUlGzR1ifHKi0c+anP122X1bsdwfNEU+fQAnARcDUVfJstgBeOE4ODcNFy2BCr1m1wWAHoqEVPU71qsHoHPxDS2tzXNm12Ru7Ca1NZTH5Wu7fHuLQW/Mg4Cd9rmmup0PoJN/TRwFan2uHXDKb4AbcwdNWa+hNkf9UDUVMeQJ3CzMZLxWa6gJM5qdntXCBQutoDU3m7Y1z1OQA9Q4e8JJmwd6e/qsnYksoIE53EAMwXoM1wsyiwGucFHAFYExVoR01rCtTjW1GJgFuMfYon2JVYDGVKzWDfiiPSAXMKdx4CF7md9FRY7UFeA8SORFLKzWrg5tOv00tXV12HtSsKsUS8awtqxif0BRJJi4mZSKKnLf2BDn80YoY33LzM2opTml5cuW6pGHHtT+fXutP0OaA0TnmfA8HLjhuUE05vMK8znkigaAjhqc7LZK3WyZY4mkDh85poNHh3Tg6KgWL12ktSeeoO6+fk1n0tr++C6FjQEetHWBORBiBg/ASBf0SUT3AG+WR9JQjPuD5oqSIHrAAHQHvAGsu070pIX7EwA6hU+zTYd5VlPQ2PkxFXJZZeZmbb2BWNfa3Kw6bZRJmxtOmFzl5maVClxDTGF/uwrZiIJq04olGyxKIJspamCgX9FYQJPTQwagj0/tU648rnowo1C8rGgSBTpTRM3Acwhp/kDUlOZkoDsAwjlO1OqQ1UKSj4xx3BacWwlrjAeg11ip66idsAYFSJ1UOj2hSjmjeDyotrYmNzcF/MayXrhyhRasXK5AhM9lXcbCD6SVCAuIBDhmSI/t3G3Z2YVcUfv3H9DI8Iit56wTPP8zTz/NCAU4q6CEgHyBywWxPsuXL9OePXu1desO3XvfgxoZ5ZqIOqho0aJlOufscw1AP3ZsVLfddpcB6PYczKUGMldNiWRUK1Yt0ctf80pVSjnteBQgmTiftPoHWzVptuU1nXHmSVqybJk6u/s0MTljBK6dO3aaip4xbDm8uYJyGfLz4oK2g1084wmiXiKaMhIFlMHzLrpA69avUWFmSnNTk5qdnTa3iZnZGe3a9bjZFhI/whxD/MjIyJhWrlpqbQy5xRsfjCmKThAXsdTn/2dms0ZKjcVYawumXMbWnbWQdXJ4ePz/Y+8roOwqz7Wf467jmpm460QpQYIT3CXF3R2KlVAcGoIHLdICLQ5JCO4kIYQQkomPT8bnuNu/nnefnU6zuNLelpu/N7PWgczMmXPO/van72PSv8rLy6DTsbjOucyMvv4+BIMBmZfZz/n+vkBY7PHpFuBwOUQ1zmvnHG0wmVBcVCrrQXNrmxDsuF+LS+wmLbA5w1L9RAeZqfC4mUGfwRtvvieZe0XFhbJWM2cwEqMFPUlbJpnbCKBnU3RlSEj8DvdKzD0363XIJBIyv/C6qspKUV1SDJMuB6/djDKPHcUFHmhzWTQ2Ncq8w/WC/YVzO9cSiZLIZGDivo/EIK0Wnd1dcpIrKS2Dx+sRdXkwHJT25HOluCqODIxIyUrMBbPq6aIzevQo6AzM4+vBF19+K5EidqdJSBdaA9curiUcRRxLNgwZVoNJk0dj0uQ6FJeXi1sUrRGp1lj87mJs3rQVfX0B2Rtwj8D9bzSWAm8xzw9k3YgbSZrRCUb80BrZ5QB0Fut4jmAhn2ccFlnZllQ+shA3EIjmz1VQY6AakvMT15f6+nqxcF+xYgXOOeccyXAlgM7xpoLiA5Xj0vvyCjL1eE6wjc9VlXkqYK7ayfO9+N78Pb/42rwGldQ2sPDOv1FVoXwdFWxXreh3lwT+dS3wcwA65ysCRSQdslBMgsauCAr+s1tFBdBp580xpCrQqTYbSBL5Z7/vL/16sh/P5/Kq45rjkzUA3nNeP8FlggMqgM5xvHMfUEE0tQ/t6iQLdW5R5xpeM+PLOA8SLOS8yN/xWktKSgQMZF2AhCMqP/l8Ic4mkzImaG9Pm18CqCSZCDlygLPGL31f/7P3+zkAfeCaws/OdYXrAgH0NWvW7LgeFUDnOKDKWAXQVeLWrnrNansMBNAH/lttExXg5e/Y9wmgL168WBwJVOKaCqDze37xrEmCxT777CP9ZFfv+39PX1TdZ1QAnTbRbBu2wcB9wc5rB4FFtgVJBWPHjpW3VB0KVOD9/5ICnWID1miV2Ci97Edvuflm/PnPr+JMZohffz2KK8rESZTt09LaIuriF194ASecdBLuvfdese/+7PPP8PTTT+OrL7+UKNPS8nI5Z7c2t8HtKsC111yNefNOlnpk+/ZWHH74oUKUZmwr+6nd7pBzAgHcQdW1uPPOu3DgAQfDatBh0f134rrb58NQVYSPvlmBoSXViHQFgXAMs2ZPQ6uvDX94+Tkcc/AhCHZ04+zjz8C6jQ2Yc8oJuPKm6wVgfeHpRXji0aewvb0XLmchdHqjuIeGwj5UVZXjvvvuxOQp43H//Q/gxRdfQTAQR1FhOaxWJ/bebzbOOnMeWjduwkMPPICWsA8XXHctLjjnXGQjUaxesRILH1qIZV9+CmdJIRxpwCoCmTi0Hgeuue5GnHzciUhnovjym/dx5RU3YOuWgIhPho8sQyjcj3gyjp7OEIYMrcMtt16POQdPlsiqZMoCCx3EMkBP93YBPdk/b7rpJsktv/LKK8WFhP2eJCoSRPhvOR8mk0Ig4r/vu28Bli5ZKgD6zJkzcMUVV6Cnp1cU9nvuOUvObtwLMzLzN7+5UdbZs88+GxMmTEBnZwdWLv8GlRVlqKubjIceeQSff/Ulrrv+euy5115S9+X8y3np8Ucfha+vH9dfd72IJVjH/v677/Hgo4vgDyfw7B+fh9NC8ZMfFoMO7y9bgpf+8BLOPOMCHHzgkfD5+/HbWxbiiGOPxpwDJqJ1exS/X/AAZvxqFg46dA5C5Eqnfbjk0qvx+OOPylnOadFh6bKVePPNZQKgazQO3H3PPTjyqLmYOm2ECA7oOkzgOJPIYeXy77Hq+1VSJ5gwYbgI6T757Bt8/tnXmLPfvpg8aZKcH39csxYbNtZj+PARmDRhPD0+8PprS6QeeNhh+2P5im/R3Lwdcw/bD4NqFNU6v5hSyX68ZOkyFHjcOOCg/SXC1mV3CIgejablvL9o0dNYsGChUiuSqFCSUJqx6ImncPXVV8kZ/b77FuLkk09CXd0oiI9cIgmrwwh/LI5ufz/mHnMs3lu8BLmMBqWFTqRDOTRsahbSysnz5mHE2NFwleixvTeNogKd2LezLz244GFUVJQLgF5WuhtA/3vWnt3P3d0C//MW2AlA9+g1Oa/bjJIiO3RaKsx1oiyj8pZKKxZD7VaLMIHa29pE7crNrmrzTSBFbGeppssD6ARTObELeJNNixWHx2PDxInjMXT4UFjMdvz4Uz2+W/0DzjzrHEyeOk2samnXzIJ3v9+HxUuX4vkXnsf+B+wjC8WUyRPg8DrRF+jFYw8+gMZtG+F0mXHCccdi/Ngx6KYVVk8/ejp7sXnjVpSXV+GwI46Cry+AbZsb8cVnX2HL5gZ0d/fC6/YKLB3whySrhdYdBGcJXnHys9vNsNqoutejprYSxcVetLW3yCFAirp6hwKgB4IwG3Io9tqw16wpcFq16G5rgNtmhN2oQ44KYdpHGsxSJCaAHvBFkUwxC1iHnM4ombZUoGdpP838TCNtmrOiCjQI0EZbUepJFTBJcriZKSu5sordqBSh8tbeXExZtGMBMcv/s5qp0ygKdAOBcOV3kvnB/2S10GT1YlFt1BnFLp7kCRZCaV8uYCFfk0pDnQZJZBWVYiYJb0kp7C63rDy+QBC9vf0IByKIheOSiRn0BeTB4iUtLO0Ou2KznQfPCbRxwaNSlcCoYkVMMIgFblr10ELTpmwm4gk5gItC16SH024VMIxWwuPHjhXbz0DYj7WbNsMfCWLs2GEYWlODqtIKNjb8vX40bWsS+2wyAXr6+sQKNJ5K4qjjj8WUWTPgLC/G+4sX4/NPPpLcYIJGXIA9djs0mQy627eju6tLmMRbGxuwvasD/VRSON1ihSTCVhZwM1SxmVFcVITBNTVobW0j4ogjTj1VLIF6m5rw0UefoLunG1XV5dImbAcBT3gztRrZJJFIQEWYKLV5yE4kBTwfOWIE+vv6xG6/oqxMGDEs6ra2tKGPFv4E1aRQzzxUwOdndm0Oe+0zFeXlhfAHQoqCmJbtArxpoDMahUTCIiitVOnOYLHZBJxn4ZfgH1WGVJWyME/FK1V30XhUMljLyyuxx6/2ENuctpZWbNiwARs2bBTVGNucBBuq1TJJAl05Ua3zHpB0QwIBlepUkZHY0NDYJmC52+MUEJ8uBQQUeE20fCYoQLCIVkqxeEzIFwQoeS9pRW20W5DKZuEPhjBixCgMrh0ilrR1k6div333E0CG2eK+vm688caf8eGHS8WmNxIJCwM3EYOMh9IiJ2wWJ03M0dPtRyJGIMkkxAgBYdMEo7RwOI0w6tMoKXFh+PAaVFcXwe02IxToQyoZE4Wd2WACDYlyySzCgShS8TQ8dq9Ye1uMZgT9AcQjEWRTVOK7Jb6AVvQZDQkBGlGHi7NEmmQDZtM7EQ4q4JOA2MmMEBU8noK8c4ByKOVBNBaP7rD+5yE1meI4iwpAJIpHTQY2hxUmixG+AIkZGeXzkrHIKIB4UsntZvYyFb45JadbSC8EckV9nudM6ch0pNU41bQE9xWlGhWQepNB5hEh9ojbiTLPETTng3OPvJA6v+VlkmKpL4OLg0MhDYktOMdM/j3+yloneUArSlBa5FPlTgU+s40JoBMoIgCczSj53mJ1LapzxYGAZAM+GNNBdWokHEVpcbGoyAmgM06Bn0OxBNcIIYgqdQLoVDjy8ENVLg96fFWqprk+ipKXOb2MGkmmhP1LZbWq0ubId9hcQkajoYgAR+kMNBw3VPUz7kMAagXgzzHWQSIiFEcMzhVa2gWbjTBYLTDYLSgoLcaUmTNQUFwkpJIox28qLdbtBlrwa3QSRaChWlyyhFMy/xL043wT9PsQDPjgsFlQO2gQfli9Ck0NW6Gn+tugl73CDjJDPtpCvQ/sEyRWkNwi/UMseUkUMkBD5XQe8G1u2462ji50dPtQM7QWo8eNEaCKMS4btm5VJLgk4uVIhiCxigA6W4NjlMQK2kYr7g4knRH2ok21kBasdrkPfD+6hQxUoCsZ6ARv8gp0AvJ65nAbJEJ2LZsAACAASURBVNedr+t1uxAK+NHX2wUTnXcsZrgddqWt4jFxoFFjTpJJHnCsApwnIhzrHgypmQidxib24IyPIbelp78V3b1b0etvRCzdAxgiMFjTsDjo6qJY3MuLag3Q6a3CHKbjAzO0ee0Kp4SWegbClNBoGKNgVchoEgXDnsTnJZHJ0O6ceavMXwsgFutHNNIvkRBmk04O+CSnVVdWYfD4sagYPTIfCc/IBT1ZfuJYEOHpN0sypEbs2js7u+Dv92Pt2nVobmoW8hiBbh6Kp0+bhqpKJfe7sMArZEu6pTCyhFECjY1N2LRpK9au3YDOrh70+4KIRlKoqhyEmTNnyfzW3t6Djz/5VjK02ccYD8R+7/OHUFlVgrppEzHv/LPg6+nE1x9/gL7+TrFQL68owvffb4LPH8Wll/0ao8eOgtFsk8iexqYWrF37E/q5RwlFZI2MhUmYisrYJhOfriME1MOhKEKBNKxmI6qrXJh3/nkYNW483n/1VZh0wODaKtkv0r7wu+9WYejQwRg6dAiMZiWLcNvWbZi5xwyx1yPJjaSPSDSMhq3bhAjicNrQx4zy3n50dftRVOhCaYkHvkC/kJ6456b1IOfWNT9sEIv9ESNqhXBHcg5BepudjiC0hI8pWdw5wFNQKH2eQLibpD6LBU1NrTLfmMw2jBozVu7ripUrZU9GC/327T6xjKdjAfcwbjdjiypgMloFfF6/foO4xNjtLole4DojlvDsG+ms4pqiUQhyPD8YOE9T5a9hfJFWAHQ6XtDFx+NywOXgeqdFZUkBRg8ehFFjRsrfff7JxxLbwwiRYMAvhCjuQVgQ4vzGPQfdVIi1Us3HPenIUaNQXlEuYFRXT5cAM2oRmvsNtkUoHIOfxIJYTAp+BCbatregs6tD2junURTvzEgnM4lrLudp7tG3NvZj9Jgh2P+AGaibOg2FRcVCoKWSnLEBi997D2t/XI/W5u3QwIhMWiOxBbGYQhqyu+iEpBGSFMlk3MOsbQ/Lfl2dJ3cFC3e1EM29AcENgjpcx0aMGIHx48dLYZvtreY4qqDGQMU3X4P3auPGjTsA9DPOOEMs3AmUql8/l7O+86GWYCO/1OxkvrZq8zxQnTZQsSrroloIy6vi+TNV+SNnmHzRnfMov/+/ANz+zwsG//gr7AyCEChhMZ9nDPZ7EitInFXv7T/+Trv+X7IYzutm8VwF0FlUp7pYzu/5KJpd/0r+80+4M4DOPsDrVUkTVOCxHQgkU3FM4IAAsWpRPvDVVYcKORKrMTs7kW12pfZS+7s6v1Ntz4xnWuuuW7dux5zG+XDKlClyrudzWFfifp99gHMTo2LGjRsndrwEUnntarv+XDv9b7fBwOtWQdCBLiL8GWPh6EyiAui8JlWNzP87HA7pCwTQSRrgmq62464MIP9XADqvTb2vHPu8fgLoqiOcqr7mc1TVPq+9rq5OAHSqVXdF2/5/tM+pBDYC6FTS0s6ffVsF0H9ufWdfIpGPADrbhGNDdTBQyTpqX/kl5tGB65raDipRT53LB5L1fvrpJ8mzZh/n/nPy5MkyptV7z/WP18/9KedFXkOcbmuMDFPru3nfNPX9WBMR9yydkjfOc8ett9yCD5YtE9eKw446EuMmTRQAnZ9tydIluOuOO6ROcOJJJ+Guu+6SPd7jjz2GBQsWYOiwYaC1+Lx58yQ69f77f48Xn/sjJk6ciHvuuUuU3rxfJ554nJz5hwwdjEWLFgmZoamxDUcccRR6e32YOWMm3nj9z+IO9+zv78cVN90Ix7Bq/OmtdzF1+GgEtgcQ7/XjgIPnoMnXhIeffBgnHXEkNOE4TjnsRKxaW48TL78E51x5CSoKrbjj5t/g4w8/x5x9D8IF518ibp9//ssbWPjQg+jsbMXtv7sVp58+T8jGt95yO/7w3J+w336H4NJLr8CkqRMkXuvrZR/i4QcWoL6jGWdccxkuvfBihNq78MiDC7Fg4YMYVTcRF197FY7Y+wBEmzrw+BOP47GXnse4sRPx5BPPoKa2FB99+g6uvfZmNDdGMH7MWDz13AMYNqIan3/5Fc45+zKEQ1rM+/VJuP2eKwBNGk5LmdQRLUZa2vsFM+Had8QRR+CQQw7BDTfcsMOJhveH8z/XQXWPyr00n3/+eRdh6NBhuPzyy2UeuPvuu2U/TZB81KgRcn8piGE99vLLr5B91YUXXogpUyaLY5tBz9OgIj77/YMLsHb9Olx2xRVi5c6+wz7G917y3mIseuxxzJg+HaeecqrUlf78yl/wzaofccoZZ+PXp58szqY6TQoGbQ7ffbcCd//ubszecw4uu/RaIcxfc83dOOeC81A3fRg6u6P4+puvsOyTj3HxJVfCU6DDffc/joryEpx9zpmw2/SIx4FVq9bjL6++iyuvvFBqmvPn34299/kVZu9VhwKPSdwqDay6arV4790PsXLVKhx80MGoqxuLZCIrTl9PP/WU1Kj3m7MnYvEkXvvLm5g5azoO2P8AqQUGg3EsW/a51IX23ntPyUDnunvAgftg2LAKGGj6K2JEYOPmrVi6dAmKi7w47oTjpC7Aeifr6Kwb/vTTerz00qu44oor4XTapbYSDKSwbds2vPDCn4TE0N7ehhee/6MQ4Oh4VuiljVwWOqMGW1uakdbrcNo55+Ce++7H2JGjYdZr0bK5E888/gwmTZiMadPHIgkTtBYdohkNiovM8NrM0GS1uPPO+6U/HHTg3iigo12cxDvFkVHENVJByouJdivQ/9Flavff7W6B/6AFdgLQawv0uZLiQlRVlKK/jwqlhFhwpuJxmURZDzMbDZIV63a6YLNadzClCGqyAC3DNktFYxjhSEwsCzkZSTZgJilWj1VVpSivKEVhUSFMZjvWb9iEH39aj/MuuBB1U6eL6srudEnOYUtbm6jP//Tyyzjo4P0we89ZmDBhLLzFHvT7+3HrjfOxeeOPKCwy4qQTjsPECeOFPUU1ZzQYxccffQanw4MjjjhaVJNUtK5Z/RO2bt6GtrYOOO0usVPfuqVZ1OZms17stfk5y8uKUFpWDKeDxa80ioo8cDitwr4jEEolEzNPDDqrABhcUOxmLUYNq4RFn0agpx21FcUoLfBQIwYNQZxUBtFIUrJhgv4oUhnaHBOUzgPoBII4AUpOMO0rCeJkBFCiBkoB0BVbYwVEpxKNloh/vceS/SkPrZJTTryJAI9YW9Me3iAgCsF0BadSlKCZVE4yZgwaPYwkQ+Q00LIYJYqRvKKP8lwCX7Q91QBJTQ4J5DBu8mRUDR4CvdGM5pZWbNy4Ba3N7ejr6UMkEEGwP4BQICS201abBd4CpxQfBXxiFrBkc+akvxA8p3UwbegV29+MgO5mi1kcEIhaUeHEZmKkAIvK4VBQVJJlJSVSCO3r70VKm4HRakBxaSFsJgusOhOKC4ph1huRoL18PCkF47btHegP+BFLJjF7v30wduJ4FJaX4KOPP8JXX30pi6PX7UShx42KkhK4rDZk4nFhDnODSft6XyAgKmqOAW5uaP2bJciTSMm9qiivQN2UyWKHQ2VU3YyZyKTTaGlsxLfL14h6esTIahjMxh25xQ6XE26PRzZEBCuZRSSgcW8vGrZskaL58KFD0N/bi1QigcKCQgFdCcA2NXbKpryo0CFjVDI8HS5099A6rwtjx4+RDXpDY5MCSpvNimJLLP51YnvLbFDJJ3R7xPacxWsSYZipTGCVz+fnIpjNwjDBf2ZjE4wfOXIkvAVetLa0CkDO37OQLZ/FaBZr/0RMiXggcM7rYrYxNz/VVVUK6B0IYcu2dlFSFhW7pD+Q6EELcRbBCdpz00fVGduJBAbaZov9KDNg4zFYXDbQ9dgXDGPUiJEYMngIrBY7ZkyfiYMOODgPkCaRSkbx7LNP4vXXXpV5gGAHFfzxKIeJHkVeWrc7odNa0N8bEpWZ2WCXsUdmpMWUg9NJa2ETsukwnE4jqqqKMWhQMQoK7EjEQ3kiEqQPW4xWmHRm9HX70N/rpwgRVrNN1MicbwmMsg8RNCIeFolHkNVmobcYxf2B6AG3w1QgEoyMhmMCnvPfajY5AXkCLxxPJJ5wDDNL3SGbPZtsmnmf/YH+fByCAYlkDMlUDKmMkttLQgb7L1XxnNep1OQ8atTTAp029hmxM1fwbQLZeWybn0+rAOjicCGqdEVBTvtuHfNnFY2sohjPvw8dQDjPkSwkc9wOAF1x2ZACigCl3BoqALoyfymKZ/mZEIz4klyLCPRr8xbxVMBTtakTcJQAutTXcwRiOcelZY2jnTufRyU2ld1ixCUq7yQcdqdspIPBsLwmyQMCKhiYrWsS4gkPowTFCVCTDWwwmmXcEDjhPCdzhMEk44d9mmQxglk8+EkkhJBAGCdCcJnqebaUBlq6QBCIpxsAX4jtwc0+s8VpLxXnfEmQLiMkGOaeGaxmmF0OFFWWoW7mDBSWlEj7k/zG1zURaKdaXXK2DUp78zOkkjLHMv+KERa+vj4EfH3ixMAYDcYdtDY1KhnkjK9gJIi4APA+kdClHEK4/vB6CLLxs7E/iquKKNAVQJtjOpFOo7O7F919PvQHQyitrEDN0CHwFBSBls9N7e3Sl0gqINOdN5jON0K6EICOjgV5YhltoKlMZz/ioYd9N0cbdIXcR6cUiRqRr3ye+AAAXbEQ1oglPAH0TDoJs8EgThV80BEik0qgv7dHrKmFQMB1UdT3XK91QNYKQ86LZNwMvcaLwdXjBUCPRKjmLJRM8u7eFvjDrQhFtyOa6s0D6CmYHYw4yAPgLBLz/mhJuNAJUEnHBsVtgW/JazPSVgYaDRXAFiV7+28AdM7Pfga7wGzmtcWRy8WQScdEVc2sb502K9cgEQOMKfG4oOH8Y7HCYrdLBAujSaIRJVOebOmurl4E/EGJwGluapJ1iXEEHMO8L6UlpaJMjsUjwtQnqB4K++WQT6U794jcjxE8TyQIwpL8FYfT6cHgmiFiWU87uM2bG4QxTkcGue8ktMTjqKquQE1tFQYNqUZ3Vwc2b6xHaZkXHq9d5vAf1zajrz+KY47bC5XV5chpDAgEw0KcbG5uRjQclXgaRjGwAMU5lO/BGAyOdbPJLPNcS1MvdJocqiqdmPWrPeD2FGLx2x/D6TBg9Ohy2SuzLdrae1BdXYbq6lIBfAUo6OvD+InjMXrUKAweXIt4IiYuFV2dXTIPFZUUSiF165atMlYmjB+HcWNHoX17m5C42BeHjxgmpLAfVq9BX1+P/Lyzo1f2z3vtNUsU+Zxn2trbFdtXjhGnWwhURUXFspemc8Hy5SsRDHP+d2PGPnPgcLvxw/IVioNRToNVq38U1j1JgVxb9HoTrBaH5B4SBCbIHhYXG0YCKEpyvkcoFEdXVx9MVFmQlJXMoLTQiwK3EynGiCTiSKfi0GayAqA7bFT552QOHjdyOGqrylFe5MGYqVNkT/jZ229Lu5EQFaMygk4TWq2sXdzTMCKG45P/7ujslHWselCVFCRZeOTnV1T5QdkLcL9Boibt1GNJRhowwsMqObTrxf2nBw6XVXL6kmm2H9ctunxk8usTQK5f7eBaTJw0HjNmzRQ3nG0Njejt6xMFe2tLCxobW9Hc2A6jwYJcVod4QnFi4pg1WS3SxtwHce4mUXBXBNA5I3JskaBKm11GZ3GuUW1kubflHo6Pn8shV4EQkheYgc6+vXLlSinGsljM+zPQon2gYnFgwVwFygYWqFUwfaBCTS0y7qw421nlzt8TlOBaPdBuXgVyd2Vg5t+hfqHeW7azar/P66LilusGgUKCCuq9/XeyKlYBHbUvEyxVLczZJ3ndVNyyGK6OjX+H6x+oClVBJM4LnJd5du7q6hKiDfe5VJWSRKD2gZ1BchU0Vgk7/z+MV3Uu5P0nAMK59IMPPhBCuQqSci6qra2VtYxtQtCD16oCKAQLOW/uv//+QmBSVbt8bTUrelebH3YG0QeSoPhZCaB/8sknsjawTVQildpfCBqzL6gAOgEnFWT/JUDRf7Q9Oa8NdB3g66hkrYFrG9uDoM2XX34pADrnA84D/LlKimB/4OuRVETgkmAxFddqxME/+hl3pb/jNfK6ly5dKoQKEvb4parwdwbQ2Qf4fLo2kFjB7GeOCXVNYf8Z2N6/RF/ZFQB0ETewFpdjNjPd4oJ4cMECvPrKq3Iez2h4vk7JmV+EbHknvxGjRuG0004TO3Dumf/4xz+KvTtB3ZdefElcMDlX05L69FPPlBrSGWecjjPO+DXqN6zD8ccfI+exU049GfPnz5d6QiSSxPffrxYQvbqqBgsffASzp03Bogfuwp0PPgC/NoO1bdtR5SqFS6/Bpu834sBD90droB2PPPW3APrqH+txwuWX4OwrL0FNqRNWbRYNDS3QaenmacMVV1wrc0gw6Ec0Fsb8+bfgggvPlT4wf/5dAqAfuP/huOaaKzB6PAHmBL5YuhSP/n4htvZ34uRLz8OZp52OTd/9iEcWPIivvv0GBx93FG763XxUOAthjaXx8bJlOOdqAtZWXHLBxTjjzJPxyefv4uyzL0YuU4Dzzj4Ht8y/HBp9Ctsam3DavPNRv74dRx19KB5eNF8AdKuhWFzpbGa6RiqOSiRSHHvssaI+P++882Qu5zzANua/+Ry6lnD+57xw0UUXYdu2Zlxy8SXYZx/OAyZRsPNaTz/9dCFtc76g+yaJ1/wdIzWvuuoq7LPPXvK+FINYzIadAPTLMXX6dJmDqaCnQ5ZBq8P7S5bi5ptuRjgYFryhsqIcp599EeYecyIcXgfM1OYhhUjEB39/Hx576DF8t3IN3nxjidRAfnvrAhw0dy5m7zsDZmsOre19WPrhR3hvyQfwegtRUOjAmWf8GkMHVyqutQkNNtQ34NmnXsLVV18GrdaOJxY9hpNPORYjRhQr9UhSuyMkYRvx4w8/YVvDVkytm4qRIwcrEZasZiQSePjRR/Ddyu+EqDB79mzMmDkTg2t5NrQJGfqFF95Ed48PJ514OLZs2YQf124SYebYsUNhNNJBl86+aTlr/7jmB3EbnDFzuhKtYjJLJADPSD+tXYfvV6/GfnP2R1FRiYgE+GsKC6666hbcdtt8lJV58Yfn/iLuW6NHjYTNokEuEYbda0cLz9kmA+5fuBBnnnMOykuqxJ106Rvv4c0/vykuyRSemB12OIqKkDPosdc+s3HA7D1RUWLH726/F6NHj8FBB86W8cD6ZyjoF6de1l12A+i70mq3+7P8+7XATgD6hEGOHC0jC7xedHZ2SkG4srwUyVgUkVBQFmCjXguX3YaS4hJ43W4BNVmElKw8ybhmgVNRj9I2mpa0LBwR0EinE3C6bBhUXaaoq6j0MprQ1dMrjyOPPhZT6qahsLgE7oICKQKvq6/Hsg+W4Z1338G+c/bCXnvtgVkzp8PptqGruxO/veV2NDZsQGWVG4cefBAmjh8ngEc8Ekdvdx8+XPaJAGB77DFbrE3jsSS6u/rQ2NCMpoYWmRAJoBNMZ0HPbGa+dEosYcaNGYnhIwajoMAllpoOhwUGow4dHW3YsnkL1q3bAIPOCYPWAsYmZ9MxaHMJlBXaYdKlkIr0Y9zIIaitLINJo0WSNqFiG5pDLJJEMBBDOstCOdWYRgH6ErLhoVpcATIlB5Ubc5m2NVKclo1hHkAXBaIA6AqCLm6VBBNov58H0AV+0WlF9Un7Sz2tcKlu1+SEhaha4tKeGamcAqAzq5hlc4Idgo4pqbtykMkr0NMEGLJZRDNpTN9rNoaMGg2dwYxNm7Zgzeo1aNjWjO6ObgR9QVGfR0NRpFNZ2B0WuDx2yZlkPi0Lvop1ew7RRFKs+wkaE0wn4EKQlBdGsJ02KiwYK+rTrBTia2uq0dvTjfa2VgE3WHAluYKZK+5CgtAu5KjAjqUxpKYWHocbuVQW/j6fWIDzERfVph7jpkzE4GFDUFBaiHX167Fu/TrJQ2aeZSKSxJCaMpQXeUU9TtUuwaqO7i7J4iZgm4jFBQhj2xPUoVU5lW3MkR4/boyA6ryWgsJCuUYWX5uaOwT4dXttsNptMNus0jYujxtFxcUCPNMalhsPbjYIFH+ybBnCAT9KS4oQCQbFJYB5NalEXLFtDyakb5eXFUh/oPLb5fKIawKzOmuHDBXQk8pwFpdpcyydRxBEjTgBsNhB8Jv2nQWFRUruM8EpgktU70Mj4DmL9wRp+dnlZ7EESssUEKG7s0sIEgS9CGwKUKfViQKdzwv4mDWvFLWZF832ZCGJIB/vfXtHnyh3aatKRiE/Iy1p+Z5UldM+1my1CmAZCAYEgOQBnOpZWtcbrCYhe1AxV109CNWVgySXfvrUmdh/3/1hMhmEKEQw7IUXnsFbb70Oo4HjjBh2BqGAYuFe4DbCYrILkBXwhaHJGuGwenYAbLRtp1W7w2mCXpuCt8CGmpoyVFUWwuOxIh4PIZmIygaPZBt2eDHjIYEmlUM0FBdWIRWcnEipqKVtdCJBdWsMBrMeGqOWMewKOCpqfiWXmCA6UXVFfU5FFa3ZmUmtEyIBi/i8F7y9VOlTCepyO0VlGAjSjqsdVhv7M+2XqXaOi60550PSLUmOsltsAqqEAgSOswK6Wk1WAdBp069kSaugpExCio00cd5sDmkC3LzLnJtI5NGrAHr+5/m/pl0USUI6GrXzj6lYJqgrMRUEwMXAXQB3BXyXmUAB0hXoPP+9kuvLdiF4SrCbRCQ2PLFTEhMIYOkNBEolNUPEvrRiIiDLe89254GdIKwQl0gk0DMnHAIkivqc6lwplCjxCyQgcP6xsG0yGemPJqNF5l9FoZ/Pqtcb5N+8P1wDCaorsRV5wpAQI6hsV9qQa6EA6DkgmVfY8fOQ5ER7bYJgKaqhOWdmOJcZoaNFv9UCu9eNkupKBUAvLYHOZBJbemH7Mws5r7ymVbig2VyzqXJOxJGIRODr75Px4evrESCRZKKNG9ajo71VVOvcExBszgnZS1mP1C/ebzpqEEBX1PEZ+V5AbGauQy/EqVgqBV8whEAojEA0CrvbDXdhISy0hUtn0BcIiLsJXWl4SOTcryrQeVBQ5lol7kRILfyZVpt3vGBmMjOfafus2pL/Nf98oAKdcxPHvnRf5GR8p1PJvMKd/R4oKSxAIhZDc1ODAjozk9tOMg0LQnHJ2dLkrNBl3cgkrTBovRhUOQZ6rU0UqR6uR0ihq7sJoVgHookuAdBzekWBbrLroDcp7caWJKFQqzULEYRAKDuisvyzzXdWoFM9qwCZCpUkhWyOJMYIstkosjlaQxI4T0CrSUGnZQ54ThxcJL0gm5VYgTjtty1WGPjgfoEuJXkL+RyNVVJZsUiPMXYjS2Z9WMaKlRboedIMrf15TxIpAtNUeWqF6JbNpYVwQaCf81W/LyRzGIFOxoyQBOSwu2TcMu4mEAhJTAQJZASlSZzguKioLIfL5YDP14dg2I9EIoyq6lJYrUZRefv93JNqMGJUBWx2K9IZrlcktcQEuGFfZUOSGJBg5Ew0JgQwZa9K1bnymbo7fTI3lpe54bQzzgLY1tAmAHplhRM9PYp7Ch0CHHYzHA6SDvLjPx4XcKiqqlJUAsFQUArIBMEZoUF1+ZoffhAVNOflwUMGY1B1lVjC00mG8zUt/+n6QhILGe3c55BwQFebyZPHyhpAcgrz3+gcQXa92WqDxWIThxL+O53NYd26eiHsOF0eTP3VbFgdTvywYqUUbQjQL1/xHTZu2iw27TvcRbQGpNMEqzVCEGJue3d3EFz+SYQsKSkT6/2Oji6xfeT8TLIDzwh2s0nIYJlkQsizNqMBFgOjReikkBIyzoy6yagsKYJZp8Hg0SOlILT6q6/E7UFxhchJJAWzzjl/cDLk+q4QixS7bvZyvUEveYhul1v2LASoAgG/kApZbCLhLpkmKE7yEgFgJTN9W8M2iS/xFioONrR/505XnErMCumJ65W3sEDugc3uxGA6DJjMsl9h7j33fnRIIDmUWfFUArCgI6ShJBXoGehINiNJNJmWvS5dWH5oDsg0qRaKdwUFOj8LP8f69evx0UcfCcDBgt7BBx8sKgr2FRa41cxxFRhTrVPVwj/Pg3QHWL58OWjNevLJJ0uxm4QGFfhR/1ZVbKmAkwqGi1tNXi0ujht5C/afA9BV+18VWONcxC9+XlWhpqr6+JyBQMRAcPff75C/a1yR6gqggh3q/eQ45XxYXFz8N6o75Sz775PRqAKfvCYqTkka4Phgn2Shl+QfnrNUNwR1PO0ad+9//inUaAVeO0EZ3nfOMwTQOc557QTGePZTVegDXS0Gzg0qSLmrt5FKFOHn7e7uFjcPZqATGOG1EbQiUYnXq44Ltg+/J3DCeZJAMi14qT4fPHiw4jw0YB7cVdtgILCokpnYt/lzEicIoNPCfO3atX8DevLaCBqzL3C9oepazX1XyRP/8974r3mFgXOcShpQ10m+o/p77lk49klQoxqZ3/MhZ01xwVQs+tluXL+osiaAPmfOHBE9/HecW/41V/jPfVW2EWtMKoDOvsBrHxjXovZ1lVjEfQXnilmzZkl7cGz8nCsD2++XWD92BQCdbnKs9XHe4Hza1dmJe+6+Gy+88IIIC0TEoAEceSIKIx7LKipw+OGH49xzzsXQoUPx9jtvSxY6++vxxx8vgC0Jpnw9AoK/vWm+OATMmDFdVOj9vh4cffQR0vYP/P4+2R+SPM3y5urVa3DkEUfLmfHuu+7HyScciTuvuQrP/ul5NMdC2NbRD5fRAYc2h82rNmDuUYegyd+KR596GCcfcSQQiuPUw0/EqjyATgW6VR+HWZPB1Vddi7feXAZkDbDa+H4kqUZhMGgkh5zgPmsgt9x8O1568S84YP+5uPzyqzFp6jjo9Gl88s67eGzBQmyPB3HcBWfipONOwMdvLcY9v7sDepMRZ19+MY459SQU6CzwpLUCdF9/x3x89dVyHHfMiXhw4d349IvFOO20c+C0DsZdd96J408+EIlUCIFgIFcKaQAAIABJREFUBOeddzk+eP9b7DNnNv781hMCoCPtEpc/pk6ztsgzLCMsuCd+/vnnhRzFfTHbmv9nH1f3BXRxevDBB4VsQwX6vHmnSJQnXcN4j7hvuOjCizBs+GA5X8fjdGzS4LbbbpP5lQD93LmHiBiErroklu9QoK/7WwU6z450xnjnrbfx7ttvY9iQoTjumGPlnPz8H55HQ0sXzrrgCux/8AEoLlTcwzS5pDjyPvbQo/j44y+wdPGnCAQSeOSRRTjy2GMwa8+xUlPm+bPXF0ZRgQM9fQkUF5qUtaDXp5CcTWYs/3YtFj3xLO65+1Zkszbce9+9mHvYARgzbgiMxiwKnU4RFREHIXZCwVVRgUvO0YkE3SX5VjlEogmJFKTbIWtbrJ3xGBGL0pU0hzffXizOkMcdNxeNjQ1oauzAnH33kJg1Oj26XazlsLaXhc9H8VdMYudYn6PDA8/arKcHgxE5E9usvBZiX0p014YNW/HII4/iphtvUcbHAwuw335zcOihe0sfSEYisHusCMWiPKBgxepVGD9pMox6I7QZwELhUkaDVJxC1CjcRWak9Fr8tKkVtYOKYTOaRPNz429uFXeSQw7aGxoNMQLWhCl0UOqhuwH0f+56tfvVdrfA37bATgD6zNHlOVooanUa9HT3w2GzYfKE0UjEIwj6+mXiJbDjstsFrOPBj4ussogxnzArBSKqLARADxFAVxToHM5UodhsJpSWFqC9rRM9vX2MJpRMRhanRo4ZjwkTp2DqtOkoKikV4PTr5cvx2eef4ssvv8D0GVOxz9574tBDDxLgo6lxKx588H50dbVh6JBBmD69DmPHjEZlWTm6O3uwqX4zvv16uWSdV1YMkpxgAXDtDmxv68CWLQ0CipA5J8qdvJKOIMuoUcOx5x6zMKVuPMrKi0ShqjdwMs6gs2s7fvrxJ3zz1QokY1rkUloYoEciFkQy7ofdrIFFl4YRSUybNBbDa6th4MG5PwB/D63HTUglgVCQOY86ZDUGaA0mBRxhfqxqua6n2jAtGcIDGdmKBl2xOBbrdlH9KdCRqEbzKguqeZUcR1qG6AVotDkdsNhtougmOM/CIlWoVNvSA8VmsMDIvHWNVv4vngJ5IEtAewKLnKRFha5FOJWELxbF9H32xZDRY5DT6FC/bgO+/24Vmhvb0NPZIwB6yBdEPBoTIMpiMcHqsEiuOYubLGRS304LeyrPozGC6IqaUpSrLGizXfL2jbxPLHCS6UYbnzGjR6GrswMN27YKW4w/D0XC8Ba7UFjskSJ1MhJDLBjBqGEjUOD0IJNIo71tuyjBCK5aHDbJCa6urUFJRSlcBR5EEhGxVl+37ids3diMpm1dGD2iBEMGFaO8sAg1gwaJ8nnFqpUChLPQSit/5puSyWez2GC32KUvElCnZQ2L6dzo9vsDApoTPGYxmPehq7dHXo/AOW3LbQ67PN/jLUBlZRVGjhoDd0kJwokE/vD449i6oR5GugiwyEtGOgFTcYtIwOtxw+vxSEFZATeSsJhtiso1kUR5ZZWAd/X1G6TIy0xggvbc7JBYQSUYxzOt2nmIJ5BPhjxZqbwvdskU1ottrM8fkCwkT15BQXCbh2AeBllYdrrdKCopzmf6pERByEACEm+Yr8Trdzgd4jbBjQ27m9PlhNVuV+zhwyxsx0TdTAIIs9sJjvcxT56GqSajEAyYOc0uSpUT7eR9Qb+wb0kWMVlMcDm9KPQWo6KiCnWT67DnrD1F+cHN5fq1a/DW26/jk08/BKhC02nE6ruvR5kzPC4jTAbaKhkRDsag11rgcRYhHAwJwQK5BKwWAihGuL0WVFeXYPToISgtdcNm0yMa8SPg7xO1YmtzK/p7fZIhXls1BKXF5Qj4mK8cEVWkUacTYJ8OHySGMGe3YlAlDBYjogSjzBZ58KBpszrEUpdKQM69tFQuLimD0+WV+8TDBDeFvB8CqKe5iTYLWFNSXIw+Xx82b9kk1u7pdBJaTQYWgxYWkx5Ws0GUmLTwLiksFjUmHSVobcwIAZvFilyarOewqNIFZBOCTx6c5FxBgIqKaWakCxGG+1lGN9AdgxESOelv/AtC4yqALhvffEQFwWFRSeYZ5urBmK+nmrWK04YCR/wVRJcfEBBnZnN2QG52RlTmBNAJ7JEoYDIp/6c1MHfPBE5VZQCBQHnQQl1eJyPuFbxegtxyiFb4Akpou3BQ9DLvcs4SAF2rk7mc44823CSVsE2EbMPX4PpI8lm+QEYQVGnHvKUn25agOxOTpThAwFOZozkvk9TAHDTebx6EeGLQmozQWSxwFhairKZaoikKykqhpduEgFEkY5CpSuSUN0bJQAdtc6nupnKUAHpvD3q7uwRAz6YTEuvSsHUTers6YTUZZU9A8kE2lRSSQi5HwpeyRklhMEt1sQKgqwQBnnZyGraBRjLdGV0SI3kqkUSIewleOE9EzEmnqpVzPxXIWh4Sk/mcbeW92EqMlSF4zrWKayIBdX4ugotc72lprdfR4pyOJ6qFO90RlGOG0s5UeitAshKTQmBVYW5TOctTC9fDauYfp5Joatom37M9ONcyokYiEjQWaHM2aDMOZNM2mPReVJSOgEFnl0xquj+kM3F0dDUhHOtCLNWtAOi6KPQWBUDXGbkcpwV042fUarmuaSUzW6Onml6JJxAL96yagU4iBgF0RYEuwBBbUpOC1UJAPgJ/sBOpJCNqYjAYqDqnqxCzz60CbHL9aGvfjo6ubhjtTulHSTmIEgDn+DCItXoqQYZ2vziIkIShAmskjFERQSCVxAO2nYZjzWiQPkJQmAUPulzQbYOftb8/BIfDJcAu92oCOpLMRxqNRge9zph3ZDAJ2MLCNEHU0tJiGe/LV6yETp9BeYVXCJrxeAxNzS2orCxGaVkBItGIAOdse3WmkXVDHD6M0o50mpDMc3FzyEhsgzhdkACSYXa8BcWFBWjY1i7Fi4oKN6wW+mRk0dPD/HGtRKJwzhAymc0KHV0JkEMgEJR5hiA6C+a8BmJDVHBzLmZMAvc0pWUl8nNVScD3JdDOz8oiQ1VVBQL+fnRsb5f4FhL4qDixO5wSnSIgDck0VJjojUJWIYtdz6KrwSiOLSSgMCN95IjR4siw8vvV4i7j9RZg9Zo1ojbx+UmIUuZOTtmxKK13NSgudska3N0TkP03Y3UYVcE1mmCIw+EUQiTnIjpXJGJRZFOKQwQNj4pI2jLTmYfOERnYLCZMnTwRbrsV0YAPhV6vkF6o1uN+nG1vd9pFed7S2qpEGRkMolJUiUVer0fmAiq66KzCtZ8OAtyXhEIBVJRXCpmss7tb5hq6XnC/KQB8LiN5fSQ9WaxGAd5JpkykNDBZDPAWWJCg+4TVgpGjR8iZprGpWeZqgvC8x9yncc7lnofOCWWlFWhv64LfF1Lmc659dJ4SIpGyjyUhhgSi77b2KCuWzFkKcM0MRIIL3JdQZUUgRc2A/SWOr2o+K4EeZvZSRc5xMnfuXBxzzDEyzne2kVWL/ez7KihGIIh5iiyKEziiyobFHo7bgaDPQLXiwLZQ13gVTBio7uPzVPX7QLtXFahRlWfqa6hnp4HW7gMVrAMVkr9E0f2XuI+72nsMVCPz37xXbHeeKTgfEjAjUMb+pfaPf6d7oY5xFUAnoMo5S1Wg19TU7ADQfwnl5C/ZP3jtBMoIHJC4JtFg4mzk3xGzwXmb4Llq5c9+oKrx1P6gqtD52VVA7Ze8jr/3vVTQX73nBI45F/Le81po5c7vVbKPOq/Rzp6qc86VBAv5PR9sG5VctKs7FQwEk4Xomldjc96mOOfjjz8WgIcA1cDYBv6e6x0JNSqArjozqGehv/c+/FLPV8Fe3u+fW1PUNuH9pgMSQTQC6KqVOWuoKmmE95evwbYZNWqUqK3322+/HeSSX+qa/pXvwz0e9wxLliwRBTpJez8HoA/s63w+a2J0xGF7TJo0SdpMJSipe5P/SwA6Cf5y9k8klFp8LIbfP/AAnnrqKdkPM7YtTHJoMCh1yJGjR4v6+cADD5QaPr/ohMBMbTqBMG6H4C7JpxRXNTa04OEFj+DVV1/FtGlT8cILz6GxaZsA6BTQPfbYI5gxYwacDqeQvD/99HOcd+4F6O3tw333/B7nnn4qHr37djzx3JNoy6Xx7kefYkjpYCCUgL91O+addhLWdWzEw4sW/g2A/j0B9MsuwdlXXYKyQhPOO/0UfPLxF0gltLBZ3Hj22WfkjHjb/NtQX78WN9xwDeb9+hSpjdx370K88vIb2H+/Q3HppZdixNhhYOjo+6+/gYX33o/ebAInXHQWTjr+RCx+5TXcfvOtqKqtwaU3XIO5Rx8Nl9YMayqHzZs2Yv69d+Gttxfj8EOPwMKH7sFX336Aiy+6CnZzLX572y048NBZsFi1Eqd1ySXX4p23PsWMWVOx7LNXJD4tGjLC67RJpKnbRRJ9TJxIqBz/8MMPJR6Jcz37NmvDXCe5r+X4uOWWW8CIA5IbjjryGKnb8TzR1tYu2efDhw/HZZddhtraQXJ2JNmc9d077rhDzhJ8juJcoUcuk4TBAFl/xcJdAHQq0GnhrsS9Llv2Pub/9jbsMWMWFjzwe4nt5Fd3Tx8eengRln3yLe687x5MmTQSRkMOVpMObW1NeGbRc/j66xV48fm/wB+I4ZWXX8PEqVMxYdJ4FJZ64LDppD5HoLulZTtGDKsQZ0Hu/yhIYGzrV19+j3ffWYZbb70aOq0LCxc+hJl7TMH0aWNEPR4I+eCyuWFiJKI4OSo1Jp7tWTMguN3T2yNtV1DgFodJidcNRaSWy3Zr7+zHV9+ukFrPlCmT8P33q9DQsA0H7j8HkyaOEfyAjmF8A4tZj1gsIXVqRheTfE6wnvgYa1l0jeWelQJMnpWJa3R1+iXq7IsvvsIZZ5wptZJXXn017yIyDU6C7ak09CRn57JIaoE0hTug2zDrVlrEAxG4KKLLaeEP0UXVJAD6hm0tqK4ogTargyaTxPN/eEXO7nvMnCm1B6NRg4A/DLPRJPXj3QD6v3L12v3au1tgJwB9TKU9JwVk2n1DI5mYQ4fUoHN7J7o6OmDQ5yQPurSoWLIJOXlxM0NQQZQgUiBKCyBJi9toLCEFPTVjmUpP5nBQpdPXR4A9wrhzUUN6Cgqg0ZtQWlaJCRMnweX1SC1/09bN2LhxA7Zs2YwJE8eirm4y9pg1Hf6AopJ47c9L4PN3oarShj32mIa6yRMxcvgIJKIJtDVvx2effoFt21oQCacQCKbFXnHcmBpR7DKnm6Au1YQ80DEPmbbYiWQUw4bUYuaMaZgydQIqKkqQyyWhM7BwTRvTANb/VI8vP/savm4Cs0loM7SQTcKoS6O8xAWP3QCLPoOq0kJ4HXZkmectKuaEKE+TiRyCBNAZTJ4H0FmyTRAoljhyWq7z+7TkB0vRn+pLFt+k0sSHkveqgBZ/zbsg+ERFDgt8Angjq1h4uwkoF8LhccNotSDF7OeAX9jwAZ8PSaq/MjkYcgCnX5aHtSzeE5RiEVAK8jkBzgVAZ95KNoNgMoER4yegsLwSkXgSDQ3N2La1QRhf8ahi1d3X2SOK73QyIYVXsr1YQFYV6FyzaFcSisYQjsblwRzrZJp2xTuk9VIcZh8lmYEHDG4Ax40ZLTmiLS1NMJtMAmIlk3EYTDpRug+uqUY2lUYsEEF1eSWcVofkkPh9fgFsQ5Eo0gR9jHoMHzUcg4bWoqyqHKFoGK3b2/D1V1/C19sPi96EshKPKNDLCgsxfMxolFRWYtXyb9Ha3IxwNCJFXjUzmRtKj9uLPvazWEyAHh6CuVnZ1tgoCzCBDqfHI2Bnc1sramoHo2YIM1RNin4wlcbwUaNQO3gwSkrLYPF6EYzH8cJjj2PT2rWS300CBQF0qkBZ4eb/Sqka9xbIGKZKWLG3UlTjgmPq9FIwZkE4GonL5oLZn7QXJRBNggWLvSx4cFNdWlomCnQWpmPMv9Hp5W9IvmDXI5jIIrHkOCeSO4rUzFAn0EuCDDc2NhuL3B4Be1ncb25ukXnY7rCL9T+LKgoobhI7dwKQkRgVaHHJ5GU+d0VlBULhCLp7+xCJpmSTREBSr89JBAML7HQD8AeDSAroboS3kBlAVE9Z4HS6MXXyNOy3z34YNWYMouEQPljyHlas/AYbNqxDKh4RxRyL/H4fx5cGBV4j9Bpau+vQ74+RRQKHyS4bLdpgFxS6xBI5kQjCbjeiqroYY8cOEyU6s3F0zGDIkqgTx8b6Dejc3q2AaRYnjHoz+nqZa09gV4+S4iIUFRaA4MDWLZuwZetmmKwmybTWmYwCNLKtadFeUzMYI0bQKWO0uAt88cWXGD9hEoYNGyFjiyAK+5DFapE5hPMzSRAEriurq9Hd04m1P/yA9fXrxbLIYTXJPKbLJgXsoEU1r3HyxMkCovfRZrujU/7Pvkb1JgFlu8UqLGhR8MpDUU5LESlD8FxRiCu4jCCUiio9/8g/WQFw8/bkVBhyLBHcUuy6FfUhiRv8O1Fz50F0mQ5lrsvHUYiduGLlTvUq/5avx9ehupzZ2SqAzkxmcR8xGQSUIohOe3rOL3zwgE4AnT8TcI955AJqKtdKwJbK42g0CKNFUeexTaRgotEIwMgNOwlL7PccN+K6kQfQuT7Ka/EQw7YRwpBifS5AQR5gIbEKsg4ogLsyNwunS+4DFei81ynmi1KBTrcRujMUFaK8ZhAmz5wOb1kpdATQpailVQB0lX1A5bLCVsoD6AnkomH09/QIWE4AnW40WqTR1tKEQH+fxLkw65g+KnS/ILAsoHbeKYVzEcewYten5LNLu0juuQEZ6JCk8wrdRyS6I4FIMimK9DivhcOGfZC2/2Jpz2KJouaQzME801aIf1wbJCsuJ4ph5ruT2UwlrsXmkH6gKtD/anPOdU1RuqmgCgF0NR6Fexauf8x+j4QCoqCuLi8T1XkqGUOM818mDafDIf2KRTCSa5CzIJu0ABkbjHoPygqHwKC3y1xFey3uMdq7mhCNdyOe7kMs3Q+NPg6jLQuLwyAW7twJZEVJzv7B/qKVNTIfUoAsnRWoQM/SBYHrHgkCFnm+KNBlzKWR0yRhs7KnkIzUjVw2CuToQJCQOSuTJJhth5X5ozqd7It6+30wO1wyf/pDYaSSJLBoJD6DcxT7jBAZkikZV+KcAQ1CwZAAmASGCaCzy/LQSaY270k0EhKCGR8kXJnMVrH85ngg6EtXEt5fgvV8P95ivjdBUDprEOBnf2IhiG5AJC0wOsViNcDrtSOTTYqdH23SvQUuuN2OvDUmI2Bs8lrM81ZIPVmFPBmnajgh9y4p9m3KGspxyvdnRjxV7dy3kFBGUgUP5FaLQZjutJlnF/K4SYzIyN+J3TzJQRyL+RxmWtRrGQ+h5evymthOinqcgPies/cURjwVHImEAha73WZ0d0dEzVxZyaIA1++M7MPZj0ii4TpOAhvnJe7zCKhzDuB1KnO/HXqjCf39fiFeFRWXSPvSIWprQ6NESNC6f9OWRllX6c7BccMCBQldVBREIim5PmaEM0JCAcQ4f+ulD3AvWVToFdIXh09vj1/ayuMwQa/hnigBp9WiZKQHkyjwWEXRX1VeDrNBj1Qskif1kNRhUOZ1Nr7sKahUUhwzOBfT7UFRLyVQXl4mn5NFeZJKLGazFP7Y96MxZrEzroG8fyYhKFEHdNfhOpjJpdHf3yvrIfeKYfbNSBgWmx1Gs0FU9iRpFVdW4JATjkdXWztWfPa5kHhY6GLxoqmlBS2tbdJ/2BZarTUfYyELnZI8l9PI+sd/y2dhxAK0+GKdsvfZlQB0FtcImjPjkv8n2MM2VxXoKhFvoPKK7U9QgHs3KlhIEmFhjApLKmgIFrDIx6I39+vq9fLa1TVWJUywAM62VVV2A23ief/5fBYY1b5AAjfnbb4/z3D8UhQtJhljBPT5e4Jx3BeqivaBh39Vma5mju4uDPzzW+DnAHS2O/sK+xhJuryXvPc7EyD++Z/mf/cV2X/ZLzkuVKUZAXTWUv5d1KVsYRXw5t6P8wrnBII4HKcqeMY1VwVNOT5ZkOYen/MMv2d/GGjprIKQqgr9f/dO/ufvPtDZgtfL6yZZhGdq3nfaD9OdQ3HVYbyTUmNhljDBLSHPezwyZ7I9OD/xa6Ayf1e9/v8oD1xiVzo6/gZAH+gGwr/jPee108KdCnSlZsI1c9d2pRi4Ju6c+z5wnWef59gnaEwAXV0HCaxJ/TXvvMI+w38TJCOATqttVZiwq973v+dz8fo4LxBAJ5mgvr5+x1qtrhc7E0Y4VtgfuJegcpcAOtd0dZ/wfxFAz6YUcQFrZrz+5sZG3HLzzXjttddw/HHH4/yLL8SwUSN3xJYpGc85uNwuxYErm8XLr7wsdt8kbhLYPevMs+TekLyyZs1a3Hvn/eJIdPTRR+HJpx4V94R5806WOfr6G67Fab8+TcRGHneR7AOHDxstxPVFTzyDuQfui9suuxgPP/MkUFGIz5Z/j6Gl5TCmtPj0nQ9x5vm/xvZQFx7bycKdGegE0KlA37rpOyy4Zz5WfPsTzj/3Qlx84eUiHGloaMRvbrweX3/9OW6++Tc497xz5Ox1x+/uxbNPv4S99joQV155FSZMGSP22u+/9jruuf0OdCUjOOWy83H6vHn4cvGHuPeOOwXQPPnMM3D+pZdCn0zCndXj+7Vrce1NN6CxeTsOmnMgbv3tdfh25Ue49JJr4bDU4uZbbsSBh8yCy23Gpm1bcOvN9+C9dz7HrD2mYdlHLyOViyPo16LI40TQF4LX4xCgnMA525ngOOMuueZxPHAuZD2ebUjQnCSjZ599VhwXTEaq1KPweEh60OK6664XJ4vf/OY6DBpUIz/j/MGz9fz5t8t6cf7558v8oeSu8fW1Qiz+K4B+BabOUDLQWTt7+eWX8erLr+CKSy/DzBkzRLjCGhyjbr9csQZX3zAfx554PM49ax6sFpIGOsSV8L23luC++x7CB+9/Aq3OgueefQFr6+tRO7QWJ5xyPMaPHSpEfAoJ+/rComDniSieSqAhnxne1toFh71QlPYkZt91151Y/cO3qJs2HmeedTLGjhyJZDwrKm/WG1hjUJwbkzLt0FWMpSLGe9EpTZw3LUYhsPO8293Ti0XPPIef6jfgmGOPxdFHzRX3t+ef/6OQtOceOheHzT1UajsiTtHTqp0OoAlpczqgMoItnoiI8x1rEiYjzxlZUaPzDP7Bso+wZMkHqKyowgUXXCT389FHH8OPP67FnH33wyUXnwuXjcKRGOLZNALJmETChVMxaWcL6yDMxk1nYDWaEKMghgJIiwlxZMTxccXXq/H6q29h65bNOP30X+PQg/dBKpVDd1cPKioKYbfZpN65G0D/e1aj3c/d3QJ/bwvsBKAPLTHnCBQQRKYaiRbCVLIGfMyvDoACVbvVJjaWwUC/WJbywEOAhIU6fokiQ4ocnGiYlagV1QsBLoKnAlzoaDWsKDMMRi2cbiecHjeCoRgMJgvKKyphYM5yNicKEWYUskg6bdoUTJ48Uaywu7u3C+jz8Ucr0dvTDpstjlmzpmLCuNEoLy3n28DfF8B3y1cJgN7bG0YoQgsVC8aMrBTbWSnKpTkhJ2RRoz04QZVwJIBBgyoxtW4SpkwZj6qqMqXwqScZgJ87gQ3rNuDzj79Eb3sIsUASJq0eVqMOLrseVRWF8DpNsBqycJgNMGmBZCyGHPMXU1S80+aaJAOqavMAutEsqjtRoLPoNgBATxKQMNDylquDUuwX1SEBLMlcJYCusKa4IyJ4QcUXF2UiLFyoqOZlZmZFVQUczJ6325BKxAR47uzYjr6eHsQCIWiSaeho0UyMI5+7LobpfC9RN2XzALoOOaMB0UwGftqM1gyGzeNFIBLD9s5uyTXVaUxyHwgadbV1oq+rB9FwGG6XFaUlXgGq1Ax0WtPGk2mEonEB0YNUjCdTYt9LAJ1FaLF8TVOxyQIvwUECF3aMHDlCbIZZvGORnptD9kGjMQeXy4raQVXC+ooHIygvLoPL5oQBOjnEUnlPS/RAJIxYKo6ho4ajZmgtKmuqEAgH0NLWghXLl0OTy2BIdSXsFjOKvF4Mqa3F4JEjUFhWii3167Ft8yY0NjSIxQw3McyKpqWR28UM85jYw/K9LAQMUimsr68Xu2KqkbwFhTJu2jo6UDt0CIYOHwaHyyX9o317N2buOR2jRjNTvJDVfPQFg3jzj39Cw8YNAlilEwkBcQhksfjNz+C0OVBcUICqyjIBWllYpu0MiTEEDrq6e3Y8aDHPAr3NblNYgsmEWIxyTLPoQcC6qrJKCsJsc7Ftj8YEUKeNDhmw3LRG47SvJvhAO2sy9bSizuI95vfc9PAA6PZ4EYuy4BpER0engA6cd9o7FCt7guz8O9qws+9mclTnShI1jGYjvAUFAuQzzzYHo2QDiwEDmHGZUezBCbASTNMxD9aK4lKXZOwm4wS5UqibPBVzDz4MY8aNlTHwyksvYPPmenR1bReVrXjkgLmvBF4hGeeUs6dTGkTjPHXoYdTQqpm/M6GktFCINT5/NzxeK4YMqUJd3TgB7p1OswAwvDcEP35Y/SNaW9rlc4QCMVG0xyK0CjeIst/jdsPjdaPQ60FDw1Zs2bpJNre0mDLb7Qiy4JJh5rpLMnAmT65D3bQZ6Ontx9tvvYVfzd4bkybXCQgiIC1VohaTzCF8nc7ODgEXBg0diu7uDqxeuQKfff452ltb4HXbgWQEuWQUDqsZJtqIA6ibNBklRcUyhoP9fkRCYQEqOUcwH9liNAnzkSQNkisIXKgFIbGazivDFav3vEqcc5PYpdN2myQdxX6bAJYAXOmUgOcC0KToZJKF0+VSAOpsRrFE5/PV1yPolVOyawkgqQCrQcd+ryjhFQA9Le9D1Sjne84lZOhyPlJV0wQSBXTPk5NISuL4Yb/keifW51SFC0CiECMIoHMtI2DIMSWKBALyegI3ihIBupc4AAAgAElEQVSbADw33IxM4N8rhUbFop0goko8EMUsCQQE6/N53YRO6TVPAJ33VVxH2HbpHHiIFjBTgEFAz8KjzQqj3Q5nURFKa6oxafp0RYFuMcvzqMbVEdzn+/PBz8P/8wXIPOa8EovA19ON3k4FQI+GAkjFo+juaJd/O21m0JiFVFuxaxZCDx0tuFTRjUA5oKsWnpxTeB+pfgVV1ToDklkN4pksAuEIwtEYYum0KNE5/8fZ/iTHmM0CQCl25gROFZt9NgmXRL4XgW4C6Py/Ua+H2UDQlKQ4K4wmgjIEuBQLdwVAV44YfF32SyX+hO4BvKtK29KJggdEzv/KtWWEMW3QaRCLhJCMM0s8JWp3VUli0NuALO2rOT/YYDZ4UewdBLPRKVZbPOjF4xG0dzYhkuhBIuNDPOWH1piA2Z6DxWGE3qwcaMWlQQgWJBNpRIEuPyc4znlvB4BulAx0PugCw+sR4gVSyGlSdAqDRpNALN4vERM6LYkgEcSiQYSDPsnNomU51w4qkPv9IZhsTiQyQCAUQTKh9Hsq+mV807GEttTpjKxrHB/sj1SYs4hDMF7s7KnQHwigRyOIhENSnGGMicVG0FkBFwk0sg8zdoGHU2agc85OJFL0ptgxp/DQTPA5kWTcREK6LSM+OMcygoLqdqqKJaaB1vFarViZk7jFdYevx/7P9T8WjcuDh2Syynnw5nUw157vT9KCw2GEycQ+w70V+11asrlJALRZzaKaZ5/mZxCSGuN6aNWd5U4uJ5nd7K99fX5YrSZ5cD7jQZ+fj/NS9aBqHH30kahfX49PPvkUXd0B6SeVFQVoa/fLXsDjNcge1WKyoNBjQ2VlGWqHD8O2zZuxbdMWcYKhEp1xK75ABIkkiQ2K8xD34H19AdjsdpRXVaGrsxe9fT5xcuHazAJDa1uX9GGXm2Qzku0gbjbhcFwAdBIJeM10fFHIPSQxsY0UMJ3znp3Z4i47ojESZtJwWbWIR4Lo7+1GRVmp2NR1dfhQ4LUJgO6w2hR3hzTVqP0ScUNreo5nxckqJMqCoiKv9DWJcLHZhahBBwQCbyy4816yv3H+rCivkD5IZX9XFwkjQHllJSwkTmoNQqwjSTCdTaG1rQXBYABWuxnJVALpTAoVVeXQGXQSCcP5qLiiAseffSbi4RA2r14jTiJsM+7tGpqasG1bg+w9A8E44gmN7EG5tnCOU4k6JB2QIEUXDS37dk6DD1ZtkjbelQB0FuSoGmdxn8Vq9lMW9qhiOfTQQwXQYdsOtEzn9wQFuFckMEBAlEARnQSosKQSncVZgiFURKnFbl63modMIJX3jmeWioqKHUp1vi6fx2Ig5wy+LpW7fE9+FuYHs//x5yw8cm9AtSb3mXz+Dz/8IG3MortaqFTbXAVk+B782g2g/70FhP/+89V9FM9uvJ+qfS+BZPYXknR5P0l+GOi29t9/h/9/ninRWIGAjBX2PYIQgwYNkj767/TFeyxrLF3K8vneHJMqWUZ1IVCVthx/Qra2K04iBG/YNhzLqhPFQMeKXdW+fOA9HKiElbpEXnXLeY8qxG+//VbGAvsB24ltMmXKFLFRJpjF+pp67Xzdgc4Zu3JfUdcHjveBYDqvfyCAThU+77l6L/lckp04FqhA32uvvf6GWLIru1IMBNB5nfwaqK5X13neZ9r4c4199913pZ7F9mINktfHtY3AC8cOv6fFNgH0gw46SMbCQFv4XbkP/FefjdfHcaAC6Bs2bJC24P1nW6n7BJUwwv/z+ZwXqHgmoYBODWwPNS5BjYf5r977n/X7gfdcfU3ViUDdX6jXwnFOxwWSJjiv0X6bn599n/efn50P3nvOf+p+JJ5OST1LHEDzYXkDw00MdGlLKnb4fA9moD/x+ON4/bXXRKV/yRWXY+TYMflIJEUcxzoun8v3pSPk5i2b8fhjj+HF55/HQQcfjD+88CJcLqfUyL/9ZgXOO/t82X9fdtkluPji87Bk6VJccMG5cq8OOfQg3H///XIeoGjq8ccX4Y477pL98Vtvvoe6saPw1eK3cMHlF6ExFcVHX6/E0IphKHNY8JdnX8G999+F9e0b8fATD+KkI46EJhzHKYediO/X1uN4AdAvQqCvGRedcxG2bdmI++59ACeccCqi4SQWL14qWdlbtmzAjTddj3POPlvqKTfccItkoO+//1zcdOO1mDBlrICrXyx9H3fddjuag304/epLcPYZZ6Dxx3rce8dd+OizT3HIcUfhuptvwpiqoUj3+vH266/hhrtuh15vwXVXX48zzzoRH3+2BCedeBq8zuEC8h56xGyYTDls3LoFd/xuAT78YAVmzKzDG28/jVQuhnBAj0ISueNUSUPGOYFxqvyffPJJIUupaxxdSngfb7zxRmzevFmU5MzPFiKZgWd8JcKVX48++gSefPIp3H77bbI3V37OfPX1uOOOO2VvfO6552LQoCqkUqwRsw6g/w8B9I6uTjz99NNYtfI7XHbxJZg1cxacVMaHIxKH++OGBlx305047OgjcP01l8KgzaCntxUWkwEv/uFFPPP0H/HuO0sxbNgQuQeBcBYWO922qMvIoqm1FU6LS2ontD33B/tE6MX61vbtnSgoLEMqQWEKHTAheeU841vtBui1aYSjIZiNdmhyiviEZyy9XhGESTyoFmhubhNw2y5Ra8ocQrI763ydXb1SP7M47CLQMxn1sFvNUv1h/BbP4S679a9jjMIOIdYn4fVSIKGIQXR6kREKmYEuCxRkKS58Jvj6Q/RaUerpVhtcLubZA8FgTuoMRQUWcQFIJ6NIaXLwxSMSKdofC0psrplCAUYahiNwOV1SQw8n42DHyWn1iCQTMOTMyCVZj4SQ4p12q9Qo+PkYUSyOkLp8DUsKemqVS5EwUWDBGpFS99r9tbsFdrfAP9YCOwHooytdOU4+VD4G/H5EI1QeJVBZXo7iAi/C4QD6e/zo6fKjsMgOh51qJC7+ebAiD6CzSB6m2jqRlmK/gCoseCYSYt/IIrTTaYWdtqEs4DOgIq/MYNEvFA4jTPVyMg2TSStFLRatjjrqcMyevQdGDB+CaDSE1pYmfPH5Z9iyuR49Pe2YPGk8iouL0NvVJYtVOpkV+2wWQt0ur6JmooV1nlVElWBpSYmoZqiaUzIV4wiGfKisKMWE8WMwafI4VFeXw2TkwT8tCidK/jas34BPP/gckb4kNEkdilwFKHDbUOA2o8Bthc2sgVFLRhHV3LTFTYtSkPJyAmahIN9HBdCNkh2uZqCL6owTYF6BTgBdw9lyAICuKuQInu8A0DlZ5q1NWHSk6lTBBnKiPi8pK0Xt4BqYS0ugdzj+H3tvAmXpVdZ7/888n1PzXD13Op2eMnYImQiDkBBAFGQmF4kXjIqCOGAEnK96dfkhiKAXAa8IGGYRTEJCEszYIXQ66U7Sc3dV11x1TtWZ57t+zz5vuojkQ9FkxZjKOqu7U1XnvMN+937285/UrhSVm53V7Cms1udUQT3WbCnQaNmfBo4ZQMEi5QB0gF5yuE2eEw1puVrVdDar/tFxxbFgrTe1RAM+uyJfi8KuqUqpqtlTDkAv0jjvTmpshLw3X8fKGWWdA9CLAOjlilbIk+wA6OSnMI4YI4BmkWjEWNkABLgGjI+NmpKBRh2ARrlcV6HY1PBgXP19MSWiUdVKZVULJa0fW6fB3n6l4kkrJAGLZ2ZntZjLaqVU0PCaUQ2MDql3qFfZ5axmZmc0O3NKPZmMtm3ZDPtBw8NDuuSKKwzoZKHCMvmx/ft12403WqFD85lmLsByNBKzfFEARZTgAM8Li4t65JHHtLS8Yvm/uAVw7wvlurp6cQnoNZB5aiavhx+e0MtefrF2P2+XxtetM4XY5KlJ3X/fvVqanzOFMErQaqmoaDigZDxuQEh2MW/FyfMvPFsbN2zU6MiIqcwsszq/or0P7jPlFNmtKLkojgGbUJ5zPAA3bOqXFhc1Nj6ujZs2qh8bb0DZNjY8JzUNqJZbtqYA9wVgneKfwjmRSllxzQCMkCUbjZoVOCw97jF2OHyu5aeXy/ZZgPFcq42bN9sm++TJCQMdUa9j6YbNPcA5L4BSQEh+NpPpMgCdfFiUaDRrcLUYHhtWz0CPevocIA14Mj+f1SMHDurcs8/X617zOo2OjunkiRP61Cc/oWNHDyu/klUqhUo9oUw6YUUYhc/SwpJqZcAVFO49CgVj5r2znFsxdwEAu2JpReVKXus2DOm883foxS++TCOj/aaMNADG11atWtGePQ+YS8PKckkPP3RIx49NqQfQvKvLQHGa/tgcM7YtA71WsXsCgB6KRO3a0ZhHAbdh4yZt27ZDu59/sbl+3PiNf9alV7xQu84739iZNj9AOgmH5KNyC4U0cfyolrNLRgBZWJjX3u/ep1tuudVUxb3dKbWrBalaVG8mRRiwkae6KebaPs3PzKi/p09rx8bsmUhEAFAD5vjB/IlKG8CYsb96u4c60GzZgZTAJtVWIp0wooYjAgGer345xbipxlGhm0KjpUQyJX+QLGisypvmzsHmEgUoxSGkCQeun/4djsXAXCMdoeh2L7OM92PH66zn+QEKbizpZ6anDUjjmBlvHIMRSJjHfTT606bC5blhc4AjBorU/sE+m3eXFhaNTAKZAzDQNNodu1/+P+QGwC4ALcYXBbdZLGC63WzZM2JKdx/2zQlHSPH7VQOEt3Nztug4qQCeN2v8HSIVaHJAUdQ76YziXV1GmBpcu8YstbqHhuSLxRyAblEfodMAeif/2YX1NgxAV6Ws7NysFmamlVsijmNR+VxOucU5c2roSsYUtBwUjsNt0totAE+nv3SmGB3L1lrNjtkA9EDYXs1AWLW2z9aNmbl5y0GvojRECA+AZ+sNYz+mUrVq8wykBFOgQ1Cgqch52P1lzXKfiaoVYgvqWqIrIpG4A9ADTunv7rdTiHobCQf6Oyt+rKR5QSDE5YONO0SsXTu22zw7NXFS9959lzKppFm4E7PgmoZ+RcIOQK+WAgr6U4pF+jTQs0bJeI8dB6BmuVrU9MwJFSuLqjSyqjSW5QvXFE3IAPRQFAU62zQiNSANQBphU4klO/EHflOgrwbQUaH7UL+LZ881SQxAF2AtDT3U20XFYj7FIgCfkKByyi7Nm4OAi2uRWdEtZvNSICoFsM0PGSnKklx45ixOoa2+nj6r/7CNM6W1n2cgblnYZHGtcC8r2Js5NTVrJeuixYxUq+rr77f4nlw+7xwVjBjhc44VjEEU9m1cd3g+Iau4RpOnUCKzmqgFajKs6gG4qSuxL6PYyheWbR5FsQyDPplIG7EFEgz3HrU76x8bZJ5vPpN1iLHlKd+cawqq/qaKxby9N7XiwuKcG2exqNWzNnaCAbOiZ5ydnDjllHWQMmGeUmsABnZcOCA+Mn7tHrVa1kx7xSuvVnZpyWJVDh0+Ysz63p5uq6XJbXf52sxhAW1al9blL7lEr3/HO7X3X76jO2/6lvbte8RU2H19PTp0dNEii3p7AWz9lkGH00y6q1tja9bq8OETWl4uKNNDhhwRE37NzS3avEl9BSkCAgDjmzFthAOAxrYUJgc7FFIsHlcvpD61jcF/7Ngpu/fnnL1V69etUXd3Rotzszr46GPa9+BDeumLL9fwYK+pkokLgcQK8cqcIoJB23Mw3/fhRoX6vVjWwYMT6u7u0gsu3211hgH8yZRFlRw7dtyaFPw8YIOnbIToxVikUbVnz/12Xy+59DL1DQyZ4wbkzkK5qFarrvv23KvZuRmNjTnQHCLV2eftsvuy/5H9Onx00p6MF73kMm3fttXy6BeXsjaGIuGouWIQRfXlL39J0zPz8vlDWspiTYx6jH2Pe3aqjZaNddYvSMJwlL72Lw/aEvlMAtBp7PHCwp1ngBdgH4ovGn0Affw/56AAIcnFjPDMeCC6B4pTI5KhfujQIVPCXHDBBdY4drEIzq0DlTvKM5rnfFHn0TDcuHGj2Rd7gBPAG+OGn+NPwFaABfJhAfr5/wD2NJ7JCwZ4AlQHpOIYeb7ITAWo9dTp/H+e79UWwz/aRvq53/phV+AHAeg8n5AePAAd0OzZBqB7Nt4ekGrkavY6HQCdvQ+AsWfR/WwiD/BcMhdwn73oEv7OtXB7Qzf3eUpbzp1xApjA883z7ymwveuyGkB/JoOpnvrei54A/POsplmnGPPMTffff79dC8YBqkOu09lnn63Xv/71Nr/xTHjzJee+2qHgmXz+T7Rt515z7Nxr5mnPwh0XSebg1Y4jzM+rAXTGgeccspqQ8MPmnKf7+/8WAN1bJ48dO2YuL4CpHiGNZ4Mv/s018Kz9WQs9AJ3189kCoDMPMj9gH46imXX9yQB0D0Tn55kTPAAdssl/dwCd/T/7YHoEbNIQ8vzu7/yOvnDDF/TWt75V7/31X9XQ2Kj10tiHeNcSAN1z8sCN828++Tf6i7/4C6vvXve61+m6667T0lJWf/Xx/6O/+/Rn9JIXv0Tvfe97tHPnNt1084267rp32P3btHmDPvKRj+jMLWfqwIGDuuaat5nT48XPv1gf/cjHFfG19PW/+6Teet07lNy8Rh/62CfUH+9XpNbW7/7a+3TnnttUaJdPZ6AXKnrjK78fQH/kobv1oT/5fd1/7wG9/vVv1HXv/AXFYin9we//L33tH79iROrf+I1f1U+//W1KpzL6sz/7C/3Vxz+lXTt3621ve7s2b12n3t6EHtlzv/7oD/5AhxdndO2vvls/89NvVzOb18c/8lH98Z/+iTadvV3XvPNn9Nofe7kW9h/RR//yo/rqt7+lLVt36GMf/kuduXWNbr39G/qJV79BIwM79cEPfkCvfu2L1FJZM/Pzev/1/0u3fOt+Pe955+rzX/lL22PUKnElozhxAciW7foz1olE4hpjs84X/WvIo4Dh/P3jH/+4OSxwPyAM48DGfpV6gTmCGv1P/vRPdd655+otb3mL7YEA4P/hH/7B1hUcGnCOIr8blLnVXK1A//9OW7h3FOjs877y5a/oN65/n176opfoD37/D+x4iebKZVf015/4jD735W/qt373d3T1VS+gG2ak/GOHD+m9736vxkbX6S8/+gmtrNQsptYkSIG26m32bVX1ZFJams9qqL/H9s6nZiesl9LV1WsE/UpNSscTWl5pqt30Kd2N+ERaLrKfylrfJBbpVjQcN/dOrgXXwVtXuIYJBB2hoCYmppQgRg3SMvlhlqvoV4kseD/xY0nDM9ir0QGiRwBOQS+TfZ31+xAS+p3THrgYe8JqvaKWKgoG6fNErU8HOZ/eBIIo1jfei/MrFADZyzaXd3cHbO+cWyJeNaJWrSxfPKJ8o2rEiOVqXolIzFx/w3RjiDii/0b0b7UoRYgh5X0jQtJE75Jnfn6+YJnnPT0xE4e4lEyTIzynQH+6C4DnPu+/2RV4AoC+Y11vGxUq1tMz07Naya0YS+0nXvVyveDy52vq1IT23Pc93XrLPVq3pkc93VhFuDw6W5xNZYcCvWEKdAPQDUDAWgMAvWz2zs1aQ5kMObxxs9XEutMfCllzj1xmMjhzNF9rdSVTcbNTpDh41auu1kUXXag1Y8MGdB09ekjf/MY/amZ60gDuyy67RAN9fXpo3z4tzi5qJZfX0mLWQPrhoRFrqtCUnTg5oRXAy3pDvR0LQJq9sLPCIZ/KlYLGx0ZOA+jrRs1CuVouqFLK26K4/6H9uvXGW9XM07aOarh3QJlERPEozfyaosGW4mEZwIDNLZMiSr9Wva1ivvI4gN5sOgU6SkAPQG8z+xqADmDSULXdFP8P4Jo/HdHMZb2a+gcwBKm3p6VDgY49aJzGqPv5ru4uDY8Ma92GdQoO9MufSEilopbnZjU/Nans/ILKKwBndVMf+hpN+QGQbGkAnUJ5xZrSVptsz45FcLndUrZS0fDadcr0DaodCmthaVnTswvKLaxoOZtXfrmg7EJWK0tZA9B7MnGNDHQ5vAiAhYzbBotTU+VqXcVKXQVTIDZMgY56xyx/fQGVyaoPuxxMs0eOhK3BSjFOkYFKsFqpGROShSqdCDJA5cfiyBfQutE1pkBvk0MM4NZomtIIsIKsbGxVWoGW/JGgKZJqddQpLbPwHejpViTgN5X4S3/iJ5UC/CsCNPj16CMHdPM3vmnPAptHNsSgeqiKUaJThNBcB0Cm4Xr02HGtmHU8p0EISkBtwCxYdTDj0l2maJqYWtLzLjpbm87coGQ6YzZJkxOTWpgjy7Zqednl/IoatYqi4aAyyYTikYimJqbN5nX3ebs0Mjxsdu7Y29MIpzmOdXpuedlugOUmY5ON2pMxxPH4fQZyLOeWNbZm3GyANm8+w4B9yBz79j6o48ewIIb16rKdeT8a8JwzuaEoFLm+o2NjWrd+vYEDMPZQvxPfQMQDYCGNFvvdZsOyWLfv2Ck2mDRXiSFAcU4WKMAhjLuDh46ZEm50fFg/9tIf09p1621+2fvgg9r34D498uijGhsf0bnnn6NNW9ZrcLjf7OmXFpZ14vik9tz3gHbtOEc/9ZrXm80UFkKf/9xntf/hfVpYnNXaNaPmQLFu7ZgVP7nssvY+8KBKhaqikaR2bD9HiRiWTCUdOnhYU6fIbEXBCCGmqsGhLm3bcYYuf8HztWHjuAaHcFtg4+JslScnpzU7u6Clxbxuvul23X//g6a6gwhAljskAMChVJIceZAZAKVGx90cZZuz2IW5mCG/tq9f23bsMFXboYOHtPOcc7R+02ZnJ1xHbdmw8RUIhxWJxUxpvryc05oN65XNZfXoI/utyZ1dWlAs7FchO6dGcVmb1o0rhVoZNWWjrsLyik4dP6n1a9Zo6xln2DNVL1dUWikoEY0ZeGb5O6GIUzC6aHCbQWBSumY7oF/b1osAim+/U3CbAv1x26EOGs4c1wHX+XkHVIddtEHTAehmAw/qx3sTK2GOBS2nTu+4czjeEQA+oCHW6hC+XMYxADlMVg6WtcuUUaWSjUdcFShuGbOMUQppc00JhezaAyZCnuC4UMFGwn4NDg0oEoto8uSkPRNBwETmyo4iv1Kpuv8fihiTfmBg0IBGwDxmW4+tns8DDBK7ELR7DNDO38kyyxcL9hybxTFAY+dlpgl+v/zBkGKpjGIZXl1KDwwYgL7z/POVGRiUL8Ja41S/Ab+zt2cdR1VsZTnvh8U7KopKRbn5OS1OT2l5aUHZhTktzc2qsLKoVq2i7lRcppVGCQzRy+4lJDnmVwdwW6xFE3IaY7GzTmGnHAir2varpoAaCujk5KTmFpdUqjfM5QTgvEpdARAViZq9uzmQYOFvQnkH+Noy0slANwU6wGY4bK4bNGNNgY5jgAHonRdz3OMKdFf38XumQGcoAcr7/Rrs77W59YH779OFF56vK698qaqFFe3f9z194+v/qKGBfmVSKc3Pz9q4xtIrEkmq3QypXGgr5E8pHutTf/eY0instXBQCKhSLWl69qRWivMqVZdUaazIH64rYgB6RKFowMhqZg5grHMyslieG1YrsVlqAqA3OxnoAqTFNhwLXNjFjCXU6g0D0Mk7B0Cv1pYVDNQVDDD+sWAvqVIudFT2TnUPsJrNFVVrBuULQn5KuhgC+WxdY7xCfBroQynstxgUrhWqcJ5xyHtsdnmWjNzXaliTlO9b/jlAaL1uY5rxivNAEOUFtuEK2PPB5ljtgDUNcCThfAHWXVORvDGXkcoAyOUWTXlOgYXNOkA6Cv9Wu2EbXdZfxjYEE96XOgaiVtNiD1CKW0aMrb00tz1LWcBciDrpNM8e5L2aEWXIQKMhwDxCDQbpknkMMB0HEeoUAHSuA7nexORAPujt6THCntn8G8EIsgwM+ZABRzQGAc1xdoFEag0uSCQNHDiIs6AMC9i59PdEtG7DmLade64WTk1p8thxTU5MGzzPmrmcr6uK9b2f58cRLrCvxzI/3dWlw4eOa6VQtEgfAHSeC7LbuRQcdz6/YvUF7gFmjefz2XGZGjgWs+cKsuqunTvtmZmbm9F99z1gv/uSF1+u7WfvVLo7rbu//W3df+939fC+x3TdL7xNO3ds0aFH9mtmasrIefVK1ezyqFlqFeIf2krEYs6CvVTWoUMn7Lq98IqL3XhqtdWVTlssDgQ71DfMo6gtjMhXJ66AfQkNlpIO7H/U5rkLdu9WprtP/lBEy4zfMgr9su655y7Nzs5ofM2YRQLgCLDznJ2qN2va99A+zc0v2XS4ccMaq5899xveE3JkV0+vORfcfNPNjpBYxuUBoo9z2aCBw5guYc/Iz3f1KhJPGID+pdvuf8YB6N/85jfNWhgVugdsAOwAStOMQ8VN7U2N6ykHVyuuPMU6jVUyGMlRB0THrhK1lWdBy+/zMzQBUWFS63H/2KMBFgC2n3XWWfb/vGx4fo73oknI8+LlxPM+KM15D8AWgH4AGEiYN9xwgzXYNm/ebE1h6lg+g8/3rN09W+inQ9G6GgD0ug1PBoQ9k8Gif2+nZLWFO+flKS49AB0nCZ5jGpvPJgt371y9+07tyBoGgM7z4QHoEDwYs4zB/yoq4x82Bpg3eHapnQGGudc8z0a06zgNeNfHOS+5rHQAA9ZCyDRcE8/1wvuZH/bc/LDjejq+75FGPSDZueY5C3bIQLhoAKAzzw4ODlrdwXzF3g8LdzKKt23bZtfAIyh5ILRHPHg65qt/77XyyGDemsAxevOrB3QADmFdzNoAkLR6HeFn+Tdz9I//+I+bAp29vwca/yDF77/3GJ+qn189t3sZ6J4C3fueN8aPHDnyfQA6Naf1jDpEA2pbD0An3gHyF+sva68XafBUncfT9b4egP61r33NAHSuiUdqWz2OVs+J1HSMDWoJFPnnn4/TnotrWU3qe7rIJU+PAp24oVUKdOsZdoSlPur1gCplnHrY10R1anJK11//G/r7z3xGb3/72/WeX/1lja9b45zsaBcgqmi1rH5l788YxZFp7969+uhHPqKvfvWrdk0dedmnVQ0AACAASURBVJG4Qp82bdyq37z+er3lrT9lDl733rtH1/7Pn9aRo4dtuHA89DlQ7FLfQhT/yIc/ote//jUq5grKtBvqGRlSFkVW269YKCVfpS5fq65kLKZcNaePfOzDet2rX61WsaI3vOp1+u6DD+uN7/p5vfPdP6eRwbR+5qffpFu/dYdy2ZIy6R5z/sKlinMm4eFd7/o5vf3an9boyJj+799+Vn/4R3+q40dPGZH11a99la77uWs1deSY/uJDH9LxxRm941ferZ95+7VK+kN65KGH9Yd/+Ef64j99Ve1IWIFyTckmrmM+jWzaoPd/8Ld15Utepnq9pJtv+ap+5md+QRvW7tS73vWLeuObX6VgpG1umu/5pffp5m/dbb2Cv7/hY4rGECiw//QLHBdRIjUOa+IrX/lKXXHFFebOxHzBs/1nf/Zn+vSnP219NL7H/M86OjQ8Yvt6REtveP0btH7jBus/QXr40Ic+ZISSl191lY4eO6bPfubvdelll+mXf/k9HYcmsAJ6M/RmcZRbsc95eH8nA333bnMIxq4c8dE/fu0f9Qe/+3vavm2brvvZ62yfdtu3b9cdd+7RNdf+nH7pPb+oUKhp7sBjg33CReRNb3yDrrnm7bruZ39JtUZbiVRYRZLifFI4JpVrVaVY/+pSaWXFVNyJJCQhYtPIFgcAjproMRYPq1Sy0C3F4riZ17S8vKSuTNqizfhZ3hgxGQryUCRkv8e+nH4zYpRIhP4D5xuwvjJ7X34uGAmpiA17jYhK4uOcqCOTTndwDvpVTjRFL8mJmJq2rzU3RWL1hBgBF8mI6OfRL0c0hJAAwUWhwHtCwo+KU15cwF2mpDVreg3sriGYaVeVzKQt/7yEY169Zs8BfbJAvaVYOGzuD/TR6ZGUWzXrhZmwoB6RmkED++Nx+srS0mLB+mKpZMRcJN2a6ynP3Z/uZR7FztnwR1KgP3WqdaYG92V2mI8vQ62n7iOfrqXuuc95Vl6BJwDo29f1tynOsLQlw3AFG8hKXb/yy9fprW9+jY4fPaKv/9PN+vSn/0HrxnvU0xWzbGwWd1SpNIxo+tPkRemDmpxmvqkw/CzyJWuS1asNxeMBJRJhy2s0lRjWkwMDBr6TywyoWWVRwY4jhRo0rR976Yt1/nnnanRs2OxkHznwkD7393+nWrWss8/erpe99CWmRrnjttt07PBxzU7PaWF+wSY3ivAN6zcqGo3rwMMHbKEA9CK/mMJ1ZmZe/f3YhmHVUdPaNWPatWu7zj5nu8bXjyuUiqmUW1Qxu2B2KA/ve0i33PgtBathJfwJ9WW6FQ605WtVVC1lFQm2zMZ9oKdL3emUKW38LZ/Z7ZYKdRXysC/LajZp5Icss9YD0JmpAc/9oYCqAOithrXBbSKxLr9nhOz8f025CQJi4CdAESxWJlcaoyi7fDaxD40MWSEV6OmVLxZVq1BQHnBkZkorqGbyBTWxMgE4McW8A9BZ/Jl7TYHGJAfwRd5OPK5WOKxaIKDxDZvUNzqmcDKtmblFHTs+oSOHjmnm1JxySysqrRRVyhcMhOtORTXUT46L09jxnrUmtustVWhy86o1VK43DVTH1h5lD7YjhXLZFIg0362wxiLZsk9QqgG8kclcU61cVDwasKKlVioqEY6qN53RcP+QQr6AlpeytgCx+FE8xiCO9Hbp5PQpzWUXlK8UFI6QIx9VOpMy2xkfAG86pTO3b9fLXvdTyrDpX85aUxwLpO985zudnDcAhqKtA9hHM+awqx0bX2sLNha5J05OGiAEUMQxGLgZj6uIZUy9riiVA/ZnrbaGsbTsyqjeamlqesosuMlnIU/GVIOthi32WLekseINhzQ1cUqpeMxUU4CbpgoMAZY5F4ayAQWtjgK4bcBUIV804JaiFMcICm3AdgDwLWdu0TnnnKv+oWEFY1Hdeft3dOjgQbfcmYqgrqmZaVMvsvDTxOfekHO+fcd2Pe+ii5RddHmHU2RoZ3OWwcoiTkN7YWnRgEzyWbdv36nDh49Yg2lsfEx9/b0GLnNMs/NZ3XnXA0qnY9qxY7Pe/Na3avv2HVbM3HnXXbrjO9+x+7Bx83q9+CUv1Dnn79TI2JCpjCdPTuvgY0d0373f1fazduonXvUaA6P5nG/809d19913mqvFjp1btWP7Wdp21pnWvGEO+eY3blQxX1ZXV7+u/LGrlU522/vdc88ePXLgEVPXo1IMh32KJYJau35U51+wS2dt26TRsUFTSAIiQyZiniwWKpqeWtCXvsjm8S71Dw6b0hjyQTaXc+q/TEqRaMjAWe4DLE1ybQGzAJV6e/rt2gO0jZjtacoKIyIwaPQDOnMvGd8o9smUJ2t+dm7OXAhwpFjJ53Vi4oQDbhvMzUUtzUyoWshq59bNZlcdg2m5sqzF2VkdO3RYm9avtzyi3MKCsnMLWpqb18jgoPp7+xSPMNYiZtULGuMMMFyum2v4AD61rKg1gN9AqNN55U4F7DfVXmeqc/OOOnnpuGCQ79us23kDx1rkcyhowCK/ZLpbs18HwAMoJJPb5ec9roZusHlz86WpH/gMs1h3dvEWDwEAHYtr4uSk5ucXrEBm+qOAH+wftAYHdmkA6Che+Zyh4QGbjw4+dsiufTgaMaYq95V53Sleq7apQ4GLAwIAJAC6ZwnPGkqmEqp8A+t7+5RMpwxkzOVXtLSStfvF3EwUBYBaoO2Xv+2syQNYl6cyiqZ5pZUeHNTg2rXaft55yvQPGPmJtQZ4G2DWs4MP8rv8P5YS7JI7Nu7L83NammaNWNDC7LQ5lpQLOfmaNQegc//qFYVZa3ywh53LDGC6URM6zQ0HgDkWvNkY+4PKV1tqBcLyRxM6cvyYxX/gQNJi0AdCRmjiz1A0buxhCDeQEhhZHoBOlICdDYp0uy5t24BiI+4A9Ji5AADCunEIccOtF27VdJW78dY6ZAsjWdTr6u/tVqNW1r7vfVeXveBSverHX6mFUye174H79a2b/lmDfX1KJxOWuc39gwAD4NyqB5TPVRUKpBSPdquna0RdGcD2HgNhy5WiZuYmtVJcUKmypGozL3+ooUjCr3gqqmAUVxIAdGfj7gHo5MIHcSMIYlv4/RbuEjnkgMqAsx0AvU0GekPRKBsmrLgX1WwWpFbFbNz9vobdJ6zqUfCTwwX5MZ+vqlKDSeAAdK6huTEUi+agkl3KOXWUUKxnjTyDKrlcLhrYCoGB+Ybag2cQezOY4SiVG4wrs/H327xUrkKKi1h+N88JayRuGj5hZQno2GXXFsAbEouz664agEuG+PQMBKaK/AFcSRzxDVAd8mUm7ZxQsCKHEEq0CudhRDCuEdw8c0kKmvsKzW2a3owbsuSw907zHrGIAtRkQZ8RIGLxiAH0EOyYAyiRMl1dCgVd9BBELxolQwODeuzQQVNWn3HGFqsVaAIyPlkPAKwhYODeQjPZAOR43Oob1l+Inha24Pebuwfnh9sJueI4PrCO4xzD+odtvCn5A0FzfAGkZf11Nbh7Zmxc+Hw6eXLK3HC6enut8WVzD9b8ppQLqlTIG+EVy3pICBAkKliM+n0WB8SzhZr3BVdcbs/68ePHdNdd/2KNhpdfdaV27D5P0VRCX/zUJ3XfnXt07NiMfv0Dv6SLLjpHJw8+puNHj+rkiZPWnCFnjzWG+cdcSiyewVnsT05OWe1/3rln27rBPcOphVplbm7exlc6mbL6/nGAhdgSs8VlHCzbmju+Zq3C0bi5KUAmIMtuJb+svXsfMBcW5m3j1PilTVs22hh69BBKeRwv/EbGMdtLiEWd+AL2LH19A9a4oIkE8Zf7zvU263bLPCfKRMoXSwpHE+rtHVQ8lbZ7c8Mt97iGRif71gOKb7311sfBYc4LsOnp+vJADcAuwB2a2jyPABk0/AB3GNfcG54rnhvv+F0j1ZEEqX9RllOL7dmzxxq5gOIoxPkZq4OzWbNvve++++z+eSAbwBGZjzQQeR/s8TkWgH3Ac1Q5KM4hWXJMHAN2lzSAcaaisQ6Qzs9+/vOft+MBOH/zm9+snTt3GmDlKUP53R+UV/tUXG/vOj0RRH9invPqn3u2gKneOPeADdtbdJTJjDXqbF7M9d71eSYChD/KuPBIkZwz9ZzZ7ObzNoa5BuQ94+wAgYCf4byfDVnoHoDOc83fOWdvrHtqc8+ZwHOzYF7hGrH+cl2oMXgB6HgKbo9Y8kx/NjxQz1PYQwzgC/IEZB9ycFnzt27danMf/49rtGXLFl111VWmRAdAWR2X4Y0Lq/877h8/yph8qn7HnKGaxGO5eCpvnvVAUK4FziRf+tKXbL6GSMA6wu/Rh/PU16x5r3jFK2zd4dnwQONnMoDuzXGe+wD/tp6L7U9O57dzntx31nnWv9W/510vrol33yEXYcV99dVX2/r2bAPQUcwCoLMOeOe/2qrau55cR8YVawSkApS61Ak8V3xvNRHu6Zo/nw4AHfciegJP9oWTE70C6n/2B/TOyMD+8pe/rDe86Q1676+/R2s3jBuYiWuejUWcvdqdfoxlqLeVjMUtRukLN3xRf/6hD+nRxx41IcQlF1+uD3/4oxblmExGVCrXdeDAw3rRS15k/aTf+f3fN6LU9e/7dUUyafX29eozn/mMLjjvPJWJ3gM8bQc1M31KZ2zfrqbPr6G+Qa0dG9dvv/8D+sVf+kWdnDqp3/zA9XrnO95p/aQPvO839Y0bb9LVr361fvv3PqiuTMqI+W9605t18823mBvmrl1n6xd/8Zf0rW/dpE//7ae1e/f5+uBv/ZZ2X3ChCVs+/vG/0g03fNH6jTvO3qnrf/M3TOULeHx88qSu/dl36pprrlGrVldPd7f1Zv7+85/Vr/3ar6mQy1kP66orr9SHPvIRdXUjnmL/uqLPfe4z+sM//N8mprn+N67Xa1/3aiPeMq+9+93v1R2336U3v/mN+vlfeIdhFbWaz9Yz3Cl5fgHPmd8+/OEPG1nhc3//eft3vVoz1fknPvE3JpJCGOco9FIqnbH92vrNm/Sed79bP/GTrzZ3slNTM7r9tjvs/B/47ne1afNmveYnf1JXXnmVNm5cb70oiOfsyYma48+52Vl97GMfs+N945vepPPOP9fqcvY6JtIo5HXXnXfr05/6lG686SbDg154xYv0kz/5U7r6la9S289cXVUiwd57zur7v/7rv9b1v/kBXXDBbtdT6WhgPPCTfwfaUsScbV2/Rj4UHx7QSzwfHHjcT8Eb6MmdBlE7w9ZI8ghmjIexikTi8glOk0qe7N9P/hS5X3/8q+0U3k/EbsEriJ3811+nj9Ud2Oqv098zUQn7PWuyGTflX/24E4XgJsyG1I0A3tJdS7/8Ld4v0Il0+AFn9ITj4/NcWKH7cvfmB53Dk04xq77hXZX/IKrtXaPOsYJfnH7H7wfQbbSY2rJz8G4C+7cc7HM/89wVeAqvwBMA9A1DaRuV2NoODgwaawcFyAsvf56e/7xzVCrm9dijj2nPffcrmUCdhyoIZaCjxAGU0xBEMcwEiwqQxigKcJp61UrJmtJMoFhkUFR3dbsFt6e3R8VyRdnlZc3Nz5v6nMcoEg1b8zWRjOvyyy7VJZdfoudfcok18A88uFd//ucfVTwa0ute9wqdvXOHHc/XvvIVTZyYtIZpbmnZiguKrM2bt5i6nnNAgYlaxS0sDZUrJQ3096inhwZPy1SoO3Zs1dad2zS4dlT+RFTV7IJq2XkDZh7Zf0C33/JtJZVSqBFQrVhSpbSsejWvWFjq60pobKRPiWhIMbI4feRbRBUORFUsALyUtbJcVqNFux/wx4EaAEtt8hNRbIYCqrcB0MkCb3TAIuw7vGIc4Nwkfh2zVyfENNAbi5GIa2CjfO3qymhgsN/A0Ag2isGgqvll5RYXLf+cbPJGpWaqc8tqr6FubBmgQvPU7I8NIkKpHVaAZjcqdorXUERD69ape3BYgURSk1OzOnjwiB49cEizU+TmllUukAVT1OLcogZ7k9q0vl+tZl3NVsOpzxsOLK/UWx0AHRAdW5emKuQDReI2lsikBEAhI9yadyi0DPB1GcbWOLWc1ZzSibBi2OCXSkoBYmNpHI4KKR9A/lD/oNKplOYW5pUvFUXWkD8aUl0NrZTzisTC1qBnL4iVC3bpa8dGdMamjdbEGxwatM88sPcBTZw8YYy8U6emDXAtlkqWVYoijcIHosiG9ZsMJEWh9OC+/WZZjqsA1p7cf7JuAcnrZnEctCzT0bFxTU5PuazSeEyFYsFAjHg0onq1otzSorqSKH+DqlfKCsH48/vUqNbU39ujbWdu6Sh7ZdYyZiGGarhIJnvRijlsRZ3CNWSA6vzCvJEvPGsxGo7r12/QrnPPUx8W0OGIbrv5ZstetWZqrW6qxBMnT1rDmkJsw6aNpvzDihb1OYzhublZA0YAQOfmF7WwmDOQcbmQN8Uv4CnA8NDIsCYmZpVdWtEFu882FmBuJWtZMyhz77nve8p0JbR16yZd9fKrTBkP0Hn4yBF9b+9e3XTzzRoeGdTzL7lQ55y3XaNjQ6aiO3jwqB575IhOHD+l7Wft0stedrUpuWH93/Uv39HNN9+oRw48rHPO2aktWzZp/fq1FvHAOd10402qlpsa6BvWVVe+UtFwQo8eOKz7739AB/Y/ovm5WZuj+vq75AvUNTDYo61nbda27WdocLhPi0vzKhSLqtXrGhgYUrFY1b59j+re+x7QsWMTWrduo9k05/Pu+kB8gbyBmtKe7zbPYkBBHyxfLJKCpl42a91a1UCNTHeX+vqc3R1gVG9/n11XizYAMA4ELI83t5xToYSVM0rFZYsw2Lhxg+X5zs2eUr20LH+zrHQ8rFg4pDDACjlB+RUdP3xYG8bHddbmzUa44ZnoTqeRSVpRaznKoYjCgbARe1gQmKMCluMMqOdcH5jnsAr2mmKWe24kIFe0mklRp6Lidzh/o9tgB26vpv0bMAjniGAUe3uX8w4S2kRIbQp0rJg6hbrPASvkLEMqoJK0bHOzl3aABwBJ2Sw2V2zTxLPBZuzUqSnNzy8a2YXN0PDQsDU/yeGlqCZniQ0FQAzA2EP7HjalKY0QCDQOpPKb8wLzgVl9Y+MeixuTms/GpYJ/c/8AvmB6U+jyTABGAqgWygUVyyU7XgA1NoTMaZFARAEfwLB7BeMJhRIpy0DPDA7a/LztvPOU7utXOxjucGiBo4Kd3PS2AVhBMviYVJttcyFRtaaV+VllZ6YNQCf7fOrEUVWLeQXaDXWn48Yix5IqQl44G4xmzazyAdbME6ADoLv8+ZZropKf7QtpMV9RIJpUurdfR44f1+TUjBZyK6pBspBPxVpNPhT1yZRZglFIU2c4MpcbXw5Ab9vnGIgOjIz1dixu9ypm199ldwMUehbujlF8ejNx2qlAyi4tavLEcfl9LQX8KMmlNeMjluN8/Mhh1coFZVIxFZZzBizihAKxgs8Kh2E2S9n5IgEWCgdTSiV7DTxPpboNqC+WCpqemVCzXZYCdVWbBQUibcVTISUzCUUSEAwA9KgFggbK4TDBOgnK10JR3fIs3MNqt1GghyUfKnQA9IDdA4g7AL1YuLdakBpXpHZFPh8W09wfyA51i5bATYHsrWIRm/WmonFIOCHlCxUDLnmGeVY863RcTWi8sF4QQZG0JkHZnntqSEBd/g7Iy/wLiQkmNjePddOaQpCKOrEUHrGEe2SzgFnUQ3qBDIPjAs9Cwu49wBr1DURBwE5A3mg05FjibRxRqlY7Qsri86mJeF6IZ2DYwPY3BXodco3f3DBwOULNagB6KtGZr4gfwCLeMdyZ4wNBn5ayCzY/Ew2SzS7Y91gnUe9j3421Oc8tzzI2pcwnNMOJ6KCeLZfKdi1T6bTLvm23dfwEedwrHRv5tuo1Yk6wi6O2IR8x6CItABn8sNSDSiUSRkJgTmUtRaXAXIE7Bw01MtGom7BdR81vLlEQFmuQlsCTnfKcz+F7zvIOxbnbB4QDpDgwJgA/iK5IWB0JIMKcvGXLZhWLBZ04fky53JLi8ajOPGOLNp6x0a7Vnbd/W1OTp1QtV209Hhjo0eTJk0rEIbfENTczZ98LyG9uH8xBKCvshXKAWIS2szVlTPAzvd09RnTCccgUq4KYhFV/yuorrO9cVERb69ettzUP2/Vyram2L6i+gX5zFliYn9PC4rxl6zHkGJuM32Q6rma7YSReXEwsb7u3p9PkJwbBrWmmkIgR/ySdmpoycg9zAOOanwEkNy5So2XRFOFIXH19Q0qkM2o0289IAB1AA+tzricABxnmgFrUu5dddpmBGZ46iT+fCKB7oA6/z7i//fbbDSC/9tprDUCn+U2T3MtHBhgHCOd55LMA3VGe87MXX3yx1QOQLvk5jo1jQa3Le/L+NNF5L46VF++DdSVgLE1dVJ58Hg4FNEt37dr1OIDOe3P8q0G8p3C3/TjRYDWA/oPU1s9GAP3JSBbcI140cLlnHojMz3Nvni4l4VN533lvxqjL4wx3CGIrBqADprEu8Fw5B5K61XaeZfVTfVxP5fuzRrNO8PwCELO2PRFA95wJPIItACvrD/M6ALoHontKXu/nrU8V6EQvPZUn8R94bw/U45w4b+49fwKSQ9rG7QNHDeYmrg1EIa4ZADouGthTQyxiTHikitWg+TPx2fDUrR6A6Tl9eAA68/eJEyf0hS98weZ07NzZI3mEGifgIU82anM7ADrXx1Pve/uHZ+K5W3+/A+R6x7l6ffTuHc88axcW7ijxV6vTPdB8NYDOGECBDqGAefLZBKBDJvnc5z5nRDvmChfV5sgh3trI//Oee+YBagisriEUUCOwJ+DLW8f53adr/nz6APQnB4yYM6L0P0IodyGhuF4LbpfskSKJoBqqGvDngeYegA6gHsR5jt5zvWFCmzY9kGLZwFdqfsiq7CkyXSnbY0zPLOj4iWO65m3/w3oS7//Ab+pNb3mTDh87ruHREU3Pzmrzhg3mnFaqlZQOxxUCIqgDmroez9LiskU8sSdE1MIeyCOaeXOldw9brYbtJbx+JHtK5lC+qPeoHyARmytp27mU8X3Gg8UQxePmEkVzHFEeIh8A664uRFyuH8V14k9+n+eT75XKFdun8fflpZzFkvV091jPmb0y8zL1vnMhq1nUJC6b9H3c+0P89rueU7OmWDxqMaHpeFpHjh6x8zl71zn61Cc/Zc93MpE0Ic5KLmdAezyRdK4BNrHIMIDsyor1aunP8rywX0smYtZ/5Xg533QqYXtF4vzoN3Je9PCrpYqdA/t0MsfZ0xJdRZQtPSiO1Zt3Vj+H3trM/aE3yVc0Flal2jAhzsf/6v/oW7fcqm/e+M92vB42aqBvB/NkfAGgh3FVNMc3byw48clpGLhD8iaGrs3LIfE2+nk/Az880P0/sDj/t/3V1Wr0HxWE5h45gtx/zpeLC3bt3k4P2CNImBxmFYD+n/OBz73Lc1fgP+EKPAFAXz+YsamKiZRGMY3L48cmNDrcr/GRfhvc5BTOzUz/K5s1M9zArqntMxCQBh1NJDICUdvRtKapaRno2FFiEU5DLh03e3HUfsuFgoGKFFWA7zxKMOpYeFABXXzxRbr0skt1+RWXK7c4rwcfuF+f/MSnlUxE9drXXK2zztxiAPpN/3yjcks5U7pjr0y+C2rz8fE1yqS7TPUCYA6A3kBxaPbLFQ0N9RuIjsJow4Y12rVrm9ZtWq+ewT75sPTO51TP0zhs6tjhw9pzz31KKqFWsa65UzQJV+RrV9XXk1Rfd0r9PUlTQIfJ2kMp7Q8r0A6qVKyrVMQeBxticOpOQxwVKNOFAehIMaUqVsXNmuosXhTnxtRxdsRmCW1Fu7PI5d7R9MTSBzUYRZWDvdumou7r6zU7bwBoFHYr2aVOLnXegRDNttp1lE1NwoQdmEJT1ee3RdaYoADykagB6CLXJZFQKJlRrLtL4VRavmjcFVjHJ3RqYkbzs4tGYqgWqyqurALQ1zGeXGEMcaBUwbq9plK1rpY/RNCmlnJ5rZD9WW8oSg5wLKFKrW450NiQosjk/MnmpHhi003zb3FhTovzs+rrTiiTCNt4iwXDSkDkYKI28ltLoyOj6spgiz6vuaUFy0GPpBLyRQKqtWqmOsPWE0YeWkWU3Wdt2axN69ZqfHBQPQMDCsbCenDPfZo6NWmqpmw2ZyA0VkbhYETRSNSsZrBhPnPLWWZTWyiWtO+hAxZTgCV/PJkyVSHXgcY3JUo0mTQl8YaNG/XYoUOaW1ww0oNZj1Yr6uvqNgCdfPZMImaZvw2ABLLBuSqtlsUTbFq/zpG1VuWnWSFUa1gDGts4Cj+Oj6IP61gyQWkMe81FNnBsYrfvOlsJGJTlsu69626dmpiwwpeifWFxyd7LwMFAwBrXqXTKbFYhArgmgVOnY0NDQzm3nNcKrgTFkkrlklO+B/wGKiyvFFWrtbRz51Yb5zNz08qkXcTDo48dVjIVM5eIc88/VwODTn1GdjjW+Hv27NXmM9bpihddrG07z9DAYK+BmgcefkyPPnJYM1MLOvPMHXrhFS9RJuMU5t+543bdeuvNOnjwUV24+zxjbw4PD2rD+nUGuvzTP31TuWxe8WhaFz3vUoUCUR09MqHHHjto55hfXjFApas7pWg8oIGBLq3fuEbpTBwBrXIrOVPE0Vzv7uk3Fu+jjx7VyYlp5fNlA9ABNLiOgKYwWnHeaFNctjC49juVcdMv0hpgBmfSGdssAKhyDwHM2VhyPZm7IXhwXSGIoGqnFkUlCai+bKpJnykfseHfsGGD4rGI5man5GuUFA40FIsEzJYb0lOg1Va1VNT8zLTGBge1ed1aJaMxpdi4xGNqAALXmwZcRoIhhXiGKZQd/u8sti3/3KnAAT9NwRbAiroTQ4GTxuPVsvt5t3dwfEmjCZniHlcKlLXOstzHtcqkle7O2NjjOfGFAq72xlK8VkUGbRsGp16tWTyBUyQDTDmHFM/Sm2uFgpx5BhDw5AnG5gAAIABJREFUyJGjdk1xMoEYw4YIRTMbTtYVALZEMqbh4T719vVY1v2BA4+6OSDsYhP4XdYwAHTmA64JmxRALjZBgOlEPJjSBsumInbEEIxaLhsalwccArgf2HGRjY4lcDJtr2QUwC9kQCcKyWAsaSA6LiGZoSFToG/cvl2p3n75wlFgU7nkNPLkXRSII0r45G9C6fIZmYp7mp06pYXJE7bmLs5Na35qQnVsvw1AT5j6nH/HQ34D0FuNqqmZLQPd/g2gSTa6s2/nfIws1A5opdKyuT6azOjE5ClNzc5rMbesahPjcZ/N/W0aypEYaIe5cpga2RwDYOk6G3cjWxhi5T6XcRiPQmBKGoHBLNxR2ZpFqmu8OkME59ve+cM5eqht8/nD+/ba8ceiIQ30dSudIK/Zr/zKslLxqDasG7U5cHFuzgBiPgfnEGy2K+WmlrMls3IP+KKKhjmOpGIxAD+yzMuWmx6O+hSJ+9VQTeCbNDsyPWlFE1E1sFxDyR2JGCubHGsAdEsrN5v2oBoNAMeAgiGaSGFTpQdD2KGh5MaSm7oA23saUxXVGwDI2KND2qhZjhlp6zQEINGRb1+tQDyBbAPQ6Fc2V7J6jeeRZ5ZnCrcGIiZoZtD8TZMFH405i1YccLAN71j1Ul9Rr3jqVDMPM3wcJ4KgAbylSsUaADhP8DxY47FFJqpzN3GAqMyem3vIc2xuFRZR41Th1IrGEDciTstIhPwSRDGA2UQ0auQxyDo0IQHPeYat4QZAHYkYiAq4SgPC2c4HzeqbZxo3kDXr1qinFyLXslLphHr7e8xejvWlf3DAiC+lUlXd3T0G5uLCgjJgaXHJyE00QFlnuU7MDdQtXV3d9m/mnKNHj5nLDHUDczjrJfOBIwiGDBzGySmkhuLRsLrSKRdp0JY1ezwFOkRDRw4IWPwN1zkciiK3t7qcuY95gpqSz4Dwyu9ybQ2wx+EmQN3aNgC9VCrYtUYd39PbbephFOrkrS8u5HTixIQymYhGhvt1xubNGh8ftev1vQfu16nJSasz+/v7FAkHlVvO2t950ZwjIoSaLMhxmkMJ85vf7PecTV5FC/PzNmfy7/6+PruHrKdEvvA85bJZc/qgoUXtC9COCv+cc881twEiqRayy+ZwtHbdOtutLy7Oa3JywuqdlXzOYhUgo2EZ2Ggx9zoQPhgiRiNjczDjjjHJC/II6wcEBvYsDEicGqyJJJ8RvWo4KDH/MaeGoorH044s25S+ee9Dbn17BinQnQ2+y/ID5AG0BgwHtAbYYfx6TUHP4n01OPpvAdDdNXRqFxqdNAIZT9i5k90IcARgD9jNswLJE3WmlwXMz2LZfvz4cWs8As6hTkfVxx4AVRpNdealhx56yMYPddHb3vY2U6ADynlAhQdwWH/OY+z9J2ytn+wtPJWc933vM1d/9mpAZbUS7yk8rKf8rVerMr0xwn2l+Y3ykGYzADL7Cc8RwAMcn/KDexo+gHPyYg8Y/4x5XBP4O24JPF+cP88dY/LpAoCeylPnXLjHEJQ9EJ3P4/57ytzV1v58j9+hBgZAgFjAswqpwns+Vo+j065WT+VZ/GjvvRpY88AIz+2Ka8K8ivoQxw/OjzmKMcH3iMkAQL/wwgvN5eUHAeieCv9HO7qn7rd+EIDu3SfOn/Nk3gZAZ26mZ/CDAHTGgAegszf9rwSgr1ZDPxmAzrnfdtttuvHGG38ogA4xk1gTAHTmSe9aPHV38el5Z4BKxrwHoFNDrQbBV7uVrAbQqUF4LgDQL7nkElvrvdrAU6k/+xToTw52OWcTRzp2PTRynB35DAJovV1XO+CAT1dwspPDcQxhlAPQUTuzD4iEQ/ai/jbBA25QdQjRqIgcEYz4Qcbv26+91joz77v+fXrDm96sQMhv4K7Vyc26CUaoia1PFI7oob37tGvXDovNwgVxdHTYMqLNKdU246fP0Xo/niS1oy4+dWrS4jqtT5nP23PAfEKd4AHmnLu5zhHvBdDNvrJELEjcXKGczb2L0vBItlw/cws0ghMOg+53ndij5nKsjdgTNLIwX4xBL3aBz+R3ITIYiN8hzFE3c6weaQpBFn2rdDKtfDGvVDypX/3VX7H78MEPftDI0QDg7F1cH4O9m9/6b5B5U7YH8RnpgOsF6O3I1cHH3TvobVhEWqe+9pxdeH7Yv7EvZ8/L+fI9+q1mdR5k3x1wJAIjp7lINr7Yh5qTZblsDmMQkg3fabf08P79+u3f/V2zj/+f77jWXGQ9VXXH18/+7QDSlsKo4TtCme9XoHtD0xHnDaA1AP00gcAA+ecA9P/g5PxMAtBP0ybMvr1DruEETbC5SuTuAne9r9V//w9ejud+/bkr8CNfgScA6JvH+tsAGjSgaIKSXYk1prNjbdmk6oauyzBjYXA5lC6PlKaW5cjy93YHLPE606YobJsytrJSVDQStBfKKpvIAT1QEzUbtvC6vNmWNeHSXSlrtl38/Ofpwt0X6Nyzd+nYsSPac989uuO2W039d/555+jcXbvMTvXhhx42IAEQ58EH9+nY0aO2gWNhZeHrSmfsHDg3y5vMr1gDbHxsSKOjg7bAnnnmZu2+4Bz19nVZriZricvrIO+yZRmOhw4cVKjuU3lpRScOH1HQ11AmFdWasQEl40G1m2VTLkewU4/G1Kg2VS5UTd1Vr3G9AqpiW15z+d82nXSU57AFUWeXay4fAxUeDTkafMb/AZSPoDpzeRcUCjS2AdApSFD4JBNxU2BimQoY19vTpcGBAQMyyiUsMGct94RKgVxJFIzFfMlyOgBSsJ0PATKh8MFCuu6ylIPRmIHoVb8MNO8aHNIy4DcqsVBY2eWCFpdWRO8+u7hsbgCVYkUVU6Hn1JuJamyw264pjWdfIKRcoaRcvmSAeSLTo77hUR07ecpl4lbrigKEJFLGaiTHEwU65AyzgW02zfKSjQaF3ZHDh0zlNDaY0VBfWokwIHpTzXJdbexCQ2F1pzK2OUclBmg8v7iomcVZ1cx33W8ABrn3NOTJM241asokozrv7J3auGaN4tiphrDQbej4SZSTk5qdnzUWqIGCzY4dNCrStjQ0OKJdu84xBf3c/IKOHjuhPHmsPp81eLFvBxTi+422T6Nr15h1Ozbb84tLWsrltFLIa2FxwZrZG9auM1BwbmZK/lZTQRr8oaCikCd8MtV9LBLR8CBjMW6NaRqPpnpLpqxIwx6WJingAXakzmaorKXs0uMNHApmri0ZklvO3GrnxQb48NGjBn7T/EE1zTlRxFI8R2Jxa2SajWwHrKAwpEADsIUB2mj5bMwvLNGIdw1VyAeAJab6DwIEBU2xx1yTXc5acUkxx6YLxiikm8GhIftZGg8An9nsihYXK7r8BRfqta99mTacsUapTEK1ek0PP/SoHtl/SKcmZrVxwxZdcskLNDI0ovm5eX3961/XfXvu0ezslC695GKtX09DK6NdO7Yb6HLDF76kI4dPmHPE2OhaBfxh5bJFLS1lrUAH0G63mRObGhkd0MjYgMbWDOnw0cc0MXXSOUJEY4rGyD/1qVJG4UaGE/EEREyMmnPHwmLW2Ko82/39vZ3887qxNxulmirLZfV19ysFO9Xn7AA598HhYYtoGBoetoYkcyhEBFSYTObHTxy3azw8NmqEESzJDdiNhK0gZjPC/FHML8vXLisSamlooFdqNSz7ugQpBNv/WlX9XWmtGR7WWWecoXgopKX5WUWJKgCMNqeGoLPj7WzQzI2oAxJ0Eqs7AOZpUI2NGg/KavWVt64ZEO4QeBtfqNcrzImAdLxwTBkZtmeGDR1W7uFkXAoDEkkqY1ntCEY2j1Vc7hFkFpSZgEwAHhwCGetY8aJcA+iGyIW6sK+3X+edd76OnThhESO4BkBQ6u5OG8CAc8mZWzeZbTTkpJOWgV63jSfgDeAQjSBY4bCFUb9iCU8DGRtgxjkgL2MdhTybJyMNtAGwKvbcwCYOx4h6iNp7xyJR9WV6NNjbr65Ul/woj80Hy69IPGUAui/mAPS+sTENr9+gRE+fgvGkgedcEYhZnCNRLOQu+VtSs9ZUFMIXtklNae74UZ069Kiy87PKZxdUXMmq0QHQu1Jx1SsFlVaySpIx5SNCAycMn4KA1T5ypp3tNpwwl5UdNNeRCiL1UFyVpl/FakOzuFJks8rhhsI9CYbVwO635SI+uK+QIzg/cyEAMDfrdT4LFr0bQ6jQURvjhuA207hpuAxvs48HuO1kjTrLapoFLv7DaBrtlo4fO6rv7rlX6WRMnCOREdGQX/FQQGNjQ+omXiEY0PTkhGZwCFlZMVJFNJ5SqQhzvaZyqaFWIyC1gvL7wnZPUQjb56PWD/qUTMeUTEUViBAJ77NX70CvovGIipWirQvxJPMXY76ucq1ulvbMGf4gOYkQyLB4Iz81qlIJ+/GMQuGYsyNv1eUPtCwyJxiEyFBQo55XvYbDAcSwppECGg3swAvKLixJLa4JQGBC9UZApRL1StXIiaaEwtLbakFnCu4UI+7qumy9sOKxqM1N1B40ZDwFHusCdSKgdoyYj1DQSHHmJmFmOh3SjN1KAHBXR3ZcMO2zPFDptErF1aTctxZEGXvhdOBAMfLsWf8ssqFzjKaCxdWHSACaENQ6kF2Iy2lg/1128TDE1fjaZtne3ZPWRRdfpB07txmBizqLjDuzrQ8GlO7pNnJTrdqwZko4GlMildK9d9+tpYVFjY+teTzGgrrDs6UFFF5czOruu+7WXXfdrf37D3RUV1GtLDtLeb74Oa5nvVpSQA1b8wG5iYLgujKfMEcA7q4UCkZfwbWFSCXilLCXB0BnTjEiU9tnNUdn6u1QR9ys66IQWgpg8W9hD5A0od041S7/dvbuAU1PA6DPa/PmXp199hZd+vyLjXyGe8r99++xGvzhhw4YYSUYpAFEE4vrF7c5jJgbCGLEBzDGXJPL1RA4OkBgw26Q2gAiEnUeG2wcOvg7dvJcF2p56gPqFeqS7u4+bd2xQ4NDw0YOnZye0VJuWes3brL6oVhc0R133K69D35PU1OTttYGAfhzi1Zn2zPaUYNSp3qWKJZDZyRWR8hh1qAZTB2Asw/rLusq8xOEQkiRXT198gfCtt7niEpq+3T/kRm3m3oGAehe858/qSt4cW4AWgA9XmOa59xTgP57AXTej99h78gcgUMOSsx77rnHQMVXv/rVBoJj5e6pklg/OBbUi7fccovZs9O0xNqWuvbOO++0tZT/x/33IgB4f4B0wEly2FG3e0pfR7z51xa7P/J++rlffNIr8ERSAP9mjvRs+wGGeDHGPMDRUx0/Gy6rp6I0QlYHQGfvxd/Zh46Pjz/uzuDVJv/Vz9t7BlEZA6JDbveUuV6mtde/8Mh1NP9ZGxgLzO1eBvrqedIjoTxTFeiMbQ/09gBU6g3GgDn4lMsGHAMiA6J6c5Bn7Q9RiRgK5kDmMs/W/5luWc89+mEAOueO48gXv/hF69UwLrwMa3pYXAvmcF7Y2L/gBS/Qpk2s1w70eqYr0L1xynXwaiVvfXQObG3bL6K+595j4//4PhcBjZEHfXa+jAf+DpHEA9BZuzyA77/6/MBYYP73AHQPBLX6s0O49e75aqcKahFs7SEUXHrppc6FqBPP5qnX/zsB6A5MLdnegn0Xva5czrl9ZDJpBcJ+I2Ovtm32A6Lbiz2Xc22jJ0i/gr3ecm7Z/j81OngAmwRU3PRdqY3vuP12veGNbzTA/I//9x/r6le90nqfCED6B/ptH+KRwFjnu5NJI7nCee/p6bKhy3zokSjpCzkVPdFkKKIhAONGErF+IPsx9qi4OXHQ9NvYf0G2RgXNsbNuuHEj67N4ji/sy3HXNHc0c9+C2FW0c+M9jGjQORaOm2uA2If9VjQWNWt1xA8AfBwH+wz6wsEAMWUB25PQg8QZEmEeYjPiP2PRhOEXAT/uca6/X6qUlIglVCix1yb2za9XXH213v/+9+ulP/Yyc/iiT0CfHGcujjFqDgs+5XEfNXV7wo4bUNvENgGEVQg86Av4rH/E+CeDm+vryMYIl1DaR+x8mVsYMzxXnBvXxSO2sbfnevB9yAP8m2cOEgHCE96LvfGBRw4YsfXT//dv9ZUvf1V5XMBSxEh2rMldd+bxaYo9YwgDPbMx9wDTjpq8A56y63Tuc/SyAPD5072FAao+omz//4zY/6vPik/18T9TAHTXa3Pj4/vh8e83cHfXYxXU3rlAz4HoT/VIee79f9gVeAKAfsbYUJuJ15qGTM00E+s1Z4MLgE4PyZo9NMldcYfiyjYyAKE03CkSaSq1XHOubhsHbDDJWenYgluDO2BsKJp3jz8c5C63m2ahi1UILVlsHi170u/T7t3nWc4JIDpZxXu/e7/uuvNfTCEzNNivndu3Wz7ixIkTtmhQIEyenLAirUgGIXbEFOehkH02h1vMF+z8UHwCMPf0pM0yevOm9dq1c7spSpNYZEdDprihWYoi6dTJk3r04QNKBqJqFMqaPHZUQX9LXYDDo4NKxgDQK5adTc46bLMmYHmpZlbQ1Qr2oTKL8lqdHHnmEtSTAfnJtBFEhJoVQ1xDCAY05ABSrEhE5QVA1Cm6UdBzjwDssdGkQQiYDjDe29tjFvmxCPY8WF8uW7Pcckg7menlEsosCpOogSncmAiAGGowbGhocjfJ//Cpje2hP6Bis6EmzVTGQDyhQCxhykcahNhzc67LS3nNzSyoxnmXsIhdUToe0mBvymIAUPksLeeNSFCuNbSQy2t4zVpt23mOHnjwYR06dtIUiZFEUvFk2sZKIpVWX/+A+gcHlSGbBkt3mpahkB5+6CEdOnRQE8ePasPaQQ30JFVaXlYiFFU6nlQxl7fjaNUapkAnOxoA++jxY7rve99VAmAkFVMwgg1qVeVqyZh34yPDOnfnNo0MDpgy8/ihQ9ZQRh1NDmqlVlG5WrbCzFRuNPMb2Ao7xWVXV4/WjK81haw1rlsy0P7UzIwpXaPxpJLpjGqW6+xTV0+PBoaHNDI26lT29brLP84u2fGsWzNuTD6U9txTctB9KKawSa5WzAaI8sMyYLHc9/mtcHT3O2C29yjWKMpoVhub00A6wMWGFWKmGuxY8bJJwcGBhjHHQKGMAowCmj8571K5bM15gAiXy4oDAg1zWJJhez+zXi0UDUCv1BrW0PYYkwDoFM1ug+hkpdgvoaQEHKeYNJt+K3Yd65P3Zm5BOVgq87zQ8PdrbHxQm7es0doNowZ88EwdPzapiZMzFp2wY/s5evELX6qerl5NTp7Sl7/8Fe198CGz2n3xiwAA+mwOxOIIZu53vnOnjh87paWFvOUcQ34p5rGkBjR3QAIAQSAo9Q90a8PGNdq+a6tabbK6sY/y2XsDEi4uAXpXVKujAGduJKoiafOkKQcbNQNKh4YGTCfM+GpWa/LXpVAzYGrjZDyhVCpphT5N4rHxcY2Oj2p0dOTxjHOundlL2RziQBhIJwDophq1GISQFdG4JkAOIgu51UJxWVMmHbdcayNSlYrseJSMhrVx7RqduXGjMYhjFgWxogJEiELB5gp0hGb67hBg52zh3LZtPNh/lmnjAHO3pnTU6qsU6HbAVjQ78NwKc/JtUaA3akbmwRGj1mqou7dXfYODKtcqxngFwACc8/thUKOItsrdssYZgxC9IuS1R2E/o1x1ADpj99TUtG666WZVarC5Q+aKwjjnGtOshyzCzwDO9vaSnYXDREpbtmw0txRAoNmZOWuUodxlY8UzxnzjLC0XND+3YM8MmyCy61PJtDLklpvVcuhxW618IW/PF5En1JrJrpSSGazUKkZUSMeSyiRSiodjNt/A3IWUFktmFE6kFIjH1Ts2poG1a02FHuvqkT8WtxwyiDqQNlA2c9ljANRM/Vgdk9Nebyjs82thalLTx49paX5G2c6rWlq27PPB3i4D8tqNioI2B9XUbFQNQAcwZ3U30A9llcWJuHxP5vsqjmmhhAHohUpDswsLWsjmngCg+1VrtTsAetgAdM6StRAQ3QFZLqPZlOg2jqgvQk6BHncAOuQE19xyzZkfBKA7PxfqlJZOHD+i+/fco+50Sn09aQ32dxuBikgWlL8RgEB/24glqGsXFxZUrvCcOcvmRp2YGpceYK86hDnTXisaoSkQVSwRUTqTVCIVI5pZ/hDW9n71DvRYfEihUlQ0HlMMAJ3YAeJJyKvD0oLc+IAD0GuVtlLpPvn9MZXLTcUB0ENRA5yarboR/gIBwE8cMIpqNkpqNVGVl82enlqMOJVquaSVbM6OU22sZql5pHKlafcQi3x3/yAAAEl72VoOQOeJZj3n/Gjk8FycjslxDjZes7Rarigci5oyGnUuz6zVgQacd0B0I944AN27d66kPU2CON1o6wDouFh4kTbOXMAAdDo3kOesmQn5AiU/46dDAqUpwTNOI4SpyYgszJvUuf6WUqmEBof6dfGlz9f2ndsUikcUhAAa8qlRJK+9rXAibut9o05t11AwGlU4kdTc1JRqpXJHPe8AbFTXKO9j6bS54SzNL+h739trAPq+B/eZMwr1Fu5JENxQpCcS2M7jnlFSMsosCznFNZ2tUWK24c463FOiozov12qqVDukHJ+zRHMAugN/3dRLBp2Xb+bRnIhEqMkHMaztFMOsv7xwu2HtwxKQWJaFhawy6YjO3X2O3vQ/rrF6s1wq6J7bvq2777pX996718YSnxWOSH19SQ0Odqm/r18J5uC2Tyu5ZattiCdhDuRe0IzifqN8gHjk5lL3PFv0hinrXfNseGjEGqtEC+AUwjx73gUXaGztWlPbF5ttlZttRcweOiB/LKw7vnWzHthzryYmTqhULlijC+ch1mCU8mad32nom50ihKYq9wCVdr2zNrm5x+5rx56cmp37AHGB+TWWYHxllEx2CA2Nlm7ac6Azrt3690zIQF9t3eiB6V5zcTXoZU9hR7H97wXQVyvQAZJQY/InIDoA+vnnn6/du3ebAtNrwvIcQtz0lHs09CB1khNMTjtKPqeoceocD3ygbjWLz2hUb3nLWwxA92zkOf6nW4H+ZFtyD2D2vv90qOF/WHvgqfi+R4Bi7vUU6NwfT4EOgL4aLHm2XAdPOW0k4o7aGCCRvQ+gGAC6d+7PFtcBxg/PISAphBcAdM9dgOuwmizrAejMn+zzuCYA6PyJ6MGt/6cJtraX6eRsPxXj9D/ynhynOfF0lPa8l7cuMN9w/5nvbrjhBsvB9u43v8de7owzztCVV15p6lqcCVYD6N5xPVMV6OYutioDnbXDkVSdmhEwDeIIADo25h6A7pEtXFSNq2c8AJ3r4QHo3jz5TJ4XvHXTG6OrAXTOk2tA3AjxJpDBvLXUI4utBtD5HgD6FVdcYYAxhJJnC4DuItAW9dnPftYcZFgPPILE6udv9XPPM8Wajisi14NYGWoBD0D3ruXTNTf8oPG4+hxWz2vMfdQviDUAGnm2iTbknDxyjUcgYc7zwE6Xgf7kCnSnIqYXibMHamQitxAaQdjETck5wXasKF1LpRN7ZnvmTmyr7aG9us77OMtNR0NXV71UNnFMqVbVP//TN/XeX/kV67/9/LvepWuueauRhRELIGaYnJiwmpzzRKBEMYxbFSRfB6D7NY9LaN+AObFB9GU/AXDOXpIem3Mv91tvb3llyXr7p90XcKrCPczFgoEXsO+jz8iX1Y1mOY4IsG5gOHsGc77tuNDxOwDC9BGxq2djZERZc0p0Tq8mDrTIQSLQUIhHnctfJ2QbAJtrD7BOH8eB/q7XyZ4KxTr7sgTAuD+gqblpjQwM68TECRvDfP3eb/+O1q5bo6uvutp6ehGLm/M7p1R6FSYaOL3bxhGA/hcOhxwvrmzsldydpM/gnNXs6nUc2hiTkAO88cXtx1mV/89Y41nk2NkHfz9B3QkfXTAsSnTnlMI1o4/4Vx//uN78lreYcAcnYXsOvejFzkPs/RuVMUIge0YfB9C9geahQB6Azp/st1x0F0p0B6C7DPTnvn7UK/BMANABzB2AbtD5akJE5z4/foufQJZAlMWXg9yfA9F/1FHw3O/9Z1yBfwWgj7SZiA2wZio28NspjwC/UZzQnHYTtAPQWSRp8LGQYjdKPqmX10mDu9KxC7GFnAkcSxcWLBodAGoNZ8+JLS/gIjwtJnIWJthljvnl8mwvvPB87eZ1wfmamjipBx94QHd+5w7NzkzbA7lp40Zl0mnLL6WRyXxbWCmYxbdlMaGasqZP21htLIbL2ZyB0b193ZYlAlieTie0bu24ztyy2ZppiXjEQHUs6MsV1PElTU1O6shjBxX1BdUoljUzOSEE4d1kn4+i+g1JzaophFBgJQHdGm1Vyw1VSlimUiw0DESsN9qWW8t1cxm+AOrYFGMnSYZp26kTDUAng9GxtlhknX07aueqTSsA9rDTXD59XUPkq61Zo+GRYWt2FrJZzUyd0nIuq1g0YuAqVplzc/OmREynelwnu9W23HaUfTDysPixYhHSA/fJ71el2VKh2VC+0VDfyKgyfQMKJdLKrmADvqDsfE65pRWzvsbCvVaqWHZsKhZSb3dcXZmkMfCx7kWF3lRA89llrd+8RRdcdLH+5e779NAjBzUzv2DqcwBmrH/TmS6z7V63YYMBzGyyYcSxMcXG8fDBx3TsyEGdtWWt+ntSmjpxXL2pjMaGRrUwPafc4pIB6eNj49qwcZM2bzlTjxx8TDd+6yaz6091dymajGu5kNPySs5IJFvP2KwrLrtUmWRCxdyy9u7ZY/Y+sCbjOBSEXeP98OEjtjm2TSSZ1YGQyzqOJy3jOAlQ1tWlvv5Bywo68NhBu+/JTJcpzpuwA7nW8pktdd/ggAF1FMC1Zt022DSZR4cH5W+3lV1akK8JcNUwp4hWrWpZ6ADoNdwFeFarztInzPgyWybsSxcN4EMRyfvTJMbWGwCEOYBGMk1sMuIhtMA67cqQ6QP4VTO7XYo0AHYAI4pUQFrHZEQ9zpwdWhF8AAAgAElEQVQAUcXZx1ph2upktWLJ24J40NTyCqo5Z+Wfy2U7uUIuE42x7zJ3KdrILQLwBDSH1emKW48UQGGdL5Ssuc04TySx+Y9raKRHPf1ERKQ1M7Oo+VlU7m2df+6FetlLX6F4Iq2jR4/ri/9wg/bvf8wK/HPPPcvmAa5PJgOwXdOJkyc0O7Wo7CLqMRk4VitjaRsxayceGqyVYJx29yS1ecsGXXTxBRoaGVS6m6yltn3Ogw/t1+QklrFY3UdVKjdVLNVUKvKsu/teb9YNiAUQ9wcAZCqWTdwuNxSoSdFgWF2M57ERK2ZxJRgbG9XY+Kj9P8tab9SNzcq8B/M2YZZTDS3MzVvuHAA61vrW1CiVND83Z9bFqO7bvpqabeyhyJIOKhENqwbD1ScN9nRr51lnaudZWw1UCnNfq1XNnDih5fl5A02BdgIAX2TFAp6bRXhH4GtOJE55DsnJNiqW8b7Kr8s2dcbWsvHF313d5AAi1oo64x3LKbXNpSOeTivV1aWVYt7GIcCKR2poNrGqdu8FAGPKUwhCkVjHQSVoGkvuKxstAPK77r7bxhLRIyhkAU9Qq7N8wMRezC7ZWoP6E+IB1u1bt51p6lsUrPMzc1pcWDTAnWeMbHOAHUgUc7PzmpyYNAsurgOAUSKeVF9PnzWSAdth/vKzkL/YwFH2Mu4TmaTi6YTNSViup6IJJSJxRYJhtczNIKhgKKJEutsAdH8s5sDzdevVOz6mCO4rkahIv4ZqYlEptpnxKxIImkoXcK+xkocurXC7rYXZaU2fmlBuYc5A9KXZKVUKEHQaGurrUTwSVMhC1JhvHODG84mG3pHw6kYAAHjl/wN40xSogY2FUt8HoM+bAr2oZkeBXof4Y9blLfnDEQPQGUvUFm4ddGQMB6B37NwFKBwyi3vcNxyA7tmyubrACEKoqTvNPbfR5Huu1pk4eczsp3sySfX3ZDQ00GOxLOlETLVKQe1G1QhMYdTbtZqmp6aVXc6rUAKkNrxW7abfSGnNBs8wmc7Ol4rjMZeYZEyZ7oxS6aTFlkPy8YV8ZgsOgaZQRoEeVSwJiajulMTcL39I7QDOElHLWmfpT6VQoMNKbysag0wGgF0SY19+mgsVI8a02mSUA6DjPFM3FxiU9K0moGBZhZW8GjWOmRgBLDcBDJ0Nv2WbBzskCOZfe2rcZtblxzPFewB63EBIajmUxfyu9Wz4GRoStbrVi9xPCGNeVtrjanNnJrDq1WHQdBo8j6vPOw0COwhqU2Jm7IPoPjh3Aqv5WBvrdfse9av3TJlqIx63Ro/lSxJLY3nbrFV1O4dWq25z3fDIoC66+EKdedaZsnDwEJLqttqss6g4wpCRmPPcceOY4IcMxvmzxtUBU3ERqiu/tGwAe9fAIOw4ZecX9fD+A7rvnvv04N595oTx/9h7zyfL8rPO83u9N3kzb/qsLG+72qrlDY0EDCJ2BpaBgCGIWMzMi43Y9xu7sW83dv+C3diJgRkWJEADGkICZJCQAUlt1K66vMmszEqfefN6bzY+z++c7KtCgBDqptTbGZFRVVmZN88952ee3/N11Mzlw4qRyNijIdkAoHfaTauhQgHIOU0j67HnArCbYwV7YDRuDRvGnY0b22M9Nb9FWwCkY95v7Qx3GDWiEuuzB6ATFTHqakQG/KBnZFbIEdSWLgKJTL2AxTJ1uy3bZ85fuqh/91u/ofzEhJr1ql765jf04ne+qxe/e0XNppUjtq/Mz+e0tDylpcVFi6CIBHFz2LBYGRpC3D/qDCzxOWNgwV06OLT6x7kckG3osi9pWHF/Lj/2uC5cvKTC9IzZxl959TU9+/7369jJU7BNpXhSw1BYzb19m+vxXFp//cUv6JUXn9f29qZKpX01mnVNFcljHOigtO8AerNvjLvaCeVss2lKc1NwjFhHsMx0ZD7WE2oV/g/lOfeYuAXqn0yuoGJxTqFozNx3/utXvuOG7SOkQDfSlweA+ECGNSxs/rq57hOQ/Gsf//MHsXB35JSe1f7knlOP4BjgA+TUdKjPAVDYD/lgH0Wh/vLLL5sKnYx08nEBHVGfo2JjjPD7faCOMXHq1CkDabj2X/u1X9OFCxfsZ8aVao8CKOOrav37O/7nj+Ko/6i9BmOMuYxbEmcRngmfqLH98eSPpUft2n+Y6xkH0VgbqNsZx5xZ2XcAU/z3/sO8/qP6M8x136afWpb1hbnvEwrG74sPijJvOdOzJjD/fVtc/3v973tUQVSuczwiwl8//Xx7nj9rnq9AN0eXgIsuYZ2DGIQCHXBweXn5e1x3xveLR3F++AC6T0zyyVf+taIyhvAEgH7t2jVzhmR/5Z6xH/h7DvsoJAIU6Fjav2mr/OYe9KiOea7LV6DzPvy1nXvA1wGK2ccA0FGhj49n/+foZ7APcl+YBz6Azt+ph94JHxAJ2Kt9AJ158f2IIeMEPe4V6wOkAh9AZ43w77O/r79dc+NRANDDRFV5/mpODFG3+0EPi31mMAgok8u7DHRf/WsCFdd7cXCUcxBD/MM9dhFXjvgOedVY4KORnZWCsah93972jim0iXUk9jOVzejwoKQCPZE2ZxAs0Tlz4HKHRbpzTKX3xHWauh02rSAO4eDmRDH+WuAryOPxmJqthvW7+TAHI9zEgu61iWmz+dLrHr2+H79F75q/27xCMEDP0sMtmF+st4wV9mB/nDEufaK3vX6aPnXLzue+Q4Q/lznvIVajz8nvd06OjkDFe/S/j7NMIpU2pThiJt47P7O9s61cKm2K9GJhyp3lLJ7V7QmdVstAfiOGYt1l/TNHlOD/7RmhxBv78M/GTizgiGYmcvTOL67v66IUuR+c6/zn5PdT/RrfgHcI2G3ENSFN5HNqAbYPnGiJ8QX5j/dH/QZI79DxcdXw+NW5s+abNu7eeu7buh+Bor6Vu2/j7pHoTYH+Tlj9/qXew6MCoDuCx/izdO4D7msOKPfy0Mf15x53YmjywB9lDvu/1PN49/f++N6BhwH0Y4sjGslsOgYzD2n60jwDGGMDcuB5HzaaKT2dhXsk5qs04g5Et0Zi0IBAsx1tk9vYtkZzLBzWZDptizEbMsCc5YOxQZsiHdYYG2HAWGFkd5OlnM/n9NxzH9P73v9eXbh0URurq3r1xRf0hT//cwNMsWFHbY26HHty/sQekjqBJi5qWwAuNmlUkoXChCYKecswpVFKPngqGTfb88JkTgvzc1panDfwDLV6JpM02xbseWm+oeLe295Wbf9Q1YOS2RynU1EVp7JaWphRJkVh0LUM8Wg4rETMKQTb7b5ajb7qtY6qNbInAXSwjvTvHRmVgOo9dfpOycyGaarXoQxAd3ZwMOlcYwtgjPfIdUWxmQVojEVMkYwCebo4pZPHj5u9/YBsw9vYWK+554Htdzxm4CnxJ8lkxuWQYoFP489ObIABTq0eopmIEpjcGiwYOx1tHJZ08vwFTS8uKRRLaa90qPUHW1q9c98y0OvVphqVulm4Y4Wez8RUnER16UDKlbV1RWIJhSIxVRotLZ04pceeelp/8+2XdO3mbe2WDpXK5JSbKCgciyttdpJTWj5xXMeOH9fSsSUrqFBrPoDYcOeWblx9XU8/eUFz03mt3LmpYr6gk4vL2t7YUvWgol6rp5nijOVhXnryKd29d09f+cpfKZHLKF8saG5pQbVGVTu7OyJ7p1iY0JOPX9LS3Lypbvc2twwsM4V3Nq5wxJEZ/urLX9bLL79iLNB4NG55N2ScxsweFhZmUbOz81pcOqa9Ukm3791TKp3V9NycTp45Y3OmXKtpc3vb5g2N1xhMTsD06aKa2PjU6/Z7mZdY/USCQcUjxARE7XlC2uhjlb6/b04JML5LBwemcM1msqYOX129b6pu5pllBFtW88DIGxAB2t2OHVQYNw2yqiyfygEUZH6iirVPs18HtHAWQAZdeMWtn+3sMkGpwQFSRkaCCATCZmVebzaPsogqlbLNRX6vy6ompxeAt6NypaFoDJunkI1XXtMgnNFI83Nzlq105+493b+/psPDminIT51dUjwVMgB9YWlR+3sV7e+Sw97Xe97zQf3sJ39ewVhKt2/d0Wc/9Sldv3pNa+sPVK/31Ok65wysj5NJ5hTWVn11mi7PdNgPaDTAWQBWLNnYdXOpyGSTZskMgP7hj3xAJy+c0cz8rEa9ga5dvaZvfft5bW7tqt7sKRLLqF7v6OCgopXVdQMX0hlcFga27p06e0qJBIzagZrVmvYfbGvjzn1lEynNz8zp8uVLKpUOLMeVXNrZ2RktLC7YWlacntL8/JwVzgDG0YmcgbFvvPCibt+6ZSQPwGGUdOYe0GwaOWHx2IIicZTdPbVadQNIssmEGtWygaSLczN66vIlPX7pgkKe8wGI0f76hqoH+wrhjmFnMweeDwHP+TRQ6U31OWuagVgWD+Iha/a0LYnXHecM0wHYdOQUvmTW3XwC7vDehgPVmjVFEwmLeShVDq2Yt2zlCOQfyA5+XjLZyYB6ffVx2wAMihLT4PKlmXvsX+QBrz/Y0GG5YlbIfj5zvdXWzEzR4jDYtyYKqGSmbTyyFj3z/vfansWhZ+v+um5cvaarV99Qp8OhLWiW4gBavD7W/zCIIRGY5VckZgA6bHquqVQq26GSZgvqU74WJNc9yPzxcnmTaU3np4xMAViMJzt2YtFoQslsTpFESqNIVNPHllU8flzphXmFU2mzSTALd/ZGU+s6kgI28wB9PfKQG00NGg316w1tb6xr88Ga6tVD1SuQjw7VbVQUHPYsAz0R4WeHCo/6iqBoBmSF5Q0I2evYPgOAjqWzf/bBwr03JL8+o84gpHp7YAp0APRKrfGmhTu5bpaphoV71K6d3GaLjPHZzJ4K3WynvUNjPBqz+w1xgb0XVvebzUfDCe1w6WeEGePbazAwnre3Hujm9SuWdY6NO+rzmakJA9QrpR312hyER5oqTNh6y3paJv+6zdoBoDgwxxkf3IckYUbiY+p3bL8t43Nq0o3vUECBMAr0SQPQa826YomYkbk4nAPImRohGNEgENEoEFW/F1S/B5FxwmzX+32iXdJmWW+2bUMOtH0p0JVGuNdg5dYwAD0Q6CkUGCrMvOp11O04oo6R/NoDdVpBA+chHLH/+7niRoSAKcMctEbMyNn1m0B3aPMhnUo5ZQVWcfWG3QdrCLBfeGB8IBS2fHsLVzAnIkN2Pbt21xzxhBJOiW4P0JFvLMve1gb3um7lcOpy+zl/HfGy7u2nsdHzatgBSn6zng9aQ9IA6kzGGiAGoAcCRqQkkgGrb5o/RGo8+dRlnTi17ELdANAB0p2Eg8nnHJgc49OiBBx7Xup3empXiAqqWlRJaf/QojMWlo4Z0a5SrhqA/srLr+ra1RvmhGHZc+2OXVM0GrcaAnvFDvEJgvxAvQdpK2bqh7m5easZUAawphlQX20YMQh1OY00Ry1wTQxAdCJk3D1kQrhPG6O2/HJM7WvQbWnQ61rmPcTTaBhbf4ipjKGhUgkcB2Jaf7BujZ0Lly7YHkStTRTC+voDbWxuW33pk0uminnNz08bgF6cmFA2mdLtmzdNcT83O2eNmDL3qlS25wPAxHoMOM0Y4npZE6dniFwiaqCvE8dP6sz5izrznveovH+gmy+9pEvPPKM54m5YH81do68u6xqOCoGhvvSFv9CVK69Znb+zs63dPSxlOc+wf4Q9tyfXUGRMUP8QA2J27c22U/oHQ0YscCB6xFQnkNhqtaZiibhFheAAQI2bzk8qly/YM/j0X35zbE16NBTo1IDjdsM+uOMDI1ywTzzyG3fjKu4fBEA3EkKDCKldffe737X6lDoKMBU1Oq9L3AkWxuyHvkXpX//1X5tKnf9HpY5CE9AcNd/nPvc5A5u4Fl6XT8AYgHgAdH7mF3/xFw1Ap/nur/uPCgjHPfeb8UfkoLchk/3tbF74CksfYKQeBUABYEVZyXPBQcJvZL9dKsK38h7wXnwAzd/7Gfu8ZwB0zr806Bm7gGPvJNt6/znzfgFOAU74O2cN3rfvRMF4Zz6yxrLWcz+Y96wJfp6tPzf8PftRmbd/39jxVag+MDF+/dwHyEJ+Bjo1ID0dvs4aCOnnp3/6p40gdOLEib8DKvpkJn+deCvH7z/1tcedFgw481SP/r4Aaeb27dv60z/9U12/ft3mvw+a+WC7P+8hEQAcs4b/OADo4+DvOGj+MIDOPXjppZf0zW9+U9/4xjeOCOU+icIHMJkfvCbjAyIBgLFF1iST/9TH8kh+P2dbnCkA0CHBsSb49cX4fPEv3p9LrBGslWSgM0fYO8YdLcYJfm/1G38UAHTeoyOfhK0GpZYwEm3EucnSV6Iff3Qf7cwGddad6eg3GzgeT7jM89HIMABqcN4f0W5E4DkyfF9dc5UIWx/R6uF63YRB/F6iqhAV+Jlb1MiAxrnJvNqdlimxAWTpabAm0F/ld0zkJxy5mUaRuYvgHuj3+Fw01zgZh+uDiI8bZhS3Vc95CDcquhl8P8Ibrg9rc0BrxEzWD/OssCw6ww04OzfyvT4RA+KsnSUhRoc4S3WcBT454vSW6JVYnKATEvo1sN+HZixznkQ4x0dvRGY49zVq0amz07OqNSva2d7RqeMnDUDPptKGrdDXtfrUO284xXzYsuide5ojAdC/oglioLuHp3BGMacs74PvJ0MdtT10XsQn9JxYT/mkr8CebM8ZMaQJTyJeb9WJ86zvT/SXEc/BgkY6PCyZ6pxzFH0G3NtwZPVC0ty5xnMg9K9lyPnSFMYuOsB9uL88rCXGPfgo/5y+iadMtmCxtwhAj/38v36rl4tH5PV/FAr+f85DeNO50KNPeOPlzdds/bfPecr0oZEt3P/wdzda3gXQH5Gh9P/ry3g4A/3Y0sgBFqb5c1aYPniOPTSbQN9lRNKwojmIujqE8gL7PBQ3qFxp0Hs21Wy22E8DPrGQR1EQ01SyDTLg1Gks6kwSyxN0lsNOYR0ydRYFI6DFL/3bX9RHP/phHTt+TOsrK3r5+ef12T/5E63cvWPXZWovrGG7fSViIWWxSM1mDcDY3ikpEadZGjZ1GpnqqAbXVlcNcEdhRF4M9jJYJ2MJT3N8d2/HQEuUc9iks8HRLAP4ASjp0HC2XN2mCnmshSa1tDijTDrmNH6o4lAPBgGryB7vqdXoqVol/6emRsMB6NEYtuHcPxS+KH6xBW+5RjAKFwB4a6i2vexOl+lr2SpmF4mdDTk2AH5xZTNpFScLpi7ja+fPnNHM7IwSmYweAKCv3FOldGBEBkgDgEojioxI3DZLy8gBBEPxRufTbOODdn0hCpZ4XCFyWCRVuh2dvPSYigtLPDXt7R/o/tqGrr9xU5sPtlQjE32nbCA6DfupQkozxbwphSEE7B0cmioHEsFgFFQym1emMKk3btzVxvauKUDJXYfBh307tssotPKFCdvET5854zJoOm2Xk7hyT6+9+pLOnT2mmamMKSiziaSm85M62NkXyFEhU7AGLKqtucUl7ZUOdOv2bYWx1s2mlC3kLa/msFwydWE6mTDr6ovnzmmmULBnjsKKojCeiimWRKUU0be//R3dunnTnhXgeWGiYMox5pRlSQJiZ3NKptJmDb27v69svqDp2VmzGgUcBLA+rFStUCBHnCZCOptRLp+zsQhZJIx7QxvFYEVRVHSA+Zm0ctm0PU/iAADQV2/e0BuvX9HmxqaxLCdyE1bs3L23on1Tt7rEEQrWdCbDj5ldUbnqLNM5vFJQAZRz2KUoZUSTS0q+J2pcijbYlCh0rVhE7eY5SKAmY/wyvx37E4AnbuA0eaA0/B0APzRSCn9SeFKUYQFMQY01O/MlGoN9HNPERF7JVNKKPZchPamnn3pKu3u7Bnyu3luzHPJLj59VYTqrhWNzOnXmtB6s7+j+Cnl8JT35xLP62Z/7BYUSGd26eUef+b3f0xtXXrfGRqVKNhDKNrJ7YZWGNDubMyWpZRu3UAGO1OsGLH/VyCqBgVKpqDK5pHK5lM6dP60Pf/SDOnX+jGWTUyfevHFbL770XW0RadCTcvlplctNra1v6TvPv2QN+Uw2Z+SFRCqu5RPHlEzC4h2qXq6oUSqrcVBRIZs3IselSxfNSWJzc8PIQNiJ83nx4gWdPHPSAF6ATNbGUD5nip87r7yq7c0t7ezsms04YA7PkudC7jKvE0qENQxy36tWqiSiEXVbDVMan15e0mOXzuv82dN4R0tYqY8G2ltbU3V3zxU7ECgo7PtvAujwrxz45Ziw/D6zVPbyt97ch8cAdBNEjoFkXga6D6ATFcLeAdBoAHo6pcPKoVmvG4COTW8ANnDbcCz/UNjrQQIbGkjFOgIQCykCgJJ/44iwu3+gnb1diyoApOc1cV2YW5g1cgPrViKZsLEIA/f0mVM6f/GiWW5DDNjd2NStGzeMNIHFcZuIDNSnRiYjE7xrh1XWVK4nGo5qcmLSYzDL7IcBafge5gMHQ4gBfQ6+oZEdjIkFKWYnTYUeJ9944JxKkom0MhMFRTm8RaOmPp8+cUJJCBU0XwIhc7oA/rTH4gFqpgxvtGysBVptDep11Q72tb3xQDubG2q3auq16uq3Guq3GwoO+8okopYNDo6IfwxjJJeGkOMspttNANmW7Vu4W7i9ivvPMowFdkadYUiN9sCcRshAP8R6PBDWMBQxlTwK9Db3KhLVCADdA899ON6jW9ihzHDoIK4vZKAnlOAzBvjoADQfYPXEth4722V6+wp0c5MIcPAGHw1o2GurfLCjVCysTCqu8v622s2qqXIL+Zwdzu+tPLB9ijrIVP2WyQKmiiWlO3Dz/J36kuxtPkcqzkxbw8HsswHQybSemTLluY1rXGJQvVNz4SYylHpUFqOIhsLtAPs/ALysgqGERiN+H7E3WLCj9AIo7CkY5CCMoqWtfq9uNu5B8q3JxuN59BzBkc9Gra1GraNeJ6ReL6BBz1naucxrZ+FugL/5GABCQ0QIGtmL18K+nTmSjCdtLhyWSjb3LMcNhTvEG5QJkGiMyOEibOxY5Z3tnPrc/cP93QHR7ktejWrriPu7Q7H/rlLWNdM8cXXAOV4wBp37hSPoQLa0vLu4ywB0jbqhuYAAGHc6TWWzaR0/fkxPP/OETp4+bg2owahvThiO7NhTu99VMp22NaDf6dprMQ7NLr7v1sV9xvj+gXqdvjLZvOYXFhWMJoww88oLL+nll17WjRs3lSQOB9U0KnEP1HRuBkQkdBUJ9ZVMRJTPZQxEpg4CZK7Xm7q/tq5ypWaAM6ptR3OgfnVjjvtu2fLWjPDiNAIQAVzzxUgf7N/Uk7gh9ToadNu2z1E7R3AssGZa2+KTIGZSN99fXTFgHQAkP5EzYB9AAJcZmjQ0UCC+9PpDq73n52YNQM/hgDMaaeXuXTXqdXMG4twA2YA90aJcEgmrFRjTXCPZiKjCUbkw1pl3xORMz87p+MVL6rZa2llb05PveUb5qWntHpZtDcgkU0ZEwLEJ68hv/s3XdevmDSOaoEDf29+zdRdS3PTMxJFS0qUAOIt2SGdGwmIRoybGpQmVxxj5gDMMlvOo5KlXzR2nTxMrrMJU0cD0z371BW98PzoW7jarzdGK+BIIx66R6QMj1r6whp6LBGKO+gCI/3/8CUiGRS8quxdeeEG//du/bapxX1HOeIDsihKP7wNg45PXBBRnLAMq+vE+vCaAwxtvvGHzE5DpscceMwt3AHJ+B3nBXC+qGAiCXD/fw9+pJwGlsAP2gUof1PEB27dLtfZwz8EHlseBFv8ev5P6Ez6g6pRPPVsbfAAdkAhL0/n5+aM58U4D0H3Ak3HOe19bW7MzIWsbNSTgGH//lxqHP+qx5pNuqHmYx7xXQGLOIcxRZxvrsnIhiblIpEnbP/i7RXVASgLM8Fw6/P3+UQfQx+/lwwAqxBFA5L/4i7+wLGxActYnwEQ++fcnPvEJA00hEj38MQ5SP2r3Yfza/HrXj9bgfaD4JKYDAB33EeaBHw3CvuMTtnjeP/MzP2PZ36zhvup6HKT+UY/Xf+7rjYOpDwPo/B/rGXOBsf/888+bbfm3vvWt7wHQ/Z9j3AOK8m/mBGMBwBiCEXPjnfDBOsje7APovF9/3/Pvw/g99dW8rBXcEwgF3Bf2DgND/Sg4r0Z5O+7RowCgj7/v8fWR/roRk73ei90POyb5Dl0ORB9xQrDjZ0itBhbqYSPkUmtTcyfiUTtz8HOcZ6i/B31ni2752s2mCbz61OYmsoKIj8uYE8KFEnGLMUTQcFg+tD4k/cKD0oGt+wC5lr1uTlYuZtLWfXAE4vq6XfukH8n5nZ4jP8dcsjM29vTeM2cddSA4jrm46brzHFGkELn5MAKKiYBcT8aIABZbiWOcA/DBN+gj8NoA+/S96TXhdsU1Ub9yzRACuA7GcjrjwHL6EX5N58dvICrEcRNH3lwyo4PDPbsOziII7Oi5cmY00QfnpEHPrsWfDyZwCNFnJE6VnhuiOwj0PVOo0yfmev2xME54tbMJ2fK+opf4PnAcL9aRn/GdP+zrJtBzZAK/BnMKftfD4+wEHsMHbqj06HiGxEmiZj/6OLLfJvrV+RyMFLYzpz0vXwAxhucefc1/Ec+y2/kGO9c0A+Lfgo9kIUfGyFvwyu++5D/lDoxSKVXLVc/dEPDcB9HdCGIwDcWcf1eB/k+5r+9+74/6DjwEoJ9aWvbamGwCzibcZYqyeJIZCYCO5TqfjomE4sIYT+b76JqifDpLXLKeXX6LWVsORzheKgZYE3X52rbgu/BS26QA0ACP3cbjZ6ADAof1H/7Dv9dPffwnTQUIaP7id76jP/nMZ7Sx/sCattVyU416W+3eSImIlE+HtbS0oGZ7oOs3N5XLBJTLhA0AR01ENjhK7Hq9ag10vjY3O2M/MzVZMCDyzp3b2t7eUrPRMDtvbEs44PEaNBJRaUfMllaWk7owP62FxaI12gGLuV8AWGSgArxxfa1mX5VyQxiO2xsAACAASURBVLt7ZTXq5E4PHShMcRIKml1Ns92w/G02Hqf4iBjQaApKe022Q6eIB0Sn4Ut+cSwaVjIRtbwZQHMU39h8Xjx3VsunTql47JhKq6vaW1nR7vamKcew6bbDPc3jUNg1AsmZbXc1IC+YQ64x/ly+CbbJADCBeEyhREKhVELHLj2midl5KwL290qmQH/91ataW11XuVTW5tqeKgdVxWMBzUxlNTdbMNUPhQqNXWFhTxObnPJOT/vlqrb2Kmq0e5YHa5tmGHts1Hrk3nSs9ANUJtcQKyHbYoNBbTxY08vffcFAz8mJlAKDrsKjgH3WyzXl0zldPHPRGqU0nA1Ao6kD4xDVUSigfsCxCykWaPrHwhFN5fN66vJlHVuYtyyX+yt3tXr/noHnqUxS2XxG91dXDdSl0JzIFxwohk0RlqSdjtcUD1jBBVBOMZjNT1jmOe8NliBACc/BlPZTk/Z8iBsAoDAAHeC+0VQLdSxgejCgRCymCVTqhQlrZoeSadUrFW3dua0rr71ultEcvADvAbXvrd7XfunwKGuZBvv8wpxCkZBanYa2drasSH388Ses4cg8R7mMPRQ20TAQUS4DRPo2pyjqTGUIEMPXsZjOZm1uWeO865irFOe1RtMUWqbU9PJoeV8sI7BRsYglo4d1pt3uqtnsKBoPGdFleqZoBBjeD3ZwkEBQyjNXaM7cuH5TM3NFXX7ygs5ePKEz50/r9LmzunVjRVev3NKtmyu6ePFJ/ezP/htFMhO6efOOPv2fflevvfaqZaFSvGLFjuvE3l7NQIzFRVQCA9VrNIEgT/TVao3s/TLnJvIxpdJYycY0VZzQhUvn9NGPfVjHTy6rOD1tgO79tQe6evWGtrb2geg0N7us/YOqbt68p8//+Rd1gNNCOq3DSkWBUECzc0XFEyhXh6qROyRpIpnRfHFGxxYXdebMKTXqNR3s7SmXzxpxBtbxhz7yAV26fMmITRw4yC4PZLPmAnKwsmoFN0q+V195zcghEFwsXz4acQrnSEDDEMAzVs89A8WxCy5k07p45qTOnD2l5eVFqddBWqnRoKvdlRVVtnfMEswA9CP1uQPSnUMT6yQNeZdTaiwFL3/btjYfPfNsYq3M9i2Y/Rx021fIpMItIWBzFqJLLJU0C7FSpexIHV5WMxMP8NZXGwNWWz4tavNITMEwByJAHXLV+VrUgPSDclmb21va2d+zeTcgS37Qsz0C4LyJjRhRIKmEqeGwXWTvwM4MkkBpd9f2JZqkB3slU1Iy51kLG/WGHVINXCWD3gO+WSsYTzg7bG3tmM01TG0OnMwbDp+j8EihGOSAoFm351M5JUMx24dG3YERrdKprHKFScUh7sSimj1xUjOnTigxN6dQAgA9qCGxHPanl/llCJHLIcZdAwC9W62ovLNtTisH+7vqQ+jqtRXgmfc7loGeZL+JhpWIwhLum1ob8hluGEGIH5WK6iiPLO8dAAwldVeDIXVCRIFwWt3B9wLopVp9TIEudXBeGWDhjgI9YuC7G04eeGoHO2ffzh7FemA544Dn7Cko0A1AdzWI2b+hNqdpYICwA4S4Xsgq0AqWl+b1zNNPmMr+YHdLL7/wLfU6TVPX18sHajcr6nVaSidoIoy0en/PmOzpbNLmOgdSVPCosQHQGesc2Dl48wmRgjFXLE5rcnraqYLZd8MhFWeLBpqPA+js+Yx1WgZd3H2GKPGpCUIaDBhLKYVCSQWCcYXCsPtxAaL2wrYcGz72xh6UBnXbNfW6dXMNGA1xB+gYSDokCmQkVcsNVQ7r6ndhvXOYd/b2kAghvYGFu1w0F+sDoA5hgnvJ+8Q6ECJOPpO3BgtqUMgZ1HoGHkM0CIaMkQ8ZAoIEALpToDuVtGtMOQX694Dnpi634/dR45E60U/t9hsIfqPVz4ALmjUBP+tlpNu645F1AEE91bXfAGYPsCXHTu4Dzc4WdemxC3r2vU/rzNmTlouOrV+rUTPQmL2K+nByuqjsRN7U3zQVcHyBeEMzh70X4tLe3r4S8bQpkScnpxVMZ4xE+MJXv6aXXnhJN2/csj0yEU/ZfOa1nUsI2YYQOwKKx4LK55KamZnUmTNnder0GS0vHzOyzt17q1q9v6YHG1vWoIYchPIb6/E+pCajmXhqdKv1qN+/F0DnoIrAnrkNUQQAnUWcMQBplqYa/97f27aoEFyONjfWLD6JcQ7BDWVItdqwGs/l10H8wHWqr8mpSYsVWppfUDwUUgf13e62ETggA1iTqsXvpB5u29pH84jceFxaUumMRSEcHJRs/cadiNenqTc/v2B1NOvoE08+YZEYN2/d1cRk0RT/7Mdc4+bmA73y6su6d++OOcg0mzVVa1Vtbe0ZWeDEiXk7j9h5BxIwzSVzLnBNMojCrONclx8LwJ+QGFmDnKtLwmKtSpWqytWGyo2WPfNkJqO/+NvXvW3v0QLQfeDDLbFOXfP9gBq/gemrv/wmJn/+QwC6TyYFPCVyCRU6WbAAbICov/Irv2LgOc8IlSKAA7Ue4Dngi5+VShP953/+5+08Rs1tEQyeAouf4brZl1l/uB7yRgHmsYc2S0uvkeefZR/OeP9RH7e/3+uxTvnNTl9Z6jcu3wkA8vh7HicKUAf4ADp/csbwAXRfafhOApLfJHo5C1vGJDbejHnGLKQRAHTIku+U9+27KvjvxwcPed4AxdTDvkKZ8wfkGogERhiFGDU2R8dV/I8aaPyPrRPjdt78nfcPaehLX/qSgciXL1+2mhBHAsYEa9THP/5xU19DFHr4/fr3dfz+/GPX8Hb9/z8EoDP/IQ/wnj/72c/an/zbReY48uO4nT0AOveA+8P4eNSf+ziY+jCYzr/NkckD0AHOUV0TS+JInu4M4o8VH0Dn31gjo7QGQGedYL/7cf/gfrAOMt4B0LkfPmmP+/BwHe/fI9YL7g33xAfQcS7xnTvGiQtvxz16FAD0f/h9unO9TzK377WzGzX5wFyY7Pw0wh2K8y9K45E52SE841xnbn0R3MM8oN16BiMlYhGL56OHyhnXTLkiEVVrZeUnChpYBB5K9q5C8bA4fVJLI8gxUpSn+maM83PU/Dh3sq5BfndYQEexSNyEa1Yf+Q5IgN1ev8j1x0PW3+JP+q0Im+gzmRV9t2NvmU/qeA51DjAGaHd26xxPOK/QF8KynnlKv8KEgV7/kjNFqXxo1+4s2COqNWo2b7PpjN3aZpvf61vNN+0aEii9+0NF4wk7Bx9WyprIZlUzsHaoiUzOXCfrtZr17yAp2zPxLPZwwOV8i/rfouFMzBawa/OfnWWkI1KiX4/qnphLj7Bj6ypOBPwwPRNU+OZY64BsxFE+idyvRZln9H8Rivh9OPopkCzAHCzNNRBQvVGz+8FZrNmCMExGvHP95RPnNtz/wCqqzZaSybzKjZqdGVv1pjKpjAe8E9vlSTm8Z+U6hn42ug+ghzTkrPoWfLwLoL8FN/WHeclUSoflms39KDUgaw0KnWHf8A4jbAeiDlcxARK4gptzkH7eieTjH+Y2vvszb/UdeAhAP7G4PGIRpjFmQAjL9lETkWars29nEzSGlJfxYXw2Y4X4pjDu75Zt6dlHWsuJBjdWrP2B4qh+sArxVYahgC3yLLRMHBTV/B+MJrK6WXB/6zd/Q5/4yZ/U3NyMrl99Q9/65jf113/1FW1vbVnDqt2kodkyZSxKdHJhL18+bTnj3331jgq5sPIZt+mgNscWns0VkIjfhe0ojV/yhIuTk2ZZeW/lnr1+vebstaqViilr2HBss47EFYtEFY2FNDWZ0wxZqVN5UwcBKPD63Q4gtss55hP1Kora/f2yWTj3uiNFYJDRqAoG1GjV1Wi3zfYRcgHXCzONggEWG01Q3zabr5lK3dRhAcWjAVPaYyc/gc03RdFoqAtnTmn52JKp0GuobMply9BGWY2SESscGGkU5xADePaDdsdUjQayp1NHzalKs6FqqyGSV1Chx/M5LZ89p3xxWq1OV/V6S4flqu7eXtXG2qZ2t/e0dm9Dh/tlpVNhTRWympzM2fvy7YYA5AGz4pmsSpW61ja2dFDuqIetfDbuWGvBkIHMjCmAXIoc7P3Pnztv+TRWqAWD2t3Z0fXr1zQ9ndTsTFbFyZxZdzYrdXXqbU3mCnrs3GPWlN7bO9DG1ra9ZjyVUhNLGpiQw4Gp/3jWdqijeOv1lCcrNZlSMhZXrVpWtXqoWCqqaBzlX8iIFrDyKB7CwYgt8iggJyenLIsexRSF0DYNhHrdlK1u/rhn2uxAAHH5sDSJIQg4EIY8cVckQWggkqDfbWuIXbVGttGkEglzHshlskqmUy4moTewbHEALLM+GWCr1rf3bOzSRFKlw4pazbbldSfTScvjBUCngF1cXDJVCOD4G29csaY0jX9fQQAId8QQTaVdzrRlrkPoIIIha+C7lex9x+BEkV86rNomaUoubKN7PVVrFRsTxckpI6oAqPsZP/zJGkBBRqE9Nzer+YV5Y2Melira3NhRJMo8YZ0JmG37sROL+tgnPqRzly8qPzOrG1eu6+pr13XvzrouXXzKAPRgLK1r127qD37nd3XjxnVtbGwYoQZLfux7t3cappafn8sY6MPfm40umDQhE/Z8yUCPx3kKFKUDLS7N6qmnn9AnfuonNTs3o1xhQmHmWKmsjdUN3b1737KLZ+d8AP2uPv/5L2rvoGTqxa3tLXV7bVM3854AcBq1uibSaZ06tqhnnnxSly9d0omTx219qZYPNRxhAVjWzvamPvbxn9DlJx4zG3+yq8xhOJkyIPlwc8veB8/o6pWr2t7cNoIIByaOJzb+Bl31Rn1b0yDgoCIu5DNanCvq0tlTWpidUmEi43KFuy31GzXtrLsMdOOIUqeDjQPWoHj0sp8BarCyNsUeKJzFFBtn6wjcdDJTX0/qNkAr9DkguIraDgJGMgk7OyfmUCqTtpiDfYgdlgFPzrn7NHKRgZqoQV12NoDS9wDoA16Tg0dMKNtRlJYBkGtVd7DrYkWGHbLTbMNshgDJQeq5n3xO5y9c0ERhSuFk0lwkDtc3TQXJGoVdM0pQ5sy9O/e0tbmtJDm/nkUzc4B9ZLo4baAvbxQAvVlveZbYHCZHtkaHE+SgJ+3Amk1mNJ2bcgr0UNTWuEgQK0xys7MKkXUeCmlyfkFTS4vKAqAnk/Y1YXUGy9usidGb4gbT18HunjbIs98inmRP7WpFHVORN9XrttRrN0yFTtY5lv7ZZExTOLfk0way5XNpnT55XJFUwval5v6eOZ1gzQzwQcMYYGRkod8UwAl1+kE1WgNto0grHeqwVlePg1rYKdA7KNDNwj3iLNwtJAnCl+fr7ynLHYDuIlMgHnBwddbKfMZtvFl5YwiYU06zXwAAOw6gy0APjAZaWpjVk49fVCIe1v7Ohv7qLz+vVq2seDSkWJjDI0SRninUOU3WGm37bHa6ThGMmm5u1mI+UOvu7e5YHeHUkNQ3HNSjBvyhRLazMsSScNjiPFiHG+2GIijQkxzAe+qz9pN7NgqrO4K1zmE2otGQOgrQPKlwBMcP/k1TEgIjB2rWJWoc9pq2Oq2qup0a5gTSsGdEAJyGOBBz38qlig52y2o1hup3XQMmSH3GJwA6VvzGLqf54lxvIBwBOmLvnZ/IG6BayBdsf9/c3DKSFIf77a1te/5cGyQrSAHdoZUZVkPaEfpIfe4B6NZd9ZTofma09QK4Fk81bT/nNVW8JYWxYA4WCK7lXHogG5rqgiaEp2Q3C3N+B45Lnm0fTQKeHbEWEEfyE1mdPHVCFy+c0bFj87bmW268uVuwd+O01FE0gRuNi+Nhb2Wet1vOchxQ/GC/ZKAvGfWsNfyZK0yZ1fq3vvk3ZuGOI4pzQIkZ2c2PnWCMEDOUyyRtv8HxJJdN6tz5Czp9xilr+d6d3X29cfW6Vu/ft3WnRl3c7joXqDGigiXYWxPFNWic5Z5ToDsAPaBUNGxAOjUkew0EikwmrbnpohHHVu7dsX0glUoYmYs9nHWONZs19rDcsrWYngfPtzuQ2u2RJgoZzcwWNDdTVIIGVauurDWlgqbcNlcb5nsgZBEaB6WSzRFcQyanpk01Aknq4ODQxgxfQ9mOEuOxy5ft53FCghSWSqaVm5jU7NyCirNzR3mJOPkAoF+9ekX3Vu6o3W7auQaLdsZMOu3qLt6Lq3Gc8tyRM9xe5saOU2gTc8D4KeSytncD1FKnHpTKKpHdrpBiqYxF8igY0R994W9tf/ObxYDA2Jl/9atfNTX1hz70IVtH3m7LVh9A90kovgr94eOof90+4Gmjx2se/mMAOvUc+wEgGkA6ikyzgkylTFXOOQRQCUIkr+WrfNzagVAEd6KhnnjiCTuX8Do8K/+T1+a6ACX9WtUHzx8GY3i2fLwd9tkPN9x9wMlX/fhKRWel6YCld9KHTxLws7F59pyrUREChDDe/fH0qANmP+hz8Z85fzLWGI/++6ZJz/hlnHIP/BiRdwJ5YhzotS18OLT5zHunDgJA8wEx5j2gGOpr5r6v1v9+QJo/Lni9cWLCD/o83u7vGwfQGfe8f8hAX/7yl48AdOpiyLa4crD2o7wGPD59+vTRvfDPQo+6At0Hix9WoPN19jhIUQDorPk+gO7PeX/NY1z4APrjjz9u+8Kjvh78oAA679lXn+Oc4jf8fQDdV+Cy1zFemBcf/ehHDUCHYPJOAtAZ7z6A7rtRsPaNR5r4c5z74xNuqK24H8wR1k7WUL7v7SbaPPIAOq5/XnSeNVB8JBnvuQBSKCIZXc41pGtIu+4eBtVp9+1cV6n1NIQ8HQE4DpgTY7PeUyQUUAqHRFy9+vR7cIeCYBtUt0V9VzPC7cTkhJp95wroW6RDCAfU57kBBtcbiDhSnv26A039CANzZYGA7VGn+TlAX64ZMJ5zGgAatvVuHWGvGZjoAKyCcUO0pQMjnOW5xUx65FBzacTdrY+Lq1OdW+xrq+2iYJNJE2VA6EV5zVmWHpMPUFPrm3ufKfA5D4ddS8t+hyP6t9o9lWt1zUxPWu8/l01oZ+9AhUJOsVBYu/t7FkHL+ZrYV/p5hrN4KnuuKxpBJEa/1Vnr+3U530dPwSdeGjZhpFd3ZmYN4XzKWc9Ad7ASX33vZbZzP23dIYKq2bTXTyVxsnMiR8YE4hNOzbghQhQ299U4fQeXS88ZsE3Pwuz06dnJRJKMAZ5dh75bMGwE6mQ0YThHOpE2Z0WwGnq+CEqsX2nkiDetu41Mb8828i6A/nYXMG/z70OBvrVbMUFHLhW1iMFGraFMMqaw9VpwqR6KeDQO6swHRyZ0BDXmkFsDfhRW9W/zm3/31/0Y3YGHAPTjC8sjUzSbXQfwt6xpalmTdgByCzELNn9nI7LF1WtY+oD59wLprknHwmttOrK0u31T9ALUGliCgpvmLGoXlL99NgiUrQEDzWgaZtIZ/fIv/Vt97KMf0fHlY/ruiy/q61/9il5/5TXLEUGlGsBWsts1deugO1Q8EtWTT563BfvFl29oMh9VPuc2bJqAAOgo5YxhNsACfmCgIyA6ADt2jxubGyodlCzvkcKX5h72jmzObDjJRMaaedh/ZjMJZXNJpVNxUwlhtkreCmqzVrNjCvR2EwJCUI16V6XDmtm593ojhWMx29ho3KGoBIhu020EKwhzb1yDk6azy7RhU/OUeE7cY5azsRhNcDZCmc03xU0kGNKp5UUtzE5b3mSnUdeo3zfFci6dMTB4fX1N3W7L1MsAsRQBQxpLKImFcj9tm6sBnc2G6p2WAoCZ4ZC6oYCWT5/WxNS0WmTkdLHm7mp3e19bmzvaWt/Uyu01He4fWuEwkc9oYiJrzwAggeYobgUozKPJlCr1prb2DrS7D8DcN4V3gIZSNKp0JmfFCSQJCh2Kl5MnT9lmjkqJ528WjtubmihENTub1fFjC9w4U5+3ay2lYyktLyxbIYhii9xrfg+vP6R4J1rAbGUdY88shgD4ueGMEWyAYNWZDS/sSp7NUL1+x3J3sR4C2LWMZ2Nzhi2nGysyyBR+1hmNQYs38GxzAAV9q15YglxPlExWU9OikuMZY/ETMFUnxRUADs8YTh6/B+ZmClJEOu0+U9iyh6yYQ7WPfTSKLprsZBwB0kMiqNUbBkhzrzEaRU0HWYaidmZu1lRfN65ft3GH3bzl2TVpOLvim/eA2opnY9aeAJRhVNwZRWJRdw00wMOotNM6LGExWzVFF4Uy1vAAwBSKs9PTakDSqFZMLQ2AyUin8cl94L6R733q1EkdP76sg/1Dfetvn1etXrHvK04VVChOaGahqA9+9H1aOn3cgMMbV27q9vU72t+r6skn3qdP/uzPazAK6cqVa/r9//x7Wlm5Z828WgNHCimZimtrCwXdUDMzCQPjAqOQKdAhsYRDkAHSllMeCPI+ANvbWj6+oKeevqyfeO5jplY2IkYmqw5F9H5Fd++uqdHoKZ+f1sFBTXfvrenrX/+WWd1CfNjc3lTbsw0OMdhGA1t/aMwTI/Dcxz6iZ55+0u4BsRot8mg7TQPP79y+qY8891FdvHRBrWrVQBCAxEA4YgzXjZX7Lrup29fmg01PEd10KjoUoYOBkWNa/Y6tgYBEtfKhlhZmdHJ5UZfOnVA2SVHDOtRVt1FT43BfjcOSrSu2xgNkAoYZeM5a5R/iHFMY4AEm61EOkqcMZkFzwlPP+cTB5+4g4BmP8XdTrg76DlCFsNHvWcQBbgfbe7s6LJdVazbUbrfMRQLSBQc1wBciCwDRWUch7ARCEQPOTYHu2brHkylTkaKUrreaqrfqqtSqlq9eb1TtSqZmim7PioT1vve/T6dPn1VhsqhwMmVzYn9t3Q4PjP/9nX3t7x045ckbV7WxvqHp6RmbI9VKVdVKzXbH4lTRIh9g8+5s7+mwdGjkBmsOYJkLezsRVjQZs0MJ+9N0dkr5VFapSNxs0zgshwJhxRIpA8gHwaByMzOamJuzz2AyoR4HnHhcEfLBaUyFsUMCJOppb2tbq3fuaPPePR1ub6kHS9qdjs3Gv9uqWwZzkLzzwEipGM4cWRULOYWDI3OHOHfpgsLplNUH7a1NVXaxwj8w8hnABur9YIg1IaH+MKp2V2q2htra3xsD0IMahqJG0uqOpDYW2EcZ6Ox3IVOAWtgMNQhonWWMcViO2ph31u1Rs7W3DHTPAtwBQ27PhBwGedUcxg1c5R72tTA3rcsXz6uQT6m0v6XPffa/qnKwa+8xxTNg3aUe6gKaEbURsD270Rno5MnTOn36lM6ePWUNiG6npdV7d3X37h3du3vHnE9QzfKc05m8EsmMgYs4ezCm5xYWzE3BAehROygAzprnDFZ3ihiIDvFgNEIJHNNgAKGPOImsxaiQb82aC2jcHxC0AsueHDf2ANbVmqmYUaDzXEeoAMJh5TIZHewdantjV836wBIagiNHMqAeM3Id4DlRAmZz7ymScWFJJZTLZjQzM237XT4/YaSpzY0NY5sTFYHipE7GPYA6ewcWgBACxyzcXVPKV58bxDiWhe6aAtw/A8gNRPeIFADCR4R1L/rBlD0jDVmvRjD4IRR4+eee3Z5nuueIo57LITUidWcySS5gV/l8VseWF3VieVFzc0Wl0wmrlxr1qos24j4P+4ryM+mkrR8+4cqcN4LkEWLjNzSHC0zSXcZbUNls3urDq1eumfr87t172t7eU6fTs7HrLNxdwwdXJCJCqPNSqYhy2ZQuP/64zpw9ZwA9TRyIWi+9/Iru3VtRpYIyvqa6WaE7Czxnle81mrza3FekmwuCrUYjRahvIyEju8YgcA56VlvMTBd1cvmY3Z8b16+qUi7ZmYCanfxvCIz+863WcAoKKooN5EjCbKjZGiibw643owmcUxhb/Y4unjtj6osXXnzRVv5MJmuWh9wv6ot6w7kFYYGOVX4oGtXa2gOLjTpz7ryNhUgsrpOncAgI2fumMZTN5XX+0mVNzcwqnctbTQcJsddu6evf+Jpefvklra2vWDQOz9TZP7pYAsiLFssAgM7PWPwCMQBu3vtqdPY01hLmULEwoWNLSxZ/Q1TO1evXjaQ4OT2ji48/aeO+Wm/o//y/P/3IAeh+s8wHOrnAcQB9HNB6GOT6QQF0H0zz8xX5t2/nzN8BCBjr1IV80BShQedbPdNQtX2k2TyyhPft5Kkv2C99UBzgxersTsdeF1XNw8D0eJb7WwnSjBMOxkFAa972PIWV1xh1hD9nTfpO+fDBBt6P5aU+lIHug+j++30rn8XbeU99wJNnDPEDG2uARMBkxravqAQUstxUO1Mk3s5LfEt+18NKaR9AR30PUdlXoDMnec8AhSiuxy2q/fXIX1t8go7/dV+Z+pa8gR/Ri46rYhkDvP9r167pi1/8ojlwsE+wPlEboUJHZYw1NSA6ALqvyvbfq782++vvj+gyfyQv4z8Xru37AeiQB8YBdHo140p6366f+/RTP/VTdg8gSTEmHnVnhh8EQOd9MfeJI/n2t79tWej+c/XBRR4EawJ7HusD6wIK9J/7uZ8zdwLWiB/3D+4V6x8A+qc+9SlToPNefeWsv3b4JD7uDc/fV6mPA+iQrlhD3gXQ/+6oMPDc+7T/NQAdIJQznIsBdSRjztK4ggUMKA0IgjZn1KA5hBGhjojJzspGWOck4WK3hj0pwfF6OFK/Q5Y6TnYtpTNYv3M2xi1taD9vdZo5hTqRFnU9tTVn1TTig8HAwGp6NpxJALKt124kVefUBDhrPw+323o3jtQaj7m4NJy6OCfgkuVHLdHXp2dCf4CfN6W153zJaRM1ug+Im9OV9eKdwIt+Bf2heCLpxcu6HudkIW+9eIRrjWbbIzqhFMf6vuXOa+aUFbV7SW8S4cXefl3FSSI823a9qTg59USpmS7Ayz6nd8yZytm4c924cEJywGWL13Y4jHP6RLxlZzgU9V4uuT+frOYFHIB8zwNBgR+GAD6w73WRWNzvkfWnuZf8vyP5A3h3oN/lrwAAIABJREFUTVzIe601eyZwnCqkzT0Ot1qusVImugtLegdeOoe6ocU0Oqv4ETdKG3v7Smdz5gILMZpoOwRnWUhzjEqnT3EAuucG6KSYJhM06+63S4He+d//D+u9+0QEq989wrMpnumjmqCR7HfPKdjO+ZAOrGthU45xZv3Ko/vsREHmsmz9CzdvgRfos1i8o/VAnDjA4gURQwzc67hn5XA5F9MwsvM232tuBR5xwl7Duw5D8EyH5P2niS6dgyPfR0/Et+lnD7ZecL9nhAYjdiGW9ZxSuFbzH7Qx7ZxVLLaAvzu7grFrwlGzfeQ4wf/RN3BnbEey53yf/N/+16PFCwC9XK2r26V/jH37SL1WTekYBJ+w1Y2DYUDZfN56gC76w81f5gMkf9/1+sd9n3z3+h/lO/B9APQ3D/N910TzNh4mOf/nQEOn5KFBboWOm5lmsw1YzkZpDBCn57LNjHWRiYACPUzmt2UGukXBbeZSOAY7ym1uLBrYx2RzaQN0yRr+iZ/4mN733vfq0oXz+ubXv6Yv/eVfantzU5ube9rYOlQuERIuotVmX7EQOddRnb9wVu12X6++dkuFCfKTAYcjlo1eKExYA4+mMPnZ+3t7Kh+i5hw45lksbkWeWW8HsWRs2+JGLqbZMQ1GymQLBkKy4YNDhMMsTI6AIBTollGCAh0gHVsYFOERdToj1aods8WBZBbEAoeFEkCoh6072Zoj67ECoEfiKPYceGSqcwoSb0E3DVHIbeRY7aAI4z6gKvPVyXPFKQM6comkNf5j4bBmsRtNpe1ZrNy7q067ocmpvIqTE8qT50LjFjVxp2uAOr+HwoFiKIht9cy0qp2W7j5Y17FTJ1WYmVYfFRg4M3nRrZ6BR2sr97V6+74ODw5V4BpyGWtILx5btA391q3b1mQNoILF2pXCaSitrD3Q/mHZxhGgFk1TQDAWTS4G5imZUBw4d3d3jgDQVruBEbrS6aAmp9I6cXxJcV673Ve1VFa/jVIzonyWHPSkyuWqDsqoTWuaml9QmoU5HNIDxtb2lm2U+UxWs8VpDSgAyfLu9R2wHUYR2DHL/WqjooW5eU0VCrYx0qTttnE4GGiqMKmz586ZxfvGgwceo89FIVgBQxMhkzbFIQ1bChuYeahrbc8zhRMZw2TmhHSwv2dzkegC1PFELbCNMZYhjgDsYh+LbSwHLrOALlXU7QKojAxAB0jHEhVLWezkl48vqz/qa/9wTyFsvLFQ6nQMCCGzfWPjgdmRzs7PGQhCE7PehImJ6jXmMoSsgOM9oVZ06i9U/CjvmTN8DTvlWq2leq3pWchj1163vHkKxbnZOWOvopw3tSqG52HyOB2zkc13dmZG586e1Sc/+bM2JrEAffnl17W9vaPZ2YJm5ouaWZjW/LEZJbNJG7O3b61qY31XoWBSH3j/T+jnPvkLVpS++srr+v3f/5SpIgDu+5AiQhxiI9raqZvrA24GFPihYESbW+RTdxRS0GIg0pmEBoO2Wq26Af7HT8zq4qWzes+zz9jrUXCSLz8ahW0t2tjYU6XakkZRlUp1s3S/deueFaS5XN7uf6/fVSaXVoisAA48w565RRQLBX3iE8/pqScvK5/LGjhkKtN+V3u727pz+4be995ndfr0SVUOD805YqY4ZWQL1OavvfqaKUzJ5Ga8ACibMtHy5yCoZFWqVVVrNVScmbI1pFLa06kTx3T21DGdP3PcbNubVQDziqqH+zrY3TYVYYz5wCHL6Rg9xS9/uuLegBlPfU7h7DOCfWtt/m0OKGwHY3buD2+hBqCPBgpHI7ZmdgcDs76HfPBgc8NA9NLhoYHerL/ZrCM5hVCg98jUIjaipxE25sJiDPWo+2Q+TM5M6+Jjj3lxBi3tHuzaa+7s7RiAHkvGdPHyRSvYeE4c4OfmFrQ4u2AADTNxe33DCB+TxaK2H2xpa4Pc+R0D0He3d3Xu3AX7+UqpovW1dXOAyGdxP1k0twps3zc3tkyVAoGH8UODeRAcqjXAeaJn83wylVMhk1c6llSgD93YWV7H4klToI8iIWWnpz0QfUaBREJd1ptkSolMxuIjsEZHdT/sDbS7taW7N2/q/q2b2nuwrk4dUgSr80DtRk3ddlP9TkuR4IijjKmws8m4JrJpTU8VtHTqhM489aRCGRT2ffXvr6mys2OqG5plFl3RaCgcjisUSajbC6vdGanRGmp7b0+7pZKOLNxDEaENJP8cBTr7Awp06naLGvEywfxsYkp4Dsm++pz9G8IO+fKwpmkk+DEBgOfm7GKHcT5dWBzzjH17bnbKAL2F2UnVKgf6/J/9iXY21tTr1I08Ipx4um1VD9nrApqbixhwGk/mdO7CRV28eEGXHjunSCJicRQrN6/r+rWrunbtqiMGdXF4iCuVyimRyJiqHjIH429+6Zi5KUCkoyYCRO+QUW4ny4gGwah6o4haRKEppiAqfoDuIOSpCbNch7TCWg1oDKnHAehdBYLEYZQNQE8lIhoyl+tVA0cBLycLk9rZ3NX6yqbazb69N8guHOx8BbqB5+zSQfKPgxYZA3iex6ViYV7Hji1pyRp9WZt/2xubNp73d/etSYwbAbUUJJYOjh7UQF69+CZ4DpnGWcw54Mkd2wz4tSxqrwlzBKD7BzdnA++D1pbpHSQeyGjt6vWwzsdBCWbPmwxlp32HFBW2mhfFAgc91tx4PKJisaDl5SXNz02rOF1QLpdWtXKona0H5kKDO0Wn39VkcVLTc7OamZ8xNxrcJgBwzRKx3VG+OKPc1DSZMe46AxAxQ5aJXi1VtLO9q7X763rxxe9qc3NbvQ7gvHPNGJqDS1jxBGr/kbLZpF3Le559VufPX7RDKsRCbPK//fwLundv1fapisXFtG3fBVh29bn7dDRZ9+m4B454wJmeWxYLBpWJx5RJxm0/LE5N6tTJ4zp76qQyqaSuXX1Da/dXtLOzbf/fbLpsaxph3F4b5wnibSbsfABhgmYT9Rw1SjwSVgKyWnCk5z72Yasz/9///F+sKZYvTGh3v6RgKGIkvgeb2zqsVJXKZAxE5zVffuUVxRJJffynf0ZZoi5QR1imX9TcXKgVC9OzOvf444oRaWG58gGp1yXAT5/+9B/oO8/TvO1oZ3dbu7vbtoZw9gA8p/nkDuYu85xP1B64CrCHOhCYOZBSJpVWLp3WbHFKj128ZADAt77zHX3lq181d5knnn5Gv/xrv26q9Lsr9/Vr/+P/PDa+nTrvX1qB/rBq1EaEZ/XoGjWuVuCM5t8bHxj2QS7+/IcU6L4i07e0Hbfu9X+Hrw7ygXGaRn4mrKmWvK4T64upc8xOw51RfZWa33QfJwP4ar+/D+x4K4/r4+DSOIDOPeWa/Xs/rqR/K6/n7Xxtf4wcudZ5ds6QChn3ACJY8nOm8+/D3xcd8HZe9z/3d/kgop8BTg0EgA55gDnCfWEe0Y/gnAZQiJMI9+PH/cNfJ/znyL3gfVMHO6cv5yJHfTuuQPfB0nEyjz+XfWW+v0749r2P2r3ygT+/fvHXUcaBDyKTgY6VOzET3Cvmwurqqjm+AZhi487/+QQmf+36cQTQuXbuyTiAfufOHTsTfD8AnfvE/onC+KmnnnrHAOi8L9a7b3zjGwagE1/iP1cfAGBvYA8YB9BRoAOgE23yTgLQOd8CoHMvXA/COa98PwCd+2O22qGQEed8BTrnb9aQdwH0v7sKjgPoBnH55GfCIu3vDnyD/A3pmggwxmM6lbC+dJfjcNg42moNpGbDnRZimMF53lX8nXY3PV9iPyHbQixemC+YiGJ7Z1+ZfNYpQgMyxThnSX9tBOzi9BUJOREHYjjAcM7l9N4grNJjtDOKqeNdn9tXNne7zgmNutwfPwCbEGCdtbOzPHd9AufY6jvP8TW+19xMACM9kJ76n08Onpy9HCiMyykiO2IqB/b/qNSJeqSvx16WTsUceMg1W48B51jI9XzNRWlxRblcUAeljhEEkgl+ZmiOXkSiubRCrpnrxGjLqWuxgTexoQGWkA/cs3PArCNGu7sKudeRDQwktZ6p596IqIvnF6We7npRY1FHWLD63uEK3C9IA/Rc+R32/zwPDupm+x+yngO4PS6TfE8qQT9MJvYxqBtMw84OvqV8UA3IDhZv1THwnffebvUUgPCvgGIR96eFAJulO4C/y8DGePDtBNBbf/ttBd77Pudy5zkx0y+lX4iI0qVQgoG5Z2VgtAHdzuHA36dZr8y5zwOgGQP0lxFh8YyiEYclVSpVu9+QJ10isgO4veOXfY+5VUbD9mz4Pbj+MZYReflE4PE4i3FHDldDuf45eBfxtOOgPtcy7gADeE5tytdx9+VPV3854QLzgLnLGZ/12gQCRN7ilprPO/J6JmVEdoQVTZz4JKUSMVUrZT3//Av6nd/9PT0dDOl/+eM/OFq82uGIPvDR/06PP/G4qvv7unT+jH77N35duw/u6zN//GlziP2VX/13ungZZ5q0ve/x2sjVE9+TCPqolYfvXs874g48BKCfXDo5YkGnSCG7G0oUm5pZnBrYjYKHiesYN7YVoUL/fgC615A7snE3FpwUwpoSVS5MME9dYIog1EwGoBsPyRYSFimasmalGYnqJ597zsChc+fOmn37X33pS1pfva+9XZrzdc1OFSwLGnUHKrJkNGgWyixCpVJVsVhQsRhMNGwoM6awZB/nPRnTDfDWLLZ2jUUGCEqzH+tR3n+7RaMD9UzSNhDURMl0znK7adgB2vYHbbO6pREPC8ts78lTaffV7bDIYf9K1kpI7c5Q3GZ6uYaAe1HyNL2xCjbGnamnRup5GwiW2S7L01nRuBaws6M1EN1rdFNcoJYb9viUJjJx5VNx5dMxU1LDYUrFsZ93yhmyeVHOP3bppBbnp03tOkQZTGarKSRHNiYM0MTOJxnX/PKSGv2u7j1Y1/GzZ0zhw/7Kgnl4WFW/O7TG+f27q9p+sKNmrWkAejaHNXnWWVD3+3rj2jVj6AEgkIM+oqE8HGl1bUN7pbI1XUPRiIGwgCZYe/J3suoB0AGWDg72tbZ+X5sbm7bhTs8UVJxJa3omp9nZKeWSaUUV0cb9B6aE7za7mpqc0VSBPMqcuRZs7+1rH6vNQFCFYlH7pQPtWH5iwyypiRzooMjskf0bs80fi9dhoK92r6V6q6apyYImcnkbh7026j5yX5Kan5vXhfPnrXEAgM4G4lt09YeOPYbaHLU2ADpfs7IyiFUrrgZJZZJJmwsA6Xdv37ZnQyE0pKlJYQKjzVNhppMpTU1OWR5oPJm0ZjnKNGxhE8m0bt9ZMeU5GzHqcwq++aUFDQMDVRqH9oyYi7Vq1UDVTDbn7OMtr3ZgQKSpxms1eyZstKjpGesUYY455/KIYihBE4BZzG/HdG3UWxZnADuv0Wha8XB4eGAFL/cKNVipdGC2PozvaMxZ++BIsbS0qMcuXbRstDNnz9gGeufWLV15/Q3dvHVLW1vrRjjJTWaVL2aVSCeMoLKzc6hKpaV0ctIA9H/1M/9a3c5Ar79+VZ/61Ke1unrfZa2S/ZqMKZMli4Xs5q7CkZHS2K9G4nYg4PoR5mayacs9j0aYiWzkI83NT+nUqeOmAq/Va6bUh2BAwdts9VWtNFWtdtSo9bSzW9bu7qEOSlUjIWEXhQ0uIH6cYhzYbNgDNzTbYK7r/PmzmmddMwtlQKyQZqanjHnXbNQ0XSwoGY+ZbXQqETdCB84MrWZT1XJNzXpT3ba33gEod8h4hSEZtrFRbTTVaLeUzWftZNRuVHXy+KLOnTmuxy+dVSQwULtW1sHupmrlPTWqFSUgbkByAED3cssdYAnrx1eIusILQM7Uo+akbd7Nb/ozH2UTv7nDukOBY1Da8cCykwfGqoWw1e517b4lUkltbG1q72BfFRwSsB2nsE+h2IzbumHgeadnB8aBWT5jAQ+rtqcODPhYXDNzc3ryPc8YAIMbQ7PTUrVeMQU6uWHpXEYnLp6ztbbfahpDt98dmBp5dm5eufyE2vWWEtmscsWi6rsl7W46MPzu7buqlCu6/NjjdsgBWL+/el+1at0snxfnF0yJXj6sauPBpu7evWskGNa5C5cuKr84owjg3faW2uWK+o2OogopNOBacAzh0BVWvjCl7ERBKWJKwiGNaNJCpADkgqCGQjub0cTklOLpjMKA7f2BXefdGze0tXpPB1ubalbLBixja95kXOI8MuwrHgnBVzdb8xDuELGIlo8t6vT5czr79JMKJxPqdzuqr6yourdrjTLWClTIDkBPKBxJqtcHQMd1pa+t3f0jAH1gFu4AxT6APjwC0MEeWUfIq2c/NECV07639kG2wwkkEUsYIMqhIBryAHTnqGZEPdYaN1b5omUOeKzvroqTeSONTE/m1Kof6ptf+4op0Qe4THSapsDnsFc97BpYvbxcMCAvFEmaGvjs+XM6d/GsIsmI2t2mHty5qVvX3tDVq2/ooHRohAlIAJn0hFKpvAegR238LR5bViYPQ7upYCRomfdtohIgl0AgCMbNwr3ZYc2JG4DearEW4DxSULfHYd3ZXQP8dXsthUJ9hYLM8Z5arYp63YayGRwZ2qpVypaBDmmwOFm02JWVO/dx6ddo4Oara0YAyjMDYZRzcHdrEk0D1koY+YDnx0+d0LGTJxVJZYzo0djZ0eb6ph6sb1jzHBvzcrliaocOayLrz5DVzDGXvcrSawK4Oe8DXg745XDqAHSyxQGgHSDlQGFXFDmyjg+gQwgLRWXkRGo9y2/2Gdq25jj7bZQHAOjxaERzM9Oam5u2eU5Dx63zQSWTUQPUifXZ3d5Up9uyPSOeimthaUGzCyidM7q/tqZXX37ViBIcdiuHFRWKM5oszmjQpb5zuW77uyXLEeS9EHsBseyVV6/bnsg6bg444YipLSDtEVOCk0Aul9Di0pyefIpc9rPWZCqVDrX+YENXrl7VxsaWuZ44NyPUCp5ixLO7t8O+d9+Oik9Pgc4xGROlRChsczudSGi6OGkxQBBLcKGhqbK9vqZ7d27pzu1bRuiDMMbzZU2EkASgDwAOYM68pZbr9Kmh85rITygWDiobj2gyFdUHnn3Gzhuf+cxnTPUB6Wlje9fe+8KxJYudOTisKJpIKDcxYVEyuwcHSqTSuvDYYw6w7xF7RPxKVoXJSfv9rIOXn3pK+cmikqmMkVTIUtvf2tAf/tGndeXKaypOT2pnZ0v3769aRAu18MJi0caia4g4hj51kh/JROYi9Qt7GkTBbCajPGv11JTOnz2rD3/oQ3rp5Zf1zb/5WwPQn33/B/Q//Pa/t/pydW1dH/iZXz4a24zpRwFAH1dL+vNu3CrZzwvn/8aza301pK9oABxEafj1r39dzz//vH7zN39T733vew0Y9MFUUzZAoPYaMz6obKRS6gjLauQc5QAFX6Xtg2lOheO+d/xaeE3/e8bP6eOg+b/E+d0HBB/+3XydswDnbgAWwFSb89asemd8+M+cZ+gDZtQEqHHZEwDPAY4B0P3vfSe8f1OwNZtGHISMzyfAsX/28wkFnJ945pwVOc9yP2ikMu7HVddHTfExUotVx36X9REaLuOEEX8t8fPPIdL5rhM8Z8Y8zx8L93G1sf8avlpqHED3792j+N591wGfHOQ/Q+Y34x0Ld0jfr7322pElN/MfggGA4LPPPqtPfvKTunDhwvdES/hr2KOoPrezmYFNTpXm/9sfnzwnnjvv/c/+7M+0wtmgWj1qfvtKbH6eefPhD3/YiAQf/OAHj1xJxveiR2iof0+N+vB4HN/jeMbMga997WsGGr/yyivfk989vm+xVnIvmA/cCwB05kculzt664/i2P9Bnwv3ARv/P/3TPzUigU+s88eBv2aMj3m+xj1irQRAh2QC6Zz18+G93l8zftDr+WG+7/vVFP4Y9ce9P555nleuXNHnP/956z/jJvD00087MZanvme9hwzIM/ZV9ZCM6bv9MB8Wa+b13u3nLffc2bcb0GrAIHOVjnDIamd+VbM50He/e1uf//MvaWV7XwftvtKFKXd21kj5dMpI5u995rI+9P4LSscBBKWYOXEGFA8jQgOAlspVenhE5EBkRx0KyOriCXi/vE96gADR3AuiS2398IBogFj6SGY4GMTaHbDcj90hEjCoL3zhC/rc5z6v5eXj+tVf/UWdPHlcDYtaBGSkb+yAQ+uce+CyWYyb04/L9eYec830iHDr9Gv+RIJ9Oa52Z6BUMqKdnV393n/5Y924ecPcMX79139N2SyuSF2LfUIkx7NOJWN2L8mSB9tAXAeOvb3Z0n/8f/4vPXiwoV/4hX+jn/7pD9jvpRdhT/korsxOxNYno9OP6paznE8ioVag9wdADznbV4zTPzZRigeg85r09/gwoNFz3G3U6UuGzdEMJ9Zmi3NP2sBSyOP8H+69r712RX/4h3+sar2tX/qVX9VPPPc+A8/BLiqHDd2+c0tLi3M6fWrWzoyGCVkvBkDfgfqcNXujkR7s7Co/VVAcMkxP+vQffFpf/+uv6/KFx/Xbv/UbKuRS1o9xHUMnwbSoOPz3DEAPv20K9O63n1f78Sc8gBZxWsQTcQF4O+dU6y2Rxa2hkSnY3wF1ETHSpwQv8gkOiAboe3AGovcE6YD7hMsd79mRsXnjkBZw8iVHvmfjlTWBfHkTexgW50ga/hrDz/rrp09Y/H61k5EB3CwwPM/WUxMSOXK0T5BmjSU+zggCQ9wJ6Z127Xxv5PQ4DnzU8i5mitcCD6EvY2f/TtcikG2udzqGoUC+ZzyB/XH+vnHztv7kzz6n//7YSX3of/qto+WtG43pb194WeWqNOp2dOHMjKZyRY36He1uPtDv/Kf/qI8+95yefvZZTU1NeuOc3jKOFXhWuj3ix3lv/GHW+nd/5u2+Aw8B6KeWT49QUAJaodShqYhCy2xPLHuWSepyZY+KExP8uIXfuW84Fg4qF2fl7jIW+Z4gqigAdOyd+TeQU69rr0v2eSSGLauzwwZARwGC3bdriCf0yU/+K73/fe8ze8QXvv1tffXLX9brr15RpXyoaAjr5xlTjZfLB6Z+oxmXyaQshxm79n6/awpRWDJs2myMNEH5GpcJ8EnD/e7dFZvwXJ8prvvYu6OoHpglTaGQVihM5slQ4VhK4WjCmnK9HrnldbVbdbMKdcQDZzPTbpMBSqOfxlDM8pOHQ7J+UO0GTFnuhFOApvydyodtE1h+oGa35ynvnM27E3iyUbnNynB1L9eV3wlzLRoOmKVOrzVSMiql40FlkxED0PlEuewapS7XZnZ6Qu95+qyW5mdUyGXUb5Mp31Cz1jCgnScKc4lGPoD27LFFDUIB7VVKOnX+goqzs2ZPeX/9gVZX1jTqj8wOdvXuqqqlqjWNpwp5s25P59I6ftwB6Neu33AMyGBYqWxO3cFIVWzcd3Z1iJWHiVIdwwvgBPCcomhhYV7TM9N2+MY6FBB9fX3drLcvXDijxeUpzczllc+lNJHJKRVN6MaVG9bMr1campwoam5uUafOnAMOsCbnGzduqoTKKZvVwWFJe/v7ljdu96HeVKNSVWAw0lSOnHuU1WGNwkPL+AzgepDn9+XMkqZRralSOrQNc2lxUefPnlO5Ujb1OOpgLFL4QGmOXbTla3rGLzYfolHLHmfjKUzklUeBT4HXbum1V15V9bBs92GArSh2PqhY2JSHQ5szZCovHzuueCppA6Z0UPFy1Qt66aVXdH99w9h0ZocbDFnTfxikwd3U5NSkjXHyWrFxnygUDMQDlFxZWbUNnXluWUDEMUSiBhazcRq4YWw3bJqClkuKlbk7EATV6w7UaTEXYa6NDFCjmQZgzsa3uLBgKs39/T37P4rmeCJqlti5bE4nTpzUcx9/Th957iNW5KH0b1Zrunf3rl597VV96UtfVAcL8kJWoXhA8XRcmVzewOteFxvcgt777Ef0iY9/0hiN16/d1B/94R/pjatXLZsedeHk1ISKxUlr8gDG0twmHwqlGXasgP8QRKLkn8coNkKKJ0JKJsKaRK14bFHnzp81yx2st1kDUd2XSjVbCyrllnZ3KnqwsafdvbKGQ5fp7PKJmrbGUnQPBhTGPcUTYUViQYUiI5ernkvbGgfAHQ0HdfLEsqamJpSIYRndNFVptVy2eUsh48gWMc1Pz5nqnOZ/i8zmRsvGt8sdpwjBGnpgnwDUFLDDXkfHFmd09vSy3vPkY2Y51W/VtLZ6W7XyvuVhx4MhU6CzX0DIMWsiiuchAKeFELtFC5az93/O+McH0Z11u32XMU+PYHOPxeoB6OwrIyzYB3avKFIB+yFoAKJv7e5YdnkbhiXrNmShSPQoGxXmMAe0ZrtrBw/UzAagQyQY9BWNJ1SYmtLJM2csz5gFkqz1Vqelcq1se1SmkNP86RPKZVKKB2WKz+3NHa2vPtDCwpKKxWljXmPnHsVur9FWeXffLJUh+EBYeOLxJ9Tv9LW6smpfq9cbZteM+wLEl3q1ro0HG9ZgmCxM6eTJk3rfB9+vxYvnlJkvavv2Le2vb6i8c6AAYFynrw6Z6X2YzyHLBMYyeGJ6WvVeV83RUMmJCRFpXSWaIxoxBfpkcVqZiYIS6YyB77ubm7p784Z219d0uLOtVqPCsdqIZrVyST3AYzKPE1GFRgOVS3uWfQ4T+cSxYzpz4ZwuAqBHo+o0m9q7d0fVgwObx8wlDsp8+gD6YBi1w9ibAHpZJSyaABOx1+cAigLds3AfhcK2P2DbDIDOxmcqLw6IuISFgkqRPZ1IWC1g7F+zV3Y2cDbmqGnMPcSNV3egwOGjZ5EFw2FHU2ReLy8qnYyoWS/rtZdfUL1yoGG3pXrl0FTok/mUquW67b/Hjy8oFImpPwrpzDkHoJ+5cFaRBOB3Qxu3b+gGAPobAOhlB6AHw8pmJpROT6g3ZO4DoCe0dBwAPW8AeiAcsM9Wt6k+zUly3QJRdYZhNdpkgMbNUaPegOQXVzZTNHZ8j4yoeNzWEWypDUAoi+bXAAAgAElEQVQPwZ4HAKxpMGhpIk+eW1vVSkn9jst7m5ma0f2VNd25eVejPvMXp6Cwu1eY4JB/jnpBvB42eREvuiajyUmsqxd14uxpHT93VoonjZQxPChp5c49rdxd/f/Yew84O8sybfw6vbc5M2d6TSaT3kMSkgAJAUFBEEWlCwKufYuu7n5r2XVXdFEsKMKKKG0RXVBaKIGE9EJLn2QyvbfTe/9+1/2eNxzzZ/e/u7bAx/E3ZphMZs77vM97P89zX02s/Ol4QtJjQcN7yaZAToh3Yi8urjolEL3U6FDE56oKXdlrSpOWRBxh5yvrDOuKgr8rYLrY/IsCnS4+dPkpIpN7U4GuZAMqTV+6xHDt5KGf+0aq8VlTZ85oLVnLcX0m6SsMraaAhoYapBJxTE2Nyy6XCvyq6io0zWhBTUONdACOHj2GHdt3SBOHimUSZwj6ut0VApQrjPICBgeGxWqdrhEWk00kH53HB2U/UFvtlmgKxqOQtCY2hHo+qglp2jQ21Ql43tDYJM2gyckpUZ6PjI4hEAxJM0is8nPcu2Xkd7IRIc2yUu657MQlL15ROrB2SySMVgur0SAZfYw6mtHWitkdszB/7hyYrFYp55lIGN0njuPwwYOI0LkkRpJMXPIIk+m0EAN4BuD+OCU1VrHrr/BWorKySqIQXGY9qhwmzG2fIQ2Y7Tt2IhqPSfNpbHJK3hdV/dOBkJBjGXdENyKbwynnDLPFBk9lpfy+ZCotbhqeCmae12HaH5Cxmzd/vmSguz1eiUngXrGv+ySefe4Z9Pf3orm5CdP+SQHQA/6onBs6Opok457NKa7jinW7AqhLs0GY97w65T04bDaJRKp0u9HU0IC5s2ej6+RJITP4A2EsO2slrrvpRni8VZic9qN18bmy3qmA4ZkEoKtHUbX5qyo9VYCddVVt0Ci5c0q+pXotrPVdXV0CoBMo+NjHPiYAOsFBtemsXnv5sbdc7a7+fXlD/U99RP5D/j51vNQxUoEmji3HS7WlJ5Co2tj/IX//n/tnce6oFry8ZoLJ4+Pj4vzE/HMVQFff5zuhAcaGHs82fLb5oeZ+q41PVaGukkB4RuIzoqrQCaKr5BD1WSxvDqpzSQUs/9z3+K1+vwoo8b1Sgcx7TiCVjVWVFMMzMoFj9gQIGJaTJ9TnRm2MnonXePp7Uu8ra6Pq1CFn/XRarv/AgQNi480/SaYoJwxxHGjrfvnll0vsm+quof5Mjs2ZSi5RiQPlc1Rt7PNrtKgnaeCpp54SQjHPBWp9L5/DvOfLly8X4JggKQFHdf6rY3WmzYO3AlP5Hk8H0Eka2rJlC/bu3Sv3n2AwX6yN6lyRniN7dMwlNhqFREAAnZb+BFfLweG3a53kc0BAmeDnoUOHFIJi6brLFeWqkwXHiGOh1kMC6Bs3bpSawe8/BRiWMpv/FCSTtweArtiuCzFZwHMVRFfcY6lepRMqtLT6tsg5gr3qnTuP48c/uQ+D/ji0nhqJQQwGp4VwbTZo4bCZsGRBB9570TlYd/ZcFDKAywaJ/XJYivAHE3DZrRItKj0dWrhnFTW0TkdLaMWOnecQsY3X6E7lGTOiin1sKuD5PakkSZEE0VU1sHJGZN8sFIrjwQcfwXPPPYulS5fhhhuuQktLq0SNEXTP5ZiZnqN5G8x0ci31mQj4Z/PslbOvrPTMVVWt7HNLAGgqU4TFRAI+8YoC+vsH8eCDD0k/56yzVuDGGz8Gr9cqvUy6wEYiJNwyesGIVIpgfx4utw5T/jwqvDpMTxTwxb/9Igb6enH9Ddfhgx+4RM5SbodBehMlVVwJTFUEJgRb80II531UzhwCK4t5L9+/Eikl6btF5XqEg1BQCOfyuZxbFMWzwaiRM2+Bym8hOyl9YzoyMlKWYkP+dziSkmf0nn+7V6L2rr7hFpx73krYbBAnzoceeEp6CH/1Vx8XZ12eiRQrfWU85ajJHluK8XYp2N1KnCTvCe3af3rPvXjqiafRMbMDX/7iF9HY4FUwJ8XBXIBzIeufAtDpoPbHIZZaK1wABXKlV2bvPmQWLSk5IqsW/1nZq9NJlQRyIXdI34LzmbdKIeFzrrOvrjgh6JR5JdndrOsKuYERA3yxH8l/w15yNKqSTRhxrLgnyFBotDKGEmXFuAOHskeSOEohoijqcv5P/R3quqCuFcp9Jo6VELzAYGTsn3Jd6tlNBaDZK6ZTH92SWH/pTMi1SQH5SVxmzCtFP2ZxweU1cAwIrIs7cj4nwjy+nA679CNIdGLvz+2wIZPM4Jmnn8MvH3sCP775JlS/Z92pcc+ZLTjWG4XXLWopaIt6OM2AUQNMjU3h7rvvwsLFi7F81VmoqfGVCEAKiVQheJ+ZhNIzbb/y7vv5fUfgNAC9vaWtSNsFgscEmcnAOgWglzaCBC6UPISSiquU90AAmBnOolBlh+6Uk6ZWlFaS6cwGNh+IbP6UAp0W3mLbS/tMI1cxPjNk7SjZmrT79lVVorGhDtdfdy1Wr14tWSSv79uHLc+/gN8+8TwyyQTmdrSISp1gmn9qQooPMznYCGtvn4lVq1bB75/C2NioWEzy+vh7mc9JhbnT7RKghqBSd8+o5PvabbTHIDutKM3HaCQrC7rPZ4feQAU6G/skC1Atb0E2lxLwi+w6LnLMA5ENQgFIJtnI5kJIgImsOVqA0B5DWQRl7Fh4JCdFK7btEpOJgqgt01xt2NyURlVpfEs2+gSRlEVV+VMYW2LprRQgiutMOjZE2RzWiI2+4t5TlIYl6zSXJLvNiBqfHV63Q2x5s+mU0kQ1m9HW0oRKr0fKOQGqSDwCo80Cm8sBZ4UHs+bNEwCdQPjBg4fw+utvCGBOAH2wbxD5NPO6aQFaKSx7kiOqfD6ZS0MjowhFotJEr2toFJXR8a5uAbaYRU6whOABG6oEZlSWrsOl5MXx57G4c6xpJcpG/oqzFqOhqQpVPifMVMlZbTDpDNi/5xUMD4zI+9HpjKjwVGLp8rOkqcldhz8UQd/AIF47cAAnu7sxMTkBl9MtjgRU6UeCUWF01vkqxfYzmYxLvmqlr0Jssxsb6lHtqxYl0uBAP7qOH5fx81VWoqW5WbHC1euULFMnLdadoooLR8IyN6mAZiONWxmb3Qp3RQXqampESZyMKhnTmVRKGLuxSFRUTwrTTwlRYZ4Q5zMPGvzZlQTSKitFzRAOx0SVaDSasfnFLRgYHBL1lsViEzAyEAoik08L2GAT9lgekxNTouytrq7BkiWLhVDw0taX5T5S5aXm53Bx9vuDwsJjLSALUmzscwSZadFnFUUZ96UEbQX8IEhWeBNA52LNjCCSDZjBzkgFsiRZa6i8rqzyQqc1YmwshI/edA0+/ukboUklhArJuhMJ+HHk0EHce+/PaPOAppZGTIUnYbCY0NzWKpbp+Rx/px4L5i/FOeecD5PTg57eATz2yK+wc+dOOeDPmz9X7iXVlFTCU0m4b+8+eb9kaHKTKg7AOcUSmJbPJEA7nWa43XaJJ2AO67LlS1FbVwOX2y1qy8GBERw/3o1IJIXJyRAGBsfR1zuMiYmARAmwaCqZTWTXUnXP7KQ0CkVmfFtgtjHbWoNZs2eira1JNg+sfdFISDZj/LCa9ZiaGBMAnXOQlv7FXE5yaUmouHDDRgGdgsEQDh84itHRMYRDETjtTvn9wXAYBqNZIgW4UWQd5Oa10u1AW3M9zlq2GF63HdpCFieOHkAsHIDNbJTNDTnMBM/Vj1PMZ55FlLJUAsZLIPop9WMpmktx+FKU6SVVjaJYL9kYiR2Vkscj6wYJWPkcIrGYAOi0cOccZuwBiTY6g2LlQ4IU6zjnPg+LtOEiYE7CDm3ceYhineGHiUrJfB6T/oAozxlpQFeIaCKK8YlROYmSoFPbUIf5C+Zi/nxaJxswPelH5+Hjwj4lYB/0hxCNK0CSzWQRu18yjqPhqCjE586dK9b5QwOKfTsvhsAvm6dCCIomMD42JioN5qJTebByzSr4GmolZ3morxfBqWlkYknYTRaYtHpkkxmkGTOSSomTAAEmxlGAhz+6jTgcSOTyCLC+MCvcZoe3ukaxQ3bRYUIjGeg9XScw2t+D8PSkWGc5WectJgT8U4hHw8im4sKuJogcC4dkfpiNOiENtTQ3YdGSRTIHEtEo+nu6EQlR8ZyRBhHrQzyehE5vhsFgA7QWyfKOJ/MYn5x+MwOdhxKdXjLQUwXmZCsZ6LxnaTqS0OqPuealgwrrM188XNjMJQCdKj6C5wSANbL7UIgdOuVDDjYl4hkBYR4q8rm0kFZqfV6xjsqkYwhMjeFk52GkYlRqpzA15odRV0RDnRvRcETU78zFJpjH98lM6nmL5mPOgrkwGOm2EcaJwwdw+OABOYzGY3SVoLOIGXY7M9CdosDW6o0wmC1obG4VBXosFVeEwXqNgOlZEhh1OmSKOqQ4ZikeZniNFkRjafnc7fTJQYsHNx5mxK5LHHFS0Grykp2dy9FiLQtfJe95FtFIALksbfOMqPNVC9B9vLMLhRQP7xw1sucVC3edtsQKLxI0AywWJYfb5XbA43HKutA2axZmzZ3LboUc2vPhKLqOd6G7uxfBUFhA3rGxCbGjJ6M8kyORRc3mVhoEiruR4kxxCkBXjpKnyDhq/jmdMxQVhbLpVPojSk6e8kHAmUAybeOzssdSLMiU/R1/DwkYSm6ysrelIqC1uUlAYzoNkFiRTETFzl+nzWPmjBYhKk1PTUgjyOm0i/q8YUYLKmqqkE4lcLyzE/v3vyJkGD7rfJ/8kMgTvRmZTB6xWBLRaFyeiWSKrk+0Y9Ogu3ta9jmtrZVCDOK/I9FJo9PAaOY6ANgdJrg9TrEOZ+0wG81CeBseHJamFBs6rD8E0PmRokOM7DEVwJzPjnK4Lo2T1NpSDAfHQK8X1xvWYpIKFiyYj3nz5qJj7lwh69GhiF/v6T6JN157XeJuxJo4znFWMu55sCZRhHuAZCYreWfcx3krq2RfokcehmIW5kIGTptZzhsE4ekIJGSbRFKxLhR7R5JJ9DATYDEYRC1D5xBei5F7SivJrEYB0alQr6uvE7IK98debxVq6xpR4a1COBbF5MQ4hocG0dffi0BwWhQDqTRjZSIIBAPSGGhurkcqmZCGA4EPEhi4z6Adv6gRdErWHeecZNzr9DDpDTDr9dJw476UAAEdmQj8z5ozBxdcdDHmL1os77lp8XlSs84kAJ0NGjZJyhXl5Znh6tfVZrX6/tVmjQqw8+fQPUW1qiWATkCEOcfqS73u8mNsOYCuqhlVcPH3Pe7+uf99OXCubNfpGqIoJyQOKaa4sxA8VWKX/jiNwj/XOKgAoHrN5Qp0Ks+59+FHufXl2xUcUseYdYOgMdWWrI0E0NnkUwkpKijI71ftNNVoMtoUExgqB9BPV12/3QB0gocqaUIF0HkNvFZeN8EwnulPB9BVoOpMJgqUP1cq6K/aUqvvm2A5Xeh4fud5k1no6rXyezkmJJNQeU4AnS5rPMvzOZB9Stnc+XM9x//V7/3vAOgEjQmgU+xQDqCXE7DeCkBXa+aZSqj67wDovP98Bug+QACdwLGqNP6vAHT2Lwmg09Kfz8o7BUDn9T/77LNyLlLXB45jeaa56nrDa1Yz0jkXVACdZ+N3AfS3fioVBbqiGtdQbFUOnouTKV9UCTD6iBbcPA8p4Oa+vV34wY9+jpFIBlM5IwwOuwiVKMzyOCwIBSehyaawetUCfOdbn4NJQ4JQASF/BK1NbsQTOSEZV1a4EJoKw1xyWSG4yr4Me2gEdAkscv/M8yTFY+yR8swRDMaRSmVRWWkvnVGUrydTinOrkSC7ViO99anJAKb906jwOODz0cVGJ05d/HuSA/QmhURNlTVFgOw/UwAlUdZUaJPVK4NBYDAFA6/RbZNeEX++025CIVtALMZeX0F6dsFAUvLd22c2IJHMw+PmGAKBAM/ZxB+AqSkSp6No76iS2NZcUYPpyQL+/h/+HmPDQ3j/ZZfgox++AhVeOowpBHC297n105e2fwRJCYomqWYW0FYBaAnmi7093XrZgNMAyQRdcJlDT2U0Lee5ZrAFpIFRRP1Kzjhj3vhv2Y/hmkN3NfZoCfaTeECiQTxObIZxvYydnIDRooezskpEg+PjcWzevBV3//hurFy5BD/+8TeQFLyUcafKfcqkeP7MSVSc3qDEtcUzObkwvdYg1/n9796FZ5/ZhDmz5uLrX/sKaqsdyvWrADobhxoC6Dy3QhFm/qkA9D37UFy+QiEfkASQVnpYKomHtvkKYM05kiyLkqKtufJ97CPwflAcxu91uV1y/yKRuIhD+WL/maQob4VL5ict2tmfoHMp7xdrG38O6yPfA8U2dE+mfTvFaBwq4l0EtemOIII1RlaWgPHfdTCimJOCCi0sIrBQ3rsA+iWyJuutCNdosW+1iiMB5whfCpFNIUQQE/N4KDrl71ZiFNibjQguYcfY+ATqamvkGZycCsh1kJzDSOZiNo8XX9yOB3/5KH722ZtgWbXyVAHLma042htFfbUWNMAkRYExbzYTJCLinnvuwoz2NixftRLVjBllvRIRoCLAUGzqS/2jM3GT9O57eoeMwOkW7i2NxVQyKapSsXcgwMpKXrIDIWNJCnBJDSQbGipwS7a6ktOoRNiWXqXgCDKn+DCLg0wBGrJySlYUZOzIS3IqFbWQNDElA10n9ha+SsU68hO33oq1a8+WpufOl7fihU2bsH3bHlmJmc1LAJ1IDRftXJagRB4upx2z58zGunXr4A/4BTBnzlQkFpXCMTgwIEpFHtzZ9COY4Q/EZIG3Uq1NO42CstDQooXqLofdCB2JA9AhmsiIDankjeazAsyThSXqfTbqS3nw2QwXOzZNWEbZsFRAdNo5ctElsEOgnA1ONkmVDwVNIogu40Rbw5KiSr5eykJXG83KDkCxI1VUnAoYJXmWXJQkV0OE7ae+Lmp1guhiZ6OBxaQTy05hkekAs5EFz4zWliaxLWXxD0eCiMYjcHpcorqqqa9DVW0NLDabsI4GBwbFDjsZSwmQND42IU1kksmqq3xw2h1iD8JsbbbK2fSdpq1tOoPqmlqEIjEBsQNhqu6KsLtITlDUyq4KZsNpkEgmJBeYoBkLvzQaDAbJzSaAvnDRXLS11aGmxiMbEaqDTAYTtr+8A8MDQwKsaDUGUVfXNTShrr5RFEvReBIne3qx9eVtYgfuDwTQ2NgkKiRmFUdCKWky11V7kUknEY9Fxf63paUJK1eehbq6WngrKkQZ3nXiBI4cPgiv2y1fq/R6UVtXjeoan+THszltJREjo5BWToHoAdqSWsQ5weWpgIvZ6DodkvEEMrQDDIZEyciGG9n6tDHh5pRAlTgEkM3JLGAzFYkuAWJpYU2g3MbDl9mCxx75JXq7e6SJTSsYIc4kk8KcpL0xfzdfVNcSIPR4PVi0aLFY0OzevUcU6VxMqSzjjKZCiyq6BBveWSXXjkABc4loTU/gmX9yNpLlRkCBdYTvi88hiQPBQFDmOu0L+SxxozA2GhHQxutlTqBD7G38/ig+dM2VuO7Gq4mOIs2xi0bFMrqvp1vs2An6z+xox3TIL8xHAqU2q1PUng5HBebNX4yzVp4Ni8ON7t5+PPrwI9i+bZeQOc47dw1aWprl99HCngphHvCoHGbTnGCccsgoyn0juEJrJ8ZDWCxG+bdz58/FsuXL0dTSJGNMkkxvXz8OHT4mB4PBoTEcPdKFkZFJBAMRGAzMnKJSMaPMZWnOK3lIvB8mqw6uCjO8PhtmzmrBjJlNUhN5zZFgAMlEDDpNEQ6bGWPDg4hHI7J5Yf3OpZlLE0VtTQ3OW3eegBkkJpw40Y2TXd3o7ukVMInzhipC1jbeKzULljbC2mIWVR4XliycL1EZZr0GnYcPiIW322aFgQQoqSNaGEnUIZBOEEusSbhp58JQsmun2lHIQGTcsv4RtCrlOmUUNibBP4KujCXgPOKmiIuDYGol15MU7z3tmGkxzvXFQPV8tkTkKggIQuvpdDx2yt6INsIkMyjguR7QmaA3W5DI5BCMxcUBg3MlEAqJFfxUYBqxRFwstMUthYQCHaMELJgxs00ApZntM5HP5tF1rEuxwkokZX7TgjkUDMu9pNtCRMDWIox6k7g5cLwDtDsmEKVnznIlbFarXD/VWVQsMU6Ezip022hsbpK6wCIeDoVQ4HPGnCLalFOFy9wlsopLIBWfLdoXG+02aIxGscqOpFKIMg/ZahfVOeMrWGMY0aDTGzExNoYTR48iSbV5gmQhguN6AZgSiYgAg1xbTUYeggg8puVATYCd67REWNB+nFbtkQiSiTjiUcXFRHUh4L0m3p0t6KAxOkt53kWxaGbmcTgWRzKXR4brItc4knEkIiIvinTOG54wVbs5JW9KyTXjWLMWmuhSYuQcJqhlgd3sQDKeFIY7axtrIqdUOp0UNbXJzAwwguh0qEnAV+nB7PY2YVcHp8dx/LBCFsmLAj0q1tPVlXakE0lh27rcdhR1RUkrWLh4IVpntKLSVyksZbo/HD7wBvp6ejE2OiYAOpnzkhvu8cJmd8u+gvnMJHDUNzcLKY2Z2vFUArFkHLFEFFluroxGRJJZxFI8UNN9hox61lnmxJngsFXIA8JDMvcuXFsIAGpFMV6QNd6g52FJL44zJPnl8zxEJ8Wm32a1wD/llxz0WDApsQR6jUEaMDptUe65XsfP+czSpk/JQCdpyONxweutwMzZszFn0UIBcRlNMDo4BL8/hGl/EMNjoxgZpepwEhY755xFmO3SSOG9FZcZhdwgx/FS05ikSj78PCTxXhPwFnINnQS0hpLjiZKepoAuSpa3muctynlGX5MgIXl3/DvOoRJpqWTPfSrvDEUlkqCtFVaLMjfSySimJ8egKaQxb0671P2gfwqZVFyufc7c2aio88HmYd5fHsc7j2Pv7r0SW8B6YGCMgLw/HQx6E5jdF4+nZN2kUjuRygrgTKvAWJy2bSSNOYXYJ9dCMqdkF+bhrDChoakGc+d0YGRgEBPDYzAx35tNqVRWQHmSKEgaiqfTsgbyWeKmTmcyyp5WlD3MnST7nSRXIVsWZI9O5xKjnvt2ZYytNitWrDgL8xfMR+vMdmSTKSRiccRjMdnvUWk9TCIkYyWEoJSVPRtBb4UOpYD2XPO5P3DRwt3jBjmzyKRQiIeFkMNGAIl23IswK1wIZSXyJJcP7rOdbreQnag4t9rssqwQpKZzCP+OTQaSDkhcU238ORedLq+QVfzBIKamJzE5PoZEmmThlDSKEomYAOjRWFgsGxsa65GMx6Q+cz9HkgNrOH+myWiG3UoynZKBxz2SQauXfZqGZNgsoxISCkmhdP5hNAjjHWbMmiVA/8U3/PWpOc55fiYo0Nn4UQF0FQxXFZB8jyrYU26lq4I7/Jpquc6fwzx3FUC/4YYbBEDn3k59nQ6gl4Ol5RbIqgrvnXDqVkEWFWBTm1vcnxFcLQfQ1SzDd8J1q7VcVbCo853gMuc9Vbc8g5NgoQIm74TrVwGzcgBdfb54fdKyZx2WkFLFerK+vl4+VBvf/z8Anf/uTCYalCvQaV/OD7oOCCmppDjltZYD6OWknfI68XYB0NX5Xm7nzOtgXaSAg7EWu3fvBnPAWRM5DqoDBf+7o6PjFICuZKIqALr6/Jyp5JpyC3d1TpYr0Nl7e/3118XGmuNAkrYKiJe7mpQD6Bs2bBBSMb9PHc8zcR78dwF0EkgIoHMOsK+gKtC5dnKtVZSFBK8U1S6fhZUrV+Liiy/G7NmzxdHwnQCgswbQjYAKdI6DutdXAXTpBEtPWXHZ5Ks80oKEggsuuEDI5eoYqs+JOnZ/7Lr4Vve8/Jkvf27/LBbuIqZSAEj2gk8ZdAnvU4kH5Z5cNM06IwoFg7iksv2/e/cJfOeO+6H31GL1JRehqd0Mi1npa4emM3h+0z68sncXmup8+Ju/vBkz2yrx7FPb8Ppr+zC7owWzO9qxa9c2+KfGsX7tOVi78my0tvkQjmiwadMz2L5zhzgh0olq9uwFWLZ0GebOrUEmrcPOXbuxfftOeJxevP+y96GhwQe7neRiYO/eTmx7eRsyqTBWLF+MNWvPwgsv7sNrB7rQ1FSPtWtWoqO9DidPnsDjT7yAQDiFCy++AA63DVs2vyCE3/rGZpy7/nwsWzIXHqdRBB7sB8TiKex79Th273gZEyMDggnMmbsAF164AbNntaGYLSIWCeO3T76Eg4e70TG7A9dd8wE4HAU5w792oBNPPLMZYyOjIkSjWKepZTY+ctWH4K1U2vPRYBGf/vQXMBmYxrXXXo2PfmCDOLlZTcr9yZeiCtmnz2aASDKHWDKDBx5+RGzjSdhvm9GK9eeeh6VL2sWJjDF4BPqPHuvC7j170dffJ+RiOm/OmbcA69auQEuDDxY90HdyAE89uRmjExNYsHSh9GwOvvGGuCFWVtVi5aoV2HjhOdBrisin0zhwoBubnt+CVC6P89+zEe0dLXjmmV147rkXkIxnxJWupsYpsZo333wdLKYCBgf9eHnLVhw89LpCWDBapN/2N1/6ElwVJljNisPA7d++F1tfehntrTPxd1/6IhrqbEruewm3UMQ0/D8SpRXy9x8CQC8N8e9srS2nKdAT23cCZ62Q8zExseGhYex7ZT+efPIJ2aeTqHHeeevFBYPCOfYlSGqgmCQWTwohgRjUvv2v4L777sWRI4cFb2D/NRKOijCHPXQSKy+79FJ8/Kab4HAQGDcKue43v/kNjnR2iqPlOsaZrD8PrS3NgrERZCfCw/WTfQL2OQ8fPoqnnnpS3tOiRQuVMymjAejqzNar9MkUoQgBee5NX331VTyzaRMOHT4sGBeHmusP1ek8r91y880CuN/705+KuyvHIk7BDwUp4u5IcUEOrTPa8PnPfAaLFy9WYttKoj7GNh7v6sKDDz6Mb33rW9InymWLyCayYuF+50/+DbdffSXqLlbc2DvBSGQAACAASURBVPhiBvpNn/kmMskwZjTPwK03XYlqtw2gviGfxz9/4x+xeMVirF63BjXVldJPYJ9AdUFTIhmUnqDyehMLU+0dFNfst5oF75TT1rvX8ccfgdMA9KYmX5FgFjfycpjTakVVccpa55QykI1IRXlBFs4pUVBpQkrP7FTjTI53ioU7Vyk26MiiLakKFYtNNplO9dhOqXSp8mZh8LhcaKirxac+9Umcu3YtdJoCNj39NJ5+4gmMDg9L86++plqUOLRuZXM/MD2J6Wmqh+2YMWMGli5bJtfFwzo37sFQSJpu/SqAXlUliyU/qJgXhRsVUlTW53JIpNJKTp0o8xXLawIOIdogi201rdoVAIOqK8lZIVDNpqRqKSpQtqKkYUOPyhwyqvggsyFI5WOGzTex2qENNhl0ihULbUMVFqECqJ/yeVFzPNV7UzZrhItQ+rqaKyI4VCljRD7nO5L/Lim7qE6XjaoWLifHUlEkVVd74fHYYbEaBUjJZFNobm5AfQNB6hoarMjYcGFQm4rhQEQajhzn0eFxxKNJ1FT54HVXwON0C4jOFxcnWm1SdWSzO6QgsqncOzAtoHpVjR3ZHK3+i6hvbJCG6sTEFNwVHtidDskOJguP5ZI5I06nDc0t9bKJq6+rkma/0+GUGICtW7ZiZGRUMiu58LCZHUsk0djYjPnzFiAci6Gnt19A4r7+AQEaZ3V0IBaN4tixTsSiVOcYUONzIktwIp6QBb9jVjvWn3cuvBUesSvnpuHEiU50HjuK5sZGUe+T9UjFKm2OHTU10BSyKESCsqDxnuiNBgwN9IuDQnVNNSoqvXC4PSiSbimHCA1Ck1OYGhkR4gcZanx+eNjmQkz1NOeovAgmUa1FYL2UMzZz5ix46utRtFvx4F13o/vYMdTU1mB8fELGX5j/ZHEVcrJo8zAXDIaFpcamdses2QJA0SqdmwBZuA1GyR3l76Xyi4sw84MI7POwE4snhE1MsoNeZ5QFmAsvlc5J5my73AJMirW93y8EAGGHWi3CjO3snBKgprGR4Dsb1TpR5m/YsB7nn79eNgfcgFCpyxpC2/dt27bDW1WJ2XPnIkqSzMgYjhw7LrbWjY0En2dh4aKlWLx0mVgmHz/BBf5B7NlzAH5/GJdeeqEw27g5iQQjAuz7p6cRj8aQTlGRTZYuFegFxBMxyU52u+yiHOcGhValS5YtxaIli1HX2CBkA87NvoEhHO08gUAwgu6Tfdiz51X4p4OIx8nu0yGTIhuQ+cs+IRYwZ52qQjbzNbocvDV2tLX70NRSg6amWtTX1wr5JZ2IYXJ0RHKMnXYrJkZHkIjHUFvjk/uZz2bEntlXVY3ZHbNhsTrEuklU6EeOyoabubu8f1Ro0vaZLGD++8rKClS4PQhNT4rpb1tTIxpqquG2W9HTeQzpWAQuqxUGVYGuAUx0D+HaQcIP6w+tbwnqsraKk4awAqA3WQT4JgCuNoQ4xkazCe4KL+JULkvOkBFagjmSFaaoEamQD0UiSGXTklVOcJGAI79OpS7JFwQoCf4SCE6rKkKuRdxYmm3UPgIGExyeKgRjSfSNjMLjq5Znzmy1YnB4GF093ejr65G5V13tQyoZl4gOqhUddgvq6mpkA834j+GBYZw40SW1iVEDVJfSrjqVoFUlAUANTHqySU3QcW1hjlFWaZxxznNzzN9DFxM+C7FYBMlUAi1NTajweBTiSY550QVROpJYU8XmG3OS8nkhkFlMdJgwiI0ywabKKp9EONDdY3h0HOF4Atl8Ed6qGljtLiFwUblpsTlhstgEQD926DDsei2MmgKK2ZSQBhgjoKH9G/JKNpWGgC1dEnRi78x5N2vmTHGNmaK6c2AQ0VAYNT4f0ok0/JNUeZpgp92y0yO5aKFYChpLBfI6MzIFHfoHBzE+OYW4gPxpxGjxKa4AVri8XvhDYaQyOdhdfN/Mz85Jxr1YlnE+Sd45ra9oSaVkn+s0BtjNTvjcNeKmwfWooalBanSxmMd0YAq5QhZer1OUxIU81/mYPM+tTfWiPo6G/Djw2j6Ep6eQTcdFNcsMeLuFufFUDRegN2qht2hgdhgxf9E8IRGQfMMaSfLEoYOHZW3kXiASTiGbUxi/VT46VFQKcYve3Ba7HTUNjXB6PSjQUWV6EiNjIwhFI7JHYLb8ZCiKYJSKdMV+j6QMkHGvN8NqtsFstApYS9JXnCAnnykDyQUElbkWWuCtcKC2xgu3yyrkn2SShMKYfDB+gO4xkyMBZOM5GLUEZnNi3a6Q6mhxTglBRuYEsW63y4mKCg98vkrMmDMHHQsWIJ/JYWR4DK++9gYMVptYt3WeOInB4VFMTAfgrayB0eQU9n4mreRLsw5w3TFbSMxSGmjpDOeg0lDkmsLPE3Fl7eM9VyMaeL95/yU+hPtL9X9kVxuNwnzmOsX1SkiLtBRmRq3kxzEGhwdHo+xHud/gnrOltRF2q0n2nPlsAqNDfWLjv2ThbOi1BURCfqmNFRUuqftmpw16xo1YzOg81okd27ZLkyhHgkSB7hy0TTPQ1FwhTKXpDuKXPRJLBMkjsWQKHrcXJosVRY0BKXZRtDqxJacFfSwVgcdnx5Ll8/GB91+CLc9txp6Xd0JX0KDS6UG12yfEKAK+Vb5qBOMRBKIRcS/Q28ywuuxISdxQSuJgRDFNUgojZNJpFFJp2G20DtYhkUlBbzbC463A2nXnYM7c+aitrZNGAd0Euk/2YHxyEv5AEKNjk0KgJGmFJCIC3GSckxnPddNW2l8wR41EIRIpWZ+LmSSSIb/MJxJ1PCSPZLJCPJCoDgLWJNql0rLzJcjGn03SXEtLm5Awu3t64KuuQXV1rZw1VFCJkRh0rOLeslg0IF/UIRhRVOZ01KDTk9gdagoIBvxi404yid1pRWNjPRIkSBYKqKmtlfVycHBImPesZRXuCvmctZ3RLqy/PC8VmBUXi2F6ivnterGbJ4mOVvKcYy6PG1qDHv9831PK8b5EUD4TAPTy90Owh8+fqgZT2P1Ktq0KikimYon5z6Y/ny/+Nz/nnowA+q5du3D99dfL80F1tfoqB8bK7QbVprma68efp76HP/6h+E/zG8qvnZ9zj84P7gWoQCVgpALIf2wQ4E9zxW/Oc9VqkUpMAst0niKhULUtV+edauP7p3p/f4zfo2YeqwA6iZF8NlRSiAoKqkAy3wOzcZubm+VMV27/XU66KHdqUGvdH+P9/yF+5ukAuqpA535WzdzkfOe8JxgmxGzKEUuv/wxA/88Ayz/Ee/5D/oxyMhBrGvtPbJBTgUwVNvtT7LvxeeDzT4Uxrbovu+wyydilCkytsWcygKyuHae7JJQD6CRVqQA6lfhqv6LckUEdr2XLlmHNmjVi4U6ChUKeVGzNz3QAvXxulpMKeJ8JHKsA+tGjRwX85TWpqkVem2r7zq9zT8y186KLLhLnMu5/3ikAOjPgCaAfOXLk1L5C3eertbEcQGddUJ8FFUBnvJk6hu8C6L9buTTIQa/NIJ+NCShuNLmh05redD3led6QRw5p6RnSxQwFE1JJDfbs6scPfvg4inY33v+x9+Ps9ZVy/rPpgWg4h02bjuPBX/wcVd5KfO5Tn8CcOTb89J4XsWXrC+Jw5vHaEI5MQ6fN4a8/fTPOPmsVUkkDHnjwMWzbuRlFrRoHa4TFWC3xY5/7zA2YP9+D4eEAvv71b6GYNuOmG6/DOevaAF0eiYIeP//F89iz/UXMaLDjhqsvR9uMmbjn/hexacthLFgwBx+98hwsmV+NXbt24K5fPInu4QTcXi9cLj206QgmR4YQz+owa/5KXPPhC/GetXOIcyIYiGPz1oN4+rktiE6PwFZMSKSjp64JMzpacdllF+DsZcswPTSJu+55DK91+dExeya++bWr5AxwvGcA373rx+gamRDXNuqLs0k9iuYmzJjbjv/z5avQVgNMDgJ/+Vf/gNFEHB/58Adx60dWwUaXt2IaJpsO/kwUFqMT+rwOgQDw+JZXsee1ozh66BAyiRg0hZycz5oaanHt1Vdizep2cf19bvNePLXpRQyPTSGWyaKgNSKVK8LqdGPt2hW47H0rsai9Cn2H+/HYL1/EviMHkdCzZ2hCIZFEaDoOg9EFX2MtNl6yHldcfA5cmgK2be3E9+9+FAazCR/84EYsWtyKBx56FFu37IHH2SJCE4/XgOaWatx221cRCobwrdvuwsTEKOLJael/NNTNQdfJQaxcuxYXXXIe3ndBOyJJ4Gd3/xKbn9+KKnclbvuXv0dzow16bRZaOt8VdRL5KyC6NoOihq6Tv18GuiIqVFLZlVdJdAjA7PX8joV7Yts2FJYtExECCQnfu+O7mJiaFIEEI8gOHzqKoYFRLFqwCF/72tfhraBTLQUG/CVKL4Pn9aOHD+LlbS+ir7cbFPAUtRYBoCmaOXL4EHZu34pv33Ybbr3lFiHeHz5yGF/4wpfQ2NiIpcuXi5PbC5tflH725z73WbTPaDsV12a32QSfYvTYL3/5S3F2+dKXvozLL79MzsxiLV9yuRLyHfuf4iqqROLx5/7i/geQSKXQ0NgsZw5iXoIrzJqFCzaeD5vVjBdfeEEIKTyj0C1QozcJ9tLb3Y0XX3ge56xbg/t//nNx1WU0LUUQdJrdsnUrHnj433H0aCfeOHhIhCqMXLCbTXjst5vx9KZNuPcvroNz7apThStrMmPrKweRTeaxbfM2GIt5fPLG61DtdUp87je+/k3MXbYAq9evEbyFWJuQgHhWFUY+XZ8VEanSCFBUV6Xwv9JdV2Kl3wXR/5A73f/XftZpAHpzc9UpAJ1zT2lQMqebOQuKVYTkbWiZBcIHkGomNehCZmrZCKrKkze/JBNYFC60CVHURoqTpIrksomp5JOSRaJn01evg8vhQI2vCtddew2WLV0imavPbXoGzz2zCYHpMKoqPFg4fxbqa+skg5oqq6GBPvT2nJQmOW1FmROZzmQErKWyhcrYRDKFvv5+KR60sCVIw24aHyzF1pLBmaV89wLzM6kwzwpzmk3YdDaHSDyFZFppyAo/gDKqvAKeK54jJQC9TIkjdqOCipdUdBqI0poN3Sxt2VnchFRAxblGUY4Xs2LBQxKCUhZUy5k3QfLyNUHuBIe1jPTwJnCusL/EaKX0p0Sv8P3TJobOAsygNykq2Ey2gLpaJ3xVDrgr7IjFwmJL63BahVHEIkZFuOTb8ZoKtMQpIJlQ1PicS+FQTJrI3GyZDSax8s+ms6cURgQ8xPabSutUWmxAwtGkgCTMfubXpRnpsMvYE9it9FWJ4oggLtXnHC8C7wR5aElTXeUWGx4S/QloUQXd2XlcgAWqzXkfeKAZGh5RVNYer8yLaX8IvX0jCAXjMsdndTRLU5XZ37ThYYOYwEMixiZvCoxKbqyvxry5swVoJojE8aNtSyDox4y2ZhkjAluMIqiu9YkNs39qEiOD/XA7aUNPS2O92L77/ZPSRGmfMxsd8xcgHYkgHY0iGUuI2mx8ZFQWZ4LNbMhUVlWJYpiNKKp5CYh1LF0mh858JCzqYy6e0oAv5DEVDGLHy1sxMjQsQPX0dEAARzaxeA8D09NoamwUO2o2sTnePKAsW7pcxnp0fFysqNkkF6vWXE6+h8+G0mTVS54s5wAXKALzVJwRTJLDIQHOeFxyTtlMJyWEX6f9DK+J0QsWC+MNNBgaDsiCbLPRkUKxPSao29bWitY2JS8v4PeLFR5/DkGD3t5hzGxvw5KlC9DVO4AJv1/Ut1arXZS2tHFdefYarN94gZAQDhw4iIceehg9Pf2icL/s/e8XAgMtc2k9PNg3IJm9qUQSqWQW4TBt8vMgB9Bi1sJi1YultQCZxTzmL1iAhYsXYfHSJWhqaUalrxp6kxHBUATjE1OIxhKSU7tz1z7ZhA30D0MDWsIaxdqXABgPO8FAGA67Ex7OcWMBLq8RvnobVp+9BLMksoIWuwSJDRgfGcLk+KjYt1MFZxT3C4Wxx80Ex4k2/DxsMGuXqrmJqWlRn3d2nhB3DBZl5p6THEMAfc6cWaitpmOEHaHANCZGRtDT1YUZTU2Y294ugGIumYCuWADTfIzMa6P1r1b5U0fFGuufqM+VWAlxHqFKj5ZEUgd1UneFvMSGWjYr4CfBxQLVKVT4FbgpVeoD36bUP1p3ZdJCOmKBJBCv0esEPGedZ21XMq2KoFE01bWi8jGYUNDqkSlokMwVxQ7bYHUils5iKhxBdX0jKqqqYXe6BaCZ9NN+cwpGkwG1NdUY7OvFQH8vhocGJMKBESHcZNIePzDlR3d3DyYnJmEx24RMQnt8gk20ZjZSIVpSBxM84wbabDLL88l1jj+fG+hUmrbBcQHQo5Gw5EoTcOI857XzHlmMZtmsMhqCDFDWeZPZKIQZWi9HGfeg00mzhbbJtJkiy7wUBg2HywO90Sy1PcXMbFoTE6SKJxCYmEI2HgGyaVFac43X6orIFTKi4KViU4BTA59tMxw2i0SttLW0SFxFLBxGX28P/JNTqHC6BUiNheNCdKMLCEkhZFRHkzmkYIHGZIfB6sChI0cxPDoqGc20aaflV5oAmtEAM+dgNCqAscPjFvU5wU+OoyLeolK2lOdUssnmnNFq9DAbrHBZPLIeMd6CNlokpxE4z2STAqCRdAXauOczyOVSQgiora4UK7R4NIQjB15HLBRAIZviEU6ymy1Gvbg7kADFrYKvoQLN7Q2YM69DSEGvvcKYDVpRpzE1HhECicmkRyyaFhIWc6VI6rE5XAhF48iwXuq0cHg8MFosEtsyMT2FsclxIXbx+Kgzm5Dk2Mh+gZhnEXmZXzqZXxazXdjejImhYwbvJ8E8xjiQGMW10W4zidVdU2M1amq8qKpyo8ixyMQlD52gezKaQiyYArIamHRmaIs5UTHwfEJSAQH0Qi4NTTErzhckc9TUVGPegnkCGGZoFc58ukgcA0PDSBd4T4uYDoaRzlEer0cyRTtvA8wWtyjQ02k+/1QtK3E0yqEoL4A59y6sSWRGc7/I9YVAu8VsEWCWawwb7yTlsXbw8Mg1nftX7p/oiEEdPUkNBHkJmieozE6lEUuk5Nkg+YaONiTwSISGQScfDPcrMkojm4R/YhgGTR5nr1wCk14jlu7BqXElI3xWO2xuJ/RWsxA8jhw5ih3bdkh0AIFzk94ExYeJrG1lD83nkrln8QT3lHkEIlFx4KGzi44ENaNZKCuM7iG5IlvIIpmJIZmLYt6CWbj26o9gvH8YAyd6EBybQiGVgz6vxejwqIDWdKDIoohEPoMIld7cU1tJMuKzzLmegUmjgYWEUGbAk9yay8JsNAmJwey0Ik3bew2wZu05AlKTgW40WYW80t3Th3iSpFKtNJtIRiThiesq6x+JmQRKuJYSMOe+iGs8SY+MsWGskJ5zK5+RZ4t1mveN9ZxE1WAgALfHg/kLFsp+g8p0rgd0zGHz3Sj5oRohb5KM5/UyP9gHupOQvMSGgMvpQX1jE5hlGIunxemATiu03z/ZfQKRaEgIc9x3jY7S/j4PKzPtqypkz+aw29FQXy/P0+TUNLq6+hCNRMUCknscOj1UeiuV+s6DAK14k0nJPhYLX5LXqquRTBcwMhaG3WFAdW0lHnr5sLKTP8MAdJ5vuJdUbfu4j+QzVQ7o8j2ranN+XVVHcv/IJjf/jmDJ1q1bBSy67rrrBASgylR9qapbOaqUkR74dY6bCrCxrhNEeqcAyeXXr4IEbwWgq9bN74S2hDrH1XvIeUIglQp0PickYas56O8kBTrnMO+tmoGuPlec43xOyhWKKlBEEJkfnPOqIrW8TpSDZ2+HuVHuukDwkPedHyp4zmedazcdCFQAvdx94O0IoKu1rRwMVa+DADrrIhXIHIeFCxcKcM5McM4VjgVBQRVA595GBYxPd/440+7/W5EaygF0Ku5pX08FuupCILv3EuG/nDy1dOlSAdCpQKfqmuvA2xlA5/uncnF0dBSbN2/G/v370dnZKWsrr581UVVY89lQ10U+71QDvuc97xFLfz4nb3cAnfOE40AyxfPPPw8SCWRfX3I5Vd05ysFzjgfHUP0+1cKdBBR1f/AugP67FYFAdiEfRC4bxpHDJ/HrXz+PY0cHsWDBCnzowx/CgsUd0JoyyBSjItoSAL1oQzKhw96dQ7jzR88ga7Li0usvwPqLaiXf3KRlnziNXz/6Cu679z60NLXi85/+HFqaTbj7nufx+oFXYDLrsP78s9Eyow411QYsnFmPCrsDj/76IB5+5DFojRlc+oGLUF1bJXbrv/jZ80hGNXjfe8/Hxo2z4PMZ8L3v/hwvbz6Imz92HS6/bAEsbj3GIhrc/t3HcPyNHbjqsrNw7Yc2Qmew4oc/342nt5zAokVzcc1HlmPJXDd27NiGnzzwIo4N5VHTWI/158zDnHo3Ot84gN0Hu5GAExeuXYmPX7kOlU4t3nhjEHf/4km8fqQLl65fjqsvXoFDh3vwm83bMR2fxkUXrcLN134ExXAat93xGLYdCmHFWYvw/W++F2OjUfz0wUfx3O5tWLbxvdhwzhLYEkUEJvO4/Z7tKBiL+MmPPo3lM4CpPuCvv/hNDCQSuOKKS/H5q5bBDT10+RSMdmA8G4LR6IQxbcGRQ0Hc/fjLeOVYDy5/7xosnVeJkD+D/3jkMekdr1q5DLfe8gG43dW47V9/hM6T/Vj/novQNHMGImkdekcC2Ln/dThdJnzyhvOwZnEz+g6M4oF/ewLbD78O14wKrF29GBtWLML0WBQvbz+BN7qOoXV+Cz5345VYWOfFnt19uOMnT0of/rqrz8P553fgjYNd+M3jL6P3ZFzON9fddCnqG/Rom9mIPbu7cOed96PK58H1N16KWDQH/5QWW7a8gsHxMVx+xYX4zC0rEEkTQH8cmzdtRZWnErd/+4torGfvIgkdwfOcEZo8Pdu4PmRQ1PIkSxc2kuv+d+phgufiiqmCJWyclT43/X8A9JdhWL0Kw8ODeOjhh/HU00/jYzddhzXr1qHSW4XBgWG89NJ2bHtpJ2655S9w4QXvkR+lYCt56I10D6FLaRDB4CQy6TiKehNiKR0MFjvGBofxzX/5J9Dh87ZvfgML5s4X0sFHP3otZs+ehVs+8RfS26DQ6LdPP4377vsFvva1r2Ht2aukx0ecjK9t27bh/vsfwKv790tv/dv/eru419CBU418IdbBPgrxJIo+2BMhLnPHHT/A3v2v4KprrsHiJUtEvEgHN/YWKRBivjnFT2HGu6aV/HXGFGahx8jYKB66/34cOvA6/ukfv4YN68+Fy+FEPpeR2k5g/oknn0Z3by9sNid2v/qqCBlZ26emoujpHcEDDz+E73z0A6jZsPpU4SpabRihk2c4g+GeQTzw05/hxo9eheUL54C2lN/97h2Ys2IBVm9YA7fHpYDjdEvI5QRAF+U5ccYSTqYgeOpLRc8IoCuxge++3h2B/90InAagt7ZWFdmkIpimWuAQzCB4ThBd3dCJwkDsQ7mhIWtN/fXloPnpALryywgCi02kAOglnw7lBwvaewpAN+oUEJ2KU4tZVOgb1p8nmZS5dBJ7d+/Gvj17EY9mJK900YJ2tDa3iOKNqhaCHCdPdCIcDom6r7amTsAVsQKXnHYqy/MYGBxGPEm7DQt0RoPYwwrAQ4tvHcNalPcmKvECgYgsEnFaqqYQS7AJmxGAohTXKRaab4LnJRBdwHV1kBRSAhuE8gAzr4Hllg0pyeEtIF9Cvam4pBWGAOiFjFjxcOxOqwXKfXlzHXhzbXhzWJV7dEpxTgD9TZWOcolkJlF5VlCcB/RUgrEYKfbydXVOVPsc8HidkpkaDvkFVOG4VVBtx2zcbFaUOJwrmXQGaWZ6QitqHYIXJBdQqUmbZ2ZgsLnPRjhVOWLHbrWKvWoskRBFFm3BqbYk94DWJ7SIF3CFCp84WYUVoi6SRUIWFNqLJBQGlKYAl8Miue5U0fOQYjQYMTI6KoqmpsZmua9syDIHWrEAMYiiKJHIIBJNI53KC1je3FIrjeaxsXFp/FPxxoWFcy8eTcFsKAogQcWuwqQmWKZDJsvczAzqG2pFocf5TMIB7Z9Zuicmx4SBXlXpEZYXwYLpabLQI2LnTAB9wZKlyDGzOJWW7Ho2lAPBkICRzOemHR4zTzhXOCa0J66tr8e8lavgdlcgGwrKfOW8JzDARg5t1I4eO4apaaq7qeAOCnGgrq5O7gebPHzeCE5wXvP5p63MggWLpJnNZycUisi/o8U0gXPeN0V9pBPgncAhiRC8P1QXEEAXdR8X8kJOLNupOo/FYzIvuaiK/auA5Rbo9AQZCvAHIkJyoLKbOcOVHCsbARKj2Mo2NzfJNe3evatEbskhGk2jsakRM9pb0NM/iGQ2C1dFpfS2ydgxWSxYd+55uOTyD2BiYhz7X3kFjzzyKCYnp8XydtXK1dLo5dgcOXQU/b39Yo8vRLaCBpOTVDRnRXVdWemAw0HvJdZIxUlgxsx2zFswH8tWLENzaxuqa2sko5UkmWQqI2NNAH379l3YtWsvjh45Dh04Ty0CvOazQIa2TdEkPJ4KycDO5mKwOIDKWjPed+n5mD+vHYl4FGaDQQB0/+Q4xkaGxMFgxsyZAmZlYlHkmetbUNiQjExoaGqB0WyRPNqTXSdxsrsHfX0DAujxGdIb9aBdMokK69atQVNDvQKKRsIYGx7GgddfRw0zuRsaEA34kU3EockTtCFQXYRZp5UPE61/iwXouG4QZKBrB9XpBLSMemgNBgFHSSQiWMjoECo1FQtl1jyNuBzwc35dMszZqNdqlNqdz4lCN18sCLHJaDELeSXKzFoSnJi3K9nPWTiYdcVSTOIWQeOiBjFm+DBvmO9aZ5Js8HAqg8qaOvhq6lBT3yg/JxgOid2vxWwSG/UTnUfRdfyYkLO4qeTKcO45a1FfWys2zcPDQ/BPB2DQGSQniEpwxnfQZpq1ka4FzD5WaqUVHrdHnk/OdXbQcwAAIABJREFUG7fbhXSKechUXjLCICwqybbWVrGDYvwIGwqsY3Ra4SaXwA0fUm6MuWEmeUcsp2KMIdHIc0cyATfGTpdHQHKN1gCb0y3uC4wUCYZjCLHeFjRCYMgm04hOT6KQTsFhI5nFKI4kolpNxZFIxqDR5uVrdidrLN+LHU0NjSAjNpdJofdkj6jZmc/OdSWbzMKoZ+4VA6U0Aton0gXE8jroLU7Y3F7se+UV9A8NyTpMcgXzwlJsJNFSivU2lRLwy+ZyCdGFhDMSQTjFhPDHWAACgfwg4aIEoOthhEFjFoCLrjKcY7lCDpl8WtY4gtpkxqrgOf902i0CoNssRiTjYRw7fBAJBjLleHQogMY7JoNOrKxZ47WGIhrb6jFn8SwsWDRPatsTjz+BsdEgYhE+gxohttB6KxbPQq83oa6mGh4SymwOBCMxAXOZU02Lbc7tRCaDaUYJBEOI8/eQaERSm14nGfbEzcX6PMd9FddsOhBYYTIwF535WFkh/VCtnc+kUaTTA2Me7GZUVDjEFq+urgo1NZUw6Pl8kLgWkFoXDcWQiuSgyfFZNkFDkJO559qiqO9pU0YHFSqzSSYggaK+oR7Lz16NZCKBnpMK2zqezsq1RQlYZ3Kimmd8gNNdgdGxKQHRHU4fNBq9gMpqA1bhF/I+kkSpFdIICWbcD6ruQFTncc4LgO5wCIjOPQTBcz4jKvOaa6WW0UG5AiJhEspiiCXTMqaxZBLRRFKIOQStbQTQJWqEBICcxBXEo0FkqczPJRGYHIVZX8Q5Z6+AxahFIhJAPBKU/ZKv2geD3cYAdbmPhw4dwc7tu2C32oS857A4hf0u4LnUgILsrQie07qd85hEihAJnrR4IuHEYoOecRq8HqryiOdrcgjGp9DUXIuL3rMRhXga4fFpDPcMIBNNCoDO+855odUbUdBrkdUWEcmmkKENHjPdNSQvcN+ag6FYhLEIGPkniTQFzm+tPBOOCgfimSQy+RzWb7hAHIJOdPfAYLSIk0Vf/yDyBdqu28XVicQEuiuxZhPU1mt1yjxMJuF2OAUQypKYQ5cBowlc7JjNZzNopfZlsynZP7OWM2aB8SnVvmqcu36DQhiMREUJzj0g9wckv7J48t5zr0G3l3nz5gkQcayzUyKZuIYuWbYCcZLfoklYbHYhfE5OjGHHzu2YnBxDe3sb/IFJDA0NyGHcajNLFBABdMaJuJxK7ij3IocP9Ug0h92hEAW5RyQ5jcQgbjIydDlIslYyziYrzkJUFDJb8fDRPhQ1WTQ11+GpA4PKEf8MAtBJyKQSkmCOEGJ1Otm/kVxJkJP/rarO+fd8qRbvKvDNv+f6xgx0AkU7duw4BaATJC2/5jefd6UZpALK/Pf8+fyTQCNBpXcagK5eO8eN464q0Ln3JGlBHdf/3eH+zPpX5YAir5vkDCpQOdd47ZwXvO5ygoUKlpxZV/I/ezcEhCSiKhg8BaITRFPJJ+VzWv2cIDKzwCUz0sD9ivJslJMQ3k7PQvk8J2jKD55b1XrBMSLBl9blKoCukkfKATGOQbnyuBxM/p/dlT/ud6tOAapSWgWF1d/K2vriiy+KAp3zn+Ao9+s8l5NMwrWM918F0Fl/VYeucoD6TJ0Dau9QvV4VBOU1dHV1iW0sAXTOAXUNUcmv5XNiyZIlOPvss0WBTiKwqONK/a8zXYFe/j7LP+d9JoHihRdekHE4ceLEKYcBlXymAsTqesg/SSagXTnHhE4db3cAnWPC+k8yBQF0CiC4zqtxFqoDRTnJrvz55/epCnTurVSXhncB9N+tbRpNFsVCCAcP7MbPfvoQXnrpNQQDWTgcPlx+xeX42MevQWtHDbTGtERDvQmg67F31xDu/OHTCKQzqJhRCVcl+3Qa5FJxJOMhDPVPIBNPo33GDPzjVz8DsymHf739ORw8/AZ0hgL+7h/+GnPnu+GgXTetmaPAZz5zO44e6xYV8o23XoIqr10Ea799vA+PPvKM9Gw/+akPYkabG2+8dhR3ff/f0dxQj8997gOYPb8Ge45kcMcPf410qBtf/uxl2LB6DpJpCID+5ObjWLRoHq7+8FIsnevArp27cc/DO3FiVIMNF63C1R9ajlavAYMnR/DAb3bgxT1HccHa1fjCzZfCos3il49uxf2/ehqrzl2Lj3/0fCxs8MIfDONXz+5H/3gfLr10LWbW+aCJ5PC9u57Cnq4Ulq9cgm98eR2yqSxGpoYxEY8j466H2+nE0Ktd+OkdDyBkno+JwDjuuevTWLvIjMgA8IW/vR1d0Qguv+y9+MurV6CSTmr5LPS2AvyIIpM3wJp14DePv4qfPbkL4UIRn/rEB7D2rGZYtMCTTzyLk8dP4Ny1q7Bm9WKJlDrZ049QPAunrx5akx3PbzuAZ1/aj96hCeiNRdx6w0Z89H1nY+zoJH71i83YfvQNdKybhw9efiEWt9VDk8tix45O/NsjTyFjTONT112B9y5fjFf3D+HOezcB+jxuvP58bDy/QxxEH/n3bXj6t6+gpaUB3/vRJ2C1KpF7gakY9r82AZfbhI55DZiajONn9zyFQ0cGkNNqsXrtYnz9Hy6UfuydP3gcLzzzElrqm/Gvt30W1dUmBUDP66DNm6AjgC5iTgLoGUWB/nsA6FqCreUAulj0KqDq6QB64LlNKCxbimn/FO677z4Mjwzjn/7566iqrpFeC8V63ScH8C//+G3Mnj0PX/ibL8Dnc5WwGMbu0kWY50Oe7VPipAq9Gam8Wazo7/z+nXj8sUdx80034fprr5I+aX9/L2655VZcdc3VuPGmW6TXQfFXIBLBRz5ylbiQ3Prxm1DlrRAH129/+9tCUJb8cp1Ozrxf/epXceWVV8rX3gTQFXIS+4SM2mQvdnpyGt+943voHxzCx278uKjd7XaHkM8pTGFfmaILCkTsdGwsZCUWkV6EkWQGz7/4En5y553YuOFcfP6zn1XESlo9Bgf78ZWvfAW9/f2w2pxy/vUHo/jN00/C7aqA2WQUd85t29/AM88/h69cvBGt733Twr1gtaF3Igy7QYNIIImv/e3/wac+fguWzOkQ8cYd3/0BZiycjVXrz4bb41QcKP8TAL1cdS7rqcjsCJG9C6D/cXfB/y/89NMz0NtqirQt5iZPzQ8oB9AF9CZAqKXCQLHUVFgwKjhcBpr/joW7MpiEigkcUkUtkDRzvEvFSwBoiUnUQMeczlLDlKCjgYCkQYf6uho4HQ4Us1mMj45hfHQc2XQRbqcNjfUVaGlqRl1NjYCVU+NjGOjvkcMaiwgLg2i3Cc6UQHIW8JGxaVGzWK1GAXOohmTDjEAD1bYsggRsxMqdFuvZjBAMorEUwtEsiqzuJTaP6gYil1RSoLMZKB+8PqnTVHcrSmsFQGczk0AQhevlADoV6IqKlMWBALrYH5cy42XETyfWlDlWlHB/5c4ol618XmbhLvmMJSCdSiHa2BQE7NFLo5+gEQEGKg1raqmWc8HuMCEcmkYwMIVCMStqYV+VF7FYVBqlVFSyeco5RNCcgCOLboJqdLG6tMBiNIllqGInr4AewrY3m4TUEI3FxB5UlGi8XwaDWKYQvKXqlE1JaawZDQIMT01PywUSoD0FYBvoXGARsMBsUjKlaCkyOTkhv5M2pJwHksspAKMCjFN9RzseEimo4CLoz4M9fw8BY6rrqJ6iApRNYQG/aDNsYJ46bcfFd1bACgKqBMUtVpOQOCRX1EglLcEKpalMu2aXyy7PQygclGeCmTIEsiq8FWLlx/nP5nNrQ5MoRzlnaJ89MjgoB3BeAxW8bMzMnjMHS5cthd3pgtlslXlGxT3ZWQQIJiYnRRnEgyyBZ86HYCAkxAOyvAWAMBjFWpENao67gBg6RUXFPPjWtja5ZxwPWnCxQcQfxMM/v85MZR6OheTg9kgDlk0ByX8VOxktBocHBMCngpfPVjpF1TOVrsoH5xIb5vzZBBQJeqxZsxqNTQ1CiglHQmLdcs456+D3T+Px3zyOcCgq4DTHsAAdOYACtFLR2djWJj+Dlvwagw7nrd+AKz50JfoG+7F333489h+PY2o6olgrm42icmfDeKB3CP6pgMQy0N2C9Wd6KoB0Mg1uxnw+rwCMYapTC1lRKtfXN2L2vLlYsWoFWltngNmnJqsZeosVerNZMmp7e/qw5aVt2LlzF44c7iTNBFpmDWsNiEWSyKWpUDbCV0kFuANDI73Qm7Koa3biQx++FAsXzpYaF4uGJac1EYsgFYshlYjjvIsvwsIlS1CMRVFMp0Qly3tNogoto412u1h5v7z5JRw8eAg9PX0lspAW+SLnq1miGa744BViF8S5rSptqWZPUcU5PYXB7m4kIxGYCegJwaMAu8kAO8kNdGFgrRcFukL8IYjN7B3J5dEbEKc1sU4Lm8MhKmwqZVkr+GKGrLOiQkgttHIXBapBsW/jXE+kUwKaE1CPxuOwOeziIkLAm6AKa2k4rLAmK5hrXmAjMyXAYzKbF/twncUOvYVqWR3iVIKmMzDbXaiua8CCUpbP6Ni4WLhzHWpuaURfTzcG+3sxMT4iluDMLl66eD5amhqEfUm7f7pncA1g/WDGMS3cqYQmCMN1lXnp3KC6XS7UVNfIPCeqZpbIhGkEgtNStCPhkDBS5y+gJbgbI0NDQkphPSf4zueK1u4kGxDAY361jK1WI7WAL4KLslZDA09FJbQ6o1hCuSq8UktsdpdkU49NTEm0AGsSFeNRvx+FbAYVLpfijmHUCXDOyII4s9G1tC3XwGpjbTMIkNlQVy/PB0Havu4eccpQspVp903rb0WBz3pE5Xs6D8SzEPW53ePF7r370DswIAQLjc6AokYnJAuqsvVmk9jQs3gaLVZxLhCxp2JuIOOq5EurSnTOFaqP9SjmNcgmC/B6vMKAZV2iBX82nxbg18y1X5MXZX0mnZAPj9uB1ub6EoAeQeeRw0hGQtDks8KBpnJWAHTaSpOwZdSgrrkW7fNmSjYTCUIP/Px+9PeGJfajwkXwXCs23uFIFnodCRk+uCsqBFAmaBqOJRBJJMR1JZXLSnY1rex5WMnkiihwf0TWjk4jn5OQQ34B3SroJsMabSF4rDfLddPxhXWV67GwjrUaccpwu21i4V5Z6UZVpRuVlS6YLaw9BaRTUbF8j4XiiPoTKKSLMOqMyBPYzKfl2qm8J7GAhxkrn3ezERVeD+pbmrHwnHWYGh3DGzt3Sg4YAfRUtoAIyYaZnLCpWY8rKn3oHxhFKJyA0eSA1UICnaok5582OMiCdpKgZINJ9iKcEwpgx+9lQ1WAdaq1DXpoqOjjk0PXCjoEkdxIhwA6o2RyoEc612uuESQ9EqRmREw0kRCAmI0cVflGwhydF3gonBgbRiISBHJJTI8PwaDJYe2qZbCZdEjFI7LSkLhC8D2t0SDOPUw8KQD6nl17xSWi0utFhbtSngXuL+hkwj9JAAlx3cpkBZTmeyI5k3EFtEqz2B1SH9VoCq4jVocZ2WJSnE98XjcKqSwSgYiwtU0aPWo8VfC4mJPJqJQo0sUCcgTeDTpkNHkk6WbEdZZ4PAlL+Sy0ZG/Txg5aWGnJzUmFPHQmWt1nYTAbcfnlHxRAf8/+V0SFTieVoeFxeU5ZR1iXab3Ov1NUpJD5yDWDzeEKl0eIb7TEE2claJBKxARAd1vNQsyk8wZnM2s5x3OwfwBVPh/Wrz9fnvFoLIqRsXGpadwnkHTHZ557NO7XmYN+3nnnyp6Q9uEEup1ON1asXIkks+UTaWmAENwfGx3BS1tfVGrsvLkIhhjvNCBxFdzXUpXOOhqJxBEOJmQfTFemoaGEbMPr6mxSu7lHZFNbYoH0BkxPTgqJhOQB7mG5Z6SSLpaIY/8rr2EqEEFVtQ9PvNr/O8DYmWDhTiUYP9jQFvW8Xi820mzcr1ixQj7n88fnhHtwngHfCuglmZL7zJdfflkaPLRwJ1BE9Vw5GPifAeicLwRZ+cH3QFvjMxE0+X3aBKcD6ASSeW4iWYEAuqrC+31+x5nyb1XwV7Vh5vwgkKQC6ATICJ6TxMvrPlMznv+n48mzJWsh7y2fb56rSJRgn0UFhyRz0mCQ54hzndadDQ0Np9Tn7yQAncok9mR438vVxmz2cg5QeU2yjDoH/itA7EwG0MuzyssV9HzPBMoJGjIDnedk1lX1eWAcGckEPPcTQGemKGuBSlw6U6/5P3suTncPOH78uCivN23aJHNAVVqrFu7l7iNcc1avXi0AOtcNPh9n8vWfbtuuAr7ltY/PPuse7z8BdCryeb95/VzryhXWKkjOa+Y8YFQY11DWybc7gM7ng+IRFUCnEl+9v7zet3JcUAkFqvsNAfQLL7xQyIkcQ3Xs/pREo7dyXFDnaPn7VR11mPVO8ghrHF0mSYyQngadNg3MLFbWAT7zamwNndjYg/7fvAigZzN+vLp/O77/vbvxwvP7oNc5CRdi3sJ5+Ku/+SwufN850Jlokc24JNo+W5FM6LFn1yB+9MMnMBwIIKZLwVZhRi4dRSQ0CV+lG7FgAK2NbVh/7jm48YaNIlj45288hcPHDiKZieCnP/sBahu0yNMdvgj4JxO49eavIpMFvvyVz2Pxino4nRT+AKl4Abd8/DvSs/nqVz6P9vZKFPNZfP/2n+NkZzf+7h9uxfLVs/DA4yfw2BO7sWxOJT55/Rp0NDNKU4sf/nwHfvP8MSxatABXf4gAuh27d72Knz2yH92TWlx13RpcdskCuHRAJhLH3Q8+jwd/uwUfumQDvnDLFfCPBfCrX2/Gc9v2Yc2G8/GZm96HDh+kx//aySBs7iJaG9wopjJALI0f3P0snts/gfkL5+FbX7kYHicwEYrhrod+i6NjEdRV1+Hgps3Qab0ouhdheGIY37ntemxc6UFqFPjCl+9AZ8iPSy65CH91zWr4eI6lEMVWQFibRjxdgAd2fP/7T+LBF15BdXsL/vbz78f8mdWIxP3IJXPSH6r2VcJLEUaCkVZJPPTL36J7cBJ6SwWOdI1iKpJFDka43FbceO35+PBFyzB6eAL/8fBObDv8GlZfugw3fewyeOhwpgUOHRnH3Q89j67R47ju8vNxw3s3Yuf2ftx57zOwOU244dqNWLWqBdFEBI/9aice/9UutM9qwfd+eAuol9NTS1QA+vpiePChR6AxxDA+FkQy6sTRziFUNTahY24Dbv/OR2DVAnd8/3E8+8QLmD2jA9/6l79AVZUZBm3iLQD0dBmAbvhfK9D/JwB6egct3JeKcrunpxvBcBArzlohOBGdU3VaI/4ve98BHld1pv1O75oZjWbU5SbJvVfAgE0xxpQQML0mQAIku+mbstll2cCm0UuAAKGGboMNBmKaDTZg3CsuktWsPqPpvf3P+925RutNdjf7b/gNP9pHKwVLo7nnnnvOd763dXX04gff+zFGj2zCzTffDJ/XzkRPBTMq5ERootex/0YsJIO8xgDoXfh4yzZcedEluPDi83HFZZdh3NhGFNIZBIb86KCozutFeblXBJU6gxn9AT+uvPJq6Xd/+4br4HYSOC7illtukTPq/Pnzpb586KGH8K1vfes/BdApAuH5nkT0O+68C4lUBtd/69uob2gQLIFiG/bz2Fhj/4jRf2V2G7LppAjcinojNm3fhceeeAL93T249+47FIddvUb6Ye3tbfjXX/wCs2bPwYyZs7D+ww/xx2dewMrXV2HkiFFIZyiqAta+txEPPPIw7vvapRhz5kmHlzcq0DsDUXHG6zrYg599/4e467e/RvOoOrTsacdzzz6HiXOmYN5CKtC/BND/J/vCl7/zvzECfwFAJ5ihAOhK1pCovKjgIQNYwDRFla4Aj0rmgAqRK92R/2jfrmC35H0QSGGzW2H+KP9H4YYCRFOgplp1CoiuVxRiZpNBscegiQfZJtmcNEkLzPgwGcVSu7qyEp7ycrG7DQ8F0NfTjd6+QWmiisKMjXa5LL4DgkVAMJyUnIgyJ5WXRWH8ON1u2O1lApRS6UIlIlXq/F61cGfjNZHKSVOfr6kC1FQYKWpw5Sub+wJMMxO9VANJTieba1R9E8CVVqUCoPNTLNwViX7pdQvQiQIsX8p1UMZsOIguwzcMQJfivXRb1LuhYOXqa6qA+qdZoXra3epN0uzkQkmbEFqh096WNq+OMgvoUpnLJsW+1e6wCFiZSackl5qvFA6GBPykIjmbzsk4sLFPa22qrnhQpsUlc5mpxiZYy8YrF23efI+nXGxIIrEYenrDSGezqPBYxHbXYrUJO4oAOgtO5p5zgPi3aCPDZjpBMoJlbH4z95WNfuaTEpAm8YEHGGnQljmVOU77UrGnJPiuk8Ys3zOb8vx5Wo9S2UQAneA6G7uSua7RiaKVnwSwyP5SPxU7EarvFa4TFY0Ezssc9sPKNtqcmAg+2KxiF8rngUCxy0UlnVUICZz/LLQ9brc0iGkFbjYYhUDS09WJzvZ2aVKyccz3SLC6vr4OdfX1MBjN0JlM0DKDN041Wh4Gux1Jqhr9AaxZvRo9nV0CwnGslWe+IHalbGTwYMexJNFAbWZQWU51NQ9xZrtDgKg9O3eKYpENod6+PnlGCNyzEcADIceZ5BWOMQkMHHvOlZaDLQgGhzB+wjj53c7ODkybPk3+Nn+X1nY8YFPFxQ+uM9XVVaIsb25qFAUZ782s2bOkkbt16xZs27od+w8cRCiYRHlFOepGVENrNMLhcsFbXSvNilA4Irb/c489FgsXLRJCxdYtW/HSSyvQ0touCnHGRLCJxfHsau+SbOtDXYfk+aKyWCIckmnJdqbVPMFFFBXwnPeSeaejG8dg2oxp8j3ztAnqErzV6PTS1GeW6s4de7B/Xyt6uvthNlmh19AKVYtQMCa2zA4rYxMqBZjt6W2HzphBZa0NEyc3obrag1QigWDAj0gohHKXAy6HXdTAjc1jRQ2ZDIdkruh1Wvhq64SAYjWYEE2mMOAPYM+u3eju7kVgiCrrgFgbs2Djs1ZVUyXALYEfAgFkINrMZlhMRsRDIQFYafWbIeEqFEIsGJT8XLfdDrfDBpfNBpOOGehFFGnZTBCdWdEEOLmukSTBVdioh9Vml7lPpSwBFrHeplrXXS6EpsxQUHJlJc+nlJnOdUDse3VaxJMJyUEnWJxMp4ToRGA9FAqKBTqLOqrDJTvcakdRp0c8nYOlrBw65n4HQugZHEL3QEBsxavrG3DWOWchmVIiPrZv3yZ/mwB6ODiEZCIqriCcv1zvRo9sEEYo7dO5PzCaQtSR8aTkXoeDESESEUBnjAHz6GllTgCdNt4EbmlXT6JUwD8oQA7JS/F4BH29PZg0aSKczjK0HTwor097bj5PBNFJeOF4cp+kKwYVulxL1GxBC/+deeA6g5DCCLqmMzn4qqrFPtzp9mAoHEH/gB+DfjqLRBCLxJCKxcXxwlnGHE5FtU0APUU1ajYNo4k59Aq5ihsc9+0R9fUoK3PIHkWCWzAQgIlZ72wApHNw2ByyRhJAp+KWNu1ak6X0acbA4KBkQEv5QJaRVocMN1CqyakKLu2ZGUakaEjG4frPZ0+j7Oti5UQAXVGfU4lO4gIPNJlETsgoTpdLbLzT2bTELXAt4vObLyh21mnmz/v7RGntcTtFaR2LBLFrxzbEQgRR6QSjqK5JLCGCzfE2WY0wOyxwel1YtGSx7GkvLVuOnq4AEvGskLk4LiRV8H/rdEZUeD2wO5yyVjP3OpxgLnwCsVRSnG0S2bwQCDgGrA+oSi/qJCFG8tDF3CEn3AupEzgvyETXa42yP3HNzwqITCJYTohYdJYoo+0+32uZBW43gXQnnE6bECEKhQySzE2PxBEdSqCYKcIoanaq2DlP03LtZlqBU4Wv18FiYqRJGeoa6jF3wQJR4Lbt24++QT9CUYLTzGFzw+4qF0DYYiNpwS6KYBIpmE1ttTpgs5fB6nCI8o7qY4LSAtbRFaMERCTTtNzXyZ4i2ef8ObNZ7M5p9S9VJu3jCaJLjEhe1p98MoV8LCG1iTS49Ax2oIq/INbgXE+4xxPw5DwgESmfTcuhMTDQi1w6BqtBIwC6tpDG9MnjYNQWkIqHZb3jnk1nk95gGP10X8nkJBpj48ebpC5lxIO33CvZeHlmn9MBI52TeiMSScgzyX08lSXIm5J4Dc57D9d/kmT0BgwOBaDRa4TwkScbv0hr+SwcJgtM0CPqD8OmN8HjcAmZhM4TA/4hUaBr6cJhYyxAFuFUXEgqenF50qLItTVDK3eIlbtNp5frzudSKCILk4XvowLnnn8B7A4XNm/Zio6ubvT1+8WyPZMpyJzUG0zyPEqsC634S5n2fN5jkYjE6HBd43NHIqWV61EmBW2Brg55hMNDyGbS4JrFuodEVsbg8OuIESPlfrPWi0SjhyOleM8UJyy9qNZ9VVU44fgTBEAncMv7zd9zeSokY54uG97KStnD+/p6cKBlvzj+VFdXIhoLST1AEN/usKGhoUaaFATQW1u6hWDicBgRjbK+NMLrLZP1mGchs8kiTVybxYrAoF8cABjRQQIgyR1z584Vp5RP9u5Dvz8gpIiVm7uPOgCdjWyC5wTR+d55FuBewgYNFXB8HtnY5aeqHlStqHkxrMv531lPsjZl/jmBgq997WsCFJGkqWaYHgmuqGReNpv5Gvz7/NusP1n/fhEA9OHqzOEAOsmn/GQzTAXQv0gK9OGgBu8tiQIEU1nr83s+76z9SVpVs7//N1oc/69fQ71unnFUK3feZ36vPj+c31w7SDLmV44DCSN8roar8NX5ogIz/6+v7b/z94fPdzX/Wz3b8ffVfZ31LK+ZADrPpKp1/V8C0D9LkOy/c51H/sxwEG34v/Ge05mDACrXRqpwJ02aJPsMnwV+DlegEzjleKjEPnU8j1b1+fBrVe+R+p65fnNvofL+9ddfl/iG4eps1aKdewjP9Lx2FUAnoMA9588Blv+T+/O3+J0jAXRFYKT7d++ZRBoCx7x+2pdzLqhi7Db6AAAgAElEQVQW/Zwbfw445hjRup1W9vPmzZM18vMOoPP+chxYG1CNT2IF76/qVqA+92qPefh8V+sDAui0tW9qapIx/BJA/4+zmhnoGsSw8aO1+PWv78TaNVug0TA3WYsFJy3ET/7xh5gxezwKuqTkNmu0RECtSCV0+HB9B+69Zxl62N9BHIlsBG6nGfFYAE6bGaNHNODCc8/H2KZaVProdJfEbbctxyf7PkGumMDzz98OgxFIpAGLDti9ow8//uHtgNaI+x/5OQxmMyp9QCYPhIeAH3z3d+jt7cZVXzsPp58+ETqNCffe8RT27GrBGWefjKlzZ+Lex9Zg554uXHfFiTh9fiPqvSSeFHHXI2uw4s3dmDZlKi5ZOhMzxtrx4fod+MNzW9ER0OCSq+bgvK+Mgy6VFbD8mVfex8tvb8KpJxyLGy5bgnhwCC8sewer121G89QZ+Pn3LsbkWiCdLcKfKkBnYb83B20iBU0sgV/evhxvbgng+BOPw40/XCC9uJdfW4vX12/EvoEorHoDbrruLIRCHtx466tw+tz46Q+X4LTjKpHrB370szuwZ2gQi89YhO9fehwqSZ5gXJ21gJg+h2SmCDfMuPmWp/Hs21swds5k/PR7Z8NmTYkAjed9q94sfSTFdrsg+ecvLn8D/nAGvtpmzD5uGqJJI9ZvOIhUJoZrrjgB5y6aju7dITz58Bt4f+dWnPG1U3DVpafCoweKGeDAwSSeffUDvP3RanzlpFn44RXn4513WnDHA6/A7XXioqXH4LTF4xEJx/DiixuwYvkGEQL85vZrYLGxH5HHhi2dePG5N7Bt507YnTmcesppGNc8GS+8uAVtPX1oGFOB2+64DE4DcOddK/HKS69h7Jhm/Prm61FVaYFOG5f8d92/U6ATQKe7Gc/tnw2Anv9wPYqzZiKZSijRkox0owCqoIj8GA345up3cfNNt+CSSy7D3/3dDYjH0nKupYOqtLDE1YHK+YzYuuehQxZ2/P0PfohXl7+MtWvfRl1NjYj89HJ2zorYjefXiopK6cf29vlx29134qOPNuHGG/8Zxx07T/oTFM/QzYb90gpvBVasWIH77rsPN9xwA84999y/rEAv4RLbt27HLf/2S7jKPVh48qmyL4fCUUyYNEmA+imTJgqOwvdjFtGTRs7NdGV4edVqPP3cs7j0ggtw9devlD4rkSyKvSgKbD14UOo5OiQ++sTj+MMfnsCb761B0+hGxFN55NJFbNy8BS8sewk/OXUBxp27+PDilbdY0BeMwqLX4enHX8T+Xbvxo+/8PZxWK1KRpLgBNE4dh3kLqEB3fqlA/1sUM1++5n9jBI4E0EcpCnQe7hTHdiWDOycAOiFnxbKdQKVkotOiQgkx/xRE/4vguQqgKwC4aq1AsFg+S+iyCqDTSlgF0KmAo7ouHAohnUrCwPxRE7NUDaJspCUEGTLlLrcAknw3zGEdCgxhYGBIacLoadtaBLEcYqT8misAJJQZjFq43Mx6JwNPL+oQgk1s0rIoIMBIyxK+jmpXLU1CKm5yymtKnK+0LYV2IGCypgTY08JWgPQSiM6MSCpxxbr9cFQ6wXNVuE6AvCQVl7EqQEd2IFu+zEAfbkFSAs1VcP4wiF66I4eBffUOUXWupJ/Lh2rfTvCBGZ1O5gHHo6I0pI2n20X7Rh/c5VRek4RA9VBBsiaoSGez2T84iKbmRgGGuChLFoXJLMocNvfZSGWTmBmSvD9sktIKuMJTLgAk5xLtUGjFMXZcs2RvUhH98ZZWRCIxjBnNe2GVRihBsGxOUaDzHjATlQs1m6ccU7KwCF4TTKL6lPe9rrZa7i0VyCrjmfdA1EOFYonhrZfXlrxSgk1Gqooj8juSvcy/m6ENcpmoZNkgFltpKnRos6ehNWteSAd03BNbX9pY6zRixcy57PN5kc3Q8pcZuBohEPiYs2kyynPGAq283CWKO46/2oCm1W+51wuzpxxaKuoiUZnftIumkpz2rk6XG6NHjRGAn4182nQTPCdYmInGhQBjdrmhMRqRSqbx7KOPom3/AVRVVQvozYKAgCMBOa/XgwMHWoT0QNBaAdD1YkHdNLYZ8445BgarXdwCBroPIRgYkmftUHc3wmFmPucEFOd9ZWPE4SiTxhAVuyRHlJe70dJ6AKFIGPPmzRFFORu3519wgbByeU38JFNf8lLNFrjL3fL8sbl41plniL0/16nG5mbJvaWykE2Jdes2oO3gIBqbR2LOMZNhIMhY5hQLd4KhgaEh1NU3YMrMmZgxb66onnft2Illy5Zj+/adovC97LLLMWrUaHk++rv70HqgFZs2bUEwEBRSCEGAXDqL8FBYVOe833QZKHPa5J463S6MGDUSk6dMgtlilnWij6q0dEbWoB6xMexDb88ABgeGEI0kYDHZYNBRha5HJBwX+11a/lI1S1vsUHgAelMO5T4TdPoCjFT/mk0CUhLUHds0BiMbalFV6YVBq0OR1pHxuMw/h92BWfPny3Xr83n09w+iu6dX4itoiZtKZXGgtRUDgwGxXfZUVsBX5VWeC7KjM1nUVlfB43JCT8IKbXNzWTRUVwmw3UMnhO5DSMdi8Lrd8LndqHA6xeqZOfGSvyxSWWaRS9tMiesgiEMAzGJWVMlprtN6mKxWmB1OoMyu7C2BIDLRKDIpBTwrgLbtOXn2CaCnqa7V60WlSVINs9Ch1wlQysiD/r5+uUbmJxHAYwZ6jPECDjdgMKOloxvth3rQ0d2LPn8E3ppanH/heZIR3N7ZiY0bN4vtcF1dlYwrAUOOM4GXUDCACnc5bLRQ0mrFgYPrB1m4BOai4SiG/AFZO3iPrWyUWpn/a4erzCkgOl+bhCK6UhAwoqsAST/c6/r7ejFubLMATvv275c5yTgLrkHiZEIgmVdGC3ezSe63ytBn04GgPgEognPM6+UzS+vlmto6eLw+WB1lkrnsHwpKLEMgEITfP4R8Kis5VA4y+4WoVBRgKZtXmOoE8YwmZlEVkM4kJRu9rrZGri3LBnmEMQdJsWnOpAjKJuBxeeR/M+eaakwqra1Op9i1J7IZUZoy55n3VoLJSWgiAYOECgKkeu4/RUTiCQHqJCdax0xsRY2ucPCGA+hUJOuQzxaRjmdQUeEVQg+jLxgjodQyBOK5h2eEOk0WfVvrfiTjUXFhITcmHAxg+9bNiAaZgZ4WJxjujYyKISguwLTDJuBkVlPAGWefLSDwmnfXwj8wiFQiJQQZKsLpgEEAVa8zwlHmFFIDo2JSVP2nUgjFEwjH44gmM0hx76TjPYeZcQWS0q7UMRJDQ15KiaBHshydY2hTz6/cx4S4wMgaAsN5/k3OEYOQEU1mqsj1YuVeVemBz1eOsjKrgM/xWBTRYBjxUIK8IFj0RmXfyqREiS627ZQUFJSahHb23Ne5Ns+dN0/mJ/eTgx1dknlO4HJ083iMGTteDmvM9S4UtTDZy6DTm4RYZzbb5NnkvkVyjVIrKdY9/D+qxsn6JnjKooVkGe7RfOZlfpvN0Ir1umK1oyZdSV3EOowAeiQm6nTG55j4d2gJqlHszkXtSuuyLIHtJOKxCKKhIUSGAggF+qGhW4HNKBnoxUwcTaProStkkU6EMaK2Wg6zbAjtamlDS1cPCjoDDh5sw7Yt28RlotJbKXELJDeQTEN1PMkUBNITSUZO5IXUyWgNKvcJoJutNowcMwa+ymqxb2eWWCaXhs6gRSYfRzwZQSQURFV5BbyOcrGotxkscJit4irDqJehUBg6ixlGhx16mxnxXBpD0RD0JgOMZs4DIwqsKVIpYXybmTet1yMdp6NQAhpk4Cizora2Gl85b6nEQOzcuQe7PtmLQ929Qv5gBno4EhN1usHA5o6iqBHSLRX50bisw5wjrNU5V7n2kZxD8g2zz2kLGY9HhfxI1wFxgTJw3mUUEkSxKCRBNlkV0iRJiiROKnUbyUq08a+qrsK0aTOEXb9t2zZxLeC6R4cHrv96o0Vqe9aPgcAgEsm4PPskOCYSMYQjQQH0SKwZOaJW5hjVHXv3tkPDWCAnm/gQZxTWQ/xeIou4vpvpeORAJBiWPZN/m2sqx2LCpAlC+OnrH8BQeEju5/INRx+AzoaM6lBEtSzraRIZFyxYgLPOOkvGn2ubCqCrIAHvM6+TADDBc1pWt7W1CUhA0OTaa6+VDPQj7YiHK9CHA+h8HllDEkRn/UmL7y8ygM5xJrDKuUcVNokGX6QMdJ6/1HxbzhECSaoam/eYc0rNwSaATEBkODHjv9HNOKp/hOsNr5P3WAVKVRU67zOvmfecZ1klhsR0OIJkOHj0eQLRjwQ7VdUpFegET9Xr4tjwennttHBX4wuGZ8SrN1f9Hb62ClIfrevCcJBfJT1w7hM0ZQY2CV4dHR1CGiD4p1r9c+5zHJhjOnXq1MOEAtW9QbWGP6on/LDIgeEA+q5du/Dhhx8KgMw1b/j6r1p4qyQsXjsBdALHXP/ZSxhOyDjarn/4fB+e+873qb5vrnu851Tg072Pe6QK/nLPU+ey0ouko5ZivctYGu7BdLLh/vB5BtDV8ylrDRVAp5U994Dhz7XqUDF8H+C/czw4VqoCvbm5WfaO4evFZ0U0+XOEjqNKgY4ckvFBhIL9WL36XTx4/5PYu68Tzc2TcN111+Gc886EjUimnhbuFCgQQLeUAPQ23HvPs8hotJi9YAZGNbrg85jk7GLWASaTEyNqR6DKR8I2xHXrrrtexaYtH8NqN+KJP94i51P225ly+O47B3HzTb9HNJ7CQ4/+Cg6PGbVVyhm39xDwDz+4B/6hfpx//mm4+ILZ0OvNeOWlD7Hy5bfgcDsxdd4JePFP25DIaPCP3z0Vx06uQWUZEAomcPdj7+D1NXsxY+oMXHrebExvduDD9/fg0ed3oDMIXHzlDJx/bjP0qSz8PUE8vfJdvPinDTjlhBNww+VnITrUi+defBsf7mjB+Bkz8OO/+yoa7EA8BWTMQCIDOC1FaFJ5RLsH8Ju7nsfmjjzmH38svnPNPOzd3YNf/PLf4KBzjG8ETlkwCWfPm4xNG6L44b88CU+VB9+5fiEWHVeJ/CDww5/djj3BQZx+xin43iUnwMsoRkbcmvIIaQgWm2BJ6nH77c/iqTc/Qs34UfiHH1yI0bU2OMxmpOmYliOWojgOrv9wK558chla2/qx4JTFGNk0DROn1qCjJ4mH/rAGA4PduObrC3HO4ukY2BfBi0+8gw0HdmHB+Qtw/rnzUUFzwDQwGMjgyZfW4ZW3XsJXTpqLn15zGT76sAW/vXclnOUOnPuVGTj/gpno6w/j6T+uw+rXtsNTUY7f3HYdamqBnv4wbvnV49i6qQWjGxtwxddPQX3tGHg9Ztzw7WfQNehH44Q6/OrXF8BhBO67bxVWLnsNo+tH4jf/9m3UVrOP9hcAdF0KxaLxMwXQNXPnSF+SwDaJ+uJ+STFUvoiPPvoY99//exSywE3/chNmzJiCWDQDu9UIrY4OwmyRZJDPsW+p5I/nilrs3n8IS5acia9//Rr87Kc/Qo6iM5MOhQxdKCgWyCMUYS8uhLvuvQeHevrR0X0I53x1KS65+GI01FaL4IY1UzgSlvWQNdPzzz+Pu+++WxTo/xmArmWUcSaND9Z/gAd//zA6D3VjxqzZqBKR2SDaOtqlHrnw/KU4c8liObOzN8ZzMnuOm7dux2N/fA6DgQBuuekm6YVSYJWnuIIxoDyTU7AYT6C3tx9PPv00XlrxCla/87b0QeKpHFLxrPytf/jpT/HcD69H+YnHH97O0wYDvvujf0I2GUddVQPOOm0hGhuaYNZroC9o8Zvf3i4W7scuUDLQv7RwP9oqof9f3s+RGegjKgVAj0ainwLoOirQlaxRgq1UM7JQYVNKAHQWeSXY+PCw0Yv9P3yUkgc0KoBOhJ5KMkV9TlBEGuCSfanY9VJNx0+H3SoKvGQiLmpyKhnZoKICnRu3r8KDMaNGwuMuF8DHPziAKLMuBUBhvnNGKUQFQC+KhYw4emap5IKo6Vwug6iAqAAt97rk71Fxy8WSSmRmxLJooyW0FMSlT2a5sqGtCMYVS3QB0KmGK2FF7AOrCnRRy5Ssw8XmQ9T3n36ySS4chMPwNmF2Whop9vf8Xmkqlz7EG179/lMVOv84ldEqSP6pjfvhF1fAc0WTrljLa/SwGCyiMiR4ZDPSZrYaTU2j4PE4YTJrkUzFpLGay6Wg1RXEtpx52cefMF9UkH986mnJnWQjUQCDOJsGYfgHaA9M1TnVRRYFOOeCbNCLalEBW62YMmWK2LeSuPD6G2swMDCI8RNGScauxWoRO0yCp7FoDP0D/bJ50O6OmxvBWf48wfPRo0air7cbqWQCDQ11AiAwb5vZm1Sa854QpKdCia9LYgStoGnByeYogRkqYtnkttisMudVtTotSYPBsGwmBLYI4JIhQYU6QQVugLQppSKZ6s1oJCTgFu3HOSdp7V5fXyvvk2p1yUw3UMlnFJUns03YfJXXttngdNjh9FbAOWoEdMkkisEgUvGE5LkScKMFi6qqlyazxQpnVbVkSBeSaQGv+AzbnC5p4vJ9Pvn4E9i/bz+83krZ8ETZRfA7l5FJodho6ZQ8WCqvjQYBlWktR6sXNud5z+j4kIjFEQgMlZpiAfT1Kfl2ypwvyuGXmdzM/WaTgFnPtHBnk7WuvlaeaTaWLrnkElTX1IitFw+Z/X19ogLmwYoNJq5LtHWdOWOmNMCp0ifoRkZ2dVWNWOJt3LgJB1raJI+XFlVUrtpcbnirqvHJ3r3SDG4aNxZTp08Xm3OSB7Zt34EnnngKu/d8IpvxN77xDZSXe0R1nkvnJCqCSsKeQwNIxNOor6sUO/LwUEjAlkwug2JBC3e5DVXVLlTVVKN5bDOmz5ouajoC6FTncy0hW7S7u0fy1knQoAK8v8+PdLIAi8kCl9MFbZEAuAZ5Wt3Q/lqy/3Kw2rVwVhgQGAoKKjRqhA/pRAyxaETWvyqfF2UOmyjSqTwlGYP3hyry+hEjxfqNACIPQL19/VizZi1aW9vhDwyhf3AIwVBCDgxVdV6MGFMjKnyueV2dXWhuHI0yqw193YdQXlaGEbV1GDOiHkbQmmsAB/fvQyjgR1V5OXzuclSQ1EIWJtczAqIFxcZdcuSZvUsQjoppkwEaSllLGRdc40zlHtjqGsSqWk5foTCSgYAo6qWBVmIFyToprC6tqEezJGd4K2Cm0wMtZpMpJOPczwg2pRFPMQM3jt6BQRxo70Amr0Eqq0FXXwSxdBoFXV5ytw0kkVT6BKynivNASw9yuTTK3UZxPCF5q77Oi3Q6IQAWn2MCzU6bAz6vV1TldptD1lUWktEI1fVJsf0XcbVGcXFxu5zy8wowyayynOxxJADV1VbJOPk5ppVeGZ99+/bLnsQoBYKkbDSRJEHQj8ATFbuS8UPLE7q1yLqixFpwzAieE/AiUFlZVSXgLcFzPsuRWFyiMmg57/cHkYplgbxGroPrgwDoKQVsYuwKrdsJwPE+pml9nkkJiYDXQICam5o4F9BdIBITVSaLZ+4LnAO0Yo6n4tCbjYjEY+j3D2Dx6aejedx4secXdxYtzbGVr1QMk6lC0huzwql2NVtsMBrJWOahQ9lj+SEAcikLnc8lAdpkLA2TidEsVE6mZEy4NtPKnesxQXSuvyTE7Ni+Re6rxWQQlXU46Mf2LZsRKQHonM90ViBwzj/M9dvudCCRzUoswbHz50uzb9f2nQiHwqU8atqKF5QYE7OS000Sl6jJWZcUeUjPIcImezyNWCqrAOjkLujlVsi1p7OsjZQ6iQC6GhHD2oOELgK0QqpQCisFiC4oBAv+MHOsJC9ey3urRW2NF42NIzGioVaiRNKZBAb7BzDQ24doMAptQQOH1Q59qW4j4EnAnLbbJBPQSaWQJVioF/eS2ppauNzlsgcdaG0TYgatyGfOPQYz5x6LyoYRArJSFW/y+MTSvciIA5IkBHxV3IW4J6gOMawFWflwj6LDBOeyEOaYx8xPvUG+5zqguBGQYJCXn+e+z+vnk2Gi65A4zHAMDSUSI4Q0JZbjQlQkpptDJpXAQO8h9HS1IxIYQC4dh0lbQKDvEHLJCOqrPNCTXZ5LYcLYRtmDGC3w7kebsGX3PjjcHvT09OGT3Z+g3O2B2+WGs8wtigGJQMrlFDeCUrQNa0++jyjXq3hC/ntVbR1mz52D0WMaxWFj7/4DiETpnpBE78AhDAUHEIuEUVHmFtW5WWuAzWSB1WiRPYYW65zvRrsNeosJyWIBoUQM/siQWLKbLEYhpjKCIJ9Ow0gSJZ8LukTEI5L57rDpxcnH4bDipJNPhcFkwdbtOyU3jdn2jIWgm8RQKKL4SpUAZZJauMaxpmMtxFqFtZc0ETJpIYVxvgiNtEhyVVqJnyB5QkiipZqUYH42K40CAvOsRwi0sI4hgM4f41hKzVlWJuA4nWO4b7G+kP03m5M1nxb5dD8g2Yr571mum/xKx4FUolR7xYUISWIBzwB8L9yzuX6TDEcXITXXmPs3SbZ0FSFgz82IIDodSOgAwTqWDiQ8U3FfYkSRwucgWbaAh1btVM4SR1EGOusq1mJsbtOFiGAPAXVm0bJhzXqUjRvVwl21KuY18DqpLiU4xjqL6ko2xmlZy6YOAXT+/nA15V8C0EmWJNjE1yTAyOfraAXK/pp2wXAASG20cww5ZpyvJB8QIGG9yz3ki3DNHB/Vjp/3lSAS5xivlf9dnUOcVwRCFPvKcvn+i2LlrgI/JEgQOOT95hhw3+H85hmJn7SqPpI4cCSAPhy0OZqVyOq6NhwU5LpCAJ3kCfW/c83hmsAmsKpA51zgOKhuFZ9HAF0ljaj267xXnPNcVxltQQU611bed+mp5RRSOElGwwF01ZFBVWh/ngF0WljznE4AnUQS9YP3eTiAznWBvSAVQOfZlevh0T7fpd9WAr3lLCIOnZ9+8JmnMGDVqlVC8GOfg/dXtXAf/qyoimo+HxMmTMCJJ56I448/HrW1tZ97AJ1qe64FGzduFAW6mgUvLVNGIJYIMipBTyUTqI4V3EdUBboKoB9ZVwwnGfw1e/Rf87NHP4CeRyEXg1aTQTAYxd5POjA4EIHL7cWkyePh9jiRLaah1bMnw8xm9vtMSCe0+PCDVtx775PQmc346iXnYNbcRtRWERwryHma/UkdXQFJWtewTZPEfb9bhjfffRNjmhpw172/kFhWJqTxzLhzexS3/fZxHGjtwrU3XIxTTp+Mco8OsQTQeTCPH/3gZuh0WXzrW5djwYljYDHr0d0Rwc9/fge6egOoHzsNe7oTaBw3ETdcOQuzmhwo0zOCMoZ7Hn8Dr7+7G7Omz8blS4/DtEYnPlj7Cf7w3HZ0BvO4+KqZOPuMZphI7E0k8funV+EPL7yFpeeciW9f+VXkU0m88NKbeHzZGzju1MW4/sqzUGkqQmfU4ZOeLqxdtxUXnnMCxvhcCB0awF0PrMCfNvdhxMhR+NU/Xoagvxff+dE/Qefy4OoffB/HzKpERb6Id94O4abbn4Wrwonvf+s0nDzPIwr0H/zsN9gbHsTis07Ddy86ER6dAVYuFboiBnMxIZQjpMUzT/8Jj7z6Dgp2M37yk2swc3K92OEfONCJjR9vwfxjp6O+rgGvvbYeL774OqLxAq779kWYNXcS0nkNXn+rA6+v/gTxxBDOWzoF5581BZ3b+rHsqQ+xsfUTTDppKq645GSMraRTKbB9Vz8eefY17Du0B1d+dQkuPXUhdm5vw29/txJmmwlXXLoAZ545Dt19BNDX4q03dsFXWYF/+803UF4B9A0M4Z9uvA+9h+JYvOQk/P3fLUImAxw8mMWvf/sC9nZ0Yvb8Sfjnfz5TeiuP/+FNvLp8FarcPtx263dRV1UC0AtUoJuhyynoklabUhTonyGAHn/3HeRnTIOeQiA93WkV0R4Fawfb23D7bXfiwP6DuOGbN+CsM8+ERsO4K8VxkS23YjFXEhwWRaTJ3kY6m8etdz2Iu+/5Hda/vx6e8jLpJ/KMnU0kYTQblThToxEHW9vxzPPPIZfX4O331sBksuKmm27C+LFNKKOAwKCX+pk9deIYK1auwBNPPIFvfvObEv/yn2WgF3IZrHtvHR5+9DEhxZ93/gWorR8h4pYdu3Zg+fKXRZT6reuvw6SJ4wVHYbwC69OXVqzEvb//A75yzjm46vLL4bCZRThDcUUiFhOsgO/J7iiTeMi7770Xzz6/DG+8/SaqK2skwz4ZT8v+99tbb8OrN/4YtmPmHF52c2YzVr2+WpxYJzY3YWLzSIT9SWSTCVT5PPjXf/0VJsyYiuNPOv5LAP2v2ay+/Nn/5RE4EkBvUAB0ZriyIS350wKglyzcReXExUQvgJwKoKsw7KfSn09B2k/fMeEEJfucCibVwp3ddLEsL1mXH7Zx1+tE+UYrDCpXCLJSAcfGajFXEFUbFc3cuPlQNY0eIQcwvvHu7kPStCaIxGshgC5K6BLwnC9SVU8VOpXvgFZPG2+dWFHyuq0OizTLJK+RjU6xMUzL4snGrCIAFyhb8mQln4YYBaHzwwrvYQB6CW1XsG6NNIv504qlvPIe2DBULd0VAL00hpJ5XoBWxkzVrKt56sPBc4XgcBjZl01nuNJchcmH3xE1H12xm5dCiDA9QQEt4LTbMWJEPcaPb0JVVQXsDjMKhTRi8TDC4QB6ersEsBvX3IxTTjtVyAv33HWPAM9sGGuKWlHc0TJ8yB+VzM/KynK43A5YrEZprBFkHjdunICqkukrlsYZDPoH8M47HwgBYuKkMbDZLJKDylxwFtHhSAQd7e3y/cRJkwTI5wbH12TjcvLEiejoaEcsGsWIhnqZX2zI8WBOm5loNC6LvNiWOxzSrCdYy2uQe5MviFKbh1qxlKO6Vas0cPl3CNRTbcr37WVOOFWUcc7PlNiOE9wla43N2GgkKPN3/LhxiMbCSCcTorIipkHwhgAYrVSpyJGrBm4AACAASURBVIrGIkgmEwJ+cj4zU5j5Ih6fF676WuiyGWRDQfQe6hHAO5PNiGqUbC82mG12B8oIwgq4ZIZF4haoBGNDt0wySnlwfW/t++jsPCQKK8mfp1I0mxHwPpFKlBrDimUqARlmotBGlePPpjRBZc5nHl64ebMpRrCOCu/9+w/IOsH1gxs8gVg2BFpaWgVcIyDeN9An2eUsKji+bCLQpowHpS1btsoaw+Y7x5IuAGws8F4oeZhuacTy31V1PN/j3r1t6OzqRiYTFQt3Zo8XdFq4vT40jhsrAHpffz/GNDVi5qzZmDl3rhA1Nny8CQ8+8CD6+gfhLvfg6quvFsX95k1bJNKAwP3eT/ahq6MHwaEwaqt9UtRFgiEBD0VBXCiIS0NVdbkQDJrHNWPy1MnSNKd1K8ketEgnINvT04v+/gFR+kbochCJIxknu8+EMptDGI25TAHpZE4KGv4tt9sOi10jOehUSjLWoqHeJwAKVehVPp/YiHvKXQoAYDSgppSlyeKGij6PpwK19Q2y/lAJt2zZMmzfvgfd3QMKoJAvIpnRQG8xw+lxYcLEsQLU9ff2Yub06aATQjQYhNVkgtvhgNthFzMl2ri37t+H4OCAqM89TpfYyRtJKuKaKzEHCh6uGIwrviMGs0EynWmbLNnopQxjs68StsYmdl0p4wYiUST8frHZEiKQViPW7lyLOTi0caaiOZZIoHbUSDg8HsBsQoEKz1gcA/1Dkg8VS6bR1d2Hts4u7D/YjkRascrqH8ogqwFMVq2o06mrzea1skbRpnxwkHOPkQtU0/OljaiudgvwzfWFc51rZY2vQlxQ+MwSrOXCziYa1wbuVwRTeY1UYRNIonMFX4vjQ/t2ArK0ECeYXlHhlpGiG0hFuUuKZRInamrrMWpMo7w2//ZAf5+A6FRqUn0uBB5maZEJKgQ03iGVKaWVtYFREE6PR4ChtvYOIVAwoqRMgKcc/P4Q4pEMCjkdHA6nOIvw1BZLRMXOivbneqNWLKDJtM0XmeleUu5G46K6JCGIDgm0dKLd12BvAJU+j7hryHhkUqJkr6gsRygSRGt7C85begEmTZ6McDyGLIFfrsXMUGfkCUlNVKQWigiFYwL+O+xKrAfV3FT1cqxlK9bQul0h9nGK0Pdcq1HU60qWXFHG02w2yaFAyE6MErCYBGDevHkThvwDEjVDC6toOITdO7YhHg0LGYTZ8LQFpxKdgDj3C9YMaQK8+QJGNzbKuDOzPhEjcSKDTKoUYaClIwQPP0bFDSBXkBpClNC0/SeRK5VDnPnl3N55T/VUnheFS0KuFAnBLCFUAJ2FCNdNXjcZ6bLTS6SL4jXDkRAAHQTxMyXlVhF2m14A9NFjRqC+tlqIbSRw9ff2oa+3F8lIQmzFnAQJGcdAcmOxAJNeK9btXKgINvPTSCt3swVOJ6NeyoTc0NbRKQQNnd6IabPmYMbcY9AwfqLEf+SzeehtDmglE6Zk4cP3nWUEQkoypIWkyfduZISAXuaDWHaTgGI0Khk1vG7OETYq+b2QRUjDUYBJ2aRKZA4jn22yJ+mmxPfPrO8iI2jSsgaJY4zs/wUhB3S07MPBvbuQioZQSMehyWeQjASgySbhczugyacEWG+oITHEhmwRWLdpB/Yc7ERlTT2GhkJoOdAqz4DN5hCinbEEoBPUJ2kvmaD6nLbXWaSZyU63hjQt34D6hhGYNXcuGpuaJMe7p69XapR8MYdkjjVGCCF/P3KJNPK0w0/S3s+CMqtDAHQC8g6XE5lCHsl8DnnO5VRSFOi0cDdZTLA77LJGM4pAS6JFsSiuIZlEFCikUcauToHriQ4nnHCCrI3rP9iEAN2gsllYbWVSlTJWJ5VmnZxDOk1luE6er3K3U+pS7uNm3rNiUUhCBO7lOdDTyUEHq8kgkQZcw1jDMZ5FSLt0amIWWzaDWDwu35d7KmQs6apBYJ0AOZ83KtBZzxC05v5Nsp2ADkXaROZhNDGCyCyvxXMNiU+RWFjiQ7gGkCDEdYm1Ga+X9QbXUhI2FHDPLg4/rBe5Lw8M+uV9sO6i2wAjb/gMMgKDrlME1/nf2Ow1kWha7haLeQfJwOkUfnbPyqMOQFeBcIJ8O3bskE8CPrRfX7x4sTRQWL8NBzL4PWt2ggMEhAicqypT2rSy3vzOd74jNvb83SOtVjkIaoOc33Md55gRbGTNToCRoPIXAUz+SwA6iQccp+EAusSzkCAka9Ln+4P3ktfGr7xOkgV4NlB7CKriks8Z5xgBM5Imvgg58CrIwq88cxI85v3mV85z1mp0b+H1/rlrPhI0VIHpzwIg+r+Zdf8ZgE4CgQouqgA6z4EE0NX83887gK4qqYfb0fMcq0ZbUIlNgpIKoCoueVE5D48ZM+awAp0KZXXdVJ+Tz8OaoN5/dc3je+Z+QuLAG2+8IeuAOreHA+icDyqATstyZqBzPeB6+HkH0LnuHQmgq64svObh1uVS02t5Vspg/PjxUn9Rhf5FAdBJHlABdDoO8v7+OQBdXQfUf+P8UAF0ZqCPHTv2P8QcyJG3JCD6v1nD/qvfPfoBdDqP0RY6KYImndYqIDmdDilEytKJzchOQ1bIqFoda3QT0kngww/34757H5UYxPMvOwcLT5oKh52E9ALSiQxcDhOy6bxEh6kA+gO/fxHLX16GWfNm4Oc3/hgFTQY1XoeI1VJx4I7bXsG7az9EVZ0D//rL76LMbQENDZ96/E289eZ7qKwsw/e/fxUmT6yQ/kc+rcHv7nsRb63dCH8KSJo8uPCyc3DOKY1oqtAhMTgoZ8gHn34dK1ZvwtwZ83D5eQsxbYwH69bsxh+e3YzOUAYXXDoPS78yEZZCCsEBP55Y/hZeXP0xFp20AF+/4Ay4HFa8tWYT7n9yOfRlPlz0lRNx8enT0TsYwqPL38KGTRuxeMEMXHXeEmSDEdz5wIv4cF8ETWOb8MufXYQDezrx83/5BTRlHpx6wUVY+pUZQH8Wzzy9Bq+u3Y9kJoFbb7kGC2e7keqlAv0W7I0NYslZi/HtC0+GW2OAveRM3pMMi2gqH9Di3Xc348GXXkNXJIIrL78Qx8yegiqvCStXrMEzf1yGefNmYel5Z2DHjja8+uoaDPijuOTyc7Hw1Gnwh4Dnlm3CmjWb4XCacNXVx+Cs08aia0cIf3x4Ldbt3gLvxCosPed4nDF/EqL+DF5esRl/XPkyGsZX4wfXXoFx5eXYub0Dd/7+ZeQKWVx11WIsXjxJ3Lqef+EjvPDs+6iurcRtd94Akw2IRYfwj/90P9oPDmHkyFrcde/3kU7n8fyzO7By1XvoDgzh1CXH4R9+skjmxEvPvo1XX34DLosdd97xI9RWmaHTxEVprADoRCR4pE8CAqCbPjMFembde0hPnSI9enVt4vl7+65deODB36OjvRPf/Mb1WHTSyeIiyL4fcQSqsEUIwDN3IQ2TgQIQDdLJGPoGArjgsmvQMHoMfnfXPdDrinA5KA6NQJMvwGK3ye9xjSNeQuFmLJFG26Eu3H77XULq/tlPf4xJ48cppH+e13V66QmTlHX77bfj+uuvx9KlS/8igE7SC0nzAX8AbR1dcDjpmDpG+qgUxbHP+NRTT+G1V1fhmqu/hgsvWAq9VoNUkr29IO685z5s2LoTv73tNkxobhZHzng0KiQAk94gvUDiWhQ7trV14v4HH8Cf3lqDFategcvpkXM3SeZvvfUenn3hBdx75SXwnXLi4aW2aLOJ83AsmoTLbkZvV684mtLtUVPQ4tbb7sCE6ZMxf8EJXwLo/9UG9eW//w1H4AgAfWS9ryi2s1HaabMAIStUydJU7Rh56KE6V314qfT6FOz989nnn+qcRUdEU1XF9V0WRkVNzf8vKvSSVJrNTALb/ErwzmazSqOL7JwCsy0ztHAkIAOUu22oq/FI9jnfKwEf4s5U+hDMTSZZkLMZp6jbCVaKyrao2K8zd5zFA19PrOtLl8GfVwB9JQtefoft1RJoLgB4STHO31cEkZ9apEsBp3qrF5WmLv8QVVP8SS628ilgvFQvpc/SH5YmsHi/U8soY0fFjEpPUIs3Gcd/p0Qv5dcPU6AryvhhCvVh04rguZLbTrVaHkaNXtTnbrcTI0bWYdy4MWgYUQevzw2r1YBIZAjd3Z34aMN62KxmzJszBwsXnSLXd/ett0vzm3alZqNFVFYE0GPRhDQX60fUweG0Q6MtYPOWbQJ8n3baKWhqbhLQnbl4Bw+2Yv/+fdi5s0UOUhMmjJR5yHvg9VXIbCEQy6Yli2seLGitTlsSFuIWsxlTJk0WhisbNiMaGqSYZvOCr0FAlA1mpfGqF8UDD6j8NzVfifneJE1wjGmzTMtkRbVolGY3AVBRg/p8GFFXL3OUiqZEPCaW5GwQDAX8CA4FBFz2eSswe/ZMUSyHQkMYHOiXpi1nEBXqnF60Nqd6nd+zkeJ2u2RTHtlQh6pq5vc6xYUgEY1i88ZNGBwMCAjQwxzrQEAa8BUeLyoqfALOErhgY4aqUzaPbVYHgqGwWK9yDKigovqUB3iCHmw+pwgKxqPSxJD/nU6LDTR/hsA1G89CcBjwy8bN/DY2tdkoJlBOwgpta9kI41pBQg7Bcx4A2TjgAZJjOhQMYDAwgL6+Xowd2ywHQ2aUd3R0CljNnHV+8qC0Z88neP/99wWE4AcP3qNGjkZTU7PcXx7Etm3bAb8/B43GiOZmnyhkmRmcyudQVV+LOcceI80KquNr6usw79jjcMJJJ2MoGMR7772PO++4S5RpY8eNx6WXXCavu3r1W6K+pFWSfzCAzvYOAZaY5UwrYOa6CkmimIVGQ3t/Oyp8HowaPRKjG0fLnCZQw4a9nxadkbAQAcRCvbtH3jftvo162lxnxctKTwv3UBypBA89CrHFZNCjrtYLvTGPeCoAr88pjhCcGwP9A+jp7pbcHZ/HI24L1VWVCqBOZQPV2Zms3DO3u1yujyBCb/8Ann7qKWzcuAMdHX54KmgvroxZjz+JWAqYMWsCysvLxC7opJMWYurkSQKcR4JBDPb3IxUJC/BCMK2rrQ2RoSGUOx2iVLeZTdBScU773YICkLOQNOhIrFAgdI1OtHji6sGiymZRnkFzdQ2sY8cC4TAQjqAYjSERCEj2OoEuUWBIrIICoBOoCZJIEAljNMk4VVWA1YJiKoNYIIx9+1oRCMVEgc6c+7bOQ+jqHUA6V0A6DwSjisJXbwbSJZAynijCVW6Gy20qkSTIPlUU9Lwfbjcti7JIxqkeB9xlDoxuqBSwmXtAjqAYHUsyGXgrvEKsogqbawmV5xwH5mZR6cx7JDEkNoswPVmoEkjims71mAC6m9EOThcmTJ6K8ZOmiOrX39+P1pYDksPONZf7BBXBfF8ck+GNOz6LVPxTvV5f3wAjrdujUezesUPsogm2Vfi8kkk9OBhCNERw1IAyZ7liJasFgpGQgN2hcFAOU0VtUQhQBMu4j/f198I/GEIwmILVooXDZoDDZkc0nMZgXwzeCiscdtq9KdbpTpcNU6ePQzQexI5d23D6GWeisakZfhJTclkhlBnMVsWq3WCE2WYXFXZP34CsZ25XORx25kPS+k9TqlPoBqMokbkhMQqBzN0KT6VYYycSKXH3IBGKX5k5zzWZjii0Nme8xtYtm9Hf26NY0JsMSMZj2L/3E2S4f6AoCtoc722KQC9ztpmBrkVRp0NeR2DSJoQarg/ZFHPIi8imAaMesFs1wtznbsz3k8kV5JrYgeAOnykUEc8WRX2e5WKn16Ko10hWN+NiyOY2GTRMKBCAUfh1kgGtkAboXqE4f5DMx5xyqtL5b9J+UvLqqbTWFmGzEqxwo6a2Et4Kl1xrPBHF4MCAxLIwt96sN8gBjw0SqoUJpjKawWoySpQOWeSsZgiOWi0kOpYJsEnQsrdvUNTJFpsdY8aOw7jJU9E0ew7KKirJWlSAc94nAquCnOWgYZQDnSOSCSEYsDbTECDnz1N1TExcyflBkfWNxKRQvU6CBe3DOB8N4vKjkAr4NCpkArl85n3nCZZzzio1WT7DxmVR1n/ZfPmQ57PYv2ML9m7eAOTSQDaJAh0TillYdAW4rCZkUzHEwgFRpnMO+UMR7GntRG8wjpFjuDcl0dHeIQdZku2Yia3TKnEoJCuSfKFYVSflsEwigFwfLcIJGtbWYsKESRg5ajTKKyqEPCDAtMUCb0MNrT3g72pHyyf70Lq/BT1dh2DSm1FR7pW9lKB2mcuFnoF+9A0FYHWVCZhOFbpGpxFyF4l94rrDCJpcFsVsVtYWEgM0hTQshqJEZxDwP+HE45FM5fD66nWy73FIuV6SbGp3WBAOxxGNZRCP07EGsDsMqK70Sv3Aicq6jBdH0hcBdDYDSFpxO6k6Lcfo0SPl39evWyd1QibH8cmIAwbrE9aGjIhhXE2F1ytK9La2drlO1kt03+H3e/fsE2IA6wPWH1ThV9fWyhpCtweq+Lk+MlKnta1VrNzpnkQ3CsYDsV7kpOEY8uFizSeK2LIylLmcGNvcLDEFrB1ITKQbEl1zWOeypuzu6pVzh8VsKznxFMTxoK6hHpOnTJb6IxqPYem3bz3qAHSe61TwmqowAh60YaeFLK10WcsR0DlSGcZ5zLqMNR7vk6pEZw3OezkcQFfBHxVg+UsAOs+hwwH0L4IaWQWThoOgHHOOF2v4IwF0NQf7b9gF+ExemmcgzgN+EjjmVzXflvUFG4YqmE4rcz7PBBHVHPjPAgz5Ww2E6jTA6+OzxevnM0KXBvVMynMaSSL85DX/JeW1tBDUnsJnBBL9T8flSKCfZ2ueeVQFukqk4dmE81xVXnNd5545nGij3v/Pk4U75zSvTT0L872rADrPs9wzuD7ybK3ODZ47+b/p9EYLd+aAq4QCjsfnDUBXM85Vssf27dvFup6qY64BwwH0IzPQ2TOga8mpp54q6wFJ80fzOjAcTFXjKsS5cNgHr5l7JMEOjgUJZrwuXrvaU1WfcfVaOY84FvPnz8fChQulzzKcPHM0j8mfWzuEtJrJiH09SSTvvvuukPT4zMsppaRAV9cPdR1Q/00lphA859xgbcJn5Mix/izG5fMAoGs1dLdTRGQacG9RCMkEy/LsPOvYACa4TrIp+9NGJOJZvP/+Ljz80B+RKeRw6RUXYOHJs1FmZ3+jqDin8OCX1yKbpnOXAdl8Evfd/wKefPpJnLJoIX700+/CauNrFuAwW8AMstdXHcLyFauwe//HmDKzEQ4Xo+isePNPmzG2aSJOPvkYLFg4FZU+HYyMtYgVsWHDPjz46LPYur8d9ZNn4ZpvLcXxU2pQzjNwZEh65A88vQKr1mzGxObJ+NoFSzCzaQTee2srHn1+PbrCKVx61QKce+Y0WAvMQO/FYy+uxqvrdmH+vLm49JzFqKv2oKW9G0+89C7Wbf0EPocGJ0ytQTxdwEd7upBIx3HWKcfg+suXItbXjzvvfxof7Q/huPnH43vfOBMR/wBuveMhtPQGYKoaA1+5CeZwArFwCnu6Myhoi/jFT6/EOaeMQLQb+PE/3YyPug/gwsvOx99fdJoo0HnoN5h1iBQzcn41JIFDHWE89cYavPLeepQ7fairrIXZWMC+fQcRjyawYMFCnL74GMQSWfzx6RXYsHELxk2YiNqGGoTjGXQcCqKt/RBcHhtu+PbpWLJoCnp2xfH84+/h7S0foVgB1PisaPS5YCxYsWdvD7qG+rD4vJNx7QVnokoDfLi+Bbc98AL0Fj2uvPIMLFgwQXK933prDx55cJUIrmbMqcWoxmqcccapWLb8Lbzx+gcyp+Ye1yiCjPCQHa1tg9BarGieWI+bf3kprFrgiSdXY+WyVRIde+ftP0FdjQl6bUIAdG3eAi2z0EU0QwCdFu7mzwxAz65fh8xUirpox66Rft47a9fi6Wefk97NksVLcNaZZ8Hp4NqjEwwgLbaBxGnozsu89LREwTESjNjN++s+wvkXX4H7Hn4Ep5+ySOJw7RYrgsEBOK2Kuy7P0xQIsm/FPqf0hwx63HbbnQJs33H7rTj+uGOhL+0Z7C3w/a1cuRL/cuONuPYb38Dll18u5zRRzdMxUXA7Rb4kMcAE6TNZcXLkuTiZzkqvmv0SunUuX74cD9z/O5y55HR8/3vfgZX29dkkGMFy8y9/jdqRjbjxppvkGRVBLIWg+YyILbL5LDKpFKx2B3r7BnDPfffixZdewbvvr4XL6ZY+HXtIr7zyJp58+hks8bpx3f13/zsAna6d7Ikzez0RjcBmtKL94EFs+GgTXln1Kq6+7lpMmT5NIc3TuU6rKQk/S+gYFzv2joYrSgXOU/FGrfSRSrLT/2mJ++Xv/X89Akcq0Ot8RSoyWcRLA1arlckpFu5UXBG4oDUqVa1ZsmsUZet/NAU/clTZzGbLWAHQNQVapioZEfyqAtbczqVoEmBd5IryHrgwWW1WUZbwAMqHlYAMP9UMUqpYpADPFUT1JWmoBERztNMuIJ3ie1Xwab2e4DyzT6l+pAUkbWjz0lDna6QyGbk2vg+DScliF9tH2oJS5cYGNVvgVI0xj5tSMA5CCYiWwq10WcpXRQc2XKkvivNSJro8xLSd1SnW4dIwlsZvSa1ZoBI1JUCdCqCLFbLq3V4Cv9VRF6YO/08U6AoIV0pVL2UQ//v7owLrvJMGug6UPvn7VL5WV7klB7262ouq6grJ60hn4ti6bZOAXjOmT0fzuCYBnF9etlyanFRamYwWaQ739fYjEaONvh6V1bSTrkVVTRUOtLZIA3fBiSdg7Pjx0qDcvnUrtmzehK1bNyMciolis6GhRix/aQNqkNxbNsZZhKfloEnr74qaGrkXG9auxWBfnwDebIASyBo1erRYCfPectPhIaaltUXuJQEvUTRThS35nNqS/WdI5hrZYFSMcl5yw+Ehn/OKDSGqkaiWICDCJjFBGeYWUxlK62UqELsPdYkyq76uFieecBzy+QzCkRD6emkLnRXwjJEDBM7YHKd6nnnvJIywcUvb0+amMaitoULQKuqtcIgApqJi6O7rFYWn2WzF1GnTZP5QXd/TMyCRBFRIUeHIfFWzifcjhVA4IgxU5k4HhkKyCVEtJda3RYWVyqJBlF9pAq9KNh/HgyQBFt58cNgQr6ysEmt8NpHHjGkUFf62rduk4cwNnI1V/q7H48EgFRfJpNwHjgHV9mSrNTU1YcaMmZKHxez1gD+I44+fD7LPOX+2b9+FN998B+VuJR+QH6oFMuMBSAZgozWVJkKiEacEzt0cXQcyObi85Rg/ZZyA+3w9NsGPmT8fixafjkPdPVj73no89NBjUuRMnDgOZ599jszlDz74ENFQVDJcqYgb6O3H4MAgikVaO2slk4XASxE5KZSYC+32lGH8+HFobG7EyNEjpRjiWsPGvLh7lJQ4vT292Ld3H0LBMKLhBIKBrDAXy51mlNmd8HlIzBgt4xcOBjEw0INonCSJKCqr3LDbLVLQBQMkQsRQZjehqsor0QUsJkgy4t/jONAud/bsOairq5f1e9euPdixcxc6uzoxMDCEUCiGbFYvBYXJChjtTmhMdkTiaTidDowcUYVzv3oOZs+cAZNej862NrS3tsBqNCLH3OaAXz6zyaQwZ+1mMywGKqvJSFKs22ltRFW8saTwZAY1AXRoFQSQEQc2C7PBbbB6fbDU1gh4ng2HkaTakXELYutMlxBSrWidTQW0FkWtRtYHKtAbRo+Cu7JSMn+jwQj8/QG0d/VhKBRHOJbClm270drRjWCEllBFaEim0pmhY6a42YhULi9K9XAkLmu/2cKDJglYeaSSBdisVC7qZA0kuC1Zv5miMC9dNjPczjJUlLtRXVkljTCuK2wE0w1l25bNcl9Y2DFnOs887SLBTIKqZlS4mHueEPcKZnCzvFPIYxZU+nwYP2ECahqb4KmtRzGZQn/XIezZuR0Bv1+iIUh0yBAEStMima4SSiOWjQmxRq30obK2Br7aWjnIULV/qKUF/QMDCEdjMlejsRT6+oaQSlK9TZt0h4wxVebBSBBDwSEEhvxIpJMCohskT9soaxdjHBh3QjCQ10R1KXPE6aaQSuTgKrOKMp229syTbx47EnPmTEImF8feA7vhdLoFOIwlE5L3zX2QttjcF+kaw/xsgtMEZZkfXlFRiXLmqpupTOH7VezKhdQnADpzebnvM0rDgViMZLr0YTUP15FIOCSqeiEyhUOyFu/ft1cIIolYVO4fiVntbQdlPpsNBlGhc4y5lsVjzD8uwmghEKxFQacT9wLu7Zoi1dRFmR/c/S0mHWwWZrJTaF2QcRJ3H4qkuV7R0Ybq3wLAUI488+wJoPOgJG43bFywWcFDkELkEwBdrCIVUJZAseIORExeD4NOcXbgXsn5SpcDkhd4bwx6DcxmPaxWkxAI2Oujm4YaN1Bms8Ihn4wooRVgBrl0SkBzM90NSq4SErtAAN3MCAq3oprJ0o6UudNaON3lKPf6UFXXgAnTpqOisgZmEpNo98MPPcFs1msaUCVOIJm590U+28JiLBEiWA9pCJxrS249igJdnApK5EOFeKlYu6s1lGjvsyRdEhymo4dGyGE89PLvEkAXK35hQCrZ7oVMEv2dbehpa0E6FkZ/VxsO7N6OdDwkCnQLAWhtAQZdAW67RWpRUhO27O5CR08YDaNrEI8z/qIfdodRHEMEl5c0C5IbSiVjsSCqbZaQJrNBcSSiYl5vEIKe0023FcbXWCWmhoQV1qlmG1XABWQZ4RGOSpxIf18/7FaHxJkwooN7N9XOQyQXMVbBqBcldpzPLtdPg172aNYvrINITmU0DCNZOElJgFKz7vkcH3/8HAG117z/sdxfxiAFY4DVZoDHbcRQMC0EHF6HqLcLRakPef9yOX7P+ouK/ywqfeWyBlT6SPhzi3NKdXWVOPise/99hMJhJVYmEpX7aC9zlDKTo1JnUYXOaJKubtZReXi9FVIbkvB3sPWgOCE0NTdjKDAkM9LmdQAAIABJREFUhApmyZNwQQVBOBaTe+9yluFg+0EhPFINT9IG1wISF/jvBNpZ4/DsoTbvOb/olOP1+gSMZx3Y090jtcvA4KBcW1YcBbgWK/sGn3XOU5Igm8aOxpjGRrFwv/ofHz7qAPTh+dTcMwj2Pfzww1LDUUFOQINqQO69bM7wg/sMa2lVGabE68SEzPrxxx8LCM9YHKrY1bxXFQD4c2CgUnem5TUIKFOFTABleCP9s2iO/617A8Mt3AkqkoDAa2YkFetlVXH5RbhW3keeu1RiBZ8bpb9gkE8VaBMCpdks5yo6kxF85MfnFTAaDiLze95fkqt5v+nYQCCJ10wiNkF03vsvgup+OBCmuktwjaD6luQBjoFqVc/1gs+2Chzz3vOczXuu1vvqa6gKXZWIcjQ/G3zv4kBVcpHge+aZbM+ePeL+RdCQZ2q6uAkpfXBQAHZeKwFB5phyveXa95+p8f/W69Rf+/rqvVHttoev21Qckzywdu1amf/8OPLeKn1GrZBJuNeeffbZ8lyoxK2j+Z6rY6WC4Uc+yyRJkcj/yiuvYPfu3UKiUa+fX9V1ULX05+vwejlHuP+SxDZy5Mg/u0ao466+hyP/9197H/9WP68C6Hv37hUiBbPguSbwmvlvKoDO61ZJFeqzNJx8x/GgeIbxMqxP1PFT58/f6v0Pf92jH0BnLzir9N2L4v/K0yLEW130XIpwTZxTtRQZUdSjQyqVx3vvbcLKFa9J3XzRZRdixsxJcNgphICciXlmYuxgPJqRfivr5/sfeh7Lli/DcSceg69fewUaRvgUgjd9rfJaDPkL+GRvJ9Zv/Aibtq9Dv78TxaIOI2qm4eSTF+OEEyfB62XvIgGbyYBMUoeengTuvv8RbN53AKNmzMFXL1yCWc1euEkCL9LBM43bHnoCq9dvxrimCbji3HMwfXQjPli7GU++/C5aBkO46JJFOO+sY+HS5xHoPYQHnlyJVet2YuEJx+Oai8/CqHoPoqkMPt7bh9XrdmPLB28j1LlTSPu+MZMwdsJ4nHHSXMwZX4fOvQfw2DOvYkNrCPOOmY9rL1wMnzuPt9/diUeeeQntobyck08c14Dp02bhzQ0H0NbViYvOPhbXXLII2ghw469+jXf2b8X5l56Hr51xGpwUAlqtMJj1iKKAVDoHV9EgEY5bOgbxzqYdWLXibaRiOYmH4vl9woTxWLJkIaZMqRZHwHUffIJnX1iJAy2t0jsZ1diEsRMnorO7B7v37MRZZ8/HheedjqGDKbz81HvYcGA3aqbUwm4poHXrZmQiGTjKqlA/fhS+evEiHDOuBrZUDu++vQcPPvUaLA4LLrr4NMye0wS9sYgdW7vwzJPviothONaOxnE1uPFffib53Y898iq2bN+EZKYHDfWjsOiUKzHoT2H5q6+gaUId7rz778Wh8u67nsCfVr2N0Q2jcM8d/wBXOQHZJHQFPbR5M7R55dysHaZAZyDbYdHmX/mQa4lDKUrG0m+q6kHA5HFD2N+lj9g7byM3Y5q4JnKd/tOf3sDLK16RmMcLLrwIi09dJLgCHT8puKOwzuerlJ4nFeF6vUaU+uytsD8QCgbwyGNP4Fe33Y133l+Hidz300nYzBZEo0EUMhmJsnjzzdW4+NJL0dAwCim6pelNEjFJW/Xf/PKX+OWv/k0wE55NeU4SgYtGI64ut916K77xzW9i6XlLS06lFIZQYEJhCespOs2xl5PFG2/8Cdt37MLJpy7C7LnzpGfC1SISjeOJxx/HE489iquuvALXXnu14GyhkB8bN3yM2+++B+dedBm+fvXVQrYngE4beqroy6x2WU/EKbBYRE9PP+7//YN47sWXsHb9Ovi8VYId8vW6Oruxa88euFv3Y9GPvn943KlAT0RjEvnL+2U166HJFzHAfPaDHejt78OkaVPhohsuexdG9r4UYqkQBNgTKtkzfgmg/5UPyJc//leMwBEA+uj6yiIZ0TzkcYFi8UKrUR4C2KRSCxOy13joYQP304Xsz6nPVWi9ZCnKx5P5rIWsNEtp/8qvajeRbDiy1QS6PqwCV5qdtJgm+EW7a+LTbOix6SdgsSi0FWCCxBMy4kRBD4UAQLCatjNKccoHTLHwZDOMKiQ29xLJrDT+2FxO0Lpbrg0wW00wGBVAm2MgCwOb9Drl8J/IpMXmXWzXS2owrtCHFfalXHSqr0UZx0WMlq1UnktUrUjcBSTQ68nGMynqKYLoJVQ+X6DVZ1TAVyo2D1u1c5wO7wPDvpe2tXIwEfheMhaHbTmHA9Q/hfT5A/yLRslSVZIaWbxTcV7utgqQXlHhQlW1FxUep+TG79u3R1hWkyaMh8Vqlsbrrl27BRTkWFktbEqm0Nvbj3SC80cPt8eBmvoaVNfVSPPRUWbHxAnj0Th2nKjId27bhk0bN2LTpo+VDE2zWUA8NTePgAPBNqfTJveblm8XXXQRvLW1YqG7Yc0aHGpvl0ZqaCgk40zgkNm73GgIJoTCIbS2HpCCXc0w50Ks5q7xMMtscea0CuO7lOHH54KHe1rVJpIJKdoJFHPh5mtT9UQlKH8uzBzJjg50drQLSWPUyAYB0EWBHh7CkN8vY8NGazgUQDJJ0kpB1Kkud5k0yQmmU7E6ckS9NHuzGbpDhIVIQHWbf9CP7p5DyGTy8PqqcMqpp0ph3N/vx8G2DokusNudYslCMINkF843PgbM2CaAQytR2sOyWReNxUASi87A+agwotWccToK8B4QNOKzT8CE40BbU95v/huBQjYIdm7fgYYRDaj0VR5W9HOjZ7OAc5LNaI4BC24qa31en9iLMx+tV6zhNZg0aaIcGmnf3tLSjq1bd6KszA4nVWBOl0QD0N6finqOIS2aaewgjxg0SDOnKZMTQMpkt8BDJZzZCKNJD73RgGOOPQ6nLVmC1rZ2rP9gA55//mUBkkaMbMDMmbNk3rS3daCroxuRYESIDnFayYcjiEQUsNvrVux2SDooaNIwmLRwlFkxZepkAdBr6+sElJcCykQ1f0qa8hw/Nt1JNOjr7sNQIIJETCs24LXVLpj0JlS4K9A0pgnZdE4A0gMH9iKWCMJgKsLlcsBk1iOdTIldbj5DxV9RMoyrfJWIREgqiCCVTMFqswm4MGP6DMm75z3YtHkL9uzeI2scnxOuq5mMGYWiFjpjDo4KD/RWB/a29sg8HDO6BkvPOxfTp05FLpNBe8sBtLW2wEwb6mQSQf8g4gRwsxnJzbGZTDCTcKRmnxeLom7lei1KxwJZkRnJBRIrcAFamcdrha+iAjaXCwbaIUXjSDEv8/+w96ZBlp1nnef/7vvNfV9q31UqlTZbki3bsmUb2YyRcbtpBqZpZoABOoiOIIhg5stEf5qBhm4GwzA0DcbjAbvZBca4vcmWrV2ytpJKtS9ZWbnnzbuv55yJ3/PeU0rXyDQygUJSKyMyqirrZuY957zL8z7/bWPdgCU7INte5JQd5AKjTmySA9RCzduz/PmhsVFlBwa0dHVFi4srWl6vqNbsqdH29OTTzxug3u4RmSGzkOfnJDMZxVNptSEe8JxqVVtaLWOZ7KK2r1qtp+FBlLZRmzvmGwL7ss8DiAeBJsdGNT83o8MHD1pTdHhoSEdvOKJ6ra6vfvm/GMGG+wIpAgCdn00xC7lgfHTYQE4j4ZS3TOmOKwX2x4ODRd16622a3L1HhfFJefWGFs6f1zNPPanV5RWzVvLaHVtTsAwvFtL2M9ksWPvGxsd04OBBTe+c18j0lKl+mcubVxe1tLyk1fUNiyhBRbq6BnkIEAzluVNtdnodszveqmyZ8pL8cr4WS8RMyUrukREx7FpQ1+IQw8FcBtpi72TK6wCbr4ZuvvmI7rzzuG677ZBi8a4Wly7p1JmzBkJFIayxVkNqSGUMOK41WhodmzCbebLDWS8mJqc1NjphoKGpE/uguRHQ+qArgLPvs8+nLSah3e4qZQpwMELuF3nTdSM0nD1zxsDzKwsL10gJZE0B9F65sqR4NFA+m7J6AzCW+VWrQuQKlMwylqLqRaOqw0IOIgYYtpu+em1PmaSUA6wm873csfFj5ALiaEwJ4BTn2IDzZ4+M81jEIih8lNfkKlp9Q+YcvBPGTb/OsT2bGgUbHc5vLvebrzHniNZgDHF4SljWpPskFsZqIUiFOB4wFsnt6uIaIQ0WC+asMDSQNwsvxjtjN2nxAxx0naU7h5VEFFIJlv3Fa02veqNlyvEBmlvxpIHmu/fs0/DImDLZvFKZtGV+UV8xz4jsyWRyyuQLSheKUjIF29GuyWorKCX9AHgLAWI9iDhapou/4RMwnZf2C0gjbiLW9sy+HQIL/6bhA+mDxhFRDBx62R25H9SnfquhzeVFrS9dUdBmrp3W048+pG6jQmaF4n5XmURUuUxCA9m0KalZP148taKFlapm58dtzC5eWdPgIBEabj1sNjpqt3As4dJi9nzC6CCckSCooWLOpPsEGFTp5koDuS5v6njWQNZT6jTWUeokxgL1AASG2bl5LV65arEMWMJB8GxD9IkE6vqeubLgisI9QklN3YIiGxIcdQv7KreBtTplYwtDj5SO33LEavNnnz+pVqurZsdXqcbPSGhoMK61dWe7PzCQVr1BNlvXCDPUJL1eRLksPwsyTVsTEyOan53U1PSkxscBwwft+nCZ+s7TT9uexIOCjImqnPltaxsW/BFIcgUDGSrVmo13yAXWdCZPepV7Pmj5hETtsI5PzcwaYYD/R/3dw7oyGtXq2qra7ZYGigPmvMP+DHgDmQiiJn9yj/iai+apa9fuXQagp7NZUw0vXr2qM6dPa3PT2VKj8CEnslatq9vDys+xJXL5jIZHB7R7z2470/yvv/mFNxyAjv06IBfgDvsXNeBf/uVfGmhOo/qWW265ltkbAujbG98h2Mk5EqAIoATQhFgcAPTQrjgEDbY3+8Pv5ZwWquBDAB1wMVSgX69GfQ0n3jfUS8PmO2eM0MKdswMKQwD0N3rm72u5mRAzANBD9THnhRAgCcdP+G/OYVx/CKBfD56/GQC07eN6uwI9BNABjBjb2wF0gNL/FgB01hiIOdcD6Kz/8/Pztr5YHF9fjRqC0OE42E62eC1j8PV+bQgGhmsd/2ZdBDj9/Oc/b2p8rgWQmHMz9wUAnddxLwDQAQmx7A7vlbX++w4Eb9R5EDbrXd/QufyFxIfHH3/cAHRU6NcD6OHz4X7xPfRacLhDic+ayN7xZvn4+wB09lbUguyPzAPuV3jN3DM+6C06G19X+9BbYf/8wAc+YC4woTPHq+2ff9/X3gj3LwTQuX6U+MwH9j+uczuAHt4T7qUR1T3vu8YStchdd91l2fCIPEwwBWG/D7y/Htf6hgfQDVRyvYpXPraLuTACe2XMNRq4ceHqFdPly0s6ffqC9aN37d2p2blJJeJYVAfq4sjV88zVkjMuEWqcaZ78zhkTJ+3cN6ed+3YolY4YARsgtNuJOH6ypIXlkk6cfkGl8rKSqbymRvdp544ZTUxkrIfn+5sWFRZXUe12VM88f0qXNjaVGB/Tnr1zmh9KqyBfqR6iip6+c/qCTi+vaKAwpGN79mqmOKiFi8t67uyiykFPBw/Oac/suHJqq1ur6unTizqzUtXO2SkdmptWLhNXMpvRlhdoYb2qqxfOqbp42c7e2ckdJvjaNT2ksVSg2uq6Tl1c0alNTwODY7rjyKyGc1FVam099NRJbXlt+V5Ue4uD2rtnXs9fXtFWeVXTw0O6/YY9Svekbz3xgl6sXtX+w3t088ycckSJJlKKxKOqc07reir4RPBFVAqk5VpDLz7/snpNyBC4WrA+Dmn37gkNDKXsjFdreDrx0imtLi9bD2V0clyT09NaRcx1ZUHzszM6sHe3Ljy3rs/+3pf17MXTuueTd+ve992o2tXLapRaSiQGNTw7ql2HpjWciKjQ8rRwqaQTF64qkoyZLfv8fNGwm431uk6fXLVzU6NTVrYY18GD+zU2NqhTL1/WxUuXVO/gPDium47eqlKpp6eff0KNTlr34QaQSejl517U0uKK0skhvefuo0pnOopGmor4CUW97DUAPRLjPNixDHS9TgB65+FvqXfTMSH2efaZZ0xJTa/5Z372X+vojceUSjpHtcFi0fZvesHULfRDOEfT+11fX9Pk+Ji5WJbWN/S//7t/p4efelZ/9Tdf0OzEuCNv46yinpqVmp586gn9/M//vH7h3/wb/fiP/4Q5MRKTRvTar/7qr+tvHnhAv/t//1+69ZZbbI5ydmWvoI5kLf2N3/gN/dzP/ZxZuLM28X/U05xLjYzo9RS1iMeYPvOZ/0ef/ewf6b/7ofv1L3/iJ5XOOSEK0WSf+s1P6cUXXjC7+DvvfKf1epavXtGf/Mmf6E/+4gH9L//bv9X77/2A9aGSKCl8X41GRQP5ogPp++6zWLj//mf+UF/80lf1xS9/SRPj07aWd4mXy2VNcR95+inl3nXXdwHobc71PeIoiXx26nL6HhykzS0ON1DqBHo49HqAv/rxjPR0HLj2tgL99dgD/9v9HdcB6HvmJw1A57DLB6omgOtXAHTHBKeZR2HHAAfs+u6Nefvt/G5Q3YHdniJe1xRqDkBHAUgz1NmVkzBuSvSQI2SbKaqqiOIJ8h7sCGGbca/btw9NobJ0zVAfMLyBPQWgMUxecidd/ikqLGtQWuYm14cld9p+Fxa2ztZdpkZHV0pPngYaE5Xvo9EJ2G4FbhIrzYTaKC9g9LiTTT+DvI9QoxQzG1F3nRHLhcYC2zVynXosasAyDWastlFtQ1pASQzozg/seR1VK5umDjO0xj76oHgfGLdCbpuNO3eeBqE1j7eD59ts3LerP8jBdM8GlRp5vDyWwGx2x8eHTC2aiKP8jWqEZmchbTbugI67du00q3IAdMYGCrZmo2VFLQDB+uqm2ZVyPdlCQZF4zJ43B6KwUQngyoEJO+KzZ8/oxRdPGKBmShezOre+qQFMbFLT01PG2OYgcTM2Z4OD9hwvnD9vIDZgDe+D30sDlPvugO64bXYrK8saGR42m3TLCzZ1OrnBTnFKg4cbZ3bMXtdU5VulkrGinbK6YxakNGppRANSZLIZlUpbqlbKpuZaWrrqmLWJmObnZnXbrTdrbW1Fa2urCvyelpc2denyipIJz5RZNMexxEdpDli8Z/du3Xj0qJETatWyXjrxvJrNum2Gi4trBoARcez5Ecvuvvn4LSoWh0zxdOLFl4xtum/vQb108mWdO3fe1Of5QlFDQyO6eGHRVNZkuANGYXO6cOWKgWLpTNLUqjBSef9YUE9OThj4xe9mfbDDTAwV14CpxMh3JnObBhEHoxuP3mjvn/WChixsY+5t+Oywe2406zp86LA9D+y8KNQtR7c4YESVeqNhJAhIE8wNoBAU9ZNT09pY3zQQmuz3arWt8hZkj4gymZiNiUqtp61KW4XhpLxoRJsVTzt3jWtqetjm9s233aZ73v8BnTl/Xt955lk9+OA3rVGP8o91DwADy/gLZxfNKmlstGg5v4ynpaWS4pGopsYGVSpX1Ow0lc1juxsok03p2PFjZuE+PjFuTgJ8wmJstBsqGes+0JWFK3rk4Ye1sbJpIPno8KjmpmY0PzurE8+d0MryqtKJtFKWmcucqticm5kbNzQpgVtBIW8W1jAMS6VNAwJRv9GkZH2GgABbHfXyufMXDJQAYKGA4d5ubDhLTRT8k5MzSqYzplRs+lLDC1SuNdVoQfJo697336M9u3eptL6uzbU1baytanN1TV6nY3bOpY1NU4kPFLLKmQI94fJjAwogiqyEsWYphFDvtjtNW1uw/s1kWO/IzE6bfS5KdAgMWGRjg72+umrPFOIFhRqgP3m4g8xdgNty2WzgIUUVBgZsLRgcHtKZsxdMbV6pe4oms0qmC3bAWFnfsMzkestXq+MrnoY4EHcWv8R6sA9RsLFAR2QkHp57tdLQ0FDO7v3GRl3RiKd0OqJ0Imo2U+p6BqDvnJ/TDUeOaBQXhlxWx47daNfxN3/9gDFRyaTHBrxRr1p8Q5kswMDTyMiQ8tmMkQkA9AaKuH9M6NTLAFZNHT5yRPsPHdHczl1GIDl75rQeffQRLV9dUmlz04rSRt1Ts0muUkQpss0C2fibnpnSu+5+t3Yf2K8R1P1k10MU2NzU5SsLWli8YuOgUm2oUm2p1oir0UKx6VsmMwSFZqelZrtpny32UqTUbN8JB4CWSo4YNzoKGNdRrQJRQhooJjQx6gCuTtvTxkZNH7z3Lt1337t16NCMCgUIeVX96Z//hU6eOq3xySmzns7mcwqiMZWrdS0trWpkdEyDQ8NKpbPG9J2ZntXkxLQGimTEp5zimD0zDiO3n4UNIu3HpVgGXNQY3RGyzinOm4DKLnfy6tVFPfytb+uxRx6xQ08JUtBWVYNFDjcxXV2qKJXkvsZsPrpx3FGj4bLJ0znU4jF1FFGj5VRHQ8WsquWWAYbFrJTPxJVJprSxgfNARFMTWVuDUf1jnoHyHOzd1OYRqdf/BDzvUdv0CXW4OOAW49wMHFEwtHCHn+jUv77iUdTKSQO2mYvuEwcdFwUDAAuQzp4IcRDw2Lns9BzQHEQ1WMxrenJUw4NFFQtEM6Rt/OaxWI24LK1us2Xzkr0SYBord2zGIT+x/ydTabM8Yxxlcy7/HYLgzNycxiZGVSjmDDxn/yU3C5LE4PCYlMnas7QbYnVmDJm2s3/HUB6nDQPQAdLt0Vr9ZjE7QL194iBjnfWa+4YjDc+ONZ4alJqUzHXL+Za7H1EQ+05DVy+e19Kl8xobzKteWtPpE88qn4opE5eCVl34AiS4BwDwZKjHE1rbrKnW9jUxNW1gK1EdkFeoR3BeYJ9EMU6XCKUlJDkIC6EtZeiSQqwM9RGHX2py9luccDhwU2uh3CbmgYN6aHfLnjg8MmLAMfspexOODqi3M4DvqO0hjqCE5GcGnj0nBxhnzF0ClxiU7LgMJMkJx60AAkwqqZnZGbPOX13fVLXWMCcIT3FThOMwcnVpVY1W29bLeqNpDHgiHBiDENAyqYRFWqysrhhjHVIgZMHxsRFNTkxY/jgANo5FPDsjRzVxzHGROLl80ZT4plAyh6Wo3SNqe0iCpmaFja+ICoWikRs3NtkXsf+LaGhkRIXBopEfschjz2RN4nt4zzT01zbWDLwFoKcmNavKZNKAHWKDriwu2t7Ac2GfaXfIfW8Zq56/Ux+1LTKqa2A/5ydey/DF3Yvnx3gA8P/9vz3pKnkbp4GB8di7fv3rXzcgjeYwoFrouvN6HFRpZj/77LOmHKfO5Z7ynrBJxT52796919Re29/PdttVzjohUPTQQw/ZzwoB9FBZer1KbLtajrHO97MuhwB6CCK5c4A7c75RAaTX+pwYYyhcwgz0UIH+VgLQqfGZX1wn45zz1XZ7Z56/I+wnbD0DQMeZijXy+mf+Znru4dwO1dSM51CBDlhKnc58Yb1/qynQt18718+8Zl8KFeg8a74egoTU9yGAbufqtwCAHq5rIYAcKtD/7M/+zOzbmQOHDx+2dS6MnOO6WXt/+Id/+FUB9HDPeKPOg+8FoHOtAOjsCeSgW49lmwI9vK7QmYI1gH3n/vvvt3HxZgPQre68zsIdwHw7gM5a+PcB6KECHQCdSDssy0MAffvzfzUg941KtAgBdGqN7QD69Qp0xkEYW3A9gM5Y2g6gU+u9DaC/euUBydkB6Ne66t8lfAOkorlK76vVxO6ZPlrCnFlbALY40AGUoQQV4hGIu20Ts2VSBfkeDmcc1+it+uZgmcwnrTdeqW9qZGBAfrujZCxvZGicq+x8G7SkaE/JVFZ+j7gxZyTmXEfWrCcSDwYVi2TsnNcIPFWMUO5pICLlcepq46zmq5NJq84e4/tK+1K658tr+6rHEvKzkMgjSvJ/vaaRnxuRjOrRlBJwWxsdNetN+ZCV0yn5EN3pTwdci6+K4hbxx9eSnY5i7aqShSGt9KIWYTWZlqmp6SsulnqKDiTU60jFNo6lCZV8xwHPR6XOVluJTleJYl4bSU8exHpcMRVTshdVBJJvyrn6JmmfdXxVYp6aYCVBRJg2OszAxbjR7gAvsd5lLKpas+oI8eTFQdKOxtXqtawv4nlxcwK49MKWPvfpr1sG+l0fu0M/+eM/qOlcTFkjKUudmNSJNtUrVzRn8Z8FdcBA6Bl16XF68vyOup24ei363lKEM3EM4mvbzjbVSlcDQ87RkajRiZFxp5OMSVeWOxodjSmRkpqVjkW9tpqWuqh4smp27RE/qYgPgJ5wZ/8oZPyO5KM+f30U6GbhftNRnTz5kh544AF97etf0/Gbb9UH7r3PcA7OppwNM8mkJibGrN+KkOW57zyjbz/8LX384/dr544dLpoyFtPS4hV97BOf1OFjt+g//NanNIY73OamMil6NDF7vqsrS/qFX/gFXb6yqJ/6qZ/R0WM3yo/E9ZUHH9Tn/uhzuv/jH9eP/9iPWm/ROiLxmPXEAaKxXf+VX/kV/eIv/qJ+8Ad/0L5uzsORiJ0p2XtvOnaj7rr9NhPmIHb8tV/7dctB/7Ef/5e65fZ3WC76Y088rgcf/Ibuftdd+rn/+actbq2Qz+n8udP6vd/9jzp55rz+7f/xq9q1Z7eSkZhSRvzHkbFmADoumu1u15zzllfW9Knf/m39l698XX/xNw9oamLKsDZ6Mdw78ILo009p8J73vbJ45XKqb5ZMAEI/EVwQTAPxFusU/SpEMv1cQvd9iAL7gLnti28D6K/1GPr261/zHbg+A316JKABRPPC7K7jsFfStqE56/I+eBtEjPGC8sP0ntbQwC7VM6UgH5YFG3WAkx84a3YWeCzC4+RNspgimPJ9AyzokdLEjWGtHo+o1UEl07OGqDtBO3UpWbGooev1lgFbWCnD0gL0hQUHSIt9OAoQmvcAV4AxWPI6tRXK+rg1uLBzRHnD+0A5R0MOq0WKBbeJkznpsjTt31iby4y0AAAgAElEQVRwmo2qZ+AiCspIMmllCXbYtlhhkRqPu8yJeFSdJoqUqIZHh62hiKLGFF4WdgkQT+4vihVYgjED0G++9XZTag0Uh3Tq1Ms6efKENjZQyjQcgB7at4fW7X3g/BqI3r9lgOJcqzGAKZ98l10Tvs4OuK4VaWw/czOOYO+BzWmgbBZbNXIyswZ25XLYngYqFDKmgF1ZXjRweHJyXCtLyzZuhgYHjZnFz6SBbmB6s2N5FpAtcvmCKcd6ClQsupxtGvYcjmgUouzb2MCe/KojV2ArHv6/NeXL1oxGEcMBjOsZKBQMeGUzQX0LeIKFZ6/j9UkeTo3vPhmnzmKSTYEMdj5gNTFmsWlnwbZinBxezzMrdYCFTqvtQDyhjNoyxfzw8Ijt74wJ5oQ79GMX2zH1NkAfFswDxYJGhodMYQUITjGxtrqhywvLpnRH/ZfLOsYhAB1AOgeED3/4w2bvvnjlsh5/4lGzJAUIp2nL+GTsVmsQPQq64YY9poyKxzN66unnLOfopmM3Wf72wsJVnTlz0RrDs7MzKpUqZmnMe56enrV8bKxRWp2mFWDkIaM+pslDA5jnU8wXrEHMIdCaXfG4gTMo12gAkMnNz6NJBvC/Y27e3ifg+QvPP2/Nb54dDTJs35lDe/ftM7X0ubPnTAEN2WFyYkyNFlnxZZVLFZu/ZB4D0PA+Dx0+ooXLV3TypZdVq/fUbPbUaXmWt4SdLL+jXOlovdRQcQQAXdood3TgwA7Nz08Y4WX/gQO6+dbbtFEqGWj3jW980+4r6xcsQ0CyZDKtrQ2stj0NFHJ2vcyhcqlu47KQSZmCv+d3lMwy9wOzs7719uM6ePigduyYt7HEhM3m07YeAMpyvRcvXrAc+62NLfXaPQ0VB5RNZ5WIJk1RXCtXrOrGIgtQCmv8sfEhHb5hr0bHRo14AlGE9TlsdPOcsYW/dAlXgq6OHr1Bx4/fpAP7DxhBgLxY5ryzxYyYYpEikLVtdm7OwK2tel2b9ZZK9ZbKkBPqqHNrpj6bGBvThbNnVCuX1W42VKtUxRoD6Iv1L/MD0K2Yw4Y+rcqWA5YGCgk75LAG4ViB6hoCSTTqiToomYxp757d2rljp1KJpIHBly9cNCC90+7p0qUlJRIRFQsZFXF5aHW1tLyh8YkRU/yjQM9hHV8sanV9zQo0CEilSlVb1bqqrUA9PyZPCW2UtixSAYYumejNds9U1AYCxxMG8sHmjcKqhDGCM3c8YfeNe5rJovyMuoNlBCIDCuuI4hxuvECjQwMaHx0xC/fh4UFHsikWLXoBYhAZ1BAxUAKTdV4pl5yNO2rPlAPXsXPn37Ym9a2EGXs7d+3S+MSk8kWnvKQRee7sWVOMMqbajaaadaIC+B0WD20fAwMA6BPWgDl45LB27N1te9FWaVMLly9rc6ukSt3Fo6ysburi5SU1WtyLmNrdiEVBdCCQkW3UIwu+q45HbIEjopGnjPq3DlEhGlGhiG07Vs1Y8foqFpIaH8naGon6tlpt6YP3vksfue/duuHoDnm9ii6cf1mPP/WU2cmPTUyYStwyodlbuz1zhQF4ZR1ApTw6huXptHbO7dII1u7JtOKQzhhQWHybwwsq7KQdujo9nCfIU88YCAhxYG3hiu0DuI1cXVzUE48/Ya4QAJ2A2puluibH2c/iWl0tWx0DiYzn71T1cVtn2h1fuUJC3UigBqB21NmmZ1NxNWstdbGNT8j22BTOHl3A0LjGRwsGunFtiuFm42mr7sD0Vh9Mj5AvnyAqxtLqbI+LQeyiFrPiyMXDmDqrb+FudZrZnkUNlA6zr1izIKA5AB33BO4PhzBqIvZGvg01AZ/UARBfkipkszp0aLd2zE0Z8AkpBHt3ANFGtaqFC5esniMHHfKTiy7IWT2Ampr9uNmCbAAhp211I7Xhnv17zdaaWsKA/nRKheKgBscnNDwz5xBxTtyJjKmYIQfgho2NewySBGCpNSiJ66DZwbvnpRbYbmp9fhcKC7K6eO9emzxAB9agquel1DvY0xNUb5nuyCQinlYuntfy+TNKYZVeL2tr7arUbSkVCzRazJkCPRr0dOXSebWbuEQMqlpvq9UJLG6gWiNK5aqNBQDoXIZGQcvWcgh4XC/xMa1Gw77OHLPInT7jmlqD/Zz1l7oEkJdssUa9Zu4UNLp4jox15iVrAjE4k1NTBoRX6iigPbNxp+5y8zVqa51FFEWiVn+x11tW+tKSvd/FpSWr1Vl7yCqjBuL3sPZAhmi0OyptVWxe4iYwPDpmrjAXWUss2zgwAJ2IEchA1E/U7dQKjCsiaCBl2X0PAKid205IIiAuJWysQ6TDuQXSXiqDKt9ZOjN+yIfjObIuE0ERsu3ZE8Naw95Hp2uW6Tge8MmaxfpHbRYCWNw3mhnLK8tWw/Dvufl5u++8HrActwpeA6mMZ8TvMBer/vnHWZi37eAPKQ53HN4TdS0/r8JcWVjQ8OiI7dl/8HdvPAAdEOfkyZPWbAkVDPyJEhAFHKRYIwT0VXNhEz8E0O2ohlV+X2kJWBIq0Nl/ANDD11yvQufr/FzGAd9P7UmNz+8DQAnBiLc6gA5ZYLuF+2s+178BvyG05AcwgrQJmM7XQrKXNYTjcTsbMDe4fp759Rno29Xob8DL/P+9pesBdMZ0CKBzZmLN4JpQXUOWQWn7VrFwD689tF2mhwQZhz2GM+R2AJ3X8Ny5fs72rwaghz/nzaBAD10HwrWOexESg1hfaXZDLOf5QxShDkWBzj7HdbJOhgA6xAruVXj9b+Rxv/2ZX69A59+PPfbYNQCd8f9qTiSh8pg1AHIBADpRfeHe8Ua+/vC9fa8MdOY+0SYo0BkHrIVhrRPatls/KuFicML1AdCcftCHPvQhc10M5064F77ZAHTWfvJ0AdARXKBA55q4jrCWuB5A5+thHAB/P378uPUlUKAzVvj+UIH+es2VV7vv32vu8yxxWfzCF75gZyT2t5tvvtnmAM86jDNhz0NoQt3D820DBl9rhL/20W/HmT6t2IHoThjg3EvpqkEKJ6I0ULMBTEq/LW7nXc6KEFkRt9Ajj0a7Jq4KzKmsqwhxhvGsPD9u/TxiFLv0+4kDw17db2mkUFCrsaWBzLB8L2b9Si/qKZX11PEQ7LU1UByRB3Jr8YyIrbbU81pSN694JK9ur2UodTkWqNZpqxhJaDiWVtK1XFWO9NQlbpW+pO8r0cEmWmolI6pEeK++irG0BmKevHZNlQ5W6TkDvguIxRSo7fnqoualP4PDWKdu4r5OsmDNlDh993pTXnVFmeFRlWM5IxlMZqKK+Z6dcUvtmKLFlKJeoGyrLlptde4PirG2pyQRbF1PyWJKK/G29Qoy7bYyPU+ZKGTBiFqcxyFYd6Sg3VU1FaibAPqO2NnfyKc4xuHmRaQmcVtEisXjanebZstvyWd2vo+o02srILKzhwNkWisnm/rPn/mavvzkt/SuH7pDP/tTn1QRMnVfLFJjHARtJVpVjRqxvahWL26E/ljMVyyJEhwBZUowAEzEJV9tr2E9hWgio0aNvlMcH1tVqw1l0wCrUi4r1Vu4InpqdWuqVyPWVwa7oTcaT5UViUJoT0l+ThEYBjTYY/TI6S+C1L8+AHrroW9Kt92irz/4NQOmT548panpGWWJuMTxL5Cd4TnHvuc9d+unf/qn5Hld/fFn/0i/959+V7/8y7+s//7HflSdRtOEPWdeflkfvf+H9RM/9bP6Vz/9P2l8cMDOyPQgOu2Gkpxpo7Lz0gN/8wUTvSUQ73gRtfye7rjtHfrEJ/+5xkaGTJQZ4hSsE/TgH/jrB/Q7v/M7+qVf+iW9973vtR4M95Q187Of/ax++7d+Sz/88fv10//jT7q4ukhUL5x4UX/8uf+stY1NpTM5wwSGRoZ1003H9MEPfMDcb3HEpKf58skX9Rv//j9ovVzR//k7/9FI9wilcCPEWdfrtVXI5s2WnjM0Ysnz5y/q1/79f9BDDz+m//fzf6yjh4+Yu4LhdhYZ0VTw+JMq3POeVxa2XE611Y0+XuO+7KL8HBhoex427aGbrmkPneuzpfABur9t4f7aN4q3v+M13oHrAfSpoQClNcWNU5/T1ETx4RQyBpDTlPRlTWZ3kOmryK0phc2OA9lRE7Ip01CCHUNrE/VVis2pD6CbkrzbtY2rjTV3Nm4sNzbsaqOterNDOosiBnxzACFvMaOZmVGzXAU0cLawNOudQhzgBOtRcCuvFxjg1mh1tHBlyWWypp31NIoosqABLcJGZJid6cgAFK+O8RIW9Ncy01HfWw5voAyKamxbt2pmvxLPONWXZVbFomrXmwbSHr7piCl7Tr74kqImt6f/TcZt3jIusO+gQcy/f/R/+Fd6993v0+z0rBVbX/jCX2t5edEYPtYi7ufEW/FGYdVXsFz7s88vZMmBBEED1xjwNJP7ALqp/c1BgGIqonwGJhWLWs8UNPzf8BCFXFqFYka798xrbHzQLDjpWftBx9hSAPrYjmO9zbiZmBjX2Ag251mdPPmy1lbXzc4X4IRNMpfPKUo+cgylQc4ICuHh0iIBAuySW05pDSBNDmcioZERl6m9sb5mz4MDNou0WYM3GtfUC4DjNJpRWQMoQHgAGEItzXMxyoCRI7CDojhwWfMoqGjyojTn35b53aybShP7ZEBMczjwfWukrq6tWJFLM9QPIqbopbnKIY/cYopLfoepoYoF2xgBPCkw3EIfGIAFYLS12TKl6MhIyuytLXc9ldSdd9xhh2iUTxcvnNPDD3/LxnG5TDYvB2qIH57W1tlBUtq/d8xUz+l0Xk8+dcIB6Dcdtfe+Va7p8Seft8J9/36U4TH7ORcvXtbuXbs1MztnQBq55PVmTTOz06ZwZoPnnnAw2b1nj40Lst2NJU7DKw0oQBFcM2CJ+8NzOXjggMZHxyyHngMSbGMKJZh4qPOpGmhAT8/OqFFvaHHhisrVpoFkc7OTxqgky72yhUqj5xr/0bjZwt98y606e/acnn7qWdUbJta1PN5UJqZMNmkgZKXa1sZWXbnBhLkdlBtdHTy4R3Pz02ZfOzM7q/0HDlkBevHSgh5++BEDPPhdbPDuz64iPsUsQGbSOToErH2eAuyTsQuDBRoPFINNavb3cR2/+QYdOnzAmOKdLk3CjlKZhIoDBRWLBa2uLJu9/6mTL5syGVAnk0qrVSPTvGyMRjioPft6xlToEG/Gxod147FD2n9wvwHGWMwzmMhvBTS5urSsBx98UBcuLKrd6ungob1W2N1xx136ype/omefe05kr9uBKBY3W3HmHu4Jo2NjBqAzYjfqTa2W61rf2rI1EiLM8WM3GuHkpRMn1Gk1rQBDzUkhlE1T7PpGNGjVe2YfPjSY0fJi1QD0yfGMjQl+1+jIkNLphKlXm02eLWM/0Pvee7fueMc7bI68+MIJffPrD1pTkZPY+XPkxEGyiZvdP6Ds4tUNjY4PqDiYs7G0c/duze/YoUcef1TYBnEoixqKHFe9Haha76pa77hrpxkFWM76YRZ5DjwHjEOBzdjDjt+JmB3IFmaEsVdQoAE8GqPWsDoXf5FSRMVczhibgN+QZlg7cKRAecnXOp2mgl7XXoPyFUJQEZVmPCEP9weAtmza/oThzdxj7YNhb3ERHLA62KnXrelGrACAE3OwBVmp3rZDsBPPO6vuoaGspqZGjEhBtAAWxNV61ZSgZ8+dM2Dc7W2+Ll9Z0rMnTqvdSarTw749YRbugJDYHgNE8TqzE2ctdVHj9nfnzoKKF0twZxNHBjDjAzU2QBi5wJDb3v2uW/X+992u48f3aH39sr798Ne0tVWxnzM0OmKlcoeMcICaeMJUruSzmV1zKmsZyJOTU9q7a69GR8fMhQHtsOsPoIzG8glCS4F2gNrNiFLFYaXyAzZ3ifk4+dzz1sxeW13V6sqKTr50SufPX7BDUbsTqFRua3pqyGy6Nza31AKI82F141xDRjWOI+Qmd5UfyKgT+KqjOs2kDGA3e/NuRwG52+TAYaklqZBD2Z3R6PCQ1QDcW+y/K/WWrq6WVO/4qnU8VVq+YumEy0Vrtm2fSaRQZPcUwfrKGiN2ZHAHC3virwB6zn/GffB8Hc2x71TTb6TYv4kh6BMU7TUcgo3hnrCfR3bdTTfu066d0wa0o0Iv5LMaGSiqUavp3KnT9rwZ08ODQ0akgvzCnmF1ktUdqErbdr8hL7IP7N23R6NjQ8ZmJ16D/X1oeFQjM/Ma2b1HanZMfR7kBoxQjBV+G8o/GXDprKKplNUSXBjZ3m3GCzOEGpP71FewAaDSWAFAbxPP0+5YDQCD3+zsOQz7PQWdluIBxB5ffiyizSuXtHrujBpb6+o1a4p6bdXL60pFAx05sE8D+YwCr63nnn7SIhcmWJs6WPIHdrhkfQXIBjBnv2Tt43YDlPN/AMfUEBCRmL8eZMCBoq3nkKgYh5CKWANwO4A0xdhjfDdrVWuO8HriJgBn6+222YqbMrrbsSgKstlwncHNod2iCRGxuQTRBACaP6fn5zQ6MWEEq8sLC7q8uNhXOMSUTiasfqKOHxsfN+t9PxLV+samOj1fu3bv1dyOHRqfnNTZ8+e1tLJi7hgcjFnznV0+IDLuSuyhOEd1VCWaYwsgbdPqPceUdwRHG6W+U2UzP4wmwjqMg5M1GRzwH7doAmfrzviilqSZkE5n+vU3ThF9939T3nvWXCKyg5qdsYntOhb5KPfX1ze0tESEDOROR0QwG9UeAHxgoLsRIFpNm7OhxXuK/U+w8Lt2Dinkiua8sLqyar8HAJ2fxXp94eJFDQwOKJfP6/f/9oRrDryBFOgAmzjY0OTn3jJemJc42WxXvm1vHIcE4+1fCy3cr1eghyrCUIF+vYqSn8F9RKkJeB4C6PzuNzuAvh1M3X5SZ52kTg4V6CGADoHmjaoyfY2dBjt3clYLo7gYZ4CFjLGQxILanPHBmghRA1X2q+Xev9nuSTgvOBtx/SGAznoQWriHCvS3GoB+reFJLE2v910AepjdGT5/xvt2AD1U7W/PEQ/39OsJPK91PP5Tvz4E0cKxGoLJrGvknBKLQRY2/wZIYx5AKuDfoVPbdgCde/V6gYL/mHtzPWFku4U7z/nRRx+1WI9HHnnE5v/1Cu3wuTLvOe+EADr7T2jr/495f6/X94ZW7GHsSPh7ERfw/P/qr/7K/tyuwn81AJ37xwcEAsBWBBWo0cO582YF0KkPANC/+MUvXsuCD8fCqwHooYArvJ/cl5tuukl33HGHgUWsn9yT15tc82YA0C1D2opoevOQaKGlO/K1AjpNgIFx65VaRFjMCc3wggUo56yGSyrnd6e96JkIjhq90+wpgUK5g51y0mrqLudeesSc5rHm85rKx30FvZi8bs7kykHclx+ty1PLgNVMeljdJgA6jqFYTFfU67UUdHNKRgvWQ4skAtVivpqep6wfVzGSVbwXU9ANVIl15WVcNnik01a01TFhQzcTUVVEIUjFaEaFmCe/XVetl1I9klMs8JX2OkoAAUdjqiuqTjylbMxTzq/aebIWpE1IkEWsEvMUtLbMCa3G+/J9jcQ99ZpEb8RV7sbkZwtKxnxlmutKJgPV4wVzpUsGOY1mo4juVe+1tJioK5lIa0QxU6WnYln5XV/VwOWc53qozj21MoG68YiCbltBv4/GM6EJZb0b3NUSSSVicfUgNphDlwPROU4ZdmOPGzFkSqeeXNSffubLevilp/W+f3a3/vXP/IiGeW3PtzPaFhhQ0NFIwlMCzMHPq9FMK5ZNCCv1WLwtjt0A6IkI6menPm92q2q0ymZr73dTarRqUrShfK6oWCSragkRgVPq54tttbyq6hVi0IiEBSvyFEmVTG0uP63ALxhAfw1Aj3YUgajB4NrW23gta/pryUCvfPXLir7jdi1cuayvfOWrRjAx7MtHBZ00cQ/9A87InE9uv/1WI4I/9cST+sxnPq2PfOQ+ffSjHzExFATqpcVFfe2bD2nfDTdpz4H9yiXAiRzxoVEvyydeMO2wozPnzumJJ542snal1tTUjjn9wAc/ZCRyGt70Ejl/hmsl6ynOJriHsS7iFEY9TT1B/5+4mE996jd1/KZj+hf//JMmDrTWTySmSwsLeunlM1pb37BeKL1UxFcI2Yi9a7UaRqYnZvaxRx/TZrmqj9z/CTsT55Lku0esl4m/XTqJW6cjxtK32ypX9dTTT+vC5UV99Ic+pvGxCRMWEvmHCIMP77HHlLzrzmuPMcjm1C1t2QplPSQa/DHnRkLvkX5OkvsQOKEMa7DFCfZ7ta7x87aF+2uZF2+/9vu5A9cB6Ef2TQch6xFLQsBXGkmhrbtTiPimLEM1RNOV7HCaYuQ3Mhldm9axRGh2o+gLPN/ApwHA04hMrQiInmDAx1Ej++rymqRb8f1I4JhsAOZ5Gvm+6g0yc1Fso4yhOdozG/Wdczts4mDHiG04ykAsbGkAF/IZ3XjsZst8BsxF0YrqnMUH4BGgLJ1N2HvnYpxNEKqlfs5UxNLY7VoSbGB9pYkplT3flGPkK9MkAyjPFPPKD5EB4ZnyvFmta3RqVEdvOqof+dEf0be/8W39we/+vtKFjF0nFpiJWFIx2GENwJOsRkcn9Ml/9qO6/fY7NDI0qi996e/0pS99UQuXL6jeqIZeFU6FTqGyTYVu/Jy+lXuCZ1coGHADQMkiYwz/dPoakEyes5EEgsCsl1MJQPaG2k2X8z46ktD+/Tt07KYbdNvtN2luflKe1zY7+c3SmtbXlq3ZDoC+vLzk1MxT02bhyu87c/qczp+7qEsXLysW5T7T9EwplckrnStaxi1NT4DRMCPbwNhGwwBZ1Oio/EJ7prBY5dmyeYTqIEBccxHokie+ZQstqkSKDG4H94AN12xurf/sWxMXRRT2xuRqY6PCZmh28X2Vbr1WMVtsFKF0YnmPfA+/v9miMZ1XoThgbCiyPwHjABIcO4yYgY41y80mFLAeC3AUnL2OWd8yZrFzT6cA3VApZQxcBnzHOYFD45HDhzU1N6tmq65Hv/2QFi4vaGNj04Ecfdv5VoudMG5WuC6SIKorCy5LHKtj1GE0ypeW1k1VdfTGo0ZmKG2WDTDatWuP5cQDql28fEFnzp3W+z/8Qc3MTGvx0iXLf1leXdUn/sWPamhgQFfPnzdVOWvEO267zeYHbHIAZWt8bm2ZHSGkBfLQz5w5Y8qrfDbnFCVRbPuc5TaNd5rOa2vrptiKRqJGwmAeMm7X18mx9/vggVuP5ud36sLFK3r55FnHtAydqfrjAsUozFADR9MUlVK93dOOHTMaHx82AJKmP0r2C5cXdGXxqpaXV7RZIlu+ZmxfiAKsDxRc8UjcZeai5jQiSqCIz6ezLoolI4qnI+oGLXW8tgYHnJtCIpXW9PS4KcdT6YSBqbgQMG9Rbq6trJhVMvbC2PNiK93GZj+dM15wvVzrF8YJs5wFvC2Qcz41KZr2K6trtvakcF+IxXX58oIeeexxra7WbZ2emCjq3nvfr4/c91GtrKxZgfX0d5421jtFCWQEgAeAjEq5ZvNxftdOBcm0ql1PFxau6MriqpavbmrnzkkV8ymzaud9JGNxbW3WjEiFhQ/rBY+CPJwcZJxUUlulhqkX8zm3VzD+ITcxdnsoOZPOtWRrq6m73/0O3fO+O7VjfoeeefoZffoPPm2kAiBB3EZY45lHXg/wBFJPztTxLeyTo7I8nns/eK/+9u/+zuILKNwAyFsdT60e87VnRCoGjIEwHDYAhc16GUsgZ/nN/oAC3Yg1fQCd63WRI5BGXOFq87z/dY597GXpCDbFSSs2zSKb15MFVK+afTaAGepWwFXARtSk5XJJ3U5MgQdQT8QEWeEJy5FCpcycmpqeMuIRY3N9s+RUnqE9NeC2ATddNWtdc2KAsJRJRZXP4R5SMKB3aGjAmjC852qtZusXaxM7HFbs/B0b/NX1ii5eXlfXgHM+4wagcygDgKJoBkTv89ids3af+mkFL2srY9ruDXWsc57hWvjTnCuice3YMan9+2Z1w5F5VarLeu75J2y+Ae6NEh8Rw3KMIzi2btgsp0zVimMCa8foyKhmZuaMZIbqmcPj6sqajU/qDeYT+1AqlVcykVcsllM6M2AqdAC782fP67lnnrVmNutVq9nW1SXW4y2l0zx4suGwpUvZuNgqc3CEoJMylRzre6Pl4iPIOc4WMgZ2+7GYRQxwQEGdnE3GnQ02gRooKAJPEyMDmpkaM6t/DlzsixAFVzZKOnvpijYqNa2Xa1rbqqoXiSmIxY1chMI6kQDs9c35wYHhr8Tk9DXo1xSxhkWaorkPtPfzXNw+ysEjtPbrA+j9GpLXQ+DYv3+vxkZHTUFc2lhVpVRSs9G2OV7IpzQzNaX56WmLnYAsYLVGzRGpMumU1RoONI0ZAGsK9EbDDj0oGogqgUVfrZbMyYZ7MTU1q+n5nZrZtcc1dfyo2h5jluiQtlLZgtUPOAk0jXyJ4t/Vc00y7dttxVNJjYyN2pjP5rLmKILjD2vU8tWrlhG3vrri5mQ8ronRYY0MDmiokFPQbanbbqhRK6u8tqzS8qLK6ytq17cka+g0NTxQ0J133K5iJqVurawLZ0/bz8OBI5nECSdpCnOn3Hb32lycOLQaGQcyGGQ85ip2+5AhnFogDwGH+Jk+wI5VGyQ2HG3YZ9l/OCx63Y6RbpjfZHpvVauqNRtKZFLGdschAiIQeyuAOs4z2BS6xi4W2y2bX7FkUrM7d2lsesZqgUuXL+ny4hWba8xlAK0O9uT2c0Ys5oM5ublVtrqcbPGJySlz4gF4Zx+nMc564mJeHNGOddPFCjm3H+opiLWo6c3NClenfu3EOAbUZh1Bgc46zZgxByFzdkr01xwHqsf4+TSQzCqe5opbh7yey0mzNSfpiHTcPIh7FqXU7ZllPHV/Pl/QZmnL9lTeNxbwUzMzdv/YE4itwF6fuBBTrptjFVaXqN3T9vN5rkV4fq0AACAASURBVMxHO58E1PdtOw/xvgaHhux5Q3SwtI9eV3/8tbNvOADd7h1klH5UD6AHtQxrXqg8D4+aoTouVI5tVx9uz0C/3sI9rOO3g6Phz+T/GA+MIUBWPvndgAZvBQDdGkt9N6wQZOPPVwPQue9vBtDsH9p6YFzxXENnAZ4tNQ1jhTEEgIqSkPOeIyJnrl3/dtD8zQyghzb2KC659hA8Jr6MMxNg6ltJgR72gpjX1wPorCeM75BEwHgHQIc4C4HCnFj6ym13dndEwe0AW/jz/6Fj8PV63fXAGtfuiGitawA6Z2jGA4p7qycbjnjGOsf1Xw+ghxnRb+Tx/70AdO47Yx3r9m984xsGpHOt3yvL2yKQhoYMQCcDHYACUcMb+dq3j63vBaCzzqM8B0CHpMZaaHWdOX4SZYUDIudAnBmdcInxzroAMHLfffcZOBISKsI5cq031p8jrhW4TbH3eg38f8Dv4X2xD4QAOgILiAXhuve9AHQDSvo56dynG2+80QB0omVYM1hPrieu/APezj/qJW8OAJ2oKkpman8IyKGdO8pN6nJijxzZFPdJ+jPmQhbBrRRAFjA2aWKQTAa79po5dYEPQNhPp4pqd5wIgV4MgjiozImM6/s0W2vKRbtq17uKalK5Qlp4kdc7G2p7dcWjWSXjI+q1eQ8dxZNtxeNb8r2OIl5RyUheUXrqflPtDBZhKUWbEWW8lOJBXEEHkDpQFwvwREQxzt7truJRX+1UR/UYYGFSOWWVDfCPb6rhYfmeNUdcbN0jHvGoMTWiKXXjSWVjXWU912epK6tGN6l4JKmhtKdIuyQfd85o3sDgkWhX3VZFsWRO1U5M7XjeAPSit6poDLv4vKptqZgckt9oK2g0Fc1HVUr7asW6GuhIA5GEkgEOXVHVgUHE9dFLxr69pUqvqQz9R86xnP3tnBO13iYOtvFY0kRq9FYtji2C4BAXVcQMzh3Tj8bVbAdav7ipK6eu6HJ1U8MHZnTs0E4NAH5CbMCtLx7Iizc1EO0o1qwp4uXU9YoGoPvCBbemSKynRjWqTHLKIm+zRagPiN7oI+YVixRVb9blR7YUR3zmDZvdt2+OAT3Fk5uKpSJq1jkL5pxAotVUIlNREGsrCDLyDUBP2VkqiHHe6ijqx143AD1UoHN+b7WbFpfZaHMedbGIOOtiXY4AxiJ+u03r459++WXDbFifcMkoFop2Lt3a3FS2OKBeJK4eRHLciSOeCtmcuXH6na5zwoxGLc4FdzdETZtbVR6iPW9qJddb4awLnoDQizOF20NMINk/K9cbLooZfIR95nOf/5xmZ6Z13wfvVT6XUbVSMwxqYGjIXP3M5TGZMgdci2gGqDcXw4id03M5XFTj5rQQxIlVCJQ2d2NfEd9FAkbNGBGxjW9rPOJQYvlKlbryA2CJnPW7yqXoEadMOEAGevY9361Ab5nLLW6STrTokgtcX6DeaNl9Yc0KBbuu39h35IMEZFKjvmCkr1x33TBHyKdbjardvertj7fvwPdzB64D0G88MBMwQSnyYddQ0AwODdgAdg2VhhoNGqGeKWCxJCabgOYWQxIg1FmsueKNwU0DzCZ0JKo8ChoORTQDsclVoETK5WFjAQKghmsnjfxGG4VbTMOjWZuMlVpb+aKzW69Vm8rn0xobG9K+PfvMDhI2L8Bll8yQCiCoTPn7vns+YJP+uWef07lzF41lk0o6YNUsgWCsoSy19+02JyyhARpSqZg14hz449g+TMF8PmvquM1yXUkWFcv79a1RRiMNBTHfA4CSHchq9/49+tj9H9MzTzytP/v8n/UzZWDSYBVtxizqtVAd5yz78wP3fFBHDh01Jctjjz2qRx99WKvLV9Vq1RWgFtumOnfu7e5Bunq5bw1PnijNY3Ja605pSoGOMwAgKwsuBzYr2H1P6RSbMIVTyxEeYhGNDqd17NhBvfvuO3XHHbdox85Z+QEW3staW72qRoPin+yStDZLG/ar52bnDPSDJYTN9okXXtJjjz5hgDb5y1jJxBIsxGlt4eWDarMwYCoXDgUsqMsrKwa48r4L+YKOHDlsr0OhlSUfo143Ja07fEiTE1MGbjF2IQUAcgMyumIbBp5T1NPQpsfJeKlVnDUkCq652RkD6mlSY/MPAEBjHeYVYAt2qXwPSnB+Ns+VjQoQk2Ysz98+49huUaw5m2w2IAB55oCNhXTKwMp6o2Z2t5AEANHJEadxjuKMZjnfR/Of38XGu//QQSXTSZ09ddIBPuVyv+kQUzqTtfxfNhsUitbsbtH0xZEBQgg59sOW582mse/AQR07fosBCpsbJZ0/d17z8zs0PTNj4+HK1QVdvHxet995hyYmJyzz+umnnrLM7o994hMaGx5RaXlZJ196yZrkt95+u226Bhp1OqaMwx6Zxjvq2G98/etmVQdoG2bMA1gCeFCto2pjjvHcAIlpOA8PjdjXXFb9+rW5bLbqiZSNlatX10yNz1zmBZ2O189Adptof/e07CKKTKx/BwYKRkxgI56endPOXXssE3t1fd3AXXJUUcHauCGDu+dbQWAKdMgfNOvZdE20yZzjEiKKcG5IBeqpo17QtrHUhRVb62j37ilNTw9b87xYzGl0dNAKIF5jxTsWt3GUnhFFDZQPVMwVFPUj2trYtOt1Fu4Ns+AFZEC9xlpJ/ruVBJGo5Zmfv3BRz73wotna93qwJKO65Zbjes973m3kJp7BmTNnbdxRpJG1CYCDAhcHCQ4LM/Pzxq5tdH1dWVnV6lpJ62sV5XLESzignPfOfVhZKtm8GigknVofO/cchCAXFxE+BlwrWDsBO7DCh5vc7UBkitqcrDfaOnbjId15xy2685136tTLp/WZT/+hzXeAYfYcyyyOx1Wvd1QcGNDOXfNaWl0zIIe17b33vE/3fviDeuGll/T88y/qmedOOOBFUqvLWktOFMWvi+JwGdks0pE+eO4cQex7+rb7TpXryDoG/hJzgboVEL0PpNv/4fRhOudAKXJ4DYyHpNO1rPNOPyOZwhRyB5b1ZgvvQ0jDSr1r+1YmhS2X22vGRgrKZlyeL2xQHAJwiDh/4YKpGMOlnsOFKXwhtjW5r4E4I6ZTEeWySXMNILJhx445y2NavLqoJ596ytjh+UJOM3MzKm2VtLq+qkazpXK1rc0yRJCYun7MAHTSRhyA3lee91Wh5JI5dNbZTvPeub+tVtcIZ3xSnmIF7vekYoHc47xGhoeNPJHPxbRr14iaTa7rlM079qyR8TEDrXkW5gAD+SiRMuDKqYnjymbztjfwOVAoaggL6QsXTbkL8YLsZQg7G+s1+X5cg4NjSiVzisVStnYvLFwxUt3GesnmFvMBkLZWI3KFA6ch9/Y+Ol6gSr1nQBl2+Ky5qNGxvWKN4D0m0knFUkkFHDDqdWPh4rIwlM9oIJtUHEKF11XM72pybFhzU+MGoA8ODiiTyarnBVpa29Dp85e0vlXVernaB9Dj8qMJA9D5VdQXWIYFqNCvoU7hX8zE3TUZzdLdkf/sb/0XW8PHagVIEM7xxSbqtg8D0NMpHT60zw5cRBG8+MLzunj+otUTPFdIMuMjwzqwb6+RqNqNugHsuKoA7rKHknGNGwiEQwBbakiIfSipieqARNPuNNRsVGwd5VA6M7tD4xPTGhqZUCKFBVlCtXpbq+tlbZRqyhWHlMwUFEukrH6otwDMM8YjQIW+VSkrlkxoYmpSk5OQx4rmLII7Bus1DczV5SWtLC3Z3szBa2Z8TJNjI5oYGVav3VAT8Hx9Ve16Wd1WTd1GVd2m+8wmYxbTcPDgPiNGeM26ypvr5jIB6M0ax5tBYc545kCNfTvrP0py1gsICRBoOEgCokDms5ohETcCDoptWJ+sI+wP1GMQaayGo0ECYQ9XnXjMSJIA55VGXbVWQ/F0Stli3khAgLSQDImzyefyarKHQCYIZOQ5oixoXMzu2m0A+rnzF7RwdVFL5BRjsdzpmaU+rHv+jvrcal1FzAGDsT8wPKyBwSGziEeVXjG7eWIJmkYUhESBAxO2/9xvSAuww6k/GWfmTGLxHu5o64YjynPWaffvayp0G8cu+9zWI6u5neI8g+tHImkAu9d15AHeM+MQkmYyDVkzrngqrkw2Z99frzdtTcHpiP0AAh81AGMcwoEB6B0IuS3VGjVzYylXtizqhZqOZiGkKJ4vuWw8DyKkKDr4M4EDihULgPbcg5zVLi3qz0ZDn/7bF2zWhaDDGyEDPbSe5X1tV32FYLc17/quXNvVXuE1hIDWdgD9egv3vw9A52dSSzAvtgPogAZvdgDdSDSce/vnzfBehgA69RnXHSrQ30oZ6CHwGT5bzjAobvnTVDIp4iwGDQgBQAdMfzWCxZsFQHu1dgzPnmcMWBQC6CGhAuIAFu6hbf2b+Tpf7dpDYkxo4Y7bwnYAnesFQOdMAqAMeMo8+fsAdNezCSMEv58G2Ov3PYx71kRqIIBTFOi4sjEHePah+pi5wLhnLnziE5+wDPTp6Wm7V282AD0kTYTZ1lz7t771LQPQsXJn70clF+4j14O+jIFDhw6ZhTsAejgmXr+n9v3/pldTQnM/mPcAxjx/hAWhZb9FPsYccMHrwv5RmP3NvDh69Khl22L5HwLooftL+E7fDIQrrg/BBXbmKNAhkoQAeug6wWtCC/eQRGAYSn9NYCxxP975zncagM7aGRKbr52GTPD0T/vxugPoQShR6/d6TUb6SrZ5mHh6rQFGZR2gZOZYYhR35zhGvz1wApFAKfWChP0YjLvoJ9CXiMZ8i1OFQB+NJo1on04S1bZlYBln8Fa9ZQB6pxczq2nr7fm+Wrgu5nA/jajZ3lDSryseQKYetz4WynNsuT2/pR7RjclJCXDU3l9TimxZ3F3UKygWpMRxvNWpWp55NJFWp+Ip001bXy7oSq1YoHYatzopg6CPc0OvqXqspnYcrCGtlJdS2u8p5nVUR4EezSqXiCobdBVgc66IOrG0uhD21VS6U7L+USdWUC9C9GBcKb8jv76qSDarWrxg9ukj8a6dGyOxlNpBSu14TqmYr2TzKu9a0eyoql5UsW5aMXzQO22ligltxjtqqqN8N9BANKV4NyZFE2oiPuwB4EdMVNiOdlT16sKXMmkedk7sYV0nos0gPwT0pLtGROfs4SJb6X07R0C+QJRl2+sq0ZFysaSQ49WIIFRHiU5LyQDwNqUgRdJ9Q7FeRXmi3NoJRdMTRoro+VUFkaYSyYiatYiSiQm1Wr6yBVTuVevHNtsQp4uOLB7nnIhTQV7ZZFK0axEXdoMV5Yo5BX5GzQbrHZhKR5FkWT5Z50FafpBT4Dlbe5PtRxAl4ALKaPj+5jZzwfoifXLR9rmTwiGu7kBnq1cff1y948cMHOdsZz1O4nYBif3A3I/NpQvSdBLhRNP6mc88/ZQgDd//8fs1MT5u52/WO4Qj6VxetU5HPufSPlkYpwRU7PRNXL8xZiI5YgoRbVbrTRub9SYE/bidpU0cEYooraHpeprWZ41E1e607Ozv3NEieuqpJ3X69BndcOSwjhzcb30FE4siykim7ExPfxQXCc60tu+YtYDvCO8+QH3bztIImNp+VPEkcYKMMcj89MZJwWtbn5Tbi2AV8UthYFClSk2ZXM56DvR5EJQgLrK4tiefUPa9731loc7l1N7YdOdpHGsh2CO6YGzzbxxCYwnDOxDo8EEfh+XeSGdch6nRw5wKF1O8TWln9/NtAP2fdm986//06wD0o/smA0By7IKxPKFIGxnJmxoDthlFzla5rnq9ZxstiyVgLCr0RqNjTX0mdpi96pop23q0gZRLxDWaSanV6liDjwxZMlShtMVpDmMFj31zExZbTJNTBVN50nRydtnS1YUly93evXuHdu7cZSpeGK2wuFGdASBiB5JK5fSDH/uY5TY+88wzevLJZ3Tp0oJleBuIA2uoA8vTNeqKRdTZcVNEonTHvpxFk49r7B4FBng2O12trG8pmcsomckokcmYDXu9VLbFbHhiRDsO7dLSylV1ex3t3bdXjWbDgN/qakXtugP5IyjKojH5LRriCcWTOR0+eINmp+eUTecM4Lxw4ZxaDWy02eTDpvcrjTe7z9ty0MOtJWRy0qC01/Q/aWLbJ/bp1tTpqdvj/fQs45Vnm8nENDyY17Fjh3X3e+7ULbfcqB1m4RpoY2NFmxsrBtBBOmDTIAODxXrnjl2mwKHxuL5W0lNPfUcPPPDX2rd3v+Znd8gLyNT1Daw48dJJGwdzs/NWDJPtxP2GocvzRM1EBugP/MAP2OGaDw6WFy9e0kMPfctYWizy+/btv8Y+ZeEfGho0m+Kw2Ebh1UK92ECJ7xkQvkzOZzyqwaFBHTl8yMgc5a1Ns5KliY0Cj0FBecnryDAmKxeAgnvGM6WRy5jFNpXNgaYrB2AOATSBUF7RMKYpxvfwsy9ePG9WjbPTM8bUws4EsGc7ME9zeXhkWFulki6cP6/du3dpeGTIACUODiGZhXGTzRXsAI4KmfwSNi0st1PprDWIry4u2WuKA8MaHR3XoaM36oabb4GlYgAtSsyp6WlNTE7a+IQ00Go37L1yXdliUZfOn9fK4qIOHjhoDXuAza3NDVOjjqI059lQpaGUq9fULm+ZUm5pcUl/+Rd/YfnCvGdTmgES0+RG2Z1IaWRs3GXkYkFNMWIElaJthEaUWFq2526KBDnLFsZIqYQ6yZEgTK3ecGx2fhZqRytE4my++FsQMexUihSeA0MDVpyQU/vMc6cMDJidHbefSbYrY41niFU76CFFmx1wsZi1fFpH4jUiC3hJDDuqjqjaYwlyfrJqtnxduVrRzExeQ4NJbW6Wlc0mNDqWNyIRmTK7d8xbPjaW7e1Gww456VhSgwWjc2pjZd2KNJruXYAPmkUJoFpWLyy3ARICAz5Pnjql02cv6Pz5ywYmAXrUaoFGR4c0v2NC+VzB1moDdXI5c11gLgHylktbZiuP80MsmVa921MNRXOnZ2sx97tSKTvmYD7vbHg7PS1egRQR0fzskJEl+FkQFNotgMi6RoYHHJnArIRbZms7UKQxyiENogdMU0/pNCSYcR3Yt18fue8jlun9pS/+nRFkNjcqWlmp2MEgk0mYEnJkdEwHDh3S8tqGNkplK/z2HdivG4/fpMGREZ148Yz+0x98TrlcUvliWi1YjxbbIGcjbuxKyFsUgwkXb4HikVx21ONmR+5IUI4IhfodEDfmMrb6fw+bHtiZmaV2p2PgF8Uw7iiWE1+tXmN8s/5myHtOwJzsORvwbFbLyzWztR4acIQ0ODi5LL/HNQc/+MEP69DhQ2Yh/NwLz+k7zzxj+yHkAohugNPgUhwkDZ8C22FoGhgvvevOd+quO9+pffv3mJ3S5z7/eQN05uZndevtt+rs+bN64cQJlco1Z1Nujg1kr3F4dnM1VJ5fA7WYBxh8m+LB3ShAUGfV3VEyEbX6gEK2UfdVq/Q0OZ7Wjrlx7d+/X5XyuqrVNQ0PJ4y1vLGxpkwmpXwhq+IQoJ1vz8nNY+degnKeNXduZsbmA3UKhCNsww/u22975cbamqYnp2xeJWNJPfTQMyptVDU/P6tEwh2C4/GkrR2Li0vaKqEC65nFNOA/xDhsws0KnIaWH6jVDVRrknOe0+AQ4G1CVezWV9bNeoxxxNzs8QlxkPWHg3pcGhvKazifVqTXVpRPr6vx4aImRwY1NTZqBC4D0FEhrpV07uKCtuptlestbdXaEu85kVG53rQ5zzoPQE+0iNnybVOaOLV5aOHuwHNXg71y2HRAF841jtSyPfZle8GL0n16clSzs1Oam5vVieef18LlyzZ2IYkA9jIPdszO6PZbb9bG6oo5ahAz08GOvNM2okQxn7dxjvU1eyAAydj4mMbGhlXaXLfXQ9xjz2Mtn53bqWyuKM9nbxtSJJpSqdzQwuKqFq+uK5nl/uPgk9DaZkm1Zlv5gUElyGWORrSyvmbr49jEuO1rkChpWtIUAsxlfyZTHLC/3WpYkwZAfGxoQOPDg+o066pXStpYWVI86imfSWggk7QGS620ofHhAYsjMMa1fMUj7oAJqE3tW6/UzJKd3+OiZAaV6VuV1WoVO5wCnvPcWftQ7Fe2toxQBCObKBLUHRxwqUkA17E7Yz91h9m4ZaXVymWrTQrFvBqdtuqdlhqQNqhd8mTz4Srh1m4s4bPprFrVRp9IENHy8qoBwZBBUKCPTk7pzIULWlpfU7lW08r6pmpNgOQhy+9DbW4AJuC1cPTo2HpO3Ut9zcEbuznmEK8LiYKQKMbHxjQ5NWHXWqtWVCmTk+4IIIxHCDGW705sCkRHwGlUWVxrkp8NOTHmmOjUXp6rAfiEAACAzp7Ne4DAEFqpc1i3NZqfk065zLZsRhns7NsdIxDWLX7GAekA6DiXUEtA1MSBB6epZqttKv9avWbkR5wy2HdD8wezSmSthUwVjarVIOMN0k7O9pUQNKUJjqIOpQW/79f/6JvX5i/34Y0AoIeWsWHtzBsMm/IhmMV68mrWu9ubyd/Lwh1lcagSe7X82xBou16B/lYA0MP7F153eB9CC/cQQGecUNO/lQD0kGDBn6E9P2Sm8JqZv5yZAAupS/l3OJ7CfenNDiozt0IAnZgExjhfM8e0kREDjlFgh8DyW6kBxVjn/IfQgWvnDAx4GirQebaMd8Z+SKIIAeNXs3B3hNxQ+PD9NdNfz/sbAujcA6y7yUBHgQuATt8qzG/enoEOgA5ACKGGexXej+trutfzOv5rv4s5Gz6b7QA6X+N8T6QHMWMADIx9nnnYpwpr2XDec+Y/ePCgAej0hkInwjfDOnA9gB6uf4x9iBMA6DjChYSJUIEeRp2FamqzX+71zJ3ihhtu0Mc+9jE7P9Hr2E5qC5/LmwVA52z//PPPXwPQEYaEbgThvboeQN9O3KO+4H5AMLnnnnts3wh7hK8Gav/Xxu33+/+vB4DeoiY20bgjQ7voLpstBjijLqY37GP9jSI0So8oalbT1OgoW02kEcOoHPeviJ1fEr2qot2murGi6pGi9QvysZ68dsPO/JFUUkDPUXpnHdfHHBkuWF5zlNOouWEBliGEAJKP2VnAVNs4vXI2TpB5vqlsCtdCFNZZc6X11FEqhYNUYGfsWJDvn125LrCEZl/ZSjwgGe30/jryOCBFYvJageI9xAqopqUemesxmnKBifS4A4HXVTvWlo8CW0lFvagSXs/yzrtKqhvF9lyKewDouPFF5EUS8qJxizJNBU27Fl7ryUWhRomj7dYsOqwdTatHVnqkKx+X00hMvQg/N21n2nh7w9TWsXRBLY++TEK5RMrOdT7Oa5GWqXgzALBBXJEe5OCYOggWel2lcQSApB0L1LUcd0d4QHBnTooA5TjUQYLwXf+Fc4j1gkyZfs0c0Aj6fpTOlqeYb0iD2riCxKVEzFec86xP/4BrCEztH+k1lOWU2YspkqIn46nn1Q3ITqYQDQLW50iUUzROvJ0TxeAKFwmc2DEa55xHXyupaBBXEnU78aZBVYk0ZABEY76JwPjoqaYApwTLOQckxW2YZ457gotEjZiV2Pf3EVYKxiW59uH+kR4Z/C4AvfvIo+oev8n63ZxBISgAHnP24/yIsyN9BfpHCBBxVKPPvW7Co1Xdduut11x02NchsfNQ6q2OEU3IDjeXRa9rY9Z6jhYP6QBofqeLDuva8+Nd4njmMr5xJnG25QjL7Mmae7Kz9Gf/oaZgDeXnXrhw3n7m9PSU9Rn4ZjvDITpFKEZMA3PMQHlHyKGvQT/PXhuLWK+N/nsynbZ1wcSnfYcgc+TsuwwhEjDnX2pb3D4TCQPO6eMhwqG3RIOan8k1RJ54XKl33fXK48jl1N2quPO1RTl27HX8PhMK9kMLTbcLYGiufu4Zms0+8WpG0A+fthO7uY/wLzhdf//j6PsbfW9/11vrDlwHoB87MBGgaqxUasplc8YUYZEgv49/v3zqZa2vbarZ7Fp2g2UCR2PW/EftakWdHWqctTtf44NNNMlk8zylIlKBLNg2ihopn0+a2gsrXRaLDmr3HjkqgVLZrA4d2WOq69X1NbPhrTXaqpabOnxkr47eeEBDg4M6f25BX/3aw6ZwS6fZUFlIsE7M6rbb32HvEVD28uWrlvs8NES2XD9/HcDAbC2dDb2xd9qvKNDdYSDSXyBpnHmmHqShWGl0zFojwkKVTpqSm+Yf1uO5gZzG58fN5pWNjaxnDhAb6+sqXS0Zc499MB5PKRZNyu+Q28pGGNXw4KjlhiTjaQO3yuUty9o0aSHImgXPml7nFVJNmG1qq45TmQFCOAtN1OWAuZ5aLdh95JvGzeYWYIgNrtGsyuuh9JSGh3IaHARs8DUzM2FZyvv37dLs7ISKg1lVypuqVDbNBYA8YwoLmuSojlGDk3/O/cQ2+tFHHtOf/smf64YjN2jP7n1W2GHHDxFj4QoMvajm53ZolhzO0TF7FgDjJ068qAsXLphC/6bjx80qnTGIKhrL7YcfftQyJilwYCezsQKcon4CyAdwXlpCUVxVIukUXFx/oZBSEAAalsxdYdfOHXrv3e824GtzY80W9Ww2peHBQdtAHNMLV4KGypWSSusb1hymmQoQOTQyrLHJScsYRR1M85UPDsUojgAbeO4OIG7oxRdPaGV52QD0XD5r959mOXYsbASWK57J2PvnMMV4sZxPgPOOy3CGzOIa1QlTU42PTxrJBYAdEB0SDLY5EEnI+ARE5rVjY5Oa37NPO/bttyFSr1a1euWqhgA6BofUaTbk+RBGHERrVp7kMFcqph7Dnp8GMQABSkMyo+dgQ6dTdn89ogKwLfXITWlZrvnXvvpVIwIAPFu2fYts1rZabU+ReFLTM/M2Hq3AyOftnmYzuAw0tFXesgaDqf2TKStUuCfcS1RhPG9njQdg29Lo2LCBcGXsZW1e+2YvhLVUvpjVZgnFo6/ZuVFTh7W7PS0ulaxpPzJadM+phWqOOGQkbwAAIABJREFUSAAKDwegs2OTBcw1OAKFI/0CogdRX17EUydoGfOWTXlycsBslKq1hhIJX/GEs8SamhrVrl2zBpLkMimNDA5qyAD0hCqlLQPEcqhnMznLaV5bXrUsYUgLFBA087HHMuUvoEosae+Xxv+LL7+si5euamV1y4puiupK1VM+z1jKq9VGEZywtQ/whvtZ3YKUw9iIWFHF+EF52AUwJVYBpauRh+IqbW5a0XzDDUf6JKWWvvOd52xsDA3m+znhTqHt7H98HTq0X8NDQ3YYOHnytK5cuaJ8lnxaih4XowAgNzRYMFbl0OCQkWE2Vkt64vGn+yQngNKmOT0wNrinMAchrBhC2T8sYg80OT2tD3/0oypX6/rDz/yxKb8BqWA5cv+Zy+QFM0cpymhKsVYAJsIk5muoQyliYWCb0Y9l7/bzdQDSzRLYESpc8eoslbEYi8IaTiWVzaSUy8OshdBSMpDVSAO+Z//HNbMOc+bqdrBE6tpaWyy6seWyxN2hiOf+oQ+9R7fedpOBgk889YQe/MbXDYQhrqRNfIOR0IkacIcL/s74cS4Avt55+2266847dfPNx/XiSy/pz//yzzU3P6f9B/br5luO69uPfFtfe/Brbq2ANBJLqNLoqtHx1fP/P/beM0jO/L7z+3bOcXKeATAAFhnYHClRDBIpqShRJC1fnY46+axz+ZWvrLrzuc7lctnv7StZJ1VdtCgVj0EyJZEiRXJJLjfvAhuQ8+ScOudu1+f39IPtA5cUJZ/2sFto1nCBmcFMP//8/32Tc6jm0gATnfXWDtldCyQXPHcOrw4gaxdrWOCm3PeoXGyqkG9qsD+k2X1jeuihBw043dtbV7m8pXJlz/KVwpGQ9QdgKOsO6x3AGecKPu9k8nrNVpwiK0S25aVlAxfHR8a0MD9v62U26eRIk8e0vLihfK7kqIJLddWqrCWsn4wLLPTLRqJjH2NOcRRAhc8ZBEA2FAnbnN4plI0oxzrPGQQ2MJZX8XRCoVhYVYg6nH38fjVrNandMAV6GFt+C75uKRZoKxPtaGwwq4FMQsloWGnUwfG4recbmzu6Nb+kQrVhZ4tcsWYX+rY3qO18zc4cViDhqs9AuWPF7rrP0AvvqLLeUWi9Y3vqCNBdEN3Z2965UrxD7OayYlEUkbCRF4r5PdUqZFY6ltwwjpkL8WhY2TS58nVjUBtTGbJUta5oyHHa4BIF0YN1NJsNK5tNWOxLsbDnRDkEHCtsCqbHjp0yd5rVtW2HvGEOCLhtYLddV6NNyYiLX8DAc4ov8URKgXDICA+7+ZyREYg8wDoMZxoIlhQqIdtxqWT+WhGjiftOw+IXQjgO+T32jNVS3kD0aMivVIy9ra5mraRaMa++dEIJrNtrFYsl4PlpB0sMxG6zgV28czllvzCLza5KBCKOk+XtuBPRhgDq1XJJbYByCiCOnkBBLrT4RMBKRxni85tdO+t0iDHQ4hzqVzQeUZ14GWzTKB5FQgrHcUio2T5J0YuIEJxUdje21W60FPKFtLm5bQA6AHXf8Iji6ayuz81rr1RUx8d4L6pcxWovau3P/KfABFGE/afN2mRbo8PkpqDD0ZM+YLwAkGCPTvtYdEl/1sZFq4m6gKy9gDkTUJQwe30r+FAQcu4Ptq5QLOoqzjlbmVOUtUr36+Ly71ic8v0OO54oHoovTo66o17HgtJjewYEMMunL1Xs/Ijlf75Q1ObWjjkVMKc5n+KQMDI2bGcO3HWIC8HG3fYFNpLu5Zw9mXM2L9Y6agO4ZNI3uH/Y3tK1oQccOnnqpDleFMsl/V9ffM650t9DGeh3SLfdLHLemwt0ueA2fcI8upuY03s57gXQ302B7hbD75Q1uooQV4HOedDNQOf3fxAs3N2+dp/ZBVk4Z0PyYc7w3C6A/kHKQHfHFf3O2KBvV1ZWjDSCOoe7Izm2gIWuffsHq9jiZJHSxxAH6G/2pF4FOgA6fe+CpR+U53dBVe6wKNABESESvBuATv/3Aui0wfsZQOfZjYzddIrrnGFR3H71q1+1mhQuG4B/FLr5GsAiL86EAOhYVLukCpe01Asw3mtjxCW5uWA/z8375vOMd/LPAdDZE/gca5zZznbbqXf/gUjTC6BDMnk3V4p7rQ1613l3j3TnwPLysgHoECggk9DnzpnUsXBnjLgKdNrCsehtmMLazYM/dOiQ3Yn4flexbSeirjPMvdgeve+J52Pc9wLo1HncXPd3A9Dd8cE8YT1gLNEejzzyiH7u537O9g3mTO956r1wp3hvAHRs1CHFY1/dBdANRGdtQSBSU8eDoIczOq57Pnn9YbUBfptttap1hXGO8gRUqncMcwISTvmK8jbzqnjT2lbGcs37fTWpXrZ7VicUU82gcp+Cvpaq5bK5ryL6wU2z3axbjdPOxAC0ViviXAhgSg0dkjW1cufe7kSgcruxXnLiSJ2QVPv8nT/a57lZ8HII+q5iGMAZONxuAlbr6JbAneuCc9bvsW5Gde8Ezjl1ETNt5rwNyGg/hdrJO5b2jirVaVtiyewa4tAFnPfDPQUaAncge2/OV9333vu9hNO6T8rn+e12FTQuBP3guAc4GfVdeZs5BTg1fIcg7/SX+wu6lPhuG/YQx+x7/xoi2Z32ccaQ9YCl1TltQvvwst+HSwHxhvZ+HXKEve7Y/zttKlOD/6efd/rXBSdddzvHmc1i5+yFmKn7M7p3PXtKA8p7Pm899k4r9vov/P9Z596BVrv9ISmaTf0nAHrthZfuDEl3lDrv5ce180/+qvt+f9Q2/Mcbid/9E9338c5k6X1nrsr6J//33d79X2dl/k6/OU/xt32Gd95/75juKPTk4+90Zyymynau65jxbs/yN+35rgLddR2wcXbvky7/pk95//vf6xa4C0A/NpvtAEYBTvX39xnQgqJ7eGTUQL233nrLik6Opa7D/kXJ51pFo+KiYMrnc3lALlhZ2FP4FQ751Sbzu9NSzJxzHaBweLjPJgpKkD3AjWpNNVgu0bAGRwb19Ieeksfv1eLSki5cvKqllXWzRz59+qhOnTlqAOWNGwv6/vdfVSRCcRdgnKIaChYUTVNmZ7kwv6hCsWIHCpTlgB+mDmkD5DvFaKxGYLBQJDYAmlMLhw3yOWNkS8PAalkRni9RMAdsQnmGVXQ4HlYoElSlWDJVPfbtkXjYcovJ5OTQt7W5oZ1VbGMr9twBb0g+T9BsSTpNr2HkdjBom7TVychsUoyH88Pmwnt1+Yfdjbu70bpAyh1UHRWiHcxRjWEj2lGtWrH24HtRSmKBA0AGgIFFB8SC4eGMgehYxieTUY2ODWlifFgjo/3q708pl99Wfm/b1IKpFArblPr7s8pmspb3kUxmTNm0srRiAPpXv/qnOnnipA7OHra8lr1cUevr22aXiRpwfGxCmb4+K27S5uRRc9HGbhpV0j7yD32ORfro2Li2d3b05ptvW+GFwu3wkFPodBj9cCw5WHq1urqtfK6gMIYD1sdt9fXHrdCJCg0XgyNHDumXP/EJA7ZMBRkOKp1OGFBvVsxYoRrwW7YckBs3rmt5adEUubCCZ/bv19jMtIHIKHgdkMdj4A7AJ6A/ICUXY4Dz8+fftrz4idExU79zIAXssfwrszQjlx2lY9rAEoCVW9eva3VlxSy7Q5GIfZ0iMW0ciycty9pyzr1YtzSMHcfhFaUUSmAykwGJh4fHNDA8quzwiIFF9UpVhe1tKyxTVG7WqmavalGe2PsUi/asACaJeNQYdLDQdra2lM/lFAgFtf/IUVPrE8tQzeUsONhcHHZ3tby0pPNvn7dxRXQAcwdgfGsnp83tnGotaWbfAQfszee1/8B+y2xHUYbaf2Nj09qZgptjpeqQA3AQoL/dixTqZj6mpsbNJp0ClYGktaYB5rBiISSsbxZVLjc0MdlnQPzG1o7Ze/PAkWjQLq4U3BlrTHzWNi4GpjbvAui+7kHY8oYp0HsxNgK8aKpqxB9peBgiAPZKza7tdF2xeEDjY4Oamhwz9TYXkJHBjIF9XG72trftiEoeTiQQVKve1M7mtqJdO2qOAOVqQ3vFsrFf+SBrN5cvam1jU1ev39Tq2pbZxpuK2kNEA+C9z0hFhRK2SgEN9MfNUpfpsLK0ZqQfQPbB/n4DGYhP6EAcgbBgLEbshmMWHUCR82c//CFTrzvFkO+bch33BIphrCUWd+EjKzqiRx55WONjY3YAp2hy7uw5A4wMbGqzBjXNpnxosN+sjiiQhMNRLc6v6OxrbznrsMjQaigQQuno5BmXsBovlZQkmiABWSGkUDRm2dmf/4e/ZTZJ3/yrv9IN5s3qio1rA6a8srnAugGAzf4DaGsOHAC2taopkQG6TAlgLGsXLwGE4c+ONZCjfnGctOg3x8K9pWg4qFjEyWhnvqJypO+xvGK/IXsIkJ61CieXYsmxAQZg78AJ7toWd9qOLRcuA2fOHNbRo7OamJrU2xfP66WXX7RLa6NORITdiuxITySAXdOcTBQHQG/JFAunTpzUY489rvmFOX37O9/W8ZMndOz4UbN0+sa3/lJ/9hd/ZmA/gJA3EFKOqJYaqnxyh+gvB0A3IM3eIy36TtIQ/cScBDgnosBB2dsK+jyqVVsql5rKpoI6sH9cjz/2qPV9bm9bt25fMYY6rGYrHJP7Tp+bYwWZTKxzTu64q47k+06dOqkTx4/pjbNnLfc8EY1qe5N1KW/gI9EH4UDYiWxod5TfLWh5eUNbm9jPvWPBn8/T7y3HXQDrbK9PO3sVVXCmkcytAlB8fScnH9ELkag2t/PGovf6vUpkM+ZCUyzDJnfU8gCpHtQAbOa1Cv7X8jakTNSjkaxPY8z7RFRBr0wpjw09a/Xm9q5uL6yq0mhb1lah3FDLS+EjqK29mq1VEAoc/M4Bwa0v6GeXTNctpDnAYxeAlKebI+1cZp0C1Y8eNp2Ck3M/hAgZjWEz3jZSVjjoNVcBfg1fg2kehr7fbll+fDIaVBTyIkQ1ohIYC3fKH93CA8ShqBSPsqZE1SJ7TtgCem1NYT994okPWd7e1eu3tbFJ3jSs77gCgbg8vqgKpZoqtbbgZloBw+s3YgOuAPRdrdmwggl7J89BHBB7S7lcsn3E5jzRK6GgsZY9Hd4v4H9VrXrFAPQaZ6FqWZEg1oJ+oRxXq65owKN4NNQd02Wb60RS0B+A8+yN7A8QLJ1iHkz1mmp2rpKtLbjOtFq4L9Vt3UwlE6YGYT5AwjEFOuPI8RixvHsIGewRkxMTZolPLlnY5zgBEO3SZLoD3HKeY31JRAz0pdDF3Ghwpi6WtbG0pnatqUggot2dPcuz93gCiqcz8kdjurnI2GsokowoD0GkTjEOszXejROpYOUNj5tDTns7qnHWBdTgZLixKOKCwxoLMYWzFR9mMej1GLCcSKCKDxm5ybGK89j5DzcG9hEDrqvERZVNSW/7st+J8XBU5ayZfnOlcKxxGSdBO8fEYsQBOZa3Dnjt5KjjBEB2GgSdYqGo1dV1Oy8BoK+sbhhLnvMW7jEo0IdHBu0sBdGgALGihotKXV5zjXKY7zhWWIyDEYU9CkHCxVre6zNVPfcMxkG92dDo6JjFcXCuImP+9//0xZ75eG8o0N3ida8q0C3Uuwpqt2jsZnn3ggRWXrKzR9msalEcugD6ww8/bGcI93t6AXgXTOZnAxjw792sbNZ7SLLvdwv33hXXfU6XMOCqchkbgKgQcDnnu0rD97o08J/797nRAMxJF0CHUAlwQj+nUikD0Hn2nxZAf78p1FmLIAxwP+GDM6DrToG6thdAv9vh4T93f7yXP89dN3oBdAC0uwF0/t4LoLtt8OMAdBcwvFcVyb3gmpHRLQbRyX7+8pe/bDUOPoclN+sA5Arahe/lnAKA/sQTT5itP23jtoe7Nt/t4PFe9umP+10/DkB37+rYtz/77LO2J/BiP3Atul0w2N2DWAdcAB0ClWt1f6/2993ru7vPuWdu2gAAnf6HQEH/c88EQLezDfa0pvLDrTBs53Tahu+BVIKd/ac//Wn1Aui9Fu7vFwCd54NAA4D+l3/5l0YoYR9Ade/2reti4Nra04bueHfdCRkbLoAOycQ9W7jj5wMFoGNp3/bfBaBz1iKuqIhRmYk2ipWiA3iHU0Y+bmO1bCCxVGlKFTtqtxXxdZTqFLR2+5JeurSqW5WkDu6b0EdP75NfTQwqVe54tJqrKZ5IKx2RokGUrU0TJVG38Xs7ikUiVjsxKBmeOHFIGKaHIwayGWiMWA2S7H3M6l5You+/hx/TAncD6Pcb6r9QC8RiKu/k/gv98vu/9n4L/LQtcBeAvn+M5BDqkD4N9A+or6/fLCixDaUgeu36dQO1igWUSE4OBUX8eh2w2VGTmyI5EFCxQH40mdJOBiH5wdVCTf5WU6mANNiX0cS4Y0vU7LS0urGum/Nz2t7dMfX50NiYjp08oc/++ueUSKe0tLKiL/zRH+nV114zkHX20KwOHpw1FcvW5pauXbupUDBoxTJyzlGeAj5gW0NhbHcn/w4g7keBTbHba8V+VEocVAuFuuqNtqmkmg2y1MmZpPAZUDaDmsnJidhcL1tueyITUt3jcyxe82Vlh/uVGclqe2fTMjBbtYZmDk9rfB9gaUbb21uaX5jX3nZe5WJZjVpDHrJROii44woHIgqRwVJtqVZpqlZpmNUxaiOz6uk4/wVwdF5dfpLl2DhFPIfJ5uQHhQIhs/K07FEf1sEBU/5gSekARB2z4MFukgRnAB4OrgMDact6LZXyiiciGhkd0PjYkAaHMkqlACiXtLa6bDb3gF/7901rZmZaAwP9dsAbHB41a+6FW/M6d/YNPfvs93TsyDEdOHBQ4RCWxZu6dfO25RejOhocGFIqk7HiKQCZAehzc1pZXrOxePDQYSNQoFhHbU0fYEHqqmOxpgZwoejGz8MWnkNeMhFWjByeIPYjqLgrBrACOORyRQ0NZXXkgYP65U9+wpRSu7vbNiZHJ8Y0ODEuDzbJhZx2d7ZNPY71zLmzr+vWzRsqlUumJnrkscc0MDlhYCO28IA1HNxR/lMgp4hqCt7dHd24eVO3b900V4Gx0REDMrEz4QKNYo7fY84A5JhGoopmMopm+3Tj7bc0f/OWqcZQeAGcozjPpLPKMkctgxQQnmK3A5DgusA8qVRqWtvYsLk4MTFlSn7ASA8gbbulGlmtlufsM1sYQACyXOLptF1yXn/pRQ30ZQ0IBRgq5PPa2tw0S3uej/cOOA5wArCOyh/XirWVVbP0Bbjg+7gMY0dOMXppZU1vXbyqtc2cHjh6worvFA+efuZpzR6YtYsU6pSl5SWz/kWJvr21acAnBQYuWxzauUg5Sty6qrWGjcNkKm6qVAoVVtyuts3OHtvgQqFkYx/lf75Y1eZWTv4w1jUAII66k7UAuyoDzw0kd8BzctCZJ/QP+Stm545S29OUJ+BRMBYUxs/1FjkxgKJk3Qa0uZk3IDWbIbcZxaFPlWJHwwP9evqJ4xrIpkxRWMjlFPR6lSL7sQ1e01AxVzQwJhwIWRvtFUpa3dpRNJFWIBw1ZSzrMfNiaXXdseBuOHZfAB4dDyC+s1JAIrCLug+HjZqpbyulps0FWyvIsyG+FWtdgGtybDxeU+Lh8oGbBBfUj33854xYRfs+//zzRgZhL6DQ664vFDrGx8YNQJ+enjZrta985Sv6zne/4zgflCoq5EuOZVgspMHBtD7+8Y/rqSefUq1S17lzb+rrX/+mzWOAEcBFwMRKvW220IA2q5tbisVTisZTBp7PHDioE6dO6yMf+5iGRka1k8vpS//xi/rB97+rMMpAbKLlFKkgf5ADHwoHDcy2rPW6sz7gYMDzoJp3rQYAKx2XcjdLxwHODUDvgoQoWGMh3CR8RhZDuZsv1LS9XVAi6TGbepSnqXTSgEmKyKgnITKksxnVG9LNm2v2XnBCSSTC9l7oNxfMD4XDKhCxUiiYqwFEBSzJ203U/G216i1TP8LmCvqwN3OszxmzrBEPPviQuZmggHj8icd1/MQxTU5O6Jvf/pa++e1v2tyHfoSyv1RrqAo4BoDeYn8nH97JTHLs8D0OwG+jiz+jpnfcWVLJqGqVqpq1uqmLjWjcbisaCWh0ZMiA71gUa/2SXj/3hvKFHYXCsmxsi1rACstsq5oOABcN25zlBbjC2PuFn/+4fvGTn9Bf/PnXdOn8ebO09mNl0+6oVKyqVoVBHdSHf+YhTU8MqVap6dLFS7p29YaKBYcMEY54lMsRgeCoa6OxgEIRn3KlugHo9TYAelodn1/LG3vymbo3ps31nGo40aTCBqgDsBcrVbUh41CgwKEAchxrA7ba5MF1pGzUp5FMQP3JqBJhTNRaBohGwxHb97a2ClpY2rIuxIQA0bYvGJM3GNEOGehY0IUiKlnURtVy7CHFmSW7gejOy04HBp6j2nVs/8x2GtZf76t7jHBIIt3v7aqmAcnjCdQFLVvDEjHUBF6VSsyLjoJ+j7KZsBGMdrarGh6IKB0PKLdLFEVTIVw3Wg4PnTNULOJRhFQUCimMnbZXyTifl4GOnDMnJ6f00Y9/UsFQXNev3tKbb13SwuKGfP6YBgYm1D8wbmey3VxJ23tFBcNR+QJhcxKpMzY7HcWTcQNyOZ/hYGAWuQHIKK6aBzuwls1lyJ4GeELoaVTNvr2KRXeVzPSa5doxRvd2ikonYzp2ZNKU9uTbd9o8I3MdwkTD4iuIVKBKFPAFFU9A1ENtgbuFk6kAUQaLNeJyLDfMiJlRWysgmnTqNcfBgp9JPjukzADuJLumaD554oQRRSAtBCioQaIgTgNrvoBXgVhE/mRMgVTM/n0pl9fm2qryOznltne1sbiqZrmuoMevYq6kcgkg32M27AqGtLBaNCV7LItSpWnrbZ3MPrMK9KuO2ts5dCkYjpgNHZEPjF0HoI7ZGASQ9kOahQwYpRDMWbZiLjacP4eHB5RJJc0BibgOMvvSybRGRsfs3gF47RAO17WwuGhrNpnqgOL0rX0EAMj9yhXyRhIEbIfECHieTjtnSSfLDYDbyUQnbgfwHHIhanP2TiIz2J/X1zYtUw1gHjw8Gk9oYGjI7jo8T75UMAIfIDpqeEeZ4hQGLcmF7MWw3/qvUamb0h8yUyzGGdSxIWRfBAzBDr5SreoLf/WWc4q/hxTorlKOe4Cr9uu1XHcBErfA7YLo7rLiKsU4i6OwBEDHrve3fuu3BIDOOdB93a3Oc9uCOcv+yHmPccB5cGpq6gMDoPcqcl1gDWDFVWMDIgMmu45MPP/7/dULoLN3oUDHaQxipgugAxLx7IDpAIh/3ev9DKD3KtCZZwDoPD8AssVRWHDpB+PlAuj0u6tA5x5HH/dauAMaosamHVywlBb4SQD6vQwa9ippeQbO8Tw3QpQvfvGLBqby/KdPn7Y7mevIwPcx5wHQn3zySbtD3Q2g967P99Io+UkAOud2iNQA6K+//rrVSdgPONO7e4z772k7vgZYjIU7ER6Qilwy1730zO/2Xu5WJrtgOKQhF0DHYZG+dtXkPJud63sAdMYNn2M/ADBmTPBfxkcvsc3O/e8TBbpLFmEeAKATaUBNhzHeC6A7Lm+omZ1cePfvnA8gmjE2XACdc5V7tvjgAejEqrkAuqO6dm3cPR5u7DV1vA0DxnHf8voj8vgg0XL3wA2JWn1HVTREXCq8coi0pR3Nv/Wyfu8rz+qF5Y5+6Rc+rH/6m5+Ur93WdqGul9++pHNXlvSZX/lFjWf4vW3Folh3E8eBc1TDCMT5fMHIvERTUUMolatdkY8j4rGo1iBn4Puv+y1w77bAfQD9Humb+wD6PdIR99/GT26BuwD0ySFPB2U5luuxaFyDQ4NmnQe4RIHK8h22tu2gDyBnB9+WY0OOcjCdcbKcOQRRGEOFgi2u6eKwRCYbtdVS0i9NjgzpwP4ZnTnzoEq1im7M3daVa9e0vedYQw9PjOvYyZP6r/7erxvAsLK+rn/9b/+NXn71FQMEEii3kkkHROhmYaGwRNkB+Ir6HQDdzGC6VriWcwsoUK1ZDgzFT8AMXihbsYin2Dww4LBi9/aKVmjF0ntgIGNFWCyT11eKVqBN9oUUzfar3vZqcWFZgVhI0Uxc5WrJFPrkf/aP9iuWipq60UpunY6p4Xe399SstuSBIegJKBZJKOiLyNcJqFqqqVqqq461r6viwlrbAPSu94pTertju2LIVFeJaKCO5RQGrI/IzjUAEKALK59uIZ0Dq9lHoRgqFuw9crgFZKbwh1IqnU1ofHzYlOexaFDtTl1rayva2lo3YkE8HlMyntDhw/tNhQ5xYGx8UuMTk5q7OaerV6/r4oVLOrDvgKamANPipn5aWlrW1vaOAS/9fQOm5B4aGrZxdvX6DZ17402VihVls316+NHHdePmLV26fMXUphRsAUMp1gLq2FhsWWqtEomUXbgBfyMR+tjJT8HOHECOZ6ChsPMdHQFA36+f//jHlE7FrXg+PISN4KjGp6ekZk2VQs5Utk5ealuvvvKygeCoqR57/Ak99aFnFM9mVa5VtbyyYipt2tU1OTEbV69HO9vbun79ulkMAzJPTUwauLy+sW6XAACEtdUVU19RQOFSBXEkAYB+6bLlz0IKwI4d5C4eT2hwYFBj4xNWMAZUR0kLoMLXiT9g3nK4pTCHenR6Zr/1N2SYUCzhgMXVqik9aTOK9AY0kD3s8xnh48Kbb2hiclJj4+O6de2qWd9D6shm0jbXsXWCuMIH1u6MV1T1ppjH3juVsjHCM5ERD3h669a8nn/5rG4trOnw0ROmZEVp/ku/9Es6duy4fMGgVpaXTP1OIRZiAYoNlOc8y+LSov3ZHa+OLbFHY2MjVrSnMEd/86pVWopFE/b+sS2HfLG4vGI239aW5EdZrjr5UU5mTLXKhR6AAjWvac9tDXPBc4BJ+xp2252mmp622n6vYimUx2EVS3m1OyhqcVso2bqZTtPubVMdR4LP+VZVAAAgAElEQVQdze4f00d/5jHFIyFTIFax3cdGKEgBviaq+JBewoGggaEU9YvYtRchN2QVCMfMNnp+YVE3bs1pY3tH+WJFNdSrxGe0OgJwhRDE82SyKSNzMOGqKPprdQX8ZFK11awDVNNebYVCfiODEKUBwQggCNB6eWXTLuwPPnjcAE0u9Vx8uchiv2zKcz/7RtSUpBS8Z/bNaIQ86nRaX//G1/XCC88bkLC3VzIlcH82rnQqZlEQH/3IR/X4Y09oe3tHb799Uc//8EUb71zGWm0PDthmJw6zudZsaSdfVDSeViSelD8U1pHjJ/Xo40/q4cceUyqT1ebOjv7sa3+il55/jrQreS0gvG5EFkgguEnwfgEFXQU6Tgm4J0CuMmTbsfToZqF3yUpd9143PsfARwgKxHwYaQY7fPLasRxvWJ/Eol4FQx6LKsHaPRgK2tiF4NFqe/XkU48qk+nT9RtL2tzY1O4eDiU1A2nCkYD29ip2EU2kggaMmi404KjgvfKZo0Gj1lKrhpoW4NIjH+QxOZbIzbqTMTUzPWkWxRCTTp05rgOzMxoY7NfZc2d19s2zDkkAZxlUYlhOtlpOpncTJQQKdBxYHGcWA9DZV20bcgB0gHz2l2Q8plIBNW/VbLFjYS7XIQP8EtGIhgYBB1ivWjp/8YYqtaJiCa+NI8g8AI6AdZA5gpASyHVmnnSz6lG2PvzQg3rk4Yf07Lef0+2bN9WqlxQLQ+Lw2b5ZLUMG8ujUiWnN7hvXyNCALl+8qIsXUDtAGpHiSSmfk0plB6yOJ32KxLzKV1rmJgGIDbjILry+WzF77FA8pJ3dkgi6CKWiDlmF6BmUx8GIIsGYtROAbLtSkrdZVbDdUMLvUSLoUTLoUSoSUDoaUDoW0vjIsAb6+g2oW15e17XrC6o0pEqdHDkmVdA+cqWGGi2PgYCNdlPNNmCmA6C/Y3v5znHPcdV2M0JRBhDJ0SM775I/jATiOiownlzVugHpfgMgWRsAB3FmqJQ5zwGgY/EetrFfzFfM7jwIOadcV8jfVjwCocJxfEMc3pf2K5Xw2hgBRIdoNzKcVjIWUKNWMpeTTCarRx9/WrFYRttbOZ09e0E3by2pXveqr39MA4MT2t4pKZevqlSpK5HKKhCK2loOgY52H7Q4laiRMjmLcP5MpBIGdgLKsefWLNqhbQpylNFYpwOYV8sFB0CvEflQt0gTAHRIPYP9GR0/tt+y3wHQ19dXlUxENTQwoK3tDSsoRUIQIQDqnXgVXGQGBvpMJY7iHFcViHjNVp3kHwPRcQRKxqOKBPxqN2pKxWPKJOIG1NOeRHpsrK2azfzjj7JfRNSqO/lrkKGwUWyw/wS9Cifj8mUS8qYTRoarFvLaJW92bdM+tpbWVM2V1K5yBm6pXm2qVG7Ih1I6GNbabkU1ct1jPiPQ4EBBEU4ev7xevxFbLBvRAPSwRaMYSc0U3h1zHWEuQPBhjYtAfImGbbzQZvWqcwbmc5l00twX2JMBzwf6huzM2D8waAD55saGFubmdPv2nBVXIb6xHNtcY21ADd/NJzeFertj6nPAd4hekCo569ix2KzmO1aEJIMNoBzQnHMo7589Zmc7Z2ulPxiWh303ErNYG8B5AG/y3TlHQ9zj7M94Yv6hPreipc9xqoJU0alh5d+2LMJEPKBEPGhgPmc2iLQtmCWSvvjsBecUfw8B6E78CiTdzh2bdvZ69n43o/TuS+W7KQJ7AfS7Ldzv/n4XUHZBByeWp2oAOh+ABSjMPggKdHetdp/RzUYGTANM7lWgA6ADrKJEf7+/elWznIcB0Ofn538EQAdA5rz4QQXQWctcC3f2IzcDvRdA59lt7fqAvHoBdGyrIQ/cDaDzqHcD6G4b3A2gu+uTqzB9P+Q+uwD6xsaGzp49qz/+4z+2sc/cBiRnvQRQ5XMmeAgEDCx96qmnzH3j/Qqgu33nqoYBz7/73e9aG9BvkGUAke8G0J061I8C6HdHh9xLU6QXNP9JAPr58+dNgU5/s/6zr7oqdNaEdwPQIQ8AGH/mM58xJboLursK9PfTXOD5qOO8G4DuzmWXIPLjAHTOBbQHpLyPfOQjRkxkLLnnKZfg93ftVnB3P/P73bHMn/n97vpHX9P3f/EXf2FnVN7zmTNn7uQUMwb4oG95FleRXyWf22IDsXB3rMh7AXRvoKNKDTdO8oljqjakepOM4oBzP23z96asIhbwOxnbtaYyrYo6uVV9+83renOvpSOHD+qTDx1Wu1bVt37wtr7wJ99QON2v//l3/lvt6/erValaHQIiPGcx7i+JKPWuinmBc5fisG1kVYu54/ztCLPsz/df91vgHm6B+wD6PdI59wH0e6Qj7r+Nn9wCPwKgezvY5qKShO0HG5gDCnbI2LoDhnDxAThZX9+wPHEKV7CFsR/jg80fJQ5MS5TEuVzeDhQomkLYgnqkeKejqbFRHTxwQGcePKOdfE4XLl/SlWtXtVvIKxyPq29wQAcOH9Iv/8qnFE8ltLq+ri9++T/q/IWLiseTlkGdLxTsgMLvhaGKNSuWxpeuXFGhUDbQkKIYypVoDHUzNtBV5fcKlsMbA/CORq1IvLu7Z2ohCl19mZRZ1ZTKBVOoAMoNDfXbYRdl/fZmRS1PR5GEXyP7Z9X2B3Th0mVVsOoMeE3x1D+U1fT+afmDPlP0Li0tWDvRphfPX9TG6qbadWyFAwr6Q4qG4/K2/GpV2yrlK6qX61ZshhRAxmanSa5qF0DvqsxM2dd93f1nS45BnQQIYgp25zDH9wHMcUkfHBwwpQ6fp7/oWw57tAHKTBSag4NZjU8Mm5K73apra3vNCprFQl7ZPifjEfX9kaP71ZdNamN9UxMTk5qZ3mdA6fLSqjY2tjQ6MqbhwSED5OgD2ptcZR4BJfWp02e0/8Cs2aCfe+Mtff8Hz9mha2JiWs/87Ic1N79oADr9i6q6Yfm8gIUVs4IHnQJExgIcp4BicU/NZlntVlXNFuQPLFY74oyHqyaKz/GxjA4fntaHnnlG/X1pqdMwC+2hgX7tp++8soL3+tqKFboBgM6+/poWF+YNfHviqaf0xNNPyx8Oq1gua2VjXYMDA0ql+VkUyFGlAU472Xdzc3OW+0yhfWZ6Wgvzczr3xjk9Y7+/T0uLC4rFEnZ4dsFIrE5v3LxtdqOlcs0yoHl+LtSMe7M2Gxw0Agu29GQHg6FjiQ+5wGyN83lTXc0cOGQK173dbWX7B63gTDwAqlQublgJWwSDpHKxYGA/ucLTBw5ocGREP/zOt5Xb2VY6lTTrZ1inr7z8soHJqUTCwNgA9t3hkDbX1wyIn91/wNSjrCfxZNKID6hAn33uFV25uagDh44a2EDR4LOf+5xOnj5tBXrafG15ydYPgIetrU0DPza3NnTzxk2tr69pL7drtsuWkRwMKZvNGAh4+9a82cIC5lXLDaWSWR2cPWQKN0gF3/rOd7WXz5niFeAFBSOgB+4FSFNroGmWyYqVrpO7ysWF9cVVodv8Ir6i1VCt3VSl3db41LCmZ0a0urqsUpk275hijbUkEQ8pn2trc6Om6Sm/Th2f0oc/9LQ8gIWWgYuFb0e+TkeFXdS0Ho0MDikaJGMXVW5b9Y5XNfkVS2ZMecnF5eqNW7p05Zq29vZUKDkZ7zs5lHItxRIxVbGCLtY0NJg1hjDzGzcGrNvdPsNNIJ8rWuEcO/cy4Em1Ln8AW92oETRWVrdNyTc+ljVrdQp/FEEBJwAGeEYANkhNuCuMT07YGkMRpC/bp1defUUXLl40oGxnp6C1tR3NTA46zh5ejx4886AOHzpi43x+flE3b8xZJnS+UMZ7Q8FgVP4A/dW0fOp6y6NIIqVgNG6Z3QDojzz+lE6ePiNPwK8r167r3Ouv6MaVC2pXc2rXcAQpGVGjVCyoWik7FskGhKDabxoxxOuFOOHYVDvKcxdA7yrOzca9q0B3bsiW6kVWFM4B0bAsSoTLJKAN2eq2n/o94FBO9ImX9QfXhLYabb9+8x/8ug4/MKvbc/O6eu2Grl2/pVs3KaTVFY37lcu1Te09MBRSMOx4xgN8GnGkJQc8r7fUMQW01wB0/t7sfgBkgvpAVKjXWua0Mr1vRMMjfabYXV5d1oo5igTMQh0b5hqZ8ADBlg+PQrdtY9BU6E1IJw5oDnGlG8Vtcybo85sjRSkPIFlT0C9lUlENZBOWkQ2wxz9AdYtLxvzyrtpqKJECQI84F/O2A57TL0xJ2sxvWdqu6r9j6yz76aXzt8y9IRnzKhLCdcVrYGOj1jYXl1jUo5nJIT3y0ElzDrly6brW101Eq3RGIgWkWJbKVSmW9Cqa8ChXZnx1RIpKk/Wg7VWh5jWVryfIn2tqYWMejZiy3dwrEkkNDI1reGhClVJRxd0d7W6sSpWigu2aMmGvCIHxN1tKhKTBVETTYwM6euigpsbHjThy88ZtvfX2JeWLbeWKHe0V+f0etb0e5UsdcwPw+j3yBcla9xgg+I4i1LFl58ONFjD1uQHiAOgOCaI7ZO/8183pBmxn3+S8RNGKn1Ms1m0ORCJObjhzBSAYfgkAegy3BqIH2nVViy01q20F/B4DzxMRyEvkjHPekIYGghrIkgtObI3HVBEzU1iSh7SztW4KZZTI09MHlEz1y+eN6PyFG7p1a1l7OZxjBpXOjmhjM69SmbHhV7ZvUMFITNu7OYsAYv0an5xULBm3+cW+hpU5+duA66z5pXLRITMCoEfDFs3De4HwUDEAvaRmHaC3YeOVD6wK+7IpzUyP27ijTS5fvqCR4SEdPnRI165dsTNyX9+AkZfKFccKfGJyQsePH7UYgEIpr/Nvv6W93I4R1nDewAljaWlRmWTMCAidZkP96ZQGs2lHfe73GaFqZXHR/v4zTz+tGKSoWk3ZwX6L4GlWSwagd0I+RTNJ+fpS8mSTTiRRsaji2qo2l1a1ubymvZVNFTf3VN4tKuB18hEheHkDYXlDEeVqVZXYZ7welap1iwypVJyIEwPQ206aIJPSHwwZ0RU3Cs7ZnDnYhwG4S9WKka/4OyQ71j+c3clANyegatUAdNrv4OxBjY+MayA7oPHJKWX6BuznLy8u6ua1q5qfmzcyLjbxqLYBGHGYwrq9XIEI4Vh7UngMR6OKRKOOOsvNFeX87A/Y+gEIzjgBNMcJB4IFJDT6i3O9x+s3opEvGFYgFDbnGs6j5aoztnhW1kMDzwluabfMmh3yJs/NmYA1Ksh5oUUMSMf2g0SUSJOwqXCIXWHcQTb4ynOX7hR82ZcpKqPQBGRAiQuwQvYpd5T36tWrBuTMxqsXQHcV5m5huFdl2Vus5jyJNSsK9FdeeUW/+Zu/qQcffNDOti7h2f237s90i9+uhTtFcvqb/qQ96ONesKy3eN2rZu99j+9Vu/20v6cXTKS/OZubpX/JiZjgHOwqz/kvgDLgqguQ/CRb2ncr5v+07+vv+vt6VYE8J3dNxjpEZwA07jM8J0SJTCbzU5EG3i8KdBdQ4cwMQOpauNPXbiwN8wLlNcRTJ6Lr/a9A7+1zd04DGgIiM+ZdBW1vNI9bRwIwdDORXRC2V53aC5D9XYNkf9u54T5/L+C/uLhojhxYuDP/WdsB0ZgT1GCYD7QVbfPJT37SAPSjR4/+yNrngnP32rO7z+y2GX93QVD6/Fvf+pbtb9QQ6UPWdtrHXPuIseuq0fl3tA0OdyjQAY0ZG73r4N+2X/6u/t27gea9v4vnZfyfO3dOX/va18RY4HOufTvP5s4F9jraxW0P1kRqPQDouHayN/SCzXdIsF3A9k5d8B7MenUV6G470CZupEPvmuGeE9w2cZ/XVeXjzIB7A8ILwGhAabcP3qszwHsBoNeaNbvreczCvScH3RaBtjzelorlvEUqBiNxbe2W1cCtLBjW/Pyqbt+et7p6A6en4TFN7R/X+FBC/Wopv7yo71+6rcVAWsMDIzo+3KfttSX97r/+kl5447JOP/aEHnxgRAeGojq6f1yvvPqGxW195OeeNqEVRH/2bsRmr736ip3vT58+oanxMceB1uPU4ag533/db4F7uQUMQL//uida4L6F+z3RDfffxE9sgbsA9BOHEh3AUwrZXGD27ZuxAwrgEgeF6alpAyw58Lz15tu6do2M2VUdOnTYlOSA2LwAQV579VVdvHRVG+s5A2Ky6agO7dun/mhUvkpFo/39mp4Y1+GjR7W2ua433n5LC0uLqjYaSvX3E6SrRDqpBx99RJU6quRrunH7lqr1uiliV1ZWtbC4YNalwyPDOvLAA5anjcp4aXlFyyurWt/cNptHrJkpopkFI1aSjaYp2shHDZhdLwW18h2wBIUU9svkIufzjlIR61kKOgB6FJlrzY7ZXPZPTKgdCOr24qLq7ab8Yb/Z9KazSWX7U0pnUwpHyX9u2OHYbMxu3tLe9p46TdSKUYWDMQW9YdVKDRV2Sqrmy2rW2vJ6AqY+9XGwrpXNMsc1zbWzk304Pqx3A+guYG4HvK6ahOInOduo9lOJpPUXF3eK7BcvXNbq2oapce0yE/A7+eaZpLLZpLw+7MCLWl1z1NjoIDN9ESuMUtBFzYgdKQXPbKZPgwPDprTf3MCJoKpkImbZl6a+pDhbqiqbSSgaC5uyd3hkVOlsnykkb96a04VLVxQKRRRPpNTXP2hQF64CgOVk1aMU4r2WqzXt7EB+8JhdsZO901G9Xpbf35THg8Vo2foYJqZFdHYFpgP9SY2PD+rI4cOWe46qkyyCdDJhduBDg32WWby3u6O6qdJaunnjmhXmUYwfOXbUxi9q73K9rs3tHWtPlNYcXiE8oGwD+LXM46ITfQDADMh++9Ztvf3mmzpwYL9dFlGpk2fORdGcILDFDgbN7n5hcVnrG7umaq2jCqzWzEqbuXDo8ANmUc7vyOXzZmtOe/Kg21sU6Qo2Bw4cPGygODnuB2ZnNTAwaMrxDWwUCzn1ZbJ22KWhABMBGtdX14xogSoEBWcxnzOQfWZ6yogdF86fV7lUMhA9m0obgI4d9t7OjoEU+2b2GeAKaBAJR4wAce3GbZ19+5rmV7Y1PDKpGFnxsah+6VOf0tFjR228ol7f2cae3FGbM3cA1Qr5nOYXFnTzxg0tLM5ZX3IJ50KZTDrOETdu3LT2QYNbr7Q0PjalZ57+GbOwZ/369//h/9HG1pai8ZhygKmWO+Z6BpBVTdM5gLkB6ICEbcfmGJtoszbl+5stVRs1eYN+DYwP68Dh/ZqcGdfc/C2tri5ZlANW5Yz3cBhgviOwm2NH+vTQmVk988RjqhbzKuVyioVxn5Da9bq21tYU8vr0wKHDCnr9ZudeKNdM5doJRiV/WBjEMh+u3bilC5evaHVjWzliIVod7ebqlqEcCgccW3qPk69GH4GAoLSG3MHnLXO71TKyCPnVqK+9wYBZAxeLAAedOzEYAEepFGMSRSJ9WjfFZa0OGcmnaNRvqvdsJqOsEThaFlEAMYN+3NjcsPFMZjLkK4gBkDAA0dhv0qmMARoo9ZtN2Xq0tbOnYqUuvx8AImrZXPIF5Q/H1PEF7AMAfWh0QjOzh/X4U0+p0e7o+RdfUtNA86IKW4uq5rZUL+VsDwDAadZpg5oTkQFobsA5amsnexhg0M2DvpOD7gK47n97MtDNurshxcLkPHsUiTrZ3ZCQbLDw83wAkFg4Yy3tOGb4AkE986FnlO3L6vKVq1pYWtfGxq4RhBLJhEZGhk2xj3NDq4M+tGGxAZZHDJDdcNZ+xmU0EFWQdvKFjIBVKVVVgoAAcAprneJKl5EeCPtsfPAeHZeSqhGSglimJ6IqYV+N1XQH5bIDmjO2DExvAtY688SCzcz5xMk7Y6+C/AGAj42xp4PqPKRMKmIWcMQjlAt1i/+AVIA1P4BwLAHQFjDVNPO8A6mB/3WaBlexd6EUZoxC1HFgqqA8nbLiUZ8G+1Iq5rHgLisckMJdV4xGrap0IqRDB0a1u7OltdVt5fZksR7wnMoVqVTpCBJ9JB5QKOrTVq6uKuMesxIAtWhckVSf1nbyWljfUNvvUdvnUZuzA3tKKGLj78EHH9cjjzyl3a1tzV2/rrdef1nrt+dV3t62DLmYT4p4OhpIeDQzmtWpI4c0OTKsVDyurY0tXb85p7ffvqxi9/2YCQEK9EBQhVKTUalgNKJitWpnInMHALwzS/0uoYK+6B2nXQC90QBA754GXet2h//hFCW9jqOB2b5bEU6qVJ1CLns3pDcUuIDogISA4mSiR0J+yzQvF2pq1ZvKpkOKhqSAt616paEWPvgQupJeU6GnU1FlUgmz8B7qzxrgvru5rnY3B5v3GA4nlckManOzqO1tLLTrikQzisf7LZ8eYB+CUDSWUiAYUb5UNlcaRkX/wICCuD/UHJvgSrVsinTW6Vwhp44HK0jy3P3mbIBqmGicRp0okJLqKMQbALMNy+iOhIOqlPOmoGb9O3jwgIaHB83B4uChWZ08cdwKoouLSxYjgn2izx+WPxjU7MGDevjhBxWKR7W2sabnvves5uZu2r7A+rKzXdDc3JYGMj4lYw4RBzC9P51QMhY1wqmn2dTG2qZZuf/s00+YYwlrFw4wnF2rtbKpz/2xkFKDWUX60wpkHJvsWrmsvbU1rS8sG4heXN9RYXNP+a2cBrOD5ny0vrFtUQUtr1/FZkv5Wk07larqZLY2OqqUnbnO+HAU3PyXgePrMomcbEMD1j3EfjCgHFcXYp1aTaJMPIrHiLFgvrZVtkiTpKanJvTkk09psG9QzVpTM/sOaGBo2H426vNrly9raWHB7NYh23C+2dnd1cLConb3iirjhsC+1SX9svcEg46LhY1lsuJDEYUBwyNhc6fKFwEqGcsNi5woVWrOmarBHcexq2c+48luzjScGzsozP1ddw6PgeWoyFsdJ2aCNZ3/2rrY8mggFVEk4DXCAAwnmy84DHSIUsC2NqJYPKzvnl+xfnKLxvcCgO6CPcx73hdrC/sD5wdHdcSZ2gE73K+7AJfFAHUzYwCErl27ZgD6yy+/rN/4jd/QQw89ZOdIF5h3Vcm0gWsXz7/njgTYwvzlXsb5DuKx65jF9/Nv+b286Oven3m3YvVeqwI4cWEFU2ADprpqXPcZAFZ5Ju4E3NFw9HGt8t12ejfg7F4G0N1xTr+Zq9Turo0PF0jlvXN3AkB37evvtX7727wfd47QX4xLV30OiMw4cD8AfwDQ6e8PCoDunk1YKxjTjHncwVjnrN7SXftcggHznL6HNERbuAD63WAY3+/O+79Nn7xX/8bte8sF9rD/hc2FDkIRACqkeoBSgFG+B3IF7eKCqj/7sz9rJCoc6ty19f2iNL67j3g+yEKobwHQcSFw7crd/YT+d0klfI6/79u3T7/6q79qoDF7gDtW7kXXgbuf2e3/XsIYxAH6/xvf+IbVTl3g293T3L3MccLDHZC7L7W4lIHEAOgnT5408rA7f1wXC7dNen+vHcvuMRCddmL9h0jypS99ydqBsx3zw+o81CP8/jvqbXdf4/kc5yHHIYc62YkTJ6xNXOLRe702vDcAetWIm55OwAHQ210bd7t+Q15tqNaomCOUJxCxuyJ3pltzW/rmN7+v119/QfVmCTs79Y3t09M/86Q+/PQJHczEdOPNN/R/fvHbenHdr49/9Bl9+pkjev4HL+mPvvLnqnojavtjqu8u6fh0Up/71M/rC3/4BUXCUf2z/+mf6cTxae3lyoqGo7pybU7/2//6v9jd5Hd+55/omScetjoTAh3O4UQT3o9Af692nvu/534L3G+B+y1wvwX+blvgLgD9zNF0ByAKMOOhhx/SkQeOaGpq0rGFluzQxp9R8vzwB2TbvWa5ogDoDz70kCYnJo11Nj+/YBZNly+TmY6CwKfB/oROHTmi/lhczdyeRvr7NDUxbuDf4sqSXjt3Vsurq1YUHhgeUqFSJspV+2b3m53w+uaG2h6ZRePI6KguX7mii5cuWmFhfHxCJ44fNwUQX8dWEWvjW7fnzRIctUpub8/AV6zaKZoC3ALaAaBQ/kNxiKU1QOvWZl7pTELTU0Pa3Nqy3zExPmZKWIodKGfK9abmVjbVDkRU7Ui7pQKaFAVCAY2OjyiRihlIkEwnlMoklUqn7MIE6xRQk2J/o9ZUOIh9Z0wBb0iVQk2FnaKalYaB615vwMJQO2RPNuvykE9s1sJd8Lx7MDaw/C41OodmCsVtlHQAI8GgKSc5oFLjgiRB/m06idrZrytXr2tza5dSliltUKNl0imzcg+FyU8n/53c6C3LtIQg77gVeARGxM8CAAHs5YCVSmJJvq58vqxGvaNQkJ8BkOe1zOpataGJiSFT4xTLqC6ilgkOIIHydGF5zXK+jRRRbygaSygYimhja8eKuPwdMIdCKKpsAzwperYchZDHyzO35PGSAQ/gTx97DCTjzxx8E7GwkQRQyPKc4RAh0A2zVJ2aHNfB2f0aHxtRuVwwZiVqNNTbKG2np6c0OjGuweERBWJRA/IBoiFnMF7iiaS1N/1GlAF9RE45KmAuCnzP1va2VpZX5MdmGXeDYsEAdOYZYAWXa4poV65c061bC1pe3TQFE6AbOeRcqvv6+vUU2eGzs1bE3dzatCLz2CgAutfe0872jhWBp6ZndHtuTm++8YYeefQRU3/19ffbZXZ3b8fUdTGyQ33YQjv2ssVCwYgP5JcD8PN31LvDQ0Nm07Q4j0Jsx0DJyfFxyyDGij63h9V7S6MjI2bhBOCAhTig7O3FFd1a3NT6TlmxREZ9/QMaHx/VRz7+cR2YPWAWtai7iqWCrly6aA4OSTJlAzDU60YCOH/+bV24cF7lSsmK06lU2ggFqP25pO7t5gzAadY7OvrACX3us/+1hodHbA34vX/1e1pYWpIvEHDySM0lwMkQNrtXsnu9vm68ARA6oVEArCjQfUb44O84RFTrVQPQhyeHNT49rqHRIW1urtvHxuaqcntkp1ZsvjhAo1eTExmdPjGrj374aWeMTYcAACAASURBVJVyeyoX8poYHTW1Ybve0PL8vIJen06fPKkmtu1b21rf2lFdPoUSGZUBrRuAFNKtuXldvnpdC8vryoMC+nzKl5oGMAFQ+snAJtfVstEdW3r6g76BGAWiytpBbrffCzjQMvDH6/cpXwBAZy3okgYMGKGY7u1auvpMzZfPM38BY7n0onR2yAz0IZcnYgkonpVRfdua5axJsJeBXRPxiGOTT+Z6LCGPx6dmo6OdPf4N+V4BUzzLE9Tg8KjiKPCDEa1sbmknR5yGX8lMvwZGxnTwgSO2h+BCEvRJATVUza2psrehcn7HHCBwYUAJzboAMMY6Ru44+wJkB/YEAC5svq1Q5yrOXfv2Hht318LdFOgdFOgeRcK0O2r8qJKpuBqtumUgB0J+m9e4RKC6t3YNBLRv/wHrJ4hD27sFi5dgTUbZn8n2GXheLJZVKBVUb9UNvGl7WvgSq9NyAgYA0NlHQoGIAegAUtVyXeVC2fYZ+pqWD4VxXYkpl9+zjGjiWlBHotjMF0oKRgLKDqSUr+RVrpe7ALqTgQ5ewZqLqtiOBIacOdC5I9bH2xh/uI7CAb+jBMfJACArgKuJx+ZMMUeESke+oEeI5rElj8QiNlYYGwDoLgjcbGPP7IBYYdTxZrfdMCCq3fIoEWsrEQ0qGUuoWiaaoCK/p+3EswCoBbxKJ4IaHYpaXzMXS8WmAv6O2cYDEperLbNMj8SjlqO8vlNSvgKI3lIs06++kXFNHTis1y9c1/dePCtf1K9O0GdZ5eF4QtmBIe2fPaxHHn5Sjz70lCqFkm5du6IXvvdtXX3jLW3MzykT9Srh7yjqaSsV7Gh8IKWTD+zTzPiY+lJpbQKg37itt89fNjC/XHNU8YDnHV9Qe4WmWsx/gMB6TZVGw/qGeUzfmJW79UkXQDcQHeDTcdJgD3bXOCu8dcFz94D5jnV7F323XHvOID4Fgn5T7LJHEXkAyQZxqlcts6yGIEGfgOLHI35zHfAB93ua8ns6tk+k4j71ZyOanhq1PRVCIrbl2KSvdJ1XcF9ZuLVo1u+JZJ9KxZaKxYYVhCKRtJLJfiPrVKuAMBRmAhb/QR9C/uBhcRoCQAXUpBiN2twb8KlSq1qOteVgMzYBWS37nfx42pB1oW5AOgQw/gt4zsfu7rYVgxhLk1PjmpqZ1vTBA9o/PaXxoSHNzc/p1q053bg5pxquQsGo+oeGdez4MT388EPyhgJaXlnWD579ji5eOq/5hdtq1AH4S9rcKCkZbSsW7lgOejwcVCoe0TB5nx6pnMspv1tQMhrTh55+XMkYrjE1hUBlOxC4qgrEw4pmEuofHVKiP6NIJmE9XCmVtL22ptX5RW0tr8lTaaq6V1J+O699Mwft7Lk4v6g91pZqQ6VmU1vFslZ3c0ZgBfCtlRlbzohhBUFtTt48fAfGG44IHvLbGWMQn4wvAZkqbIB5qwnY2lEk3FZfX8Yy0I1wp7ad+Y4eOaZUImXr1alTZ2wtxD4dgtxbb76pG9euay+XMzci1itcp5YgA5QgwrJnO7lFjF9XaW5rK+4xPo85LEXDEVOnQ54DjMe+HbCbsY19e63esrO2+0zBcNSena9xWiTWAjIj/4UggOrcXDI6gMlOERMnJiM0NdtKRYOKELHRadp5kDsF66ydV6stpdIxRSJBvXxr504RnPPovQCgA2DwXlz7UBfcd4vyfJ1zp2ux3asY48/cL9jbWWdv3Lih559//o4CHTczlHSuet0tdrsgAv+e4jigKmALADogAu8FUA1g0T07u+CBC671qvF4D+yf9xrI4raVa2fMXRBAFTDBtaumTdz3zzmqF0B3M2B/3HO9nwB07sIA6AAnLhnjPoDuROYxzj8IFu53A+jM6V4AvXcdcAFTak+9ALrjhuOQ+nsV6Pc6gN67tvWqirmbQij6+te/boA5L4Bh2oo7kmvhTb0GAP3pp5/Wo48+amtuLzh4r61tdxcq3w1AZz3vBdDdvYZ/61pX8zlXkc7nANBRoB8/ftxcSNyv3YvP/5MAdHe/cgF0sr+JwnTqdI7Ti+uq4JKlaAuXvMbayPN/9rOfvQOgu/Pn/Qigs/73Auic1dnb6V93/3Of790AdNoKAJ1xQZsAoLNffjABdMjzFOtdBboj6nBeENtrRtDvUDfp+FSuePT6uev6s7/4ga5cua7hwZD27R/Uwsau3r66qP6RcX32Vz6pX37iAa1cPa9/+ZXv6XvzTX321z6hX/vQQb30wzf0nefPaW4T1XpAH3riiA72eXR034R+9//+Nybc+PSv/Zo++clnlM2ElcvX9P/+2XP6g3/1u5o9MK1/8c//qQ7MDFmdFWctztERwP2/WzTj/k+/3wL3W+B+C9xvgfst8B61wF0A+rHZWGdoaFCzswf1Dz7/eT344Bknv5Dc8AZ2jhXLPowlk/rOt76l577/fb3yymvGGp6Z2WdKDxTb5FtzONzcBHCumGIxk4rr4MyMYv6AylubmhgZ1oF9Mzpy9KjmFxf0wssvGYCOLm9oZERbuzsqVsoaGhsxi+pMX78yfVkDIblwv/TKy3r97FkDGMmIQil//PgJzR48pNHxSVOgX71yTYvLS7py5areeuMNzc2vai9XUCYVtlxzpzBcsvfX39/nWD5Xm7p6ZUVj4wN69NEHzI6Zg9y+6WltbAAI58xyq1Cp6Nz5C7p6e1ObuZIC8YDanrb8AZ9mDx1QPEHuOaxAslXjwm4IpuXly5ctV5lczdxevqsyDyrkj5paiwxRL1Y9bQqkHpVyBVVRLpMpQ6HQAPSu6txyTB3woqsBcvJxrKAIKBS0PJpqrW751hSNUUBXao4CMhIKWmYxymAyg7GuDgZQeTZMZYPFM0ASDMdMOmFWnCiePGRudlra2CxYUXlkKGouAABrt2/OWWESEB3lM4pDAB5zAvCiUGlbjmq10tDwYNJUY0urBUXCWEGTSR9XsYTSvKD+gT4rhm9t75mdJqrujW0sf1E0JU2JbYAO1tfkV/v8VpDh+aOxkHy+hjqdmmr1ihX+yaQ2z2MAqFbLCui0MUVelHC8h3DQayqwkZEBnTl9Sg8cPmjFboAZlPeMleGhQZ0+fcoUooCNika1V8hraX5Rc7dvW+EPEJyLkRXLiiWzPQLkdrKNgqpXa/KHIwrG4pq7ck2bq6sGMKLW5etEJBAdgCU9efBXr93U2saO+gaHDFTD/hAlF4SNX/3VT+uxxx61DOHVtVUtLS+bagUiBLns5CsSeTAw0K+LFy/q5Vde0Sd+4Rf06GOPWYGOccmFhvz3/myfssmU9na2zVbXsi/9AZsbjB3U4Gurq5ZfChBRKhQMzC/kCzo0e0CVctkK3xSDAS8S8bgpsQxAj0QMcAUk3M43lK9ghOo3AgwM88effELjE2OqlUsKRMKqtxs698pLBnBMTU0Y4QUSBtlLr7/+ml588UVbZ7hgkZ87ONhvZX7m2PLisrY2dtRp+fXE48/on/wP/6MBkqjXfv8P/kBXrl5VqVK2AneNOVJvGB5oCu26Y+eOOh/rKcYt8yyAxas/YB+MsXarbUrHRrslP2reeETROPmFqNcAcMjw3FWlQpHQMAlT0YI1HTqwX7/26Z83BXqrXtOZUyfVn8mYhfvt6zfMEvzM6dPaXls3EOHG7Tm7HGUGRrWF+q7aUDAU1gpfvzWnW/NrKlZrCkVCqjfJZgVQ8xjI7qgBMUIHZAjaWsL7B/QCnKT9ANYtDx0GuGXGOv8OJ45EImJjC2LS2vqekxfv86qvDxu5juXEMk8BsNgnuAgTPYBNLfOeucY6hAsB7gjk06K4YT/hd7NvoAoE5B0ZGTV3Cmzc5QmYA8XY5JRyeaILmvq5j31MI+OTlon+3Asvmn19swNRKat034CBmjCxUSMWczuqFXcV8TVUK+6ouLvZlek61u0oTgHKIPdYznY4oEqJMVF3AMLujc8A9DtqXWdvdpS7zlIM7MvSkox6FAI4sXzjjpLJqDJ9CVXrZdsHsNSH5MLaaYCxKfZYPuLW5tt7eQNz6Dt4XfU6GcSsYYyZlorkMTehaaHSxTLZZ1bMED5wTVETMB3HgYDtHx1Ux/WWCnnUtXUjSbCmUqCESEPWOiBTJkvmaFRLK9sKRvwan+rTbnFXxVrRADPGAb8DAN0y1fh9Xbtwg++7IDoP0TZVfFsD2ZQBq/m9XVVLEFk8SqeIK0EZ2xDcMG/AAdA9rC9h8pPbtmY5cQDsVV5rK9TouAJAsDI3i2pZAZ/XwDjARAgC1XJH6WRAsYjXQHvHScCno0cmNTGWUiImi+/w+VqWdd1hrw56jYBTJdu41VY8mTYLvNXNPa1sFrS8VdLE/kM6eOyUHnz8Q/rTb/xAv//vvqRAMqRO0K+m16vRyUnNzB7SseOntH/mkKbGZhQPRbS5vKSXf/Cszr30nBauXlBfzK+Et6Vwu65WqamE36upkbjOnDim2X37TIF+4/ptvWUAekfFimMt35BHjY5Hm3sdy2n3Y7gQ9ltUDJbapuLEGcCy0DnQMQFcFbqTae5YaLLnobJ1Tgo9fLvueHbODfyfY+OOQ0HUnA4o7PIPIRkC/EE0Ab9Fqc2gwHUgFvWZrXutBDmlbfNnqE/Kpn1KJYNKJcIaHszqzKnjOnRoVtP7J1UrFLW5sqpL5y9pev9BTUzP6s2XXtP6yqaaLa8KEAoLuNU0FU/2q69vRNFoipVY1SrZ1RAi6qo3HFIgKmn35RTbnfYhoxuSFBbeEFaMD0V0Bir+rrLcJdGw1xPbUizmDFRvtxra3Nyz89zhQ9NGLBybntKn/5t/qHQkrOr6hgEei8urevbZH+jW/Ioq9bZOnD5j8USnTp+04tfa+qrFv7zx5lldunxRe3u7ZhUPgI/DCOc6zh5+OeSTmclJeSGOrqyoVcPaPaOnn3xM2W6+eWF30xyB2GcSfSllhwY0MjWmTH9W8VSMU7s5yNC+y3Pz2lvf0mAiKwIQS7mSHjj5kGKxlG5euqqllTWtbu9qr1LT2h4uC7uKRLFB91tWujkc2Ljx2Dyp1HEAkLmBQBKFbEWHl7CvL9Mv0sFD49q/f9j2GnOTaNY1PjaqRDyqeq1s6lsARM6HkWBYmWRGH//4z+uRRx7V4NCQuXG88MKLeuWVV831iE6joM6+tLtXMuAcUNqieeo4W3TXYgPSIXdSlIfQxN4VsbgWAHis9vOFqkPWioaNxAWxBNCesyRrbyTqkHB39wpmXY+LC+OGfgQ8515CRADvgf2WD8tm5fTRbKhSrMjL+TkeVK3GvgcBJODEp9SJlIkbWfeN5dw9B6CjeON9WlvfpfR01eisJ4DaLjDk2k27lrPOc9btjPrDH/7QAKPPf/7zpkDHprsXlO+15HUduiApA7bxwc8BTOKOae5O8fiPgPu9YJqrTHfB5vfoJv1T/ZpeAJ2zD+dulMicvV2CgtumPDPxNwCqAAUuqOL+991+4X0A/afqhvf0m+5WoENW5oN+d8EiJzopbqrrDzKAzr3YBdAZ/3cD4qwpAOi9cYDvRwDdJRK5ymrXaYO/czdFgfzNb37TxgD3JVdNDFnIBZWZ/x/+8IcNQH/sscfsHn434eg9Hch/w192997Bc9H/f/7nf67vfe97NgfcvcZtJ/YcPtcLoFPb+9SnPmVKY9wpXAX6vaaqdgHw3r2ol1zmfp1YE/ofAJ31/273FFetzv7VC6CzFwCgo7Y+deqUzRMXYKa9eveF3t97r7YTMZC0A1EGjAXWA85priNHb4TFjwPQWS+pGwGgM04+yAA6d2PHwp0PCxB0zo6uqCHoU9vjs/v0ympZX/2T7+krf/JXOnhwVv/dP2L+jOu1N6/o9/7tl80p9bd+43N68oEpLV95S//yy9/TD1c8+tyv/aL+/i+cUHGvqm88+7r+/Zf+TBP7Z/Uv/vk/0myfVN7Z1R998Rv6zrM/0MzMAf32P/7HmpxMqlDM6f/43/9A165e0N//e5/TZ371E/L7OPM31JeKOMRrqwLff91vgfstcL8F7rfA/Rb4ILTAXQD60ZlUB5AKMPmZZ57WwUMHzZbbVHP1ihVRUUBxULl69YplEXMh4pAWDFBQcZQHhXzRUXoUyioVyQCmoIoKKekoZ+o1JaNRUymmUhnt5QsGBGFDA6idzmQsd7CM3zF53bGogdAhMlKpinmw9101kJHcVhTEY+PjxkIcHZ/QwOCgdrZ3zcod9fnmxoYWFxa0ur5p6oZYNKR0GpvQtJPTGA6ZlS35vLz/t89fsULx9PSotrc3rbiBOheFMIATjGAULZu7uzr71mXdXlo1sA/LWYqO4xPj6u/PmvqQ9gRQomCH9f2N6zc1OT5palYy4hPxpMKBsHa3c2a5CxgQDcXMXnJrY1cR1HmhoBqA3mSmYb/ccArDZl+JzTQffp+BnKFg2J6Fr2+h1qbATeZoIGgFcN4jRT1jrZpKx8l1tpxH7GgDIQMyePHzsC3lmUMhRz3ugBuOuo18ZQC0cMhr4CxZ83u72IzXDWRrNhy7RwDYOwd5Cv6wKTHgxUFaqMgp2KFs8zoKJ/J2m20lk9jL+5QrFB1EQD6VqlVTowIEutmbRiPo5lfXaw0rnCMSTiSDiieClkfMz6fQzzhGferauKKOtAsbaiI1zXId9eJgf0YPPXRGx448YNb5LojDIZAC6MzMtBKppM2Hjt+nvXxeK8vLWlhcNPUzBVuAVoAI7MQhKoyOjml8YkLZvn4DLymskjW9ODdveah8P8VDAAvUVCiXyP28ePGybs8vaadQVDCCrX1ScSyRPDIAl/F4/PgxjY2N6tbtW7p06aJlzWPTvb29ZT+Dlma8LyzOm3vDmTOn9cDhBzQ1M2UAOw4Nhw7Oav/UtKbHxg08J+4Ay+tEOqN4KqV6saTc7o4x5+kN2g01GaC5UxhOmtr9wvkLisac/Ot0KmWqdbLYGQM7uzlduzGnJonAvqhaHa/6KRztm9HjTz6u2dn9SsQiBnKg7l5bXjSwpq+/z7JtgyFAs4bOvvqqXnzhBa2trZrCH1XxkSNHrMh69eo1Z22aX1K75ddDDz2m3/7t/17j01PmFPC1r/6JFXbfePNtW0sAvAEQy5AkajUFfEGbr8RDjAwDAvi1urqiWDSmZDyhInb8pYrKpYa5M2CFjQodmy3Us4AsiGmxBidfvGLKWKegH4t5lUmldHB2Rk8/9agB6qGAX4dnDwjyEmvrxTff1MbKqq1H62urphKcX1gzcDUSianedKy0gQj38tjaFrogIOAq85L3gbW035kXQkUatD8DspWKFcuPBVDD/jZERndX4QCQDUCL0o4cXwgjsVikq0B2VK64jDhAOWpO7HLJboP6BKgb6lpBO2CcuSiEo456j2iFGqrnoK2fWOeDNkNssIiDUtkAd9YGADEUgbzncDhqoHgm06/PfO5zmj14WF5/UP/hD7+g186e1cTUtGr1ppGjAuGQAdN0bLWUt+iLWKCjagkl55Y5K7CeQRgAwMJyzClAsEZ21bUoCtvkz6EqdOzccVEJh/0G5tGGaUBUwZZHedtRJOhRJgGISEwEikW/onH2yojqzYopxiFXAZz4uqpvB8zzWl+ipiXPuVSqmT3x6squgdXxZELra+Q+VxWO+lSpO/n0YZz8/VxKQQOxNvcrFo4rlcgoFk1oaXFFuZ28WqaAdGzXAYpQgY6NDWt5aVnFYt5cQ3ivzE1ICoGwX+mBuKpCgV1XpVFTwB+0PnOdQ+pVB4hloLRq9LHTNtBMHBC9bVEOEL5aKBrZqzoQlJzPkcMOQ8Tj98obQmHN5R9nBMeH3FVlWPEUO3f2jHbLCGC8LBIh6FMs6re1gN8HiByLOXEA5KsnYnElEwkl4j4ND8aNER+JtOXxkMG8o2arqLanqo6nKlzS48mYOTjs5StqtINaWq/owrVtxbMjGp15QKce+bD+8tuv6g+/+HUF+tPyJZPyRKKaPLBfsw88oFMnT2swO6REIKqoz6fVuVt67rvf0vW3z2lj4aZSgY6SfPgkf6OpkUxKD504ZLE2qXhCz33/Bd24Maft7V3Vml5ValKh3BY27uWGVG/51Pb6DKxseRl5bVOgO6wf5grkl7aa9baNL1NZBwDtWKdxW2jYfmL7cNe23QHLcWVxFLtWkOu6s9C9kNL44OdA1sKtIp0GwG7bOQQiAwAojgSRMOuIQ+QIh6RUwqOBvoDSab/iMZ8O7B/X4UP7dOToQQ30pxQO++TteFXcK2v++pIGR6Y1MDShmxev6taN25qbX5LXGxLTi/ng94UVi6aUTGUtpgCHCs4ZxEFUUAp3yJL0KRmP2RgCfCOqhjGDSh0iSsH6t9DdDzkfcD6LGImCCANU66imm626Wa6jPo/HY+a6w1lobHzIFLQo0J/+yIfVn05bpj1r69z8gv7qO9/TzdvLKlVbOnTkqE6fOWP7LO5JKNDn5uZ07o3X/z/23gNI0vO87/x3znHy7GzOGYuMRSBIkSCYKVM0LYmiRImynI62XHdn++qu6urq5LpT3fls+c5l+2zJPEkUg0hCEk2CSAQgkAi7WGwANqfJeTrnnu6r3/P1txiuwGgCWtDbrOFgZ3q6+3u/Nz7/pDNnXuu5cDA2mxZjAeDaqFUV8BIDEdYYqrRmUzMTk0ZoG+of0PqxUbWbNRVyy/KQF9FlX9LStu1btHHLRsWTUQP6iZ1p1MuqlYsq51bUqFTVabYVC4Tl9zgqloGR9fIFwpqbWdD8MoSRnE5fHNcckRnNtjkxQB7jftYqkBiapnJhZ0iePA4JAOj+oMfWCiJFWBvYm7XaUn9/Wv0DKcWNoBmyduVzsW8olwpamAdEWrT1AEeMocFBc6KhKEr8zPziks5fuKQzZ6+qUCzZ3MdawLpWrnCmYM5k3mMOZO4A4Sf2iHXW24sk6cWSsDeG6Ihap9XR8nLd+rszhzuEtkpl1QD1VMo5k5RKVV26PG77MOZp5ifGGHnnEO74b9qC/b4v4Dc3EePfGVnAIWiFILmwD+4p0J0YFchrrN+rupB/3cb4RlGgW1G2pyR31eS03fWANM9xbZjdjHYXYKf4zZoKSeKZZ56xvdYnP/lJy0AHLHItWF3luXs2sLMjhMylJQNb2BPwGZh/sH7nb/kO+W6tau96deqNauG+ljjAPpPrZC/tkE0bvUgcx32GNrW5ZuNGIw+sbaufVQU65wVsin+WLdx/EIDOdQOgcwb4WVGg0+cZq4DDLoAOYeR6AJ3+zTWvBdAB1N+OADrzoOvU4aw7r0dOnD592oDDJ554woBDnke/5/qZt9Y6gLgA+j333PM9DhUuyHojlyDfCEDHacMF0CEPAJa7D+a86wF0fobw5CMf+YiprpkLb2QA/XoC0/UAOvcXAB1CGQQK7r8LoLv3353nGTO0D+dsfkYfWbdu3TUA3V0TaL/vB6DfiCp9dyxw/10AHRcW5oe1ALobVeLuR/hOOxiZsxffwlzhAug4FbAveKv7xxuR1tzP4H5mnuOSC0+dOmUuDHxW1jrEWNwnd5/jOjE4QpuQXbPVD+wMjczc2b9ziHOOfh2LhsOgD6J11+vV6TOz+uKXvq2nnz2mD37g3fr0Jx8WplTFel3PvHBcXW9H737wsFLtqs4dfUn/4guP67lpjz76kXfrtz/1oHLzVT3yze/qD778F9p925367G99QnvW+eVpd3Xytcv6nX/+fymRzOof/vY/1vBIWs16Tv/sn/0LNepF/ff/7X+jWw9sUywqI7InY0Grn/qwnb+RJ6ybn+1mC9xsgZstcLMFbrbAj9wC1wHou9enu44Vol+bNm/Q6OiIstmMqY6xu6XYjgoMcIzDEGA0G34UiOUSmYRk9rTMNhwFHqqnOnmDljFIIVxWQKdIaGKhDs+jKIWCiogWx/oRlbkBva2WiuWqozYBmXAcYy0RFWthB+j1WK42BYd0Jqt0BqvPlIFquVzBimzkflewcS9iCQhIH7DrGhwYNBCf62KDEgj6TCFJHvjqakupdMJAcz44h1rUg1jgkknFBhbw48ixV3R5fNIKa3w2Cmr8js0uIGsM1W2zpatXrur8+YuanJgxZSmqb3IzM+mMgn5yrq8a8YCCJWpagJvpyTmNjY5oaKBfi4D/5FtXKw4ADjhtub0O+MX7AtQD8lH0bbXbunIZcoPMIhkQiv9GXYmtPSCYqz61XFwYjthJmdd0T3Lp7F6ddub3ljfo5BVSrAZ8czeHFHsiUWxyW1YEc2zL6UsUL0MGgtihCiAkgLrXb+AVxftwJGIkAGqg2GvyncJ9MBixIiXZla7S3FHU8nkp4zuqKAPcrDTbU0ia5W9L6UxUmWxcfX0pA8dQxlWqZQNlUC9SIAe8RGXWMQtX2pWkaSytg7rt1oM6uG+3AbimUPNjbd4wNe769WOWdR+OApC1tJLPa3Z+VnNzCzYuuBcOGOgVoD73BYB7/cbNGhgYsnYtFcpaWlrW7MycaoDssZi5JUyMT1g+OYAiKq3LVyY0t7CoSqtlKijUtXv27DbiRy6X14aN662vbdu2RRcuXtCxY0eNIACo0Gw5CivGdCYTV7la0vLKsvoyGStWDAwNmBqOfkEW/ME9e3Vg9x4jbJSKRbOYHN6wQcNj61VZXlF+edkKfqYSoshZRgVH33BcBnIreSOKbFi/XqPr1tlBIbe8oumpKTtEkGt96rVz8gbiCoRT8viCNmaHhge0j0z5ndu1dctG61uAC9Vq2QBJwI5oKmEgJLa/J44d05EXXzQgkM/D/HNg/wHLwKX9Lly4pEuXrqrT8engLXfoV3/t17Vx2zYrhD/z+ON68omn9Myzz1l/5l4xZ0BGoL3iUfKaKKy3TcnP49KlS70ibtaUA/lc2RSSff1JJZIxs5+GhELRF+tylL2A/ajvmf+qFcBlKZHwad26AW3bskkH9u8x0kEmkzI3jpHREaWyGb30ned0+uRJzc7MGHBPFMLyUtleh/GCnS2qZMgAlRl7dwAAIABJREFUWLUDNMcTKHilEiSctuM5Hor4FQjitBEya3QcGlCCLy0VTF1HX0LFDFnIUam2nfnWwH+vzSHcU8ggkD0A4+hzzPnM6/zcySpDtd82wNw9xFpBuNUy4g7Z5vRZ5gKAA17THwypQZ6qEaTiRsKA7ARQx8Exk83a5yGDlrkuFk9YBMFnfuMz2rV7t4ES//r/+b/10pGjuueew8rlC7p46bIBjMwzzHHqoOxcVcgHCFRUPrekRrVmZAuAF+Y0lKgQXBxQvat4LGTAB/NVrcrv2gqHPJbvTtbzSq5hYPTQQNTAK/4WogWZtwDogIiREP01am4E4UhQ9VbVlKLYHdMncI2gf8NEYt5ibUT9vH3nHnPeuHJ5WidOXDLl9+jooCYncyqX60pmQqqSJVmtKxRxSBpmy98lSiOsTKpPQwNDSqf7dPL4Kc3Oki3N2OR6vLZuZNJJc9dYXlq0iAbamiIN94rXC4QDCsZDagc6anTbqjTrikaiikViKpcq5g4AiYDjcBeVfBnA1K9YIigPp3iiEFY57HflsUN/x+yaeW0UyoCagP3ce3NuwP7b67HMZVtfPI7SFFIXfZ17ZV+mMraJ36zb4R6EAkRkANZ7FI3gDOGxeT2VTBjYuGnjGHC7hgaS2n9wm8IBMtlyKpam1Gwvq+spKRRpKZEKaGAoq/GpGV25Oiv50pqYaerYqWW1vDHFshu0de9hPf/iOX3z8RcVGVuvQF+/fLGEtuzepR1792j/3r2KeINaLdfEqjV75ZJZuM9cPq/y4ozivlWlg171hf2KervaOjqsB++5W32plKqlih756tc1MTFtY6PRlFnKl2odlchob3pMpd8FQOx61VJbbcuIh2zgtTYD0DPHgmpLgVDQXEwgZDEXsf5YtAn3pBdLYMWMHpDuqtTNhcJy53tOAF1A5pRGhkdULOSNUIV7BGtks15Tuw2ZD6KcFAoS08L+oKtkwqNsxqO+LIqyqAYHEzq4f4f2H9ihDZtH7Xn1al6RUFzwMucmCkqnR5VIDur8a2d05rUzevW1sxbJ4/UGzbIb0mDAH1IinjKSIH3e6dddNWt1G8sQAnHxgJwGmY2+QPRIKBixvGycT+bYR1WqZuU+NDykdDajldyyxSMwf6cyKVN1TM9MKZlKamCgz1xXmFNoU4pe27Zt1YH9+wz0BSDO5wu6OjGhEydf04XL08oVa9qwCXelfdq7b6+R2iDWsZaeOXtG4xNXjVjpEhKTsZiNmaWFeXNYgVAByarbaiu3vKRMImVuQBApV5aXtDA/o2QiZO0IkH77rbdo395dijB2e/b51VJezWpJnUbN4hPCEKi6kHtCCodiiiTSanV9ml9c0cJyUVPzKzp68qwWc0V5ggDCAYeY2ZUqxYZKxYYRglgbUPJXm5A6nCh0B0B3Iin4YrDzt4AH6VTS8tqzfRlT2RP/srzE+lmwNZt5N51JGQEWogJuSbhN1epNLeUKmp0r2ZoRT0PsxNmj03NQcjLLid3BjcKpJUIQAbgmZoVYC9vAWr9gz+kQSrxaXHDIIMmEXwFfwAD05ZWa0qm4hof7bB7FSevs2YtOrITXZ2RN1Pd8mUMLxUqzelqb7+GcvEwNBjml597F2ONe8/7Mt5xBWB8nWaNusAx0t8DtKqFdZZurlr0e9HbVg+45wAWv+Q5hBLUhIDoAOhbuECRcAH0tEORatwOyACxDgAGgdwE49mj8LWcrgHQ3I/X6grn7OdYW4H/k8/Bb8ES34O7moAMmsn/legEV6RecZQFMuE6umWL62na/EVWFP0rTuWps9sjfz8Kd+ZVzCfvIn4WHC6JxLdxzVKeuAt0FglwFOn0bIIhagwu8vp3bwB3njEX6NmdGBBfce/q5S3xxwVbmRxwqcEhChe7GNdi+5W1k4c71AH5y3S4Rwp2XXn31VQNQH3vsMRv3PJf7znfmOzcXnPntwQcfNAU6ALoLprmg3I0+B1wPoHNd3Pe1ALoLDnNNawF0d06n/VCdf+hDHzKgETDdvf4bcVy8EZjq/swlpeFAwP3/1re+ZftBp5ZGzc0hWbjXx89pH+YM7jW1Iaz+UaDjtsm6sDa2ZO1a6s45NzKAjnMgAPqf/umfGomM+eD7AejuvXavy503WR8RTaBAh3jEOvlfD4Deiw7CDVQdOz9TM1XArxeOXNIfff5xvfbapP7GR9+rX/nEA0pGZZGo3SBnS+Peqt9X05kjL+pfff4xfWfWq4cfekD/3a89pHqlrke++YL+7ee+pO233K5/+Pc+qX0bgor6pTMXF/Uffv/LOnfhsj728Y/r595zu1566ZJ+7/f+jbZtHtNn//6va8vGrJIxybPaUZQzCqfKplOpvfm42QI3W+BmC9xsgZst8PZvgesA9G1Dya6zieuqrz9jagwA8ya5kO2GqUhQ7ADQAjZR/OKAAFgB8FGrNRwlYod8UsfGloME4Au2yJajuIqVqJMdaHmn7VWnKNXpmqKRPNYYh2eKch3sILHUxVK846C3bALMXpjcSqfQ6xStyAcNGVBDkbdSqVtuLAARBWJHfeJYFrNhBQQlj5pNJq+Fyh5wCJBoYoKca4BspwCNMhpw2KzBo2Ht27ffMs35TGfPX1ShXDHVDOp4XhsF/5bNFFkPmCL74sVLevqpp3Xu3CUtLxd15+2HTNmP1T1FbvKJL1+eUrVSs8LfurFRUxi3mi3t2bVbo8OjOnn8pBbm5w1o4jDqWl1xv9xNutltB4O2EQU0XVhcNjVeXzZlAKHZQjUbKuQLliXJfXM2nCh1UMY4CjTHGN558G9T9/RMXw3Awwoea2tUNz3lGptX531RJVdVATFc80qou7jXFC4d1S1FVkcZT9tilcm7OMA+m0MUTV0rqEIsQH0EuO8C6HzvnTYsc9N9WHGzB6BjNR8MeZVORwyE5YVRYwPqUHhF+cW9pT9i6w6A1teXVnfVo5nJnA4c2KJbDmw15RRKXO4NluWAnnfccZsBqgB2K/mcFpYWNDM3Z8V0GpRCECSIYqFoQDigORaWkQjqgpAVmFH7YuOPkwLPoQ8fPfKyXnvttGKAirW6FheXtLicV5HcTtwAIKAEg1ZoAZBcWVk2ZfnAYJ8dsCZNYX7a7hdjF8XpzEzOVFsjI3GlM3GLLwAEtmxuY/1nNdCfVTad0a0HDuod996rpYUFA6ex4SRm4cDBg0bucEH1M2fO6urVcctvdNwM/L3CZsAUooDBrl3n/Ny8kUXopxSmp2fmVW0A1YSUSvcZUJFIxAx0Xjc2osN336F160ZMTbe4MGf3KNuXNst8LJ3nZ2d04ew5weYnR7FUKJpSjKIjSlkIPTMzs5qampO8IR269U79yqc+bQUZMuG/9eijZqU3OztnxAEsYJtNWN4RpVJORr2Tyyi7n6VSxTLeAQEy6ZRZX7uW41hiRyGsNFvWtwCZOAxCtrFxaepZMlJRxjkFf+aQ9WPrdOiWgzbPjgwP6s47bjdAh/vx5OOP6cQrx+yAPT09ZdERIBfeLoAGoKvH4hZyOQdcAIxNplLm5DC3ULD4AoBa7ks4GlMikVY4FpMvELTxXug5hEBQ4uHMC02zRC4UK/IyNrFjbjiHd0DVaMQhCUCYAJBjHti4aZPNj5PjEwbqB0Lk3oYNfLbD/6oz18ZjCZuXrZhkVstY/vqNLY3anSgG5vG1B39H8dYjBwE0ezzq7+vTZz/7WSuw0f++9OUvGVnj3e9+t4ErEA7MASKPzTyklYgioYC6rbpKhZxyK0tq1mrqtNvG5GL8o5Q2m3AWLOb6HlkG14xatWWq63jMa/cNcKuQd+zB0ynUmShNWM+kkN+xcI9HpWTSr2xfSul0XLFkVPnCsggrSKZjRnQi6qNcLatSwy66pWg8oV279+rDH/2YJiZn9Pzzr+iJx19WoVBU/0BcXg/3zaMa9tKthlrdlqkeefBZGHvBQNhiLbKZPnM1OX36rJYWl4xghVMC2buBQNcslJm/KhVcG1pGSOH3gK992agiiZB84YAKrbIq7boaq22bi2KRuN37WqVh2eo+j8/myXp5VSG/o0CvFNtqNSwEWUMDcaUTITVwpyDLrwkRwadMKqHRkWEtM2fmVtREzQzu7gEQBxQMmRsELhDYwzexteQLi3+z1nccHPhZ2SJCpGQ8og3rM2bHz89pkz17dui+e+/Qxg3DWr9pROu2jsjXXlGtMK4r46+otbqkWKKtRLKjRMqvRDpqNtwXL01ranZVVybbuni1rXzVq6Y3oUh2gy5P5HXh6rL6t+9VsG9ADV9AOw7s147du8yeul2qqDAzp7jXq+LCrM6cOKaVmXE1C0vKhH3qiwTUHwkqFfJr0/CA7jx4QMXlFV25dFmvvHzSVK/kgK/kKypUiJXwqtnxq9HxqbnqUbneVqFUlz/ksfx4nBassNxzYOEeVko1A4fN8hNiIiSU1Y45Z9C2FFtQpNuXefE7qn+cEWx7dS3TWUZeGR4ZMftM9h1Li8umkifmADA0GqPfeeQj59yPApxFuWNgeiQipVNebds2pHvvu0Vbt67TunV9SmWIuIC4UpPfG1a93NXceFnZzJjCoZT+89e/oddePW3uOdu2bVcgENbRoyeM/EGkBn2Lvsf4HB4YVF8mqzA58cwhraaB5pViUVcuXVI0HFQa8DmVVb5QNRcPnBxgEcRTSZu3aafF3JK5j0BIwOUEt4x8IW+AOWAGYDdxJPMLc9q0cZN279mtO2+/XSPDQ/Y5vv3001pcWtbQ0Dq9du6KxifnlB0YMityiuNzC/O6Oj5u6iNzg/FIkUjIXhsCZzgUMseX8atXFI9E1ZfOGBExEgzZmjw1MaFCLqdELGZtT1xKXx9OC1AIWrrrtkO649ABbUChXitraXZK9Upewk3H71U0zLgK2jrkMUvykBLD61Rrd3Xm1BldvDKl8ekFiy4oQbbwQEJyCK4eIhxarGNebd62yUhXl66Oq9GiaCfVW/Qdn0XZADLTify4VdSds0AqASg9qPXrR20thATKHqWQgxDWVCwe0PDokLZu3aIrExAFl4yMWmvgvoP1/qo8fp9iEMQ6Tp/Ejt8hhOCe4MQWmIW/9Q2HWINDBY4XkA7oE+YyE0bR6LO+BQHMY2cI/pYR5LW9KPcCJw8ckHA04RzBHpR9JXtOi7SwkqBD2mQNoz8ZmN4j+BrYaWPSY3t7U4j5eH2iRRwCGvEBU+YM5Ci+bxQFugv+OC5IjirQdadxwXE7J/Ry0t3ivwuOumo418L9qaeeMgD9U5/6lFkRA4y5Zxa36O8q1yFlAyoBoLt5wC5wzHP5Wxdc45zDz94IQL8ecLsRD+puO3PNAEvuNdM3OEuxd3Zt6928eRdEvNHBs+/X3i6ICFD4wzLQf1YAdNrCBcbYk7oAOqCRq6Zkn85aAHHAVVL+LADo7vUxf3DPOStCCHcB9LUuErQTcw1EfHecOyR0Yo7+KoDuEmtuxLHNZ+NeMz8550hnfudx8uRJix5DgczY5z6jrGa+ZO7jTE5/4G8Bz++9914dPnzYaisuKejtMP6vB5O5LuY4F0Dnv11wmHZx1xqnRueIOfjCtvwDH/iAuZcwNtYSKW60e//9AHRXOc09dh0IXADdvW5XgW41s14uumtnzs8gVTEuAIsB0Plvtz9cPz5udACdPcLU1JQRCb761a9av6BtuEb3mt/IZWEtgM7zWCN3795tbUIUIXPHG92DN7OfvNH7vakKdHzeYLEagXPV1OQeYgFt7+1XSz795XfP6j997i906fKSfukXP6y/9fP3GoDOn7X54qkdKdVp6OprJ/VvvvCEvnW+ovf83L36Hz7zPnVbTX31Gy/q9/7j57X39rv0j//Br2p9xqNkpKur0xU99uSL+sPPf0UHD92qX/uNX9IXv/QtPf3tJ/Wxj75fn/zFh5WKeRWPSAEPO+SG/OwX20SNvl6nfTPvyc3XvtkCN1vgZgvcbIGbLfDmtsD1APpwpusWV4Mhiid+29gCfgJKBkOOWjEWc2y+AVE49AC+YKUJ4AJw61aSKHhRQEI1Yj+3Q0Sv9NTLq+T9KLShoCJvFzVyLBE3sNQsf3ntet0Kjyi8rVBltT1H0WxWir0DCsAMBTK+AO0puqIcpnhlh45elc1RgzgqascqGLvelqIoMX0+LS/XDEBPJgGIe3Cyhyxkj13/hg1jwrqbHMSVfEHNdluJFAA1oLIDJK4fG9P2rdsNBGGzeOzlVzQ5Ma18vqzRoVFrN8BV7MJpk8WFnCnV+byo41GoA0Rt3bxFgwNDunzxsnIwtwHp6ij9nawo94u2cO2gOJRxXVjyAiKhwAZc5F5SoAFg4nORH+r8HQcYivGvH/btqq3JHPBv7UaR9nOZs24xjQIAB163GOYysN3fu8QMbEGxjEa1CHhlv+/I+hDXT2GU+8gX9xZAndxK4y+aAg9A37EKdR5sJF/fmLGPdAB0AIKmKeLiCRSNYAUcbNtWZAXM4X5SgDUraxSSAUC6jIFOy4sF3Xpoj+6+84A2bVxvGd5XLl8yhRP531u3bjaVhBdQrVTQ0sqyWbXa5/cAuIWtT1EkpqCcSCTV3z+ggC9kalEIDTy3UqaY5ACyXN/RI0d16uSr14rQxQJAW8MYpmbdgMtBMGhqdu53oZC3cYorBGA5gPrMzJQVmgEAstmk6nUATZS/baUzMfsZihesyOlLFLhR2lGAHh0c0rbNm02BXsznre/u2rVLe/fuc8YVhIZSSePjE1paXjZAg77EF33asV32mAMDhzys5CFULC2vWP9FATgxMad2x6dAOKaBgREDjgf6+zQ9M6lkMqZ3vOM+7dm3WyOjw8otLVjWLn2OtscRYnz8qmanpzXbs8XlMwEa0ob0O8rhgN75QtkA9K3bd+s9Dz1sn/vKlat67rkXzNq+220b4F2ttVSudNSXpYjl9GPICBzYT5w4ZUUf5iibS7xeU5DRj1DEBkPYyoctFxg7b1OxU3DnflHcd3qo46JBET3os/uyZfNmveOB+xWNhS0S4LZbD9m4X+2u6rvPPacLZLRXK7p65Yqmpibk9wUU9AUVMvticolrmppc0moXVwwUz0mtdrzKF6vasnWzhoeHbPzg3lCu1AywZuw0mi3HMaRatf9m7mQMMnfXGi1VycqOhc2WvlSs2jycTCccolOr5fRT1O3BoFKZtI0dSEKmWPQ5998tGjpzi6NEDIcjpqIA7DXFYlfyh8MG7uWKRfubtcUEVoqxdeuMaW8uBrmcgey/8eu/bgdtDt/PPvuskQzIhONvKUiherPnAlpYPjmLXNvspskM7tgcQw55xyIdmAu4N9wjgEDmBFMv+vyqGfBMNIEDFDIf12uAfx0Dr5i3AJfAIVF+JiJSMuFVKhlQOps0V4BQJKDFpRU7sQ6OpOXH1rfd1sJy3voKLiKDwyM6cMshfehDP6+jL5/Qo48+pZOnrlj7cx9w8OBKShWyutta9XSc3GE+e6fTy/klKiSqeBSgNKKzZy/ZvEJERbXi5AQnYtwLZ43ChcNU4QCOlaat0RvW9ysSC6nt7SrfKKnabqjrRX0fUyQcNcAakpcB6IS6A6CVAdOJ4wBQx1WkY6D39q3rNTSQ0fLigpFu6lUUnrhwjGjvnt26eOWyLly5pA77CzJzV7Gk5pJYl4PyQ56Qo0CHdGeq9p7fiNfjV4vc8nrNxjpuIalkTKttCGEtSPjavWub7rrzkA4e3K3N29YpO5iQZzWnWnlK45Mn5PWV1DfAHqemYKitQNirQqmquYWizl3K6ez5il47X1euLOWqARWbMa1UpGLTp/4tO+RNZlRe7Wr3oYPavGObQv6AKkvLKkzPKsL1lPJamBpXdWVeqpU0nIooGwkoFfAq7pf641FtGB5Sbn5BUxNTmptdsH4Ui6c0NVvUSr6mtrBtD6jjDRqAXqq1lC9AcJF8QScKwLLpLRud+Yf1pOm4HJBfjb26RT3giuCQgpx9E6SPVZtrbD/GHNCLnaD/M3B4bravz8BzrEQBbi9euKhH/uzrWllakp+9UNQhlUGsAjj3+8iPxkrfo0Tcq/6+kHbtWq8H3nGHNmwYMDJIKOxRIAgJz6NSvqRyrq7KikfJ2JC6nZC+8Cdf1ukz5wyARbGKnfaRI68YaMwekkggbxeiSkibNmzU6PCQwv6g2Z3T7xJEQ9Sqmrh6xdxlcBNBtb6wkNfZc1cN9IzEYhoaGbbrJMpianbeXB3YUiTSEaUyMXMBYt9I+1C8Bvhkf2pOLumM9u7ZZXsq1O7PPfecWe8PDI5qpVBVub6qvsEhFQoVcxVIpGKq1so6e+6ctm7dZm4xuNUA5ObzJXO2wQWnWMxbPwoHQnYfcS8aG+nX8iLuQzzPb44mzUbd1P2REBNAQ7fs3a3bbtmvg/v2qJpf1sUzp7TaqChI9EkyoWgPRGYeabRWVa7WNLhxqynQXz11WhcuT+rq9Lzy5bqK1aaK1bZjTc4GsM086jUC1Z1336VGq62//O7zFifSaHeVLzVtLiI2iPUDgBmnE/bUbBwhihrBrz9jAHq96ijQiRFhvxcM+7V58wbdevutpuIfn5rW7PyCrUNtbojX7xBFfBBqnagC3DKYsflcrEsWEcH60Zu7gz4HQMeVIhIKKWguKbitsEZ5nfkIgL/pxFuEg6ibB3qERvoZRC9A8I6B51yrwydw1i3ebZUCpu09HfDc+W/ndLNWSca+4VpESBAFOvtCrFmbmqzVbjgAnTWe9ROlqEM0jth6a2MgFLqWxcs+C1XcWqDPVYZxVgAwgTACgM74+MxnPmNAEHvC6x/8nWvxvBZA52dr9xOA5+zLeA0XULpe6fjmHph/uq9OO6HGpr1R5LF/4XxmzlADA3adbpu7oNnbATz7fq3kAujuNUN+xa3LBRkhDqA4dfd8P93W/ut7NbePMma4z+xZAdDXkk4YS9x3snzZ73Lf3+6PtUQZ7jljm/Mk/X1tfcDOSj0AHVK6C6C7Y/z7Aeg3spX5WhDYzfTm8x4/ftzmQ2ycmd+43v3799vZlDkXooFb22G+RH0OiO7OtTeqqvj6vrq2XuSuB5D2AdCffvpp6wsu2Yq/ddX6rD/u/eY78/373/9+A9BRGbvOIzfy2HA//9rP6K5xAOiuAwHt4YpeXADd/VuXtAZQzM+oSbAmABbTFowR6i1ufW0tseDtAKAT7wKR5JFHHjFCjbufcAH0tdfjrnnuPGp133bbxg61Kdpkx44d1wQbVhXs1Ynf7H7y1gPo3l4GOlvUjoHo7I3ZIzc6HlVaXp05N6c/+Nyf6+ixi/rEL3xYf/OjDygdl4Hs567OqrHa0p7tGzXorencSy/pX3/xCb244NdDP3eP/umnH1KjXNXnv/a0/tV/+CMdvOs+/Y//5O9q73qP1Tpa8uj4yRn9L7/zr+UJRPTzf+Nj+ov//KhKhRX9o3/4m3rPOzZZXQBBQci3qnazZHUvbzdk+e03Hzdb4GYL3GyBmy1wswXe/i1wHYC+Y91gF+tyK/Bgz0nx2sW9Ae7Idw14LA/2dWBaBlY3G46VpxHhzBqU4iMggwN49oTipiZFyecAYk7uk5MT2LYCF0pFLNxR2aJ05veo0IvYaPb00QbD90BzA1StKIytu5Od24tS7X12FwB2BOzul+2vehisAxADFHBdHlWqgI0UTgHM+IxkJLbtd5GIX6lU3MAxQH1vIGDAFLaWfAbACYCwbCar/myfFdMAnZaXABDzpjiuVcjW5bkUmsNmvUkxkWtyLBMtHNzUYwN9/Uqn0qqWHRUsdvSutdP1ADod0gXRuR5sMFGg83kBuN1cJcBTLNZNPcl72r3lfpCn5NpI9dRovfvfI1Dbc2gT7p9b+OBzsMF3gXsrI3roJ6FrWYV8Ljb8FFRjEa45aKA9BWGs9h0bw5IVrVFoYzttua7YZvZyJNtmA28uwabIdB5OEdO9mc69h1RBVnFLHu+qFe25RsvSBbjDUSAIeYLsXNqADR9FYp+pzQH3Ad5QBd9/37269dBBTU2O69FvfkPDI8NKJuIGQKGch0hRqVWULxa0nFtRPBY3N4XJiQkDNAAON6zfaJ8PxwGPh8JuXCMjAOB+U0IBaDo5mUGdOH7S1KP0TQgg1UrDVLpcADnbdGDiDCBp0KZklDt2eBAFonYQqZK7XaPIzMHLY+A4hVssnQFws30OSMyYKxRy6uvLKplKGKGjicV1s63Bvn4r2OdzeTvEwgTn86JCpi0BZilg9/X3a3ZmVpcuXTa1NoVp2nlsbL0x6wELQiFcLJqmFj9//orOX5hQKBpTKtOngcERbdu6Rdu2btUrx1+2YOXDh+/WbXfdpu27tqtZKamYX9aiAXEFU2OjOiZHFVVkLrdic00mlTF1B0A+YBHesh0ot17swAe1acs2A8Kxdj9z5oqB58lk2F4DAL1alVKpsDKZqCkOb7vtdj388Hv12GOPC9s9xhxWvpa3DqBHXxJzAOM1oIE+Rx2PwwNFfRtTAYgdzD/0Y5wsnLxzXn/P7l16/wfeZ/2Ie7d7104neqHV0KunTmludtbG2YUL5w248hkpI2IAaaPW0PJSURfOz2LepUjUq2gsamOGg9R99z+gvfv2W1+7dPmKTr562iICAE6K5bJZpXP/AEPcIhfmEHwxthKpuCLRiFaW82bTPjw6rLmZORufKJ8pqDO2KX7yoLgDvdkUgj1V+/daymH9HjErcPoh4wML70g8rsbqqubmF6wvO0C7ozph/rjvvvss42xwYEAXL1604tsHPvhBa39yVelPHL6zmYzNRbQxxUmKdfx9PreiWqWsoB9AnCINLGjHBYU1ro2Sse2ME+YE7g1RD4CIzC4A6K3mqjKZsHwewHOsop2ZpmeG4gh4AdB9UjRC9rNfqWTQbP0hnJH1vbhSNMBwdH3GAHSIC9OzeYuZiMX92rR1q/YfuEX33f+gvvnNx/SVr/656vVVy7KvN1gTWNc8arZ8alHYpOaHAAAgAElEQVQ8oKHBz4nwkCwCgLxv5g+/Dyt1ny5cmFQ+VzQwuVF35stUCgUvYEWrp9B0HF/Ikmbt2bJlvUKRoKrNmoqNiuqdlvyhgKMID4RUzBeN8AOADsANqtSo1NVtQ6bzGrGIyRS17MH9+7R+dFTj41dM+d+olDUyMqwdO7brzjvv0JGXj+rIK8cUiEXV7ADqVQ2kZc4DFIbMw7UZSc/vN5UxwHCn3dXSUsms+SMhJ3ub9i+Xsfj2KBrzaaCfiI0RbduyRfc/cId27FivRByQq6RGY0kLSxcVjbU1ui6uZnPJ8tDlWQWVVq3p0Wtnp/TKySW99EpOxZpXC3np0rTU9MXkT2QUH16nTjiqQqOtfbffonWbNqiwsqLC7IJKswsKtFvyNOtqV8tareYVXG1o/UBKaQiIWlUY0ovaCnQ7KuUKKuYKRorx+0OKRJO6eLWgxZUa2KE8gSBME63Kp1qzbfbjBueRABCE0ER29qqCYZ/1xVplVZEoDhSArU0HaPSRFd8DzXtkEbcjO7b5/J+TKQ0IiQKb+eTgwQPm7vALv/Axc/k4+tIR/R//57/QzNSkucjQBQDvIZXwnb7W3y/19fkMPB8dzWjHzvW67fZ9GhvrV19fVD4/ZIWAApGoxs9f0MpcTt5WUpFAWrVqR1/8wiM6f/6yAbHvfPABja4b0auvntbi4oqKxapWlsrWN7KpiLZu2azR4RERlIKzBCrukcEBA27nZqdtDYewh2359PSiXnvtovyBkNLZPm3ZtkW1Rs1cei5emTPb9VZHyvQHtGnLsO45fNgGOgQ15kjIPLffcZumJyeVW8kpm007c0S1qkuXLppTTKPVVTI7pP7hMY1t2KwjR4/rS198RLfevl+ZTELTc7P64Ac/aPPac9/9jp599rt65pnnbf6H0MlesNNq2fiqliE9hDQ8GDMVNQ5BODkQIUM0RSblWLh323Vt27Re+3fv1OF77lBxeV6vvXxE6jSVjIQ0NjxkluYA8+lMxlyZJmfntGHLdiuAnTl/WVcnZzU1v6xCpaGFXEXT83klE5BmgthImXIaQsF73/d+VWsNffkrXzMb9Vqzo4WVipFOI9GgipW6GpA2uhBz/AqFg7YWmwIcgib7NyPMYv3vgMjEN23fsV0Pvut+zS4saHxiUmfOnre1iriVYDhqrwfR4Vp8D2QnVO/EHdSbNp8zv4dCfouJgAjFXB4JEmUQsHnEca8g9sKrdhPCUMtIhsRQsL/ev3efZufmzCVqJQ/471E6hnqQqCA3LsjCKAxMB0C/ZuVu9BGXhuWxfZVbCHcAdMfJxc43RCAQFdRuaaJ64wHoAHuQ0FBKujbLrMsOiXKvAdc8WOe5B2uJtPzcPZcBoF+4cMEs3L/zne/o05/+tO666y4n+uq6x1rVO+DaWkvzteCZC6zxGq69swtUvV2ApbVt5Ozfa0ZmBVDg2mnztUp7l5T6VgECb2ZRYy2A/oMU6D9rALo7JjgDTU9Pm4U7qku3L7CfZU/NmQ6baohZ9O+3++N6AJ1r5gzmOkQ5LlPea5EO7OEhUbj9n3PFD1Kg38gA+loQ1Y3D4PpOnDhhZ5c///M/tzMx9xx7cuYAzrWcXQDWmV9x7OALAN0lVbiq/Ru9b6wFFukHEAM4mwGg40jCHO/Wu7gWF0C3mmNPgc53ItQefvhhc+9DZezOhzfq9btj/XqlPGOcuR4A/fnnn9fjjz9uJBo389qthbrXbmTXXuwh31mD6SsugE67XBMsXOfQ8HYA0InEox3+7M/+zM7wrgvHWtv660lj1wPozJM7d+60NuE77fNWr5NvBYDeateNtN87EcvjhJ8beN7xtrWqtgkY6m2ptupXsSx9/gvf0lcfeUaHDt2lT/3iQ9q9I63ZpbI+9yff0nJhTp/8+Ad1aMOIclfP6F/+0aN66kpdH3n/A/onn36nqoW6vvaNF/Tv/uhL2nnwdn327/yydgxTq11VJhvSpfEl/c7//sd69cwlbdq6Q1euXtX+fbv025/9Ne3e5pfHNshSNNhSp1W2M6VWWc8Qi9183GyBmy1wswVutsDNFni7t8B1APreTeu6qJOwH27Uq6awtmxYUxyTqUxxDEAI5TkgKkVpx0YWu3aKqDxckJWiurPoOwCAWYV6HDDDUYXjmts1RZ6Tt+tz8sxjKH6w/A1aWarebKhSqandadtnoygFWG1241g9mY0478xndOzaAY/4IYAe1qa49jqfy/myDYht3B3wmIIflt8GqmLpiCrbinIhK9yVijUlUyiTkmbBzEYNJQw4bqXesEIsBTkKnYlE3FSmaOhcljkFcvJjy6Wa2i0AG6ycsRD3OVmvvYxSCncoXmhTKuLYdkZRanIvemo8d2PtbpTd93A37W4xCQDXUds7duvcB97H3aSu3fw5NvdOxqRL3nS/OwSD1zu7A6A7xUh+/rq1owOi8TsKwi7QxntTEEjEySPPKhGPKRoJmcIJNRD23hNTs6bUtBzbcMjUlABtzv30qN5sOfbuPQU6aqBeb/seBboRKIxQQWdsGTAC8cGuAYKDkQU8CvcUe1wvwIPlFscBKbHx9NvXjm3bDNjF9hgF+sLCrN7zoQ/aRv2lZ5+x+5zty+ry+BUtLC+pXK0YC5Y2xoaW9hkeHtE73/kuxeMJXTh/SRMTU1peXjE7XVThqOu5LtS7ZEUDss9Mz1qfpu8CrtMOdAfybxlOALPxRMyK0twWFN6MH4gttDt/WyzWrXAbDHoUT4Stn+XyNSOAZDIRNVuObbXX19GOnds1MjysyYlJA0pQ6e7Yvl3JRNION4uLOcv8pmNghR8Mep2oBsgI5mrQtMJ8Pu9s9MMAiUnHhhLVEBbQtAWF2ZmZeS2vFBQIxhQMx816HfbwLbcc1MmTx1Us5jRMHvrBfdq7d5f6MinNz83o2LGX1WrWzUZ6aXnJgE/GDUpoYhAopgNiAPIyDug/0WhSsSRZ2l0tLOXsAM/BHVtWSBnWl4xA4eQzAUcGggENDqS1Y8c2A2+feea7mpicUn82aWOJg57LmOaaEsmMKdABNyAuVGvV3tiOmD0v47ZarWslV5bXs6p4xKexsXXatHmjdmzfZjb7RGXs2bVDqVTSZqWTJ05oYmLclO6XL1+y4iqqS1SA2VTGyDbYt1+6NMeINQCdK+gbGNT2HTv0jne8UwcO3mJKy8tXrurEiVe1nMtrcRkiwpIKEGgA0bEQJ6MdYAaXEMYbY9oAgq7Zl0djMQ0M9WtxfsmU9Zm+rM3RzEErS8vWdljrg+gyZ1Ek4OFav9JHaGvGP/MB1wAAjLIvGImIUVosVxwFoR/QJWyAPDbjH/vYx3T3PXcrk0rq6MvH7Atnj1wur2OvHLMCRCGfN2IR7+OsH4CHQYUCQc1OT2plcU4YxUM6CYZDpsiG/IAlc7PeMAUp4DakLsY+JAfGFZnBEJ8AIfsyCQN+UNrbfA2pqkeSsPxoYi4srkTKpDzKpP1KJgEL4RXg3BI0C+J0Ni6vz2PrGDb6C8sVLS5VtW//Rh26da/uuvuwnnzyGT36rScUDMVUq69av2ENwsFicHhUxXJJ80uLtiaSnU42NO4NBl731r92c1UT4wvmwsB8CnMcV4hQiGJl1xwpYhGv4vGQ9T2H3OTX0GC/PH6vKrWq5vNLqjRrCkXJkGaudhT+KICbtbaB2ijE26hOmwBjMlUwBAVs3vft2aGx0UEtLs6r226ZjTSkkT17+Nqjbz/7bX37madVbtRVazWNzAFhzIokzHMQVNrOWsVUToY7+wnWbp/HUY7S5tiEg2jlC7RDSNlsQOGQV+0WgHJMv/Kph3Tv/ftM/V8qTCu3fEWF4pQSSewhU+qKeBBcQrxqd/3KFVt68cgZnXh1SafP16VgSpVWWOOzq2r4EvLEsmoFwmr5g2r7A9p1aL+G1g1rfmZGc1cmtHRlQoH2qsJeKR70qV0pyNesajgdUyLgUcTTNvV5POCVp9XU9PiiZqeXTb1tzi7+gK5Ot7RShPgltbpeNVZ98vjJQfea2rdab9o+CGJYowFojp06FitStdpR3Bwk/LbfYCODNbVjqc0myFmfIYxAUHT3Q+zzLGO+R5CDWLF79069593v1i/90i8aIeyF51/Q5z73OeVWlm2sYKsPeZL9DNuHYEAifSedJsYmrG3b1mn9+gENDia1Y8cGrd8wqGazbGtOIOjTxXOXNXF5VouTVfkUlTpBXbp4VVPTy1pYqGj7jvVKpaOmzs/lIZqxv2qbm0zQ5zPi1brhUQNmG9Wa5bJv2rBBIb9fS4vzatSID2iai0Q+X9HSEnEqTqzFlu0bVGvUtbiS09R0XoVSU/WWlMp6te/gVn3qU7/sgJyTEzZXULC84/bbVOy5XHz3u88b0cYy0osFLS3h/LKokQ1btHPPQd1z33069eoZ/cmffNHW7FQ6qY2bNuve++7TgVsOKJfP68knn9J//I9/oGKxafvV4aGkquW6citlA3aZWXB62DDWp2Q8qOWlJRtb9PuR4bDiUY88naYyiajWDQ/o0IG9ZuE+feWifN1VpeMRbRobNfiXLe/Q4LCBwfliWam+QVOgX52Y1kqxqkK1qZVSTRMzSzp3cVqJRNS+osyngYARdN6Ni0ulqi//6deMMFprrprjCQRGXHEAvSHnMA/iUhWLQaoMOJEeTYdYx/4LEh+bLtwlqvW2sv0Z7di12fp2qVLRxYuXrwHooXBUzbaUy1dt7mTvA7mWtYJ5C8CB1zHyTNixa2dfabESzPns69W1NQ7CJvsXyCRWtMfRqN1RX6ZPt992u+1/Thw/pYXFkp1LErGwuTTVm+2eytw5X/DXEDzsy/abjouJ+c1YHBIZ8g44ZBEKkMps38kaA4HMyTYdL994ADqgN0X+Y8eOGUGOdmNNB8R573vfa3s61naXvMtei+taayfrKg4pkuMSg+IOC3eUc9isXg988XzaA5AFIIn9FWsNqkxXvbk2A53PAKDggg6u5e3b5Ti+NhuavsE1E5XE3pT2hrDKfMPe+e2guPxR2v0a4Z2IL1wolpeNYMH4dYnYACJEX/2sAujc27UAuqseXQugQzoGRP5ZA9CZSwDQUVkDoDPe3TncBdqZQ+gDawF0t2+sBSTXAvNvNWD2o/T1tc+h37tZ328EoDOXYclN+3DOYzwwPvibO++88xqA7vaJtyOAbiKYSuV7AHTmeNrGvb9rAfTXyWdt6wusOwDo1Ak4C93IZCm3Fnf9GmfRhtWqkfFZD10AnXXMzbdfu6ayxrqvxc/NESqb1Sc+8QlbR1kj3BiTtSQzq2v2xEU3ajtxPcz9EOsgkjAf8DNEPswL7nhxx7ZTZ0SI5Vj7u4Q75gr6BAA6BD8cPN7q+eCtAdAbPQDdmM4GoKM+p7bZ8ayq3W2acKLeIfIrpI4nqG88+pK+8MWnVa609K537NWB/Zt16vy8XnzlnBaWVvTA3Yf027/8XuXHz+h3/+Av9PJSUD//oQf0j37psOrFVT3z/Gn9+z/+shRO6eF33aNbt2S1eX2/Rsf6lS/V9MWvvKxHvv64yvWW1Vw+8qH36m99/G6hLYv5pXazq2iwCe3b6nTtFmzf4I87fd58/s0WuNkCN1vgZgvcbIEbsAWuA9D3bBrrUuQiG7NeZxOPMg3wgfxpn6kjnbxgFDMO+MzDVZhTf3UBdIDka2rqayC6a8PasWKYbYYMQF81G3T+TSE/HHEsf61IYtaN2Da2LTcQUB8FHyAlIDpqKV4LIAMlqgOEuQC618ArAHTAfXJ9HeDX2YTxuhSQAwGAU38PmHeKuw4M7+RIA86gfhoYzGpoqM8K0lSMef96q6lKrWbWqijS2fw5edlYYHp7inHydQGvu6aoNsViwG+KI8AwrFYdhNoBiynacX2O3bljdY6ChnvjQv+OG75Ttltrse5YrzuEAttM9jbTRnxw4k7tbfidgT+9DHPHvp3DHgmPVne/loRub9XLcXYL7M7fOkwE+13vO9cHEICldSwec8AXyAIxsndhlw8YIB0mp9XnM2tWDo4UcgHQsXfnQBEKR+yz0D9QPQOwmOV07xoslt3pbaY2dlF/x4HAUaB7PHyx0eTaHatlSBGOEtinZguApmOMyWjEq2QCa/mAtTlK1FQy6+Rq+ymNti0j+f0//1Ft3rZVsxOTKuZzKuRXdP7SFS1gw95oWfEDRdnU1LgBQX19g/roRz+orVu22r1+7LGndOTIMXsOastatWHXiTKpv7/PVOAOCIxVuAOgt1e7jvqqd+/o7yirKE4zRkqoQhsN68vkm6McAywHVAfUAPAGVK/VO4pEfEokHNtm7jf/vuXQfu3csc2AyOnJGV25eFl33HG75foCjpNBe/z4a469td8hz2DNzb1A6W55TPIawGERBBmnuAk4HoslTXHN552bW7Tr4YH1uc8XMiB10+ZNOnDwgC5fvKCVlSV5fV2zdQXAQf2fz6/ohRe+q7m5WeWWl1VvkJ9LxmlY6UzaAPR2s2WW1a5CPBpLKJPp19iGrcrly/rL77xgwKuTtRU2y3JIMXQfSAexaFCVGoe3jqnJt2/fon379uvy1SkDUkdH+o2UgYPE6TNnrcBLG4ytH7WDX26lYIVQ3DK4VsgVfZmM3Rdy3+fmV5ALKhH1afPWzZaBPjQ4YM8j/z2TThooxaxz+rXzRqRgDi4UllUqFWwuYSzFwhEDb0vlmqanlg38jUQDBmhs2rxF7373e0x9vmHTJkWiMV2+fFWvnDhpFvoQN5ZXcvZcVA7VesNs4ku4W5BTDbDAYaencgYsQH2cyqQUCUWMCJHOZqwYwvU7kQgtA/r5U7LRKQQ5arugFdo5YKJwZkwbgB6N2dyGIt7jdxYRlIbMOQAaEbP8zWhocNCKBXfedaeN1ZeOHNULLx4xwgROA8dPnDAyBV84A5iDh2S209wPnrc4P6v88oK6q07WN0C2WVS7RS0KOF6v5REzlgDOIZ1gOYYC07K363UD8AHnUA4xbzNXNvj8gCIGuAN1+c36ty8TUDodtP7U6rBe1TS2YdTs3ButupqoL7GQ16oWlyqanC5p585h7T+4U3fffVjHT7ymI0dfUTAUNSIV2c2o/gDQ+wb6rwHouQIxHGXrw4MD/QZwoZaHqMW8sjBfsFgVPhtzqJGHjCQFeOU3ZwoHQE8qHndcF6KoC71So9XUpYlx5UoFReOQXPx2aGdeYr5qN1YtPz4IQwDXAdbXVkfpRNQyhLFY37p5TIMDWZWKOXtuXyatgwf2asvmTVboePzJx/XUM99WrdVQnZiWJsAbylDmfAgKHXtNxrXDvsei2XGICfo7atQheHSVRFnO+lzqamgwpIE+v0KhrpoN3G/C+tVfe58O37dXmYGYZibPaW7mvIHm6UxQo6NJydtQINg10l6j6dXiSlXPv3RGp88u68rEqvzRATU9Cc3nuqp7Emr541qq1GTm8dGoNu7YolRfWotzc8pNz6s0u6gAxaCAX32JqGqFZTWLOcX9XoU9HfvaOjagoVRMQY907vSULp6fUTwGOOis/xNzHRWrUiTmVbXZVbnWkTcoBUJ+haJhlUqsGS1Fox6BzdVqWGUDKDqAOlE07NewEGdupm+TqW2Z56beBTzHQQbynrOEOqRE2rlrcwoA6P59u/XQQ+/S3/rEJ3T06BE98/Sz+tajj6tSKdv4KqPabrZ7DjYOgB6PA6L7lE4FDTQfGc0oGvVq395t2rxlnSqVnErlnMqlvOVgL8wWNXFhSZUC1v8QPFoqFOuany8r2xczVTHzZ7EEAZHscOy5vWbLvXP7do2NjoJmqsR4yOc1Njxsv8vnli0XnT0T7kiVSsNeF3CUHPANm4dVqdeMzLWSZy5cVWtVisSlA7fs1D/47N9VpVLSmTNnbJwD6uzetcPGwsz0jL721a/ZnmxwaEBVAweWNTk9p3TfqLbvPqiP/sLPGyj2hS9+QSu5vBKptO648w4dvv9+7d23zxyVsLf+gz/4T1pertoYgixQ65EsIfCwf2jUOxodTiseDZiVO9bu7SZgeFCZFE46Xfk9HcVDQW0cW6eAZ1XNSl7eTlvpeFSb1o/0iJdkRvZZHjyfBfv1pXxZFy6Pq77qUccbUqXe0uTcss6cHzdnCpx2sumUjTsIoXcdvtfiQL756GMqV+tmB8+4tXQmeW0trzeITurafQuHiYCCyOJYbuL2w77HIY060SbsbXC9SGaiGhodtsiQq1fHjVTVsBiaiDlxLK1U5A96jRjC2YA1nz0N83+73TRCCM5GkE1Zz9lfRmwvR6wIqvDWtcieOnb9HcgYPtWqLaUSad16ywHb+7x66ozFLDHnQOZiD8a+03E5girl7YHnHXMDsWx0G0K2qbYvIii4DkD0lu3vm3bWYExyX4lOoGA8UbrxMtCPHDli1uvYy7J2A2K/8sorVrTHSheAEzWkC5q7dqqunSxzOHMTYAGEyRdffNHA+F/5lV+xqBXXivh6IMgFmtiXAK4CsKDI5t+8F6RV1g32Bry/q0x1Afa3E7DkqizZI/HftDFuOgCMXC825gDork3vjQqE/DgVDRcAob+wf+T+AqL8IAv3txoM+XGu58d5rgtocW+xcGcfCflzrTUxezwAMhToP4sAOn2ca0aBztnh+wHojG2IIw7xOnYNYH27AegusEY/cR1JGMc4ewAcYuHOOOAaUc8yb9I+zJsQltYC6DjWMO+5rhsuSHojj4+1wCJzNOOcfu8q0JnbebBuMCdcD6DTVrQB+673vOc9FucDWOo6lP044++tfK7rsuEC6O49og9wv10A/YknnrD5nnOxC4TznLVxBk5tlfhLHDF91gcAiyETAKC78R7Xg7g3OoDOdZ47d87GAf2BusmPAqC7lv8ugM453wXQyULHmcZt77UOEG/m/X9LAHQTsnE2cwB0R/r1OoAuX1et7qoRYrveqLqegM6cn9fRVyb0zDNHdeb0q2p3Gmp0PcoOjengLbfpvQ/eqncfGtXsubP6l3/4qF6a7ejD77tfv/WxO7Rak05fnNC//8NHdOTUOWWjHh3eu06f+bVf1roNGyTfqr770qT+3f/7J7p0dUqjY2P6Z//07+v2Q0k1a8STSY1aW2F/Q2E/trTsk6mjB16vz7t1+uu+X7OFfTNv2s3XvtkCb3oLuHjO9d9ff2MHY3J6/A/6/qZ/1L+2N3CFaz/8+1+dF9YoOl0r6R/pOty/cwWYP9If/RSe9PoddjHKH37nf1DP+Cl8pJsv8V/YAn/Fwn2kC9DKRqXRrBmYYNnQoYAVXAFK6vW2FbQAz9eque2TrOnTDoBOUZecnh6wbdbaFDVb14BbU0SjNDPFtaOOwvrWNpaBoOV8UojizVACkRsL+ALQZXuKnqKcWr4Beb3PYNaL2N42e/nr5IBGsFCk8OZszgGNLKoYEC0IS85RPGPlzofhs8XjkZ6it6rR0SGNjAz1iAGAkl7lS04GeiQaV6FUMntPXhtwD/v1ldyKCrmiamWYegCKYQM0UPBxaAYwLZfKPeU2AIH/GgMTy+MAPqmmBq1Z0W/tBpHCpJv/7iivTdjjqMgMxALkdO6nCzxzm2hj58tRybibfbvvjabdSlPr9yTotl0zAN1pXAPPTfnvZKG7DFGK8BTUTb0PYBCOOMp3MpwiEQN5hocGHPt2r2PrTFEBZfDc/LzZb1txlPvuQ0HnqLMdm34nX9K16L8GoFvREsvnHpjfY6rSz3xYHHucPmdZsORzmrPA6wA6Ck6mqWjYq2Tcr1g03APSyPomO7ir0ZGoAj5IJTVTZqMu+/inPqXHv/F1/eHv/77ml0sqlFuqNR1wIhzmsONXpbKqRt2r9z38gN79nnfone98p373d39Pf/SHX7Q+huq3Vl1Vq43TQcAyuAE6KNgCyTXqWPY2HOCc+0YfB//rESD4G0DJSqVqdv305WgUi+2AcnkHjILoYnbTls/pgBzBECQN+oVDgjl0aLfuuvMW3X7bbTr+ykn9f//p8/q5dz2g/fv3qq+vX088/rSefOppy413wJa2IuGIOh2vcis1IyKAzQCiAsqNjCTssGhK76bXlPG0SblMERsmdULRWFI+PzbgFfX192njxvUq5HMql4uqN6oWO7Blyyb9zY9/XJFIUGfOvqYnH39MZ06ftjHA+IqRb5tI2P1r1GtaWcmrXKrYOAmFY8pk+3XbHYe1kivpT7/yZypX6kZsGRzM2ByyuFiwdsXyeLA/aWBlsVgxwsGhWw7o4YcfskMZhS2IFKgnTp48pW988wnLtuWNt2/bqL5s2kAeVN3VWs3upWW/plNWgAfUn19YMrv2aMSv9evH7Gvj+jGzuYWoNH7ligHB7dWWrl5ZMhUi/Rf78GwWAkLQivpkSaPyBRQCIMNqHXJKrlA0YAalF+PSbL49Pl24eEnHT5w063ZTVLfIt3XGF/njfGbUkHxG2oRCfyAUtC+vHwUfDPmwHnzwQe3cucs6IAV21GVYulbKFb340oumdq3VuFbHAYC/cyIdHACdQgnFDwB5F0AHgPAHQ0qm09Y/WTP4byzbKSCjPNixc6fl5p4+c0Znzp41S+Dp6Sm9dPSo2ScDTjDluWB6jPxIiFdWuELp11R3tWkqTAAb1IoG93ixHE8om04r25dxxjzF7GLBntfXlzGrXwB05oSyOWWMG/gDGI0jBU4X/Jv5jBz7gb60+vvT5lTCmMsXV5QvrOjgLftM4Xz6LE4AK6o16/YcJ56kZurUrdu36f4HHlSxVNXM7IIpOVc7zLGQeUI2/3EPUa83V9uanpnR7OycOTr0ZfsUi8TMpYX5EgC9UsQmmfFPNrlDNuPBmpJKJIx0BtErFo0aAJ/Jpq2taBd/MKBjJ09qZn5ecZ5rWcMd+6xmC47COhi2ryD506YSb2sdRf+BARsPfMWizO8VU58DoO/cuc3em37+1Lef1EtHjyieTqnd7ahYKqlQLKhcqpqVN/MupDcgK2PZImYAACAASURBVHgl2OPHozhpoDrFiaJjgCqKVuaeZktm055OSdmsNDKS1sYNo3rooQe0dds6dTplnT17TFNTFzQwnFB/f1TZbETytCxnPpPNqlrHqaKiE69e0aUrRc3MddTxZdTypFVpRVRZDanQ8urq3LyKWELHokr0pRSMhlQrl+RvdhVp+xTorCoW8Ckbj2h5dkpLM9NqFsryQK7zeHXH/g3asWlIA6mUjh29qJPHL2lgkD2Pz6yhpxdaKte6iiWDKlVXlSu1jPfgDfjkD/pVLqH6XlUCx3wjMHiUSLBfwnKa9dxZW5aWIF856lz2AvRJt0AHqcxcZwAALXrBidphGWWNSKcjuvfwIT300IP6yIc/pK9+5asWL/DqqQtW4OVPy0WHlBeLOmsMmG82zbrOeubTls1DGhlNK50Oa//+Hdq8eUyF4pIuXDinE8df0caxTQr545q9WtCVC8uanoKw4ey9UI2HI1F5vD4jiLGW1qrOHjMWwc4ypr27d9kc2m2tam5mRhPjVxXFtYhxVS4qm86oP5M1N5JiuabZuWVNTC6bzfjwaEbFclXLuZLZiHPdvqCVpcyR5W//nV/X/MKcjp84fm0NgOQ0NrrO5pYXX3zeQCDmn+nJKQPQi5Wa8uWuUn3r9Jnf+lXNL8zoa488Yut5MpXW9t079b4PfkiH7rhTx44cMSXSd777vJGycKQA5KdBIR9m01kDiVsNpwCFkpl5sFrBHapjxJG+jF8jg9i+N9VpovbwKRULqD8VVLdVVzwcMhcIxiZROax923fs1F333KtLVyf02tmLevHYSXV9IcVSffIFwlopVnRlakY+f1DxaNxIXjjVsJfYum277TNeOXnSCFzs2X3BoBGvHFKrQxCFEOiSYZz9UNCihPgc/BzynpdM8oDXnDq8AY+anZZ27dmlVDqtyakpLa3kVCyRjxxUvYETR1X+IGcDXErYI5Jn7rN5GCIDJwzmGyJ4IL3GoxC+IgaoW/a5H+cRx1lrcWHRIpHYay0v1uXzBrVz+5iWF/OaHJ/v7XPZcEJEdVyuLOe8FwuzSiSLkcy6Bp4DqjPmXNW5lQPYV/sD5kwD2QoyI+MNQL/D/zodTTGu1yjGAI4hXUCsIDIH1TdAEnu8t+qBjTD7ccY4cwWK2a985SvmxkP8ABnNAHxrVeeuoprzlGu/jqqMvz116pQBpb/5m79phX+K3q7y9PriM23C2Ym/5XUAlABeOAsCKgOis99z1ecuWPF2U6AzBlxbXhdcYk/F9boAOgAJe8+1MVhvVR94M97njQB0SANrFejXZ6DfyADhj9NGawH06xXovA59wQXQXQW6G5Xw47zPjfbctUpxzgWQcohhcgF014J6rSMD49tVoLtzxfUK2xtdgb4WRDUXkh4wyucGQMW6+tFHHzWCEGvYunXr7NYx5wKgG5m51bLICzLQ77//fgNP6ROua8H1bXKj3fu1n4frvx5AZ47n8YMAdOZJAHRihADQIRrQBjcyWcp1h3wjAJ02cO//k08+eQ1Ad1X1bwSgu+4sXDPzI6Ry1lH6zFoAfe1c+XYA0FnvnnvuOSOSAKDTbq4Cnfu+VsHv1hevB9Ahn2zfvt1IBbia0Vd+NgH0tthz2n70GlhE/rmTgc6+stZsqOMLKBCIQIFWrSnVGtJfPndMLx09rmq9olprVTt27jFni63r0xqNSRPnx/XVJ76j80tNHb77kD70zoMK+6V8paanXzinF14+ruLSvDakY/p7f/vTSmZjZhB3eXJJ/+v/9oc6f/GKduzapn/+O59Vf1qqV6VsTGrVWwqorojfiQ7z+KLq4FnX9arrAXhgP/3mf3eKpY7A6/XHD4Ms3+j3bzXgdiPP6P+1fzaTC/4I0Pcb9aPXhYkcLXvd88f6/r19+e15Lxzvanf8d37seeF7R3QvwrfnVvxXW4QzfI90dG0mcMlIP3n7fe81/HhzWcc+z9r+4UZ0uN9/WP/ic9+ck37yu/fT+MvrAPRto6NdwBxAajbwqM8BQik+cauwLAe4xq4dXJeio6s6d283/ZP/NoDVgwWlk3XOzXasklF9O1Y8pvHu9OwQLVDQeU1H5QqY7DNbRwpTLuhtwLdZvTrKawB0w1B7n+X1vHXej4KxUxjmAYAOaOCyW63I51TADEikkMznAtx01djhiMOaIyc5lYopmYzZ9QO028al1bCNAAAx6rxquWqFJyyDUfZh0V1HZdzsWEEPtWmlVDUQJhIJm/02IBsgBfbRZu1NLq8pBh31DgVMLIR50J7uwz14Ov/uDWeU1iZJdz6fM3EAGjvX7VggAahjXe1sx3geRS0rXDewE3Xa4fXNqJMrvrbg5SjY3XvrPN/Z7PfsMc06nswbVHKOPT95ygAp2GiSYYv1jxWQSiUD8lDrkvOMjS3tAeBnhVkDf5yb7N737wHQvTgGvA6gOxnoKPj5jFw9dqGO6sfIEtiQByAqEAfQdgD0SECphJPXCWCG+gryBfdmtV020gfPo0i7cdMG3fPAO3T29Gt68YUXVCWbtt5Sueq0Hf1sYCCpfJ6CYkMHD2zR3XffqgcffKc+//kv69FHnzBrdfo+wAVftCV/B4mDMcb9swx4snGx+wUpckILei4CqLyCVlw1ZwaUTii2gj7r4+VK05wX6ArJFMCl39wbXMtd3steV11ls0lt2bpR73v4YV08f0lf/MKXTYG+b+9eyzF/9tnn9PTTz9q4bDRWVSo1rf0sIqHmFIb5whqacZtKB1WrNo1swwcGAEcZny9QlO0qEg45JImeioxxAOBMUd3stIN+cxAAgP6bH/+YWZ6jOv/SF7+go0deMgCZwxYAulk8Q4zweAwQr5QAsD1m8xqJJXTHnYdVa7T15FPPKJcvGRCYTEWN6FEq1aw9AbzTSRS/LVPRMWzI173t9tuUNkcBjwEkAHxkwk9OzZhqm8ZFvcw1Q8SwKAojHTn9KxwOGfmG5zEuaGvmGVS66XRKw0ODRgQgN/21V8+qWi2bMriQr5l9Otq2ZAJ1MFayjnovEnTyR2nbUgkVashIC4Cbh249pE//xm/o6viEJiYnVanWNTU9rStXJ+y6GJ+A54CiWLMDztK/UUNCwuA5zB01iv7tlo1fI6Z0pXvvu9fAbMB02ONkklNUp+CLQs2u3yIJQLkcu1oK3Tzoc/RvQHvsgC0DvdWy/g0AA2hC2zHXUTyDsJBOp3XwllsMQAAop/iAup+2RIEOoM7PAfwpqqA+XVpedt6z61j2org27hUHNQB0I9e4KlyfUom4WZ9zLyxzbpVCT8kWtXQqYfMuoDr3EmB9ZnrKnACYXyBzWbyJ12ugMHbHWGejNAfkYUzmCzmVKwXddc/t5qpy+swpVWplm+e3bt+iRrNuBcUgZKvBQe3atcfAGIgN8XhKfX0DGhxeZwBMPl/UxPSUAfC5fE4LS0taWFgyS/6R4REl4kkVCiXLKAdIr1Wapn40RxlTcHus3/Vn+zQ8NNQjsjm23biCYAPPvSQ+g7Z//qUjmpiaMtcBxgxZw8zPpghvr5oqFfCc/ruKO0y9IZ9C5i4yMpxySFI+5v6GAd/9fRlt3rTBgDSy6c+cPaNLVy+ro4ApMtud5rWcEEfN70TDENsAkY/rYA0zxb+vrXQ6q/6+QYsDYYxCwpmfm9DKyoy8nqp27tyiW289oHx+Xp3VquIJn65cHdfyyoJ27x5U/0DU5sR2uy5fwKtEiqgHn4rljiam8pqaqWl6rqmlQlfFWlBtX0pNDyC6T7O5FRWbDbWwVfcSgwG4HVCw7VWQiOp6Q0F1lIwE1Sjl1SgV5G01FfJ0FQsGtG/7mDatG1Q2mdCxoxf06qlLGhmJGImPuWpipqVitaNE2qd6u6Nqoyt/KGSHLNuDNR0bFhTotBM56MyZzDe0B/sdxhzzG+toKOLYaBN7wT1kfeHv3LWkV5sxd5ZIFGeCoLKZuHbu2Ki77jikn3vXg/ra1x7R099+VjMzOSPvuFt3nHuSibD1UV4/EkaB7lc6HdLQYMrWwYGBhIHn68YGDVg/fuK0vv71Z3Tbwe0aGRxUreDR6VMTOvPquOoN8tdDGhqKK53O2B7u6sSUGnXWb5+KRRpYioUDOrB/l3Zs26xUPK5iPq/52Rk2fGrW6zZehwcGNNg3YLnnKytFjU/NqV4nLz6s0bFhTU5P69LlceWLKIw7CkVlZLZ168f0sY99QMu5RV24eNEcUvqyWSPm9GUzikdZP5oql4paWV7WpYuXdXV8UpMzCypU2vIFYzpwaK/KlYrOXbioWqOrweEhHb7/dr3rPe/Rpi1b9cd//Md64YWjunR5Rq02IGtL5YrjRASAPtCfNCvySqmhWJQ1hkx7nte04hQ2Rn3psHZsTcunjto4neTKyibC2jCaNgA9EvJrqC9r8xnEF8CqzVu26p7D9+rl46/qlZPndfzVSfm4h9m4AuG45cCXag2NjIwZeQ43DuZS9oWJZNJcdmZmZrUEWa1aUyAUUgNQHEB9ddXmY9Zjy/6GjOV3yLD0ze5q2+YkiFpmsx70K5GMKhQNyR/2mzNLNB7TxMSkpmfICc714kKccdFlDofoYKRN50zAtTmxUMznCaXTSWUzaZtnWJf5nZFVwyFl0gkD8yfHx80OH/ej6alFNetNDQ32qVQoa3kpr4CfiBJIahB9HYIpCnTLP+865DSuzZT3ODj5iM55fU/DOkVboEK3edP2sQ6xNBTgtRyb1emSs6d3C943AoDugjcUtAF4KPj//u//vlB4ffjDH76W0eys5w55lv0RZymeDwCP0hCwjC+Idvz7s5/9rA4fPmxERPeswHtcb3XLz1y7Z9S6FNdZ3ymUAyKx311bJHdtXd9OKu21ALqrQGdP5QLokCdcBboLkvw0jvt/na+xFkDn/tLX2UNeb+HOtbMHdPvJX+dn/mm9t3vtjC32e4wHrv96BTr9m/MW+6+fBQDdnde4TsbxWgDdaiR2vnDcAHku8wnnOu4//f/tDKBbXaEXb+FaczPuUaDjyvHtb3/b2oOzHPfdqZU4IDr9hDYB6GLOhLzsKtCtmtFrr+vnzp9Wf/1pvM71CnTuP/M5imNiPfi32z4814i7fvb9nEmcf9NekIje9a53WVuwBr3dAHSrzOHq1lOgnzhxwoBjcuAhYLoW7muJFvyN2x9cAJ3fMycCoEMmYJ58OwPoxMS4ADrrAX0aQJz7b5E3vXZz64zuHOrulxwnwai2bdtmADpkfuaNn0UAHacnRERu9rkzPgGFrlUE7Sc4+bkuSU479c54kMx7BzbKwd7el5+6NzVyRDE9gQ3lUp676nV+xmt6W12phlsfTlVdVZseTS1M63/6n/+tlvJ5fejD79dv/e33WwWWWSxAtGOX7y351LAS9CrkU4R0bwJw/sPmK9tvf6++74f9yRsApP/lgNuP8KY3n3LDt8BaIPYnI2J4YaAwv/2kAHqvP9/wTfV9P2BXXiYnDzXZn4xIY+QhAxt7MdFdhBcukL7mjW3e472o+6KWdVwWZc93Yo1/kge1fI9FHv54wPla0pAj3fxhQPn3+z2fumcB/pNcwM2/+Sm0wF8B0Nd1q/WagQgAjgY2ojq1TOmOKXUM5OZ/PgfMA9e1W9yz4eUfdG2bIFy1cq+TmuU6lulgtWvAQAO916xwVpBGWY7NOwWanj07gAVgAJsJ92HC4957gxPwWhSHnQ/g2Ka7FueosAyU92IViqoG1YzzSR23c6zfsS32G8hDERp7dx4o4siQhVBQrzm5yXw+25j8/+y92ZPkV3bfd3LfM2tfet/QaDR2YGaIGc4MZjDcZYqURL+IIdGK0BPtBzHsCIf/BzvCLw7ZYctPVtCySJMURVIzlkgOhzODfWn0gt67q7ura6/KqtwzK9Px+Z7frcouNGYAEAM0oE5EoWvJ5fe7y7n3nu9yAGpSiWjnEdS+tE9Uq13AfFxJPQ4AtWpN90EyjxqdqIv4O5tpEo2ypycZiY0tdr+APkoUAoR7wkos5yFZuUgG0XT01/N3r02K2hxgBEWTH0zcltKBWu7ZQUT+BVTeAdB3isU7KK9DUdRGAWAPlumhBqKulU1XzBXutL/XLgdUSwhgSbByYKGJmjOyONPByVDmp5UcZaBw6Ai1mZ0gAOgcVPce+LRhJpnqAyFKRjqAjj0zIBrAI+1If7vtclw1knvbqLZ7Crv0DeQIwDLUpLPT07bdx3ZrSzW4UVlisY3aicMNVtHNVtM2UUAZm0oS4C0BwDyPZDM1wVdX6gIDjh07bE8++ZS9/dY7UtLu2vHjhhC5JMhaGuVsNHxlpY/aOmXxZEwg4w5xhLbCpjSXc6Av3J/uGXt6+ndbysyJcWzCM9bpNG2rRr3ybRsboyY1pApX/cD8f+mlX1Ri54c/+IEdOXzUjhw5KsXRO++csTfefEtzkrG/UXVFr+bwwGuaMk8aDbf/z2ZJugMoQwIB6Mmqfdc36lLWar5GiW1qufMa1GmlckHK8/JIyTarWLz1pQJ/9OQjSor/m3/zbwSgc78kVzhAra+uK1bRDkvLNQGH5RL2qXFLpDP21NPPiZF79vwFJeQBF7leCCqAvsQqnovdq8DuKG6RxJrFJi2dkbr54uXLuk7AfogftDEjkvINAAgQODxWef1mNUzMS0Bgj10qFgWsMz+wQOZ72ZEW/dB45sxF63QaNlJGke41Uvk9ttookLHkZx6PjaTlRlFvdGyrNlDpiWIxofn53HPP2W//k3+iWuHvnHnX1jeqsg9GYe6lFXACyAuwLlKaIJVWaQzZBqr8BCPZ5KSB2jmZSnq9sXbPHjt9yg4fOWKjo2NS4vPF2ODvlGBA+cp+IiR/QkKEecmYdWa+x225YkjFN7BEKmXFYskVb72e7MBwqoAAcfjQIStXKrrfAoSJQsHW19ZsaXnJFhZcJUc7lyuAx5tKQJOEUT3Vet1rPWOvjtqWOBg2UxHBC2U07SurSNUjIVZRl3YgogyxQ6a91NrFgnJp0SemgPieLLF5S8Bn+liuHkmIWNQ1rdpWbVO27V/+8jMCBa/duCKgbnS8onrKrLUw8QFgsAuuVEZEaoDkMDu73w4dPmxHjp6w9XWSjys2d3vOFpeXbHVt1ftok6+aHTp02EYqo7a2um4b61UB6RAwAG9Q0HtMR3FfESFh/759ssrutKkrXVPtc8pHSG1fKIjJ/6OXX7Ebc7dUs573gRimMclXVFqDOVDMZTX/mo2W1apYxlPLGTIMxC8HzCAWjI9VbGpq0jKQEWqbKsuwUa1ardGVIhM3f1kw532NpF1VI7mBc0LH2k2PNaipy6WYHT2yz06cOKr3PXr4oD3x5Cl7++237Pz5Myp78Nzzz9m3Xvq2ffcv/thuz1220bGs3bq9IqX7U09O2fh4TgQiAH4GRyZXsl6PuvdxW1zp2dJKx5bXOnb91pYtV/uWyI5ZP12wXiJjW9221XodawB8Njcxorby+IRlBilLNLetXa1Zv92ydEz0ANlq5+IDK6RiVkyjGh63iZGylXJZu/jenF27dsdmZ4oWiw+sWmvZ3HxPCvSR8bgnNwZxyxUrWs+3alsWE7mOMjpe077T7mt+4yawb3ZKcxpiDOrldDpj+WJeIJ6IKI2aYjg224GExnKcSDtxcGw0ZePjZf8aLdmJY4ft6aefsP/0//0ne/21t6xa9TI+Up4XUP2nRUTZrELcaImwQttyP6UiZIy8jY+jKhuzmZkJm52dtDfevGj/+l9/z174ynE7emDGBp2cvXfuup09c82WlgZWGSlGJIcpqZzfeeeC7omSIGtrDeu2+6pzfurRo/bI8cM2PTmhEgvrKysCmbvYbreaUqfvn92n+uLzd5ft0pUbVqQUwsSEHTx8SCSON956227No0LvWh7rwY7Z2MS4ffObX7J6o6ZY88jJRwTOApoTFyh7MDM1LRC41WzYuXMX7PyFS3b+vWvW7PWtB/kNS0UpsjnjZW12/z776s8/bV/7xtdtfHLK/sf/6X+2N946ax7CWNcB7ymT5ASfqfGcCD/VjZZNT40JaIak0INQQimlZtfGKjk7/eiU5XAu6HZtaX7Zxso5O3ZoUrbuuXTSRooFXSdq6+WVFZuYmLTTjz9hP3zlbXvn3et2/VbNMvmEVcYzlsoTd1GEZ+yZZ56z/fsPyC2CzyVh2elti2QFKfS2QPQ1xS7mvhxM2MuqDIjvW9jHQZjiKwlAEBFBcVkh3uIwhVV8sVKwynjZJqcnRZa9eXPObs7dUcmXrAhqKX0OexpikBKHblil9RViUDqZEuGOOLZvdsYB+74r4dkHQog6fAhSwIhdv3rV7ty+bUsLSzZ3c07JfNT2xLitzZqlEmnNK+ZQIsGeOam9J4RTjkAQnASgs69P4gqRkirelfEZW1lf13rqAHpbBFqIB1xxhroN2mcM7E7VDyoPEoAOiSpY6mIzC9AD0Ika/jd+4zdkHYuTTAC8AnBNO6MqBDAHJITkBkAEoI5V7e/93u/tAOjhngOA7nuCQKp2EAkVPBbwXA97PfYaEOtYn8LzA9ASzgH3s1P9BE7Jn/hbBAt3xjUAMntu9lMoc2lH9oWs09xzsPf9xC/iU37DAPrxsRAtAJEZJ/R1AD3Yz2PTT5kA/v0iPehz7pV7ZmwDngVlpRzrhizcA1Hki3D/IafC2CYeoMAPCvTdnIHPffbuxBbAcxS2wcJ9OE6E3MfO2f8BbKQA9g2Df0GVDniMAp2yFoEwAzAayMYo9RkPtAWqWgB0nD9QHwdHr3DLw6rjB6kZuFfiGNcXrjmsDSiOf/SjH+nvPJgDIfbvBT+ZM7iOoMJ/8cUXdb4Nr3kQVehh/Rnui6Ca5t7oV9ZT2gDCVCAPBSJE2AcMj+1h4Jj58A//4T9Ue6DGD/MnzLHhdfSzJJQNX89wW4T7o+9xpsHCHSeG4HYTbPy5dtb90NfDRJFAPgvPhXD0D/7BP1B5GFxqPu3H/fYcw3uZnVxtRAzgvul/8m2sc4zpQJ5gP8AXc4b5DkGC17fJA+/WrPxIt6i0egSEqz37DporbR0B6dqPhedx7sapjDRWBNQlBnHLmNlWtWNXbyzZZnPLXnvnsv3hn/ypjU5O2n//P/y39vipceVRHTgPIDquWF0BhT1IqJHI6SPdwCfwZAlTwz1+7PfjTR4CVh+7+b4QLwwg1UenYwzffqIvAOxjPcJYDoSYj/Umn/mL+opB7vf30R/kUHmttwEkejDKCEAPDRTedhhADyC6AHT64OMC6EKinASwx9viw97NTj9+2Bfc93kf9/r/Th/68MU7LbAHQH/00JHBZm3L1jbWtLiS5EplU0rAS+lJohV1ZRIlhrPi+tisAlZRixw2MWpLlL5yPoxZHOUzALWsQl1F4tSbXQVUsKWO+CNa8MMD60QtftFY9frmu6pzKUT0CwfhHeglgQc46AlJqWFECACQd7A8cNJkLx+pqb0O6MCyWWr3Aixid+wqFhJqqIC4T9S+AGUAmNgQo0jhcwv5opI9KC1RKFbX13UtXKOUl7LS7Fg6k1XykPcDQMfmkWSdQMUUdSNdgY1ls2+SI8vg/rYD6ENAuQwkOXxGlpa8h5MDYHI6KC21TzYtJY7XZezsuAnIFQBQGVW47HCF9kc27SqEHtmmRwp0NW6ose7gGMl7rsstYZ1Yoe1GEktZDlM+dqSyzqYETNG+AjBFcIgcDVSIPSJEoIpPkbz0IMFnQChwdfmu84GsMgVm+qDQ3yIbdwAc2icAl4y/8HM6AVfSVcFcNwAvYCauAaihqYHMgX+ZWpBYQFO7kxqW2tSiju/6bjRuttXuWQuwWiAG/Re3RtPrynJDxUJaIKjFqN3J9XVldc2DvuZ5kDVEzAjYq4gPPq+UDMamuu4Kbn/4dXNNgIQ0nYOu/A0Fto8SwHnaR9eehQm9bc0WCkIIGwkpM30uxC2VLHtpBaOOJTU7U1aplGx1papasYU8VqgsVpBIIncAybB8/nnZAC9NQKJd9vs9HxuMa6ylReoQ29zdFjwhOhAAUBkpWaHoCl7aHdDy0VPHlRAHQH/nnbft1q05JcYBhjhsNLBsZ/yRjKw5aSCXTTqYnUjazOwBiyfStlrdUHkFyiWw/OkaZHXujHduAEU/1w+4LmII8yZyZgDsTEkBm1TdVx7ZdFJMHw5M2Jcz9xLYKDNWIcBsY7NcVH3zCdR8SayVuwKB6SvGGwl/Pvf69RsCiqn3DRiM+wJtyjjEDcHnAePfrXyx+93YQgEN+SVuxWLWTj12yr717e/Y+QvnZZuq2uYdBx2IZT7XE5ZKZyyB1fEAwAingJbiAaBAjJodEQuZC3BGeE/tPVIZEfDEWsD4DRaMPJ8avrR9uO+Q9HIFXyKyFncFpUZbgjUEIhaW4Wlr1+uKj9P79kkhCoFIdpYjIwJ2IaSgAH3rjTekNCe2QCjhwXjz0gcdKxaIv8R9fkbNgZq/IRCdtmVNCzESq2fGUlDT0T9hTuFEgYqaf3lwDThlQHzh9Tg98BmQlfbtmxWolkpTdqEh0GlxadlanaaIZoCH/G2rXpUSfXJm0r7ylec17nEIoD24l0azYSsrmyolkM8DLuVU0qLe6EnBSLwpFPNSadJXrLM4VBw/fsJGR8ZsYX7RVpapH7sh9wnGUH2LUgrueAKATXK2Ui4r1rPuAGSPVFyFT5+RwKyUR+zMu+ds4e6iHAeajaZIJKrdE7liCNDuY5uMvfvAQc00ZB8s7Qly2Iz3rLaFOhqVPuuou7kQdyEZ4HCTSLqqlF+7MwjjMxkwJgH9/DERA3Bzog6W7qwjXrs+YScfOWrf/vY37Oq1y3blykVbW12yL3/95+3v/aN/ZDcuvGVLd65arbZqly5ftTvzd2xiIm2FotdHxjkmnkhZdzsuW/i1tZ5duFi39U1s5+J2e6FtG7WYJfMVS+RLlswXLVMpWj8Zs1qvaa1Ow+JJs5mZWRvJlCzfT9nm0orV1tasfuSAPQAAIABJREFUXl23XDphBQhG1rP4dscoYN1r8W9f61K33bLtXseKEJx6A9vY7Nj6pjP2J6Zzso6G4jUyPqUEBGPL5IayLUKIiECdbVmUs/d45PhxKZ+Z+7B7GT+5ArW1iRk126xtqtwC81BmUSppYpbNk7Qp2Oz0hM3MTtj01KjlswkrFNJWKuTs0sXLdv3aDVteWpPzBTyTfAHiGWs6Dg3bWr9yeepzF23fPiz8Uyr7ATliYgLyxrjt3z9rly/dsP/w3b+x40dmrVwoWnW5beurdVtfa1h1o61YMzk1YpVRSm0M7M03r4uYAzGLcFwq5G1idFxxEUCbcVOrVm1tZUVby1wmY6PlkkqSPHH6tCUSabt0+Zq9/OrrNjOzz2b3H7ADhw7Yu2fftR+/8qpdvDwvi0MAdEI7IPvpJ06obXADOnTooOLRrbk5q5RL2gPUt2r22KlH7dlnnrHXX3vd3n33nF26es1iqYwNEilbWtvUOsE6dPTEcauMlkWY+fILP2f7Dx2x/+1//79s/u6CyongLkGMzedLKiECKaZUzKr/Ws2uzc56Pdj11TXrdXF66Fky1rNKOWP7Z8esVMhaMma2tbFu5ULWDkyP28TYiJXzOUtDIiJ5NejbxkbVWs22gPC3z8zZzTur2r8WynkrjZYsw/jO5C2eTNuL3/q2HT9xwoEe3JGSaZEvGs223EMuX74ip5OtrbrVGnU5Ka1tbEWgc8xLi+Tzls1ktYdxllxEAk0yjz1ZCAm1XCnaxMy4vgd4vo0d/9yiLS6uWaHIXM1ZoVhwN6dOOyJJEft6Nj4xZkUIUPGEYtjU5JQdO3pEeybIMYx79h6zM9O2f9+0CHq3527azes3NJ7vzs9LiU45Csq/UG6p02LNdIQ+nc5qrwLRTvb0uHGwniqp2ZdNOyr8fL5guXxeRKil1TW1EwQ05hkEA35mcLJucJ+0x9yKgwgPEoA+DOgC9pDoRwUIgI6VMONwWB2n3WZE6IWIF+o7s3dGccjrAQ1/93d/VypCXh/Aj2FgzN2hfF9GQp33wc6eNZa4xl4AMOV+APow8BKu50E+5YeayIBkkDcA0mgr9lT8jfsFQEddN7zHepDv6add2zCoCKEi1AIXCTIaQ+w92J9AHIDE90V6BAUqc4G5AYkggIeMce4dgkgginyaZRs+jXYGNIc4QL8HAD0AYyEOMB8AjQDQUdjuBdA/T/P8fmAo7fy9731PwCFAGmsrcY+xTluwxwFoDvXhmf+ApQCEwwD6gwqch3HEvXMvOidlgN6cNMNaAHgIgWAYNA/kmr33RdswJ1Bcf+c739G/Yaw8yAD68DilL4eJIn/xF39hf/RHf2S3bt3SOhf+Ftpu+LUBnOWewzn3N3/zN7UWo7jeFbG48Efn9uh8+iAC6KGfAcFR4jMPvvvd70alNJ1MSBwkDrAP4RHaJ9wP44p24Tl8ESdok2effVbuOJ/243MBoEfgOG0j0DxSv94XQEd9HinW+zIfjFl8m6+BVas1++M//U/2f//b/9fmV9atNDJq/8Vv/Ib90//qt6xUcF5oANCT/YElB5xVnBDMefYhgP5pj86Hn/fJtsBDAP2Tac+/K4DuLgBugx4B6DtA+hB4GL6NAHdXoEfq2r+TAv0hgP7JjIPP+7vsAdBPHTk+2Nis2sraiqWkEElZJpdRUoxkPMNVlozYSaIOBnyijjI274mEgFpXqrs/qAClRNJroMNCU9LcAfRIzOyHZ9UxjwlY1SYwsnaX2tafoWSmC8931efaEOg1kYLcv/XPFoCOJZTb9gJ06FCzA8BHQPo9b+dgeora4ViBdrtKHgqbjdiyAPBs7AHsAG6wO4ZIkM5Rp9hV3rwWkFogWHRJ2uDy+ajwAQQA8FDlQCyIakTxvrSjaiJFCmyB3vGYFFWAPagcfaO8a5fONQGQet15VGmu9tT3kQ0x/RAA2ZDM8LZxKwyvd+51wj2R5cms8HAFKW3o5IVd1T61r912lPd3prUTCgBOeajtpfr0epgC0G0gZSF/43WAiIBbsoKlZvsAYBCbb8AYyBd+bX7tbv3vB4gIQA8HiKF67aiyUXGRQPXr6mn8YcMMeML1eS14QACSoKi5sSGPKzGPDexmtWr9bcaBKSGKdT/XDGA3iA+EHTcADilXkE4KIOf6VO9b4DfjfyDb3a2tno2OopxO79SKRgVM8hyVL8A2/SAQW0C2Pzgo8LkQEYJjQFAvMLZRzfMa5qQ7LsSsUHCLdq6l2XQlPwCE5pGA9ch5IA2g6MSTVhvLVWqoZwTQ0lb5HDVOAxDvTgWosEk2A5ADsrt9N24NJMaTrmyGpAFxYptx6AB+SCrwL4lpr2UZkS3iMRsdrWjuNZsNJVnazaZNTo2K0MBz11ZX5AjgBAzGGnbOTjRpyVbYC8T7mHZ0KJcrqpY3daPbgAeA+hFpRPGK8aR5SRyLHCpkubYtoIA4SMxDZaYx1N22JvVm43HVV+WTpEaDoMP8Yw5E8wqSUbCnR8EoRwZcDQTEDqRaJunPWESxBUhL/wN48n7EXmIt7cpcoD863ZbHpnbXqjW3ZQf0xyIbleORo0dt/s68LS4tRZb0gGVtJ/mIxcw1Yn/LtXi/0Vd8r7+qZIYCsn6mLTVH4wkRhKZnZzQemXsoJ/g7fQWISn/we5IGQWHgTPG07ol66Sie6XQU5sQNvicOdpoNgbMzB/brb4ytRx89aSOjo1bdQJnVllL+yqXLKjFSKlci+363gpSdbLRmheRKo1nXWAJ0AnBkDnuci0CLCEB3xryTw0QE497pn3xW9skihck6G/trn6P8DdtlCAoHD+4TMBNLmGryYvW/srphmWzSRsYoBUGpAKyjE5YvZG1icsyefOpxG6FgtJlduXrV7i7cFUBUq7Ws3mTuub26CF25kmUobQF4nM8K9GWscV2Mk8OHj8pq/eb1OVtcWJFiXesH7gL1pr7om5mZSRG3iAX5LDbFPatWN0QegjjkZVeIBylboU5woymSCwA6iv5s2tcl5nS91rZ+D6t5ak57fMhlUPtD5BlYNk3yA+LXthXyaRsdyVp1g77oKQ6FkiDprJdP8TiH3TLEtKRitCeFIEDFLE1yNQsgm1JMYr3h+RbrSUH/+OOnbGtrXTXn2+26nTz9mD3/1Ressb5g6yuoWefs+k3q+961dAaSXFpzM5PFASJuq6sNa3fixvA88+6mrVV7AtA3GzFr9ZIWTxdsO5GyQSptlalxs3TcNts16w46lkzHbXJswkqJnGV6CWthpb9RtdrGmpWLeSvnM2a9psV6HbPtjnUB13CgGBkR0aDf8zIw7U7f6s2+pfMVK42M2eyBSWvibNJsW2VsQnOWfthYW7JGfdNSkPiSENIStra+aaVS2R5/7LQtLC7a3YVF68k2mn1GUuOEPcQOgN7uRkQWB9BzBWzXi7YP9de+KZudmbDRCmO8ZgsLtxU7a5s1vW99C9ecuFUqqLHzVikXLB7Lak2pbiyoT3DGqFQyIlX0em3bv3/KpqcnLBbr2927CyIzTI1PWClXsVg3Y902YPG2bW3WVXoCm29iWb4wYnNz63oN9vuA9ZTCqRRLlsvmpLqHAAJzTPFzMLBsKiVw/ZmnnrLjx44LwLx+45ade++SapETU1ChX7pyyc6cPWtztxat0+tYvpRWjW+IkbP7p936vNdVEpedzFYVEllea2SzUbfHH3vMnn32Gfvh3/7QLlx4zxaWli2Wzth2PGHLa1tad5jjz3/5S1YoF3XPswcOqC//9oev28r6mmWyCWtBZujjXJPT+g0RiZFfqYza/n0HRPqiRAUEMJxfMqmYJWPUNN82OFyFXMZy6ZTF+l0r5TI2Plq2R08cs8nREdVHj7bVcoO4fXveLly8ZFdvrNvaRlPq80K5bOWxMZuc3if1OW3w/Je/Irt3nHwqo2M2OjZuzXpdADfkuHPnztt77120O/PzAs8pD3P37pJIQMRj1gjakfYCDMoX8r41h/jTQ4GelD074PiBQ/vt1OMnbXOLs8eq3b27aDdu3rHbtxdEvtCeI5u1tfWqynhoXxjFacBd/sZ6A+DCz6dPnbJSueSJu15XjibHThy30UrR0gmzhfk7duXyZTt75qwtLS4JZGcs1TYhcWwIRGdXUipClsipDjvrZ6fn8R6lPYRHzjkA6DjSFApeFiWTy9qt+QURWEQMa7adgNRquTtPJulrbDxmV+7UdteiwUBK5M+6BjpABzbDf/AHfyDAC6UUCsinn35aiinAPif6pu5xmwl1yUlws04DDONM88Ybb8gG/nd+53f0HiTIeS5r9H+uALrON5Qk+c8MQA/7/wCgM77+cwPQAc4A0AFK7wegAwINOy183lNM4fo5I0CKCWUZArDouQwv5RByHwDoqEk/zwB6uK+Q0wlgJ4AhxKS3335bICG5nmPHjunMRPxnXIQa0Pz+hRdeEICOI1oAox/0MfFBADpuW1i4v/zyy/cAvcMA+jCATNtBqKHmd6iDLrFFNFYetHbYC6by8zCAzv0MA+gQ1z8qgI4LDAA65dOG2yrk6j4vADpl3wDQIZQEVTntFWzpWRf4ObRPmD/hueHMj1MFbYKSG/LRp/34XADokZJc6fEhAH34+2Bzjqpz+EvCtO7A+i3KksbtR6+esf/lf/1XNjY9bfsOHrPf+M1ftyPHOMc6MB9s4ZODniUHHUtENV4fAuif9sh8+HmffAs8BNA/mTb9uwLo2l25Aj1YuCv3P6TIDipOQVWuWHf77GDhTrT6uAruhwD6JzMOPu/vshdAP3ZigK0qADoJa1QcqCpqNVRs9QhAT1o2nbZWpyPATkrjKJml5DqgTKQMdADdFdyuInYAE0w61CUXcJFwm3G3RXYAXSClQBn/G6CmA138LVKIRmrd0A0AGLJ+539KwAMGOEDoYISD6GHj6WCP1wPnPdm8uWUev+9GCSJH2AM47ACzSWmCrbBq5sZRi80oyYZNagv2JMBtJqvXkrxG7QfgjloGBSrJTFm2R4pmlGUhORWSUbyGzxUQzWZStvYAGE4IQAUTwB+BQ1LXu1oeMAmFKzXtZZEUuWXwPBKbgNUBSA/t4iCzK5sDiB41nlswR0BjhEGFP+m9ASQASaV+R/UPGSBS+4f25pq4X6mYY2a1LerF9y2DDbWULQ4sy362S410wPZg8UV/+vciX+wA6AH08WsOLgR6nhRPqPAyO0QFHWgErJLcdxUiLgPYrpOYXVpctE6npZrGEEgA4Kl1ygMV/+p6TXay5WJK4xyAA7ujZDYtJRfAJkprwGMUs4A0JJcBsRu1nuVRo2ecKBCXGjglq92O7NZxGACwjSvJyrhhnDBXuDeRJJhTUc162pq2Sqcja/4uhARfOUqlrJwUmAubm00B4rQ5auVsFiU0imEAVJ89moe4rKouewC04gL7BX5bzGqbTYGdWOxSL5T3KJaLAqVJEvM3mV7LlcCThPwMCQIQh/hAnwTFBbEBS2L6o5jP2djYiIBDkvLUo0bJXyhk9D6NGsozV6mSUKcmODbEM5MVjaHF5aqUePyd2r+oxTT3opuT0jnhQCugAKA7X9SW98Q+BB9XowMy0h6A3fQRPxdKebeprtVVs5nfFfMFqzcbAllkO8398XnEmB2ijpcRIIbtHHip/5fEupySAWk9l7rWALQqgQEpIgPoOCIni1ajrj6WK0avo+95UIOW62XeoIAlgQ85QoryDkrvmFU3NwW8yMkDskksAsiHrNW9fEJUioJa4CIVuBMFX8w3VFF85XIFxS2SW6dOnVKyHDtCQIZ0ytnjfDbXEJji2MaTQKN+/GbVa9+lc9R+B8RzlQLWy/TDgUOHIgC9LVs2konz83fs2rXrNjd3U2NHaviREX0GP8vZIpfTFwl8LpixiP03dcapOwtYTCyErBQO5uoXuWb4+hDKKsilodFRbXmU/WofxkafMedEDUpR4ELRaKBQnbZiKav1rdkCAGzYVr0txe2RozN248ZN63TbNjVDDdeMlSsFO3z0sB0/flys+T/6kz+WGpYJmqVEQBorcbdN5lqwch8Zo0Z3z+otB2Nk+wZo2Gzb9PSMxvalS1ek2tysNmWHzr1BRMDim36fnh6XAnVpcd1GRvOqJ45tsVTd2YQcFqgRvVmlfnJKSt5MOiu3CdoaMIXSFyhjVeal6+CUgMZuRzWBeH11o2vjYykbKQOSUOOxbNOT43brFgnzupVKqR3HAgAy1amP+xqPolzuEjjXRPXmQxkS1hgAt/HRipVKOTkEoGSPxVhrsHNOyyofkkK5RNmEvGqUb9XW7M78DVtbX7RabUOkBMZcPo9tekaK6ps3Vy0Wz1l/kLV3z63b0jJKW7NEJmuxZMa2Y1mrtTpW63RtZGrUBimzzcaWvOog/RSzOUsQN+vbltg267c71qrXbGKsYpVS3rrNLUv0e5ZOQgaIifBy8sRxORYwL1CNd1C1DuJ25PhxO3T0mO0/fNTWqlu2sLxqxdKIbKyJEZcvnrPF+TuWo1RIAUJWQa4DAOhPPP6k3Cf4wsqf+cCax/0SR2s13C0AAr1ETyiXQ+1zAPGZmWnZwAOiH9g3YavL8/byj39gE+OTIlNA9CHeJ+NJgZUoJWdnZuRuwBx69ZWX7ebN2yJxTE0WjKWXPn/k5DEROK5cuWSbWxva5QGej4/M2KHZExYfZDRON6tbdnPutp2/cNle+OpX7eSjJ6VcePstaoe+ob1D2E/ipDA9OWWPnjhh49RH5h63u4azBGPx4IGDNjY6anduz9vqetU2ay2t2SSLaI87C/N26/Zt2fqz3hYrZas36tbr91TaATC4XtvSeGQvNT5SceA35TW1983M2tTkpP3N9//Grt+4LmvvfiJplAzcqDVsdHzcjj1yzL72jW9YsVyRSn2r0bKO4gglAtbs1vxdlUnA+pu9S6k0YqVCWYSjE8cfsV/5lV+17//VX9sbr7+pOQdxpAipZxvV97rIFFmuPZe1kXLRCrm0QPSv/dyXbf/sjLW5n54T75i7Fy9esr/8/t/Y6nrHWpQlyqd0bSMT0/bIqcfM4imbn1+0/QcP2f5Dh2x6dtYOHztuB48cUZ116suzn3z7nTN25p0z9t7Fi9rz8gAwZRwDmIfYHGraAogQ9/n9yvKy4heg+r79M/bMc0/Zi9/+ht2+c1sOEYvLy3blylWByVrHoj373NxdW1/f0J4Awg/xCKtn3mttbV3kPdYL1g1UfVoTshmRvk4//ZRlYn3rNlD8LtqFs+fslR+9bGura9Zpta1UKIkUuLayJkUwinss7IkRrG2QadlrNXAiqVPypO3nH1xpGB+lkuWLRe35r16/YWvVTfUp+zzah7HkiryU9nyQCs9fW1W7BWDxQQDQsWCnNunv//7v67oAzX/lV35FaxU1RoO1aFBMBiA4kOr4OahtsX7HrhcQHQD9+eefVzt9GAU6ceZ+CnTGk9In96kDfL9k9oN4RP9JAHpQ3AcF+hfFwn2YPBsU9wDowaqXucF8ZV/3RVSg06/kUIICPQDotAt/Yz0CLGQ/OOy08CCO349zTdzvMIA+DCwHm2viAuM9AOihBnoA2IcBQz/WDamNPs5F/Yxf406ArkB2J664ANS//uu/NgBE+h0S8pNPPqlzFPb2EJh0hjGT68bP/dzPSWHLmIB89Hl4MKYDgTqA/qjtqXv9Z3/2ZwLQw5pOH4bYEEDScI+0HesN6wYAOg4mnpdyssWD9rgfgB7GNtdKf2NZjgKdOEA/f1QAHTIbAPpTTz2ldlDOKyKghHUxtNFn1T7DOdbhawhrNvfNngAAnTIxcjeN1vNhAJ3XDrcP9xX2g+w3uH9KygCgM0YgnHzajwcdQNeYQLBGrd4h5bkcYqOfh9tsGEgP1u+xPs5zrkbnvL2yXrfRybLNzW/a2PiIlcvkIoYBdNTnXUvoyxWf27HUQwX6pz04H37eJ9wCDwH0T6ZBPwkAfeAK9HsA9OBhPbwv9FrrLrwNQDp3EdVO35EpfpQ7ewigf5TW+uI+d28N9MNHBwBa1MwNwDgqih71sknCoZwG4MOiXJa/25YUau3gEECQVB9SWbv02n8fqaYBKQwLXAfA/TFkyR49T0M9Amtduez10CN0KgI8olcPKcgjnD6yGHeVpW8TQpLKP2/nkwNwEtm+u0rbLa1dcQ2g5s8OVu9hky8LoVRKwFRQauZLRRsZHbP9s7NKkN68cUMHIzaIrm4k+RuXstYtCwHXHBwPKtBQY1zgNkp+KXR9wnp7+j3o0OE68B377HBtvqlzZbUrSAGNdoexH+YcGPPnDvdHuF/vwEg4f9/n7L6jf1Y4DAWl+DDQ7m3odTHdph4L5ABm0Ta+Id7u9gR+AuT6ASGqTR/3tvN+GfiGbqcGRTT+wgCIBh/vxa9I6PJa2hxVKu2aTiStXClZuVyKFM7UwDZZejbq2FNjJ+eqeCyzSUID7mK/zyafROjaxqatbGxaMpu0RCYRgd6uRgbc0kGPexJgixrK3RpE0NC9g2nGrU+JAYghuAbIbcEV6Lo9surRfWkmRRvh0H+7NbYceA39jPpcRJIBtbe8TR0wiQk40/iK5lhwWOD+ef12VGDFQfugBOWaXWVNAhh1I89VnWyRXVxFoMEYSilogx6p6enLaPrRh+FgFOrSo/JGXcpi56oUVM9eWkDzsYdtO8o2LOT71m6h2gfITmmsoJqTCwIEkh5VlZ0V4A7zMYEmAo8ZQ/w17IUi1wquE9CYX3s9bJoeAkB0YI8IDfQbr+d9AFNEFBBgm4zA5ij2ac46MEi7eIkDJ4EAs2su0L44d0SEHbHrmekiGXnZB/qU8SplO3V1e22NDUgDcnDAKisJmDUuBT9JJ5L1m1s1W1vbFHlDama9r89Y7irMfcWHiJTiJyriiccWFJSepApJC3cXYPyTzCHZGZQTuayDQEF9HqxIx8bGBe6/d+GC3bh+XfW9ZQ3f74scwFxGcc6DGELNc5Im2MUfO37MyuWKwHcSDqh3SMSFGoGyU4+j3MyKPICi390qPInfaOCS0FQ9bidJYbnuJIkQO+SFsWOHEvouJhIIQBngaLSUyQbeS3IkBC7Tl2zEqE8MCYf1EJKN6rBvM06obdy19Y01KW+pfV4sYm2ctRwq2kpZFvXzd++I6BBWJ+KFSESQc7b7ViyVBKzzeRA2thp1kXgg6TAPIXLJYrnWFPAPgSchSyMHGhRLjRIOqM+x2oZ0Q1LPFexexsLJacxx3DAKubxl09SBp6SBk6cYjyK5UQe409GcZA4wviAo0Boo9VEQlwopq5SysmeulApWLORsbX3dOu2mmOzEVuY8RJl0xskkshPH4QZFZ75g6WTaVleXBbitrCyJCMU4P336URsZKVkmjZsCM5TPZ5z3LJ5Ase/W+8SDVrtmrfaWvnhOfxC5dIh8B7kH1S912fu2slK3O3eq9vaZZVuvti2eSthWY2DdfsryxbINEnGjCE031rNYOm7pfMZisqAfGIVq4lT1aMcEoMdUNqZjuUxSts0kEhhK2XTCMmkIYzkbG6nI5WQD8oxcWohTcQGahXLFcqWybN2bnZ5AOndG6NvG6pI1a5uWTnrCGRIOYwESBSA6YDqJWEp+4NzAXHCCj4PZApEVs1Dx0wau/ofcMTY2apMTo6qBnkvHrNWo2tLivPqCsa86vRQK72PLPiEQfXpqRqUFcCx4+cdvygkAjg+lS4hlm9W6PfPsaTtx4qDduHFdACbOB7adsmJu1A7vP2oHZg/b6MikgNCr166rhMBTTz9jhw4fVSy6fn1OBBFqbRODWT8mxsZtenrKDu0/qBrluHVQCx0yTq/bsXKxJKIPcwggtDIyLuBTJYYScXvv0kU7/94FW9tYF8lrbHzMyqNlxRSUycQnYiLABoTS7U5bwOxIuaJxC0GO3184f8Fa7bbt23/AiiOjBi3o3fMXLJ5K2b6DB+z4yZNyzFiHDLG0ZEurq9bu9my9umF3F5flDpFO52xsfNw2qzUpoOnHI0eP2TNPP7tjN04MhCAgQtA2+8q6dVp1S8YHlkslrQKAns0IQP/mN37eTp08IWLapYuXFHtRgzMmFhaXLZMvW6uzbXO3b9n+g0fs2COPWgqi01bDbt9ZsNFxrxP/5DPP2r7Dh1XrcNDtiYDEfvLi+Qv27pl3pKRjrLF/BRhzq/2sgLGQIEYt9dJLL2kc8hwUybTpwUMHbWpmSiSDx59+3Bbu3rGN9VWtadi9olhjfLEecO1/8Ad/Yj/84cuWLzB/8oqL42NjIjVdv37HSuWczc5OitgFYA/gOz01JWeWQ0ePWioxsF6rZqtLC3bh3Dl77cevah5wvqHUBU4nOA7hMoPbysz0jD3yyCkrl0bs6rWrqiEPgH/txpxAdGzqcaBirzE1Na3zQLu3LfCc/mWtox0cQKfWM05HWSnW2V++fWF+6GzyYCjQSWz/4Ac/sD//8z9XHMYiFUIC/wJsAaQDgg+DJAHkHQZDOPfQh6gtAUz+2T/7ZwJAIDiE89j9FOi8R7BwB8wPgHKoi81naw/zBQTQUe3fD0B/EMGi3bPfh/tuL4AOWBgA9HBu/aID6LgvDQPo7izmADpziJgYShUEosiHa90H/1mh7n0oVTAMoA+rZocBdOY6bfRFAdAZ5wDI1MFm3eS+AuGLsQEBjXYKpBLWMGImALqcVnK5B7+jo1zb3hrokMPOnTundeWVV16JcmqetwkgZMgRhZsMBAPsuX/xF39RZAI5XUaEhAetMfYCx8qxRJbqXCv7IQgUf/zHfywnBvo5EM/CvQyTREK78B482Ff92q/9mgB03FyGSWufJwU67fDqq6+KqPeXf/mX2heG9YE9B/0b5gD3ONw2jAmdXaLfsyf5+3//78ulgL3Jp02q+TwA6PJdld2xW7gPA+d7QfTheuGhzjIiNHJxW42OXJcKiAoMZzazerNjo6OIDAKAPtBZF/V5nBJtLmG8AsutAAAgAElEQVSxbaMM5a6j6ac5dx/WQP80W/uL/FkPAfRPpnc/CQA9VFAPMQXcYS+AHvWXYt/eL2Xnd/DBj3ZfDwH0j9ZeX9Rn7wHQjx46PIAlTTJf4G1k6auawIDiqjcOKJiQnSEbO8B0qRQDyBsNVYeVfdgGPogv4vd+DeHo/reoNrpeuwNeB+A4Wvx/Yn/4JwOe80Vy0t9rGDiPri0Czoc3aA6K7AIs/je3Cne78ACEAQyiFE4KsMFadWpmxo6eOCF2KPWM337zTSWEAXK4CjaKJH8dSNwFbrzmcrAnj6zmd/7urBldf9R+u8D0rqp1L3uXjwhJpg87fD/O5vPjvIbNL7bToW13+zqiWmgM7LKIBCwCoMfd9pH2wj44HFDUQ7IfHv5ywBaAB3tjB7K3ZSGNig9SUhkAq1ISeANwA8i2urIsG2baGBUwdq092ZG3pSIFYCiVCnrfheU1qQOTuaSUzKr2I6v5Xbt79bM4Dv5fuK+d+4j62fs/IkT4De2ArGrjMG12v7lPt+48aYfwoLNX1JTDhIZdgkvUC9Ev9A477R+ps0NPDQB4ojcDGBfgwwvCvUXvpedF8ya8l563GwvcSN4jhAA8CaQBln2cA1bqd4FgY1iVu3UrCkMAe74oaw8Iq/uU8jv6DIHmuFY4YMxhIFB5woYa0Dy8gO93DhmKATKJsTi/99YMDSOHjNANei+5AsSjex66T92DEyZCeQX9q6SBg7zwgry0goP7PmoDQcbLPUhxCdjZJ3643TP3TJ1rkZViMQGK2MEHZfbmJmDNqj6HmvLEQdV1j0ogiDwRHfDD2PMCF1HM5pqTHkN5/3DIdQIMteLdhpUHybBsJm+JRMqJQBF5BLAJi7UjR47ayz/6sZ07e1bgoGqvSz3u6sKEauF6YoT3Jam0b3af1LAA4yTUFxcWbf7uvK2trgqMgLThqmXU8HkRBwCSISQInG+1RF5qtSErYZEMcO412sP89N95cmJ3ZgbSlzsHEBcgbhAHAD24RpGn5BThP8eTUCJwXehZZaRipSLK5oFbEq8uS5XOuC6W8pbLozBnzQDsjev6RWpJJQSs4GzCv9wbpBvATrklMLZRlHc7rkKvN1UiBDATYoj6yQCk3QJ6u+txMpqFmqOBKDBMHnACASQNiD981raA8Xy2KEcBxuQOeSws6IwjOThQwsUdXGA0ASjKVt36Vi4WbLRSsvHxEZUgGGx3batGfceOpbMpmxgbtXKJusY1uX+MjI1qfrG+kkShlj17ixs3qVV8za5fu6LfT09P2jPPPmWlIslECD3MRScqGNXCE17SgBjSpzRKHbWz1xgXaSARl/q91fKSGbFY2vqDlPV6Kbt1e9WuXF2yCxfWbavetXQuYduDvA3iWUukUyJCdfvb1sG2PZcU2NoDlO93lZhIbicsuZ20uEot0f6s9RAL+paUDX3cMtR5T6Ni9tIQrEfUJvc6Nu4SgSQftfmA4ursryQT93lIfNjutGQFjw28Ykfcy+SI/NTrC0xvdzqqvwyBhn5F7cuY7fZaGou0A84vKr8T95+zuYyNjY7Y5OSYjY+VLT7o2GC7bdu9tk4rANEkvxhzEDeYm7LnzhcUH9bXq3b+7FXr99s2MpLSvKF0ydpq3Z599pQ9dvqIbW5WVccdNfXWesu6bbNcsmDHjhy3QwcO23p1065dn7Mz716wI0cO28TklBxuACxx/2B8e7z1+Qd5IJsCkEyp3EZC5CZfOzRHRYpMWTaPQhirQSdilUcqduPWnF25dtXW1tc0t4rlks3un9UYvHzlsrVaTb0vcSgZi1t1Y92OHDpkkxMT1mo2NL7Yz926OafnPfrYacuXy9Yd9O3yjRtyaUpncza7f79s0iFJzN2+Y7fvzlu3t20bm1u2tLIqhTN27YePHLWLFy7b2Xffs/3799nk5JSNjo6rvne9VpNlOvMnS/zYrluv2xKRBd5ZFheJVFoq9JnJUXvp2y/aU08+YVOzM/aX3/ue/ehvfiCwGTcQVNOz+w5QHMEuXrlqs/sP2cEjx6TSv7u4IgAdJxAU6V964QUbm5q0VDYrxwliAySOyxcv2PlzZ+3su+/KNYjfoTIj5hJTGSuBrERyE5UQsQz74nfeOWOTkxOy6B+fnLCZ/TO2//B+WyNWNmqa56iXcVE4ePCAgCUIS//yX/4f9u///Z+L7IMCnb0b7gAQh6iZPj5Rtn37p+Q8wHuTUH3kkUfsAO8xNqrY1O+1bHXxrl08d85efeU13RMuHKvLK3LRUemUVNqmJ6ft+LET9vjjT1qxWLI333xLpTbm5uYEoGPRznW2upBy2EtWpMLZagCoUw8GomFG84X1i1gtp5RMzlKyoE/Y2UsLO2cTYvKDoEBHHYmjDOpvHqx1XCuJatqSOrQQZ1hDg/sLMWCXPOv9zjkSAgRgETVv//k//+eq5xtqW4e9R0j8Ez+Coo72QoEeAHRIMADovPaLCKCHevHMI9qU+w0K9AAofNgz3IP6vOHzLSSaAKAzP0K/AxBBlkFJ+EWrgU6/stYHC3eIaHsBdPbue4kiD2p/fpTrou/3Auja97PPkWMeYgI/77KOEmtoB9TZoY2G8xsfBLh+lGv6NJ67N8Zxn9QAJ8ZSJoMYytoGwYx4GQjCQYEOgE68BUBnPhBnPw+PQAoJ/cl9MucDgP7aa6/dk6vZ258hp0Q7EO8BiwHQWT92ynUNlRd8UNtkuP9pA9a1AKDjxsD9fVQA/Zd/+Zfta1/7mizLaQva6vOoQMeZBqLe97///Z08JfcRFOgA6C7gcJJRICewTwj7Ep7POvnrv/7rmicnTpzYKTu5l8zwsxojnxcA3XPHnkLeC6CH39/TRkMpR507k3Hr9LZtq9GUU1oiTfmztMpEKrctkj7gOeDYttTnccrmRfmV/kMA/Wc1BB++76fWAg8B9E+mqT8pAH2YkBNl/kNyf/hC78Edwx92kIKPcUsPAfSP0WhfwJfsAdCPAKA3HEB3ZZrXBWYNlHW5QMwIQCdxhPpRNc6HgfLILiYom13Q6ImiHQA4oGnhDxFwE4HccmYYlkwP2XXtZczdv1c8GQ3AHSC1DwbQd4HaexXcu6psV/4GAD36HjVpnE1FN1Kh9pUAfez0E0rwo8Q7f/acWPYkxqrrG1KiYMvuNRzdQt0Rq10AXe20o4h0a+Fd+4kAon+4sbi3DT/Mqz4OIP5h3jc8h9sNIJT/7t5A5uSC9/d/ANB1KAGcCPXbw5iJgN2QjOE+sOUEPM9lAfcYC30leAHXSJwC1kllnvI65QBBqJFQWFG/Oiie+Vk1kFG1VUpigjPuqde5vLYqNibguWO4Dp47eeF+49hZTwHE8ucMP9fbw92zXf2tW5NtPRM2aknZktzvsQuiCzCNSg7sPDNgxjug+u74Z84EAP3+VJWhvnLkOFzMHibX0Hve87zh6wWG9mt1DNpBD5Ao1Lr6lqcD7kQAp9TcEHhQc0fzUbFJNekBAD1xT8CSylqW6g76C0DfiUPh7qLGiMbcDtEguFYMvcZB80DwCW8UAevRQS+yhxiifkSfI7W5uymEOtyMD8YU4LjKVwwB6DtjQ3fhgDtv2tumPEDTEimAwF3nC6ml064Kz+bzAnZwwNiq1zTOpFyFRBB1bgDPw8F0B0CPyB66u+jQ5IQiB8n9UBq3ZNJr3Ibkt4PSXn+eBwd75gjgOUkganT/7Q9+YO+89bZlcjn1F3GQzxFwDlDPf1FpAhJnExOTsl/mQM2cpW4mSRi+BxR0AB0w0u3kg8U8n811ykYe+/tWQ22G+pw5vQueM+f8azcKORmBOQPwB8iJartUKuozAOoBvJX00Oj1MYFTAX2DSwukHJ7LGAUYXV9fs1pj07rbHQfck9wntfG67hyivulLYT4xNakkwPHjJ5Qwo10gYlU3t7zOMDW0maOxmEGQ4GtrsybAtNshRtGujBFqVAPg+vhzggmuHYGc5fNLEUtrj4NiJCcAyADGU8mMJeOUsNhlacqhgfIpctPo6R4EugMUDwYiF42NVvQ1Oz1lkxNjqlveaGzZ2uqSra+v6l7Hx0ftyOFDNjU5ZmurK1JBj4xCrPD2R0kNMEpfXb16RfWKr16+pDg9OlK2Y8ePyqmiXseOvC4AO5WKWalMH2UF2Hc6EChot03L51N29OgB/V6JrFbXavW21bba1mqT2BpYozmw5ZW6LSzUbX6hb632wBLpmJ08ddrKI2N2F+Xw0qptbFZtZLJi+TJAGMr1DZE08pmcZeMZ4z+yCcxBFOjbGqtdglREFPKa7io1o5IjvlaIjIRpgJqbEjT8rJot/m80D+VQQoIihkNHTOAqALrhBEQ03TYBlVhOu3NQT4SSQj4n4J6xJwAfUkiaOcwY3rZEOi4i2b6ZaTtwYEZK3jzK+RhxtePOAzHfszB3W42WtTttgdobG1XVKF9eWrbaVktqhVwetW3GOl2z5eWGnTixz06dPGgTk+NyXmCOzN+at+tXbtnZt6/bxOiY7ds3I2eFO/OrduHCbSuVqS+dkNX4yOiI7BpPnXrMxsfGFctuXr9h165etxvXb1mj3lKM3T8zarPT4zY1OaFYyzq/tVW32wvrdnVu1SZG03b08D577kvPWyKVVD1vXJe4F0p4QOQgJtycuynQmv7Zv2+f1O3UIj90cL+A6E6zFfVxz27NzWkeUzO8Ro3w7W2bnJ2x6lbNbt2+Y4eOHpG998bmpt25u2ALy8tyRuHvyyurduDAITty5JidfORR+6u/+pH9h//wV3bw4JTW/KXFDXv88UetUirau2fOatxQQqXXbWg/ubXZtJFyyvLZpG1tdezQ/ml77pmT9gsvfduefPYZmzh80H7/X/2f9mf/z7+1Q4cOyyEply/Y4SPHrFwZtTqlZJJpUl12/fpNm7s1b7fvLti3XvoF++rXv2knn3xCY0W1rWt167RbmvPnz5+zSxffs4WFecW1SrkiZwHAQPa8JPspy8M4Pn36cXvxxW+JpAH56e78ghwmUPyPjo/a6NiIjYxX5A7U7ba1JiwuLNjC/F0rVYqaJ61G0/7wD//Q/uqvvi+VPiTGiYlRW11bs1oNNX7PJqcmbHJ60sqlimygH3/iCXvu+eft0MEDKhMBkYyk3srCHXvv3Hl77dXX7ca1a7Ywv2CNWk3XhLtAJpWxUydP2Xde+o5NTk5rT4Fi8NXXXrM33nxLbgMQOjaqNcsX8yJarm/UbLPWs1pzYPlizDK5lKWz2cjRA7v8jmIb5a/kiNPv2+1FnHYeLAt3FLIk9yFDsK7zRd+jgESFjqqf9Y/fDYMZ4dwQFHckwCFBAKCTKMfCHQUh69qwyi58Pwygs8bfD0DnGtgbBNAg7G2G38+3LkP7z49yOPmUnrvXwj0A6CjQ2bewlwkAOnu6L5ICnfHB/QYldqj3rLkRAejBwv1B78ePMly4zwCgs48NADrvAbjOXII8wH45jPOP8v4P8nPpc+IJcYV5TTvsBdB11MOpK5m8B0AP+/kPAtAfxPkegNNwT4EkQMwEQCceQi7iZ85JjHe+J08UXCh4DfEWBTo10Imb7JnC49MCCD/OuOLaiOcBAOV75jzOMwDIuJyEPM3e9x/+PYAz94wgBQAd5XWIhw9ybNibawz9z7qGAv9P/uRPtEciJnxUAP073/mO2gFSInOD9gprblgXBXh+hgSDDxqbQdDD3oA5gAKdf0N7sS4GAJ35wH2o5F6o9xnlIYbHFfMCW3vmycmTJ3fG1ac1Pz4PALqyVFFOLYhYdjJ3QdQicYU7K7pewwUl/QEujj3rUDK0vy3SNCXkcFLaqDetUixYe9ssRb5dgpNtG/RwwNu2ZLxvgx6lGNPWt5S1Oz3la4bbLDiRhH3wcHwL3ytHEuV5Q78O9+/9+iDMBU/ueP6MfJOECBFgQf5GjpTKAzmh6364Q8iPec3kINbajVx7oIqPEzIfvuZz0QLkyhyPIRe99xHyqcNnoWGRURhfib676pAj9P1fT+IcHmE+eN4+yv3r9zjIRs60Ksvgn36/sR+uy4lVUWnbCAfgPQIucb81dPf9NNJ3po9/1vs/c5i8teMWHH3GB3fpTwfQw7WxRrLOhXvVvFe7IYhk/rots7eXi193sYtdoSxPk9BH+0wnbvLQ60KMiELFbvv4XA+Oyrtr6ocH0EMcGnaI0ZodRLpRbNsbd4Zz63vXco0dxKQDxxUU23b1wTttFcZPGEs/aax8ltMvXFeYUxKSqr98ngnTiRxqw+/Ccz7b2LsHQD98+NCQAt0v2i20UKBzU3sAdKx0lLzV8I76INRbGVbDhr97y+zmN4IGNYjPd0GqvR16D1S3Z7C8v/MjpCpKOg8/fbjB9w7aCLKLBuDQLcmG3pWkPigBz6OJqyS4gyiVkTElmLBhw0L05rVrqofrCpSmEq5BZbfTBhHRIMJIowgVtZcuPOhfd9lP/uvdttu5j8jW/eNOBgcyd3ziP9zbfIzPlIpfQTCAsPcuRj6c7u3keDzUxHU3BMCgYYV9OGA72cG/sHZmQw7ohfKXW1NdYcCFLrVz3S5dNsBDYxgACUCMxLDX/45s2al1LSAiLavwaq2mL7KzAmmjoBiuKyyoww0ZiBjhd+E5u30YtUkof6Cx5+PAFaW78+yDO2gX4GVsCqT2VUIvkcp7b6JxKOk4pOPe8xFDjK8PDaDf37ZJ4CUAXtTuqAZ96HnNEgHoaoqonrja1tXYstaOQFziklSXbWpcA1pF9uwRAKVNs4vkdx6u9I8e98m1avwMtfSuK4bHp52RGcooAPpFbPBdUfvuG4dRvvuR9KUruFTaIVKS6vAijD58Tp+o4xuDONbkXbkgMHcYs1KyRyFCBBNAeMYiBA4S35HdmTZNOxbuTgwS/LtjZR4l8XciuI8yWMe+0XCViI/RSC0f1V+T44JKTXC48IMOG0VXC08L9Dp48LC99cYb9t6F9wQqCEDvdHas+MLGi4+nlAPgC4lyAGvui9gp5ermlq6QWMv1cF18Vi6X1WtyubzP1whAx4JZwNh22xXoaAMj61e/98jZY5gKwmYkImWwqc2qVrYrx0neQB5w5cxujOZ9ndzQsgJ25cWiiDkQbwDx6TM+C5U5IG4i5bUSsCTPcwCFTMDPuaySp9ST5v55UH+cGs3URG5329ZoN2XRD3CJ8hLgEFt2kYooAyFwm/uK1izGVGSd5nXco0NAFBd0sxGRQAC6FOh9HXqlbJbmOYpAEQFD7YNFuYgTPcViRhhEA0BTlNWAUfk8del5vYPJAM0DixTA2NJns6o7DPhdLmV07Vw38wFbd8b3wsKyLS6s2uLiqhUKcRsZycm2G9IJamrU/QDUAGSQHeiznt6na7F4z0ZHilbIY3OOhSK2/l1rNJl7lLVgTCet24sLRN+otm19o23VzYFA215/YM9/+Ss2MTVt12/csI0qRIieHTyyX8z71Y1VkQJwJxmpVCwdS1usC9OFOQHBAPU3qt2uqe2jdnaCUIh3TvQL9hzB0WIn6slJY9f5w8MjhAWSHQhdE74HU4kMzxL0VLalLytqygqgnB/0nXREBYViMSsFfzafFi5P+zF+IXfgHIBrAAr0ciFridjAuu2WyJP6rKisA5/le0NfU3HaAXBm3KAuX19f0QERh4xGvWeFfMoq5byAcFTuo6MjtjC/aAt3lmzh9pql4imNB8YytcpXVmo2OT1muQK244C8ScvmcjY6ioo6p4C+sb5u66trUr6jiGe8jJRyVirkRRiAGMA6TzmEerNnW81tSycHNjE5ao899pjmHm0PINrqtKzVaVupXNLebnllKXJ3iNnszJTG5OZGVddOffQ6Y6HTEanu9s27iisz+6Zk858u5O2RU6dscXlFtcJRgZdHRoxySIDmG1tb1uCaAMBr1A+PqVTFsWMn7Pz5y/bO22dtZnpC/bmxXrNHjh+zSrlkczfn1E8AwbgtHDx0wF544Wu2vrpgd+ZuyOZ+fLRkp08dtydOn7bKaMVWNjbs4tmztjA3JyJTJpPVfeYLJe1Xp6ZnLVso2iCWsLsL1B6/bmfOnbevf/NF+9o3v2nPfPkrKrFB0pP2hSjDWH7j9VftnbffEhCWovRGqWh3qGF+547sSYmBOKKwV4L08NWvfk1jlHu+c/uuYgOEIZTiE1PjVijhkODkONacldUVW5DjyIqtLC/Z0uKiFOmo/bHx1z6uByhV15o3Ojau+81zLwOzg4cO2ZNPP2XPPfucHTp4UGVrMhmPRQt3btmNq1ft4nsXpaC/deOmCCH5XN6K+aLA+icee8J+67f+S5vZt19j7/rly/b6a6/ba6+/IULKyuqqXb5yXeOFcbmytmGtTt+2B0nrbLdEhGGtYx4yNjtRLVwH0D0hcmehHp01fC1+EBToQVlOf4vk1+tp/UUJiEKWh8gUjYbAjWCxvDdpxN4GFTtqS2zcf/u3f1sqMda3kBAYToIGwIX3CQA6r6efgwI9AIsBNOD1w4BLSLR/luDBhzk03Q9AZ958EIA+bGP7Yd7/QX0O/cO97wXQgyUz8Z99D4Di8Dh5UO/no1wXc2YvgE5s5BFKEnHvgKaAQoDpX4QHczQA6IDnfKG25hH2ErvkXN/Po0Anh0IbfBCAPhw7HjQwlWsbBpC5V+IYcQ0Ld9S3kIv4mVjFWOc1/IwLRSATDQPoEGoCgP6gJkKHx+uwUph7Z86juv/ud78rAD24D+ztu+F4Tntw9kKh/0u/9Ev29a9/XT8/6PHwfiAc7UHfAqD/u3/379QeYd4Pt0H4fvhsHtY1ztTf+ta3BKBDRgulU3bL+LkwI+S/Pqv4MTw3h69hGEBnXwB4Th30cM/cB/dE/4YSAHy/m3uIyjlGggWegxtOANAfffTRnZjyQdfwSbfJ/eZiIDTwWQ5YcS7fVn+/++67ItGwn8JlAycBxjzjQy5aKZy7cKSqKIfC69sIQyI3uY9+/SEDFnJtu0ke5dsGnCHjEswhLCoWSiJmc6ZXCUR+322ZsW9VrjQpMmgmnbGNiHTKmTsWCUKyqZStb6xYvL9t5WLealtVq4xOWDKZtcuXr0ogEGrec684k4SyPuw5+R1tFeInbcm+gEfYN/GcQD5RPigiWBBTeJ0cApMQirc8x6Tyh+SzEhIXyNWAUmzdrtqYf3lv4muIW7R72JfwO/IF5LfIR5FjIv8QZVNF5ubc+qCtQx99rDx8xU9uAeaxC0fIOYbynjhPhjNJIBYzxiBJMrYZn4xziP+If5IDRCUNGxnxs+rt23dtZmZKQpLV1Q2V4mw0Wjqrq7TiIC7XPpXPzDE/wNjc9ZKxy7gLa4GTMROat/VG0/I5HC/T+p68HHOn3fEyGMOEEcY07yMxDuJCyuymiL0IiZJe7jXK//FexA5yfeQvWJPdCTFmrXY3KhX5QQI/zVhLKHH9wc8J7irXr1+XEItr4xzqeVIESkmrN1tylaSta/W64kSI+8xTjw24TbaUa23Um4qj5XLRz40W01lWOBAJRNqEUq3kULfdKRqxCfdLWUzcglRSFWKCZ7uHUYJ7hk7Y9xJf2PcT73kd/c73jZaT5z1H4CR14rDnJAdWKvrzEXcMl+4J7UCuAkIS7p3cC31Kfo5YRx/yWtollUS00HIn5ei9aQt3NXXS6mf5oI0R+fBQqUvKg3d6lkrGdu5vfWNT442yfZTqJXcJeYA8FP9+do/3AegHdxToNLDAklQyUvuyMfMkqizcsXMUi2YXQFdybcguQSq9CGjwvzlSEVSNuvEhIDgoPN9Hp9irdf0AAH1YYRrknveC5+GnIUDgntb3C/RN0a6i0hXBe74iAD2eTEklhnpJgE48IZUytt+rS0uyYtUCjt19ZAOMgoef/RGlyveOgyGQz7WOu3cSNm3D4Ove3/HOH3VyfNyN994Dw08d0JEU17cg98KLoRn2NkeoX63PEqHjXqv7cO0Kizt95clYAfZRzWkFNtmLUsvTgxWxNtho0x8ESUARZ8Rjj+yKIZ4PCKbD38Cs2enqC3tfWFEBlAyMpWDFfW97BFX57h0O910Yd2Ez5vcSkSh2APSfyiCJplZUJiD6qB1YWGD1cAsPk1qGzaz39uRQX31oAH0vfOzviRpYgJIIVFF1JF3XrgI9gJRe991t2okd2RQKSg5a6XvqNrNwiKk3iAgacXiwbn99L4AeEQiGOTJD3wdWm6LAHsDcZ2yYuj4rXTmd2iHV7EKOQ+03xKCVQj5Sd2mMDZeFGAbQI4adWGYAXRA5ACydEuBsYb3WwVLu0+uZy3ogepbPsHuIQ0H7v4eksjMOA48vAjN8IxLKWuzOL8UfPm8bG3YW8t3DLpuBkdFR2RDv33/ALl+6JPADS+OQYAIw4dpYR8LhWuA7avocYLXbt8kGF+V5pyPwjPaWpTzzIeaKdzYqfIWNLPXDUSF3Uf/G+mJgB8D83vm220fDc0KW3IrXfqBNodhNodh1q32uIcQU+oZNNWrobD5n+QLAcc4P89qfOJOO2IHtWSgNUSwVdVAWEKfawtvuUCDFMcSQbREA2Pix4Wp3WqqbvF5dlyUwgHCnDTFAK5QlAliuf7lOFMS+KdGaGynNdf8CziNHE7eYiRSHgK3bsr3m9To0Rk4YO6wSbV78Peh7r59glsmg/u9bu9m0XsQazOdiViikVYuZrQLzHgUz+wes5tk74bhO+fquC7V179mMt3etRuKRTbDZ6FjCRkbSUrZSm564TR9T1xwCjiya+1jnY//Xt0IhaY8+etRKxYxtri/bxgYJSgBVL8NCLfZ4Ii0AfavWtc1ax2r1nnFWRpneam3bs1/6sk1OTdnNW3MCo+lbkrvdXtsuX7lkG9V1jcXx0TGL9+PWozCcCBgQDCAkRF/aeIeSAV6WRaUqRJ7BeHyXGBW25dok3uPT4bEShj/zTgC6SI18uf27SlEw4tSlTlKCcMJ+XXXs030rl3P6KhTpE9qsJ7tygeiox3NpK+SyVsilZS1rU64AACAASURBVMHXATxNuDqMuam66xkHO9jI434RALdKuWzz83ftwnsX7xn3lLhp68CT1utwK1hbXbfGZsMGvZh1mh1rNTuKXwyd/iBuh44cscromNXqTSl+Oaw5eBqpm4idUSkFga/OxCHTstPunnSBrJKzYqmswxB72umZaWP+US6BvRulEeQkUCjoXmWrT3slUzY5Na4D08bqug6NzPutDUB7ylUAyK6pfMPYeNHyI2UbnZywEydP2vzCor3+xpuKCSOUpThwUNbt1VrdllZWdLDhfhcWSKb2bHp6VoSSjY0NlYGg7jxU89ERLMyzKhPU6mCh2NHY/drPv2D/9X/zu3bu3TP2yo9+ZOfOnbVMKmEH983Ksry2WVUZIQB/kvSzM/s0NqrVTdkxokA//fiTViiVBaBDyLl89bq9+vob9nNf+5p99evfsK989ectlc2o1ncpX9CBDCLo3/7t9+3Vl3+s2uqMOMbLrVs3BaAv3L2rZBSxjfY8+cgj9tzzX1ICDjeAmzfmrDIyohrrjz1+2mZmZwSgF7LETE+CrW+gWJy3c2fftWtXLtud27e0f2a9qNe3bGlp2RYXlzR/sE8/cPCg1iAOyPTxocOHpT5/7LHTdgALfUpnpAa23W3a3I2rduf2bVu8e9feefsdm7txw9qNtto7lUzbxsqqPfH4E/ZP/8nv2P4jRyyTzdn8zZv29ptvSYFOguHu4qKdO3/eCsWS5fJ5uYSonEoyacvrW9bqdNVulBwgjkNq4d6womcvwh709l0nhIV9/IMAoHM9IdmrfXOkcBsGNrj/4URR+FtY14lnPOfGjRuyaCVJDoD+/PPP2/j4+H0B9JAI+iAAHWUuwCKxIyiStHePiHy+R4ncZKL9/089h3xGTxgG0EmyAaYEAH2vhXvYR3xGl/qJfmwYH6gvgwJdJNKopjEJMJJLAUD/IijvQwMyX0joY9ONAp3vhwF07pV7DwB6IKt8oh3wGbxZAI9QoEOsQoUOgM48Dy5WoTwUlzcMoNMGPwlA5/kfN2fxs2yKMM7DPfJZ9D8EGRTYlLQgMcwYIGYR0wL4Q9sEAJ3EcVCgQyqAlDa8XjyI9x7a1QnO3p/cO/0eAPS33nprl4gZxeqwBoZYwGtJPBMTHn/8cQHo3/zmN9UGDzKAHu5jOH/D74hz9H8A0HFUC2DfRwHQv/GNb8jCHTv7UN4jAOhhrQ7j4n7g7s9y3O+mRfbml/wvwwD6f/yP/1HEupdffnlnDd8LoIezUcjTBXAkgJuMK/YT1IV/4YUX7NSpU+8D0H/WoOb92vjBBdDvzRtG+hT1TUxqP85TSdtud6zbomyXCzni2bS14wNrdjvaYwNCj4yMKTfBfhYXVpzycOJ69onHlQ/Y2qqKVI7z3/LSik1Ozdri4rLIUbQZsc8BO95rRN8T+4L4gmsSMNRu74DazBfOFQE8B4xif8Q6GsZWiDsh9837Aa4hZCiWIEfHdxxfeG/OWpSLwzmQ9+MzAomD6wwljPgeQQGfA0jINfAIOaKwJ/005tfDz/isWsBdUsmpBKcY1m7GDQ/GospZ4cXQ71t1s6q1nbHDOON7gbmJnAQ2pPm6XS/tEWJfPk/Zr55ls0nlxvgcxmMuT97BVGaNknlxcLkofytHVko+SkCD6pzydeSDd91rcdrT73A7jPLVkD7CfHFSSFQGULiI761Yt0LcDftxX7fAAWPWaLZFhvf5EVOuhj3bT16jfzqAHtxnmFeckWhj/hVYn0yJOLXdj9n6xoZEjdwzgqvhPSFtwXXxWi+/ifgpLiIBBAWVMUxn9Bqct8lHsqbygDRAXzVbLYHZgWBAvkblfik75HVj7zsYwz5A5IWIMBqcl2mf6tamxkODxKZypxmNG1xMaV/2PeQDQmwMZ1vtmWPkK7ei0omet82AQanUKqKZfpSrjsmRFOEPr5NDLY7LyYTyFcJSInLSZzWjyCfJXbfbt/m7d23fvlkjd0/MppRkvd5S7obxjTvi9NSUE0T6A+WAaJ/Pbj+4F0A/emDAhXsNdLcPZrC6yhC6wjCAjnUrCvRQ+9dBLoUXEsNBOe1+7LJ30VCLFNxBOanarENWzjvZ3x0AO+hh3YZF8N4OGhYB3X6s2Pm9QPwIpA2AfhDc7WpP3w/suXVDGEoOoO9uhJ2psXNoCZYwpFbjSUtSlxIFbLdrSYCEft86zabXO4TVEtl0MKGowU1SLYDn/onv39zs/DpiBuwlAwwDQXu/Hwb8P6vJcb/PDbWx1avCcB38C/cf6lQHa+/wHgFAV0sRuHYAvd1P0T1H7+j95mOLABOGhKxoo6QlyW8WwwDAwcxRrfNOW5vEHeArGdXUlYo1Ughj84y6iI0n6mNZMUf/BbaWVL7vb4X7HXxD/wWWyT0b/0BK+QkB+4P6eOd99zxhWJHu3ubRhe4B1oe02tE7DM+be0km9z73JzODUEUC7Lg6Ptio7KrNHUj3jwyQvk9pr82N6jIeSypOsfABQEiFi4I1lhRTFsZpj7rhAH3qdL/CUMPcfxWB4IEzI8hw1/Ip4v/c8/q97+UHOsBVf91u3Wgf3aFEQ/hXQG4EGut+IhW6+jyy/demRW0TES4ip4R4Km7NVlMbeIbDTo1uNlTo6wBiYdSiSo76NIylD0e78PbhP8Z0+HzfEHhvaA6GshOAdABUOdRoaW24UH3KBjyTEYgCMASoQv1yavAmIhUr4CJkIm3SouQ3Sn4RjZIpXYdUcB0vk0G7wcqkmbw2eGQrH1k/8jrZ+cjSvyuyAYAtAl3G+P1ISDvRfmjcqz+JShGAoCR9RJgK8YXdLOAdX5Bn2PhQz9uBRpieXl+aMaE5GJUoALBD1Z7Jwap2cAUAaWxs3Ar5vDZ7m9SIjuqhcn29rgPptUZNICc9Sz8DUvd7kSNKxI7Weuqi8ggjHwhkpR+1CYsIFrsK6EASCaUnoprmxORo/QuuGR5fdyN05IkWhY6B+sytdyA3eH/F49jBe91vAG7mtRjdPRSkzvLEvSqThg2Kdb7wT0umaF8O2NHeI2aqcVwqoSzmEOA1Hrqdlt43X8xZsZhTH8/PL9jWJgfvuD1yYtL2z1asUswpRnBgSSbzlkljvVyw9WrdFpbW7fr1eVtZrwtAp3YxyzNsx7HxcSsUixpHbNbGJ8a0AccR4dbtuR37xGQsYf3eQH0F6Kn5YZFrQ+R24ISqsOneU44ljM/gDhHNsbAzCOtIIBslothIrAmWVD7Pg2uExzvN45hZPl/SeOx0OOzBmDYp0HPZtGVzlDFxdwRIENpkY7e9uWm9TlvtDeNa9ooJZ7JS+xtlLnb7zDsIEdxzuVSy23eW7fyF65ZKDaxSydvs7JQIMMG6lYMmyt1uq2vtRsuaW01r1im30FMspIW62wPbt/+glMXsRAGem8223b27aJtbtejQkNZc4v04QKQj942B4krX46AAdMYLZImkrVebeq9iMS3QFqIO8RwAnHuA5c2gpPQDIz2TTssOXu1Rq1shl7NsOqX9HCr3crGoa2cTPzYxapliwVKQZ6jN3WjIYnxtfV2lNU49dloHp5u3btvbZ87a+kbV4swJKrdrvPV0H9Q4p71w0Jkan7TV1U1rNXE5KIiEgRMFlvsHDu2357/0vK0sLdqdO7dsZWnJ0lzHSEUEgnaraVtVmOsp3Qf9UyqWbXxy0nL5olVGRm16ZtbWq1u2uLyqubFZq9vK6pr98q/9Pfv5b33Ljj96yvohuUVCq9mwjbVV+/GPfmBvvv6azd+5LZIZxIKN9bWdr5AI44AGuP3Io49aKpURuH3j5k07+egpe/a5Z21qZlpkBv7lnqvVDVteWrLNjXXb2Fiz69eu2vLykizWx8dGZSe/eHdedvoQKUbGRiyby8shAVX42kZVh6unnnrafuEXf8nGJyZVb316asK2uw2rri3a+bPvCJBfX1tX0m9ladk6TRjgCUsnUtpbPv3kU/Zb/+i3bHJqWuUx3nzjddUGP3PmXfUbfcu6Rb9CJmFOwIjfrDdss96xds/Jlr0eyXOPYcSpbDYqhWBmy6sPnoV7WNtDEjgkIplHwV4wgGI8NyS5w+tCwoUECCARNq2vvPKKLNyxnYXFv7MfCXaakQo37ItZAwHbUKDzfiRNhpW5QTnxRQTQg4U77j3UnP+iAej0514APQCpAUA/cuSIyBLD5IgH6Qz7ca4lAKgA6IBnJEaDwpA24V4BBwFNURt/0QB0koEBQGd+M9eDyiis0WE+41oFSZE2CJa/w2fmcPa4Jx/zcTrlZ/SaEB8D0MfPJGMBjQKATmwjscrfiIn0P/th9khBfQnYRMzEwp02Ca5U4f4/qkDiZ3S7933bYTcQ7h3ngQCgUw4l9P0w2BsAq7A+0Bb0P25B1P5+8cUX1QafXcL0p7fg/cYmvyOuAwDgQPCnf/qnSo5LkBGdhfeeQ4ffZ1iBDniOAp1/g5395w1AZ2/wve99TwD6q6++uuNGwH0E8CWQSAKxZJgcF/YcjCvmzq/+6q+KUMA4CeMqgD4PAXTPvUf+mPcISUI2Ryp03MlQcLc61m225ToFSX99edkSpbx1Y31rUMpLZyyIxRnlIQC026227Zua0RkJtz2IxRCPOfOvLK/IbWx1bUOgewDFg9qenwEX6e8QB1kfWSOY64EwGQBynsfaCdmMvqWfw1rKfAh2z7ye+MrrMtms1laAJXJKIppsu0KT9wgW7sxRKdHz7qzEmTCo5cE6UilyT54XCukiP5ffP8/706PFw2d8vlrAxXV8gRVo/PUHUpXnsjmNF2Jb2NcRn0R6G5hcI/k9f6+t11Umj7Mh7niFQkZ5a3IbjHcncEBCdqEAeZlGw0H2fCErt08I2UpZRwMxzA/GphNLEBMhgHEMy9eauGMh5DYTKK3f7+LL5zKPXQzoOSTyjO4O68QA5jUul+RRvJyqqfQeuYt6A/GKK+I/+PHTAXQIl5D+iQ04z/2Lf/EvtIdiDT1y9Jj93u/9d/bNb31D7etz2O3cN7equj6fr+Q8IBMk1LYQ3SnnGxxYyUsG63yc8fg9+WXukTbn82gvclrEjs3NWlTObMIGwpQ+GEDnmhRDoj1dKD3GngZRATkmYim5Cv7jPvmZUngIdYhpxFauoVwqa/zwnowzcsG0r4xfIxEOZew4Y5TLJQf/2+686KB5SjGu0XCnU5UthgQQlfb8rOYg18I1M5colwpAfvjQfl0XRIxCPmPVzZpVysTuQPBCUd/RfqpUzHv7fVhg4xO/0b0A+rF7AXQpqlF5YhkhQbona0nIC7DqwzrBvtpnmgD0KBHMgr0LWqAKDTbKnuTdAdAjWRtApoDx8Ae9FbM2qgNMtjyq++x1WcNnBqBuL4DuCfZ71dvh/Xe2DkOgYFTiOOCIuq5d0DwEop0+UEQhuMgbxjL5nDYO1IhMyM5ZUg4laAFVmnXsumJSMpJ8BWDYvYeg7hwaCUPt4CjirrX6MCg6DJyHJFa4xo9zwPogwPUnjb2PskmVHe0OJOr9sPt6/hL9F0DVCLBzZblbH3vXhxrEDrDuHKaD4bCASWw53D5NthsxZwyqXbBZoy4yjCKsmrOoRrMRgO7WrL5pdxaig6ODHaWoq/u8zrbU57JUCTh0BNXd464QWnD3WqNbC//cQ97YHdXhTXldpBr9CIHgntgy9MO9fRatlOFD3weiD3/gB6nQec6wHcj9lefhnXYBdI8TzqXw61BLRsOd5HwY/l47OFJAAxT1sQhGzR1qn/ucjRsAOs4BcesNeq5C36lnPtQ3UUwSvhmNIT7tfQA6VyX7Wr96haVhMH5oU+1C0KBSdoW1c4giW/YAPEeqX8Y098QBZmeERGA1966/0x/USQeYTWNXUxMzzjcJKdWZpmY0Dzb82vT3tv06d0bXUB/ucBuGxmL0Z59aftAIZKd744jX0AkbNt0XB6pMTgw/JdojcJs+QKE3Pj5hqyQNq1VLpV1ZLqAsUuky13gPbTpSbpGOmhRlqJJrkZ0YIDbtxGcCWLii16/TSQiRWwQuExAIVCZg28FW1qXQgYol76cs7Qx79W1ExpG9jyv9CSC7bxEU6PyNMUEMB7B3dbFKQ+zUHwrgtB/a2Pxg+wvTrlFr2dPPPGmPnDxh+2ZnBbahzrp544ZVNzat18PlxQccZJA+oCzEApUNAdsMEZNDHYdbZ6IC5oZ5gaoylXD2tABcNZmzaWXLHA1SJW2YT5AOiJ1RgzjBKSI8hTUaoD7E4UBmUoyNWRJ1uMYYQD81wHv6XGfKusPEjgMFJLwkjE/s4lgyuf7d5a7b8bWRS6mMoPbMavNqWFsRj1ttWeIXy3mrVBwkhqzRaADOp+2Jxw/bkUNTNjFasurGhq2vbVizyc4T0Dhnm7W2raxu2dztRatuYfk/kG04UQAVKWOMTTZ21GxOscSiHn2jXpNVuWz94wmr1+qyfooGg2aTj4WIcDU07wNhUOC2L4FDVJ7d598zQod2iUnmgde3iNZP97zwmB4RKoZK5fB72VYlYlZXvW9XenNIyOVSViimLQ+YnktbJpvRQYi3X19Zs267LSIDLNx8Ia9DCfOV5Ao1qAT/xhMikPCemVTKVtdqdmceC/eB7OInJ8e1rlKOQHtGVOOoBnAgYKNfa1mr2bVuB7s+J860AEdHxxQ/UPWm01lLxFOqGQ7JE9KU4mZEYiH5A7HBj4xOUHIQHaIJX6zdA2u2u3r/XJ5SETlLZ3Eg6Hms6XtCk3gHuY6YAvCMbTvxCIAXgJrPYgyWCkUbrZRFgiEOo2JIw0BPpVRbnX0gyZvF5SUp3U+dPi2Qfnl1xd67eEXsY9jTXDEA+fLSmtoeMBrAGHJEMZe3pcVVazZaAsZxDGDt7PRxvklaoVS0TrupWMpBj33m6vKKDfqAMq6gD4x4WTQWSzY1PSMAPZsvqOxFdbNuG5tbis0QZlm/vvnSd+xLL3zVDh47Zl0dHjc15jfW1mx58a5dvvSe3bh2xZYXF6xR39K+t7a5aa1GXa4Qwe4fshR9WBkdlU0982NtfcNe+s4vGPU8q7UtDeNcoSAlLnbta6vL+iy+FhfuWrNRZ/lTP9DHd+fvKHGRzxdtbGJcKzfg+cLisq1DGEin7cVvvWT/+B//trXZa9tAynwA9K3qir13/l1bikB4VP0QI5q1huYxB9TpiSk7cey4Pf3UU3JYwAHkzJl37Nq164rNt+7My4peY1i84qTs4zmp1Jttm19as63/n73vAI+qzN5/U2YmvZHQO4i9rWtHBHvv4trBrriLiCL23lCwF2xrF2HtdS3o2pV1VUQUQaSIlIS0SZmWyf95z/nOnZshIKy/1ejf8YmkzNx7v/595y2nsVnGWyxONyPuT1o9G3nZNyaBunBc5wc3N3QEBbrt/y1YYvtqrsNmM2r7AT9IYu+3/QcDBd99952oLf/973/jhBNOEAt3Y9RbmW0f6legM/BJwMUs3A1AJ6hMQt7vFUBncKg9BboFhddh298h38o2Xx2AboQbBsYJoDN4ZjbPHbIw6/hQBqAuImGnqkrA1PYAdAKlBNAJJvweXrJXTyQEMCSATvKEWZf7FeimhOJ8YAA66+C3CKDL3s/nhsHvzYHg1VdflTmRQWEG01kHbG+++DPnPotXcL6ja8dBBx0kBCLOfe2RjzpiP/GvIywX2/6LL77A66+/DgPQjSBjQJgB6La+mPqOymID0M3WvyOW2dZyI5/5yQGmdjUAnQCBAcb+WIy/fa0OrS9xLBAoJnhOJfpPAej+5/gl68vA6/R7WsyA/YFEEgLo3BuY68BPAei8rr2X/6oNcokHoG+00UYyX1h/svr/X5bd38/tPh1NgW4AujtZrgKi8+xAxz26XCVjCQa10VAfxtNTnsRll1+O5eFaxHj8J+BEtSnjLvEWbLrZ5jjnnHOwx267y3mwW5cuqKmtkWgB9/p83+LFi9B/wAA0NjYLGdDcjWhpTfCLv7N5gP9y7hMlvKQH07zPbGfuJzn2FcCjCj4q66fEdZ2LG+cL2ys9+eSTuPnmm2W9ueLKKzHyhJESr+D5a+aXM+X3gwYNEqKexWTYp0xZLuAWQbIMkqgJcCqhnuATATo/amPpEan+/OP1e64BEqEosIuJzTr3NdzXVa+slnQMQsKPxRT0zg5I3FDwMRKoGON0ucxzs3Mk5WBTU0z6Idf2UIh9T93y+D1fdXWNcv3y8lKJnRFwJwGdDpZeGM7trxT0pfghIGORRHMR2Mj1lDyvsWmOMXW7lDgrYxluX85/xXEzwBQaUbHQ5vjk73l9JUcnRThABTNBfSVEE2OJo6SYDjkqS4vFf56FO8c498l8zmHDhmHChAlCoONZ8J5778err76GM84cjW233UYEIHS6CErcpVH+ZXyUdU7SPtuiqqpG8J2cUC6iUcZrzMFSyat8aYhX0w7qvE7nQgpe41IXukdNipU4BZZMV5EeRfavAQLyFhbKtcx+nqA4fw43NggwXlm9Uuqc8TXrJ5LuOZkUy/+vZn+F9Qetr27JjGOEQnKu7t2rt7g0cs7TlKGM80Cs3FNusUp6YJ+ggyOxBMa8NP2dxqx+bZcvOrdqimXGcGrQuXMn1NU1SL2yjjtXlKGmlo6DKyQdQqeyEomtMT4tfdrnQPfLzzxpAHrvAT09C3fJJcw8lxJ4Z8BHc3WKLSwDpgKgc/FKA9DFtl1Zb6Jl9EBvZ6MsgXedIHTD6aShIpdyFpymJheKDYPyel/rrKpAd2Cbgem8p7OVlnsKYML7+yFEDznSge5TmOuz2LqogIHkf/VQFf9n3bMTQE9Q3ZSNnIICAWQ58UiObAfS5ufnypVqqtXm08AyBRiclS7ryQ1YCyy5ynG/JxiTAjTa6yjtAd/rAmz7N//r0hF5j3UB6hUezRBVk77MEtr95JJIi9rYB/+1aUabph2oQJtZuZJZt7srhwIhgVOFSZQk8wpCYFCrEmUFE4gTK48cKtmYg5U5TnSyFIW6AD+0yFWrXYIPBBCE9csFiDmaBMwy8ELL5W+P9r63POT23Kur89RnVdG4ugl7rdpMxoqNu3ZoOySrePaX9vf0fu9XnfNaqwHN21i8t306yQEqCnTNd25j2QB0U8eKmtv3mGSM6bBSQk9ri1N6untJvnBhzWgfk+nEAactLJu7linQhYThTSWpnAkGOhtQrjiV+61HBHLAuK96jONCK3NTL/v0ut4EI20qZUjlKxPVuhdMV/WwAOgu/UAGc56THUhb68awWiaLJXNQGFxcDLlwcv7RFBGt8n6dYtpuZrx5weZmH2FCaBqSW0Qt4HV8a//Xz+nYaQOgS4dXANc/F/BgovnMSySAVldbp+VhKxFolbwzmj+czym/Yz4t3qtVVeYybsmQztb87rQ7J2DF/uMdYiQ9g+aSZ5lN9a9lcKkCnKG9lV0O2W1A9BThQx1X9PqyGSZjL6i2RNZGmhPIUklQGZ+NgkIeEFX57j9YWw4tKhmFCyE54nMQi7SgqSGGobsOxjbb/BkbMm/yiuX45ptv8MnHn2DRwh9QV9uEgoIQ8gtykJufi3hLTGycSQgRtbn4AbPR9HslN9CqmOp2tXTKyyHzUpmVRiuV+TVT85/JxlEXJAfmJGWTToWx0JQcy0/aXOzJ9R4eg1FSEiTR3NgobVhQmC8beN4jEmkUuyQCgMq6lHRqkvec94xFk2LFTuckyeHj+pnyS8jQJXDDgwCEKEICCV1vJK1GRqtYL2dktiK3ICggNw8LVIczRzl/3n7brTGgT2/khrLw7dff4KtZszFv3hLUN0alArKyyWLMQiMBXCEJkvRBsDlL1gaC7rSH79mju4yLxvowamvrZUzRlr6E9puZynAlySaUS4arQuReH5HxwjVCXTd0jVcygzeu/C4gDlj3rxGZKQsd12Y6Dm0fkwLTUykWbCzyOkwdwOcn6B+Nkj2sczLrPS+f9lfZyM0LaoCABEBaaNarGorAohIIiuRAxc13NBpREgs3sSBQqMQdcX4goSnJwLmuV7rZ1b6l4LTmoOfBhHnaEafLAts7A0WFIQG4GxqjXvobpsEp61SBTp0qZP0l25nX5hxI9QMt5mWdzszQ9B4k6NCujGt5XPdkzdEEmqItCOVkiR0aDx3axzMFkOfejEuHKWB4wKKyngA093BESpnjvdU5fMTI7g3S6j5PwGuWMUjyQW6uAOeNkQg6lZejV58+4ujE/UW//v1RWFwkwGtjc5NY39Oinuxjzo+Vy5aL5ZagsgyoNzYKiYEpD5iTMCdbCQ5ZoSCqw3VYWV+LlbU1Au6XdyrDtttsg++/W4jX/vkGCvID4tZQUqQHfQacWB90StE0GrR4g7QTgXM6iGge8VJRpm+w8aYYtNHG6D1goADoDIwtXfIDli1dghXLlyIRjSDa3Chq9B9/WIhFC75HuL4eLQnmR+Q4pfNStswdtHkLNzaJfSNJEXR4OOGEk3DooYfjnfffwdz53wlxiOrMlVWVcg0SbzjXh+tqJY1AYWEecqmiT2oOZbZft27d5YDK9pszbx7q6sKIxltQUFSMQw8/HGeddTbmL1iIhQsXYcniBcgE7S0iWLTwO3nuWBNzo+VIfYdrauWsU1pcgi033wJltKiMRCR/OckxBABYh9z3ffPtXHEW4DrFuYD1uN4Gg8Smn25EM7/6BkuXV6JVLChjkj+NwQ8SodivOJ/xKxJxBJsOBKBbDkiudTzI82eu4aLacWk+uCbawZtj2h+MsfcQCCJIRPv2GTNmiAKdYJAB4LbWrAlAZ6DAcqD7ra3/ANDXarff4d5kgTraOfst3C2Qw+AQxzPVxwxs/14AdJY7XYH+/xuAzmCoAeicVzifmFrUztu2P+A6QRLFTwHov34AbfVDzOI45tzBeYx9gMAh58Q5c+bI3Ma5lSkL+D4SaNgvzLaYJJItt9xSAHSmsCBYuC6xll9zAvCff9jeTFHhB9AtZ6tEEOje59ZAI1VwXWB9sI8w9zai8AAAIABJREFUtzUBdOb/Nlv/X7Nsa7q3nY29WJRTybJNCRoagM7v/xsAnVblfgCd9bU6Bbqf4PZL1hfroL3Yox9Ap5U907t8+umnPtJqWwW6ATymAuZ10wF07idMgU4A3UhJ9gzrGgNd13ry93P7bMcD0Bn71LOYRM1dzMr+5fktQAe1eBxNdWEBNCjIePvFl3H22WOxrL4WDRktiLWStJon56LaShKks9Czdy8cfOCBuPaa6+X3YlEdysGypctBAhBJpLxp5cpKaWfu8TfZZBMZ85z/CCDSjtmIDwTKTVVKByOeObkOGGDO69vYMntkq28+D/fzfC/zzE+bNk3mkJNPPQX77ruviE7++dprmDhxojzDlVdeKSAV1x9+ljbOnG/4bJISMBgSEM7urSIVVbtyT2/7Xo33E5z/A0Bf1/Hz23q/w5wkZSbTskSEGM/+wS/OU9y3moMMz5NMHWBpiqyfJZpV+COAN8/zzG2o0VaJa7B/myuPpRDQs2dCHM/k+hSjMEYlWAVxJXUPFM9dF2fR/qhnTktvyvcw9iK5zR3ZyMiLjMdKfF1yq/M9rXKWpyhFYzaqOKeggjUhIigX1yK2rK4hVJ8H5Hy7+tdPK9D5WcZEeAZ84okncPLJJ0uKDsZKqMA/5ugRGD1mLHbYcXskWphu14lEMgmcR2UuosV3YQFJ+8QsaVdO1wDOO4y9qVMmg8uMdynBQeudZeU8Ym6ZNTV1ouinkwbjfhr/iiJP7N7bwVFcHJXzmzmosa45d3F+o0iMYDDnrZhgTGozzy/2HwL+nIv4DMuWLkOn8k6eWwafjymgmLqEMQVLh83PqntZvhAc2E4MYYu1fwvTTsSE+CP29c1RxXapXPoVX4LHBZi/vUXKrlhGjsR3unapkD5EbE5i063MB08r/qDso+goWFm5UtL3/XrlSAPQew3sIQB6fV29DB5RF5EJ1uIAHVFWUj3oAHS+R/K1OgWrA7UVFKPKK5XnWzuaGpAyeOcFfKX/echW6nvP4VQ3Y5IHWEP8bSzcM3127ingy+W89VTw+sm2mykHbXlSRKeo81RdChbpNf0goT2FbkbEwjsrG7n5BWLNHmluksEqWBPtEqhAp61GQ4MEz4WV5KnDfLloBUR3wXWrEp+lvNoer/oc1v//LwB0Dmjb5K7tuDKgcG3fnwLQnWLbgHLZ1Pkt2F3t22bP5eOxdkzhlq1QcMEB6O5BBCAj8EM7ZwbHnZpXbGgJLEKV6Zw4GbAXda/Lucy/sVxkx/BLFK5UuAWyheHDhYJtKZt5Mrhcn5EctPokap1rPdbLa+1tYd3z+IBZp/D0PmMgvHxWQWYF0H3jpT11cVpDeH1e+pKv1tJ8L0wVqYCp16ukRdosEY7g4O3CHZCXeh9VugpOOiG51oRP8isAustNnpo7UnYoqwPQGYCWuZRtScBWCC6ap5PgrdlXi5Wy5NJtQUZA84cLkcaZF0juZleNalVjqLjOY944k3nNtal8r3OGtq05QjiPC4dlqaJX5yvNTe6UoSTrmNiUd3HKeTkMOEW0PJ9Tn5u614BhSvB4p0SrKsG4iRf1JW2UmSJCFJcKGAkYnZUpoCnnFALR1m28HiCPv+ribwA6FZkOx1FluDk3MNe6myesl+hY03nSgmI2HgkS5ecXSGCIQXUSs/hOzpGpHOjaryWnuOt8Fpi3IICOtUxNJ+KBkNamzrnCyB9OeS/zqeSNpxrf0gWkHC/aA9Clb3lrhWtLp0CXcnpK4lQf0HQD7JOa41v6B/MQZXPe0PblRlM2lXJ9ArdUsgZlQ8DcPdz4cLPHYFN9OIyGMNVoVFET6DJCD50UqL7mzsg1aVLrRMlgtNRWW22u07SGZl+QvDgEM50CXQIRTiEv/3Jcub4q6namtaAKmflpnJWTAaBGpjOymY4dHevilCDzFjeZTCOgCm7WhWy8ZcOmqnT9ux4kJGdTgFbu2ic4pwoJRjJ1uHU4k/noadEPAbZkvg4EFIRNxmVuFNcJ5lWLx1BeXoZ+/Xph550GY6NB66GsuABffv4FPvloBj79bBZWVNYi2pKBYCAXGVlBflrWcorIeW0qk8nWrK6mmjeB7l27SHnIzA/XN4gTQklhobjxcHqOE+Rn6QjsC3iu7SPpEMwtwLmmCLCug13f5MT9lgJHU1qkUluk70CkD3IcONIh51vbaXnzjcxBvLbeg/ONuPxkct5QgFmXD84NUVHPslMpoSITwewslJUWCREyXM9cnUpM4kFN1NwCGrMfKSlCQEGm0JA+pvMYFd8kPrB/FRfmCxCtAJ2ScqjoJ92lrroGtTVhNDYwT53a8LVmZAsIS3JabZhWnjnIyy+Qww37M8eGzeF6aNScBcxLJa4lzj3Gcxbh2GUfCpLcRJGFpmNhWzQx318GCRq6L9D+Skt+JYvkhHgA414iIYQuXr8llpA6khxa3NeJU0UWAjm5CNCVQMqgwRbOzVz/sgMhdKooQ0mZKinIFA83aM5Tztt0MJK5gWA8g1GNzahavhKFBbnyM+3upc1JDuDBg9eIUtWvAH5hfgm6d+uKnt27ikKcYDT7AA8ntPPi/kbt/jMllyHbm2SEQEgB9OxAEJ07d8WAAQOx6ZZbYv2NN0Wv/gMQScRFRf/1rFn45utZmDNnNloTcamPaFMDVixbjmVLliI7m+kitA+QCEWCAvO1kUCzsrpGwHO2IRXuZ4z6K0aOOAGzv/0Gn8z4BG+/844Eu0hOpMtDpKkBdbU1qKmqRCJOtUlA+grnKx7guY9joI7nD+Znp0Uky8QvjuNDDxuO8RdcIIeu779fgA/efxffzfkSS5d8j2RLBAnJ8xiTtBnssLUrq5GXk4vuXbtil6HDkEwk8cF7HziAHaJ6p00aD6K04ZegCFPEiL1dBgpLioV8QwC/qqYOTdEoJxIZF8Ieb+UamiWHRAYzYtEEGptUlWBrSkdQoHNPzOfR59Q0G35Qwx8w9ivR/ecAvodrPUGid999V2xaR44cKXbEZsnpX0tlnnRqI36W/YAKdKp1Wc8k7VCVyoCs5TyzOvMDSunKv7StcIf40X++4rMzGMCyElRmcIV9heUleDZgwACx8VuzHWKHKNZaPYQpcQ1AZ3+3/mV9znKgU5Wbbm+8VjfpgG9i2bivY78mcYDl5vgwtZwFVtnW7OMsOwNkKTJzByzUWj4Sy87yMehH8ITKWwYf04Et/7zCICIBYwIrlpPS/3577y8Fkq1lUVd5m7l28A+cx9gHCKASQP/222/ld+zvBP5YJwwcUlHE71k2goObb765AOgkFFif+G+f55f8nD8exXKy7Vluqo5nz57tEcwNPPcDztbWDDhzjFDdxzzXdKzpyAC6v19aXVsfZZsSLKQDAUkUBALUVldtpO1l39v6Zmsj/+U6wDWUFu677LKLjA2NUykAaMSy9Hv/r0Hk9H5lZW7v91wDuB+ljT33BiRVaMxJD7S217B10j8HpivqVQlaKgpF1slmm23m1cnqnuH/egz45y27dkcC0EWEQRc+xg0skpgGoJOgy/NMcUEhApkkvQLxxia89vSzOOXUU9GUBWSXFCPBcyltmwkuZ2XLfqWhrk7y1k6aeJOMz2gkhq6SjolAN0GwWqmWQChbVLsc02ZtzH0O9wLsxyRYkThnDkYcL+wT3AdZfdrnSMy0VA78ncZ09V+bczmP8iVEtZwQyisq8PkXX+DWW2/FSy+/jAMPPFDU88ypS/I378d70b6d8QM+J8kCHKfsr6UlZRKL4D10P6biBI1f6JnZYlX/133sj+t1lBrQQJeAk4kEli1fJmek/v36eznPuZ6zL7I/ce3iPo8/s6+zj7O/5AdzEA43y9mypKRAYitcG0gc4c+02mZ8gyIT9mcq0/MLcuW8y/gUz/KMTxHYZu5oi99RoLNs+QrZX/bq1UPirqpAD6gbpTiWqnJXsD1JuaBCWILIfDFfNp9T96Kd5XcK6DNCxFgGCexVEnPgOCeISSJBv7595KzNa7G8a86t/dMAup37OK54fhw4cKCs/dxDrayux1FHHodLLrscQ3beVoDhpuaIpH1k7CwSaZZn5nrIVBORSBzfzV+IivJOKMgvFSt71aMyJpMpcRimfeTY5p6LbVxUWCDxIcGIYgkRljCeUllVLfMU7cMpplgdgG7rFve9nEf4YltyLuFzdenaFbV1tSLioW0731+1skriSaxDChb4YkonA5f5HvYrzlErKldISgm2J+M47C+Mp/Hnhga1++f783JD0ifosGxqeO4XWGeMA7J//JovczZgPZd3KpG+uaKyWsU4iYTExUtLirFg4WL07NFV/ibngiAxaGdV+qsVIB1AX697a1NTI+o8AJ2Bfs3PKAp0YXIwCJctgWtZ2Dy0zUXRBahgwVIW5W29jwmcSlJapzhn6R0AKpdwDeoClTKADWByFeXHffwKVQ98ZBBP1O9qY2wv3ac6iNPZnerfHLQlt9bvLe+rKdHtGvp4zj5XAC21cKQFJfOFMu+5bGT5npaEqJJYRxHJseCsfX0AugR4BegxVVqq/CnkkuCD5dl2T+L1e2dJnarG/7o7CfBBKtE6jCmxVU4hrmu8twHNkpHHWZ4rgJhqY2tr0f9bmnQBAFTtaRN6CuTShADWzL7m9nKgCqDFCTWDLC0HoGdk6GaNIDkj5QLgmZUHc/YG5G+qNk/KOOAkys0WA/jivkDL2CzdcCoK4iy7nbo1ZfPts/B2SQUkyK+FUCzMyZfl+S0PrimVvazU7eXc8Jc4rfrTLLwFQHf9189bUTBHwRZVpir67b+yLLnWNT07dAXK1fnBG2XO49zfT/m+1OeJtQrFRi7oU6A7JM6GqQ//UXgnlcVAAWpo/atCmvbVBDxUeSvq5dYEMrnAiAW25kfXA49TD8tzmyJUv9emsNQNCqDrLw0wVVBRS5wiD7mMNNqMfvtvB5AbEE+gRUFHVTkb6cdU0wa2GZhu+dG50BLUZv5bzeeranRJU0ALnWgMCZJByE4kOB1Q5STHDft5qnWsrd1M6JtMbdhzc8SNEoEI55DuDrapXNp2WLCNimSkAMdNykJNlJmmtiZoIJuRuFASyIRLOUxoPVgcQepA7m3OHNomnqrfdWNVRrf9ajN5yftU9StkLpfHx+YQ6Ql2mPTjmQQQuaEU0ofWgaiHRYFt/UXtkDj3q5A+gXiUgAjBc4JpxE8Imqh7ioHo7J+aOidDbNwL8gtEMR2JxASgtGcTtmCAXwFRoGrdtSCDIBXTNEtudbowcGOm9UXQPEiVqtjkh1wKiwxV6RIYkQOfOj+QxEXwU+rUAehsDxINxK1BU6Crk4tbF3XouOTjDth2g0Pa0uw2I3xeKpTjtNph2hJuqNUuqLXVKYejdBJIyAZWlo8MEpKUWMG2lrGaVKA1O5t260H5XgIwtL7k5lhylVONzHmctuTst2yjVnTqVIo+fbrjT1tsgQF9+6KsqADz587F7Flf4etv5qGqpgHRuPjSCfCVFAA9KYAtUVLaQlFJX1fDIH8MncqKBTgl6BZtjkp584I5kh+Z6v/cvHwkGCgXQpbHKTBugSW4keqybYbXdwU8UtoV/5opaWsURLc10E+dUxKJ0qqEOMH+6Qa4Enzc7OQWIJKHqJhm21PFH8rJFpsu/p6kgHg8AikG80UJQJmFnNwQenStkP5eVUlLbe1/7BgMJPAgRz6EfGU5AkFSA2BsI+ZIT3CiJ+ielYGuXcpRUlKIcEODjAVah1PVH8jKxI+LFmHFipWSY4pzFvdMWdkhyS0db0li+YoqAV3JvmZf4PihEt1by5yaX60RdFPLGhBw37kVcB6io4KCni0IN4T145ncB7RKvuq8Ah62mmXN5ysRZ077JLKzWhHIzkAwKxNBjnfO4QwkUUXH67pDpsxbnKcCQRSVFMteoT5cj8Iiqs5DQrLo2p05v8tlD1FZVYmFCxapmj8RB69EkDtAAgxV/U0R1NeGUVFeKgehcG09YiRPsVpDQVGiB0JUSWi+q8aGKLbcYjPstusQfPjBh/h+/nxR5/P6PGDJ3Axlk1OFzjohIZDkBILoZJh37dYdm226uQLom2yCnv0HIpZsQVX1SsyZ/RW++vILfPHFfxCPNCMZp/q/CVXLK7F86TIUFuRIPbXEYzI/MXBF1wDOPcyrTpCeFvFs0xNPPBkjR56I5lgUH378ER5//AkFDmibFgoiXF+L6qoVaArXyzxC4JzpGti7S0t4UCRBKAMRKvu4tsRbkFdQKOWiffq++x2Aseeei+KSMgEmXnvtFbwz/Z+YNXMGSksKxOqf4zjPKdDpjlJaWIT+/frh0IMPFbv+p6c9JecczuvVK5k6oFnulcV7cw+TVBs8OiSwL0UTCXE6aGZqglZ1jOGWVeZm9p0AHR5CMh/zUN/QGNH5oAMp0Bk45PMoA18DOPwdXxzb6aBfypmm7d6Th34CJVSZMQBCBQEt3DVAkXopuUDJgLyfgW0MrPKLP/NZCKoRWCRzn89hdWbgAP/1k+3aPk3H+InP7FcL8qnYNw1UtbpnHTNIQGUqgx4GInaMUvz3T2EBJLYrFakElA1A5xzBPsAgInO/kzBhe8n//o4d55MEG0iWoAqbQXkGVg08NCUqA23s3yw7g/kGLK0JbO44JVz1SWyMsnwMEC9cuFBAF0vXIK4ozpLXP45ZB1Shk0zAwPPqAMB0QK0j1YWNdQ1WKhmJYM7zzz+P9957D1RX8ncEgqgy53zJeYB9g/XDvsH+sPHGG0sOdI4J9onfwsvASz3HqcvSggULRBVKy26qyky9aaCYBLPdvG7gqSlBCZLut99+ojTuyBbutv6oy5LGiAxQYF9nHbz55puYPn26zAU2960tgM51YYstthD7dirybX5kP1IivSrK/OQFO0/+r/tNOmC9umdgvXDue/bZZ2UcfP31116wP32+NzCVYI4QWp0Djv3LeiOpZNttt8XgwYPF4YZr5S9pS9vhAXSRrDG+qTFOOTu4ziCaB6a1zMhCMDNbUo628HwbbkRTbR0+fu8DjD9vPMp798LJ547FAYcfJo5cFNnN+vxzvPLyy7h38mQ0NzXjgP32x+NPPCFzNdvtvXc/xLPPPo8777pbbJBj8WbccstN4kTEuMeihQuFIDlq1CghE1EVzna+44478OWXX6IgPx/HjxiBMWPGyB6I/Yb7QL538uTJ+OCDD2QOZf2TaEgw/IADD0SkuVlKx78/8MADsr86fdQZsp7cdvvtMvYYd6BLGOMqVKJ37tIFH330EXbffXdcfPHFYu3OcqxYvgL33HsP7r33Xmy44Ua47bY7pb/xi+ccqU+xv9a4ypoEbv/r8ffH9X+JGlCxB8/9c+fNxV133oUFCxfg8ssvF3W0nWP4rzkpcN7nvMx++eb06fh69teYcO0N6NWzl5Dj9t9/fwwffqgCtCvrpN8x7d1TTz0nyuv3P3hfzounn346zjzzTEn5RmFBfmGes2OPa+q6rEx8/c23oLPHokWLhXDGedGcftRZQUOakv5O4vxZzg6bToRBLF26DNOnvy2uICQjHXDAAd6ZjHMu51WOOc7dBHY5Tp577jnZp5199tkyBrhf4wzzcxXoXBu5H6LzmAHQdINkAd5970NcddUEjDn7HAzeaUdUVBSJ6jwSbUJeXo6kEWxsakAwEJKY1uzZc/DBB59gqz9tjZ49+kjO+cKifOeQGcEHH34kZ9QtttxCbOIZ+xWxDkOBIrZI4quvvsaUKVOkPk899RT07N5NYu1rAsu433vttdekjrjv49lm+PDh2GuvvTB4yE5i2z5/4QIhBnBue/DBB3HffffJvMh+c+4552C//fdHr149BQBXkk4rVq6swttvv41bbrkdVVUr5fO87sgRx4mL4LJly0WhzfhZfX0Yd911l8xZe+yxB3r37ikx+HC4QdrK6vaXGD3t3cMISLL/y4LERDjHn3vuubLPueCC88RZcMyYszF8+OHYbrvtxcadggzGGEvLmN7g11LSp1u4D+rWys0N2Vti99+qADqD9KIkInieYQC65ohuA6B7gJipzz0ZearuCCZkBGVZl+Cvh5mrgs8nDdUwsAHpPlDXD9cZgJ7KTeus26lx9QHoGqDWVwpIT+UN1Z1nW/BcVK2eLtpsplzAy+WhlbSnWdnIkdwwCq6wU/L7pqYGyaHJGzeEwxJYZPSXzCHdNGuQXMFLv+WFSWVd+RmozabaxtTODtQw8MipBG0wp4mL13psiD2FNPzav/zs0bX5lDoOU5nlpF4eYcFRFQTEdcpPT5FOYJS5kPXZPNBdVHYMCbcFe+05mKfUQHdOPqoipyVJlgTOBYhwSmU77BOQYfuQ5UMA3exZ+FnaeBDEJDjLSYjXYn5hy10i+bclr7DLme36TkrlTN21Kag1d7MA6AYM+3Ism/2vqN2cktbSEbTBq9dQ6QpKmtWve6MHzutoaHPQcWpQAg/24vgy3L0tgO4+b+QHgjgGHjsFusPk5R0OfpbLCoBOFbrUk7/fO5Wwj8HhJ8sYIUGBPyXzCNHFQbHiUC1f7F9UhCaREVAfeCHUSEFMMa4Fo2JYQVIdjwqU605DFNrenOByggtc4nK0e9+3otVZYBv5was/j3igY15AShvziunqvTz1OZWOBlo6gFNATgX4IgQTuGFyynOpT1rBCCAZl0MQA/r8u1jWSL5VBqndZLqauk25HDhuE5XrEgTQiVeZ4Qqgmy2hAdpycHcW7h6AxjFCQIQ5j2XzpiCyMCv5bKGgKC4J6hK0syCCBB3Y3529vTeW3XMThPBU6s5e3A7UFrSwPi3jhX3Ssl9Is7ZVoEsaAbcGmXJWyQf58nteU+ymSbaJUd2fso7nvM98x8zfncn1Jsn8R6lcOnZhPVhp3luC3bRXJ5hGoJKMQ2FKin1Nnjwfy0MAh2AewWixts8OiCKaeC8yqermuAZa4mx7gqCc6wiK06aH+Zdo50QVN62tdZzYfMg2FXDWWbdbvvYUgN6C5mgToi0xD+w1tweuiVS2cy1SYoD2Cf6n9ahBI3X84D3cuBL2KtmumrteAfMMsaZnTnQGgaTtWT9iF0VHBeYNph20gqkG5Ov8r5OmqHtlp6sKeLWf0rFAUgNzGnNDHSKphGuvWPLnAZlBJJGNcFMU4aZmNDQ1yzzLVAlBql2lnpOisOW6zQMKcx8VFeQhqzUL8eYYGmqpGNQ0NoUFJWLHFG5uknlNAhWSIkKJVWJ0TmIF+4I7yfBpuQmnEl/dINx+QFZIfoKwvjpFGCjMOiYQTOKGrHqyh3LQu3T3lGOIpYnh2JY0Ji1xZDpXBNYVleQyvNkxM3mIykRRIfMx5YtymIVoboygpqZW9gWsd1H9OvU6y2OkF451Xot5wAnm1tbUCVhqgT2CXwyELP7hB2ku2oT369MbgcxMfDdnDmpraqSv5zKHeGYWYswZHSBBIonq6lohKJR1Kheb7KysgORTJxjfEGYuelqHx8Vqn5bqbHMCzrT6Zx2QWMG5LJaIy7jhuk5gm/u0fLoIUL3AFC75eaisXC62/QS0Zb5m2yVbBCjPDQXFRpzf0x8rQ8YRSQc6t7H/VNfWC6hb0aUcObnMKZ6NAeutJwfOktJS9O7dC+WdK1BdvVIOulRTEOhevmwZos0RuTZJBXU19WiJxRDIzEJxUaHcO9qsbjktZCuHGyQfYY8+vcWRgaQSHih4mOrSuQILvp+PyuWVklue5BWy0NlXlZhEtX2etI86mXB+oLVXBBUVnbGx2LdvhIEbboje662P7JyQ1F1jfS2WLF6Eb2bPkjzoNStXoKG2Gst+/AE//rBYcrezzkkcZZ1zTuvRo6fMD7RZJ1El1pKUfFy77bYH9j/wQGy8yaaYN28+Hnv8CZnvSOCtqalGbXUVwvV1KCShgmk5kklUV9WgqbEJhYUBSbdDAg1zkWveLzoMKLmjsTGG7XbYEUcecxS22W4HCap+8smHePXFp/HJh2+jW9dyGU91NXW6HjO/WySKrp07Y+MNN8LIk05GMCuAN15+BZ989DHmfjtX95GydjDFQ74Ev8nUZwcTFZiMIY7tbKysa0ZTNCHEPcuaQfU5gxQ8KHOtprV7I9NIdDAA3ez8LAgtewtfXkqOCQOHzE61vS3o2gLoBjL4AXQGPQ1At8ApwSMD0MWhwp19/Ov57wlAZ8CDADoBtv9fAHSuFdx3UW1CENnseNfmXNnR37M6AN32mKZSInjMteL3CKATQGR8ySxOJQ1VGoDO+mDf/60D6HYus8Az50Mqw6i8ZQ50BodZDwSEGaxmvVClTQDdFMUMcPoBdJKI0oHKjtjv2wPQGXhn2Rmcnz9/vqe+5rxvail/ag4jR3AO4J6GQAMDzwTTjcTV0cruB9BtXbP2Z19n/3/jjTfw1ltveQr09DQVdg629c36Ef9luQm6ECxmXZgNfnsAur+frI6A8n9Zf2sDoNu+gX39mWeeEUcCpiuz9m8PQOdY4DgwAN1IGbZP4Xy5zTbbSLCd6vw/APS2rUoHsazWODJb42hpbUGMMV6eWxjLJxFUCMA8z7QgSVviYEhctpINYfzrjTck1VJRj14478orceDwwyXvcUZrC8oKi2TfP/bs0XjlpZfRubwC06Y9hb79B2Lu3O9w+hlnYtZX30jco7CQqtpa5BXkYpc9dsc111yDvj16obqyCttvvQ1+XLoUkZY4Krp1RUN9PXJCIUQaGmV/P3b8eTjhpBPRtaIcs2fNEoD7zTenS/yVJEPu/7m2Eli88qqrMGLESEnBdtfkuzFxwg0SOzj/gvOFrH3vPXfjjdffEJUt9+Hca+w8bJhYMz/49wcFQJ84aRL69OmL5uYmLF22DBMnTsLDDz6EnYcOxeOPT5EzY8reWeP9jA0wliGKyD9ev+kakEj1GgAUxrOYku3Jqf/ALTfdLPvzqdOmoqxTmZx7S0pLJJ7D91BZTIe4llgcM2fNxITrJmDGvz/GXXf8RAtlAAAgAElEQVTcKWDq5Mn34uOPZuCyy67AyJFHS4yPwZH77r8f5503Tub62267DTNnzsJll16Bfv36Y8KE69G3fx+JBfI+jdGIpBJkGOe551/ApIkTheh9wQUXYP/99pEzPotDQJgkdMZmGGfJCTJuGUQ0HpM4JPefH33yCSZNmoQPPvgQJ554Ei668AJVr4sTpDrpcfw8+uijGHXG6TKuL7noUpSVl+P2226TUDnjFIwVZGdQoKFpUxkLkzlFo2DSP5iWje+POyPELIbwnLGmZFIMBbFoyQ/o0a27yG3rVlbLviiOJPbaex+cdPKZOPqYI2TMFRfna/7z5gaxBGcMkuXhXMWviTfdiry8Qhx11DGilGf8gQ6SSMYx84vPcM899+Kdjz7ECaedir+d+VcEibMlBKEUvKemrgaPPPgI7r3rbgG+b7hlopSdsat2TFylfCTIPfLII/j73/8uJJ3jjjtOsCSScebNm4eTTjkFp50xStqRKebGjh2D6W+8gdNPOxWHHHwQvvxyFi699BKJnzz48EPo12+AECeaIzH8bfRo2UPuucce4r7y74//jalPTcWQHYfgggvHo3+/vuKAF48mEI1Fcc3VV6Nnr17Yb9/90KdPL3E9lTiztKnICX0C1Pb7v4rNXIzXxcv9oh+LPGYICGTCQ2lJLz2ByNnkGqnfqzNfJgKZGaisrkFhXiFqwzXYaP2Ncf2N1+PwQw5HUUkBpjwxFc889wzuvO1WNDQ3o2f37iISpHDiv8U7f/5ElQ6gr9ejtamxUQY/A/2sFFrCaj5Sxo84CBVIUetUBlXNCtSh31J5BDo1D3k6Q0MWbkroPCt3tcT0cB1Pge6zwNZkjW3K64HhKpLzqWPbAujWMzxVq+Uy9oDb1JUUzlfwTMABKZsL1jv1quWEFQWY4GuKmGi+R11QuYAz6NoUDkv+XM31GhUAmBsa2Ry7YLlHBhDgzgmZXUn1bxqgo10D605C7H7VpVNqChDkWYX7VOnr0Etkg+vylq7txzSAZX3gpz9lmmMFrhwlytlcC33BAdAGkjiSpDwXFyjv907FrwC6vlLECgXFzE5b+qLXxUz57Wz2JYBqNru0OVHLSgb7CZoxhwkDnlTR0ZJUJh2xVYk7cIBAIEEhRwAQkETBHceRUF2hs5jVchsbJMOBKo7U4fXNVP5czg7c+KqjgsvZ/dPV7OrDtU0aUC4Ao8uX7IG57pmUYefq0lVV6mn1xl5ucB9Y4wduxMLdaxMD2h1Zxn1eQHTJt6ITuIHXanGdYsusAqA7hbzmDFcQ0RS9BrCR6GOW38yBTSBdSQxqcCFgsWeVnlIUWydScM7zqtBfu86Z+pvrmUb4oMrdFwwX1bM2vMPbU6QQdbjQecXU6vZZVTmr4wJfFqQmaCVjx+VtF0qAT4Gt4JsDEZ1yW352xBG7vtW44wC0AdZt1iBAT3CM/V8VvWprLWp3AkVU+gqgRsvtbFHCyxhoVZs5vjheCezw8wT7NE9UlmwiJFdVKIQ4bW4ZQPPZ2BkI7i+7XE9y0xB4VRDc3CIMcLaAhZ8QwjJ49v2KYzrTBx2fqT6RstmWenFqCH2P/izzhwe2O9W7G+e0d6ZFWisPqs7FwcsTTsd1l/dcFQIEspUFauQEHsh4WCTwLRbVkrdZAWVLF+BwWE1FkKGKWSEStNLGiSpstpOuWwSdvVz1CdoEBqSd6HggRCSxlEm5TSiBx41PqpIzWpBAAi0ydoxg4MhlZqkuG6EUecVmYQuSmJMFgSMV8hMUZ96wuHNiYZ/KRCCoG16SFFLzNW0JFUAnWEqAj5slqr3FSsrlShf1o2P7sEw2x7LCbXMnay5JBLSWItuen6V9dRZJfMxRlRBQT/iCbr9C55rMLKb1YD8mGE93hwTyc3NQlJ+LllgrYs1xRJoiYvvMg4hYmHOulvQUqhCnml0JUzY6bV0wgo6zVhcSgILmfhCdqUlMiS725K4tMkiOkLHoHAtSf0m5gXjsQxn5kidL6scjOaqll9yPbgTZkLbIDWXKOkdiWDKRIQBsY2OT9DW1yQvImCaJzFKCsK7l+rSZpJI5lhDAvqAgT1XOkRhKy8ok+LB82XL5HQOhzNXEwE1NVZXkKRdFb3ZAAjyRaIsA0NzzNNN+PBgScF0OmaKMZR46ApFcnyNKTKTqOaj5+6iwF2cfN1fJSBKbdbW7ChNAzyeAXiDAN/dvzGdWRyCf1qFBZ63ZmkQsQmv1Vjl0kozBPoSWhJA9KMVnnjDJNQXm32pRK/uMTHEwKC0rEXC+uLgE3bp3k4M2iU1Llvzo7FojWLZ0Kaoqq1Bf2yAtyjQGtEjn95wb2e/Ieq+va5K5NpATFAAdgQA6da6Q9iFLXXJfSXqaVjSGG0TV1twURX5+jtyTVurskBxL/OK8LJOiI/eQZFBaWoZ+ffujS8+e6NGnL/qTWZ+ZiYbmRvGzpyp8/ry5WP7jD6hheoN4FPW1CngTPOe9NfUNFfpZzoIRqA83IZQbUneBgALr662/AXYaMgTLl1fimWefF4Ii93i0tK6rq0E00owu5WVCKGhqCKOqskbGXEmJpkWic4A5i/C4Szs6qtsD2bnoO2AANv/Tlthqq60l4PXll5/js39/iAXzvkbPHl3kWUm+kJQF3K+0tKAgNw89uvfAMcceh6L8Qvxnxgx8+cVMLFywQOZj1hPrl9Z4fFGJ4yYaIZiw33IuqW9KIBLX2ZN9LREn4Ym56EgcC6liPhrH8mWVbfYMHcHC3b+19K+p/n2EEdbWBUA/6aSTJNCdrkD3qw05DzFIQrUqvwiiG4DOYClBNQbM/QB6uoW77RvWcov8i77Ngv9+0jHLSTCN1tZ+BTrLaQD6mu0Qf9Ei/KybmQKd49sU6GZjbHkiGdSmoowAurkg/KybdpAPM8jPNjYFOudm67tWBwSKuC4SQCdYav0kHQBrT/XYQYrZ5jEsTsHycSwTQGS5TWGteT2VaOUvo6nwWQfcM6wOAOzICvTUeUv31lQjsQ6owv744489dw3GGTbccEOpF44LP4BuCnRauDMPuAHoeh71y0g6VuunA+h8VgLoVGH95z//ke8NWP4pAJ19g2sGFehU1XF8dNSUFu0B6KZKpPUslfdUoBNAV5GSc7DxteVPAeibbrqpB6BzfuQcsiYA/ZfqJ2sC0P1l4vpOAP3pp5/2UhmYK4s//Rt7tKQ2cg406QC67RtIrjAAnQ43rJM/FOip+SCztQXx5hokInUCukyYdAfe+WAGttluO1xw8cXYdfc95RwoaUWTCWQlE+DJOB6uxVuvv4JRZ/wV+Z374NyrrsbBhx+GaCyBeCSMTsWFiDaG8cwz03DKSaeivKwcDzxwL7b409Y49bRRePXVt3DQYcNx1dXXSyqwhfPm4M/bbYV4KANPPv00hmzxZyAcwV8OOgSfzvocTZmteGTaVOw6bBgWzJmLc0//qyjRt99nN1x+7ZXoVV6BKQ88hNtuv1POKAT6dtx5JwG5L73scrz0yisYPGRnnDtuHAYOGoRnnnsWt99+h6TIOvfcsTjmiOGYP+drXHXV1XjhhRdxzDHHiGq9e4/ueOaZZ3H22HNEvTn6rDE46eSTJE70/Isv4aSTT0HPbt1FOX/mqFEda6L942nWuQYMVfJiKWmAOckQTMXLPQr3opIuMIuOmdlobmyS1HKzv56Lc84Zj+/mfYc+ffsIMaylJYbOnUslBsqQFGMKTY0UBOSiMVyHs885F6+9+jpeePEZbLTxekL6yMrMwV+OOAY5oUJcddVV2HCjvpg793uMGHkU+vXvjUsuuQjrDRyIaDSJV155HeeMPV+UuUcfMxyZWSqaKiRI3xSR8+fRxxwtrl/de/bC+edfgO132EHOq3m5uXIubmpsRl5OCDlifx1R0Zbkwg6goaERN9x4A+6443ZUdO6KE048CX8b/Td1OqX7cUYGKldU4sknp+Hbb77BBePHS35uqpt79e6JMWeNRlFxoTwTy8zxY+RrxpOY2jjc2IDOncplr5OfV4RoIobKeCOyg0FUBPJRX1mFkhKmLgJ+bKxBoDAPBZkhRMNhFCKAr2fPxiEjjsaeBx+EE0eehN49eiFHBA10F4Y4QEcijXLGpoMw4yJPPf0MPvn3p9hrn/0wZOedRbhE7CYZbcTUxx7Cw/fch/kLf0Bh7x7428UX4LijjkV+ayZCLXTSS+LfMz/HldddgxlvvYPSUB6G7DEM1911i+B6uZmMBakwzuLQtmZRGDF27FhJP0PCEPf05r5yySWX4PkXXsY/nnsenbt2wczPPsMpJ4zARRechxNHjpAYSUu0WfaIe++9L/Y/4EAcfdzxWG/9DfHKa2/i9NNOw3nnn4+jjhgueCLFLtdPuA5Tp0zFHXfegU032UxiTwzIzf56thAEhgzZCXvttbcQPgjuE8OlY19GdpbsTRkXysthXdJFllim5nlnYxBwpz0/5/7C4iI0NjcjHG5Ez55dZazQgYSEEMbyKEqgACeUk4M442jZIVqcaKwlkCVO3Uy5x/szFtzc0IzyijKJJDdF2D9zEYlFEQoEJVUe0/GWlBZLDPHEk0/EzjvtjL333QuF+UWCszIEl0KL1nk6+JkfSAPQ+wzo1UpGF3Ogy2aQlZcdbGMRK3bJGVmaO5rBaWffbeCvsgv84HkqD7rYOBPcylYAXUA8h2wqUGbKS60SszemSlHUxw7Qs1K3AdG9qtAcrqJsJajhfi8Tpil+XZjau4eiY85G2Flxm6rO/iZ5Rh1w4vJ8MkgugWxhc6hKmkFbWo0STI80NiA7SDUbg7kpO1apO6r3JXjtnsIhhTYYTTEvT5ZJ5bQq0CXmbYCvU2CKHbQAgqrcNGDItH96B32lwE8nrvWBpBLgIVGBQK0jJojIzdcW/rpXcEl01ymrfPdB7/Pt3FPIByyIFF5RLd1kp9TYXos4VTNtdxS081pKgpJyf2lkoxu4fgTN66GsZs1DyaBuosURP/jUklPbAbECehAETEqArqCgUIAsTiJUrPFGAiyKdSdVjgm1F2abWLYCITs4cNSVx9W6Iz1YLvMUhUfBQEec8B2kLEeuEjUsJYH7vGehvmobWk0Y8CcKOj3Ne2BpCsPXPm0gL6tQwD4DGtOmFzdEU791bdFmAlulLYwCYTWhz+zcffWZHNijwLYqLr0WTSN1qsJfFy0COMypbaAzP8O5iRM+AUmOPW1vta1O1YMbxyK+NEJL2zbRYZkKUih+7gAw9zfvr6wzL1+09m1VURs4r/p7A7hFzevyJqUD6JqqoH0FurCFCRy0JATAihNkdaCuuiGo4pMLE9XdBKVU3RxKtZk1vtSHKfLbVrKwFbO5yXJ1xwMW7+0YaAqgM++vWpjz/ZHmqIwvy8vGhiXT0RS63NRwM6b5adTqnRsekqdUVa61yWuIHRY3dmZR7w7TlnJBghIORBWQ3EBKVxc6pjJETcwicjMrL69fK7BuhCMJ9Dlhuc5NzBmeEHCJNrx8VtavkMmk3+nmUL/4vJwACCDSGomLKvM00/6ZwKWOJ1HdEwijVS1N1VweZ+bXoT2PgOtJgoK0W6eFo1qiMyAg800ihuamRiHTsHxUSfOamsfGES5oGyzEL855XI+SaImTEKQgtCq8Cfypba5HVvItEELMyEgiOycLGdnUQLuxI9dT4o1ahms9KObsZmunnmfZFEAnGMt87LqGUBnODSY3ZzyocOuQTFKtyvmZQKRaBJMAwEM951VzPeAFyZ5l3UiubrexD4SUtUsba3N4CeYwp3OOKBcIfhOMzKAqlmOGuSijTNvBT9HRhekOgsjJzxcskfUbjTQgI0tt3AmHExxm/ulgIEtA1KaGqBBGWOqKkk6iyq6srhKFbSg3T8Y+wXMCauqoYAQNrTMl5aXNJ8oC8gB0S+2i/8qin0pvQ8WAIzB467HNVeIEYZue1MzMQ6ARGbjOsc/yiznR2deYbkDHoMthLo+TTZxYyJJkv3I9JSGCCmse2ozTKIJ6N7bIv+Pj8lqlzKGekYGamnrk0lorFBSbdl6nuLgIDY0NsgEnrYTjmWPZQOjm5gTyC/IQovOAEFmo5m1FU6NT/QdC3r6Bw1yAUFkX1O9EiGeuzS2VBA89ZuHe1NDoAN2gbOjZZhzftOjn3FFQUijXJ3GiuaFJANZANglDWRJsEucAAuWSI531oussQX722crKWuQX5qNrt85YvnypjLfuPbtrSoZYDIsXL5G67NKlQtwmGsKNqK1plLHJQ1lRQQg5AZJVMxGSOT2JlVXM5xdEYVEe6rkvYSqMUAjheqr6WtC5opOM73BDvawFLBMDABwHnEvq6xqkPcRmzREfSTazuYz7y4LCIpR3qkBOQQFKKyrQb+B6aE7EUF1bK4erxoZ6LF3ygyjQG0lCCAXR2hJHLNIs/UnGmAPQ2cvz8/MQjbWgrrYZxaUFKOlUItdvZrqLzEwM3mknNDY04Z133xUrOBI0SChobGyQsnTtXCHtWbOyErU1YemLncoKEI3GUVfXJA4WwZASAaigJ3mhtKwc+QWFcljr33+gtPl3877FyuVLEG2qR/dunaUPksAlayb7Huc0qp1COdhnr31QUlwilsOVK1agZmW1BDxYTyRgsP6Exe3IO2x3rolkhzdGooi2ALEkx39SnBJI9LA1i+0vjiaJBObP+96tXTo/dDQAXQlPmqfV3Gb4wO0B6OmgXroCnQA6A9wMePtfBjrYuYfrAwMHawLQLVUI7/lbBNDN9p7PbxbuBqCzPthH/AC62iL+9l8WQPID6FZes3AnaOgH0P3t+1uuAc4fHN9+AN2AHj+AzvHBYBvnwt8LgG5j2gB0/sx29QPo/rY1AJ118FsG0P1lYroCkkYYbJ8xY4a4l7DPc3/fv39/+Z5zAIFVqx+Oe6qXCKDTIpb10YYg3EFBdD+Abupiqs4NQOe6agC6nlf1TGMpDfzqa86FDPoagM6+0VFTO/gJHX7yGcc510Mqzwig036VQWvZT7gAfPo+3l8HtkayLuhIwHzftLM3ZbaRj/wW7tYGvyaA3t76zL7NufCpp54Sm20CDfY+cxawny0PqoHipjo3kjbrheQK7iuGDBkiQLrVyS+1VrRHZrJ+oGGilGMPy0NQmCQaEmcIrvzpT3/y8thLDIeOdo40Yg4sUZLJ/8tctQTQA1kxzPv6c1x31QQ88+KryCvJR3OkBVtvvxOuvOY6bLrJpnKWy6R4KBlHAAnEGmrw9muv4Mwz/orCbgNx3jU3YOieeyMUbEUi0ojMljiK84L4z6cf4uijjpSUVuPGX4AdBw/DrrvvjSRCeOyJadh8i63QqTQkKZMOP+ovePqFaXjoueew65bboVNmDjYaNADxWBLb7b8HRp8/DhsNWh/ZsRZcdtY4PPrk4+i5xUa4Y/JkbLXBBrjt+gm4/9778OOypbjtjjtxyOHDhZxMoIXE5fzCImQGA6hvCOPZF17EXXfdLWLA8eeNw5EHH4TKJYsxadJE3HvfAxg58gRcftll4phGBfykSTfj/r8/hGOPO1ZU6HX1Ybzx5nSMHz9eSLUTJkzA4O23/6W61R/3+R/VwJoB9FYhbTN2wHM2xysB2ng0IuOSZ7aqlWHceecD+OSTT8Xx4o03Xsedd96GbbbZHOFwTM7eBBMZw+ZcRDI5nWWmTZuG6ppqXHTxeCxbthAbbbiRxAjOPedCfDnzW7z++msSr/j8ixk49fQReOHFp9G/f1+Jl4aChfK1w/Y7Y//9D8Ahh+yDgev19WJLjJeNH38+mhlbzczE0mWVOOXU0wQwlpgKQX26JLg9V7SpEXkuZlFdUyPx4UcfeQxvTn8TG2+yCZYtr8T2OwzGX/7yF4mjUcDAlHkkPj3yyGNYtmQJbrt5Iv7z6WcC/DO9DIF9Osf1799P9jDcx/Jfiii43+fPJCRw/9urVy+AZsyBDIQzMrCsoRL9CyqQnQSWz50PhALI790DtckmxMNNyE9morW6AXvsuQf2PPJQnDFmLLqUl0sIl3GopsawxCGYFzsZj4uQgi9imVdceTUKiopwxJHHoEuPHtImFAlfftF4PD/1cWy72ZYo69QZS1oi2OfoozH8oOEI8gDfEMWUR5/AFTdci07dKrDzVtti4axZ6NS7C25/+EFN45ZI0n+zjXuqCcDorHLZZZeJYwZTi/BMy/0u9/a0wD/ttFF49pXXMGBAf7z84gs489STUVdbhbxgthAuQox9Z2Vh7333RWZ2CI888SS9RDB23PmIxBK47vqrUZxHR8x8ib/T0YXOAEceeaTY0HPNJCGbaQC43h522GHSL7nfEBJ6MIgfV6wUd9iS4iKJFVMF3lBfg+bGRrm/OOZR5EJRFgU1GRkiEGBck9dhvKUlHpH4dnaGujYTi+NeduniH4TsyOeob2xARZcuaGpukv7JmBXHQkV5haTnY3pJPhvJo6w/kuW5L+D6KLHuYFBI5tw7Pfnkk7j11lulHZl6I5mk9+uvBaGnK9B7922lFSQrnC8OOAaXRf3HiLNsCDRHKQeUBCYNCBJw3GBMA6icCtMFdFXsooptUW87QFp/SKmm1XraqeIYrGSjMbevB+qmAtC2QZQAjLcLTcnSFRQVxENtpB24IqFq+5/kuE1Zh0suawHQzVtbY9seSC3XU0Wi5GZlHmYDgqlSEdBW84sqRqyggwC+AiS4/PFtFgnXCayu/H+TsjmlEH9vKn0DihzaLptusWXVoL3/fR687FPWejXeBlx0gKYPpPUH/AWAd2CggbSOA6BAO90KXJ5vl6TVAy7l0T3DiBTookB4GyjRCyzqN07B7RRzWjVGD2hLQTG4lvdhsJuBfLXvVqWyggdsa9ptah9jbnTFgRTw5O+8PIsODPU2w2Ybbcpi9hUHIGkLOicAQZccCcSp0T1QtpV5NajgS7kOqCq5TaO7H9R+XC3+HTHE7uEgF4e7pMgiznlcykaQyjByTZorz6W5dTWHeUqNbQpdj2vi1bL2f694DgBKYcxtp7DUWGxzgLOOoiVpqwp3wLlOD766MGtze3R5dkd8kHy8RmpxNA+XK5uAId0yPJviNs4TricaEGrEE9dmBFKEUeZQVSOQWJDX2lXnL2c7L33J2tPnEuED0DwA3XmKp3CuNg2fsnh3BzC7r1a/gXH6r9FbtM40T7gRaewglwpCmhreRr5vDPm6no1HIQG4OdLIAzr92Nzi2Hdi26tjR+6lSJ0SG9x4UiCUJDX1rRcw3vV/CSJYb3dzkQGM1n+knR05yMaRuQHYsEtx0Vz/cQPKm+d8c6u/v7YZt658/sC+BTnMit2bgp2TiJLGVA1pKmJLJ8DnFq22kA3YPqri1wCJ1qVZrPMaCk64nNiuPVO/T/jqTN0rNIGFG/A6Kn2KeSVbmVJQ7uknzEj/8hgs2rtc3nhBNcUhwudmYt3N7zzhEWbUet5cEXS+1LGsL0fyErW1j5vi+hIvIwCoBZTEISO1OVXVsRLEdPZn+Vmfzk3AEcgEaiXIKV86FgjS086dhBYBtzmnyxPpmip7AhIYhDimLiQElgmY6tqh6UN03iEzlXb5OtaZc57PTVKcAvvk72vb6nSbqj9VbLdd4FMj36tcr7689C7ezG69Vp0HTIHetj69Bd6/mLj9lPV0t5aYdZPb5uizGNGIP2WJq4GU1dW1MW2lLdxz6XhUy363gsiVqOLmi4Ch9kG6WnDPqIzuhGsTGcduGdf2UhISlcqiqHZkKf6OB1LehfO7lMZz+HD3ljnYrb2W/sfWOben5DggY1v2rlmZLg2A7gU4j7Hfki0r0wdF5o4VoOQtcyTS+YgvHtgkUEZKhhBKM1QVFAioZTeJQhnMK50rY5b9sLk5IlXFIBmJepoiQtkHokLPzhSbMSW56HzBv4sSmOQm2a9wDGQpKYWH/mBQ/pUAvHPPYL8V0g6JV0I+4bWde4GlszB3DXEZoLVbSOwdqcjPKyoWAlI0zr0sSUExUE3FHOjc38phVdqMhBK3j3cET6mb7CwJzrHdRT1P67hg0AUEM1BW1knA59raGjmwKbDCdAMsEySAweuSQJSI6RgmkYXtF4tquh2pUwGxdb0KBEJCWuUX1eKsC1rDx5sbkUxEkEsyF+vHEYDFx8Gtc7x/l/LOUg8sJ52jDEi29c1TXnssV13vSJqJ0xlBDpnqwyVpgpiSxbUj21SJuEBlB1Sgs+9oH8mWPsyzn+bP070Ff7agsd9+tj0A/auvvlptDnRb1w0osD0K78+Ai4HoXFM4RszWmf/y5/TP8Zltzf4lFWhtJtmf+MGe2fZzfF4SBQis+RXorHsGH/r27SuBp187T926lHFN710TgO7P+0xAkQp0Bkl+LwA6ATMC6KYyJqBmgJcpUblWEBBigPH3AqCzj9uYNgDdyuvPge4HDP0W7uz7q+sD7YFX/1d99edch8+VfvYigM4gIAF05gEngG4uBOzrnBP4M/uJ1Q/nObNwp0qdKSz89dRRx4ad+Yxoxbqk+poA+meffSY5PmVv4PbpNm8bgK7bOj3fcowwuGoAOoOrHTW1g78/2tnX9gwEH+bMmSNB4HfeeUfa2pTX/hhJ+rroX9dYFyRSEEDfd999ZV3g7/wAuj2Ddxb/OR35Z3x2deszn5XAigHoJFbwxbb3EwD4s6n5jJRv9cVrqyAmIeQKA9CZ85drhl3nZzz+Wn+0vTmoowHoiNfj1Rf+gQk33oxPP58j2dCzQyFsuNnmOPX0M3H48OFydshsIYCeEAA92kAF+qs484wzUUoA/dobsO2QndG5NF+UhrFoI3KygfffexuHHnwQigpKcOWVV6BP3wHYZbf9kF9YgqbGCApKyiXNUwbpvsEMxHMz8OfBg/HAjbeiX3FnDPnztvj+h4UYd8PVOOy4o1BR2glFWSFMvORK3HrX7cjt1QV3PnAPBlR0wfuvvYnrr5uAOXPnCYYgZ7fWVpxx5igcdMih2GjjTZBbkI94MokpUwvN4kcAACAASURBVKfi5htuFHL0hZdegiMOOgDzv/kakyZOwhNTpuKUU07GFZdfLm5rxDKm/eMpXHzxZQJ2TZh4owio7rnvfjz88MPYYYcdcc/kySjMy1vrfvHHGztmDfwUgM6TJB3geKZk2l2e/5hikphYTm4uHnl4Cl58abrk354791u8+uqruP322xEMZqJPn65ypmecork5Jrm2OT80NEQkJQBjSV26lCHZGpP5f8XyGjz1jxdwy813iyPHVlttKKK+xuZ65OcFsGTpYnTt3BXxRAbmfrsQI44/GTvvPBTjzhuNbt0qJObEWDVTCxA8/evovwk571/vvo/TTx/lSFY5WFlbh3iiRV11qe7NpNV6tjpBZmVh5hdf4sYbJ6JP376SB/zOuyZjpyFDcfbYsYphyNkvG59//hmeeOJJ7DZsGHYbtjMWLvgel156qexL7rjjDpmTua+59tprJfc3f8e97EUXXSSg7dFHHy2W9M8+/TSKQrm49LprcNyZZ+Ltf7+Lq8eMR04CWLHgB0y8/RYMGrINysq7oa6mEo3Lq/C3Y0/Ecccfh72OPhzB0mLUVtWgoqRUUuqp6ICxOQIrjN0x/hLFJzNm4PLLr8QRfzkSBx82HE2xmLgOUlT00rP/QLRuJfYctrvkjr9tyiPYfNehOPPkUegcyEMwCUx/4y28+M/XsMteu6JfRVfcevV1iAeSuOnv9yISj6Ikt1AAY1vr/P+yLixFEddp7mEER21pkT3gqDP/hqdfeAnrDdoAOYEshGur0bVzGSqXLkFZSRGCLoXo+HPOwccfz8A1N9yIQRtsgqG77oHtB++Eyy4+H8WFRcgNBYSEbY4JPLPzvubedP7558t+6YgjjpDUWDxrPvbYY3jooYcRbo4hr6gExxx1FI48YjgK8nJQXJgnSvTGcFhIHRNvuhk/LFmKHQfvhJ2GDhO7+c+/+BLX3TgRg9brjxBtPSkfEyV6E/Jz8vDJxx/jlkk3gW45m22+OaY8OQUvvfIyttp6a+lTW22zNV555RXccsstWP7jUvTp3VuIBgcccICQDEg4OfbYY6W/nHLKKVJnPDtxv7jddttJv2J6g67dunUwAL3ngFayWBobVKnCwaW2srpZ8QNJElyhLapTRWqAxZdf1pSzpgqUXZKGZzWns4SmHXiXBoK6wJ4/0OAB6NJcpvI1QD/1O5u2FTtx9zI1qAegp7z81eZTQWcPfPDZK6s82EBGBQFMAc4IuShdqfDLUHWogiw6qBSA8uXMdQpWCUKJAj31SoHZ7nYWUfYgMo0VW51p0FqDWhLEdEFWK4ts7CzebkCuVlNK2a9P6gWvfd+k8GnP3lcD8x5hQS9kD+uuZNdKqX318u5BvO8N6DGShMsJ7wLWfvW1txFnWV1E2/gDpthr87NG1d2mPKW60wfVQLT+3ZTvrg9JQNoBDCaO99hFCqq3/Tzbw/qGgx7SJtNUX0yp0q3+NEDsh/Hagqhtth8E5uRLQTpTaltJDeT0FV3HqgPKFUBXla2rBpeG1+pHA73+x3Fd1WtvDQo4vMLVj2Glbni0fWTDifwq7jTGvItZe2CiAfvp84iOJQf+Wt57BxjbWNO6TNWzKXFbWtjmKpHURzLQ2I0nX85tjlc+Iuc8bWsHILuZz0Bqu4T2TbXXF/BczSs88EIBO9a7AslydwMJbVz7u4CpUtvUpGsyB+hbsMENZB9pyBw02vmw/1fe/doCp20b7yeu4f15DX12LS7RljSzFh/wEQrW7t1t37WK+0Zaf/D6hkfaSGsc6WwGgratPx2bbkTa1OvmO0tDYHOIrhFG2LIEFOnzk/GfUnOSfCbNhaVtCdPaQ/Jja3AiBWSvueZk7pVUEatPGSHEG99lZETRoUXU+Ol11k4d2mfd86XsS/zP7wOb0x/Zd0k/gc7PdzNCkoPEBaQzi3ZtpbZlsBwwVn7N324zrI1fHznKcfQ8Lps8k+WCd2tFu1Xd3pixArWtq9WOLq8P+vvOT4+I1PRra+AaKlZ7jucUlBry/mf0X8eB1kZUWs3Dp1N33Ozm9kv+eV6dd8zhSAlw+ndZ15iH3FvXHJhvC6Bvz2JpAaQfrNI39e6r9lCbq/37HVcDq3FB8urHEUKUTKWkJs0E5CODGAnJfcj2g3YNr+r89xJnC1Xi6zRE15+2lbym2ViLbiW1/VfaJ9wex4h1rHsylHkfqeGkklElH7i3r031XXfV1L7Q171SCZlSv/SCGR7Rpp1x4D2yvltt5/xzoparjYeKEW+EYGTkTG6dEshwQL+RU6xezAFLrubr1rrPdoRAV9/tkQKFM+YSLhiA3urur7ZPeh3Jue5+DNeEtS0dWNARFOg8wPJ5hNjhXJ9Mgc5y86DOl4HnHrnP299on2KAyA+gt2fhLqSTtM/x+gagE0Tn3wksMgBDC3cD0K3efksKdD6zP7huADqBNdrqWd2zbgmg9+nTR8r9ewHQzb7XFOgEUti+6spA151MT5FLUHFN4OlPr3Yd6x0sqx9AJzmH44pjwIAhjjkD0BmUlBhMmkLV+r1OSz9v//2/riEDkm1M+wF0I+iYA4E/+OgH0Kla8gOr/jK3B179r8u0Ntfnc1l/NjCP6hoGBqk+JYBOwgzBcr6XwU4DQhmot/5AohmB80MOOUSAdM5//npqr2+szfP9r9/DZ0wRLTVoTPU1AfSZM2dKPdgawnL7ycr+84MptNkHCBjzq6KiQkDSjtj3/f3R2snKwHalvS4B9HfffVfmer9i3dv7Genb7QlszeC/rCuq/XbYYQchFDAob3Mn/2bCnfbWxv91m6df34vbOYdS/p39gHFjkkn+8Y9/iKU45wS2pZEp7Nn5s+S8jcc9woTVpf9aBIUIeg4dOhQE0NlX/gDQU61BBToSDfji0/dxy8234PXp7yA7Jx+ZoTxsvf1g/O2ssfjz1lsLEEQFelZrAgG6sAmATgX6mSju2h9jLrsKW223I8o7FSOZaEZrIopgZhLT3/gnzjl7LFpaAnj00ftQXduAI488Drm5hWhoiKL/wA3xw6IFiEfqESgIIdC9DD169sS/nnkJ8eW1OGSvfbC8eiWOPXsUjjvtJJSXlCIr2oKJF1+JJ56cgoL+PXD5hKuxy5+3RQ4ycN899+DuyfegsrIKNXVhhHJzxPEqJ68ARxx9NEaeeALWH7Q+Hnz4YUycMIEbVZw7/jwcM/xwzJn5Ba6//lq89fbbOOKIv+DsMWPlWRj3e/2N6bjp5luxfMUKjBg5AoN3HIxx543HkkWL8dezz8Zpp54KplT74/XbroGfAtApuohFIojFIjLvcL5ShW4CH3/4Ee66+37stvs+2G33XXH7Hffh7X+9jVdfflkI341NDSgtLUZOTjbq65uEEG5pKTRckURNTRXKyoqwfMVy3DP577hp0h0Yf96lGDPmVElXuGjxYpSU5YKmoU1NKmStqqzHuHMvwrx5izBt6mPYeJMNsWDBPEmLR6XueePOx/7774+jjjlaCB9vvPm2WLAPHTYMRYUFYMo/pmfjiy5yTNOw9MfF4sJG58bJ99yD+rowTjvtNHy/cIEA6DsPHYYxY8YIQYVzcbihAY8+9gTemv4W7rr9NhTkBfCfT2fgiSemyJns5JNOkXPz1Vdfg+nTp2PixInYc8+9sGjRYkyePBmPPzZF1Nd8zj332A2P3/8g7p/yMPYdcSQ+nfk5br7oSsz7fBa+mzkbTzz3D1x93x3YbtjO6F3RBXvtOBSnHn40jhhxPCoj9Sjq3FksvoMU8jZFJN0bldiF+bnIaGlBOFwn5wg6Sbz3/ocYe+44/HnrbZHJc4azTUw01SGU1SrEnxeeewG3Pnw/dtx/P/z1lFHIboyjJRxBNjG93ACCBUF8+9mXuOPqG5BVGMLlt09EMqMVJTmFKsz1pVS2fTnXNM3D3iRrku33eSa+7rrrsfiHJbj7vvux4YaDUFVZja60Mc9oRdWypailkn/QQLz07LM44cTTcM211+DQ4cOxcPFSjB5zNsZfcKFce9KE6zHryy8kPd9ZZ50l+0QSb7kv5BmLfYN1f+CBB8oaSecf5mDnWXPXXXdDz34D8eXsb/DiC89jg0Hr4dyxY7D5JhtJOr6bJt2Ehx56EIcedgh23W0PzJjxGT6aMQM19WFsvd0OGD16NHr06ILmxjByQkFJsU3xSWlxCd57510ce9RRQqzg+XX/Aw8Q8gmJSdwD7DRsqJBJTz/9dCxZvBh/v/8Bqaf77rtPXGT4fAT7WaZx48bJZ8yFjWXhHog2+Jz7s7NCkmLw13mlKdD79hrUyoY2BbqxAo05YRtj/p4TC3+2jVsbJboLjJiNkbc5dBapZM5IPue00KUFY/xBcTtgmn2P/+Dof397AUrt2E597AKv+r5U3gIP5PJtWNPvb5s6/0ARVVZrhtgPE3CT3PCeAtSpRJ3Nr33OD1631+C2AW9zH7doW6DIz2yVsgjzxiytnRrXlWVdGMoWzEoBdKkn9Net/+Cyps+sqUMrQO4LTvuCy+llt4CtWPtKDuH2X1Z3+vxOGewl0LYc6Aae8u+p7z0/ZwG1bDDa9+wv+r1+pYBaixSbMpLX9Ldh+pOm99H2Dh32uzZAlAPPacPLtARO27jKvfyfaXsQtX6hV0+5O6QspjTY4W9zU4KnyqTqUg0wG8AuCn9TsLmP2/X95Us/8Mrhn2pp3wJkD6dECacIdH/3Bx5TimCf0tvnIKFKbFqOZyORoOJP207a3KfC1fbSPM+aj1rV0dmZzMnnXA8k2p3qAwrM68yljgYkQtAKWcF3A//9B2hv/PsA4HUNANhYa28eTJ8Tf53FZN3vuq51wDusy5zW/hNZ0NEA8BShIkWusLFgSIrze3dECn2fEq78hAwDxnX+0euqQ4EBVqk5RUzQ3ZySIgK1Pz95RB27klmnr2WVr1ugjeC5fokwWJwv1u7l7+c//Qmtk0xajvuV2T/9wTYgffp65B8L/J7l4GY3wX1Amz1HGojcppwpMkyqbfT9beZYuYG+gx+XZCA+R5K1KIojLa3rwdz1YVGhr93rvxlrVKBbqh3vLmn1lAJltX50fK6pg6bKqvwzdjJV5aYcflKAsx+g8/cvDRZqA9iexd826XvDdeubtk62Bb3XVNMG7poDhbVM+nPYNdIDxW3W+59sUnVn+Dmv9P6wyr7OzbW0vefCpmukpa1Y9dDoDx6ve1+zsWjAeOrf9vZT/J0/4Cq9wBfcSt+/CxVEcjwm9csHt6/u+la3a9qzrdpmSnAggK7ZLlYdn/66aa5vkttY3+wIADrPf3weSX/hGPOmuOezk93OMU5wx68c9NcXv+eBeNasWW0U6JYD3c6RtqexOZu/Z8CcNn+mQOfv0gF0ywnOv9napvtXXas6qgLd2tq/l7Mc6ATY/AA6lee0sGNwigGY38PL7HvZvvwyAN0ClQagM/c7AXQDT38PZTcA3XK/cxxZcNUsrDmmqKhkuxMsZT/5PQDoYum4dKnkvub8YqA5f8/vze3NYhvs82x/BgN/qwA6y8a2M1tqBgWpvCaAzjzgHO9UJfNFUNhiaoy9iVjEBWAJoB988MGi5mEAmi+rp3Xb1/9yo8jmd3Mf4JzOYC4BdK4JDJ6K8CNNgZ6+Hti44HxvADqDsh3VmcK/B/LHsVhWjn/adxNceO+992Sd878/ff3071f96xrdOQigE4jgXME5g9fq6AA6y8P25BpHAH3q1KkCoHNMaDouJQD4y2oKdLPs5+ctBsi/8VqcHwxA33777YVU8AeAnhrrBqBntkYkdcBV192E9z/8FFv++c8Yf+GFkhs42UoXTpcD3QHoEQHQ/4lRo0ahtNsAXHjdjRi6+x4oCGWJ511LIop5c2fjpok34qEHp6Br1y546aWnUVNdj7323h+hUB5efOmfKO/cTex9y4vzkV0QxNz65dJvu4cKkaisx+A//Rkrqlfi6DFn4IxzzkLXTp0Rr2/EhAsuxXMvPI+yDfrh4msux05bbIX6ZctRW1MjTphLlizFJZddjvkLvkdTtFkcn3r16YtLLrsUBx14IB59/AlMuuUWZGUHMPqvZ+KwA/bD999+g5tvmoTXXn8d++y9L846awzW32ADUaHPnfcdJt9zvyh5dxi8o+QLvujiS7D+gIG46fbbMWjgQHHD+uP1266BnwLQBS/i3BKjQ1yGANB0KmMu6Uk3TkRuXjGuvPJ6cZC9556/49nnn8HUKVMwYEAvcTvV1GI16Nq1s8TThRyPFpnzOAeGQlk4/4Jz8Nhj09CzRw/su8/BuPiiK9DU1CzgeyiHwoEWRGL1+P777zBy5EjM/up7DBywAa695gZsssmmKC8vEMV7LBEX63Tmhx49+iyUlXcSJTsB9BEjT8BmW2wue4lOncpRUJCPpuaoxNvzQ9kIMLSDVtx199149ZV/4vjjR2CXXXcR1fYLL76Mvv0G4NDDDkNJaYlgXEuWLcNLL72Mb+fMwdgxf0Wn4nwsXLAAl152mexVL774Etx//wOY8sRUTJp0E3bffXcBVL/44itcf/31+OyzzyW/+pAhO2Lh/MUIIomjTjoeP8YbcMW1V+PgIbshLyOI+Z99iQOPOAzjJl2DwXvsgocn34/7b7kd0apq5OcWoC4jgUBpMbJaMzHy+BEYdcqp6Nalszjj1dWuRGZLUp6Z7ngjTzgB+QVFOGfceejRq4+4TMYSSQSyspAXykC8oRaxmnq8/OrreOS1l7DzgQfhxGNPQFZTDC31dKoLIjM/iHBzM777YhYev/NexLJaMP7Gq1BcVoL8rBxJQWr7Mf8azt9xj8+9Cvd5RpalAp9A8VljxuL4E06SmBdTcyaiEXSpKEVd9UpUdO2C+XO/xbhzx4FW8FOenIpuPXpi+r/ew+jRYzBw/Q3www+Lcfbov6FPn1549pln8PHHH4sqm6AzyZa8L4maBMyPOeYYSXHC9ZaOAVwnTz/jDHTq3FncOu68/W7Zm5xy4khsvtnG+OfLL2Hak09ixx13wFFHHy2pKQuLyvDwo49h3PnnY/c99xZlf0lpITqVFEiMO5jJvOlJJGJxvP/ee9hv733kOW697TbJm77BRhviy1mz5N6Dh+4sVuzVK1eiR7fuePmll3DFFVfgpptuwqBBg8SVjYp5kjB23XVXT71Pwundd98te4fnnntOcqDn5hYISerXeaUB6P36DFILd8eMtU28BVL4kAKUkx0oNuStYtEoG+FMtUxVUMApsH0AshSQOSVbEmI9IRCUiy+tDgi3YJPfCsqCLfav/7P+v1mwLx28ag/o94Nd6RtZewb/hlg2vg5v4+RCGw3JySt5gl0I1ZWd4Kop8yzGp/VkoIpDNHU+84L0ClamlKvCwubhSa7nfm+Woh4AbaCNBiBFpaVRGw3Sue/1l05Rbtbh2mgy4ae/UkG/VW3GLb946jMp+2QHg6asyX02+wZfmVLQPi+hVLNrduXnz5yAvI2x347bw8NSpAVtK7OYtdyyrsweCGIKY6sX/p2gFgFSH0Dmy1croCxVRUJaUHUc30krUboxeMpMn9rLX++e2sm5O/hD4Pa3Vf7VBkRmJoPGCuQ6H4JUf7E29irRb7tsObkN+VYHArV/NgW6gRcpW2kJOJujhFN9qUpdr23jTvt7W2DJC2D7+1maWsJyWGuucGsvE2p5uSBcfnO19RULbIfcrzIuuas2e3eZj6ju4IGMIL2ONRPNqS2zgpxmwe4p9CQ9NseNalcFFpNAlgPHRBHi5jdJl6C5r/0KdNWrWX9sO4613lLXWPuJX5+1LcHFxrBfjZI+Rtf+Dr+Fd647OOMvlQHe3mTbBgBPdycw8NRPsEmB5qsH0JUgZMSTtgC69Scla2jeZu2DOj9pUEVnR72O7z5Okeop2teywZRQsnaAm4OuPLDZXDnW8lauPtfu3TL/CGfF3y5r/qx/Pbd3+gEzqUVfUUU9awpaN6q9O3gEqzQw3QHAiu864Fzlzj7Sn/ve8GDJP8+Zg2uCMA/WqhLaK89PftCeW+69dvf5KfLeqvfkdTXdQKos6fYHfnKF1pPOb1Zv/lV91e/18WlLpHm69Mtdx+cmYoFVAcl8aR9sFKvLT1t9tfYDB4A7XsqqgOeaa1o+v5bsVoFO5dnUyt6/9zHCpv9uRiLUpXtVMukan0zmFmGHrH37p19wNa5E/n7C9TaUwxz02i5+AN3WbX+aD6/OZa5Zm36pg0eJZ6n+YYS8Vfbczvpc90N67tDXqu45tq/09inSJdlGSfnXe7XrkGTEmBRA627jU7+7PY/t2bX3yxfBcwYl23pMrdqikYaOB6AT+OGLwA8PrAS8CGDwi4FsBq1Zp6ZQ53v9pDar73QAvT0FejoZju3N+/sBdF6f9yagzEANLXyNjf5bBdBtzPOslQ6gW31SiUwgleUlKPB7eDGYxz7F9iWQbER9A4HYd9jWtK5nW1Nd+PMJkx2j5gig0d7SD6Cz3CyfBFlbW2V8GYButt6/BwCdcwbbnGpTA9BZ1nQA3eohHUD3K2v9+//2AMiO0NoGFvJZbY0yctTLL78sNuYcBxwPrAcC4/yeoDrHhLl88PPrr7++AOgMjvbs2dNTdvvnvo5Q5jZ7G0dmN+dKtvO3334rADoVWOwLfgDd2tGAd9tHeKlpQiEPQOe8QGeKjkiSSu+Ptn9hOxJA+fzzzwVAf//999sE3f19Oj2uwbrwg8p0JWEQmkosrhG2DhsZwX+e+DXnznRynY0JggokkzCA/tFHHwmZwmJ76QA6+w/HghGNjGzDOmLf4FzCvQDziA8bNkyIBVwzjLTyS4yL9uYgv9jDzi5Wll8jB3p2VgLNDSuVaBHKRyyeRHYwF7EEkGhtRWlJqcTX6NCU2ZpANpKINtRhurNwL+7SB+OuuBo77jwMoSBTS7UikNmK5559CpMmTsD8737AIQftg+uuuxbVK+sxdNhuiCeACy+8BOeMPct5mWWguSWG2oCKVJJV9SiIZ4gC/dOvPseZl1yIEWeciq6dKhBKAteMuwj3//0BlAzqjVsm34FN+vZHPEyFbxlCOQpKMRVbfTiMf73zLzz86OP4fOaXuPDiizByxEixcL/xhhvEuvrCiy7C/nvvgSUL5uP2227DI48+hhEjjseVV1yF8ooKRKIRhBuaxNqdysbOXbugW/ce+GLmlzjooINw8823SGqunACdKf94/ZZr4KcAdMbb6OjLc208FkMoGMAPixZJLmmCx2eNGYd+/TcQgP2BBx6RVBR3T75blMRK+IkjGAwgLy8kNu4McOXmhlBbq25LxcV5mP7Waygvr8D1103EC8//E8MPPxY33ngjCgtzEYk2Ip4Io7SsEPO/nyuOLRkI4b77HsbXs7/DxRddjG222QzdupXjiSefFJD01FNOwwYbbIjsYEDyQ7/9znsYd+55GDp0ZzRFIkIuYTozzr0kA8QjjQhmAl/M/BxTp03DpptshiOPPAoFhQV4+ZVX8OBDD2PwTkNx8ikny1obicYwb/734p6Sn5eHo444DLnBDHwy4wM8cP8DqKxcKanYvv76G5x//gU4+KDDEI8zn3wU0WgzRp91Lt595128+857GDCgh+x3GyprcOxpJwiAPu2Zp9E1kI9l8xagd9ceGDxkJ4QLsvDci68iN5SFaFUtSnKK0NLchKZgBmriURTk5KOs8P+x9x5wdlbV+vBz+syZkt6AhCQoIFWlqgioIIKCoB+IKCUg4sWrYgEp14pSpYOAIKhIuSKglItXrICI9N4JhEtJQtq008v/96y11/vu886ZzDkhiQMfg3HOzLxll7XXXns9az2rBwkkUC7lpbxCMslSyXrGf+n/XsKRRx6Jjd+1KY74j/8QAJ2B7QJk83wbryFJJo3BAm77899wyY3XYZMdP4CDDzgYMzp60UXsoFJHrlxBLVnHS088hQtPPgPlVB0nnHkyusf1oDvVKcwdzb4MO6VM0PZjoNcvf/lLoftnnfKvfPUoAZaXLe/D5InjpN1k5pk2dTLyQ4M47LB5uO2Pf8Gf/vRHvHebbaVU9J13/kPo6MdPnIxf/upXeOcGczHY34ehoUEB0C+88EIcfPDBAj5zX2T2OfdX2o/M6H744Ydx4oknyrnyoIMPwcabboHu8RNRzJN1vB8TersxcXwPTj35ZPzpj3/Ecccfi+223x4VljWMp/DMc/Nx9W9+g6effV6YBjbccLaA/0ODA5g4bjzSyRQKuTxYluWrR34Zm22+OU4/80wseu1VzJozB/fdfx8O+8IXsNseu+OQQw4RppBFC1/DSy8uwG677SbgOGnbqdu5lzPg/uyzz5Y9/fXXX5f1Q/p7lgRgMNh6s2YiHk8PY2Jce/opCqDP1gx0GvdmAFHgSE8htWtddD9/R8EwSh0z3vxMBQN57VBkhkYAoNPJ6AA6P6M0akyaQRjNvLTrzEgMnKVu9KIAuh04DED3MxeGO+qG06P5hqn0xfnck/GkAOh2IBCg2wHWFnjgt8XGkCC6ZOB5VNQ28VYHVJ+jGfT2XAsmMKDFnLPaHzl6yPvt8NbYtxCQDx2MXja+A9B9R3MUsIr+bFHG1nabh/C7tikKcughSf8WfjaK8MZMenMqNZMTe4bJm//d6oabY1+BMKPl1gxjccoLNbmriiu1msOsa2ub1ZfWeeY/nXO2v1goB3WLGx3Hrhaul0Vt4JhFJJnb33y6/mGS7w4M9AYA3RzGXjZfA2gvd7opCYFXyxy38QwPa/5YqMwZ6BY90Jk8+XPhZ6A3m9NQZoJoh6Aus81XuL50TdiX77T3qUR1bBrbbZnvUv9cSkuwhi8zFV2mumSM8x7WmnUU/EFGpa0fDTjQcVcAXetXs10MkFFwX+SGwSwuA11rAPtAQJhZ5keocSxMZzWC4aOrfZXVxozg5uuqFfBi9Pet6St8PdPqu6L6p9X7wutCGQzXarhWouvR1qveH4b9NPscti0MRPGvs7Wh14UU7qbLblSt2gAAIABJREFUhwHoHphurxeN0yI4a30O95ho+0P967fTyqsEYTgtilN0Dx51brQixUqgNod86g4RAGXheAW7josHcw31b+N+zCAFoU72adt9MDgKoCsgq681PWCAeRBioI0PQGylZ2aNY1erZtTum35vbx24tgbgf0uv0a60SvnaQBHfLOjE3umPmwHojqWloX3+KcPbs4LAibgAjnSI+A4p35aw/cGcU/Y33y6LjoQvj+2NsZt6T1ePPsoGnxI2NWBYx65Z8MqqtCcY9QBA529aZyEYya5r5sDlkxkcSwBdMtCdbejbslG71mSsZTlz64vjw7pzfiCeP9++DWtrxuxt+7nZ3MvouCBHqXIkh2vnQvFAdH9covMS1Wm+fRY9E5gEqL4hq0KoOKN2HdtWHBp7ALrNKc93PHwT1CENG0EtgnsEwzimBnqKnHgR4DZezQB01iolEG7nk2YAuoFtzEBnbTd+GbU1QUUCykZpzuf4AKNlbo5FcCVcu27/qNflDM1+GqhqGejsk1F5MzuVDoS3wpcPoFO2CBZSXji/dO7zM+WKIBHnmvL27wSBVteYU06jADrn2mo5m4+EwA/nmgEEbxUA3bJOCZoyA12cuC5YgHNuoJjPcmgU7sw2ZvDImw1A9/ck8yXQAUgacwLodGTSSch+cb6ZVcyfmaXPNWH03hwn0lUSxHnPe94jjk+uBztPNguuWF0y+0aeY/rdQEP2h/W/CaCTxpw6zwfQfTvYt/l8+SBlOf8ZM8VY1PG+7RrtE/dRMg8QQGcmmG8PNLO/fNvCB9AZREEAnTLBvZQBR0b57wPQZvu8kXlc1Xv9tpv+5u+o/7n+Wb7gmmuuEQCdMm/skibbfK/6nRVAt8QZjoNlo1s5EPafa4MAOmvDc998G0APZ45hnEmUkIhXMZTLoVSpItvVgyKTP2pxJJJpVCs1peGtV8GMdQLo+cF+yUAnhfvSoRLS4ycLTXqxMChAezKVkDq5zPzccKM5OOuMswT0ePbZ53HSj0/F3//+D5TLNdx7z31IpZK471934T+/dRRyXQkc9fWv46gDD0P/goU48NP74fGnn8SXf3A8DjjsEExltmw8hR8ffQIuvuxn6J2zHn56+SXYZPYcnHjcCUIPzKDrH/34x9j1o7vJSeuyyy/D2Wefi1osju//8IfYixnoV14lADpBvO/94Ps46ID9sWLJIpx26qm45NJL8MlP7i200+vPXl+osBFL4K9/ux0/+MEP8NTTT4nsvXPjTXDsscdi77330SCAtyncV1UljJn7RgPQeXZnsEQyGRddVcjn8Ngjj+CSS36GLbfYEl/7+rdQLNWxYMFrAij/5tprcOGFP8XcubOwcOESrL/+Og5PqOKVVxaiq7sDkydPkmdRz5dKBfQPLMWM6TPw0kuv4ZGHn8K8Q74k2bcHHLA38oUSst0JJBM1LF3+uurGRBYLFy7DST86HQ8//AjOOOMkpNMx/PDEH+Kju+2Gffb+FHp6eiUj9/JfXI6bbr4Ve+71SewhJU8my1l0KJ9HKplAtiODciGP+c8+jcsu/7mc6w866GBsxFrcHR3405//jIsvuRTvfs9WkqXMmuHU3f+6517JhP7EHnvgE7vvili9iMefeAQ//OGP8Oc/34Hp06ZgYCCPrx/1Vey77/6YNGka8jlS4ZfwXyd8D48++hj+8Y+/I5+volopIV2v4HunnYgr//dGPPHo01j60gLMmb4eiq8vx64f/xh2/Mwn8f5dPoQPvns79LKM9NJ+LO9bgZ71ZqCaTiIhbI8x5AZyKBVzQuGeSsZQdkECLy54Eccdfzy22PI9+OznPofZczdAhUkuwqVfx9CKJajl+jEu24N77n0Al914Hd75/u3w2U9/FlNTXeiskh6+iGoyjlR3Gk/ecz/O/uHJGDd9Ik786VlIdqSQrMSEXSPq0+d40eZhoBiDI7nHMWCMteHf/e53CwjMfYxBO2QGoD3U3ZWV884L858T1oHXX1+EX172S2y25RYCSK+73iyxoY740pH48Ic/jMMOOwxz58yWMgHcIxmcSkp0srHsv//+2HjjjYWdgDp5jz32EDliuwjiMwP+5ZdfQdf4Sdj+Aztgrz33xE47vB/TpkzCc88+g3PPOlNqmn/zm9/AnLlzkS8yqD4h2eqXX3El7n/wYfzXCSfgXRtvoBn41ap8r1YqWLZkKZ588kkB0FmvnBnwZEpgAOFAPoeDDzkEm797S5x37nnqN6jVMNDfL+VXjjjiCGHWoa10+OGHS38YEEC5ZBACvzP7/IQTTpA67tu9b3sB0FvnSF3daigCoG8wd+N6Ljckh70QMNcIaf5MRxfBKU6GAejqQDE6JgUV6aclCKXOmGoASGkdyprc68LSAgeID4T7xic/24Ehamj6zq1mji4DnKJOWQPR7XATddA1G+aos8wyEaV2DB3njo6KIJu1X8FuBh+EY0CPu4GvtvCiwLD2V4FeNZ6tphTHVOfCP0QZqOtnOimYqHSq4VyEGaw6XnpNeBBjBrqfse2PRCPwZCCQAujMWjensTp07dn2nhBEb6z96wOujeOuYI/OXQhqNntuON42zpahb7WpDaS3Puh3A9D9+TdQ3DKIfdnRrKeQeow/sz3FYgU1ph0FWXPaEwOWfRDYsk31ABhFpsy5Jne74TA0iAEnNjfDgTy17VSVGH20yVcYkKHPVaBXAwUc8YBbozp+ku0tdVtVNsI5sHYZpX0YGGHXaKP9oIjmn40qf6S2uREMght4nQHjJic6vjbn2jbTUQagox4C6BoooYCYjpetAQXHVRaZBcXgIJNpzXqX7HdhINA1pbqF61Mp3IW9gPXPPfDf9I8Pevt6yv/9ypz4YX/1vVGAYiQApC0go5nSW8O/83XqGn7VWnm8jbf2y1/D4ev1GmMJaGQL8O8JmSh88FGzteUwZ+vMSlGImnC6QgoFG5js1irvCDKXBU1ySyzymZLM+ueU70iJlZUNou/4amewYxLRYnf4e4zrT5N2CmOFajpPh2rNaV3E9ntXMzqWAEgx5DJELavcdEzj91DHyRy4DHR9pheAFgDrmqGtoVSmD1vPQI9mz6587AywdqD+KoDorc2N0qqbjRMNCgvHy5NNCSDydVNz0NybbHGEyIGWFO4uA93Xg41BWiHDDN/vAyv+PX7/ovpvpOtGGhOzE1sbMw4Xs5v1n+wuHjOQxS40W+OmExrlOfpWX9Z1beg+32J0i2W6OyfQqHuGqzNPkMcA9NHA85bHqWGSIA6LRNKCG8MgCt8ui+4V/j460rz6ZwoX1iLLWSjcWwTQm4G8oiEi90v7nH6JJZLikNOfw2uj9xQGlcLX+jYWKNzZFoI4BLyYLUXghyAO/xHA8QF0yxAcCUDn/X//+99xzz33yIF4NACd8kWHCwFlo3A3gJWOcYInBJTfzAC6P990fPgAupVFY5/ZX4IlrI9Mx8pb4YvyQt+Cn4HeDECnnBmAPhaBsnbngmuK/eZaYt/pTDIAnfrFAHQCRQSMCaDT8Wbnt5H2sTeDfW8AOte0Ubhz/CxoohmAzoAdzj8BdKtp7J/Dbfyb/a7duVmT11v72EeyDzz//PNC4c5MZOpYOlEnTJggzk7+zAwkfqez3eirqXeZbcwsWwaWWDCBnQPHogxY2wwAZVIOnb+k3SQlKXWeX/rR/HB+cCTXBfUhn8E+k8KdADp1ogVVrMm5W5Vnr0xG6RS+9957BUAncOwH0TezxXx7x/wEvId6gY5pZpVxnTDTjLJiyUu+T+HfEXwUtdOiADplgXYOMzqZNUdZ4DqgT9l0Ice+GYBOWaDe4HXcO7lW+DNBCYIKO+ywg+ybfN7a+mo25ybHdgbgNf+uDHTauqlEDcXCgLQhmcqgXKsjle5EtRZDpVZDhgWX5RxOAJ2Ae10A9L+Qwv3IL2Npfw7lZEZM5mRHBqykmevvE1/ojHWmYZcP74xTTzkNkydOxoq+Pjzz9HP44A4fwsSJk8VnRh94VyaNBYtfwaytNsPNt9yMWV0TgRVD2HrLzbF0yXJ88YSjcfjXvozpE6YgXqrg5GO/gyuvvgqTN5mL088/G1tvvCnuuf0OHHP00XjqmaeRTneKPxDxGPK5HPLFMg4+ZB6+/o2vY9bs2fjFr66QetClUhlfOuJwfP4z+2FwxTKcedYZuOTSS8XPPa53Avb7zH5yz9SpMzD/xQW44PzzccH55yGeTGHX3ffAOeecg+nTpiGTSkqgwdtfb+4RGA1AZ/Y5HbulclF00ksLFuCsM87Ar371a2TSaXT19KAeS4v8LX59sawplprZYO5sXH/9DejoSMv+3d3TKXTuqVRCdBXtvZ7eHgwN9SHbmcLrS5YhlexET/c4zFxvI+y11ydxwgnHYuasqUgka1j0+svIZpX1C3WC6J0495yLcckll+LEE0/AU089iosuvlQTu2IJ2QN4Ah0czEnCSE/vOGy2xeb41re+hW23ex/ILN2R4XOYs13H/95yE04+5RQ88+yzsockEylJaGU7C8WiUGNvs/322HOvPbHjjjvhb7ffgT/96U845aSTsO6MyaiUB/H8c0/h6KOPwcKFi/HFw7+EJ598Go8//iR+dOJJePe7t5J3PfTQYzjzzHPw/HMv4uqrr8J6662LdKqOZa8uwolnnYy/Pnofrr3hOqzfPQnpch21/hx2/OhHsM57N8F3Tj4RG0ybiVi+iK5aEvVqBf2JGsqZFKkzkGHpZOqkOGu7Exgvo1IoIplK4oUX5ksNd/Z9n0//f5g1ew46sl3IFTQAvDNZR6JWQqxUw42/vwkXXnsV3rfnHjhi3hHIFutIFGroSKdQQBX5ShkvPPoELv3J2YhlUzj+jJMwccokxMo1pBwTnuEkvo+Ev2OJkpNOOkn2fNaYJ506bVruXePGjUdf3wo53xEk571kaiPgfuWVV2CLzbZAsVyW6wnGk62MAPO+++0n9O6sfW62E+eff2Nw3Ve/+lW5nu898MADhU6fX7QRKIsM4Hz88Sfwlzvuwj33P4D+vj6st84MfO0/v4xdPrwTzvzJ6Xj+2Wdx3HHfxnve+14OtQRD9Q0O4ac/vRDPPf8CzjrvAgAVpBNAb3c3KqUSOjIZ5IdyeOD++3HUV76KD37wg0LxP3HqFPn7E08/JdnxH//kXjjl5FOwfMVydGYymP/c8xIAd8opp+DQQw+V8z+Bf8oux4y2M5mH2H4C58xAJ2PDhz7yYWSzvWMnAz0E0PsCAJ0LlBuHGrKMzCGAnpZNUUFcdWZaVq5mlZNqvBFAV2pOcRcrKCwpIS5DxHkXDczjdQYQN3Oc+c5JMz6jALpdYwJtzsnwUCpXBM6r0HjXDaKB5TH4oZEqUqhHXfSF9J910B0QJ/2UMdBx0sTRMEtLnMME3GIKyglFtAQfaCaO0q6bcy0E06t8nhtbBQwdhb4AfLxfazTrl8s+JvVztY6qBDMw+9aBOPL+RgBdk+sNXAmOqg1AhQ+GGzgfOsatTrgB+I2Z5hYMoFTG1k4NugjAdBWNhnrkBOkpgyGA7t+vlCtSz95oxiWLmqCzGwl5vgIc/oHFDOBmjm1fBu0+lXUdcwOhKxUHbDoAR4EcFSI+V8edc+ACI6QmZ0hTrpCYP8QhqBXSgbtSAAKSDwfQndR6oIdlkRNADgMydF3wn9LRG4ATgtE6hrpOOFZKZ65BDE1kWJn/XQ1xBeeN8joaHBGOu4J69k79HtZmV6A6XIeqAxjAY/T6oRFnwSbWNr7DgHare654hq0n/azzqXKn60/Hg+8qFvXgHmSgu7U5HEDXgJaaA9A16CDM9LQyDI0BQDquBq4PlztrayNwGuqkkQH0RmfK2Kdyf2sD6MPnz/akEEBvWPSBUIc6KXyGbUG6bZrGcEBtAPJGa7WbrDta8RFBc5eNTVDO7dFtkkqr+oro1nCVjvyJNYldbZEG3RWCtxGgX2i8Qz3UyCKgJTXCHYz94aJMIhZnLWcH2Bp9TDjijfo3KPHgA9a8xAsuc8E2QbCQa5ILF2ql66twjbXHtaON+vTtvcwCAAyg9UHaKDDufnYyqDLgv83aPLwFeqdCmyNloPtOQNOj4Tpqr1ftXt0egO7GgfYV/xlFesN46GZp9O16R03LwcjG4QW+NOzxLpCjATD3wfPRQfRwvwnnz7edbWyCPYTNsRquLgPdf8ZIoPWq6HTpuuz37ozQBNyOvq9xr4vY5Z4uEnl0UqYjplHD4VfjvSt/z8olSJ4qdh0DdhzrhbPhpXd2BnLfxyKAzoM4D+o8ZJNqlg5uRofTab/ZZpsFADod1wb8hUGW4R7QrAY6AXQ6uO0rCo5yfdOBYwA6M9ANYJW6mQ5At5rgHM8w+BdB7eCxDrraOvIBdAKsPoDO/hIsonPurQagc36Nwp3zx8wCo62mw9BqgFNWxvpctrKncL4JmvsU7pxrA4N8AJ2yTQDd6Lp9+bZ3jXXg2NqpCQRa99gAdDqX+WUAOvvCOfbZ+nwKd6tp/GYD0G0ftO8EDRlAwOyj+++/X+SBDnr2lbUiqS85RmR/5BhRPrgmNthgA8k2ZmYR5cIHJP8dAGmr8k69baAh+0bgnBnozE6iXm8FQKfcGIDOLCo6iA1AX5t1rlvps7+/N/Mv0aHNQDIC6ASOTa/5YKtv144EoNORbAA6ZYfBZGMRQLcgCl9eKc8GoF911VUyDrQ1qAv8Oue8l2uDY8N7bKx8AN3YTHifAeh02L8NoEelleeLioBLZp/yrCU2qlQzjyFJ/xdiKJdLSMSAjlQSy15fjP+56UZc8NOf4t4HH0OViWGkP6YDosq9K4VttttGsiX3+vgn0N3dg8GBfkwYN0ESUG6//R845aRTReaZxZuKx7HVB7fHhVf/GutMXxepUhHL57+MefsfgAcefxgnnHEq3veRnbDFhpuiM57AWd//Mc6/6AJM32wjnH3R+dhyo41Qy+Xx0AMPSptuu+3PWL68TzI4WRL2hP/6Hg486GBMnTpFaKuvvfY6XPyzn4lD7stH/gf22fPjSMXqeOrpJ+X+66+7AdVqHbt+dFd857vfwcYbb4JqPSYAzTHfPkbAtt0+tjt+/OMfCYBODKR1rq9WNcbb163tERgVQCeOQh9wSYPYSE/9fwsWCBtXqVhCMtWBWKIDry1cjPvuuxd33HG7AJZbb721lFkRn3qMYCXZlFKCk3Hv+9GPfij1nA844DPIZtNY8NLLmDVzLh579Gl8aGeltD7++GPx99v/hHPOOw2X/vxCzJk9S4KNJk6cjoH+In7729/jrDPPFgCdGe+vLVoobB7GeDh+wgRcd/11eODBR3DA5z6PrbfZGuuut54EXSWZ8TwwhHQygc5kHAtffRlPP/MUli5bJv5y1lHn13Pzn8dNN90imdsHHnyQBPh1dGZx9X//RmyPo772NdQrOWRSdcyf/6yAtASCSUf/0EOP4JhjjsFmm26Bs85khnEK8+e/gJNPPg0PP/QY/vznP2HixHEol8oo9i3H908/EXc+/QhuuPlGrJseh1iugCUvvYK9P7OvAOg/OedcjO/uQmXFICZ19KJSyKPem8VgrCY10CULnVAiqgonMgCIpXRjwGuvvYovHnEkNt9iSxw87xCsO3MWUp1ZOZ/XKlXE2IckkKrHcePvbsLFv70a7/vEx3H4IV9AR6GOdLUu2eVlBj8l6nji3odw+dnnoRAr47tnnybjmqhBgGHuUbRTrTwJx5H7NINljz/+eNx1110iI5xj2w+5l3GP4/7F4DoGVZLtguc93rPhxhuhO9sjGBavtWBCBol99KMflefxnGTBWZRPUsOTCv2LX/yiUP/feeedko3OIEy2kWcLs8e5p+ZKVSxcsgz33XsvfnnZz7H5ppvg6G8ehat+/SvcdeedOOaYo/GBD+6gbHq1GBa+/jrO/elFePwJyvOP8K53vUMYSFgWoCfbJfhbuVjCA/c/gC8dfrgEtVG3Tpw6FaVCQQB0UrR/ZLePCljO/Z2BD6Rw32WXXQQsZ99pI9LnwLroDLznF8+IHIPrr79eaOhZqoBtSyYyGF50em1plWEZ6BtpBvpAn2wYcrhJxiXDmOAfP6eSKaRSGQiQW2PtLgWECCD7jsAGAF1qWnv+ccsUsxrLrr/+ocOP5PANS/+zD4hGnYEGlEefw/ubOWV5ne8wbQ5iDAdFuIDqHJuEA+5oaDh/JvtMcI2CJdlCVk+17px6Uk9bwTveb2C64a/q7lPwsCJBDDrmHFuBUGMKoEsNdo6/1GDn+51rlmAygVsB0DX7nPMWAugKZGo9b2u2A2FivLd5RqOf3RhSYUeADvlDmAXZ9DOvEQenywQWQNdATf7W6OUZAcP6IhXXTrtOgR+2U+taE0R39Np1A9t1nKKy4oM9/oHHnPS+3JhcmkyZnCigG2bqqbPWEHvnmPUBdFfrW6MzNCPUABdzoMv9RvFsFLcxBWqpBP16ybpslGZcvwxc1XnToIxkAKAb+7fJjQLIRjPP734G+nAA3QI69D0KOPOfZa2bA9yYD3StGqhnwDLbpsrAB9D5s2W9K0NDY3a7MTKolIbKxOqCsw3WfwO6+W6Vex0X85v7zAuybgIAXdtaKOjBXanstR3+nIcZ6A5AF8DE2A5CAN0HHPzoepM3c5z5h2//s+/MtwNpI3AQvsv/ffSatbWdtPueVQFb2n3H2rw+6jhpBjK1AjI3Gxd7FtkQwvf4ALqfsd0YYGP50SvPQKe+Do+IqwqgtzveCqAbyOpnoBtAGK0135we388695k46qzjHUshkcgIDZFq3CagboRy3PRK47Xcb6JZ1l6b5bHNAydGGpf21qq+X/tH7vs1FREfBdBHar03jh6AbntR+N0bEw/rNQA9hkQDgO4732y9RB3Srei7NwKGmp3ZrpOahwkF0FVu1Yax9ah2igbWqW0nADoDL8UA49+c3AuYLq1QeZWfw/UZ2h2trTg7aEWBiJHGUcxVBqMx3YStdGWJVjamusfqga+dL7PdRrun2d4X3SObnQ+EQcaCV41Uwjtz2HubPct/XvTZel/IYqPTpbZpQOfeBDg3WS7l8mq1ubEdCxnoBDsYDc8aY8w4oBOAh3L+Y3Q7QQ0evg1AtzExW8fsZ1ISk66Xh3gCRjwIs6aZDwavDEBnFD4zdvnFdxmAzozskQB0k7uxDrraGqE9TwDBKNyt/jzlnNTOBqD7QQejrZGx/Hf2l4EC7C/lijLCvkYB9JkzZ0qwxFsNQCdwyH5bsEQUQKfcUrbnzJkjc2/geVTvNQOTx+K8s51G22wAOvWHrWk9z9YFTOV1dh5iZi2zz/mP64B/97Nwo/q6PRtqzY+Uf+4zW4YAKgF0gsjMRKbjm/NNB/Umm2wiZ3vKBwF0goz8mfqA9O577bWXOOgpF6bb+Nx2bZM133Nn8Xk10NkPrnM6Rdl3ZqKzn5ZxbOdqC7Ywmed3A9D5mQA6M9DpNLagirXVn1bfE12Xvj3B+SZg/Ne//rUBQDf5sHeYLPv+R7MPOA5cE3QuMwPd2FiMwt3sL3vWv0M+TPbNLogC6LQvGEhEoJLgKj9TD1qdc9MBBqBTL9gzKCNW9sIAdF63xRZbCDi14447Cq392xnovsTSKiXja8X9UgOW9Rys/yrliviJs50dAnTzDMMM9BUrlktgTz2eQDrbLWCS2C71KsqVEpLJBKZMnozx3T3Il/KI12PIZrIo5IsoFYp49eXXJKkslYojlckgVy1iytwNMFAaQHKggCnZ8Vj09HNATxbZaRNRTkJAqyzpgpcNYvnyZejPANlJ4zCttxfZOLPAK1i+YgWWLV2OKgGYFPGINCZNmixnyMFcDulMWs5T/f2Dcm6ZNGE8ers7EatXpF7w60uWoFyqiG+SJaokuzGVwpKlK3D55ZfjlNNOlZrS3z7ueHxwhw9IZiXplse/RUrptKrP3orXtQKgJyVgvCrYjGAvpRJK+byc7ZLJDlRqCSxavFhouf/7N/+NS352CebOnSO6J+ZKrVI/cc/n+Z7ZxieffApuu+1PePChe1EoDgj7QWdHL359xW/w1a98C6eccirmzfsMrrv+d/jeD47F5z6/L75x1FFId6SRTnZjyZJ+HHP0Cbjvvvtx4YVn4b3v3UIS8yrVKtKpDj2JxuO4+GcX4y9/ux0HHPB5fHDHHSXrnawTbDsxlFQihg6mbNfKyBfyYnelkmnxkbO88h133inlD7baejsceNCBYnstWPASrr3+BqmjvfcnP4kJrNWeZ0mSe3DjjaQjz+DQeV9AZ2cXrrnmNzjv3Atw6KGHC833ggWv4thjj8eLLyzAr399Jd75zvVQrdRRKuRx8OEH45llC3HrbX9EfUk/pnT2IFFPYNvttsG6W22Cn1xwLmb0TkYsX0A23iE10Os9WeQY+0OWXILnDkDXVBkyaOjJm+fHk085FbF4Evt+Zj+8Z6ttkGCGdLGMjlQK2XQM8XIepRWDuOV//oBf/uEmbPmRnXHg/gdiWrob3UhhqD+PoWoR2fFdeOmJp3HRqWeimga+f95PpN58JpZEpViS/YZzzP2YexSBdAZNsEwJS/Z85zvfkSxw2nM8vzJ4krJC2VixfAWKxQLmHfoF0WWHzDtMwORsdxYDfWSoq6K3t0dYcPmOa665Cuedey5OO+00bLX1NpgwYaLYijfccIOAysy6Z6AhAW62a/fdd5cATbIMXHfddbj99tulLe//wA6oJ9JIZdK484478bOLLsJG73wHvnDYIXj6icdw+c9/ju2221Zqlqc7sujuHofb/vJXKZExc+b6OOOc89DZkURvdwfKDAZOpaRcRrVUxsMPPYSv/edXsNNOOwltfbojI+UAn3zmGey9zz7YY89P4IyfnCG4ZN/y5UL7vu+++4qPYL/99pNxor1H+vavfOUr8rP5Gwi8sx/XXnstNtxoIzB5tT1v0+rUahEAfe6cd9S5YfYPkMJd6wSz41Vm/9YIEjuM+dTlAAAgAElEQVQAXSJrCDApbSqj0ix7WrPILfs8pAxXOlSXZuxSlBryQDwHnRmMI2Uc+WC5D4z6Di7fMA+z0BsBp+h7jAapmfEaHXZrA2sF0OBoBOHELRbUaA6MY4eMC9gnKbchTbZloNs4anawUWzXRfkpFbyCnD5YKLQcSc1kN2pszRj2AHSPUl+w7WA6wkxcHcsQjDXnrY5HBChQ36Eq7hDxlwe7PKIRJVXlwwcxQidkozyFGePWF78ZQaCCvNDqputnpds1yt0QQOdf/UOagaM+qGmyHQ2+sMOOfw/HSwFfpWS3sbDMYgWJrda60ZMaBbonGTaWXvqe7xiwaG4F0BszzsJMb50nvS/87GfShwebkG64cR0o4KzyHMqGD57rMwx4NgA9zIwP3++D5j4TQShPITBumeCa4R8NZtEgkhDUtn5q20PmAV0XFnhBo0GDf6I6IwTE7X2Wka+ZTOHcqzz5ILr8xs2rMB8YhXug3nR+ok5lG3trizmFoo57m4+GY5AD5vx+RA/dvv6Lfl6d28bqelazfq6uZ6/t50TBc5v/ZvvGyhx+/t4z0vzTmDLN27yfEQDd0cavfEz8exxs3B4W3HqNbWuIUlcwAmqEppke013GdpYR9yXvKYZjM248FiM9YKdLc/Wf0zDC4Q8SsKTBMVGw3R/6Bi0sAWcM4LJBa23wmmWYjTxPBqA7dow2KNx9HTP62hgNQI/0MWBAsAzUYIK9OXP3NAHQWWaj1RropjOiwG+zNRXVL+062s22HH28wivqkoHuyu5Y7rMXKCf7Hf8LWFHCkj5+YFhU1vVnPweikUlntDYaaBd18o4YiCDmZ2ivN9NLzezw6HtGa5f+XfiagkubAeXNnhOd32Z9sznUMEeXfR4EuYQlglRfa1tG/jJ7VPWRPjv8LMGccranA0ZZMaM63F+HpJvT96pdOBYA9AULFkit3scff1wy0Al20DlNijVmkJszO3ruItjBSHrSEPMegt/8TtCI33kQ5v0ES/17fWCMn3lYJu0dHSAEl/k+Hp4JmhBYZYS+D6D7z4rOf2uyt/auMnuQbba+sp/MHiCo6oMF7C8duwRM1NnSPFhy7bX+jb+Jc0sZN3p+qwtJe59/47hQPgges+8EF8d6MESro0KgiHPNf/SxSPZFKiW32xpgX9l/gqYECvlzFFCzQP9297JW27m6rzOgiwA6dYuU73MUzQag09FnlOVc75R9gujMuKbsW4Y67/MBZP88vrrb/Uaex3axb5wjy5SmDiR4fMsttwi7B0FynunZd65xfiZ4TrBZqJaTDHyvi86jI5LZtRtuuKHIStRn8Ubauibutf3M9DEdxiznwewh1uoksODrbZtf7iGUfxszCyTg35l1RacqnfgMphqLesHfy3x2FvaVeo80rixpct999zWwpbRyHuQ8cW1MnjxZ9lHS+lNuuFZ8m0JZGrWk5NrUEbYW/UAIO9v4+x73Oe53V1xxhWTdmd737SBe7wPvvh3O39v64hqjbUBdSVCA/6g3rN7rqtjv7a6HZjaHzyrANphNzPZyHbCMAwOD2G6WZmCfBMgSMFizEhk8ZsECRSZPRY3JlhtKI5QBvVVn2YbAuT1CwnxjcclEpy+7VCqiXCwgwf24swPxVBqFcg35EumPuUdnEIsnUKoUAn01ZdJkyQhlVnc5V0CxUBBwx1geawwW7F+O6oQu9A/2o6cUw7pdE1AfzCHZ24tX88vROb4XmXgK8XIFmarUQ0Q+CfRXh5BGHelaHbnBnIwdj1gM7iXdtNL98xzF8Uuq3NdjqFRrgl2If7BaBKplpNJJpFmWqh6TRBmZHwD9g4NYtHgpLrroIvz855fiw7vuirPOPlcYQsaN69Uz3ZqKV295Lt++8I2OwGgAOs/v1Qr3brU1WF6Mv6NvR+SsnkC+wOC2In7+81/ght9dj5tvujlgAhnKDUjg8XnnnSOA4MEHH6gBo6+9LOBmb283jj/h20glM7jy17/B/fc9ik03eS+++93vYubMaSiVc/iv7x6L31x7Lfbdd0/sscfuGBosC9D+97/fhfPOPR8777w9Jk7sFRZntpH06/SNr+jvw89+9jPcficzno/CjjvvJMPFdXDTzbfg2mt/i+232waf+fQ+mLnOdJccW0EymZJA/4FBgsm34Kqr/xs77vQhHPnlL2NgcAA33nQzHnn0MalRvd6666G3K416JY8HHrwX5557HrKdXTj9tNPR2zsezzzzHI477gQsWrgEP/nJGdhgg7n46le/iX/efTdu/9sdmD59KkrFAgaWLsYPTz8Jz65YhCuuvgrjqwlka3H0L1qCffbbF+M3mY3vnvxjzJm2LtLlKjqRQWlwALXeDuSJN9bJFDAygE6b47fXXy9BC5/7/EHYbY+PoxqLoViqojOTRqJWRKJeRrIWw//cfCt+ecvvsPXuH8VB+30OXaUYUlUgFU+izH23I4bH7r4fP/neD9E1ZRzOu+Jy5Ip51Aplybx+5plncOGFF8q5hiA2dTiD5Xjm5X78/e9/X/Q77X7ac7QDttl6K8ydPUtsurPPPQ/nX3ChBIDtvc+nhWZ+ybJlmDxhkiS89vZ04dP77IN8PoeXFryAbx/9LXnuQYfMw+Qp0yQg83e/+50Ekn35y18WmSBwzTrptB25n1B2//CHP+D000+Xz/vu9xlsuMnmWNbXj6uuvBIvzn8eX/zCodjv0/sgNziASy6+CNdcczU+uttu+PS+++Huf92HP/zxNix45VW8d6ttcOppp2PKlHGolkuiGyUDnX6MSlUy2r951NeFGYZU60P5HHpIU7/gRez/2f2xy267CcDPYOL11lkHixcukmuZgc81QluJZyBewz6YLczvtHt4/r/gggswZerUsQWgz54zVwB0FnUnYM6tlpuUAreaoc1OpFMp+bsZTeLQt8w4i1ITOu2wZmhQn5Q0qh5IGABzUQB9GCDaCNQGBrjRZgeUmapiQwBdwXwqQMUdQ6eXGG2Soa0gnAF33FEbMm4c7WYIFIc0pbVKWRSsZAYKgO2cctYfp/Hl0OPGyMbOeKvFpHH3SrvdswLnOg9kBPU4D5LNr9Vp7SAVAI4hD7qjCg2dc0E/3b0yd+qWCfBYG7MoxBAY6DIOjV/qZ/W84vbZOLmjcK9zHlkf5Gl+1p5l/HrjOcxJ5o/tCG1ixpYwJEh/XasdRqRzYQAwM/c55jp3NHIDAN3JhR4IpaFBb5woiYGYTmUk+z+ISmiSdaTUrWFfbb6bGgQ2dl7fCMwYzaE/Z06i3a+CiAYB8pW9gPLiyiaEFnPQX3H6umvkoCNZ/I4a0wJjjBjZ6GcdBX00ejwUp8Z2BHS2fmedkAWOecmYZxkEo8dniQP3HFmPNYmUDRxIbJvQwIe1cRXM1rm2tcpI02j2t2SkSQkFTwZMf1lwj9MLtuZEp5hMun7Iux1DBAEAcdB7GcJ2cBT9Y8cXv4yAlUvwyib4zgf/YOx/9gNWRvosY9DIpfxGbc/Vf39rGKP3XheUtFKQ4403c5hOa+WRbv9ReXC6oln/HKVwwHPt0xWrMmwMQvJLhNOx4EortNKk8Jp26fy1vrKtpPbe1c7VpOcgI0rrguCXSIgCXo3rRceyxmO9AOgdQV3i5iBZYxtoD2hGI39vwUhuv5R1rv0MAXUD0O2U3VqfRAe1vE4jGegmLy0MueqqVr98AL3ZPTYmth36Nb/966PXDbcehGLfAegaV2jjZwwo6vBpdMp6+7ALQmyYiyDAKaynHQaZtToGkflt9TYLjpQcD6tLY/ZHmIGu8YO6f3DPU4dh2K9QRrU2uGtNozXVGEe38hZKrIq3Dzm7zy8f0xAIydbIYgsf6wcF+uMZtc/Ukdy6tAUZ9tbLJushupdFgwJltTcJMrO2SRELOWy4tknz2DktjxQG5fgBijYfaqxoG8LP5hxU2TN9yZI9QNXFyK5sFKouG9NkeywA6ATA+Y8gNrPHecgleMOaZDzk+tSzPAvaeYdgKNv/7LPPioOczgQC6lbz+Wtf+5o4/nmYD85ZXqkuc4wbgE6nEwF0Xst7CBTQ4Wx1kTnmPpg45m0dL6DSZJV95fhwvAksGF0x/04nAftKIFkyWzy78s3Q12bKiAAZgWTKBgMsLOOec8+/sV/MlCCAzr4TDBmLQFmrW4F/HQFUK03AtcI1b+vHB70ImtB5ZPWuba79c87aBsdWpb92Dx2HdGay79QpPsho828MBDzfckwoAwRJST1pQRQ+8B6cGV2m81hbD2yfsOV5ADplnkFJzEh67LHHRPYNPLQAGf5MAJ33G3hG+lUyf+y8885SK93ousfyurBzL2WA7WT2NYMGmDlEGaCu87+MgYDrgnrPAFAC6BwT6gdmZTGbimNAcNEA1jcim6v7Xl+2pSatK0/A93AMGJB2xx13CCOL9cuCaFppC/tMnUg6f7ISGEuHrQe+3+RjbVPcmy/YAPSR9njaBAykIYBOMLnBR+J8OTYWvl1pn+16C77hOmFWHxlyPvaxj8n40F5YW4FGUZvT7BLTSWMDQK+hFqsJuVXMsZ/68iZ2P2WnVBbrlmPKpCwyng4NDqFUrmDilMkoV5UFVE4R9L8RvIsx+FkT7HhvJV/EuO4eFPMFZBJJLH19iQTF9I4fhxyqGEzFEKvF0U1a3hKL61YRS8TRl6igkoojWQdS5TpShYpk1w52xFHNxNCdSKMjFkOpWBSZKRRLyGa7xIdXrpQlqzWd1uAbLX9R0RrpdQiFfCadQCat7KbqS6+jszMrfsVHHn0U5557Pu66+x6pSZzt7MQXjzwSRxzxH0LDzWf1dGXfroHeipIa49eMBqBTPiTYWphZ9bxYc7qcjAvxeAr1GNkKluDiiy/FbbfdJqD1lKmT0dPTjcHBfgnCOP/8cwU83H2P3ZDtzOKVV9X+ufTSS/Cve+4SkroZ02fisEP/A1tv9QG8612zUS7HkOmIY+nyV3HzLb/H739/HZ544ll0d/XgfdvvhD0/8Sm8//3bIp2OI51JSukC9W0nJElscGgQt/7hD7jjzn9i/88egG2321bXaDKJK359JX564cXY8xN74IjD5mH65ImybksS6KcsxKyTfve/7pYs8ndu9C6pQc1k2l/9+ko8/sSTSjE+ZYrUvR7oW4JXX30Zp532E7HRLjj/Arn/9cXL8OCDDwlovPXW2+HQeYfisst+gWeffQ633nqrlIYe19OBXN8gjjjqSLyUW47Lrvglsrkq1pk4FdXlA9j2g+/HzvvvjUP/80tYZ8IUpIoVdNUzKOdzKHWnUEjEkIolhfFipAx0iuGd//gHTvzRSfjcgQdhr70/JSUoyDhBP0CyXkYmUUepbwi/vfY6XPG/N2Prj+2KQz83D9MzvYjlK6iVqygzLzIdx1P3PYhfnHM+Oif24OhTfoBsTxc6Y2nRmzzzHnfccXKmISsB9R0zwr/97W/L2Jt9y+88x9IWnjZ1Kq695kpsMHcuPrHnXrjzn//ChEmT0TthEgZW9KFTgoRqYut0ZNK48PzzsMXmm2Covw/9fctx2WWX4x93/wvPz39RzgsMMGSpHwadkkGOQPnHP/5xsZm45/J8xcAjBsezfMo/7vonlq8YQDydwWabb44DD/gsPvKhnZCI1VEu5lHI5aREwVVXX4N77nsAW2zxbmyz/ftw1913S6DS6WedgxnTJ6MjrSwN6XhSdDMz6v/1z3/i9FNOxbve9S5ceNFFiCW5R9Tx0MMPSY337Xf4AM4880zxj1E3v75osQDjrH/OEgBkKyL9O4NKaOcwaJ77PceNzDukr2fGOjPb47EUai37T1e3copkoM+avb4C6AMDAThOQ8iPKtQa6GEGugBRzhkXZGU68NycXGr86CKVOqQSIWZZnJY5HNaGjHbTDo/+Qck3rsyB1fB3B7CFmaQh9aqfRWGAId9hgGAUxArfr442eY/5RsVw0LoL5mxsrH2sTvYg45W00pIxq2Cf/Qv64DL6xamaUFCXXxbEMOx6AYJ9uuvQCR2N1jbHTfS9ZgRKgASNDpcTZPOg17vfRsCOqNNV5sWcs01qjptBOdIYuxGWsTRQm5+lZlacC9GyuSMBGm6cDBwn+FqrVoTmxHc+mI+a19kY+xnPNL7ssO6Plz8W9nudszgyaQXQ/YO9f71vTNs8qwyqM9a/L5hfVzuTikeuC2ppqqA1yLo+tPF3DhjnhuXLmgL/YWZ/w3w4B7vi9yFtud1j7eQjLEOdc0Tj2adtja5T63PDunaAjj5T5cvWiDmIgucIsK/UsLZO/QNacAhzgT681nRqpVIeFrUvchWwZjSiEL7Tg++zdac08JZh2XiP1ZhXnaCBMnKQckwcMqcSwOPo4L0AmQaZCcZEnfr+Wm8mW83GuelYr+59YzU9b1UcXz5jQevNaC902HdWt/4OB6I4/eivFf8Zvm709Ugrn5noqwB6O61q91q3kQWlKdbUyxyYxZOEgVotNDW670d1Z6h3bRejzZFEPJEhVBnJ4g2uHgb4mc1jALrKamMggtoBoa4R8FfYKFr/ak/WDJD2gOkWX7Vq68YzahqVd2NmuZcJr8w5zcbVwH//r7zWAHStg25OyKjzLLQXDPAMGU1Cth57d0jz79uO7eub4bW1RxtuDoUG4Hjgq1CzU583A9BrQnNoshRSuDsg1yv941O4j9aOZn/3dZIB4CPtIXK/diSAwv292nccRp81ku5r3uaa7MUsYRTVgeFaHg5D257vv8tvkzTf2295ShF2CAkc1f1Ayiq5ABn9bAF4oRwNZ2Sye9T2CwNsVE+ypbLvU5YjTEHWJutXtaj1gE1GxwKAThCDAAfB6z/+8Y9y4CbwzUwpUg37ZzqjXbXsUVLMETz3M9B5P7NujzzySHkOwTHe5wPxZtPxOw/6dDQRWPYBdAIrVhvbMtDfrAA65ZJtHwlA5zjQ0ULHAUGStyKAThmxgGAfQKeTiaAhAweY/TWWgcJ2dDD7y7VBmfYBdD7DAHSecQ1Ap6wbwO7rCFsr7e9l7bR29V1L3UAHHp1fDBRpBUCnDNBxyGxjOmcNYGWrLBvFxqQ9+2n19Wu0J/l7ET9TB7KkBQF01qe0Oud8jmXNWhY6x4ggIO/jWmDwEhlA6JA0loqxvC5sb2bf2E7uawTQf/vb3wbBQhYwZXPKflH3s6a3zTHHyDL5yYJCgJR70JsRQOcYGID+wAMPBP1qF0DnejAAnbLBsfDPQFYzfCwD6GQh8AF035YbyYbzbSeuD5+9ggA6AQSCBdwzbO2sDd0QbS/bObYy0IEawUAC6GbSB8lTWhlKfFwVAs4JJC2Bxfmo2D8Bzes1qaPMQ0GpVkGxUhI7V311cUluidVrKA7lMWPKVKmFy3KvVWZ5i70XRzFWw8uFPgEEO/JlFBYtw5SeCYh3daKUjmOwXhRK5N5EBulqHNVSUSjc46R/71+ORK2Knq5uAdZJOy2Zs0x6qpQRj2kWOqnj6WvjHkIqd7HqazUUi3nkcwOSPc9xqJSryGQ65FkPP/IwTjrpZPzjrn9hzgZzJRjj8COOwKyZs+TvQ7kC0qkkMklljHn76807AqMC6Ezk8nxsTKAi2i2+6WQCpXIV+bwyX8yfv0ACLrba6t1yTh4YGESlUkJ/fx/+8IdbxXYngM6zzPqzZkk299DQAF559f8wvncicrkypk2diWlTpyCVSmD+/Fex/uzpGMr3IYYyHn38EfT29KJWS2BgoITNN92MFhAymRjSGWWtEL94pa5sRrGYAPWvLlyMSZOmYMY6M5CUZNc6Fr++BEuWLMWUyRMxY8okAcGZRc+1wBIIVjqWgV7Lli/H+ImTJZgtz/Pg4KDUT3/nOzaQ9cak0WSMJWVLWLjwNSSTacxef47s32R85Vixzx0dnejsyMqeT5B/8803wbJlfZgyZQJyS/uxrDiAZ5cvxBabvgfdTPIbyiOeL+OVvmWY378Im2+5FbrSKdRzeXSjQ87txY4ECtRN9MevJAOdemn+Cy/g+z84EbNmz8a8ww7HuEmTkGI2NsseoyIU7qxukS9VsDA/iHpPLyb0jEdnNYYOgvP1GKpUIOkYKkMFLHvpVZRZhmKjOfIcMm0M9vfLmZasA8xEZx1v9p8sO8RSOSYMBGRAKIOH+TfuUSuWLcU7564vuilfruDJJ5/C3HdsiGKljhdfXIC575iDhQuXoqe7CxPGdWFcTy+mTpkoY1Au5LGC1Of9A0JcTwp92pB8B5/P9xDD5fzx96Ijy2VpC20q+VcsoVytgSFTPd3dmDppItLJJKudI5UgE0kFr7++GEuWLkUilUY6k0X/4BB+ffU1eOnlV3Hqqadi2rRJqFZKwlRC9hLiaZyXgf4BvPryyxg3fjzG9fZKgBRlNd3ZIQxEPRPGy5mWQaVzZq0vwDvHjuuF517OHX+mbcM+GOPQ2WefLQErDA6QElfJBFLJDtTXrEN8JcouAqDPXH+WAOh0hHDjNDApmoFuBxq7xt4QAFkOUItmSnOTI/WLgOgeQOQDRWYo+aCjb5D7vx/ps7XHHBVRJ6pldjeAh140s13fLMsldOyqNZIUoF5dZ5bxa85339kk2bWOmtp/vgH8drDkkwKw3WXIRtsZ7U/072LAUTGm08Mo4EJHtBe44GXuRA1vf258Q72ZVEWd3oED02XX+3NrbfYDHGy8/PmzORYA3Qvm8O8zOQwy6J3jVOVGKXwMSPYd9DonSsHO73xXqaQZ6M2zwULKT4sj4D3cgOxA2GyMmo2LBXH489FsLAR4JQ0xNFtaisBHWBT0+TK6MnT22fpvAR2+sR8eLkIQX69TZ7XRt+ta0RkJ+6zOYys7oGPrA0eN7RjeNjVq7X36TqVet2fqvIdOdctM5O9Jly/0OglHzOqA6hDsDjPg9D7rk5U50PbrO0KQROUI7gDGg4VG3Bp1vI5CY2akBUDIe6wkgwegC/NDkPkXAugie0kCepZ07DKPjQVAFKRzrrvB9/VgNKu/waFmWc5j3M5V0KgxGGHlTVY2hXZyG0OAI8wkHvkdKg/arGbAsZ8h2viUUMZtDfn0wGEfw3WnvfBBHMu0NXltyLB2neZeo4wvgeA0ZIm2NOXRRNcGzNOAYt2n2314645dB6CLrm0vY9V3Hkb1bfRnUrgLgB5Pe/0JAbKwf42gtOzhFVLfhSOqKslydp3OlZ9NIq2cQ+sSGurulmYusi+1do8FNrZ2dfSqZuvT+uePmZWk8e/3r+PYedcTTJYBpQ5kkKbSXjffo/SZUXus2b6qa0rf2xA45gLC2hmDqF3ayr2yU7t9xSHQwf4TBiF6AVLkSBAAnXIaqXvu9pswm9sPEGhdxqzdzdamb0M3vU72WI/JKBL06Z8B7FntZYdpPzTgwGxoa4kfCKFBCH4btUadr9ftAl2jBOblP6mBzjgdF7XrWD4YrBBQx3s16fX3Kq9x0R8haG5Auw6K1bHnc+0e2UH0n7e3NRtnRtT7YzsWAHTaUDxg0wFAWjgCH3TYE/zebLPNxDaWQFtnj/vrjIAwwTIC8LyfjhPez8Mw6Qz5DDsgm4zYGjX7me82AJ2go2WgE1jxAXQ72/lnuVbW57/zmqit7wPodHhYBjqvo+PAAHSCJqHd8CZgFhphkOnAYZaG1bc3cCwKoNORYgD62gaC1pR8tAKgU9Z9AN0CVKL612R+TbV1dT7XB9CjGegWQOFnoHMMLAOdADodgL6/ybKT/Ta2bnOuzp61/iyOAZ2FzKxhFpZRuPP37BvXOfvN8bBSDubrMACdGTkEj99MALrpLO5rpOsmgM4gEuq6KIBO3edTuFMHaiZpWfZ4BhAQ2Np8883F+dqejdH6XL2RKy0Qhm2zJAxrJ/UeGV3478EHHwzmsR39xmfRqWwAOp3IHAv/zGPy0c5z30iffd1kPj3bx6I+Lv5sNg5roJOJIWqrR9vi73tqJ2rwmZXZI1hOWnsD0PmZOtSufaN9G+1+/7xi144lAF2sY7JxWmSvHNPqUivYmbji2OOZRZKnmN1dKKBYLMsa6+xkyR1gRd9yAeMSyRQSmbTWTWbwV72GQqmAdCIlAAyz2CuFggDhU6ZMBkpl5IZyiCeSqHQksSJdQ2e8E901oLh4GXoyWcQ6Mlhc6keyuxOZWAqpag3xwaKA9rmuJCrMuCUDZz6HbEenJj7FEujr75c2kmaeRHY8QyXpzxU/bgWDg0PiYyRtdjoVR61aRlwCdWNC/V4saG1ddvDlV17DK6++JrTY68+ejWnTpqMi5eUUnKxUakiTZfTtrzf1CIwGoIsfW+ja9dxbcRTV4g+XM10CqUynyNXQUB6ZTBLFUllKB2QyGvT2yiv/hxNPPBHHfPtozJgxXfzUXdku2ctefuUlzFxvXeRZvqueQrazG6+8vAwzZ05WmR0awrjxHajHyli8+DVMmzJN2BNLJTIsZPDKy4uRzSYwfjwDSSpyTi3kWfqkUxIuGfDBU2uxVJFgEUluq8eQTCVljTOhDJUyElAAXADlZEoYGcSzKoEzSVSqGjgjSZzxBFb0656dTqYE8+pMJ5HP5TB+/DgUixo0QKCTvnLqf9pwxBL5nfqQGAvZHPK5PDo7OlCv1CWz+9HXXsR666yPRC6PnkQKsTJQLBfQ1wmkMz1IxmqoDgxiHDKI8/5UHUU6Qa3++Qg10Nn2UqWC6667AX/9+99x8CGHYpMttwTiSYzr7kYmUUOxfxnitRgSyQz64lUMpJNIIY0JsRSy9QRKhTIKtQoqrGtfqWFcRxYDuQH01/IYP3ECUKyKX4F2CkuzcG8/6qijJAiQ5zfqUaNPpz1njDocpyp1EWqolQpIdnZj+fIVSGWyiKc5XmVkOjLCfFEq1dCdTSE3MIT+vqWYNnki+pYtwfjJU5FIZbB0yTLJque5mpnwtJdpI9j+T8Ca7aMdyXYZy5MwA/UPMcJRGcXLZAKtIlarIJNKopjPCePIeAlgTaF/IIdnnpuPq6+9FvNfWBpX0K8AACAASURBVIBvH3scJk+egHVnTEUcdVTLZWHI5rwww79WqSLLAIxcDtmebpGJYrkkiaaUUMoE9xspmVCuSPv5RbYqto3Z8rQHOX60F/l1wAEHSDm5z372sxJYS2Be2CvbwhBWp/qKAOjrzpxZzxfyCqC7WktqyCvFudZ7VvBKanH72ciOZjkAAb16oGIECVVpwgHozNb1MyxD4M6ya/1szxA4CjPAfADQrvUzxNRZ0fgOvSfM2LaDlxlBNrTDQWYxEwMKR3N6873csLme6YjT2pYK2lJxiUA5oy8Ady1awtUBZ4Y06TdCkM2yWBUwlUxZA4TNkWn1wz2gTMfIas+TUp40H6xVY+in9kFxOQ88d1TVkpnj5jcADTzacTG3gp91pETh6h+CrGgFOF3tbGu7A9Bl3ASAVNp0GWc3XiGgapn5YQaR/0y9jkqa1PsuY4h632UUKx2qOk3FeOS4MBOd9XDcvTrfzEBXGiIB0CVYAVozO6AgdQCf1R3nhLt3OnxTxiHNCK64ZjgFsuN5e3X+3HzKWnDZ4p58CiuB61O4htThS6etAq6MFHPAsleyIMhqDXSDA9j8DGifHssy0B0Qb+Nk7RdZl/Wq8ufDTSLPVv+zgeWBsu6jTXad3qELIYD4hRkgCJhwchU4uwNGhRDgFke9ex8NEs6brA+jqq9phrroJaevgjXrplH7owEBOmauvo2A1srcIAB6Sg9gAqAHWejMlHW9NyCNzwsy2Jxj02Why6qgbDtK/IDCPdAHSq3jD67IjjESePTuttYsMCdgUQgHVB2s/vx7gQFNEuFWuosErBIRjKahFELDE3x629Y3qFVxfLUFahnI7OZoeFDMcMkOAXQ7LI2ENodgjSE7jLL0sxh1vPjPwHgGNikgY6CrGvQG7DSC7qpfG98v0bEu81naqtiNLq8I/iZPNuyHsuU+B7+3e7z79XhN/eRAvdan06M4buUm9quGWJsZ6KK3XeBMsAu5PSgEKMM9iZmgELuDzCo8ACmNnVzB7HH5zN8r7CX/EzWvRqBcL3o/zMh1IQYyraKz5B7tT50Z6D5QPMpQNIOnR75Fr9bgjvbubGvdNG2AyXAENA/zk0P9Hqw7mwdfkYTrRmRfdGjS1UC3632mj9Dmi9pl0WCmxkCvaICg2iXtfDUEsLR4o5SGaZgbH3x1mtxsU7e+GRCmwUSBkLmgErfXy4p0G6jTKbLHtRFKpFuWCGzDl287BJrGDaS0KYjutVIpehZoXGthHJTZ2C0Ol7tM104IoDs7y+xVV0onUKfkkqDdlkwpAO725TBYSvup+7zOhgD0vNRsZ1UAwTuDz9QDNQeMC7sEKzsac4BT1QG9nwHwfHYIoEvgUaRUVXhGCQHQ4tCg6iFnm40FAJ02Bg/ZpBK+5pprcM899+A973mP0AjzuwHoljnnB1AY6MGDLw+9rH/+z3/+UwCDefPmYeuttx6WTe0HtPKzAegEWQk6GuMZHTEGoPOw3QxAb+bMbk8O1/zV1l8DjIzCnWduAx54jQHodHy8lQB0zmkUQOccWz10OrQNQCcYsjaBoDU5+8w8t7IEdKTxy/pm7F3NAPRmgdY+gD7WZZ6OTAbTNMtAHwlAF8pfj8KdusaufbMB6JwfA9CfeuqpIAOdMsC/Ua+xLia/qAPoQDRqd97H9f+BD3xAHIebbrppoH/HIoDsrx9fr3PNG4BOOeDeQlm3fc+CBdhvrn/7mzGb8DvrgxJAZxkR6sOx2H9/HRtbnvWNY0D6djrZORbsuyZwtA7K8Xo6lskGQ8pTyg3HwvZgfuc6sQC3NanP/GfbPNp53mwEf46sjcyOo6P/6quvlpIGZv/wu59EpOccO+/YuVh/x2dZsgR1KDP6CKCToYDZ6NQf/v1rchzeDAB6jXiTHN/U4R8C6OGZV3+vPj8JbnGDFgQ6VstyxmU2a7lWR0KyylMo1aoYyuclOzubySBOZp18HmkCZpIgEkNxYACpjiyGUMFgJ31udfRUYsiWY0gwgDqVQC5eQU1whQpi+RKycbJ6xlFIxbBwaCkmdnYJ8GdyxGQ8gnGk1SY4GavHxcfLhpuvXRnhtCNxaXsJy5cvk7K0kyZOFj8h5ShXyIudn0xlhN6dYCO/83zBTM3u7i7JWE/92zId16QE///r2aMB6HQRKC5AcM6VPq1VHZMBg7wqKFVjAipWqmUJzhgczIlc9vR0iXz96193C9vM4V88TIIvCBwTTOa/8eN6sfj1hZg2bQYS8Q6phb50ScFRxlfR09uBwRxllCw0SQEZBwdLKOSr6Mj0oKODLAgVZDroM2HgS9wB+RmRY7GPYgkUCiWxLehnp6+cddCXLV+B7mwnerMdSMQUR5EgdI0TkWvp7+7MdksZMvquU1L3HQJGM8tY9F2tjmxaSyXk8wWxb8aN6xUchc/k+Y/72osvvoCNNtpI/Oi0f9dddz0UCnnkh3ICPk9Ydxpeyq1AR7YL42sJZOpx9L2yCN1TJyHXEUcBNSSplwYL6KnEJXCnL1ZBKZVAKpZYKYW7BLDFYnj1tUW47Be/wDrrrY9dPrYbJk2eio5MBilWN88PCAU4Aw6GEkChowMpJIUyPlWpI5NOoxqrC4gey5XRjSRysTKGYmWp6R2r0n9Zl3Pqn//8Z9l7aKfwi2d5BrfxrMo9mYHlU6ZMERmgDfTOd26Apa+9jMnTpuLl/3sF68yajcGhIlKdXUimYnjxpdcwffo0rFjeh0wqgQm9WeSHBtDdmRHq/XKhgFRHFytgyLO5BwoonUyKDUk5kPl3rL1mW9G+0n02hjL9lnGWxSCYTzUcw9BAP9Ip6tSszGUhn5cAjO6ecZj/4gKcf8FP8cprC3HOeRcgm2VQBpBlkBXL/jqWP+KexOFQrQaZ5+VSCcVqRUD1XLEgbaaN39XRiWqlIsEFRndP+5A/2/mPskO76frrr8c3vvGNwO6h7BJibY/zc3XquwiAPn299eo8yLIDjAoQQEkoxS0Lw4FgroZ0AECrGeT+1+S7g/2M55wbtdBZBn7VEOzW7rk/OI+eOvmGZ9nq+8Pf+4CMgqzMPg4HzAflAyiviU/Vv0cNMfn/4Vm+Vmc7SkFrNL7m5vbq3vqv84Fs3xcauJi991JRBlhLAFwHuYraTw+A4/WMGLTkGQO7/brYvkPaB8EbjOPghwiaZtNkbXTXqSPYKMJDsDWcP25QGoQRYkc0blwQgVHbu5rYYgw5mnAuzGFj5sDQYfWsnbNcAwsUrKWBxYgXnR6dTwXeGdGowLaMs9Bwai1wBcpdjVeJtXEAv4Cj+ndGn5lhH4DoFlTgDgL27HB8wlEO5sEH4BvAVAPgHdUrB86BZeYC9kRCDw/2eC97qsHfHl7grtQHGu24TmtE5ht+F86tliQIqYzd6LpGOGDXlxMHUBlg7ODsQG4sYEQ7Ed5v69IycH2gV8TfBYOog98L7nA0y0HWeZDAy6xHDQTygwd8QEMATycDGqBCCVTD3N6vay1pLQ0CSyzAQ7OmraaODndAId8QXBAeGIMMc09hUJ+RKisE4z0qfg8cspr3vhOjnW0jOIB4Oj0A4AJg3xtfHlpI5eWyFVt9lx0+W71e8ab2gCOdqBCgUcpoBwJ6+49uOxxspdpnxHSQ5e3u0XkPoW//Hg2Q4YHRAEabuGYAvIFlDQi3AO0h6G73GwOFg7a9pP0ApzR817bNyOOpNxmc0xAJ4x5vYRcBU3SgxzUzOEDnR5skOXiEJUdGuzwYpzYBdAuciwYdRvds//3EzAikh4EGmu3L/xRgc39z9NuKq/mGQ2iSiE50U+rPrG6HEpPvycDoo2B7iH/lygIqlYmEGfUGorcGCq8ahXtDq5yJYOPiA+myY4YXDwsgiN5jwLBm6RJAp/kt7hwNgo7YdQ07mtiljc62lY1B+zTs1hHVg62Nr93TyBoRAuCNkmAZy6qbND9aJUjtEt3V3Q4bgMH+AjYH4jAJG4l9xC+J0xD8GL65QeZlyDVwL9r2xrXWuAp0n2inZIbKhvbZr/VuJZ18PUhFp9dpIJyvb306ddtH+WxvbAWjD+WWwTMa+OL0sMmtF2Bj6lyDbVQOg/03uN+imFw4nZPf5uwqoTyVchpZPZYAdKvNSycIs8TuvvtuAc7pGGAGeeDA9LLsfJDT+sIDMAF0RubfddddOOiggwRAN0o5kynfRqFM8z5mqhrIqg6otAArBNCN5u3NCqDb+FimPwF0ZmVGAXRmC9AhwyxDGzMfUBh9Zxl7V1Cm6Ayx4AifutwH0K32O/v/VgDQOefRDHTOTjMAnbI+Z84ckXUrdRCcLV2gTRRANzBu7M04A9LVeUgZ9yncLeOabY5moHOtG4W70Zu/VQD0W265JaBw51zTycpa75R/rg06P7lOLBiJ+o4U7gQIfQaQMIFkLM56IxjKfpG2nBnoXPt0IhtNu2anKZhOpzdlnvJtwfWSSVYqYYcddsCuu+4q2dd0Fr9ZAHRjT+AYcC8kjTsp/DUpxLEKtjiFvIeBVdyPWe90/fXXFwDd7CcbQwPm11ZwjfrYasGc2OdogDyvYyY+GWlYK5Ygk+8DGMkfYPrPZIX95d7BfxxfjgFlgwA69w4CB6sSnN/iNDRc9mYB0NWk5SmrJiA6bWg5QVqMPk9hZMKClWRUsDoumbjM+C8h28Wa4TGUKlUUJFCDPh/NWk/FExjo70dvdxfitapkNS5dtBDju3uRlLrDcfQVc0BvN4rVInqQQkc9ifpQXjISB5NAJRFDkolf1RgyFbWTS10plOoVlAo5dGeUQp7NZ2YjKdipQ6kvGbZMwIvnNSZBMdOWAD/BS/o/KpUiEnH6mavI5fKaeZsgvbVS05Oa2xLImArHZxJEGhzKib86m+2ULN23v946IyCpIg2H2TrKpaLIS2enlmXlZ2FnSCZQr7LsUgWVOinUKXclSebg3/iZbA3MxB4aGgzK706dykANPdcODg6IvNJNms50YnAgj66u8QKOp9IxFAv07ZZRKg2hd1wW5UoB6UwHUGP2chUd6Q7JSo7FmF2eQrFUFPZbvptrYWBwUGypVDqDvn5+zqDIzOC62lhydqMTsFpmzIqulUoF5ZIy4TCwhAA6s9kp98ySp/3FPbhQKkkCbKlYQG9PtzBNEIiWNRHj3l3GawsXYu6c2VILnauXa6tcLmLCBPaxgOV9yzFj2gzF5YplJLNZvFYcQFdnD3JLlmDGxCmoFsrMd8FQEsixZEMygyTZH8p1xBIJ9NWKqGdSiMtrlUkjCAoKdJuWjmH9djJl3PGPf+LGG2/GJ/fZGx/6yEdQKpSQitdQLw6J94+Z3MVEAgNkr6jH0BtPI050mSUhYlXUk3F01IBkqY5qOoZ8vIJ8qYhkDZKRz0Ae1qPv7emRbPBigQEEGkRP2aDvVX3H6nckYMzfo1bG0MAAst09yBXK6B03DuV6AlUJEGNt+hTifD/1XX8fJozvxcDypYjFagJoF8gykO2S9xFPKJfKYh8USyXBpIgVkOWWpTQKxYLMMW0D2l9M+iSl+mC+SMIFZDvSqDjZz3ZmUCzkRW6VzYU4SQwvLHgJF//sEjzzzHM467zzMGPGFKGUTyVY/7wkAVPcTyrlstr0DKRw76ZMVetV+bnCUh9S4oNjQOyAXhr1ta1Y0Y/xE8bJujNcZnBoEN/4xjexy64fwV57flLGjoElsj7Fb/jv+ooA6NPWnVnnxpEbGpJBCDKoBeyUospBSzUD1ByEujmrM6hZZ8JfCgUiBanJtQFIE/2jV7PZnu47E3xjyY+CtIjQZn9vZmCtzOga/jftEwWdoOywpKOGoIFwTMwYHH3K/YEMgTK9zx/P5k/S5KEwujU0Todn5q8MfBi9nX7f+NkDAb0oUvmLQwbMwG8MeAgzy62teh0dpYw0UYNZRUOdoNZuPYxEsrzdu8yh28CM4Jpsh1ADTDVOhNlgjRTjNt5W89Lk1CjIrVadH5DgG9YaU6Dgkv4LxynsT0g9G50rlwYpVK86vupg9+etYe14k7YyMKbZ3BqLgc5XYzv9tRc9OJhjNbo+/Xn3n+m3N+oYbOYoDNeNDzLo2/zMQ38OdIyUGSIInuGWGfiwaYwr2K5AFk8Tll2ntaZNNkJ2CauTqmNjc6rOsHBefBkd/tnPsLQ+2LqxdRLWtLfxMPYFaaab/BBsCjM1g7r3jDB0WfftrGNbS3ZPs76oCjIQ3U1Cm8K2KofckQ7ZzftnAJU7KfqBWQ3rx+uHAO4MpolmoIcsKY0gmRsHt7aHtyMKszZeMdzJYPrdQLTwfjH4BQjznmFbgV1uS9b7vZRSMfaQQEqd3HkBHDY8it8x0KC9TOf2nHqqw2OkDQpTS1sU0/ZATXmoF1UfRG4ZE4UxObigGGfJBJmt/gw2/2ygGnUNbYF2AMQWuxyEEnFOmBXb3tzo/Ldnaqo+DDS6++A/w69rrr9Xm9BFIgQ32z2N75docAmkpBEcR90rm9DMZmu2t7Q6eiPtj6Pd37KOCtZbqIeDeubBODRZpAzkYIpIMGYek4jLoFaQPdwPJIRLAgFXPp8ra3szx2X0ebxfaxy2vt74DLPTRhtb/Xu4N4fCFh0nXyfaPeF4jPyeiO4VmpnwWcZeo790AHyE0kOj81VXWUBDY0Bl+DezfeWII41a+biNRQCdQJVFrf/+97+XbDkCN3Tak0LYX4M8K/LLKFNt7mm3E/R4/vnn8de//lWixw888EBsu+22EoXvf9m65D101PBwv2DBAqE8ZrYaHU4EVfiPoCIzMpmFR5k0h7rJZ9QmbU3+1v5VbLc4pQoFqRVoALr1h98JAnCsmGVIwMjfW9tZj2u/dyO/kf3lvPIfAWW/HIDJEuebIIj9eysA6JxP9tcy0DkO/IoC6EKR6QB0zrs4WyNl30SreLamv37G0lyLlnUZsT6AbmvU1juv8wF0/t4H0Cn7b+YMdPaPa53AMTNub775ZqFwp56ls5NrfOONNxbGDgYYkMLdAHTKCdcBAXRmX2+xxRayZtTf0U6w6tqXDP8czr7ff//9AqATSGa/fAA9yHJ1YLrJDvtpQVVkQNlll12w3XbbSWbSmwlA51xzDP72t79JMNmjjz4aOLPb0eW8lmvFAPTZs2c3BFdxzH2K/7W1H4r/xAPQzRc0/GxbF91PJoZrr71Wvkf9RiNJqvnvzNcmyQSubjeDUCgbBNBZ+oPBZ2tLPpqNMdvq+7DMLqIccO6pA2jD0J4hm4DpQrNzqPcZQEQ9yOcUK2TPbO/s1mhjGfMUz9r8x2B6AukMBtfzpCQ1MaOvUke5wvMr2RcLiCfqSGdSAn4QrCOQQlCOVM0Ep2g3M9mOJ2Bm7pLGWp5fLSHX34+OTBrJbBdQBPLFMuqdaSTTKQHKi8xErdQkO73Ak7OUWoojWYshWdWA1UoyLtnzZBFlBqzZ1GI7JNTvG/j56SuWfUcDrNX3xT7S7meWpZ41mI2rUckKvjBZQn4VmOw8k9UCAJXWPMF4Ld/U+llo7Wvdt9842gg0guaOgcG7yT/DSAayZVTHIfJOUdKEDGb7MkGR5xDFJriOubdxDegZqCxZ5HZ25LPUfgNSmQ4BcrnUuA4JmtZYJ7pDKdLjqRiq5ZKGlHM51WJIJ6kPuFppA9QEIOV9lGOuTWJ2BMQJzlerynAizLjcR13yV5LneVTBuBi6asiwwAxkAq6kiLcGchwIxKo9lpbrapUaEkktv8zAFNFIspR45q8gly9IzW7+iuApMUKuWeqLHmYeF3LID+UxcdIEVEsVyX7OSwm7BGoMQCCTbz0uvvhCvSKBLbUySyckgTJB1yJSXWnEUgmZl1Ix50o2xCWgpqszKwA/gwn4TALK9N8PDeawaPHrmDhxEiZOnKCBV3HqgqokzpUrVZQ5sGkyAiRF/1RKpCOvI85IA5Z9oA7mGFApcU6F0U4ZAOgjEF0kpak1GS/GeyTfyrFc0p3qxirBMKa6BmZUykVlviDYnWZ2uQ6psNQzMc2pG5YSyDDAoVwS/Uo2Ys6pMiXwNzXUOefJuLJqWpKiS5xQdl19mMoqWTnjWqaCO4ALWqRGpB43HwDlhfPMtlAGFi1eLAFIs+fMcbpeOR2UDUFl2XQncVHiaWQVYdKPJJ+KDjfsyiUexGrCRMKx4rgn0xyhOCr1irABcu95/tnnMXX6VIzvHe/GlAIs3qPRlvwa/PuwDPT1FUDP5cCU+wBAdxno6lB1riGvPne0hSt37HGAw05Hr/XfIc81H1gEoGgE2TynpTtgmsFlu6LvAxzJ0d/MmG10NFqDwh6zrspwAN2bVO/FoaNn+HNGM6RHdig39l0VtL5/pHlY2fyM5pRtRxqb9ckOf9EDoM2XRR7zPRahy+9WZ9vapwe0cBxtTv3vOgZqUJmR76POcq2T42ZR/daW6LPFZWqgVF3pRHmNf2j0x7HxwKvz1c44yx4pETp8T1j32+bCHxN/fqw97cxZs3saAEP3sGb9s/eMJKv+76P9H03+fXmOzkcz/aOioRu7bh5aokCNastrN8DbK21gtY+Fxl7ZCbRtFnii8qTrLAyKCDPdms/taPPd2P/h+swfW5Fl2ahDoC7IxndUaKK7hfZe6e7b+RpJP65MpzTq29beZs7B1q5elasU3AiSKI16N5Bh1R/N5mYkWV2da22kcW7ccxoBS1KRtZkU2+BwbWUURZdVLduzlTv0mtFkPPokPY4agN76exjk4weRjXYnjcxEamQgMIQswwNyWAZitEOz7fXKTKEAeuvt030nmuW7kh7xgFHloU000GhdD/7eTIePdrO/Fw+/1pNLFzBAudGAN7vaG4cmYyLHVxrIVY6cx3I0QuCdPZVjJo600Trg/T0IkGrjHj9or6Xb6go4h7ScJjs2DsOzpIW3wDHdaB1wd08Amof3hHLi6SzLoB6hgb4t6M/nyuxa+xvHmdHLQRmgFgbBHBAtXBpcosFt7dyh17ZiMzQ8VaLV7TetzU0YrObNzbCACP9vLo++hf6MRQDdardyfTFb7rnnnsMGG2wgWbEEr325IUjOLzp8+UX5opPYsksJoP/lL38R6lpmoBP8YL1fe4ZvM1PWjDqeGeh0tJMGzwB0PpMZd2wDqd/s3qjdvkpy0b7ovaE7DEBntr0B6GR94+857tQ7BEoIFNHJzu++rdC23L+h1q6emznnBqAbu4A5HQkcGIDOz5QRAiEED61UwOppxdp/ip07DUDn92YAOq9rBqBb1ohvd/qyYOe1tQUYtTOCpg9I4W6lCgxcGglAZ98IHHGNb7jhhgIQUgdYLexm8jDW1wN1KoMnmHl80003yXeOA0E0yjgBdGaeM3CIQDr1KueVfjiyMBA8JjhI+nIbP/MptDMfa/taswU49/fdd5+ApsxAttqW9vdm5yDThfxOdg4GX5HGnnT2DDoYi/LOeVYbOBGAevzM+eQYcC8kgM5ACsp4u33gsyn/lIN99tlH9mTLxrf90AIsLKt/beyHdvY3u5fzOtKcWiAJ6ViffvppzwZcucHEd1jGOceN76BO4HsINlM2uEbI2MDAlHao8d/IuvBtGXvOmALQCZIH3Ig8mxLsNpY0BdAr5RiqlRg60hkFQRJEbnieLxMKQy1WxUB+EHGWkJSSRnHJVhdAsepsPgLplZLU7xUgPRUXEInZpMykZBZtjUi4lISsS+10ZqiC5TMTaclqJ0Adq5OaWY/QVrad4ypBqZ6IKHNUeL7kzyF7nxr5xi6llPW1oO67ZLFLiU/753yq8vxIVnKM98kT5F87Z+43Ildv37smRkDnVsMmmgekmB61/Uckoq4sKQSsC8ViQMttLHDUAfy7saesLIDcSgISuCTGxoMvbX1NiFCfM+1D+qwyKdK1O7ZZJo4zaKhURJb1zGWhKhsD5dh0IX29TEiwgBsJ0iSYT7C9VkM6lQQxKzqQyBLBuxkMwy/Tq9rnMBA+wEgk4MSVJSXoKqVvlUlYfdIaGMzP9BuwRnsmnQHLQnPPZ8Y6v48fNx6lCkNmeJ/6vmxpCzu1PJv+oASqBK4rVWQyzH6vIZlKgBnJnV0st5DX+t2VimQ0d2e7UWTd8VRG2iX7kJtmLbXo3hKro1QhwB9zZ1cCyeyv+vilNDVBcQYVSao+pA26v0Pryce5x7/RRBkr4NmCs8BbDo3lP9fEOnn7ma2NQARAnzFzTl3rGuTF6Asiu2TTCwFCM8oMgIxOv7mThns43S7ohFojukJFFjhnjCZY97NgdTUH5oZn9PoZxH626fDP2nL7fehsDIcvBBRDwDZ0RluGa2QhBZlt1nb3nuBl2qmGcRtxDekYCQWvfXlZzHJblCJeEdogiiTUUF47/I57Cqyhrn1LUuRnqbkbtFFN+qe/o0JmxItPES7020bj7mTCanCLYneU6SFNvQNsgsw692znjXVDoEmyLvCjAeCxbPAIgB5QR0QBykjAiMmFOj7c5Hm0635ymB4mXOaAGxVuNg17uD9mgSxonzT/TKnsBf21TdU9oOm6cWun3axDTSq2Beo+j0DbHXRAIt0aQaCwtmpQ+DygPFfrNiJcThVYqQH7a0P7g6xrZRuwWvI+eBw+W9cmN1cZa0acwaj6zfkeghOmi/Qeze7T5ytILu1wQEdINetqqjtD3Bs2nWWnWPzPQa/9mvR2bVALvvnCk4i+JOvMuLXi6pt4vMd6oz2bUbicmzYB9Ia3R5CNaF/sZ1s3LakMd9Gaz6IwAJ3zqJ8DsbOMbC8z26O0aNBdFoxhYmv6ZGXj1Mo4NDjB/HZ4YHS4tl1fggz05geAZu9txTzznybrKUijbOXuVno7/Bo9liopcjuAuOxRbdCmaFeMwt7olm2vajiVBzuhllxQ+vxmLW/8ndPSwlgR1IdoaVCs3EJLFztwNQZGPmt9uZa/fL3e4k369BHkLEAiG+dOtwE7qPh20fA5Nsr2SoWBB+rUCO4eQXcGPW5j/lW9+qwSrQ3AqgQFkbmiwTEqtF1uHFxksBol/+FZYgAAIABJREFUoZwYk42uA7GQGuqh61Dwbxac0Og8WmlvfPFWRWb/i3yO/k3HTMoytCFnytTC+Wz1yzLQW71+1a+TjJtGpe3Jt/3FO3B4QXPhOnCGSiCp1tPwyWEG+srbWi0O6QobQzXQfaCKoA+zRwlospYbHT1cE7aerHfmeOHfhE7TgeEE0Jl1xwz0Qw45REAQAkIjAeg8cxJIJpDETEUC6HyngYgGoNNhvjIAPdq+VZeYNXOnD6BzjJmBTrDMnHZ01LDfBEeYZfhWAdDpV2BghE/hbjXuDTTkz5QRAugEQ94qADrlmSCaAeiUX8tAN3py/o5gMeecGegE2YRa01Fcm67wwSlbj+2CcWtGshufyrZxXqlDrAa6rX1xSLNOZSQDnX+n7HONk9qca+DNDKCzP+wng4JIY04A/bHHHhP9RZ3KtT137lzRe1wX/G7jQuCYYDEDj3bffXcBTs1Zv+bPTm9cQgz0pH679957JQOdOp0ywTmNAug+eMG/2TUMLmD5jw9/+MNSSoT6YSzK+0gAOvdEyj/rpBJAJ3U5GUb8dd3qaFMfbLnllvjUpz4lADrlx0/gsKAkHwxZ0wEmNs8+W0azd7JtHAcGENxwww1C5R7Y5k0Y3Hx/ne2ZVtaCf7MAPgbbUDYIoDPAjutqbTGXjHkAXRJEtewYMy6ZWa7nEfPxERBPIs4MwHocpUIFNTDbPC4Z6OVqTjICU5k0mPcmoHeN+YEs76ZplQSYmfVJcK9YyAGxKjrIGpQhuKa+68GBIjq7uiRrt1yroMJsXGaeApKhmk53yDPZVj4v+F7jmaeOGms2x2ohiD6M5U2ZJmWPDM5Ltqoc1XOwyMzrEILoIbOnnbX0YuZ2KvbRyJDW6np9+7qxNAImByP7m3z7hDqMOoa6h6wW/Bt1eTRIyrdRLWBqpF5TSrnHE9SmnqJPn/TffIdkTVeU/toChOT3iYTsheL/Z+ZytSIU28ICkU6Lf7dQKGqAkZS86nCeNaUyJ7MfqdkpzSkmktCvJc/VEiIW6Gh2qCYsKtMN38t9jbYox4I08SzlwBHkWqZvnfeRUjvToRnsFlhAu2/ypMlyDW0ZBgzyGVIeobtTh8gB6OF4OUA9xnbVpR734GAe3d2dKJfVJ5HP55DJsvxCGZlUOghI7cx0ChuAJI4ZcO45IsJAIhcEIKU61YdPtaaBBErXzy/+TiTFS3ikf0/AfWEWeqMA+lhaG2+3pf0RiADo68x6R52LgbUVGgB0AWgdgO6cSgYINhqyoRNJnX5RB28INDarreobTA1gZ5OeRQ206M/m/GwOujdmr0SvibbDfo5+t3q5ThPYjhuCx+ZHFoeo/Vk/NwP93PYfPE5ceW7xKhCoV0TBSWu//3s9uGkdm6Bh3nRE3y/P8KihWxWmKOAZ9s05K63fTob4XMksl0w1p9IkkkprjkuWlDOEBGAKKKg160rBK4XC9GfRwkFz/TEQxk6joR1GYRvWPJcIKwe8M2NZ2uDqVptPm+2QNruJNEpvowfXzSCkyY3Kb8PciHKOUrD6Wcc+kGAzbpmKzsGur1NQ0AcTIkDJqhyeGuXfe4e9J/juxt4FQ/gyE8hkEwaGlclWdNya6QFzIPnfdYH5bnsdFwPQgwAGTT938xgpFu0KQmnNEl17lvVnLAaafG4bpwPQHcjeaIT7a3w4S0R0rdnaDwHTMHjBFAIj/lh7xzIjFegXjlkHunh6zcmGzEM7Ga4GMw/HBVTz+HrMqXjKttR7b5dmrOkeMZrmaR2a0dAT7X4IQkWCQgL14bSO1WCWG5xMNcQIKXgbUTsqK8PqBa+8Lz6AHuixIFjFdJxroFyggLPG64x8CBhtBKOgaKMO1X5bvd/RnxVe0a6u4ZvCmO7W53U02yDaZs0NN6eBVj5vjvCFulXVuYKWwf7p7TLNxmUVllrTdTMs6CkYGm1fIk4A3UpGtDZD7Y6Z7tMrywy2RvlyGLgw3JA1/q1ZS6kyGMkrc7KSvaJBtiLBbS2NgGObaela76LWx80UY2TQBCg3Z5UXXOEB6GJrSH0y+2oE0EVYRRU5/RvJvhgm702CC3zQxa5fmb2t7XGBf+0A6G0FNjQ55bYBvbc7lwqgt8H2IC/wbczoeSYYyYazTquauVbO6RvGEIDuU2kLE5mjGmYbDeA18KbZmctABD6H2esE0JnJPm/ePAHQ6fD3nc7Wdz5THDQDAwI2EXBctmyZ1vSTTAkEGeikbH0rAOgcX8tAjwLodFgZgE4QzV+/7e6z7a6TNXE9ZScKoJtzkH012mo6/AiQMTOX9d/fCgA67XUD0JmBa/XefQCd68Ay0BkoYgC6DxiZrogC6HbvWJMLA9CZge4D6OaAHglANwp3AujUF1EA3dY+x2Os9bnZXkzZZlAQQeRbb70VTz75pMg1+0knOmWd19DhzO8cN8oCdSF1wDbbbBMA6OyvBVWsiXW6Op9pwCr1+T333CMAOnW6OeTt72prslyfZm6bA54gM2Wb8kOq65133hkf+tCHJKBrbWUYtzoe4mtwoEM0A53r/f+x9x1wVlXX+t/cMn2oGhErFqoKWFBjb7G3xI4t6jP+NYlpz5di1CTPxLzkmWKJIU2DPQZLElTsKIi9IKhRQFGx0ocpt/5/31p7nbPPmXtn7h0FBx9Xh7lz7zlnt7XX3nt9a32LTgT333+/AOgcf447rzMHmErL4fgbgE7HC64NfgpBi342YKTUvq/Ssiq9rhIA3fYPTFNAGnOmh3nttdeC+VvOIcT2CkbZbmktWDfbq7AvfQCdgPo6AD0cPR4XmCtYgXOlb/cB9ERNSvLY5vJFtLcRRCIDTlqA9GIxh0QayNXkkckx4j+BulQdUGQka0Hss6ScJj5XS7r1fE7TmuYyErSijL1FdArYV6e0zLRNM1DFMSnmUUCqRml7ta4KoicK+lvO74kCCom8c7L2z55RKTXAKy67midZVgwXgKS/NR7Zzv1d8Qr5xkX5+hHwlc6Nddf1pR6oDEA3Hco1mmsVz0DGskWdQ93Ccwm/o17id9Tx3MPzHq5b5V6UITqhENBubmqWy1a1qSN1PZ1QZP4oNiA4hNsXBmeuYgEkTy+SWZUgNmnPk6mAkVRtkAoImz2FbxmRzrmbIjMEHRs7O4UO3Nj8WL7tx2094WeCBxLwbmqSurCdDU2Nzt5cI/W1/WxjQ6NML9vL8zd1MR0D2CZhJstlpZ8aGh1dfBkAnfXneWFA/2a8//5il6qEAWQKXFMXsS8b6tJob+/QvXOa+eXJppFTEN1wpJhpUeyO3GsUi5LnnS/uxXQ91os1jSnbV1RnH4mK17TVFpz58SPQ+9LcWFeX6nsgBqBvtNmIIgWdfPycOAryxfP1+rmndeNr6LAPmpcG0FnFEhHLXs1LGSwrNWL6hymffrMUiF7Nwatc+aLcglzwbnEOsHIDyq1xHvgUi+rR54cAcQiM6r0EyTgmXTbbHhAfX/qpCJS+ujtgwjPZer4N1UQDKpAUom0KCll+yjBHtL+RpwcPwcAQADWq9XDRkN50z1JvWpUdH+wJPnNdbBsks8OLs6QXfR7vC5WBaH318MYfA6YVnBQ67wAo1TGxZ1t5UWeCkBY8OjYKytHbqfTYRHObB9IjhfjGX32q0YlHQDCzSzsK8mj0lJuDgVHcR0odjBtBB9VxpqRMRMB6H8Au4QzgIvANlAzF0vWvtK9rXXzQVvvCHDP8fPJu7pkHaiArIQuD6aNK5r3iujrmUisGnxs7QgBYKzLLTQk3CJoPp8qoUF/vWWSgM6aHOiGUe/VE5KaORoac0uWol0hQ32Cj5Tt6VAVqhI4ZYfXKAQeG23cjI92sSmo8r3LZijM3dHu74wELMFADsuLrUOzzAGxzcyyyZsXypXtzTTev3fRVrK4GoJcaa9Ulfq4YnYOUYw1yrtz70UAKK76SNbbayFPT19WMph5Ou98PxJ9njjCV97NjkhAWBltnu45RVMWF61foFGOge/nxZV6mXIFRVZULNfuZdFDRlz8v4nC6OXEZp11l8qYOQFWMDnNtkYIvxkDhdiRdnJWcWwqKRX9d6wFAd10a+Lh51Su1Z+uNjPkyX62xUhz9qnKKoSOR0qpV87L5WX7PXOJpgRGsawqKUvPbQIv4k8qB6AHIWWVbejdGzkGgCqeguE7rvr/dPs/lWOzN2FR1T4UaoK8C6OxbGoX8PTuNGTSU0Fjtg5o+GO73EY0kjDCzvK9nnHGGAOikZPZBc/89DS4+gE7ghMYoy5drEegE0C3Czje8h/OonN6qZhRX37UWTcc+sgh09q85KPDs7QPoBJQ/SwA6nQYIJJcD0AkKMQL9swKgc59uFO5GYW1AKKXMWB/4GeddHEA3+TeJ9NdG38haydlm9Ul11yfzLE2nGJ/CnXO0OwCd7YlHoHMu+MwYfa2d3fUp28u5PX/+fAGR77vvPnEsEtpWR/dNnWpRYH4KDUZeU1/usMMOAqAz97UZvNcUQPhx5MWA1TfeeCMA0CkLxrDBvrH2Wrs4zgagM+qPL4LuBI0JoJOqmw4HfRVAZ30tDQffs54cfwLHHPvHH39ccn8zGq83ADr7bLvttsOXvvQlSa3CtcGP/O4LAHopmWG9Oa50pmAKg7vuukvmga1rpZzy/D2e2qV1XTR9aEANwR0C6AceeKA4HhG0WVOOV6X2PzYGthe2tn9aOdAJniuY5AB0GSC1u/GHgBTTgjEHMm2mtC8QaMtkSZufRTFZQFu2FclUEvX1jahN1Mp1He0ZyesrudPzeTQw97Pk9e0Q4D2VUgYrnomT6Tp08HNGeNYyerSA9kynRHPW1zZITmA+jOzxSSWMdD81EnmeT/Cnm8OIo6q3lkVkUAK0LPTJPy9rBDqjYMWxVvm1DXYLOOMleNDO9D2kzPo4+nLdvau7B3oG0I09izqbZw+u0+a8Yw7FZMexPQnXLzsrmfNwt/sB5j9Pp9HqnJPFST1RIwA1o7hFVzjAVvSHC04ypzpmpM62t6O2Li0YCtneVrVzvhXVaUgc7OoElzJHwyxT5Mm+S4MAk0wPR1uVYwCyvYQ5BFg7+Lk5u5lTGAOlmBud9alzLCq8hjYs0qnze/YTXw31DTJvOjs6RXcI0A5l3slLeojyEejMvb102XJhtli6ZBmGDFlf8rRT76xsbZOUf8wXn6whk1Ee+QJTU0ByooseoUOeTHUySHTVCqwv+4XU9ow4r6ujk3ZCqOAZzc/c9Y2Nmkteo/cV69S9px+8ubpldt3z+24PxAH0YaOLBhTpJtZFxkgksE70wHAtoA0XW4dO+LTl5hns1qog+tbsqTG6WlUU5V/ljGXx5dR/BpWQeYgEgJhXkNYpVqoXQRyQPUZAai963EVqiqLyjaxamEYk+q0KaNY1twL7M4yi1n7Wvne08H60tdt8ChW10wVdaLZjn9vzIkClF2Hug71V03zHh8rtxXQxoNGZoLSCi/Y+AJ/FMJ+UxcIouPld0BdO5jSy2yLQS0THx6L4I1H5Uj/midX8olR4PiCumHooPcGBnMW4MVDDhHqA6XhGjXL+90GwakCLFItyjUWFyyKZyyu1eIAf+Q4UnlHcvneOLOFM8RR5sD5EgUCps+TwtgtM3m3z3PVz52/gwDqb7/pci8ZWOmxDJUuD7uHU8hxHgg/DfOI+sO2DY/peli1vmnYF5n3QPYgSD8bXr1sotF3ASc8HxKLOfScQWzBDql2jBFaAJZlMo66WBpEQQI+CotrPcacBA2dsLpqe098qe76sGuBqGzpxkHHyLdTB3Bw5CuEgR45jdah+EYr3XTyFRbRN1t5qy6kabHJemZWV4yXTioAzXWmMPcXqnBFCuSvltBNipJ7TR2VYpld11Sl+34Xj7YPnNk+Z/9xRHlcBNnVR17FON10YGANo+PGchSrra4ukrPRq9f+uFkAXjVAlo4LlcDJFYmC5+tmYnEcP1qp3/P2O977MbkXzuulmu1IQPUmK1gBAj+nSgGnF71NdF/VVucBVBzja48s5afjAOK+NU7Vbfb3rShgeXGsDSfb3c9bGckB65VLmRiOeMqOCB8TX/J5vcQYZS+lR6fB4KqTHMkx4gzXd2DBMdrxejM1zWW/MfdqXUv+62D0ahV5pQ5xUlqDjLN8uJyNBe3rsAZ1dvRlPS4NTxdyp1umiGn+DXOfKSFtIb0ughblSCR4y3yvBAgMSKuuZj3eVgR409tLQY4ZoUvDRMELw2qIxfCdl7ul9UIPXMtLuoYcekqg7AuikIiY4an1qIDjHku9pEF+xYoUY2Qk4+gA67yGwyH75rADopHK0CPRSADrBM9L0flYAdMoEKdx9AJ1GungEOqOOCaATDFlTQMjHmzXdaDcHEvoR6EYDGo9Ap55le0nhTjk39oXPAoBujiK2xzQKd7aZ7aS+0aCNgsgDjdTMge5TuLOX2T/Vrkera2y7e65vX6DupF5nBDodiggo04hsbbZzHX+boZztJIBOXUcAnfTUBNApC/bzabSrmjLNUSgOoJuThH3PvhKbUColfUKDPL9jH/H10UcfCYC+11574YADDlgrAXSuadOmTcOsWbMEQKd8+5HqlfYr+8UA9K222iqIQLe19NMC0DlmlmqlVFt8AP3555/HP//5z7IAup2J/XOpOeNYSheWQT3Kz30AfdNNN10HoHsDYGdsdbi3c1r0rCtUxUWCT2lks8yTriwX2ayCeak6gthZsS8lEhqpTtCKlOtkO7aTMc8KvCfT2YG6+hTq60gND6xY1YqadAqMmWWUKO3fPLV05HX8apPMKUxnegXQU2TgkFzVBNFJ3Q7kEkXkiY0FbdM2hMdKjV5Xm3scJLeMdGGSrPBevV5p7jV613Kjhy2TE4f+rAPQK1VVffC6ngF008kSae0AYtuvGbW5saXYHsZ3CKMDcLcR6GDUcwcam5rVUaxYECyE8yzTmUFDI6nKs8rSy0khDH0EiJVSPcU0gfk80imNlpY9E6nZa2tlPWGOds5RSYmQVBp05ls3hj/q1GxHO4qFHNIuPZC1h99ZKiXuP+wsyPbwc7YzXZuW+hPYpu2KU83Oc+ZoYvualuYWrFi5QupFMJ3M1rxWzo9BWrs4I5z+LTqCfZIhG08RDQ11WLVK25bJ5lHbwH1QEsuWd6BJ6Nw1bTE7LCmp5zRtp6ZgMOehMCo9R2WSYHokLY86UHSlPIZ/KIYV4iEqzv6+rg8K+LoqrdEeiAPoW2wTrE8BmEOAxkUC09BrILpFvhqoJguSgcfyh9FrhWCy2sg0l3C5V6nDUSljWU+CbF6sWi+32HqGwJ7Kse/9CAf/ffBMKrkE83eGLQrA3DLlWfS1gGqS2zvM/01aHPs7BNR0ATcgx4A1fkDPorB/StOaR+/zrglydscQRFUV3kak3HuvzY7u2hS/5dcQ5Sxyo2A6/6M3kgHoQo1OReVkw9oj0ZYGXLN/A4Opl09cDLUKdEXHWAF3A9ANlAqAyUg+dWurNllUcODMYAC6tjP0PopGJGv5TqYV13YOAdqvUbp5VdDmoOJ/b84TAs47CvlwrOPgsQHowtVSMjJfAQDL8+0mZQ9ja+XFAWz9W8F4A5nVsSAK8rqe6hH0jpaj9TTQOnxvoL1bDC3/uxep7js5KGMG51K40Nmc9eeSXuOcFPw54HSY7/wRpDrwAmUlCjihBmM9+NeirrYBiRoeDDzHhmAMrT5uDrv86tQDwbx28u3PZ4saDcF4dQQJKdzDtA702OOGRuj9vBQJOgcM1Kt0dfEPIOH4+gC/1TusW/Wbi6oiLr15aWtPz60xAC+kLSsJhgfqL0SyxAHBfBdjAJPpiEj5vQB0rLToWlYKOLeSFEDnT3Cg67kTXMqPcEz9MXPbwsBRQ1pN72/HvlDB44NLLBqqmntqhEGh8jukflUBesoKoPe4zbojbdD9dpAwJNCMeqDWw7S/qkffR0FFeZQFhVfeHJ2rPCx4MibvgzQBoXubyj3BJjpGVVGINLPKCHTQeEKTR6nB8QH08L2NTTg8setiOGxA+O7aGtlDdbNns/6ppgeqELFqHtv1WskX4WgBq5DTSmXaZCB0inMzOK5/TJ583VWqPnEPJt+x0DnNVVo32yNV7nig8uFJeFV939MZIKqfHauMlzSiksJ6A9RX8lxek+tcoTqnD1G4sz5mrKYRxcA7GpRoRJFICRpOgCA/oBlg/PMRwVLmOiVgRNDAAHQCYjZuvN6PoDUAnXTHBE0IPNkeizJFUJE5TgksW718hghfHqqR2UrH65O6ToxY2aw4CzDvMX8MQDfwwEBEgqmW89faGjrddV0L+ey+2HbWyyLu2V6OLz+L50CnzHF82WYC6HEmBJsv8bHoi222utLwyDYTRLYc0HZOZh9wvpnupLwTBGLbOdck96WbJ75+9fUG3/vz4JOS04/7HM5t6gxG3Zucl6K59o21vId/M0LXKNw5Fyxait+ZvuyLbbZxMSCTckndSTaORx55RCKQSedNpyhzGDAHKbZRWMXcGsz7Bg4ciNGjR+PQQw8VKneTh8DA/nEHaTXdb2PEfmDbuQYQNLUIdMtv7jtTmQOB2e4IlvJFUGLEiBH4/Oc/j8MOOwxDhw7tk/Ju89jmqzlGUO/RieBf//oXnn32WXnPthkgY/Pa/+0PS/xssM022+CII47AqFGjxJnAZyMw/d/dGvFJD7npMOou08PxOWo2tQULFuDpp5+WVAZ0KvHvKdUPvi2O/euntDCqY35G5wo6mTAq35wT1sSaYGPjl9WXItCVujwvP/oyljzLA057Qo3kUWZ/dnZkkEwxvQSZDkmjXECukEWupg11DaRdTiCfKyKdrkN9mgBTEcuXkw46i/79WpBOK7jOgI7aNBm5gNZVbUjUEeCT6CksWbJCQL3+A1qQdlHlCn4XkSrkkZS86gTTGWdKAL2ILCPZNXedexmAHjKxib1YDpFRZ3eBz0gB71i71MbhiNsd6C7n/eDM71O7myV8HYD+SeuNNf+8ngF0O7vab+7LeS6xtYjrswHK/M01mqlXeK6hHuaenvu2ci9C2eKIPHAQ2juU1WvggIEy9xYvWYzBgwYH+I+B2eYwxzrRwkzrQq6zAzlGT9fWIiXMEcqIS9nu6MwhwZzkdbVi1yNVubClOqaIzvY2pBN0XKwLaNk5j81hgHVnm+ngy8+4Ttl7phAlgM5c65znqXRKdDLLZ1v4HNPRfI6A7qm0tJm4Fvd1vC5d61gXy1C4ZzI5NDXVY+6cf2P48C2QSKSxZMly9OvXJPhRTbIGmRwwe/Y8bLnlENTV8VzK8opIa+i5RKJrBLr+0LDJec9eyhVou08hmaLjtjJu17EttSlpO/te2kabejKtmI4Eb9leu6j9uu71f7gHukSgb1fUTZ+LjBMZLLjo24QIrkUSC1gViQZTigjdBJmxykA/M2CrYZg5GPyXv/noCdi2+8oZz+zz+PeVgOgWfR9XorYRts81kkdaGgClMpWCiDUzYhDcDUEZcSoQWielLyfdqeAHBMWENtwBe/57UX5FJBO8J4zy0w2qXq+gW170hXwe5P5Nag3NQO1yh4aAcmhUjzpEeHUO4sNsUxL/ju1WEJsbMYmul6hcvk+5qFgFyQ3sZtR+AKA7gN0MqRqU7dFSu2h+2UjbpseVo7TqIYjuCZ8qPAHCA8ekSF4Ry9nsG0h945PJgkWJ2+Y+OBg6pwf2e2jMtnF3Od1FiRt4wfqrUtd6GV29joGOpRtPWQwdiO6ikH0nAXls6OpS5r0WXq2OtwOLyroC2L7cl5obVo4PiIa2+tIRbH6/+/PLDAOqg0xuujrA+HrA6uz3obU7nGuOhUDmC+eK9o1QR0lXOc8HSXikdU4IhbEeCq3/hbJdUhAkkU7xUEDQmpFa9S6/aujsYW2M/zZZEiOwG0xfb8l8dpHWPlOE0ZiZR6LkancN9SMTjNJNdIyb/9Wscqbj/Tr5cm85e7Xqpm9KMHp0W6iLAq9SQM1rs7L2GIBHr2r33meDiDByuMna9VfgWaNTzqLXqwN+S9XXdFrguRNdFEtQD1G/8FCpbYnhkZV1iTdm5uhjutLaJx6bxYJGh1fxqtpgYWnZdPGsuKRya3/JBzhKbVIxcV4H+c/d56EeUickbbEeyrX58UO7/d0VLU+kkkimFVyq9EUqu4IzoKsuCNc/XzfY2DCbe22azjKsR6U0/r2hnFLHG5bX9WVyEQfSzYky7qlfWo5Uc+i6V6QjlleQrTP2UdxAJXmuqnipPo9T5Xf/gKrkzM1IUgXqMAa5fHqspbStBLhdunztJcvFpWuvkw4fRC8BoAtTkisn8uyYg1BEDVWnAry0PJXOZ6t/ddEdVY1N0Abdg1bz8vcp1dxXybWFbKvKSh8D0P26+/vBOGBlFKoEuGw87BoD0Akakbr4rLPOEgCIEZW2z6bcmxFcoiecMYoAOqMvLf8eryfgQrCAkcnMgdtdJKq/j69kHD6Na2igITUxI5MZbc+2G3hmORZpiKPTAKP2LferD4z4/WhyJCtWFY47a7LtlAlGYjIKnW23fT9lhmPNvylLpOBlFDrbzr/tTBAHZ/z299U2W5St5QCnsdWiNW1u8RqfhplOIgTQ6UhgEfgGIBvgZPf6TitrciwrLYtyTsYBjjmdJvx2+OuW7+jMsaTh1iJsCTCbnjB6bPaZn6uz0vqsievYLosiM3DzpZdewh133IHnnntO+sM+Z9vIrMHrCS7TYG8/lH0C6JSFo446SgBkXm9j31fbzz42MJnyStCYADqdqTjvuW7YOmHOVzZPrE3maMFn8TvqgnHjxuH444+X/uir8z1qP1E7AsEH0pUzBzydCSx9hTmPlbaphJJqTgam70aOHIkvfOELkheefcE+tj1EX3Eq8dcyW5tYt1dffRWPPfaYsOxwLbDxZv1tjgtQ5Pbq/Nyn+ffXANOF/H733XeXNAfbbrutAOjxtXF1zXvTYfHziW9vtrZ9GhTITQLHAAAgAElEQVTuCh6R3jgv4HIRPJ8mnb2LkeV6COfRgGdRRqCTArqjI4s5cxbgyVkvoCO3CvsduCuGbjIEA/v104yBSOKDD5fjyVlP4tlnX8TIkaMxYcIOGDF8A7G5tndy3uZQV0cbVwEdRY3mfGnOv3Hf/Q8ik8lir733wg7jRqOhIaWANunb6VQn4LkB6cx7DnQm0shF0ml5ALobXIki18NXeG7XYz8KEsGudiCNblf7htLb82M/Ap0WFvsxJnf9pCpv/9UldOue28seqBxAt+hrzl3qKO7byCDCNBz8jM693JNzf0amFKbUYIoRAV6dg3GpSkqWANRg0fvv4fbbb5e1YeLEidh0k03xwYcfyPmIeo1ORvfccw9enjMH9Y2NGD9uPHbZdReMGjEczQS+hTY9gZWrVmHmrFm45557Zf/APdNBBx+GrbYeLnsFceZyQYs8+4qTXiaD+loyTGQknQZ1MfWyRdqrfSEhTCcnnniiOKxxT8L921NPP4WZjz8u+7khQ4cKqxj3JTyXmeMbWSYsNzqj0Hm++fNf/iz1OevMs8SkVlvn7GRlAHTqz48+Wowrr7gaJ5xwPIYN21JSQtCxp3VVBrliCkuWteG++x/GXntNwKABg9HSkkQmw/Hi+qFBlLSXqvOQBp9oNHoC2TxxKrK2kjWD3xdRl07gw48+wpNPPIl0OoEJE3ZCU2OT5KYXKv2cYgakiae9Kpuv1P7WS3Fdd1sf74EYgD5087FFBYfCvJwavahgViplOSEZOaCeshaVKsLpAej6vmvkKGlaFOntajOMG03NGBA3YvnGs7ghLf53fKPt/x1/bwqg1IbWDnhBHZ3RUz1/QsO7PpOTNIz+jUZaMoLMwHADT9VYHUZMG32+Aqu8PwQC7R5+pznqNZpW36stVCc2ywkjFQ3YC8v0o9KCjaAYfn2Q3J4XpexWYCFsp9BlCNBIxUQFpjKkxo8QDNUIOvtOaTI0Eld3Pj64b/TdbH+YTkANRNaH9my7P4wadZsoAUK0riZH9iz926iytWyNPLXy1LivrzACPDB8CMgdRreGc0DBDRsPywurYL5RwzuQ3UUG2hha3TSaWh0ArJ+jh6MoOF5qTlg9q9FC1kdx0Njk3vrbn6uVzLF4tLH2q8mPA6w9OfHlxj+M+AcoO5iF4+rAGI+tIJg34pzgmAMcgB44NMiDVFfpM42inU4hyrqhDiIu53mKujAtALoC12kkE8wZykOCyVpoGLf6+QYj/5DoOzr418b1Hjc/3KCZngqoc5x+0Lq4jUGQr6Wa0ddrbYz9+kbb4LMO2LwxyuvKy6s+YpmH7CgrRPelUSdxMHWDFPZzOM5RJ5Pwc217iB6pXo3eZ7Ki8970feXtD40tdo85ikT1Tah7DEC3uVNhWbGUKdI236nKA+AUweVPXnmNnF7uqSR/zezp2kCfUqsWlJUkQuHSzQNkVMKFroKinGd5kUYm533vRaCrXAd+ESFoHsllbR6tUc92H1wXvhRVEu78XhmAGM6BkJ0iaKO/HgaH97xQWtUkuO6YXPfcDdX1mY26zQEPRY1Q2MUNCm4tjRgafLA9Vk8BzamXaSSpHECXeRdzwuypB8I+7enK8PtqjLQO1nYOjZWXITOdew4DvVx3dUmxEwyBS50k+p13h/owvs6Y95zs01mOFyGkussbV9MBoVJzKjPYVFbXqKqu1n2YvCqlSKwS2PeJJqt11omfKSprWs8VzHYsV+3ahwB0Px+zD2r5faD7b40e54vv7fuPA6DTSENDFQ3r/M26WBTGZxFAZzQyAXQCKnEAneAZDXP/1wB0jjMBkM8SgE45JmhKuaZjSCUAOsedUU3/VwF0RnwxAp3OIwagU9cEuTj7OIBuUajUhxxvsnEwApkAOp0pTIdS1gmIUvfRKO0D6DzP8Xs6VBBAZ0oP6gTeS33bl50nfAD9mWeeCQB0Gvmp0+P2A0tLZo5RfhQvx53zgTTuBqD3FaA4vhcIz3R6HuAPwRYfQCcQwfaZ80D8zG97grgdkp+zn5jawAfQjY3FZKKy/cnqvaoUgM72EKh59NFHcf/994OOcj7tu+xT3d7Cdw7x2USt1r78U78SQGcEOkEfglDWv9Xs4XvTI7bv8cvpUxHoKCCVYKo/zVeeSDSgpob21hrk8gUw7VgixaCSrNsWk5O9Dm2tOcycORd/+fONqEnlcOqZX8SEXcahpblJzgWFfBHvLFqCv153M6Y/8ih23GlH/NcF56ClX7NErmeyQH1dQQKoePjgSfXdD4qYP/9N/O+vfoXly5bjG9/8BsaN3QZDh6SE0Zlb//oUsHxpO1pqa9FYX4NCJotMvoiOmhSSDUm0deRRX5tAR6fqv5Q7N+WzTO8B1Nc6+x1PRi42hjhXIUka+CwyuSzqGPxSA2Qz7ahNJlHPG4X1U1YY+dEwBYKPLjV6QOze876+N3K07p410QM9A+i2XlOnWNQ5dRH3bldddZWwqHAd4nXUS7yG4DH1Mddnrt/cu9texZ5D51HuXWrr64Sq/ea/3SrPo5Pkb37zGwzferhEpNfV1uEv1/5FnM34/PXXW0/W/OmPPirXfvMbX8fO48dLmoTa2jpcccUV+Nfd92DU6NECdH+0eDE++mgpDj7kUBx66CFoamqWwAEyPnAu0n5ayOYkDzon8gMPPIA//elPsiaT9clSd/E3U8eccsopsgebN28err32WklDs8lmm6KlXz/U1tWB6Ti4T/v+978v11n+9GwmKwG3dBCYOnWqtJXpqK679jpkc1mkHHtFbbpe7mFbNW1EXvqJn02deg8enf4YzjzzTGy55dZobq6VaHFG8c97cyn+OfUBPPPss/j2t8/BllsMQ23KpWiQ1L8AY1nYrkymE40NdHZIylostvvaRrG5vPLK62htbcfmm2+CgQOa0NnZjhkzH8eLzz+DHcaPx/777S/BnrmssnPQOYD50ZnGQiP71+mDNTFz+2YZMQB9w83GFgnApNPMSaLROiG9mALoBozn81m3idfrLFo1Dpqr05iBCxoOXCMrmwpeKUC71GdxgDBu1IqDTfFn2wD4G/f4NX4Eun1ndYkD6FJ7iaBwka0uIl0jdhUYNJBZ13ij0g6dDkKK5jBKWbEBBU8JxvkAuj6PBlMD6XwAXkEV+84MW9puq4+VEwLK8XtCYJz3hHUO26OU4WHbLALcB9MNhFMwXUFpi2QO+0aj1KO5E7X9CjLbPZQhcy5QoF4B+DAqOMwj7GMrAn5KXurQWBwHBf2c836f2UHI3yCH4K1FjDsAXraHCtbZ/IgD6KFzRNg27Xsdw6gThEWnh0BlFHAN1Ul8XvgHDH5n87caBWQHGX8OxA9zpUBtf4719N7ma/w5frSJgZKGLcTnbnxcDYwKPbbh8gurfPhR/wGFewCS+g4SDkCPROBrNL46h2i+tnSaEehpx6aQjkSgW918efPHxg6K3emxANxzdTQA3bwj2QbB7MQJJaSUj+uqag+R8X72dWs5ebMImmrkzHLdVXNPdWCGbhIFbHQeiD4Q7stP/H3oOBMDmmLAkw8c+DlgK2mTb2yJrzcyBi6KNZwj1LohHZEP8HdXXnxt9GWSMmTORRaJLidJrtGOMrySckyeK5c19fiWXOtcZ6rYh5Za60u3X9edZE0t0qkG1ND7XjzhTa+aw5k5Khk4r85iYQR6POo8HsWqke3ZfA6ZrEZGV9qcMPJM74qvT0FbxZOecpxDLt+OfKGjKgA9Lt89yaesrc5xqGuO8xKtc7mjLIqk7D1B+gEX6O/YDkivpxB6qIdL7QNZb2H/oNGjihd1DQ+F1bx6zP/t+UiYrOSFTSiaFqCnMn19G9f58XVEJEt0vvVT6ABo10bmtKev4nSZ/npU8j11Q14dMyt/hXuXau+pfNb0Lso2ktuwijZVt+ZweOKOJaV7onX5B07P6LzvCznQjVbY9LkBFbZW2Trl7zF8fVwpgM7nmBGK91M2aXwiwGJAowHovJbz/bMWgU4gxQB0Rn/4oAONcIxAZ4ThZyECnWNMY9pbb70lQCHH2Zcxi0AngG4R6Gz7ZyECnW0jaGpybcZCm1PxCHQaQi0CXfJFOipMf49l9/ZlEJV1tAh0k3MfWPX3OtYOA75omLYIdM4D/z6ftaLy/Wblq9EncaWvEzm3X375Zdx7771icCaFu0XQ0yhOgzwNu5QPOtIYiE6dSMpTGuiPPPJIAQkJqJuO7attZ//548VoOlLXk42EjlGUiTgA7gPoti747fMBdKY4WNsA9Ndeey2IQOc6b3Oe8ztgOxQn/zBow5/vtkfkGkHAgrngGYHOvvAjHvuKTJQC0CkXBNCnT58eAOhc1/09htm54gC62aRMZ1j/8XrKE6MgCaCTpWAdgB5qMEZfJhMZnk6RqEmhmGc6DLLJMoiriEw+h0JNDsWEAuiJBBHoOnS012DWzNdw1VV/RqquiBNPPQT77r8b6mrpiK7+9R98tAyTJt2IRx5+FKNGjcT/Xn6xRLITM8/lSaesdNKkQmau4gED67B4SQann/ENdHRk8KMf/QijRg3F0CEJzXdeAFqXF1GfzqG5LoVcpohiriA52DOM+kzXYFU7o+RrhCq+vtbZSBzLaC4DdLTlkc0U0L8fGSKZPpSOw8CKjizyyQLq6mgPEEsAago5JAp5pBnsJV4BPLexJgTQFUQvOOOjnvDDHMqfxBqx7hlrugd6BtDNTsB9J3UQ96xch5mC5le/+pXsXQkWU/8YGwzv4brMdEvURXaW4dptaanIJCP2+EIBy1csxyGHHILWtjbZ41xzzTVYb/B6AjgzrQVBazJpnHTSSaLfed8rr7yCSy+9FBN23B7fOf98bDBkA8x49DFcfPHF2G2PPTHx5JO13I4OTJt2P5597gWceuop2G+//cUuRRCd9mqKcyqRQEbo1gv4wx/+IBHoxx13nKwnXIdNH5MFiE6cbB/3LgTQ99p7bxx40IEYOHAQli5fJqk4CJCTYYz15b6e5xW2m/1H9pnvfve7suehcxPbyr7IF7Lahw10uNHUNQqcKxvTe+99gPPOOw+nnnIavvCF/UQvtbTUY+HCd/Hqa/Pw5HP/xoxZz+H9Dz7AxRd/D7tMGIvGBtrByaQhcSzCMktFxaBdsZUzKp2M2okkOnMJfPjhUky9+14M6N8fBx+8L5oaU9L+RYvexp13TMGqlStw8kknY9jmw0R35jJ51KbTEhyaybKQKhz+17SorytvDfRADEAfsum2RYLnlmeJC2VoEFXgyADCXE4BdMlv7SiOw7znBkD51MdCgqAU1i5yIUrzrNQWis0qFYuff1iMg2pucv/HIra4uFn0TiSizttMeNR2PnBnV/gRkaWMt10BPM3xIhsKV+/QABxGq8Uj0IMo6aAtfrvUcu/cC1x7uXA7MJuRWhrAH0ZUSpe4CB6h6dH3IV2lM0zLh0Zlq4a+kAjYOs9Flrvr9EHWQP+9gvk6Vi4aKnAi8Oi/5X5HBe6epUAmDeEqUxpNHpYvVNwSeU9wRZVhCHiG4LwvP9HIbjVIMncFF46wjRY1ryNuh9zwt8tvQQ9vlyPbjPpCFe9SG8i9Lne90vBbrg2TXeegIDnuuS9TmefiKQcAL0+hRZqJydWB6XaN1MvVk7LHPNeOpMhmgs/lHoko89tWrSZRaVFDvchdECBnoJ7Jk0dTKx91/TyYwy6nfSj7DqFylDYiRw40lH52QIovw6Sg1WvsFY6nz1wg793c0rwH4Vj7B1Q6m8TBeXMEih9EfSO6sSbQM03zqDDveK0bGxeB2l2nW7Jfa4iJvqfbDIGLULgX8kHevKAdbm5p3vOk5FSO6CnXr9XIgMh6JZTalQXZli860HOhg08Iovhz1e8oq1n8nlKVUQ9BSUtMiSAAaX1fIuJShsHQokC5hFTtmg7D/JGi771JEnFY8p2X4u8DZx/W0UUw21oapk6QEFVbFp3ONTqiYMp1O7zm+BHoGlUqEf2n4K0oNlk/1MktLMfzwTKXbKdE3S+uS3n3zFIkJgFg5c/eBFLcP1SZl7gi2dSFS52wkBYQHUVS1zkA3Q11AFh6UekiI8YoUCKnmuZKi8lbDfcC5pXqvvOWVG95C/cpMZZv7X8lNtc1wK0d7n0RjNQmoNmJIjJVAehxx5Ho4HVtTrDuyzrgo43laKtCRwy3ajmZ9MHEEh67AtS7e239ECXs7Vl0MxP0ONcHdVbxx6BnRLSr3Ng9MUXs1bxbT4jAGSBkUDATSwjW9qx5g/1zoH6ijhS2V7Exk12bVNn6PLqXMUeMOBhfSgb8zyLfO1n08hr03BC3L1Ljec/jYQ/UfY7laKykGCcbVa4/MiZSrXBv3lNpPhDS07XhrsSX+fJ3vf3mq7qP60MR6D6opdMuTMEjBiAvX3OpCPVqAXQ7c/E+RmnQAMPINOYSNGMWy/UBdEZKWG7seO9aX3Y9q1U6emvmOssN7QPo1hcSqcIIrMZGMaBZe336bpOb+PjYmK2ZVlReCttGYyRBQraZ42zOsvztA+g0PDICnW3/LADoHGujcGcEeiUAOqOO2QdxAN2nNl5TUZaVj3L0Ss5FAsI0PnPM6TBi+sOPmuV1PoBOmfYBdEZgrW0AOnuC40Mdxj6gAZyG6hdeeEGcSCQ3aDotBmpGelHfMT80Dc+8nj/sBzoPMGUFc14TQCfg3h1FbG/H6pO+zx8vpvCYOXOmAOjGwOAD4GxnKQDd6sR+NACdhn5S3vfVPjDHFtPL/M0c7uUAdH8e2JneX8PiazCvYQT6/vvvL3JDHek7k36aALrtHViHUgC6AUGUA0ZYch7EgXLrN3+t47MoL9SF1r9ie3Y079Svu+66Kw488ECMHz9eAJo1pRv9Nvvy6tuXbd/06VC455BMdKKm2Il8jvveRiRq6pWinOfLmgIKiU4U+UN680QdUKxHR1sCj8+ch6uunIx0fQEnnXoQ9tl/V9TV6h6a5oEPPlqOSZNuxvTpj2HMmG1w8cX/hfrGHJ6YNQfT7rsfY8aMxdbDR2LatPuwbFkGO+04GltuvS0u/OHP5P4z/+MsDNlgIB584F9IJApoaWzAF/Y9GBtt0IL1ByXQtjKPbGcG6fo0bv3nfVj00TK0tnWiqbG/AOjbj9sOwzbbHAMHpNC2KoNZM1/AwjcWYaOhm2DrLTfG22+/iX+/8gryyGDwRp/DhN3GYdSITZBp70SiUMSAxjpkO9pQzGfRQFps2dvWoFjDyHMHopNVUnKrK4V7Bda9T1qVrnveJ9YDPQPopnuNCcXYUkh1/utf/xpbbLGFAMI2v6m/eG7hbwus4m86xHEPw/eWI504ACPECUTfc++9WNnaKvr7yiuvlL0+r2eqk3POOQdf+9rXcPLJJ8vnfBb3AT/+8Y8x9Z//wDVX/BZDN9wQ3/3u9/Duu4vwk5/+FNtuu53sGeh8On/Bm/j+9y/EThMm4Mwzz0B9I/ODJ5GlM0oygXQqiVw2g1w2K04Bs2fPxvnnn48JEyYEbGLmoMT2c+/2t7/9TZzgvvf978u6Q1vXshXLxSGK/UJ849rrrpO68rzC+9huRp7TaZD7fToYXH755Vhv8GB0ZNpljaiva5Q+CllpknIWuOWWv+GPf/wjrp/8V2y88Sai94lNTp58E1546VUsW1VAexZ49933pL/23HMsBrSk4NjYRb8wmr2xPiE6a/nyNoka79dcL8GXbZ0F/Pv1t3HHnf/EwIEtOPigfbDhBgMl5UQ224kHH5iGe+++G3vuvieOPPwoNDe1IGFsxnQMzZG5wzd0fmJCuu5Ba00PdIlA36ZIUChd67wCizXqEensQXrIUeMx83ZSqM3QryCbGfbCCE4D3xT40tyqSnGjhqzABmaguaNGVzzaUTJYvLNiYUL34szMIZhu+J3hHX4+SG9AohvMEEDzDVnh5VELXTS1nH4XLKn+l65taojXdkYNihaj4oNAXW2OCvw6+DewR/rU3dH3WiGFxbVjvAludbEczzIwVr7Vz8B1BU/jeaEVJDIQSu9XU6TLCe/u0SHks12knlznQAcBWtQjSKPTw2hy63fdlIZgLDcuBpAqqOui3gM3AnE38iILVToUQE85zCykSQ0jqjzKeFeGRrYb3b0DYiPglht3o38XpxADBnSQTG59kMo/HJUycvmGy7gRUwwMzGOS5L9RWYqYqX2qZg98r0Yf2bwLQZPQcUPHUKXewAvBpyVnt49nhHTowRwP5oR7hMwX7Us/0s/YGnxg2+ofAuixeRMDHqRPrC8CoJR1DCP+9ZlaB2My0Pcqk6YnTFZ8Q7pcI9HoKaHFoRMRI9GjgE5X3eaXqXUMR8bqHMyByBu9kA4YeaZ68HKkmyxJnTmXPP0ZPD2quHoUB+mVAFuKwk5dDuju2ZazvceHexeEwJEPZPXw3oHJCu6WSyvh6VzxqtYG8YBoebJ0jsWBM2X8MJk0WRdHC6fpLcexlm+AjOpLYQyJpL8wPWb1jLJ36FQyPWqgra2dIWOHnw5FI1Ctjv4Kao5lKlg2aspQkBR5DUiyTfiMvtyLfNZ5Q99rD0C35SCQSV3XpAfdcAnsnlPHJ5NzW0JC/FX7IZAoph6wCPRKHDZiuiIUpe6QNILmBOk1+lxzm5sOd1PQWKrlt9NLnN/c61jedGuwA+XjlPOBA12JudZlGXZ9Jve4/C9KKuNA8wBAj4LpHBcFGpkvNitguu0PeppBCshzDjipl6Ve5TPuH6dN1f9U3vxVppv3wXUm9zZCHugeHypJP6HTQOanOWz5ytF3ZnHrq7La+A8L6xVZI90lxloTrCWmIoJ9RtyJQPcU1LVlXyUAdKVjV1NLb14l1y5vsVAnGO1fm8/h2uTtZ2L7X71G2W78l+01RGv4XzpZdBvskq3p0jOOPSjOehNcF92sBNWIOlw4rVu2353MSjdXks88nBmBw9IaAdB7Hv1X5z6lS0AfAtD9+viGfB/gkqlDh6FeUrjbfTScxAF05sg1AJ1yZKwRNFAxAp0/BJTWZgCd/WoAuuWGttQ87FsDCyw/8mcBQKexjMY1gibMiUjjWikAnYZLH0CnUdFnpYrLpw9U9Tzj1vwVlG8aNknhzrYTQLToY5tfBvawnfyMEcc+gG6AFH/HAXQ7r6z5lvVcot92jrkB6KxzHEC3dqhtiLku67DllluKMZbysDYD6IwoZwQ6aauZC53OFNZOGry32WYbcS5hlJaxblAf8EUdwIiuww8/HHvssYc4VVTLvtPzSH3yV9h4UaYJoM+YMUMAdDoK8DufrcvWAXMqYG0scMfAR84HRrAde+yxQgVrjiWffM0/3hNLAehsM3OfE4QgkM41zt9r+TostDvovsXWR9/+QAB9v/32EyCDoER8LSwF6n68VlV2d08AOtsyd+5ckQPmQadO9FmRbMx9GwyfaQA65d7vD7uXTie77LKLAOjsEwLotkeprOa9v2ptANCLhZVIoBMoplEsNCOValAbPplNijlki51IpDMoJphWoA7FYgM625J4fMYCXHXFzUjV5zHxtC9gn/0mgOzULrDTAei34eFHGIE+Cr/85X9h+coOXP27WzBt2r0YOGgAttp6ayxYsBDZ9gJOOGEixowZg4sv+amwdK2//hAMGjwYL86ejbZVKzB0g/Wx5eYb4cTjjsYO49YDA0bfXvgR7pr6AB564mXMe2ux7PlJc13I5zBhp51wykkHYMst1kdnew433jAV99z9IFqam7H1llvi/ffexZsL3gBNc4M3GoQDDt0Lhx68B+rTSaTyRWwwsBGZ9jYUcxk0N9ajkFOGsoIA6Iw+T8p7sb4yvadLhdV7aVl356fbAz0D6NQpXIO5P6Ue4vpMvUPqdgLFxxxzDM444wwBuy29lO1PySzC9dnWLz6Hzn/8bWl7br/zDgGRf/6LXwj9OvdEU6ZMkeexHO4NqBsJZpOFiLblla0rBaS/88478YufXyYA+g7bj8cpp5wmEexf/+Y3sNlmm+uZrFjEhx8uwQ9+cCHqGxoEXB69zRh5dnuHpk6pSyfR0daGJUsWC3jPPSmjvekcwKhzY4Cx/SgdwJiChCD4ThN2Qr9+/ZHJZsUePfflubj66qvF+e+mm25CQ32DtKV1VSv+/ve/S53PPfdc3HzzzdIP1113ncNH8hqtn0ijsaFR6OsVJK+TdeH008/A0UcfjZMnThSMsX//JrS2duLyy3+NppaB2HirbfDR0lahW5940omYsNNwYcgm60UqCSxbugpz576KV19+EStXLseggYMwfPgIjBi+FQYPHoB33luChx55Cvc/+CBy2XaM2WZrHHTgXhg9cksUizksensh/nrtX9BQ34jzzvkq1h+8HtLJWmHFELOdpAY1G9qnK9XrSv+0eiAGoG+8+ZgihTXMX80oH6VXFbGRiE2NODYcz4whsmERe1Zo4FLDqwPVneHWDHlqw6Jnl+FYDp7zAXTxBlNjDWlX1AzrDL5KZg4GL/ERfK8y7QyrgQFQalZRD0cMiBXdoW2IP96KFscD11G+7TBwQgiASEFfIjE79gzXTSDJjEKn4ZPC+obAT1Ceo6z2Qia1RUGH+w2MA/zxxsfBJkNP9DoBGmJdrAcBc1Dg/ZazMxARJxthrnh5lkfhGkItDhxyiI2CYKXqrACZ9VAixfzVzm9QquwD4yF4pn2td2k0vKPwtVh+B7aZHdueb4ZfjfoNQQM/ajiMMA+ZE3Q+eRJhEdL6RQTokmgzGhUMePIpcHuQUTvMVSrK2n6d/5W9nER6QJwTMg8d9kHKUEhIrV8j+YaMjlWfZQC6fq5yoy86XKhzg4CXBoIF4J/NAT+NQRzIsVYFSsd9EBVeZT6wz6K5vUMA2VIX6BwvTykXjJzXpaZT43Owez0l4ykRwq6XvcvtEO5Dqtq5lY2kf5U4Gqjy6vKKPM77ozucqXwNXI5yB0YHi4oMdzyMOQRCwuhLA9HC7wKvBLvfrR+6OFA/eHrIHDgMZAtSYxK8YHoAACAASURBVKiTj+jXwOFIZTAKurvIUwG0VR7CXM6mn6Iy7M8PHTNLk2GMIdqWCPOC00fmsCRORB5jg2gMp+9NJwkxukUPumkQYXzxQHYtL3SYEkc45AOdps4DjpRbuiQkKZbuMY3l1jvtJWOr0M6Vf53zna5k2p9k8Ij2azlpsXtszONzp5y0KlW85DbzoskDoDzYL/jPVeDcHGwCp4kAfPdyqXvFir5yS6O1OS6ZfKwEXPsa0vm6qa53YLK9F+YE6/yCgt7FHIrICYCuTokhsYLsh3znBgPDhf1EdYe0jKwukg4gJJgRSXXAupQTAcRLKQNfv5Z773lZxB5hezvNk2cror9eRLRS0GOy5YotUSpfbp8RvHezTRziNG+fCaNIJ4uV7Zu+sW2Mb8QMcnNHRszVqwSALnQ5wZpVXvNFWuac/+yzkpo38qGljjFBcn1newe3UdFf/o1dKQ+Cb7vsSUKGimhdPcmN3WMR7F3XAnP0NO/W2P4n2ANEQXzd30bXcG2pshOFa27ptSo2y1TrdGGU6H6MSjkd9DSqIj8VrLuzn5+uUtWHAHSfhcvem0HbdyxkvS1fOo0zdhapJAK9HIBOEIlGKEYpE3SwCE4+m4Ytn8LdQIO4AdsH/bs4+/U0cGvoe9aRoCpzn1tkLo1JvkMC+9QAdHMYWJsj0CkrNMQRRGa7aaBkeyyFiS9LBqAz0nRtB9AJCnGsaRglQGpybXPGHKt9NgcfQCeQXA5AN7rNcO+/hgS4wmJYP4LHjEAngM65zc/iALofLcq5we85v2nQpezTiL22AuhsG43fzIFOGlT+5py3MeX4EhAmCEhg1ehM+ZsvGrRplCeAzgh0OhRYdFyFw/CpXOYzlTzxxBMCChA4pRMNvzMnAI63RZMbyMAKWwQzr+UP0xrQ0YAR6JQLy0/7qTSum0JLAegEKMhAcNtttwmATiCCL3/u+7rQ1i37nu33gWMC6Pvuuy923HFHAdDZF/5a92mtgVYudVk8Ap31Zzso/5QDRlpSL5QD0H1HIcurSzmxvmD/WfQ6587OO+8seYjZJ2R1WFOvtQFAT6AVuexKzJnzGh64/0m8vXAxhm60Gfbed29sO240EmnSm2tKsJpEvQDoHW0pPD7jTVx1xW1I1+dw0mn7Yt/9d0JdrQ+gr8CkSVPw0MPTseUWW+APf7wQi94ngP43vDR3DpYvXyq50ceP3Q79m4rYYth26NfSiPO/eQlefW0BWloG4KSJx6K5pQHZzg489NBMvPXmPOyz1644+8yjMHBAM5564hlcNek6oGEjjNt5O2ywwWCJdr1jykN4b9FinHfuROy/33jUppKY8veHcOftd6Ozox077bA9xozeTI4PL85+GS/9ew6GDd8cJ510BMaN2RoNiSL61ydRzGSRqsmjjmnQyaor5+0aAc5zBNJryGBKAL0GyULl3HdrSv7WlVNND/QMoNv6a/Oa6y8/IxhM+vFTTz1V1mDmDudvOu7stNNOope4lnPfwrXN369w30MgnY7B3/rOt0VHff0b38Bll10mAPMLz78ggVjUZyyLe0QCvu++965Qw1MXdrR34Dv/+R0Bdn/23/+NDdYbjLPP/oo4rpx19lew+bBhLqVyAqvaOnDuuV/F4iVLcMEFF2DHCRPQ0FgvEdhyMC3kUcxlsWDBfPz85z+X9eOoo44S5z7uTbimMCXGiBEjZN2xPajo6kSN0MSzncyrzvQspLRnGpqLLrpInB25l6eev+SSS0QnH3/88fjhD38o+p5OZNJHtYw6zyKfK6C5qRltdGSRc15anO1OO+3LuOuuuzBs8y0kKpz53pctaxUHrA2GDkH/zw3BwzNfxG233YEzvvxljB27laRrSCeBVW0Z3HvPQ5jz0hzU19Wif/9+WL5sGfLZHLYbOxa77roD2juLuGfaY7jvgWloaEhhp522w3777IotNh8qADqdaib94fd4Zc7L+Ob538Ko4aPQ3NiMbKcyICdSRenPMGCqGjlcd+1nowe6AOiji6FXuOZBp3ExjLpT46Dmlra8wgo0BBTcaqXSv8XAaNHmZs5ykcK+jSkAA3iNfmEUzvKJRIMZMKrGMp9u0o8oVnTJme+NrrfC0fK9PCu5JTCUlQCSxGDrHhI1ARo4YiCERwpjwUVefJHBbxqpp30btl//jrTf6xuf9ryS9vTmmlKHd/3MjaV7aNyYFQlqMwAniFMP7w+61ouoMqN/qfr65vcaB6DLYUXkxwHo0keuN4MIZRU95roQIMwbA9lU+VGKKuE6FjVMY+DTSrvxcYMUGqijn/t19w3dpd4rSOKi/QOjcs+jJfWWvD7dGZijz6kOQHdzugzbQ/kasr8sP71JeCAooXOEgRsiSkXnqOH63WzxnuOJbHoitOCeXoqAn1Yz38rtv/cjZUMKUwNJVSdF5TsAbrs0Ogb4BQb8GLYRWNxdPXzdZR+JHDoAPaiuN1e8z3qWju5Gh91ducz0viwfIIkDZ26c5eGRWV0ROBEZYQG1VFfKTA3WHjdvbb2xOU0Z4uaoC/tHN0XLMMcBdNPXsfq7uvhP8+Wpe92p42LpJByvi8qFSzshziZuzRS9G3xu4GngZmZuOTb5lEVG7re5E9KWOVzORWVHwTkVF2unzRmb29bh6pgSTh3KM8Fgf4UshTzF55CPnsavL/U3UWS7xz1L5pdRsfufWZ0d204kAt2i1z3K7mCe2p7HuqHC+WMYqAmsvx6VWEM0PQvZf/JufxXfXXRZWZz2V8Ygmwelf4f3ktrPIY76YVnHLe+ZLjd35NndgfAmCLI2lwDQu0S+O9kP9G8ocsH+03fA8/aYsjQUnGw4MhrZp4jvnzrVBPsW07eSj9JRi8tnpfraHUoDhWPuJpVrxd6wd8heNeKEF+4vIo6gbj3Uro7NDV/WYowtQWvpeBERqa77mC57lnjTvWf7+yF7r065UYlU0ffXh9jfIaFQiTu7zgE7E4QAemXjUz0IWxl4ztJfeuERXQn6EIBOsMc3mrB+BuZwb0gjj4HkFoFh1Kq8tlIA3YATPwKd4AojMgigE2w1o7s9l2AawUX+NqNOKQDdB+QqG+U1e5VF5hJUNACdfWwAOmWORjga72jMouMA+3htBtApKzQMGoDO96UAdMqXAegGDq3NEegGIhuFO+WaMlsOQKcMcLwtAt0cCAxE8oElA6Pjji1rVprLl8Y6+wA6AWKLvLYI9FIOBHyiAeg0UhNAN2DdoqPMqaZ6/bxmescPLKFOJXU7o9gIpNKgzvaxbziGBvjR0YLtMtCYbaMTDQH0Qw89VAB0RqNbisW+2nb2sA+gk77dAHQ6SfFl8m/jaLreQFHTh+ZERb3PvLCMQCczAfulL7588Fq3XDUCmHPcCR4wks+iG33A2WfjMJuafW9rJH8TnGDUIQF0Rltb1GDU6dPtk3uRvu3j9KnvABYH0I2inyAN6dvpVEH2FX8/4d9vn9t8sD7wnQksfzoBdEZsGoBuUaAfpy2V3tvnAfSaLGqKK7HwzZcx+a+3YvLku7Do7RUYOnQLfOm4Y3DGWROx2dYbII9WSXFXIxTuTWgXAH0hrvrtHaitz+Kk0/fBvvttj1p+zdSuBeCDDwmg34npj87E2LHj8O3vnInGpjyu/v09uH3yZAzZekv87NLzMXjwUPRvVOK8N99ahq9+9ftAsg5777M/jj/xAAweXCuRow8+9Dz++Ps/Y5ONN8ApE7+IbcZsgdbl7+Pxp19B7YD1sc32IzBv/jI88cQLeObJOVgw/w2cecbJ+NLREyR14d9uuQ/T7nkATQ31OPqoQ3DgAeNRV5vCv6bOwG13/gud+SxOOvFwfOnwvdCYBBL5AlLMw5ymsZ4R+jk550pCTgLoCReBzqCLYgLJgh9YU6mErLuu7/RAzwC6rUPcr/KHe3DO8RtuuAG//OUvJVUEadepn8gqwjML2UAOPvhgjBw5UhzhuGcz9iyu1TzTUFcxX/mHiz/Czy/7OZK1afzkJz8RWvQnn3gSHZ0dQtPO53EtaGpswnvvvydA+uIli/HQgw/hJ//9E5xw3DH42nnnIV0DXHjhhZg792Vc/KMfC1079xncO8+Z+youuuhi5PJ5fP/738O47XdQjMg5nZNfIZ/NYObMGeIUQIdWgvqsozm3cg9KCvlx48YF1PSBE1eNru/PvfCCOADQGeo73/kODjroIImYf2fRO5g0aZIA5j/58U/EVvmtb31L+vMvf/mLtJPKgKf+9vZOAdAZZa8OBAW599Zbb5OI/7HbbSv9IRH07VmJMi8y13uhBnfd8yhuufXv+H/n/D9su80INDUCDbXAc8/Px7XX3oTNN9sUe+6xO/r3649lSz/EU088LdH5hxy2D8ZsOxovvvQmbrjpNmywwUAce8whGNifee9rUF+XBApZ3HjD9bj7n1Nx1pfPwoEHHIh+zf2R6VD8sq4ugcw6AL3vTO1PpSYxAH2TYaOLFm1ATxCNEo0C6AZ82YZNN8qeYdE3vAuIbvm4aSJTSsy80eR6Bj17XilANkqpHDVM+8ZC/32iyJjtSiNpnfGuaiBQgQyz/pl9Wo2brlfMSOmHTLlIPJbqZZkNg8WDHlWUUOLnCKA7Q2O5NodGx9Aotybkyj/I+eNoZZc66MUBdDtsWHSeyUFg8rVk8+6hpe6XZ7jvZb0ggJ40MJxsBlEAPdKPDjAngM6FJur8EOY7DsY2iBwtCtVQEBXrRWUFz49HdwURmS4/dwmA269b4GpR0AlbHqyNjna1DiFqqKxBgg2q4lVdOcZk4QB0D1A24DAqT+Go+rohiOz3gF7rM/kdsF/EQdpKADofsCsHoEefo0BLKdDMe5Z87dgNgqj9YJY4JRReY98YHbBu7fVfP8Kt0jlX6ZBKuoAqad8rfbbXSG+mVgg2VleIXB3BdU13uLYZVGq6xx/RGi8C39c1MShXnhgQVCfcTK1w+kSALq9t3elToe93UTqyVjvHMpmDEmWsfelHoAubgPtcYGN/3Y1D6A4opApIRlg1XG86GY6uQfGBiTqgqONJCFiHDAKcxYy0iefVjgN98TkRnZ+RyVBqwF2PhLU0wNwH0F0ZTh/J3qfE/qcoNPDhnA2dC12/BwtYZcJaSgbKre8aDa1ONLZziNKr+2WG64S3Gykz52J7KvHCN6DUS09SctENy+EYS5qRQL4MhLeZGC/H9kiloWlzUAt1RvT+QI5iYGpYfphSSIFTZTzR5+qabYBfsN8IgHJGCDH6SSPBVN/G5bS0vq9Wm5XTA+UkqDuZ6W5vaHpOeiC2bpZ7ZmRN9SrUUzmlyoh/5rcvvkfU50edBEz+u8qDk8Euejc2EmIIM91RmZI2w3Zls1mvirkclL117uy+F4FOAxANJT4trB/1ZRHDFmXGxvGzYN1xtPoWdcloM1L4nnXWWRKpMWDAgEh0hm+ApvGIBhxGahjQ6IPK8Qh01sEAOR9AWBsAdIJnBM+N2toAB5ujNCbREMfoVIJHazuATnCQkZiMwqZBkQA622hAiTljUJYMQGfbPwsR6AQNCaDzh+2mzPv5fE1eTT/SQcQH0Nkn3QHoZrOpRketiWsJ9lEPECjjvCZwbHvXOIDug4asGw2mfgS6zYu1AUBnG329xD547rnncPvtt0vOUAKoNCJTLqhvGZ1mjhEGnptzBIFiAuyHHXZYSQC9L4Lo1n4ba0aUPfrooxJ5TL3HOpv8Wzut3RZdb3Te9jl1oEWgE0AXI3wffJktxB8XAuik8CeAPm/ePAHU404v3Z35/LWN8kK9aBHonCPsC7vGQA52zZp2rCkHoJs8UMcz3+5DDz2Ep556StY/Pwe6v9YbKwHv9aM5zbGCnxuAzrWFADrzwnOPQSeTNTUv/P2LiaPNfdNZ1oZPJQc6U30VlmHmY9Pwv7/8HR5+6HkUCw1IpVuw44Qd8e3/+jr2OWBn5GpWKoBeUx8A6LNmvIWrfnuXRqCfvif23Z+ANM9FAINZP/xwJSZNuguPzXwCe+y5JyZOPBqD1yvguutn4Oa//AX1gwbgyit+jI2G9kczzapFYOGiVpx99reQyydwznnnY/e9hqOlhVHewMKFWVx88Y+xdPH7OOfs03Hg/jugqbEO05+Yi2fmvolV2Rq88upH+Per8yXSlOD4EYftj333Hov116vDjZPvwn3THsWokVvjxOMPwrbbbIpcBnjiqVcw5c578MbCt3H8sQfi5OMOQIMA6EXUFouoT+ZRyLUjwZRoNbp7z5NFIULhnkSykHTnhz6oeNZVqYIe6BlA50M4T6lnqUOoh7h3IYA+bdo0HHDAAaJ7uQZRh9EZiKlZvvGNbwi1O+81mwL3O8aew4h15jC/4qorMWrUaMElTjvtNGEnuuWWW2R/N6D/AAHLmYKCOo91yGVzmHr3VKF7Z/qDr/zHWdhi003Q3NCAx2Y8hh/+8CKMHD0aR3/xS7JfWvDGG7jvvgfxzLPPyT76ggv+E7vtvieWr1wpay4dj5n+oKaQx2OPPSr52Pn5EUccIY5Z1F3PPPOMRH+TAer0008X9hfqVNaR7UvX1eKNN97EdZP/iunTp4tTG38GDhgoe7377r8P99xzD77+9a9jwk4TBBw/++yzZR/zm9/8RlMyJYGGugasbF0lzgK8RoH0VXIfgfVvfvOb2GnH7bF06UoMHtwPuVwC+XwWbdkCcslaPDzzGUy+/iZ59vbjRqI2rRHoM2a8iL/degc22mhjHHHYwdh0489Jitk333gPi5cswlbDN8aQoRti4Tsr8ac/34iBA5vw5dO+hNpa2knzaG4gg0Anpt09FZP/Ohn7770/zj7rbLQ0NqOzPY9MZw6NzbXIMjCpHBBVgTSuu2Rt74ESALofgR43IEsuWImETsokCDfKDgZWHlj1LhE7FQ2YvtGRBrGCUD/Y5sK6sDsQqBSo3pMBrzcAencGvrJDHUNUAhBd0ps6I7TQonoGOw9AJzgW9JAXgW6GOAN5CKD77gDljezVmm8/vhCXBMhLeL8G1wnYEzeGW1SkR57tAz1iIw3vqRRAJ6Wqmle9fna5i+1pCrgakbBS9pj5VmTC/aNV4L8ea4BEa9onzuDrHmyR68qxG+tnL+pKJ0N8HMIPtOb0kqwOQO+NPJeix61EQioHAQxApzS7KE/XeGmxB27GI+Ysv7fWx2NeiKQ/8Ohi5XEG8NgARGBS17ToJFb/HruuZwBdD81xAL2Egd5zFqD4B5TCXQQgDrprKgsDz4yi2dehpQ7glYxbqWuoa1IV5ZftbQn+ZAgBuJ6eZsaJnq6Lfy+lxYZD+svl9pb1xUUL2L0KrYZ83KE0RB8VqT2DvSuk77W5GZ838XGM61aJ2HEAuqzVvlOQB6DT9c0MqwXS0dua6wHotrZE12BtUSpBAF3Xc9V/4ZhJrvcuDAWWD14jevUVglXaDp+ZxDRsmGs9HLfYoirldwOaxwc3cm3QusicDr3efEAtBNaVIpp50/Uzn/I99GEK22yqy/Y91chovC/L/215rN16EOytyq354d7L6MpNd0YXpOj9SmPnKLzNFTCISC81u8L7U3Ras32gTTC5JQo+B2uvE63SWqA0AG/gajCy5rQQm8NhVDqvpOODgfsunYMxH0X2KiHo3j2AXrrP9dPKwFmrf+VrZ/dSFdeP3T23lIyVur6Uzu1p7125POt+Kr6/jzzfEjeVjEb33BzLHmTDdV/1uc9G0fMsNcC45yvDK8TJqQLWn1fnzpCbrI9pcJk/fz4efPBBbLzxxthtt90kGnVNRttZRKjVS/VayDamTjJKve3Lr41ZJRHovkHcN0ATNPcBdL9vWK4B6IxKpSHIAHSro9WTz++N40M1Y/xxrrWoZAII/OG4G4Buc4H9a3mgPwsAOoEzAocE0NlejrUB6GwrjYWUBb4nIESDnVE1r80R6BxXH0A3xxADEA1csXnDv41pgX3ACKi1FUAnYMa2U8Y5ry33sxmmzX7kg82mC+MAus0Lm/O8bk0DhJXOeRtT23+zD2iUJg0so9boSELDOucE5Z5jbGCgUcjSUM2XAehG4e5HoPfl9vtALqPPaWgngM72st4+gG5rjuVAtzG2z6kvDUCnoZ6Gfjod9MWXya9/bqPck3rWAHRLX2F6zY8w9/dbflS66QfKDJk59tlnHwGLzZkgao/VvbsPTq+JvooD3VYHm+cc+xdffFH2N5wPdB7zWVXMacL2GHJqcNTvvI7OVJwXdp05+bFPGEFJAJ1AOueIvz9ZnW339y9WTl8D0PP5pXh85v34319chQcfeAaJmiYkko2YsMsEXPDdb2Gv/XZGLohAJ4DeiPa2JGbNWIgrr5iCdH0RJ5y2H/bZfzsB0GkfCwD0P/wLjz02C7vvuRu++rVjUVPTiat+d684zDQ1N+Bnl12ArTZpRmMKWLECWLy0Feee959494OluPiSS7HtuGEYPDghx7O3F+Xwve9egjcWzMP3v/cd7DJhDN59dxFu/vs/8dTs9/DBkiwOOnhXiWh/bPosrFi+FEcfeRgOPmAsBg2oxfXX34VHHn4c244ZieOO3R9jRmwkke2PPzEXt/79Xix8532ceOyB+NLh+6A+CfSrB4iZpYoZFHIdHoBedAA6KdxpCyZwzgj09DoAfXVOptX+bEvzq6nroi+16+cLeQGtU2nShteKvlmxfDlemjMHK5avwPjx4zB4vfWE8SCTzWDevPn43ne/h7r6Okz6/SShdRegOZcB7W685rV/v47/+cXPsdvnd8d5XzsPHZ2d6OjoxCU/ukTWBYLV1FfcA9g+mLqOzpZTp04V8J77BUZxb7fNGKFfRz4vz/7nP6fitilTJLqbNO7NzS2SD33affdj5cpW/PCHF2LCLrtKzvKGxgY5/+ayGdQmE3jvvXeFap2MHQTned6gPiMIzkhxppw588wzJRe5RdVTN7+96B3Jd/7kU09hr733wdFHH4Vhmw/DipUr8MQTT+Lqq6/CUUcdjRNPPAG5XB6trSvx9a+fjwED+uOyy36OlpZmdHZ2CD39ihUrZf9DJ0M6ECxbvkLS1Wy++TBceOEPscnGnMM5pFLpIA1wplBENpHGzKdn44orrsZXzjkHe+62HbJZMnfVYMlHi3HzzXfhlVfmYcjnNsDn1u+Pz62/EUaO2BYjhq+PZLoGuSLw6rx3cdMtd+Fz6/XDccccgg0+14JirhOpRAGJRAEzHp2O3//uGgzbbAtcfOHF6NfMVEJApiOvAPq6CPTVPmP7dgFdKNxHOQp3AuRJoWo3mlNlR9b85xqdpSpIN3/VAej5mPG9HABrnWcHke4Mc/53rFkCSSSl/pW/emPI7OqB4kU5m3FMqmCgq8t7a/3nwF01FilOavVwKXlF2ad6iEDvTd0r75nur+xu/EoBe5pjmU4W0WVMxtnZOw3UCmTAgV3yt/++u6oxKYYHoIdGejWkhkZ8faf9rcBuFwDdM/TrWCm4JE/xAfRyEdHd1LM75xEVHedZQRBMqNzLASZdC6lWLtYsgG45oD1ngRKsFL4eKNWN5fWCgSGl4JnygJxgjRzWoC5R+LSrvPP51INOOMsCKGGZvDYKoJejpXayKlXQCOPPTgS6D6NVpo2qlWcZeQ/QiOgjRycezD9XBTnAe2PofBecFu8Kj0kZDjj3nRsqa1H0qlL60pf/UgC66iONerH3BL9J4y6gAtdo57Aka6M3x8J85CbvqmsIoAfM91H83KWz8HWQgcxa0xBA178C+mT509f5fEYcQPfnWtDyKCgZ0LHb8+M9XQKAj8xJA8p5X5za3f7WPZCuyTEQ3TVd57vXHp+JpBeD3/P+xq1KVUagSytJVe6lMggB9K5ribo5GpuB87LtlsLdwcYBDbr1Sc8R6MbnX3pVqwRAt82AArHRtUL7S4E1zgNzhgoBdBXJ0EnKB925r41SuEedQUuuRbG50gsxqPgWa28EcC6x/7AHltKdpe7tWQ71iT09r1S55Z7tA0hhBygQHd4T739v/VhNAHpvQIrK4HPg3y/PDPqRbewLADrrwagIRskZnTvBCv7Q0GFnMX/OxI3+bFR3EehGCW9RqDYHaTCiUZ0U7oxGj8tPnMJ9bQbQ2T8+gO6DB2y3D6AzAmRtj0BneylTjMI2AJ0GQ8qAAejcv/A9ZY1GPYJDa3sEOmWdsmwR6ATQ+eoOQKcRloChAeiWG9MHlnyQ1uZkxQvHGrqQRl22nQZZsg4YgG6UnAaQlgLQ2WY/At3auLYA6D6IxjEnYDhlyhSJQDcA3aKvGZnFdlnkG/UvQUE+gzqX3zNCbI899hADvVG492ZtWt1Db2uB/5tgmgHolAnTbbyG84N/s60GoHOs/Uh89gudp2jkP+aYY8Ac4AQU+uLL2u3vzQxAv/XWW8VBjuPvp6/w2xHY/hzTWPxv9h/nxd577x0A6Iw09AF0Owf2JQCd40m5ZioDAujPPvusrPV+HX0wOg6s828DtMzZzNgK6KBCOntGhtKpgLLC79bEq68D6KjJAcWVePutf+PWW6fg+uv/LpGYm222NY4/4UScNPFEbDZsY+SLzP/N/TWjL1PI5xJ48vEFuOrqm9CazeDQYw/EoUftKjaB5ibNg77oveX4xf/8Da+88io+v9tO+M//PA75bDt+8tNb8Pxzz2ODIevhmt9fKOB5dlUB6WQC7763Et/6znexsjWD/3fuN7Dz50di/fWTyBaA1+czAv1/sKptFc4552wMHboBpkz5G2bMegrDRozHxpsMwVFHT0Bj/Xq49Ce/w9y5r+Dcc76Mg/YfJ8D+tX/+O6Y//DiGb70FTjnpIOw4fguxlN7/4HO47sapePfDZTjt5ENw3FH7gNLRkCwgXQDqEjkU8+1IMvq8Ju8i0GtcDnQD0BmBvg5AXxNzavWWoZaG4LioZnw14xSBLFMp5fOorasV+xnnBO1Ako6mrV2A8kxnBo3NjUgnk3hz4Vu48oqrcO999+CGyTdg5OiRwhbcmekUr0UVAwAAIABJREFU6+LKVa248jdX4qqrr8SxxxyHppZGYelr7+yUtB6zX3wRZ5x5ptC/kwp+/fXWl3zg1He/+93vJO0LU5ccd9xx2HrrrTFwwAA01KWxcvly1NbVIZ8vytpKgJ8A+MgRIyUi/b8vvRTLli7DeV89V9Ir1Nc3SOANAe1aBjnIOa89yNnO/QZ1JsvlGsOoeFKoT5w4USLBuQZzL/fW22/hhhtvknzp++y7L044cSIGDRogTq9vvfU2/vCHP0hUO3OqEygnJXvbqpWY/uhjqKurxQEHHIixY7fFIYccjP79+mFla2uQzoYA+tJly8Q5jLndf/3r36KhoR7NpLZf1Sb92dRUj0yuiFwigfsffgp/+vO1+I//OAsTdtoOnR0E2hPo15zGnLmvY/bs1zH/9YVYuPAd5HNFbLTRphg1Yhi22XYbDBs+BM/Pfg1/u+0eDN96U2GyWG9gPZBvEz2QTOTxzDNP4Y+TJqGhvhGXXfYLNJHCPZMTO1JLSxNyzGOx7vV/uAdiAPpGm42M5EAPI9AV3FXQUMhhA6OjbtY8gMpRuAeRnxKNboZNNc36AHop8DU+IuUOiL7hxgx6Yuom7XlNEklGkFXxqhackTIjhjttpwI2Rk9q4GxI3cx+NSCBvlCBCdvhpD6ALiz4NKgkwvyxpYyQpepeSd9W0T1lL63EAcJuNkCH3lmlwKKyALob1+A5ZTDkUNKk0wIAXcdFI3mFEtvPMe0eKt8JRa9F/OoXljpVQXfLjGwrr9EGGL1utGJxGS3ViT6AHgfT5W8KAUEwuj9VQeHOsqqWAQFBKgforT2Vzx0/Al31iS8b8TpXXf/AsG/gSbm29Ayga718wK8rMGd9FfUF8e/xRzwKoLtMFu6CMgC6gXfc3Nuh2tgSyjgb9KbPIrWkk0b1IlClKgk0ZFX3Vds2WXHosBNzOhEAQJRCOEdkdOTzKIV9TxTuIcZq+qWyJvkgRKT/uxlXA8rl3kRC1gWbe6UAdDGsVAmgc3PNg7LhreHcNiDZA7U8MNvozMMx8sDwEvo2pOi2PUTpudJlHnYB0EvNN3+uxh1oHHV7PFLdOU+F5VnfWtSqRd47p5YAQGdZCvbGfMIqEwTvqu7BUB9AD9PjdKU3sQeGG3ym5QjrFu+P2JrF6PMAuKwcQNc11jtURED3eJm6BOvejqwvJdzCyt7vg6qctOUYjUIAndtUS2eu4xQC7tF9iN8Xfp2Nyj5Y8UqOraZYqHrYq74hDmD6D6gUUNfxCivrG2tLVai315Yrxz6P68FIOebKGItAV/p9b7dXAYBOgQui0KtkCahmgCoF0F975XF5rK3rfQFAN2pxGncIetHwvckmm0jUG2mlfYO3jdsnDaCTwp3GGn9esozPCoBOY1wcQLcoRGuzAQaMtvwsAOgEOXwAneNbCkDnfoUAOsHjzwqATgDVAHRzDCkHoFMOfACdEcjdAejUH32VbYHRVGyvRaBz/DmPKwXQSVXNOc9IpXIAevy8WI2eXp3Xmk7keBIwJWB4xx13CIDOfiDoyTnO8SVVKq+jAxH1AucKZYZ6gg4kBNCPPPJI7LXXXiIbxr5hTmersx3VPrsUgE4Dvw+gW3oKc6BgG/nSSLOUyIhF4lsuWrZ79OjRAqCPGDFCUoH0xVcpAJ3rOiP9GIFuALo5DtlvH1CnrJtDAYEL+2GfcD02AJ3R1lwfSgHorIefX3xN9FV3EegGoD///PNCeUyHErJSGGhjgLlFYprDmDnM+PJgNO68l+2kjtl+++3FqYB9QgDdZGp1t3ttANATiQxyuVYsXPgmZs16CgveeBubbboldt1lN2y+2RZI19YjlyNVPh3tEwK00a7w3LML8Oe/3IDZ8xdh5E674vSvTMSggUn0awHefy+HOS+/hknX3Cr2ycMOOwCnnrIbOla146eX3YiX587F4MH98cdJF4kdodhWRFNjDeYvWIHTTj8LyVQjjjv+FJw4cU/U1qXR3gm8tSiHn/38d3jtpTm45Gc/wCabbYjL/ud3mP/G2zjiqKNx5OHjsOGG9Zg/vxXXXH0LXnj+BRx/3NH44uG7ol9zPf70x1sxa+YzGDVyOCaesD/GjNoMmQwwc9Yc3DRlGt54lxHoX8DxX9wXtTVAXU0RdVAKdwLoNXTmFwr3dRHoq3vefLrPN8RcTl9yJlSrvjpuaUBcjaxBPGO+884iPProdJkfJ5x4AlIupQ6d6994cyF+/atf4+133sYfJv0BG264gYDU9fW1WLJ4uQQiTLltCp597hmxQ9LuQCCZ0drcE6xYtgyHH3kkxo8fL5HepG+nwyHZahjlzc+Z/op7YQmISdQgxbS0hSIen/U45s9fgD333FMYyzo7OmVvsOCNBbjoootkvTzl1FMlspvR57W1dbKWCLtooSCMMK+99pownTE9iulg7kFuvvlmTJ48WQD0448/XpyfeC6bfP31mPvyyzjuuBNw+JGHY+DAQWpfLRbwwQcf4vbb78Drr78mexjq53S6FsuXLcUTTz4lwQgHH3wIdtllAo455ktobGhA66pW0dXU4RqBvkycBXnm/OlPf+YcBtPIZLIC7NfX10kAb2t7FtMemIEpt9+Js/7jDIwft62wXSsjJ7GllETzf/jBSiyY/y6WLv0Qr778Bt5Y8C4OOOhAHHT4znj9jbdxyy1TsflmG+LoI/bH4P61qEvmkazJI9vZiqeenoXrrr0Wgwavj4sv+QkamlrQ3pmVIMvGhkZhGFj3+r/cAzEAfeimI2IAutJeKngeRqAr9XIIFhuArp95FO5iVPbyUAZ0oKqwFLzoeQCUTtWVpzpPDU/uGfbbPuXHSYmgrw5A77kmXa9wpmb3RVcAXQ1kIYW7qm6Gg+m1pQB0a5upedoG/RzoZnSz2pQzfFYLNvWm/dWA53x+JQB6ACJ7FVL3gfBVCYW7RJ87sFHzSFu++jACPTAfO2CdY0MKdyssavb3jPxBDnSjRzZwo6tButx4WWvijgRxEF0j0AtALmR7qGSsygF03d5bNtKwkhIrucacFww89ynSo4B/b+U30ENGfS+CZzT6cUDc6hwC2C6Q16kTm9PBaEUaafqrWgBdGCki668PoPtFONDSi8STLE1BM0Ja7LAOPlhWyZjErhF++dWNArmZVYW8SU+II1HlL5ZCWibJ0hDvM+lG1Qkh3Kp6hvq21IibQ5NfAwPQq+OGiEa+qm6Uf/XRbhNvdVas1rGbGH2lo3CX651zheNbl822/rjn+TnQI9H1Tq+6sm2VFS9dt9AGGJtNIe+372ASAuhh1HbQGKFBLyFT4mDXFVyNOK50oWSPO5tYG+OSUQZg65IH2e5X9hHXnaFzj3McDKvvqNsdgG7ME8re4fZAVbCEmCyFDBYhY360z7T/glzQXdJTxOdF2K+9oXBXOXRwYLfzNFRkoUOlebzZmHcHoDNBXilelfIR6AbUq3hbTvNw/MM1wPUZAfTQE66Ls0O41nh9Zs/WXtc1JHiV1o+9BdCrXevi11cDmqsM9bxP6SJNHxNsD+U8WnZ5AN3cnsxhIjo2AYAu49TdYVZ30r2hcK/EAbJLP1W4QPVFAJ3GGxr7GSXGSHDO53HjxmGXXXYRY45FoVu0sOznbe1xYB77gwYU0hOWyoHeXQQ6wTaWy/tLAeg0jhNUMxDJojj98yg/6w31fnwcV9ffBqCzrxmFxwhFAx/iADoNZwagG1Dq97c/d8yBri8CazSQEThctGiRtJd/EyQxkIfGLtafdfcp3I3CPN5OH7jo1TlndQ1u7LkWucN2E0SvBECn80A8At3k3KiJjdrYgOW+2Ac+gE5nHAPQ2QaOu0/RHXcI4zUE0AmcEkD3afx9kLIvtttEgGNGoy8BdAKH//rXvyTqjPJPGTd6dkZWs6+o+wicE0gnzTfv5RwhgM6ILgLovu7TI0GFi80akvfuAHSC6JJDNZ0O6GJ5PcFwji/1ooHHBpyzX+jUxTnBKL0vfvGL8nvQoEFrqEXVFVMKQKfscy287bbbBEDn+FL+2Q8cX8tNSyDBqPw5NwhamEMF+4B/8/lcEwiaMNqaADqj8eMR6J8mgM66UPbZBgO5LW0J5wHzATN/MNc+ruP8YR/wWvYBdT7nBz+3XOicF+xH9oEB6NQRbCe/4x6F84NU7tSdtk+pbvSqv7rPA+jIo1jTCRSZIiWPnLB/1qA2XY9kolYChvhTKBCU4w+QSuk1r7zyNm6+9e+Y+vBTSA3eFDvs+nnQb4VRoK0r0wLIv/D8s1hvvcE484yJ2H33LdHR1o7f/OZGvPjC8xg6dAiu+M0P0NbaifVb6pDPFrBsWTuOOe405AtJjNlmPM497xRsvsWGyOYSuHvaM7h28u0otHXgF1d8G0i14Ne/mYz5CxZi9JjROPcrB2Po0PXwj388jUcenoUF8+fhwAP2wykn7oXBA1vwu6tvxiMPzcCYUSNw2imHYsyYYehoA2Y8Pht/n/oA3vlwMQ4/bD8cdejeaKl1FO41QLqYkxzoNci58y5zoDMCPeko3BOoKa7LgV797Fg775BzZbGIzkxG7Ibz58/D5Zf/CgvffBO/veK32HjjjURXtbW1Y8aMmbj88svFcefCC38gEdOkgBf9LelZ6rF06XLJ3b1qVTuSyRrRa0uWfIRf/epXeOutt3DNNdeI/tto6EZCy3777bdj0qRJEnnOfOAEx/miYynXA+rXhvoGXHHlFXLteeedh0MOPkTAZz77H//4B/563XU46aSTcNzxxwvYTkp6iy6nhSuVSApN+4033ihOacx1Tp3JF/UyyydbCKPPd955Z7z88ssCqvP3SRNPxr77HYBBgwehQLAaNUIRn8/l8P4HH4Jp/BjdTqCb+rG9bRUu+/n/SN1/dfn/ShQ/z3F1dWnZD1PX87zH37yGZdK56tJLL5X1LZ1KS79wDWT70ul6rGrP4KHps/DXyZNx/vlfw7jx26GhLiHU+K++tgD/fnUexoweiY033gytKwtoaU5gzktvCGA+aswYHHbkXliyshU33DAF/fvV4aTjD8NGn+uPulQRyGfQ2bES9947FX/961+x2x574ivnnIemlv7IChTjMAw6RKydIr6u1p9ID8QA9A03Gd4lAl2ibj0AXQ1RSo1uxpNSALpSZ4ZRUmbQFCNzBHzvuSV2SCxngIsbBPk3I9CVgr66V7UHEh9A9/EBKg4vQ6NGPQevEEAXmMIZodTmHlLA6+UaDRoH0P02x4GJuHGhuh74+FfHAWF7YjDuXkRk/DsfKBdQy8mKwq0GdFSWZdSALaW81vQDKrgiIT5vgva0gFaatsANRfC5/M0IJqmPhhoaz0BRADpeERpxS41JOaN1XOZ8o4B+p9Tt1Uag9864EAcKPr48RJ/gA+g6qjo8cfDDDVUvDARR8MSNiwDoIUzapU7e/DR9FwhLkPO5/HJZvpr+PdHyZSEOBLLcs8PPnYtGJL1AMD/K9F9vRo8RyGsMQO8CTHVf42ppCwVAp1ep9/J1iv/eME9+1oXC3UaqRPoIZa5QZ6hqXz3JfQREcOWI9kpoBHpgLBehDfmjDTyX/vJ4FPR9WM+uFO6uBQzXdQtaAHe5vYC4rgUfhnniI2B6hOXDahCPzi2iJlEq+jxQ0uH8CCLY43M41rpSke5x8DdyjT8HlX0knJMevbuLeg9p2/1odHXm072NLBTVikFwfak1oqvjge2rfHC6VJE+4BjLgRLUsWtdLQe66VFh2amAwp3tNhBH1ZoPmncHoFcXga5GSo/BJuKk6a8bYZlG4W7qthTLSrDWhqPhjWWlAHppavPuBKLaPac9K6IbbK52Q+Eer0NvQHSR7irL6qmccu2X+9x80mfouAf6z5+q3QLoNqNDJolKp6hFBlc1oUUR9HxHXwTQSc3HyIiZM2cKjTaNNjTyMMKLFIP8jIYWM9jbHtPG2EAjggSMWCB97xNPPIGTTz5ZDP4EQswAzh6yKGTeT+OJAUhmKDe6Yt5DoID1oZFdDSlpMaizDnzPe/me11j9CMTwvdEEi1pyKRtYVwN0DMjl9SzLIoQNqOQzLDrS2mrRcRLVkUrJj5+jlfW0ck2OLJ+10VvTKMR2E2Tj/QQLLf8x20SgiIYllXmtA5/BumuETOjMbo4JfltZBwOlDIDhc41i2qfKZbkGblr/ST7HbFbmvOyLkkxtouuile3nnDeKcpbrA/pCgdneLvTtVg/LY8znsw8MJKZ88TsCa5Yf2vpPztUFptbQH4tUtD0ePyPoxs/NIMiy2d+mu/gMA2esz/idlW902laGgfisp99mo903mnlez3L4fB84YhkcXwLINrbW775c8XmsO+WckUgcdxs7n8Kf/ejTGJs8mAyyf21uWbtYLttsdPk2ziZHFu1sAL05NFiEKJ9j/WHts7pZm618+5xlsi4WUc3fNm/ZbpbB8m3uibG1XWlF2XYD0awv/TlgY2Sf2W+rv2nfeGoEGyMD6yyq16jEDai38bH5b/PFAFI+31girG9snph+sLnCdi9YsEBAQ8o/r6Ns2/0EyH294PcXn02dwAgxUrhSH1j/Wh38/rP2sA6m92x9tfGzeeDrJMqwzS3fmcd0nDkl8V7TO74jhJXLskym7VquKYy8p2OUyaX1P8u1stkvvN8cjAxE52/OQa4dXIcIkNrcsPnIew2w9WXYlwsbe/ve7yNjefD1gcmQjZNFQZuesLllUdO+vrMyeI85DtExjeAEdR3H1NY29gWdKTjv2X5bl8x5gDqVfWCyyOsIqpDKnn1hutZAc5NRGwsDTmze2liZ/rT1wHfKsTrw2ewb+9ufr/56wHFgHS1a3tZ13wbF8rknmD17NubNmyfrNZ/PtnN8TSfzXlvn+d7WDl5PfcJ+MZ3O8lgunW1I+8vffKbpMwPg/d1Yb/fbpXZ0vq3VvjddYXsNXmP9x7aTlpmsAZtuuqnIszmPaMSmOlVQPtgfrGtnroB8rwMaeE7KIldoRz6fQzpFRwXmOuY8o8UiJTZP2qFpL2fwCOnQM53Au+8ux8PTZ+CmO+7Fe6uAZW26ttXX1aKxqR6rWleiti6FYZttjO9dcDY23HAgOjo7cPXVN+OB++/DFltsjmuuuhTtqzqxXksdli/pQCbbiW9+6wd4/4MlaF3Vif2/cAi23GoI2tqzeOiRF7Do/Q9wwknH45BDJ6Azk8Mf/3wbXpg9F/1a+mPc2K2kf+bMfg3vv/8BOtvbcPSRh+OEY/dEc2MjJl1zEx64/yGMHjUCZ55+NMZutxVaWwt4bOaLuGHKXXj7w8U4/rgjccwR+2JAA8nqC0jkC6itoa0jg4REoKvdnrnPcwkHoBctB7pzwi0lCOs++0z0gO4XuK9Miy5rb6djZx533HGngNK77Lqr0I9vuOEQzH5xNu67/wFZ25mffI89dpdrX5r9EmbMfBy77747dp6wA5avWIWmRqVQ5xxUB6MsLrjgAqFCv3vq3VIWgWWelS6+6CK5lrTt1Gm25yd1PK8hY82QDYbgsRmPCdDNvcSxxxyLwesNxuuvvy7062QLY+Q4o9Cbm5rx7HPPYsaMGZIGZcKOO6K5sQlPP/20gPjcm5566qnYbrvt5D3ZQejkNHbsWJx99tky5/jM66+/XvKsn3feV1FEEvliAZ0dHWhqbsSA/gMxYuRwZDNZoTZnexk1zvYy3/m3v3MB2tvbcPNNN+DDjxZj0KCBYivjfq+luUXSNtg+j8D+FVdcIVH4dB7mWsA11Jyt2juySNfX4777p+O3/5+99wCX7aruPNetcNOLesoSKAuUCJJMBomcMbYwtqd7bGiY8ec0HnvAJtntac80pvG0AUNjbJjBcjM9BuMmWGAbhAgCFAABQhIIoZzj04s3VtV8v7X3/5x1zj11b9UVejzhV/B0q87ZZ4e11157n/Vf4X3vs3//R39kj3/CGdZpkzpszq66+vv2sY/+vYdsP/ecZ9shBx9lC/N77Otf/5ZddumV9pznPsvOff6zbMfuefv7j/9327v7AXvFS59tpz3mONu2ZaN12n1bmNtl55//YfvUJz9lr3v9/2TPe8GLbHbjFptod9wwgCgDjsn9VHD9gUGsjwINHug6dLVaiVFQKKfUyyivBEJWPdArSuMcwl0eO4RV0EdhMwul/yqeMDrk6wCsF/o40GGKOX/GmXs8AH09B6uqB3rwHGMTLhSNpQe699+9G9PSc/Bc3nmKBp4HiaepwwODCWu3PHB+ZZ5XU2TGg+v6mGP0p5oOkTo8lnMf+g4v1Q6E3t8IkhfhlFMNdWB9mAJUrUh1jvI/QQSl0UJCOUovRs9fnD9sDKUXaKkI9ZkoyiUgPYHsKb9wUuw2A+h1AEQvqo20yRcrwFr2Bh14yJCVQMRqMzU2T4/hEbxa/4f3qQTQXZ7IIGEVEL1pzdfHVaGXImEUtEqRMEYH0COvJoCunMOqJ60U+6uvlrhuM9853inwcRiw7wwWoiEkAFJAelxjK8c/+vqtl3TptH4McISGMw+vg9ek2BqhkSRfObRWQgqsDNmeqVwFlsP4KyYQDQC6t+Pyvpr6Ya0+1uVCk8ysgGShQvfEZ0/Iymy/hUxF0c3LMPc8ckvyQl8xBhkmhRD2cT1jrBNldPIurwLgVRC9bgyispKziaAJB0t1peg0wwx2VgPGh6Q7qID2pURfAf5WeFvt5L8ZQE9Rb3IEmyJ9jWRB2C9qXvXrSX9R55Omc00pZ+RtPTp4nvgzGirU95DqYk97ZlLA+pyPDKAHmjszrw6gp8NN2osbd7URQ7hPKO/LCo+sGP0oRVPyT2HkUB13WmtxD1fEl7zCR/BAl3xea+037WnjPFPf/4adheP1ujJT8rGYtaYIEQ2dGqWtpvENe079aryfaV7h/yRJynQBQ+az3vXkga70DaNTu0lOr/a0R6EYwfBvf8yBDuB9+eWXu5Ib5S6gBZ6ThM19wQte4CCOFP1x3gT+oeTGexIvS8AClDT8w3MQEAjFsfiOZwTQQWOBtfqLUkkgA2Uj6CmvNZTpAmxol+8CmeT1RnsR9BW4IbBfCirGIwCcdtVPeUbLa1YAhTzgUOALTBCwyW8BrwIpqUfgttoWGEbfoQXAKSCBACuNWSC1+h6Bfb2zq20BHq7snp72sUdwNxo/RAA9AmPREEqgUnwHF9AomsmjEgUc7QKKCCwWwEed8IcAKAEEooXorPlUqGfmIoI+TfwTr0E/xg3IBn/QD54XmEI7ApMFeup5gY7iA/GdAE6Bolznn+ZU/EU70IT6dZ97KAr5p3LQiHL0Keb2FajF84xBwIvoLeBYwLA8VjV3STnbK+pmXJFX+B3nWYCl1qL6J7pQvz4RJGN+xcvQmA99jvMgGsW1rf6KbwT6qZ+aJ+oSEBVpRjnxk2itdai5o4zWnGRUBILVBnTXHKlercco2wQ8R/7R/GleNMa4L2hd8jwKYABk5QBHhoo+As60FrUeANJlnIMnvgyaxBOlri4ZCImGmjuuxToFmIue4iF+QwvXaWSwj7pEA56TLBZtJVNlVCR68zz1aW1D6zvvvNMNB+B/yQm1KY9jnosgcdwDZLhCWTzXZMAluU1ddWMM8VekkcZBec2zeKYOoOt8Rb8EkAtAjwCp5LT2Bq3pujxiLpHxAsMBPbS2qF/ySvQVEA1NeFZzJXlDefZmwAW1zbOqU3yt8UsmiOclTzUf4nHJff5SRnIyjl28orrFK6Ivc0H/YpoKrXP2ByKvQAvqlKGT9nkZZSBfZDQkYF58L97AEEGGPqwNQCP+8Sx9E/iv/mlt1s/Occ2O+71J97m/AegDPKwHgN9963S6ntoUVQEhqScGLWu1k1EeIYkXFnquayak+2DQtjvvuts+e9Fl9uVvXWM33Xa3r+29e3e7Jy3/nv+8c+3sJ5xoz3v+U623ZLZ775z97d/8vf3jBRfYqac+xt7zn//EJjstI5b6YHlgt95xv73xjW+xvXsX7ewnPdVanUm7+KuX2GCCiCRmP3vei+yFL36ZHXTQRtt2sNm3rvi+/df/9mm7954ddusttzlY+JQnnWn33nOP/ei66+w5555jv/iqF9nWLdvs7z/2Cbv4y1+0E0843v7t/wCAfrLt2L7XLrn8Svvopz9jd+/Yaa9+9c/bK196jm3b0LLBwpL1FxdtdrJl3RY66WV/7+0jByda1ptoW8/zYOOB3rJ2DIg2LqMcKP+IoABrhPWLFzVg+Pzcgk1Nz3j0IFJwAEKz/7APsa8ho57//OfbeT//cx6uHAOR88//r/aed73L3vK2t9nrX/9au//+B7OR0LRHkgUXuu++e+xP/uRP3LCMyCSbN2225d6ye7O/40//1I44/HB7/BOfaLt27vQ9efOWLbb9gQdc3r/x93/fzjrzLDdW+exnP2v//M//7N7fm8gpvmuXy2w8yimjnO1/c/7fONgOqP7rv/Zr7oGOPGU8hIrnw36CXGb8ivbCex/vgn/2Z3/mxtAY9px08mNsanqD52pnb9q4aZOdffbZ9mu/9j/boYcebLt27U3vdX4O6NjNN99qb33bHzqY/oG//EvPjd7yXOvpPQeAf25+zvvAc5dddrn90i/9op1//vkeUQSA/YHtD3jbeKNv37HDWt1pN+750Ic+aG9921v8/RR1FaD2gzt22EUXfcm+9a3vWKc9ZZs3bXN5szC3ZEcffaS94IXPsmNPPM72zi/b5y/8kn3xCxfalo2T9vznPNOe+fQn2dYtG+z+++629733Lzxi0Fve8jY77oSTrN2Zts7kpLUxlF7seSj9AwD6I2JZP0ydXCUHuuc/zwC6e9c5SCiIcziAXirEqx7o6RCTXhoLpX/0cMt5wyteb/n+Ck87+QXVnvdDayYVcPO+8EAnx4U+Uf/ooTwzgJP6FJVqzSHcs5ONly7yKCoHeg7HWwDEI3gB/TgPiqtxYF1JG8vGPhTfh2iZnTeCh2TSr6cRV8D1ISBWvY8pm414IgMkQWlfvCTgCJ9GAAAgAElEQVQl5vTH+1KwqtEAmhdK0QKAj15RDqF5Y0W+5RXfC05JgGzJrKsucIfqC7fo8QD0NLRxxPz6PNBHb0P5g0vArZFHGvpdV2Sv/lxhQlEFchpzMdcB7ADQed77xETVCBPVuSz7Vkee63UHoDFZYBQSa5jbmqJXiK88hHv4VGjv3lVVL+Nxdw8wi2EB5ceta3j56NU6KlrPS1u594zSF1+VRLwIVC6jpJfAcrQtrn7PD+YKnC4N3VXA81FH4tU4T2n/yHLO/5Rh+YP9RN4XUn8SgK7UJhmQzkZJ/OIgWSi5A5d53UU4++r3ght5gSQfWu6bQrMn/hcQHj3PuV4FtYu1UqyfzL0Fz6f1mUKLN8m0sG4qkSOGrSeqG8a1WTY3isHYTmnYlgD0ZExV7st8j+t1pbfxwwGgr5AtKzyuh3FdOJuMA6Bn0DzJldEB9BhdaCVI3TDHOW1KaRS0cgcv31DqYHwpfytHq8q+UQXQS4PKXJdHdKjTrmynCJVfrLzSI3qY7NlXAHpsf1RAW4rjJHuqeeRHBYmHtaU6m+iiZ9YFoJcn4Yrx4Iq5GSEHOoaovscOlRPNszoqbZJgzrJ7hDPX/gigo5ABQEdh9LSnPc1DBpO7F1AaD/JnPetZ/h2QUmFSUXCjzAY0xxsDj3WU5ChzUEAQ9g/vdbzlKCfwTYrwpLBKSlwBelLkRwW1ACzlz5ZyX+cf+gSPS4GOciZ6rAl0j97lAhcFKETQScp8gUQCoPQM19VfKfm5Jk+JCFTJs10ACM9xTZ6YUrrTJn2WR2WkiwAuaMh3gfwCnAWyRJA+sWR65xYgKzrVz+yqH1owd9QTQ+lyH9ortLRAKPrKOAQa0ybPAm4wf/KqE/grz1IBagKBBIxyXR7jCvMuQCcCvQJs6AdzHgFbgS+EgpQ3Iu3QF5UT6Cfay2tS86r6BeyJNwSia/zwPWVZDwKO5PVJG/RFY5ZXvEBOzR1jdkXp5s0F4A/tBSwCPAn4j3nRJbG4p6gNKBoF+NNH0R/lqDy8xcv0J9JdxhK6rjVEeYXYRGlKP+M6og6e4Z485MUHMTQ1vCtDj+jdqqgEACTwDREsaDsaUVCfjCGgi8JfC/wUCKi1BQ9DKxmh6Fl+Mx+0qfrl0UzfoswQ4A89lTZC7ShEvcJP0654RPNGGQG+0biGdmmHfvBdgCn9EA9RXtEpmFNorr7rOcrQBnXoH9ckUyWDxF8y2BDvQlONWWutfrYQGBvXh2QU4xR9o7GK5laGBdTBR32kfdWBcYCMTGTcoRzWPCcDDa0VzZ3a5br2EskNzZdknPYTGVtILkaZXtFNhnOk5L3OT4XeKOjgJEP0ziVgV+C45CH9k0ygbP1MFNtQu6KhaKM5jGe44l0vnzsi2CzZJHpFOa81Id5Vn/RbwLkMCbQnigaSa9SDfJXcE69AZ+aZf/IwlDFG9FKnnfq+LqMQ7XeKRiJjGHhahhO0DQCEgR9e6OTQHaaXHF1XNeyUX17f/wF0zvnLKVmoh6ZO+hDe1/391qM8JQMcxjI/v5SyRS4j76f99P2jW+637/zgOrvp9get28EYbI9NT09YtzNrzzrnqfaowzdZq9uxhTkc15bsmquvsm9+80o74ohD7RUve7HLtpmOWXvQt3vv320XXPBZ27N3yV760p+1B3fttksv/bK1O5ttub9oL/vZF9rmrdtsdmbCupNm99x7n136javttlvvtF07d9uxx5xgz3z62XbDDbfY9df/0I4+4jA7/bTTbNtBB3lO9B9ee60dfug2e/KTnmCPOupw27tnzq6/8Vb75jXX2o6Fnp3xuNPt9McebwfNtq3VW7aBAPT2hPWWl3xi8T7vW8v6HsId73wAdLOWh6s+8PlppgDvlVrTOKFMepQr0oggw+bskksu8Ugyk1PTHsqdKCCEWp8mWoTLc7NLL/m6vetd77Zffc1r7JWvfEXhiEKYc3Kjs+7uvfduf8/CsOwlL3mJn2XIq/2Zz37GvvPt73jY8w2bNtn83JwtLS7api1b3Nsb7QQ50YlegYPMPffeY1d+90r79hVXeD7xY487ztNZnHzSyTY9M21Tk1N+hiB1xvl/e757lf+bX/5ld0hEjiKDeUfDyBmDAPYWxkO6Lox5+c373Oc+9zkH+2f9TGrWandtmT2dc9j0lD3qUY+28877OTv0kENsz955N8JBJzo5yfO321e/+lUf+7Oeda4ddujBTqv5+TIcPcYAyCXoQCqb3/zN3/Tw7X/87//YX9n9PWkq5UoHwB602nbb7XfYRV+8yF70ohfZlq1b0jtIl3DvS/7+cvk3rrCbbrzVFuYXPeT9ySefZo85+WQ79LDNNjnddo3YTTfdZpd8/XJ78IF77czHn2aPO+MUm52ZtGuu/p793x/6kB188CH2+7//JpvdsMVlgu89A7Ol5X4yDBo1lN1P86L5Vzu2GoD+6ONP8xDuUh6vBNClpK6DGFkZ7hrUpKwuvNI9x2mp7GQP16G+fngcpmjT4bA+T6srAV1EjDW16zlYDQ3hnj3QizGFnLoVD/RaCHfpczM0m8AOFBIeirfqSVgff12JuZ7xjEWwmiJ2VCDUnQ9rDSkXccXTPHhORmDdX36GYAaFgUEwQvBI2Vl56n30f7mlIkd6UjT1+gkw8ZcMb0gAdPQ6T3B+kbrAgaY8Y0EhX1e8DlPENl2vXstK/QLJGR2mG5sHfLyj169pHL0dAeiZuLmCUXinzu880/RcuiaQRIAIf4cdf+UVnzqD/CsiRGTAzOejCGGdypVzJM/wpnDUeD4WVApcn4G5QjSukQM9d91poLzENSMD0WL0uWhe7S45x2eBcUVHsVeMegiRgmOc8fluVE02n+c4LfxkT5PB6+CNXYGDAy2acqA7yGoT7oE+zqdJfjfNYZJZqWaPaoL3Ug7fXhijJYYsxsR+UeybvgSS8ZpXk8fpYx/igY7BHP/yiqjwe+L7uI7TWk59j3xdgs/l3h6XwMA8Zbh3qp7DOALlcX1GGjeA6Y1zUA95HmepuZ1mD3St+7IPddmdaLBaPua1OaR+LqrKmhTAJp6pmmusAtZjeaALNM97aOFJ3rgvlO3QpwjSOh3C2a++znXG6fWioVscTTTmqo4n4pPJaFOyO/LHcAB9aIvFXp4XSiG8RwvhnlbMQ5cDa3FJE4/U+aTOmwIoY7lh9RQ7VozOM+Rss/b5ZXjO9TXbqUUEKHmoZpARIl2tpF2SV+vJgb7WPDTdH3Ub2B9DuJM/jxB+5BsV6E0eOIAdlCrPec5z3BNSADo8JY9JQD5CtN52220OwANekvv1hz/8oXtpoPSBV1B0oCxBGUIZ/gKc8Q8P9chPeG4CpgHMAbRQhvtS9KNEp13AQRQ+gPv8pQyKW56NbXAfMEp7L39RYlGGPNWERyQ8bvReU/5ugFLa53n1Q+CTcnsDcmF0QF8FtEEflFjQFPpwHw8WhS9GaQQQQP0oj6A1gAC0kNGAgEzooDIYJLDfyIuQOlAccV9hwGVMQF+gGX0gDy9gA3RiLAKXmBfmFZpjCAFgwZxRTqAtUQX4Rz30kXu0Jc9HgZ+MBd5gDPRTsof+QgvagBbQAJpTB+OGFtxjDPARfWDO+CcARh7bjBWlHyAO9KY/MWc6YyFsMnNMHyjDOPhAR/iGsfDhutITCCAXQCoQnj6oDYHOlMFDB16jfv4xZmhNv+AdxiJvToAd+ihAUQAhSkp4Gb4Q6Mtf5gZ6EfKYvzwLQMS8CSjlL8+y5uBllLrcF28I1EVRCm3x0tQ45PlJHTfddJPThM9xxx3nubf5yPiDMdEGvA49mXvGqrmFzswZc0+9WosRTIX3WKuMm3lXLuvoEcucMK+MlXWmeaN+nqUP9FOeYFprAlEpJ2Oe6LnNdQHLGPjAf9CJMoQKldEBfMV9aAUNWSusWRkMqR1oDc3oo0Luy1iAMowDWsHbjJN6ZHQATeEr+gnvQEfKRM9b6qAMims9TzuSfYxFa4W1wfrRfYHN1A2vQ09FuJDxA3PLPFAH80IfoEcE8SmDDFX+aWjA3Iv/5YHNOkBm0CfqgXckMyT/oJeMWSK96St9hBbyoFOYdhkUyUAEelIf/aANyQztJ4xThhFaazqTppC8cz4vornGK95QLnr+0jbzThuqg+vyJGcs8gJXGHXxBuuA9cqzjJX5ow6td2guYyTJrtjP2IZkigyg/IQ5MeHABuuAfkILrXnGQj+0LzJ/rDUBIpLV0BxaUI5+whf843nqpBxrjb7QntYz1/lNG8wZ88o/wGtkqPQy2oNpAz6G9+kDNFNkFOhBP8THPA/N1Qb3lf6CttibKUN/o4GTDHOgNQAQxn7iUdGr6ay5nvNd5Q1FTl7hnCxjCrULHWTQsO9DuA+sTzQ5G7j3Jt3secrJZOipMwq8B1jIOZn3fsrw6jOPwcdE1zozXduxd2AdeLhvNjMzsL27MRprWW9p2WZmujY/13fgmxSA92/fbRtmp2zTxinbuWPOtm6csr2756233LfZTRvswR3zNjXZtbmFnm3c2LWlntnkVMvuf3DepmboC1FcOnbzbXfZQcjFaYyeyCs9sM0bWu4BCtK/tEi0gymbnpy0ub2LPtapqbZNdlvAXQ4y9gc92z6/aLsW+9aZ7Nr0ZMdmOxPWGfRssLRok21yQk/4s66/cAAdgE050NOY8EXPWuGHyjYHnt9PKeBGqP2MWU2QzmAyGbHt3G2HHrLNFS/wCXnNDzn0YOevxaVlI43r1NSkPbhjl9133732qU992vOiE4L9sMMOcU3Krl27nVc77Y7t2r2zkGHUzzrEExtdJWHQ8RyXkZ3kMSRzudzp2sJiSmMRDUr1riBjXj8DtDvWaqf99WMf/Zht3LTRXvKiF9nBB20r9h9FFJNRnoyg1J4iYlHfzOyMK6CWlvrW6rSs3cLAhHc50pJszqk1lm0wIDoTcmLGQ7hDx263Yzt27vK/yP/Fxfkiwhj7qvYNxvWpT33KPvShD9n7/8v7bcPGDXbkEeld58677rRDDz3MkGjQ4R5/D5l1UFtRb8iXzrs+ueg7nSn/ns7bbVtcQGa1bXqmY3vnSftCPW3rtpEVfduze6cbCF385S/Z5z//OXvxi15ir/y5V3k0DiQARhULC8nIotsV3rmfMvOBbj3MFKgB6MeeeMZAIIVCuLtOPqVgzv+SB0cVvKoqUQlrnc4TKXRyVPa6klU5v/PwSuV66RUTlSi0JWvEqPzT9yYFXgK7xlNk1gG5UaiPB3rZfmrPlTMhhLtfK7ZeDi5JA+7lYgj3IqRzriOvzwigRzfYtZSfo/T/oZaRImq1Q2od8BKIs+IZhWoPXufqHzxTyde7BoDu3OfzkD0fBYpmkIc5KJ0J87y5t2oKxVx8gkdRAla91xlZT97mhYd4VvauCYBofPlv5P/I32U9CZApe/nwoZvZtmBsthgH1Cy9OqsA2FoguqzF6+XqoONDA9DT+lSdheN/xieTXCnpn4CpHO6unKSSfivyrpcyQqkxCn5qnFZFrggRLeq44RAgfexJzA88/AB63bhh9J5WAOMRH5McWClvEqAcAXSVqYQ9DwY/zQB6ip7u9smyuhmxbytkY002qBqV8xfeDCCsCOEe+smLrgB0D8WeAfRovKSELE2yO/FmYOPC20LGSIpIE5k+MGYwNkl7RNoF6w6/HEib82vXmHzdOdAFfA5Lf1ELB5+9UxO9Q7qFsCfEc0UpCzJ0WhjvjMgADcXW3D/GBtC1C2pCa+BjzYo2Gui41MlGkc24cLUu5rPg6RFyoMMPHt2o0ZZ3OABfnCndtqRqkVeuqXD29FREQtn9dFChfHUeNZc1Q4XCgGC1/Xe08N2xce1ro3JMPHPpmfoZuH6mKM/1iafr9+O12I+6fBr1uWH9GaWd6rPFCS5HxGiYm+JAufq5aF+FcJdhyFrz+aNrLy3mgjGjhAbIuOiii1xR/IxnPKMA1Naq68d1n/ycAOj05YUvfKGDbR/84AcdFCGcHnn9UGB7zr6cU9lXUwb6UJQDGAJkELL4yiuvdA8H6iLMnpQ1KGUAZcjZxzMovgFr+Rv3o+jRTljBE044oQBBUbrwLGUAslBWAfwBvvChDcYB+Kg2AFVoQ2uIvzwPSEVf8bpnnPSTd07GCWjDvAC4UT//ADEFngNQkMuQPqD8B8BkrPLuQ3lDGfqBJwZ5CMk3CJAg71TuQ4vvfve7Tgf+0Vd5vzMWhcUXAE5IfHnxAU4AyAB4fPvb3/Y+CtDgHKC+ME7CNtJHaClPPeiAUguwgjrwSIEGeKwA6ipnL7Sgn1dccYVfpw3AGYHajAPwiHbgGfgHQAM5Ig8TytAGfAaQCy1kHAHoxlzRBt4+9IGxQE/lTGfMjBWQE4AcBSTzQVvwpvoCvQg7SdvwBmtK3tmMk7Ewb9CY5/B4EX/CPygdZXCgPLv0U3VAV9r+l3/5FweZeZ5+KIUA/MHzeCzxnet4Bwk0pl/MKwAVc0Z/mZM4DngHUJH5AGQCOII/4XF5sdM2zwLOwMtPecpTfF7lcc/cUoZ5h7bMh0A9eR4yDvoJTfkAQEF37guoAnxUPmv6KWMT5oPx0U/us/4ZI2XgY3lx01+8ruAPypMigjak+JUXKuuEcUBrxkEZxsJ96madIlvgFXJ8IhcE6Ck/MvcZD8/ST9al2oEe8A08DB2YM9aDIijAG/Av6x26wXusNdrjWdrgHwAmdTBfAvbopyIOwMPQA4CdcdBP5o8PawB5QT+ZV2hFG1ICi+b0AR5mrUFLGT9Iuc7ztMNvQFTGKg92+JN1AoBJFBD6Tx3IHfohr2jq+PrXv+7Pw1e0RZ8Ziyut77zTrrvuOucd1jTrlfsCjeFRrTX6IdlFGcbDvLMOMKaiP7QNuCDAl3VG3fAFfUUmsl7pD98FCDAv8A9zIHrI6ED7J23IgIOwsgKNGavWs2QGY2Xu4Q0+tMNaZB0xP/Ata4VySk9AH5C/yC/Kw3/wEGOVkRPrQOuZ/jEWzQtloAFGZdCV79CTeYWe0Jvn4X/uw2fsF/AXdckjnL+KFAONkD2UkXc2coW1TD/5Cy24r4gL0As6Ma/IQXiCPsgoSwA6/M28UC+0Ym7VT/oG79BX+JToNPRDfMG8I1dogzLQkzrgc/oMj8sgjH5ShnXIOokpAOANZAJrCZmhfU2yiXmQ4R48jqEfBnsHQrinU+Hy0pKnsYP+3Rw1B9BvyYEm8LCc8q0FIJbSvUxOTdr83LyHQ57dtMVak11rdzkPDWxuvmcz0x1rTwDoAdD3HUicm1uyyW4nh4BfsukpImssesj4DkDjwpzNEvqZqBvtSU9/ubCEt7tZdzJhBr3BhO0FTGuZbdwwZYNW33rLPeu2J23XbjzEWzYFuD5JpJ5l271rt826p20nGbm48UjKvYw3qp8Fej2bw2ig08HC28c8Tbxnyi0tWKc9YZPkO3dDA96POskD3b3Q0ztjTrR6AED/cb1o7Kf1oL+AfwDRu/DOEulw2PPh7a6ragndvdPB8Bmbnpr0tUX0ApxaHrj/Abv+hhvt0ksvtRe+8AV21JFH2uYtW93QA6B3zqNktW337p2+Z/BB3nPuZO/hL7/ZG/fuSR7a3cl03lWUJ/R5Szlags5v7CvsHfA75zSAbYBz5Dx18F7BeZuzzNlnnuk50BVZSfJakaXYI1Qf13g+tjMzyxkG/ITULoDlZguLS7ZhQ4oCxe+5vXut1Z5wowBkjZzy9uyZs5mZSU8l0e+nFCEyOlMkIcbJOeBNb3qTPfe5z7UXv/jFtnXLVqc9e44bHC8v2uyGWeu2u/bgzh0urwDU2U+mp5ORLHIDo4b5+Z57xW/aOJ3PI8uu3MSDHmxzstv28O826Dmof/sdt9pnLrjA5vbstde+5nV25JGPctnWRp7g4b44sLZnd1xftN79lPUPdGtsCowAoMvrslCo5zDuUclReOJKeSwAveKNnhhOAHoVCM7MWFHsldcisB3DyHqJEEapOn6ERzOAXlfu6bk6EBfrGwYQDvVAx9q56J9y40qBGzxcsfhTQxl8EQDvOz3Ax4B8thnsyWWbxjBsXOPwxXrqqD/TRMcK6Jn9gep053clhHvwQI/AVQTgq3xY9f1y4MyNFNIRyEHzfBxKG0BWuGZv84TxJL6psI609UV/0nEqVZXz1CeTiSoUobQEiVHLacie0+JOV7jW+Lj6O6VDSBzQDDU0zfF65jLZF4wH0I9qeBJ5IBnliAL5kFpZrgpjXXCJK9BTdIDKysy/y/KrA+hVmZBEVgTrqnnZq+GrU9nEJwGMKqIUNM3CMCAwAUfFZ2hY2fS85EzBz5mnyzUkHo9/1c0x53Md54IIRK8tbxLghZXicFlcneOqLF67hYpITSTJn8AnRUSPqmx1YDkwWVwOw5aHA4HKax+QxhU7UKy3ZvgQGXvYc1L889KbvKRL/kqcmcbiHujIGU6Gnn5Fcqo0GkhPZq90ybbCqKcaIaGUR3kNFPyf+VNe6TLzcTFVGpsUkVUqCHryipccLWdIExbGpnJaf6LxivDudd6oG2vU10JYn0VdVeqnLseQ9TLOK+ty+lYeG3HNhT2uKleyLUbd4sCHFwHjaijuIFCqkPSqYHa1ry5riHKRI5405UCPIHX0LE/8qM/qHuiJpInPGne1VfoctuQaPTI7uYFiMprwvjovyliiblAQeabsiRuTFcOpe8MPkUG+t1dDc64mrSKQN86Zbq2y9fOEAPTKHjzEo3yt/lao1cifgQsbzjVNfR9+vk6nY/GieG343DSt/7wnFu8u9fQTq+8n456jRrXb3R890Mmnh2IeZTbe5oAD5KID4FEOdIES8ZwPjVC8onBByQHQAEhAXShvCFMowIznUHQI7EVBj+IdoIG/qhdlDM8CigBaPPWpT3XluLz5AAlQnBOeEFCN+wAaAu3oB+ABdQB2MQYUSCeeeGJx7qDPPItyCRDp5S9/uSttUGQJpAIAQHlPPwBUADToK/1EWQVID8hFGdoGrADkjHm0Aclo5x/+4R/s6U9/up1zzjmFpzvjBCSgD1/60pccUKEdAeQomKAXdGJeAMMABqlDYW1RcNEPgL/Pf/7zDnwDUgGIoHCiDsAM5gPvDvpIO4AV8iBGcSXA+Ctf+YrTWWH8Ueih7OI+48TQAnoyTupQznP6AJ1QIAKAAXYArMAf8sIGuAE8/PKXv+x0BvAFxJIXL7xDHUodAC0ow31fyRMTPlZoAUjKuBgvvAO/at6Ye/iZ3/AeABF1MA4Ukjz/hS98wekDPQGNFVmAuWPOoDl9oe+A38wv45KXIcrOj33sY8739IHxynObdgHBoDe8COiHAQpjdcVot+t9Z+6/+MUvelloyXihrdYT9IC/5PXPvAPI0Ud5C9FPDA7oK4Y38KgMMOR1Sxu0xZzST/pDGwKuMdxhnfBh7dMXgd+UgR6sEcB88SfrQIYE9P+yyy7zcbDG4F/mRHscNKAN6E7foQXrUSHQaYP24W/KQAPq4Z+AWHgHIxSMclD8MmfwOXUIdEYuUAdzzxjoI8AdPCpvZ/gTmnKdMvRVYdxZa4wRPkepTRvPfvazC4Cd+7SBTKIOxgjwB+8JQJfsgl5cY77gHxlowDfIR8YBCEkbGBlBKwGP0IsypNWQEYn4C3owr6x35B/jZ60z77QhkFNe8oyXNRwNSeBP+A+e+fSnP+38wFigt4xm6A9zAZDK3CATzj333MLzmvvwPrKcXK70C7kikFP9pA7Wu0D4V7ziFS7/BKRiGAFIijznGutVOd+1tzCWf/qnf3LaM1bmjb+A+nzgO+jNuqddQFTGoSgLMg7CkITvjJM5gbaS5fQDGcxag4aMlXKKPsB1wHH2BOjPWoNPMfbgo1QmrDWAaa6zZ8Hn1MHcwsPMB/wDUM9+w7woegDrjD2LuUdOsV6ZF61X6oA34G/oisxCDmstaj1TP//gL2hBHcgLebIzVniHMvAnPKz9VxEMCN0Lj8IrzCttyLBC/Mc6wSjh53/+532s8g7XOQB6UYY6WWfsB/RBMpY5Z+7hZeQ8441pXphX9k7WPVFxkLPIUIE68AfrnTKsK2gNTZXGQ3tG8X5ZfVFb/fC3xl2dDeP5df/yQMdhLTmERH1TAroA1TsOVvM7eWmmcxzzA5DIHE7PbrD5pYF1AcSXB7a0uGwzU13rtJMOi3Lddsf/TnW6Dka5BztGKfPzHt66227bgzt22qaNWxxEnJ2dsYUlwPdBAuYXl/2dc2q6be5B2h5YpzNh/Yme80m3PWuLCwMH6MndniLsoadJxpsYCbgnaaflnqeLiwDj7bQvkHoGgwFC1ZMqiLDTbTq55MBnF09dB9B59+MdEe/zlPvc3yCzkbZA9IfEMAce3q8pgM4Mj2mAYQDhZXit3XZ+SzpLt8FwoxEA2MnJrgO1e/bOuXc5ouWWW27zfQxZNjs77eA7+8JBB21xec7ehO5T53L4m/DtO3ftTOf5Ttf1vexR5EYHCOc5pTVx4+VJQsYno1RFNvHUGN1Jf5Y1r/Nhp9uxq753ledMdyNRPN1zehwZHhbONiG6F/LAwfi8ZziY3m5ZpzPp6Z2XB6RXWUqRe3vLtpHw7lk1rvfzdJ5Ja1htYOySomD03UOe3O+MQ9HMZDRMznneQ97whjcUxnSEYt++Y7t1ui3rTnetPdG2XU6bmWx8tsc2zG5Ioevn5hyob7cBvZM8gBakqegv921mEgObZCDKngl+s3P3Dvv6JV+zH3z/B/bkJz3ZnvnMc6zfgyd6LjsmmRsPYU+UjnUoyvdr7j/QufEoUAPQH3XcqR7CPVmcEO6l7WHQU/7z5J2bpMgqIdxduYs1Wam4jkpIAejDPPmaBlAoGak7Yk6rKQAdLK2GRa4rFUvFXLXVCAhGJVETMPzjDuGevHPTIF0Rl7XLCqm8AlgZb8bXLD22srCWS7MClEewqAIc1QCqcG9YCHeYzz0pI+iTR1NvUzSqA5KbHoAAACAASURBVOglbZNCPanXM60z3CC+h/bFPOR2hBE5Z+PN5qB2svBKXnAjgiYc09zkKX0izZu/R3hhPAB93Plcj1VVHUAfhQcU1WJNhlxvgSx/StZitjNk2MiXpedktW81D9VVw/M2zU0VnK9ZZoTRDQnhnkE98WMC0JPUaaJzulaCxJKd45BxInssj/OM9o1xnun1CKETQK7i4arxRB30GYennTdD3vRhhjx1A4AYwn4FgF4fZPa2Ti+oVYOJJuOSYetjLVDMOTjnM1UXVL/6X/4N3vX5VOtlQ5QPr0vGPLV0CG5EVIDhWUbKk7wCjFdB8tKuJALrzd7skn3prFDubCXNSmMWRf/w7bDiPFxbXysYUGtS8rkmo1fNrx4rCzvviqgSpRz3OWzM6d68Mpr4Y601FNd0CSzW+uA/S0LFMOcr4erRAfSmM1BM+VHYObjxWExpUZWNXk/+h+xoDo43Sgj3VKZ57ZTtc5ZtTbjZ8BqWw5G5avtuZX8fstc3AOjD9ve19v7i3FsDqbmucJ/D6hhHRq7Gb0k+j/dhbuNZuz4O1RmVj1EmVlpbQXPJIozpQt9GCOHuikTeCcbMgT7e6JNHT82aprGKa6/5WuLGfIbeHzzQATkAwVB4o4gGMAGUANB46Utf6iAMgIWU5PQfXlQ4QSl0UJgAuKDUBqABNAbcBjQRWAEYgQIf8AXABeUOAKV4AQUOinnACsrQB+qI3uEAMpShHUBhADEATIEE0BSPQgBGAXIKJa9JQfnOeAEtABoA4hX2mj6gwAfMQMEvkIF2pHxCaQ8oIwAdcBGwAZqI1wFKqAPQQwA7gAlKND6AcowB+gOCAQ7RlpRKgEYAMgDP0JP2AXdiXlt52zNf0Ik+QAuFzKc/jBEQinvML+CRgAbmUaHV5ZEKLTTf0FSe8gDPzCWACACT6K1w4wD1PAetAQeTAj95wVEHvAHNmEsAUP4CzMBXKO0AdQBvAIegA/2lPvEXykXmFGAPXqMOAExoSlso++CvCy+80Mcnb1TaEBjL84Bl9AmwGTBN4f0VOpi5h7/4TR0C7GhTfPyJT3zC+wV4RD3UodCazAltMCb6Bi2UYkD9gOYAsfIOF1gmzxyUpwBulIMGGitjpO+0BWgILeBRxsHcAorFtcacUIdAQ0WSQP4AlNAG4+XDvMMb3JPnNjyKbKAdGV9oHTA+edsDzLGemTd4JAEzCaTB4AG6Qz/oSR/5aB3gecR6V7QHecXCX/QFWlAHXtcom1lr/FNYatqALoB+rDUAP9aSPIBFDwByxgvvSvYoxzl9Y50gFwA7oRfyS7RmrJQBvATU01oFLJXXK/zAOqUdeA46sCYVcUJes4pswRgAYxkj865c2QCLrAPWkaI9KBc6fYBWyA3ahf8Zr4xqoKtAY+ae5wT0K80A8w7PkLoDWtMGclKe3YyDtcpYFFmAfvK8Ig9QBj4H6IdXaAO+YO2KZsgu+sD8ssYxxoL/JGdlVAPYy1gASVknkivIJuQGtIA2jJV1EtMy0D9FURCAjme1DIQUJh4eRmbLKAFgGr5R2HOtNeoABIEuCgdOH6AXc49MZj0rsgX0pm+0gxxnTdI+MhJ6iBbUgbEUdIWfoSd8qJD3PM+8wxvcR66oDclR5h4ZzDqBTp739uSTfb1zj+cU4QC6sFcwXq015gzegM9pB/6iD/STj94zGQdrDRrCo8iV6IHOPdYaNMH4jL1LaQoEwMCf7MG0yRpgvPI2jIZh1INsk0GMzhXwjIyyMGSBx7UXsF5ojzGwXpFBrHXkl/ZGjUf7/dCz5rgHvaC7i3XuVwB6o1F4eK8p3lXDe3I6leb3WNdwOqCcXtETipiiOfnVpAfNxtbF23gtbV5ph4xzEs+2C12JDE6TQ1PPbAJP8J5Zi30j6+36nJP0/iZVazB2Llyj9F6myKDkNJ+wZc6oE23vfhGOnfcoORaAafh7gd5FE37gLXjni1/r4JIDjxyggCigd9bx36t/XDREt/lQcCSPmkxI83VXsjYNFNGI6Ge/8KpfsKOOPsrfM9kjPXd6B+egoG+NxvFpBws6xairQYHY8hSlbdcHpHQVvLOjr7r7nrvsyquutNlZUpad5ZEyOu0ps4m2Yz6IqOSzROnxMJ8f1/wdqGd/ocCQHOiEmGi3OwWALvA87ZFJBa9DiRS4BSblIdsDeB7yYLpKPodwHwNrTNt5g6f5aorJ5GE8HoBeP1jVgY6o8CumMDqw1cD90gMdssUFLU/odD15YeWHIzjhAHrOU7sCmvnxM9F6wLZ6L4bRsHK9JsALpXwAxwX2qH5CqriLp8RiLXdvpQ55UeaHE0heAjoODGVPxjJAaIIVWi0MR8qDUwTRiylyhkxewfC6g4dZqI4yK028HHl85fcU3iiNcXQAvV7PKH1bL4CuuoeBg5IXxXyuAMJG693IpXxzVyoJLcxqzvSyT+kkoL67cUTTAq+Bo6lIbXNe0cEfF4CeoykUAHrZ39j3OsDFy9y4IIgfEkYmdCoYAZ21H00062crxHr5JlBRoMzYMgqQGGvj/KnwZ+GBHkLwRzlbdfRN42ycX6U5YY5WtrXamojVrQV6uRSLQHeWc7pWRClxoDx7ltfk5agAerKh0DooQ68n+mdAXH9DQIZ6VAm3eQvltGZKTLBcP3U6CTRP14PBURFevmqsMPy1QOeR+NISAfGCOypAflUGxDJx1koaJfu+8eTzepU5Ja+Uxg3qVQmqB9lUS6VTzSVdZeoEfWfP34YQ7tV5KmVgeT3RwP9XKFKCskM8nKw9stKiKkm9R0M80BO/hz4PAU/lge5VkQBmJAC9BpoX8n20HOipY9U3y7X2+3g/0rb+XLE/KR1DIEH9LNxsUDAE9F9FYI+9d6wwxCn3LecURQUKhpdN8r4U2CV/xbNPqicBM4ncIygk3Aotz8+IpFjP+nwkA+h4i6HcB4gAiEEJjcIfb1F5SHIdBXbyYkr5UlHa8w9+ERCF96bCq6N4lwcwNJVXNYp3FOQo7gEnAXwj7/I8QAR1oeAHSACIUEovAAuAAsBpgBuF8JbHIAp67gEiKEQ8oIZCFNIXAD3ADOpRiFh5XigHL8AiYIVyadOOG/7k/KYYAgBmKSQ0SnwBh5QDqAJEgr4AP4BU8vITOAMIAO0BOhgnwA79g6bUBfhJHdCM+4AE0XARGtFPQA2AXPogwI56GAv0FHCosMAAEAJJlbMbYAVgBvBG3tIAJ4BG0BJjAe4zp/LyhBaUZb4AM2gPIA5gR/VzTWArQCx8BFjGdfiG/sIb8AR9QGEGzRVVADrIwxzQjXb4ALoAVIovoBkgGWOlXsAf/noYW8/1ak5P5oM+M5/wl0JsQy/6SRvQWx7ogOM8rxzJXAfIog7GwXgVwlvhNOEL+JD24VGFpeYvH2gKLVhnANPKxa4Qm7QFvZkb6EUdtMN1jUWGDfAytIr8o1zu8AV1wBesAeqibWhG/5UjnT6xXukH98UfjJV+QPMYVlqgL/TC2AAwVakU4BF5QtEGPK5c2KwD1jvPCeziO2tRedYBYeGB6JFK+/A5c6Wxat61v9AOhguMQ0CrQj7DQ4yVsTDnrBWAWOZc7zEAmMgD6MpaBfhTaFOFzseoB1BY6RDoazSMBwyGdwCuFY5eYC5tKSUDY0VuCADVPkldtIGhCeuMfjInSp1BHdCKsUALvHLpa/ww9/A58wINVQe8B61YJ8g1PKbhGZ5nvbHWRS/mC76CFowRHhW4Kf7gL3sGfaIfMXc4dGMtwn/0BZ7FeEIGJEo/wZpHdvAbWmjOGQNlWQ+sZ/pM/fRXkUJol7pl9EAdyEfu6wP/UhdlMPRhnNSD3KD/GhNzxnqln8wta969+zyk75LLJvpJXRhPyFAgnm+Q44C5rFOFide+xjjYk7hPHfAW65EPbUTjHdarUktonYpH4T36wRihFzwS1yK8g1EO8wa94UH35s05zNUP+BT+45+MCbQWAL+phzbpB7JDPAw9uQf/UAdnBO5HPSn1IP+gKW0jF9hTmEOtVfiLeiijyBY6d/KXfY02ANEZBzxMvcrNy/gZJ2uBuhgnND0Qwj1zfqPBdz4AVwB0nbXDPf+aInImLWrSQRIVVbFT09sO1yJsVUuRJSBcOjSB1eFFjpDQKe0r5/qeDSZ6OfYir4J45ba9XfUkvjHqjSsB+Xkc+SJXehMt6zlIlvtYAOc5Ch/9yX1KER8TkC6KpCcPAGaVzeXAj3VQYG3weB2VjvXIIwFAZ19kX+bMcPxxx/uiRbb7+bvTtp4tJSObHLO4xCVjml2RRTqd7Kw1mLDORNu6E233nJ9fWHBd1fTMtE10WrZnbq8tLi5Zd5J89cmDHf2RA+jEp3BZOLDlAx7oY/HdT1/hGoB+zAmnZw/0BKC3sNiCcYIS3AECNs+KBjMxaLq20gM93Utbkdt4oWQb13wleASnXU2+w/XvWYntecbp/9rguyZ2NWXZMCVoUpYVNRQ8gvcz/9Kn2H7T9p2VrH6AbMiBXrSl9LDQTGeah5ELxwan6oCORlvz8F1BV8YdwlfrfgR3EtXKTwTQYwTbFaBL7EM8nOkgqONV5r9qMFesmhLPO9/kQ6PTJYBEiafKyWl7OGUp/EeYoPziqnpTY6U3fOW7t5WA4PTilAuP1MyIWuJKXes7JDatnWJeGzy+k5f3evo3wsCL5ajDiox6BG5EAKYuy6RkVyVreaDXx1D/HZ5f1du1CroUoyw80COAnl8h/JH0XCJxfVx4fSTl6zifNoqkMW0UV4BaazaYwLUKD0iUZgC4mMZinEnhMxbf5DDmle1KdBJAXkmPUYZzL2Yk5kBvglgLD3QZmJV7gtfm/69dE8RYWOXU+aaBH/IlaJ0Mskrg3xUeITVEFUDPv3IXPMpHLuspM3KIN3VRsq6SYcC7J/A8gOiSXX4mED/mF0+vqJryIFWjl+DamEM4c2RwVX6UwGTVuL2+PpsYTwdo/R1mHlK2sbKWIevTjbGS7B+LL0MD6wHp0h5UKgvqbddB9GRLGJQLqxj+KMKF15GjXQjMru+3aRjsT1EOqW/Y6Jah4HVGLOqQF3rlfBQp3+yBXhqT5bJDPf4jGA7Xp/Pg6oqQ+Ezt+4ge6KMA6KsB3nV+aKJ5/axWr6/KH3nUtWhBa4ronNt6lHKlrE4ghD7x3KzvP34P9NXOLOEMroAEQyJIjDPO1co+kgF0FNEARyjOAUpRkqOYBzQBNEvRydqF96EA9Mh/4lfAMJT3gCcABMq1J8CYZ2gPsEJ5eVHuy7uXcnjJcZ9rABUARcrLp3oATgA1ImgT1wxABX0AzJAHsgAThRimn5SjDtoBYGGc0UMcRT7PRw9P+IB+QCv6QRso9ClDG7pPf6iTcoCKKIIYh2gJXQHUABKog/uMVUYJAlagBUABbQBWyNuN52mP+4wFcJS+ysiB+4yVPgKiAx7JwzOuXYWPBhDheQDKFN4wjZPvmlfqA+QSoKcyyjXM/DLnABqSV9RBn6kDPoNOACL0U0C92qCv0Ic2GA910D95QPKdflIfIJUAP/EkdTJWaBdzvVNeYCg0F8Arb33Gobroi3J2QwvlQqb/1MG8KsQx4CP8S/vMhfL4wnvMPf2BFjwnQI4x0x8AX55hHDL+gD/8rDcYOFDGM/AE80Y7EXjmWeaddigj4xf1UaCch+Sdni7mTQA65eB/6uQjEJ/f0E9epfAvaxawTSHPoRH9pE/cow/iXwGf0JM2WEPc5xnaoC/8ppzCsFNGYG0Kd5q8TAWSs9ahKWNkHcgbVYYm9EOGD8wZa1pGDaI7yljGwjjoK/ehDW3RpvoA3VgH8vqGNjK+oQxAO0Cu5lV9YF65Dz3gK8mNuJboC/Rn/LSvEPOSsdCUOuANaEU9ooeiOXAfelA/dBDYq3c+aEab9IPvlJFRDWW4pnQbgKeMI7bBnMEDtAN9eDaGEueewHYMAaAf44A3tBbkqU4dyAbGBd3VN/7ynLy3GT/j4EPfoRHtUo51wEfRKgR6a36hBeXpN/PCM5ovnUsoA+1pQ7TQHFCedSDZDN1FA8YpOQvNqAPeUoQPRcfgN/1Uv7UfKIwt45dMoB0ZffFdspTvrAForvvUDz0ky6G3DHOU/kL8BY3UhtJHUDfjZBxaz4yVedF+wdxRhj5CY+4D4jM/tMFY+K79lT7qHzKW5+EJGYdpLbEeGRN7K/wjOaNQ7vSVvQ96woPaO2lHfEE/uKcQ8vxmvPSJv/RbcoG1ondcaNH83vLQT3w698T69ysP9OIg3qRPGO19sHhvBODOes8EoKfni0yYcoDK3ugFdSf61ndwPHl/lqBXxheKruF9Trn0FzPuQnM+wPtcXusr9YarOeTRZXxi8EQXgF72O73z432eMAl5oEddQNBXjOv599BZ7EANP1UUOACgl8buw43eiRbnZyl3shp4iPs9e/fkM8OidSeFhWidVg1gkg4m6P1knJMNfWypZ13reEj3ZdoZ9KzV6Xh8/qU+6SxSOl5wUPLJu9zyiBUJh3EAnTLD1II/VTx7YDDNFGjIgS6LdqwuWq2OK/4BC4flQE+HKarPm6mboWXG9RDXKQ9mVqm7p24M0z3K1JS+dKm0w5l5D61+L+4SR7ESwj0q8oozRQ3Ak2VnvWxdCRiVRXg3usKsPC0UyoISviuo46X6YdW593l+SY7njkTBZNXHZ18A6E69MUFNB26CwjQeVocdWgHPHRCvfbyuIV6h5OwY9NIz+chTUjygYzF3sc8nfXMAPD3lipxE0eK7/y6mkDA/SQGc1P+Z5zJLlx7rlEkXCwC9AkoM52z6EC1wm/ixytccJLEHKdscad1UUcNRHlm3lWV8qYo8UP8eOzEmq43Y/4KaYQNVLl7BiuV6rYJ+JShZMMSaIZ7jYX7lwb4aSibxXfEp5ID607QbZ77NvOX8K1CrApjrJbE6Nil0xiHeegH00QMDJTolWVOCHyW7rjQESA+QW2tMAJ11E/KEJ35MC754RRJw61EtZJFcUizOSgWHLCWQ9y2l/XJIumJTlcDz6jUfTs5NPoxr6jYM/vJX80D3MWSDrGTLlcFx71vquQcuDu3rGZ4jSYs/L+KnmyltS8Fz8kYvQWIPV1/swQkUVz+K3T4I1jTVucZgfFTnyzw1KdRyJeJDCdBXPdqjwUt86Y1yIHxnQx0hhHOFzqsuHnFH1dN21PU2ejuxxkTrYv3U9u3yeuCsMT3QlQPdZ6ySjifKl/iSIt6MqU9ykpTiYFMq3hLPOaQ+dg5059siqsRa4KmYlL7uewA9nqeazqDMqs4CpRFCadQVr8W9tG5IVD+31dsVgDXu+W49HuhrAejqi/aAVdfASCHc1+IByfuUfioz3khLNPZ1pAe034xw9tofQ7ijrFbYX7y+UHTj3QbgAbArT2IpiSNopXviaRT3UujL21aeu5SVNzJl5G3Is5SBJ+TxJxBYuWx1XwA6v1GeUwdlStmYgFCFXJZHGvcjgM4cA24ARtBPgWkCAQTSyONXQJ5AKspTn8BdgZZco255zAs4lrdtpAXlNA6BiTwnL2SBN7QJ4EGbigIAzQQUKZS+6Ksw8qIntACYBsgQKFWXJbQBKEIbgBP0gf654ii8u0hXILmkdSxPTwHVzAvf9ZtyGgf9VMhz6haoFvst8FUAUgRTGQt1MR7VKy91+sc4eJ5xiFepO+b2Fs10jfGIt/hOHdRJPwV4a+6oG3CIv6wP8T400xzQLuW5BvhDHeqj5DuALvyDIYna0BqjDPzNb3nRQyt5/yo0NHUKFOW+2oi8oLWkawL14lpkDOIN7qss1+Ef2hWIxX0ZtHCNccrLVTQU6Ecbus9YBLwqFL0AV37zTzwvYFL6Ga1n6pd3vMYuYJl2mBcBi+o7fVMEAOqBL2Qkw2/RWDyh+aHtKFskQ+A/GQvQhvrBffoArVinepZrtCEAs+lMEAF0RUEQwClZRDuKhCBQNMqVaNQguouvBVhrHUATpQdQBAaucZ86aUvevtCcMlzjPv80B/RDa1hezvot2SejEOiudSDdgWQY/ZQhldYNvEBfJPujTBX/aE2IX5A7XKOP8t7mL8Br5D/tOaoTmsugR8Y6akNrU/SAFhqHntF+ENef2tCewm/RL7ahNSOZQR20IYMe7VvwMP3U2pJM1G/aYQ7Fj4o4EI1VZAygsWlfk/EYPMc96uGjeY5yiXviFdEb+lIX5cU/OgtwTZFMJGcEkgv85j7tal+Je454nHvQQmcH6hDN+C5DJ53ZhukiRz3TDSun9Rvr3y8B9FUH2qSB0AMRhCrLFfrofElvhS0/X4fUYbxuA6C3yHHeT2HSizM4oHg6jydVWPRAz4B7AbyXjk2NQ3FAv/pJoeKzcbvrzOqf5Gnuuov8V++k6R0h6wMzGJdCzB/4HKDAQ6HAAQB9FACdPPDbH9xu5Dx/YPsDdvhhhzvYzSLes3eXdTrgTtL3BfC8MNBhjpIzbylX0ndfxgt96wxa1p5MOeN7OHORU37CbIHUW7yL+Dsq0YVJej8wT22KG4angphwD/QDAPpDWQuP9GcbAPSknMQDHQA9b1rRw843lpU50At9kXOnQicDXAlgT37YrsZ0D/TRiVdXsDUpJX25xNzhtRAs8f6w73pBq9QVQsc3vewAzkQAPYb5lgd6OoKU23tMMSwPdLUZveu05Rehccag2ejUXVlyHCVrVKLUD6vDDq2A5/0Mhsdn6vCmz3suMAqAXoJJ6SH1zcnmeI9Ah8yJ8iyXU6Q/VQLoMmIoni8xo3ToewgAel2JHGdhJZ8JaBQmNjojxDkYjSfG90CP/DJszuv9GIfHRut3vZTAPh3E0+ZXj56R+hXBvxoQvSaArnY1J/W5iaBe7Xtl920Cz6l7GIBejne1l8N1AQDrCOG+njkqcyQ353OvyxN+15W9I7VbAzMKUCpYpmcu8Or8e8QeQyP1e1nSJPnS0/zmF6+GyAtxrqQYqI+hcc2KPYLnufc1AOqFZ3kVwnfwXBEFokzV9Up7Gdhk74qvnDEKTfJEj2HdE9VS3ZlfC/olgFT7W3qLzcCr0PJ0N1oxlWC8XmLzOk08EMvWAfSCaypkTWOMa3PYeisfqxuGrcVr61prtZDXa7WR7pcAa5KjaVwrz0VBkbFeD3TmOhtF1jHBSNPC/iKTNfWlNEFTFBXxbBpGBtGLdCr10a/ugV60P/QwWdLGFTWF4cRagGuU5eH7KB7o2VimeT6aDRTrIHUhnwJvxGtNcrC+nzadkdcjO8cF0CvzG8/kDedo0WjVM4rz08r5SNFLMn8XyrfVVw8RtfxleAQDGtW0Hpo9kj3QNSeMGw9NlOl4lgncEFgn7zrKoTBHeY7iO9KNZ+UtJ+BB3r46mzedC6U8FwhT3zPlUShQQXMkkDcC+U0cIVCFelVWe3F8B4zPCgCmTfWHsfCc+hnLc13AgwAxrVvtK9EzMpbVOGhL4LUAuHobWuer7VXal+i3wO0Y3lb3BWTVDWAkA+L1JsBA9UcZwDXNvcalZyMQE8clusoQgfLD3jEEtGveKCfwWsBofR7roLDGL75L+o8U1nw1/onzumLnCtE+BHoKbGyqV8YWitJAnyKv1euHdzSOyO+aQ3k3C7AToKT7TeOKsm7YOojP0QdoJmMCgerDaKY1FvlR51f9FU+McvaKY9H6rBtpRP2EQDwB9/V+ylhFIGZcp7FePVcfh9Z3lEdcU32UZ54F8ounZbjBbxnlaN3wW5EGxM8yghAQTn2RV2TMIxCzSR7yjIwtmmgNLQSg0xfRl+/yKKe/WqPx7FuvT+PS2LkvAw3uyWNZERtEXxlS0E9FQajzpcYhetXb5lnRR/cYV1xfTfuL+lBfg+Jh0SPK/rgv1eW05pHr1Kmxqm/xTKcxaS1QVn2HVvRXBml1XmyS4Soj2S+DpPrYJFO0RysSxjh7jrzFoQtzVt8bRT/RSry56hlwyLFO6yzKfs1LXX7G+tfT1pAuFPtS036ofVD8D13JBX/BBRe4UQ3RMUgZo/0BWoluGOWIRxaW8cQcXefX3Nem9GVrvQMX2tcMQpV9KAIl5/f50tGLyK8ZpModATjvtRZTSHbPfS4j1gyg6zxeRBLDYUhgeu53LWpUqTrTC6fe78tIf6XOPb2LJjDNZ6VI5VSGao+6OVEwazOkO16LXMOY5MD1AxQoKHAAQB8FQEee8v64edNmu+fee+zgbQd7Ks70jrFoE6Rvc2cYRxTNXK5kT/GC1tLzsPaJopVkAI91+m1r91uOQy3jnNkya01NWmuy45Jnsbdsy/2etXHCzN5RAOjeGo7FE21b7peRQA8w+L9GCgwN4U6YPnmgpxDubDrJadj92QolQnoJKEHyBJhLcdm3CZmqZchxvQB6/aU+Hhzr31OEWP7TcouSFfeD62t8MY8HsVGfqYZwz7lhs8rPQYgC1C9fxiOAriA13l4RKj8rxPdxCHfvwphuwfEFNS6hYQdWfxnrAaD3GsMqFZaNlXC+gFPpmXz8iT6e1VBNoRPqm7/cBQ/0ApQMaQBS3ld0+kRdaFUsiwoYoMhPX4KaPJVCJ0dl/XjCpELzIlx8PDAnMKvvCuPR25FSYszeVNHDER6OioTi6DkEtGxatyM0sY4iApV0ENdmWw3ZnviUazF3dTAQGglAX21OhgHoTOUo4aczr+XDf+LlKhToa2IVj7dxXxjd0m5MOTCe3Mhz4yuu5PPVZIYYYD2ARkyYXGljCIDuu9wwAD3mRS+4Mr2QRQC9aSz1eYhKp6Z10zhvGXRMcjCHhy9C0Jeh2WV0xdgrUT1yQy4b8m5eb8cV1jnKgV5UU18nCq/5BKLHPOlVw5N0LCg3X3+2gafKdSdQvPaWmtef+pjabCi7AhSrvhCPvQbWBWyXRgXjCKzx+xYNGKuh40sax9DpKahKKSLqEqSqnPHdZiJFSfF51pkuTE2Vv+MaDuetvL51RkznxNK4JLGH9tKVMm1YDvQk78p2KmfMihwMCV11mQAAIABJREFU43T+k7x9+AD0aChZP09F/h/2vWkt1uW7FNqj1q9yTfJmLT5dD4De1E68NtZe8WP0QCcUGy+/RR70tQa/ToOtRzKALs86eQAyV4DjAjPkZSYAXcpfvTtFUAaFMbwqRT28JNBPoGp859J5ta4Ej+9+3FN4XYXO1TQKXKCP4vnokSdwQeunDoon5UwCV6hbdWgNyEOvvna5r3cNgVuU0bWmfZ9n5Bkp71/KA+4JZIj99T05v0+KdjxfB/tEC3nQRq/ZeHZSfRFcioA+9wWoaBx1IE79FODC/Rg9INKvCZAVsCBvWtFXoDjPC8yO7w0RLBXQLRpzT4CuQGN5ywrMkaeo+CDynWStxqa+0f8m/uEa467PmcBNrkdDj7oBhsYonqIdgX7yyBYvaYziUbWt9SFvUXm0im81fwIwI4/VI0qU56y0p6s/Goc8WkVLgX2UjQYPcW+K661JjxPHTFl+i2aiuegrIFu8Evmivs8JjKa+OEeaA+qUsYbqU/tRfkiGad1pfrgeAcKmPV1zp/6rv5GusY64RlWfaC/aqf264UQsLz4Wb9dlscan+/yO42raGlVWMl/8R1mBvXEtaeySiVGGaUwyzFJ7KhPXqMaleRAtozyOMlp1yAs/yh71M56p6nMUaRLXZf0spH6ofH184t24N8grXKHjRTutNc2/6qrPo3g6yhHJUdE0ygm+wyeagyjftFdHGaD2I43F93Gc+k45/ZOM1J4rnhIN2Yu0p0RZrH1HgLHmQzwRx4xs5yNjkiaej7wd+arpexOfj3Mt8qaeq/OY5ucnB6DLC7P+3qx35KgkrwPJ/FZe8mEAOuHP0+hbMngPr5SDVs96rXn3QjcPxZ6MWFuAXv679uF909OHxX5Xy6Tqm0Hv5JRWfpK7VMqrnntZoBHuVFXUIzqE91kPI6+c6MNSv43DMQfK/uumwAEAfRQAnf1N7zdEBtu0cZOHc+eze/dOm5medHA7GeMgTwSi1/SHLpgA2/mXQHR0u51+x1rL5DUfWB/dWKdt1iW3uqUQ7jlytkf1xFi/37MJ3vPyO4lNEPq9GuX6Xzdf/2scfQ1Af9Rxp3oO9NIDPYGJ7m0rTCWHSKgqBUpFZcKjkuLVQcUALLY8pHsI4V7V2w6dgTpI2/SiokOT/80AuivtcxQXVb7as/HgXD9s6TBc76TCupT1lmHCnSoCaV0Bkp6ueKCHEO7yziufSWFvub6vQriPuwyaaOZHm5qnZKQnHuhNOdD9ABZDuId6RvJAV5u5sXjITzycrBRXhnNPynu41hWsHqIjhqJNFeapyN9VFxZN4v/RGJpuuieUt1FwZgWzrPBp9uQjzMhPF4A+Gr3G5cmyfPJSk6dz4sl0CA4BvDOv5usOnMWDMptzwb21rsTNuirryoLDQkzXDv9D87LmNkIIqoRN1mlXOzhkhvU1UEkxsTY1HUAf0+I5vUSvXXdZQiYrKx+qy5S418R1MUprXnswlIl1eTvy4vZyqUa/FroVKdscwj2FAUvWWulfvZ0oE2O/m17Ah8nP6p6bmorh4Yvw7ciXkJM89j+ugGKskpv5/dpNNHQuzZ31fspTOChNBJLLyK6QZk6/3HIG2pvmrsi/joxrXANxnaTNvOQ1jaz5RboIwVZZ0/V10sy0w/a1vBM0st74a6AWkn8Uhi72xJrsGeKBXioAo4N/AJbTblZpOeZAz6ZbOatJU6SI6tlPPJraHS0HuisLi4x6sStKvaE+qp+l0UAZmCCrVCqGD6lvSRmJ8UdQkIzktR7pVAfdm/kmnflWTuRa586mqR9H1tXLNrU3Tn3qz3oA9PjMsHE3ycBG9v8xAuiFKdEYOdBXyNwR1ugjHUCPIZcFYApAj6BkDNMLnSK4HcG0CKpIaQ9fyFNY4FYsJ6W8rgk8EggvL7qorK5751GHxhLfR/RdIHYEulFyc73uWaj34jpgIM9CeUgKIOBv9PIW6Kmx8lshuKFpPaS8xhlDFUeggucVKrsOMsOiGkf0XI9ARBMIXQfBNBaB1BG01LquGzREgEMgkOQBv+sAqjyYMXqQ0cJqADntxvuMVeMXDyosueqrA+jxXV5jjv2iTgHF4oU6gB7LiC51wDYC2BH0FKCi+aSuGLpZBgRNXuMav86IEdRSOGWFPpeoEr/LOEbhnAVGR76Ka4PnVwPQ63MpusYzQL2/cR2rvEDUyJ91YFXrR7Qa5lVNuaa9JQJuUS8QAfS6R26UDxFkFG8wlhjlIJ7l6/tepDH9Uz8lV7RWyvNz8kbnemxbIdAjz0eZJL6IdJaRQ2yraV+LALpA5wjoRiA6zlWU1ZGnI//ou8YpudxkfCLZp5DhkmeK4MBvymi+IkBPfVE+ROOJ+p4ieRHlQSwjIw71PcoxjSOu+SjvmtZ2HEf0KlfkCwHMPBsNcOpHjqZ3E9FA46/LotiGQsdrLQmsoN5I0xgtJu4NkQ/q+2HkK82jnmV82i8k2xT+nedk+CMe1jxHOapILTwfeVM0inwf6RTXY5Rx6r/2uBGOd43ypT7ueN6QvP/JAOgCkATcYQiW3oNi0PPi+6Ce+jTrmrIev9BwREeCYCif8oiX0LbH6ZxYtqV28kDHS9TDuFvbWiBXOa+5O5MGypZvhIoylXISVz/lO7DUDXqPzG+DuS/4mfeshddqeiN0C+yybAwjn8H73BCe8FUAvUHPNi7THCj/U0yBrEQrIirWf5cAeuIruHD0v9VVIixjVHJqbaZc3uv9CMXr5zWU1ntcefolqVJqd9I3/Y5RMaq96bQ7Xo73CfQp7A0OqLfbtmv3ziK9T/I6VwoG6fZjXdLbLJtNLDmQjm60s9yyVo+c5x0bdFoevh2P86X+svX6yzbRmbDuJEbU6I5IPwWA3sMl17ptvN07tthjLEoLuF5qHnjukUuBGoB+9LGnrADQAfqk2E44YdKsVw/gUYlaz5lZLpKfNIA+TJnXdLjSIS6OMx6KdB+rGFcyF1rTlQC6b9oBQHdlrsB1beTyqsuCrQig6+TMkO9DEHqjMGnTS9Uoz8Uy9TrqNEsnGHKglwpvPS/jCv2O+cw9Z7pAvXB4q89PAanUwv4l4CXdzWr1MjBoESUAhcGkg9tueJHQt1CuhK8FxidEp58LD98Q6jTSQX8YTyYyJRq5N6DCJte8dlebn6YXrbXnc30h3ONLqNZGMa+N3tFVz8m1+zVuiTTLgwHrUwY9yqusl4cSNI+5yUtQT9Y4ww7NPK9FqVDxtX6u6sEegPoVSv1qmxU8sjGfU7XdqMwZd117qJoxZU1dcTLKbKW5qTbUJC+GyZTR2sge+3ktNcmLos3clYcDQF9rDpr2llHWUXwuhmmXIZLfD4heXcaWsrcGLsq4Mz+e+ElecFk2KbKHXn6Lv1nOhqmVjVH1JZn32JCXOqQ5Kbs8DECvmwXU12h+zvPaY9BAO8PWccOr+aoe6M1yvjAyHIUxc5n1yeiYA1072hoh3CtMHYHh8nl1uw6guzCo5FBPJUueDml6ZDPRAKCXYd5zIdLfZOOGcQD0JGvSHCQAvZw/0TP1LY4Ta+N9AKDXFEFxHx/2vUk2RHlanAPiOm7gz1HOt2OwphddD4C+nn7EZyp9HAVA92ld7eyVZJe/zvvBbnRPkrXkdhM9H8kAOvOAooLweXxQyMtbTgpxaKJQ7gJypfwmnDsf7g8Llcx9lMmUpUwMR0v78pakbQFcTSHM67SPZ55x+ZxnpZDXOhVQUJfRKst9gAnyVxO+mry+fKCdhx8M+ZWVw1q0hG7kMmf8hHOt9x0ARLlpm8BC6KLc09wXWDzuuNcqXz/Xq3w0XBBgLSBGdBT4zzMowmRUIDCa34C6ykUd89aKHhE8kTyK707Ku6xcxJq7+rodNo5xx1+XbRFAoq5ojBHrjiGxGTf0kCc4Y8CAgHlUmGXGzZgiwChDAOU7FjBKHwTAa18WiBh5ONIU+tSNBtaihe6PQ0v6IeMQpXiQYYb6IGObJsBaa406KB9lheZY/YGmyvEM70XPW9E2GkSsZzyjPKM+S24I9BbYzm/le47RMjQOjUtgodY2z5HXnWcka6IsivQQH0SDoPXO96h8QTmBs3Hta03KIKB6RkvGKuovfyX7Yr5r5pX5RVbKI1pGFvAGZUUneXk3ReeAXmpP/CF5JfC4zq/jjH+UsnH98J2xibc1XwLCua9IFNHoQtci3dQ2/YdWkh9cR8byYQ3i0Udd0FI0ZC+mTZ4ZhcdHGWesJ/ZT4xfvis9pP0aHkKFKlLlKdwC9okFQ5G3JkSgTo1GF2lDEDtph3OvZQ5vOHHFvpJ/iuZ8cgL5sExM9G0y0bWAAUwngchBtgFdlAoYSEDVp/UHLlpbN7r5vl11/463Wa7ds2fq2edOMnX7K8TaFf9GyO2za7r1L9sPrbra5Zc5t+G0O7NRTTrbNGzs228WXbtHIBLvbej63ywt967Y6Ntlq2dK82dRkaktH83vve8A2b9ls3XbHJts4GqX32uXeIPk1JezblpaWPT9xcvBj382Zjicou5Qu5Nzq7YmWtQc9a2cP1gLuyy+kngc9q/rS60Z8b1RMsZwvfagOYZwVcaDsT5ICnh5AKgOpCdzTOEV0LM6vRBZCe9xPe8Zdd91l37v6qoxdDKzVbjug2+l07ZRTT7FDDz0spy9u29wcZ7oNDrz2en2bnOza8nLPrrrqe3bnHXfY7OyMbd6w2R59/KPtkK2H2KA1sKWFJZucnrT+ct/u336/3XbzbXbPffdYp921Qw492E44/kSbmZmy7mTb62UQS5S97367+ZZbbMeOHbZx0yY7+uij7ZBDDrHp6Rl3niLiL/hTisCWFHp4U+tsvXPnTrvxxhvt3nvvdYNAnuefoo3J0FL7T7fTtqXFBbvljnvtlrvvt8eefLIdunWDtQfL1mpPuPzYuWh2w8232O033WRtW7KjD9tmx59wknU3HWQT7QmzHkB0crpiLOmcWp4FoNX01LR99WtftdNOe5xt2bLZ5ucXbGpyyrpTHVvsT9gDDy7YHXfcYUcefpht3jhr3c5EgrP7g5y2MnGZj3Ni2SZaPZtoLbv0a/c6NtHrWm/QtiWibaWS1hos2r133Wb9/pIdfcyjrdfqWr8z5fnO+71l61jPZtrww8B61j0AoP8kF/JPvO0agH7UMY+tAOiK9V+GvJb6fWUI9zI8Zwq9UoS0zqGH/dAccqAjwEa15aq/7I2ioEv5rksP9KZnhirt8sTEg34EKuL35d5yDq2dHpKOE/msHOhpaQZruQyg63qh/g2RkzP854JeOuIIJTxcvDOuwlAKBPUnPj/sux+ma5iFylY80EMY9wigJzqU9Ky3U6jJQwj9RgA9KKTVnXZ70iZaHDQjgF3OrY/Xty6Bp74DrMgRtNb81F92E++URInf+9mTzw/jzhCjo5vjzmdiuNHrj/1edb5rIHoa33jtrEXT6v1Uf3+QQnImeZQ5R26L7qWrVRX5aTVgu+D0XF8ex9AQ/qN6oK8ezt3Pdv6P418ddl6ZemEt2bYaLdspScdY5F5Pe30AdOWxrQBy1ZD0K9b3KuHq6532l/QGl9BChsdoGRlspY7xQ7jzBlfyUtNaGLYW437isnGV3MdNL+zFPqW4Ch62vZSR3qvgZT5sZpMVeF7/vKzm4AtqM8l6eYCntZvupXGn3OTpTVTGRximFIZIK5b7hJGXOD1fvSmP9lh/qrsaNr75FFFdv8kgRkB9ffTrkUHNsmtfAeiSWeWaW2mMlO6FHOhFTP9MxAq9a7RX+P4so5UDvTzjpWku+ZnzXqKrlmbaJ3MI+ELWJ2/w4rkcHYO5aaRoRaaWJZLiLaSACeB+PLMVpnJuRLKPQrjXAPRRzp2RJtW1VobHrJ8PBIyMchYeS5DXCq8HQI9ybpR9YfUyFVeXQk5UcqCvemYpNSVpV8tGdCMu+wiqjkrHRzKALi/E6G0nwIJ7UnLrmhTTmvO6l568HlWOuZbSXmCXvMlEXwHDXI+ejqPSfz3l9B4T32e0Lps8bRmPaABYIcBOOcvpA8oo6lNIca6hhGJc0EDXoSlKLIF7yg8cgaW43us8KdB2X9FKskhzKr4QSMmY1Se+C0AUcC5vv+jlDa31TBPoG+c0vjvJM1l1jv++Mx63RP7WkwKyGY+Aw9iPeD96E0shqWgKcU0pBD/XIlhWp2sct2gY56e6H6bzmnj34aaVgDyBm/QdPqcPGJxEIFPrLs69QnBHb/QILEZvUwBAxiOvZcYYDVDkTSzefDjHLhprPmQwAD1kKCHwjrkSiE6fFc0gytUIoAJ+MkaAUAF1ohkAnaJwQKcYqr/uXT8e149eWrKpSV5FXuR7lLX0HXko2Uc9ApOjHI6pA6IhjoyuNGbRPO4/Wktaw/yO+528+ukH92J0gdEpMF5JaCAjoLpxiPhI+6H6IyMbzSnj0RqLskb8JM92yVvRU3s5PZahmuj1cBpbMC7WAh/xMdciT8hwqL4fi6/UZxllCCyPRgaK5EG9EUzX9ejlr3PJuCB60/v4/gWgo3leSqlUW1PWs44t51f2tr8iAgotWheIvM/ZbIMtLbVt554J+6fPX2PvfM+HrdedtrmJRTv91GPsz/6P37LDNpr15s02bTC7+vv32h//x7+0O7cv2R5w627L/vTtb7ZTTpixo7cNbGnPg7Zhw4zdNT9hG2ambH7Xos12Jm3rlNltN+2yo47aaA/uNGtPTdhNd9xmn7/oYnvpy19sh23bahunJ6zVS+rVRUBAwLl+36YnW7Zn95zNzkwanqrLRGdu9R2ox5N07/yc28lOtFsenhmHqMnBhHXR9wXgtHwFGFUnMJ5ObDxJcKD0vqBAckaMaEy1Vd7dlhaXbGlp0Y1qegDNvb7t3LXT/u7vPmr/4T/873bEkUfa4uKCTU4l49epyUl781vfYs9+9nNcnwm/3XvffXbkEUfa3PycLS4u2cL8nH3vqqvsXX/+LrvjtjvsiCMOtyMOO9LOPOuJ9j/+21+xLVs32+5du23Tlo32ve9ebRdedKFd+Z0r7cabbvB31sMOP8xe/rKX2bnPPteOPOIQa3cmbHFp0a688nt24YVfsCuu+Lbdc889tu3gQ+yMxz3Onvf8F9hZZ51tGzZt9HNQrz+wbqfjQD7gNXToLS/5M1/4whfss5/9rN19992+/z72sY+1l770pfa0pz2tiMTFHsLZo9Np2+xk22656Qb7i7/8f+yL37za/tM73mHnnH2qtfvz1m4NbPdc3y761rX2kY/9g91wzZXWXd5jxx+51V7+yvPs6S96lW05ZIu1lwe2ebbj/Zqf35sNI/tOL+Q1NL/++hvt7W9/h73pTW+xM04/zZYWeX9asvbUpD04t2wXX3a9feqTn7DXvfYX7ImPO9k6rWWbJrBvv2VdImnzToFBRK9vPaJPtDC66TntJhbN+ostu+vBBdvdb9nmgzbZptmWted22Wc//t/s9ptvsFe++hftoEefYIMNW21hQHqvvk32l2zWlmx5adG6Mxutf8ADfV8s2/20jTU80EcB0NPIgvqzkgOdQ1EZhtNtuAgvi6J/HQC6b3jyyq1/z7+1KQKeK794hJuignKtWakoe4cAPHigp9zUmRLCEORh7pezx3n+7uFjinJuD1WSMXv5iar+NEI/l3+4t/D6mNeikQ753s8AbA37nqhRxUsK5XvpJ1Qq5NWBEPc++xIlatbarNAn5qAvQB2ROqclCEACJG63MZtMCv3UzaQRjwp+t5oqQB/Zc64PEB5FAR4BdBhhJXy61iyNc398AD3WPioPpHGPqMUep/vlSkyhVzxsU/BWzMCwMkAXYbALwLhuphJ+e3cjhwXgLxsKrejqUA/0WjtDveJSe1UAPcZFCIYeDQYY61EUrQdAH3eKUtQOGZ6kp4fzTpXuY+DnycJxBa/l3OF1kDnL55UmFeWsr9y3cmnmz0OSVaRTBhQBDcsxlCBj3s8cVEz3k/yN36vPKtpJITNDqoxhHuhE8qjI2LjswvfEzWn9YxFbypoMnCvveV/h+mPY/pzjPK+RtFencRR7XROA3oLbsmFQ2BeqYHS55jzyR1FPfa2KC1U+G69MtKw1Qa61tXbPGpBcMbwYQrTA+DIuGGctjLvflsHxtO5Tv5r3kXUC6DnvuWT06gB6KcfFu8UZa40c6HInwMBhXAC9MLxxo6JEg7qCNgH+mo2Udy99HsYc6IW8qXJB07lT15qUlVFxqJriHDfJ9WFniTp/jMOf6wHQR6k/9r9prEUdo3igrzmfSQ6tJwe6gKxRxlRIH0+ctpasMbv2mq8Vaxca4Ml8ww032EUXXWSPetSj7BnPeIYdccQRBcAyTh/WW1ahXmN4doVZpY8CKAAZFIYXAEjho+WRLoU8ChnuA5wpB3MMP4wCKnrFwW/UjcJmy5YtBSC53vGM85z4sL7O6t5tAre0rlxB1esVHh2AGfxD4QSwh7fpYYcdVuSS5znqED1oz8MTdjpeRuHMKcOz8hbUnMTwx3F8ApPl0TvO2NdTVl7V0EdgDABePc+veIX+8QxzyxgVVQDabd++vchtj3ctfIOMkDcqdBQg5ErLqakitDX0o5zA5fWMZdRnhgGEAqcE/DBmaBFDJ8Pn9Jv+KnIB7R588MHFeMQX8A4eRdBh27ZtDqwKPAJwo2557ssrN4YhjiBuPGPoegSiRh37uOUYA32UfGAO77vvPl/vxx13nFfHeBXxApooIgV/FWVBQCp9hn7ywBeQSDvITtpBXsogh+vQT7mVx+3/QylfNySCDvA4fZTxjHiePkejGeQCfWfeFKFCwLrWg/iK+/Iahi+gL23LmxhaITdiSoqHMq5xnhWvCeQU4CugVHuFPPLhd3gduQ+dJDuhB/RhnEpPQN2UF7gMfRkzclYGBwKmKQs94YODDjqoYsQpWS7ZAo/JcKMp8sc44x+lLH2TbGNskhv81T4iwxx+U5ZxQZOtW7c6PeTBLdnBnEOvaGABnXiO/QQaIGOjN7fGzdjr0QNGGcc4ZTRm+ABDGn20D0qWa30zVu7JcEQ8zZkCelAO3pBRDnwGreAJxkwZxksZnoVveJbvkidaM9GIYZQxPTIA9EVrtfo2aE3ZUg/vzZYbx+NB3nIAfd66A1LXmLXaG215sWMP7p2wz3z+h/bO9/x/tjw1a4uTfTvphCPsTb/9S3bSUdO2CTXpoGcXfukme/t//oDds7tls1sPty0Hb7W3vfV1duyRZsccPLDF3ffbpo0z9kBv2gbtts32+rZxqmWTS2Y3XnevHXvswbZjt9nO+T32jj9/n115zdX2nr94hz3mhKNtqj1he3eYzUyb9Vo927tgtjC/aBtmJ216Eu/fNIaFBbO5+UVrT6YMjZ1u2+aXl4wQ06hkADs3tLu2oTP5kEJXj8IPB8rszxQgdHk1yH+9t8gkZKXOqTI2vPPOO+0DH/iAfeOb37Df/K3fst179/p5DJmCrH7qU59qj370o/2an3lmZlO6ClBfMzv//PPtve99r5104kn2737ldQ5k3377HfbhD3/YXv/619urXvUq27Zti91//4P2xje+0b773e/aa17zGnvSk55kO3Y8aP/4jxfYhRdeaL/7e79jL3nJ8+2oI4+wW2671d75znfaNdf8wF79C6+2s84+y2648Ub7m/M/Yo895VT79d/4dTvxpJPSmdMmbPeeOZvqdqyLPnCAgdqifeQjH7GPfexjdtZZZ3kfkIsf/ehHffy/8iu/Yk9+8pN9T2ZMyNmNszP2wN2322c//Un7o7f/uR1y7Gn2vr/6gJ154hE21Vq0ufvvtmtuusve+I4PWHt6o/3B//ob1tt1j/3LJ/5fu+Syb9qv/i9/ZC8771V28EzXNkxNuIHC8vJiirRE5vH+snU7XZufX7Tf/u3fsTPOeLy9+hd+yQ477HCb24vxccu+/8O77bKrbrOvXv4du/p737R3vuMN9tSzT7Ed2x/0sW2ambG2tW2wjEFQimKBXFhcwrCGM2bXuoO2ze1etn+5+Arb2Zu0pzz9Z+yIbVM2vbjbbr36Cvvnf/wH23zokfazr/l1W+jOWmsa4WI2ubxgE3t328z0lPVbk9YvHHP2Z74/0LeHhwIrcqCfNmi1Uh4cgMR2mxzo8hCT8jF5cSQFWFaaxwyWfjlD1wr9mTXePFJEhh0DO5tooQBPIHQMR7sa+Og9GNMDvUkpOQyAKpXEJaAZ9e1u3BfAfgWC8Yn0HMvZArchhHtRt4cVSVMfQfSHhxnWl481vqirX0OBMB9IBkBq4Uj9Vg1Ar0CVrmHPHmzOB82AWx1AV9h3tzsLwEuurgJGe1ijVsdzYMeAoK5YC3BverbM5VGmmB6NqSsAWgTw1/BAz4wwFoAe18hofDM+gJ7yMFdrrwN8aeojEEbO49HoNVq/66XSjMnLWSBLAinFbSlsTBE/KhG4ASTPda+WO3UfAujCEAuAK3sFiwJVBTB0j6HmA+hfTBq0KufGjZXXBBvXNyvVp+RLL6Ar9aEEkDUfD6Wt5IEejU7Er95azhVe/75C9uQuNOcOaqW8XoMEBiv3towzhsnDAjjKucy9XPheKD6V61xZpV0OJtrEddYMoJsDR612TlfQmMo5uM26eCbkU9/6bvwWwfIMpHvGijpwWwLlwdwgbddFZJVsDJKfpe8tAPRaug2vu27wFPKsKRWHT8nQvOnFbuTe562JlM9o7U85rnIdjWbssyoQOKTh8QB0nbkiYD4MQK/tWBVMr76bVTvnq8XnPa8beYK7cWRJw/JrBLBLYD+tOeR83rBzPvJiL/DhpLcb79GK6Vmx60oQF2CVAogoOkcJoqeiup5kfEgX8DDlQHdZU9vWVq6VqsHDMB5oUs41yfg4e3UeHHZGXnsdpBLrAdBX29eHnaeHtpMEczHv6Ys885UfcbX1qWcn3Ful05IhzSiyIHlmyVNyVJo9kj3QpaxWSHYB2vLeY/4IPY5CCQAIBdJPksmxAAAgAElEQVRjHvMYV+jz+7bbbnOvBhT1gCAYAhAO8Hvf+55f1/sCym5ANJROAIC35BCEUnqj5D/xxBMdXJSH5qj0fyjl6mu1CXwU6KIw9HhuyLP22GOPLcIrf//737fbb7/dafHEJz7Rjj/+eB8rtLv55ps9bKK8Lp/whCc4nVD0C0hAiXXttdf68yeddJIDHwJMUDjFvM6iK2PfF8AP7QgghgfkJUxIReaZUNP0mfmjbxiG3Hrrrb6eAMgADZl/+ArwE1rxl3pOO+005wu+Q1foe8011zgYAi+ceeaZfl+00tj3BYCOLKC9eqhh6CEPcgAa+JkxKywm/WX+GTfj4P4Pf/hD30/x+OE6vAF9brrpJv8HDaHR4x//eAeHZFDxox/9yGkC77BG4DnANAHLLiGzp3k0KovX9wWA7grkxUUHrOD1H/zgBw5kHnXUUe7dxPxRhvUAPZh/eIkxn3DCCU4L7kEn6gHcOvzww+2YY45xHkIOiVa0ceihh7osQubAJ/XQ3g9FLqzn2WhUIVnBWmacjIuQsCilH/e4x/l4WSusH2jBP8bLmFhHzK9AUe4hZ5lv+Ib554P8hR4K0Y3iHOU3/3h+XO/a9Yw5PiPjCHhRRjY660Mb1gHzhixk3NAFGQgtTj31VL/HdWQgcg9wnHUkoPRrX/ua0xA6UD/3kbPwFTKQ9QEt4BNkDzxz+umnF8YE9EvnEYHN/I7A80OlwVrP0wfmDT5gjNddd51df/31vm8ceeSRPvfQhLmEn6+88krfD1gnjIX1QH+1n0APeAa5wHPUizymPmQGBhannHKKrxPua7wxyoGA9bX6vt77jFkGIDFth86brBV4Q/2m7zwDHzP/yA/WCiATsoHxS76yRvgHLWmDZynHWJEL8AjyUzKFOrnH+kD+jnvWaDqj708e6LhnddrLZoMFW1gcWG9ixgbtKZxQPdTxdJd/y2ZLc9kDfaMtLnXswT0T9pkLAdD/zgH05cmBHXXkFjvvxc+wlz33dDtqm9nOnXP2N397iX380xfZ8uTB1mvNWnd60n7v915rZ542Yccegqd6zxYX9tq1t99ld2zfazP9WTtqW9uOOfjRtnUjGIPZnffcZ/980bftvX/912btCfvd3/0t27b1EHvC6Sfawu5l237/LbZrfmDHnPBo27P7Ppvfu9umJmfs6COPsmmP5tOy7Q9ut1tuu9se2LHTZmY7tuXgbbb1kENteuO0TU6YbcD4Cn3Dw6pzXO+KOPDcvqHA2gA6+5IikCAPJJOuuuoqe+/73muzGzbYH/7hH9mWg7Z6OeSnImVxHkbuKD0LsoHfyN03vOENfgb65Cc/adPtaTvooC22c+du+9SnPm1/8Ad/4NfPOOMMl+Ovfe1r7bzzzrNf/dVf9bo3bZp1vOG1r/13duutN9sHP/R+O/qoI+zLF19sf/VXf20veP4L7GUve7kdhTxvTdh7/uK/2KWXXW7nveo8e8Yzn+l7BN7yeHujAfEI6kuLdsW3vmXvfve7fV/8nd/5HT9LsI+yx7z//e93ufjWt77VZaPGRsqHS758kX34g39p373+dutsO8b+05++3c46+SjbtrFt999xm/3t33/a/urjn7f/691/YWedcYoN9jxgm6aW7W1v+UP7/GXX2ue+8iU7eGbS2oRMx2OcFLX9vvX6S9bp4Dnetou/9jX7vd/93+z97/8rO/usMx2LvP/+vXbzTbfaf//05+z7Nzxg9+7Yaw9sv8v+zz95sz31SY+1qc7ANky2fIz9pYF1iEaxZ8nB+JmNkzYz27Wl3oK3MznRsTtuvcf++iOfsMmtR9gv/5ufs8MPmrbBju3W2nOvA+jf+s6V9urX/bY96vQn2PTmjR4uv7M4Z9O9BZudnrLFQfcAgL5vFu5+2koNQD/mhDMGgC1lSDEAdEAmAb5lyOPkwSkwJitQGWZWeJUh3LPFj4PnCUYuFP2jkmVYvscMbKqaqLhzh+VaZsTVFZny/qsq1urPrPhdUcSWAEFF9ZtzxYpKTs+sfc7ZmZNasAAbslK8AqCvhPZGJd9Y5YZ4zgxTNw5TltZBowyNJY7JnuF1ZaoDKjIYCOHbXQlQi1hQB/gKICkAtYR9Lz39pdiWIUZi1rpq1kP9KuSrYisILArphAtMgKgKOX9H8nSO60ILolTiyivOve4Kz1jxjZ6HRvF7CodLGJIixLLQBo+7nGen9l1RfN2DkLWXDUr03XkuhzZPj+ZyDqAkrhlWfbznPrcZ/Esj1sP175ke0NHnJk+q/ojJquTKHQl69AYMOIWfDiIpdxCLthRKOFeTgcfCU9j5THOWyowG0MXOprQVjZ+HwQM95SiWLVHy5E59jqGcATQ5oGAMxZFiFKKWc04e9If749tKMK4SwFkHh6v9GK9fUiTGpyoAem32k5yRkUWQEEql0UQUzx0mD9e0w4lp2Qf9nvZF/57nyg+NCQxPbJkMOhKumI3Ucth+9TnJzkQ3GbHpGUJHyUDEZWb27XbgqN3Ji1lIZSkTSoRbKU9YMTk1CXydw6anaBwpJ1RaJ1WwMJ0T8iLMAqTuSV5/f/U8ZnnPKT3Vc70OotOWgGO1G3ajoUYtKpPyn7da3RXrfOVUllwSvQyzVAhraPjKqMiOERZQacwzQuFcJPJA+VS51yU5oLWVQHAMI5vHoQ23HLvMTVyulBZ8geeiLK2u4TSXuYYcxr3c52pGeplxfTyNALpGVzlNFbznedkzuyWgABAjnFG1DflayOsubmzNArtuKlfSbYU39MoK6gD6MAC7fm6KhjCqtX4tnpfqgPPqZ9vyzDXsvDaM+8YF0COQ11RnE4Cu82BjH1YYOiReSM9UzByb16eeH6R0ESllxOifVfs2pJpHMoAevZjleS7wg+GigEfJj5IF3gC8ee5zn+vgBwoilNUAfyivUUABGvIPABSFONcBgFAsAaKhyAcM+Pa3v+1AgkL5osxBoQRYBnC8L8GfprUpPtC+oBDBADyXXHKJK/xRNOGJwj2ALGgBgAr9UN4DagCGoryHHtxDMYWSDE8PgA3GS1sAxyj/v/71rztdzj33XH8ecAQacaYTgC6gSgDywxl+N7K8PMsFVjDvzCNgFeAX8wvYAW0uv/xyBy4UcQClHd41gEJXX32185WiFACCAQ4BilAX4DrP4knImAEcBQIJNBYYNsxAZ/QVv3rJeC4QT0S6M1bAUcbEP74DykRgEJALnkHRCtBHvkoMKFB0AvZhbAJoCB8BoOEdBB2hFaA8QDRrSevv5JNP9rUi4FAgZQR3yjNWkp3jGe6tj3rIEsYIHZAXzCO8wjphfWMowW/uAwjD54BfzC9GEjwPmAjv8F10hFY8D29QL7SCrxTt4ilPeYqD8ACtMhTYFwYDdSopKodkF2OABvzT/LL2WQvwPDzN+mHMAoYBUaEHcpbxQKNvfOMb/jyGFwDN8AjrB7nyzW9+0/mE+aU8ZfhHPXWwcn2zOvpTrhTvpVQ70biFa8g91jvj/MpXvuJ/KQetkIHIDslA+F1ROBgv9xnbxz/+cZeRrB/aQjb+zM/8jNMKYBT5hNxA1rLn8Nzznvc8XycKa65+aS1rzewrfqE91ghzBr9cfPHFvh4U7h+ZcPbZZztvI1MvvfRSlxGMQcZpyAb4gX/IYBmasE5YX1yTARs0Zv2xJ59zzjmFUYbSijC7+2LsMWKLAGetE+aNeeU8wVpgj+XcQB+ZfwwsGPOXvvQlX/+cD5hvaMU6gg+Qq/AU9wlRzL7LnsJz0IK9mXaQKYDq7EXiq9E5vDSErZ/N49mdOdZ5gbYvuOACl1e0h2yX978iRSj6jiJnLCwnPcF6PmT3bU8s2GB5zhaXCbG+yVqTM7a4jAfqsk12zGY6eKJnAL2zyRaW2rZ9j9lnLrzO3vnuv7OJjVtsw2EbbXa2ZccfPmtv/t1ftCO2md1683b7j+/4qN3/YM+6m4+262++y+YWl+zNb/4Ne8n/z957gElWVevfb4XO05NnGGAIIjkNIDkISOYqoEgWriQFJF/A66coSUDJKBnJOQfJAiJIFBAEkQxKmBw6p6r+nt/eZ9XZdbqqu6pxxrn8p55npqrPOfucvddea+191rvCllkR9/rB25/otTdf1RW33qeP/vmZNlxzHeXbu3Tw3vtpvbVXU11dRrfcfr8eevxxzetsV6a+VnPnzVNdJqvzzzpZ//pwmi48/0KNX2Kitthycz31p6f08Ucfa+WVVtL/HL2/FpswSTNmTtODDz2h5194Va0dbWrpaNfyK6+ob+78Ta33tTXUUEf0eUZjG2qUWQSgD4eNviRthgbQrdSLlX/hb9PL55x7rrbYcgsHhnd0dTkdg2Whl7Ti6Yxq62qV66POts+cZE6lL7zwggPDt956a1100UVqyJJJpFMNDbX65JPP3d7/yiuvdHqefdApp5ysn/70p1p//XXV2truan+PGzdWl156mW659WadecbJWmedtfTQI4/olFNO0ymnnKr/2nFHZ3Uh2PTFl17Rhb/5rTbeZGPtseeeGjd+vDo6u5XNpNVPOvPeXjXU1ujee+9xUfXf/va3dcQRR7h1grGyftBP9hK//OUvC+8kvKf94+9v6vqrr1DrnJkau+TyuusPz+n0M07X1uuuomyuXZ9++k8de8LP1Vo3TrfdfoN6u/Iame1TT+t0Pf3UM9rv0J/o1gce0qbrrKzeri4XiU9N9e6ebhfslsmkXGT8UUcdo9qaOp144klOv9fV1qittU8XXHCRPv5khr662gaa1dKjv73xsg4/bH9NWWNZNdSk1FSfVV93Tl2dObXOm6vOzjb15kgN36PR40ZpySUnqC/fq455rfr7G2/r5nsfU3bkYtp626211sqTtezoWmV72/T6q8/pphtu0pilVtR+hx+jptGj1dbRpWxPlyaPqnU07E01LALQvySaYXjDSALoX13T1UAHdKHWgY8OI7rODNiRAdRihSNAMTrrDd0FoMBC3WJw3dVALwSrBhuCAqgVD2PAocT+ITKlF9Jrxy3tjA+5Cpt5m7I3yBeOFxbUYhDNXxoDBcV/u78KEVpxdKMBoYmIZYx9Qdp2i0B3dymKQAdY9CMpjC8CJDPMQyKGrlpj6GBMUqDHIAB6AFsUbhUaTP15b8gubCgj5werbW7PKWVYduMze37UzoNJEcRp50KQNhiUXVs0zgLobbMURUpGTg2WCcDTnL57QMdHmNtcRGncI+B2IAiErBhwYCmGrTXHibT1tPH/IxsR2BQB5f6eXOfbO9DXHfOR7i4q1KpfB6i2WzStjQO7DDYzRgrqphuoFYHpnv+sTZy+2cUrJwzXBmMZb4ZwjIMMA1krRKQHkbMWWeuf6b1fYfaQSqV+21zSJu3ymHuyJHkxBPoLbSwCPcofYNT35700xS8+MeDm6W+fsIa5HQvrlUf11Qv0SiqqZGRu8JxwFBWkcHe9BjyPAHTjDa807DmB44UrmeH1+UAAnX5aZLpRNKKQDzyu6hMDdpU3s+jRAqWLoluD2Sqjkyp6kkupHNMk0lDB7Eby447EDl4FnRNogVI0cfLnGBqHGNPQsaYudgbwdDaQESC6HzkoRAcHwL0B6G7NjKLHI13m2kQAutdXBrqzXlvUrddjSL+LQHeOQREdXNS9H6uvCRxInpMvX2O6n/IHkWeKAeGxocnTy6dUN8Uc1RcuCHlRwpg4Mjd8XCFlvTmQRfrKdF8AoMfzHayEg2WFKMg4+tk7A7quFfF2/EfIwwOBs8oEYjgAul9vQm4uftbAiGbvdlfcIjjmTtkOIuQVO160skW38deFV5BSq/CUEswfZ/WIn+fBG79e+U8x0BmLsuly733snh7xQqiTnb6LHM1sjYyFt3hsYbR5uAcxR5M4/1Gc9n2g7onpUNR3p46SgO1ADeRal2GVofZrpcCfcoCQ8WfSUJc0BIfjS/L0UKB7Jfo1OaZyzxjsXkOC1CVB9JjnjM9KPyNWNuZSVMm47Jqh5qzkvcIqE4M87N1/PBfpI8/jC0MK97C7gIEYVDAyw2eAHoARGPGfeeYZZ3gGsPjud7/rgL2//vWv7hxjsRTcgKAAfIwNA40BQNzvm9/8pgPQMTQ9+eSTBUCRPgAOYAzHWI5BfEGnYQ7nPQQkzfDPN4AG9ADI4Rr6+l//9V8OGAcUwtEA+gHwAIgAom6//fbOeE9EC+O2NO4Y9xkvwCEfQAOAQ9L5AxxDY2gNMGgpbi3SPEyNvqCizw0UsNS3jBmwA7ACsIo+MlbGjFEQvuA4wA3GSdrhFABfwEuAiLThb/gFWmy66aaOvi+//LKjNXQA9IDvABVpTztAogX1sfdd4wP+tghY+mDRrgAlAKWAOPAuxkf4AKAGYOiRRx5xYA6gCUAhYBaACsARbXHAACSEfjhOAJAzfoyaRClZCmKAGPhuhx12cABSmL6/FIDuVrF8foEA6PA2wC6RwoCCzD/GUPgVxwLATIAveIPxWCpqxooxmb/RK4wZWWGeAQ4BV6EV8gVvAJKiR+ANor2+9a1vFQAxyxhgdJnfDhYhH1qdcytvwBjgdcYDb0AL9CR0gS8YF/IDDxj4TKQtugHgkLEzVlK5oj+Yc5wFAMiRE9MX8BT8BlCKcR69Aa9ZVpEFISvGe5YCN6Q78898W8aS+++/38k3Y2Xs9Bt54Bh6BRniN/fEyQB6MP+33367Ow9gDp9BS9OhHENeoDf04jpA1D32IB2sL6cBf4V1wE2mDVSf37xi+x5LYY/uQy/A16x59Bmehhb0F3ox79COv2mPYwSlXgxstrIh9B39yH24B3KCbkIHISPwHil6oTnjhXbzO3V7ku+sHIGtZ5Y+nX0HNOAf8k+/mX8cDZh79B0ONOwZcK5ANhgjn913392tMdAGZxQcEh566CGnaywdMaA6Opa5hxeRS9IXwx/oo2o+oY61dgtTBHqatMi9LVKOtP99+mxGm+a1dam+sUmLTVpMzSOaVJPKqTabU3+uX+lss7oA0Duk3//hXZ11wS2qHz9Ry6+xgtKpbs389G2d9csjNWF0Wn995VP9/Be/0ZS1N1dXvlEvvPw39ealU04+XNt8XfrwvQ7ddcstevKZP6hp0lIaOWqURtXU6LMPPtf4hhH63+N+oGWWWUJPPv26Lrr8Cs1snatmnCHGjdMSE8Zo/3320dNPPqfnnn1Os1pnqa1lttbEQWLiGK2x6mracMN1VF+b10knnaOXXnpDY8eP06QlJypdU6fWrl6ls1mtt8H62nnHTbTiEqNUm6NicWXv8dXwwKJr/69QYGgAnZFYACmyjV5B7z766KO69bZbtfc++7g9+ieffaZxY8equXmks3YssfgSLssjOpx1lr0bqchJ4c6afcABB+iQQw5xkeUNWd6n5Pb+n3z6qXbZeRf9+Mc/1pZbbqnJk8k2QrZEPthS8uro6HL7gd/+9re69tprdO55v9I2W2+lV//6qk46+WRtv/2O2mP3PZSpybrrSOF+62236/v7768999zDraet7R2+DJBSylKmpLtLl1xysXPkJOIdcN/KvLDu3Hzzze7dg/Ty7DMYE2vs3XfeoWf/9IQO2G8fffDpbJ1/xU268JKLteGqS6l95qf6/F8fad8fHqVt9/qB/ueEo9Qxt0uLj8ro83ffVEdvTlvs8n0ddvQx+smRB6qjjYj9WtXWZF3tc1fXvafLrWW77baHfnnaGdp2m+00b167Jk0ar/58Rnfeeb/GjF9cK6y+up585m+6887bdfjh+2vD9VdWf2+PyzCX68vrnx9P1SMPP6E333xbvfmcevq69dUVv6Jtt9tcKyy/jD7/1yd69JHH9cRzr6kn26ylv7KsdtpmM31rs7VU0zldLTM+1bU33qxX3/lEx558hpZY9ivO+aA+36mxtTnl+3LKZ5uVd6UhF33+36RAEkBffq0IQPdR6JamLCpl6T2XDdCMLKHOSF+ynnloiDTAyx+zSNcimCoZZR5EIA9pYCsxe3jipKK0tQNPhwAYZz1INjDqzCLgkjVGIyTVAXTUWbZ01AMBdL/BIrIvPBc/vwhAL6S69T2O4FQHkNZmsw4MqySFvY23GuOfxytAKUvB5B5HKXXGvej19cUgd6GObxzR7zyQo/i/fCHaMkphH6WaK2xEI09L1ybyXE4C6K6rZfZBIbDLggawban0aTcgytFS6TuoyfpsQFBxhKXrY8GZxHeAvmWzNe4lJI78c08qelYM+wbokbvDwBTJvp9mrI8BcMZi6XVT+eB3FKlJrXTAPAebRQRKA+xFddNLteGcAwABGlN5N/38i6PWfc8ddh113X47HDw67iQiIr4HsyNHiohrHAAe/PYAer9vXybSnceRkcCen4kQ1/D5yUj54jaWvnsg4GQAeqwbAu4uArMDsK5wcTGATg/d9DvHiDAKPIpmL6RYD++VuO+QALrp0whAd0SOwM+SaQIgbAyYDpg85yWQbO9pkO6Ha0qNu/wy6UCwqr17YyFOGivCv5O/KzdshBorcpgYAFT2F+LFHSgdlYbIRFklCm40JZGxCCh08oeeCZ/naeuBvLD2ckETOv3gkjBEWSDM+chzvIHmfv3w5yJHHqca7N4GmvsoD6cr3TMBzX2bQt3wiB+cNnYBuT4y1xKiGMDseJgcb1GmEAOW/Trs++x1YVTKIgJs40w11ufkuhkdL9CpEOvsGWvQaPLY8cTr2ujvARkekjzqI9AzQermEDgsBQB+sc1g6fWz3D39fMX7DK/7YyYt5Zji14ZExosoe0hEyATAbtkKkvn7/T0G0CCaChwoiosfFHYWAwB82z6Yc0i8QBfvA8N+M3VmKPbTGEcqGV1sLbQ9oPWp8JyCI4nJROR4M8AZJyoe5BaPyIEk2MPaWh6tNtGc5J0jSYGmFUSg++wS1fNAyB+VgNBuL25OhtG36eBQFyevSfJ+TNd43bJjbg8W6ZRk/wqcUMSrAzdlxbwc8nXx76rWjqiUQOXrgE2h1b+rXMKH8+6RLBlS7mnvv/NCQf54zsIGoFvtYQP5AL0wxAN4AdYA+mCkx8ACSEakBeAekaUYsQGKMLwAbgGKYowCSAM8AnTcdtttncEaAzkpDDFoA4xY6nfAEgz+gEELKqp6MD5njkIAnTFjxAegYRwY1gDvoBMAOsAphn7GD72Qyy222EKvvPKKA5uJHIUmgAOMmYhBovl5Dgb+66+/3oEIGOP23ntvB5YBpiZTDFut2LAueOUcXv2VYcQ7MghNmFPmH5pYLWMcJAB4iRTEWMhveAOQDD6BLvA8oBDgBgAh5xgPDhS77LKLoxORlfAFhkzoASAPiALoAUAEf4T6sPoRVdciqRNs/YYO8DKOIowLwAewC4Mk0dKcAwDiHIDndttt5x6MoRLeYSwA59zfQHfa8G+zzTZzgB8yxTkz0uJoAfD0ve99z4HtVlc+dPrgGaH8LCgAHSDMyj1YaQh4A15BbpAFgDz0CY42OAAwt+gbHCOQDcuCwTmARgAznCfgDyuFAL3hJb7hj5122snJCjxizhoGDi4oPZJ8HzLbEv2j39AD+xq8cddddzn9SPaKp556ys0vuoDr6D9yAUiOjsBJCXkCWAQsBFwFQDRQEL3Bvcw5Ax2DLoYvrHZ0ddxe3dXhOm48mFynkW+rb45MI/N80HM4ECA36AmAc+iE7BvgDs3QgaZHuDc6FuAZeiFf0JG5574PPvigi/jlOmRo//33d3xWCkCnX+YQtCD4JNSjjA8dgV5EjzCnrCs4ANj80T/kgnWSawAa+Bt+N4cu7oOMIEeAImEpDEs5zH2hPzoDWpojR8HeW92UD/tqxm9OM5blhnHgBIBeQ57pJ/3CyYTMCzgMsI7AZ5bdBccT1hD2FtQNhue5D3sK1iP0DY4TOJKge9Gx6CV0LjzDeRzfOA+tq/ks/AB6n7LpTs2e/i/9/r6HdMmVN+ovL/9dK60yRQf+8CDt/t2dNXmJ8S5CndfKdE2TOiIAnQj0X11ws0ZMWExTNlxLjU1ZPf+nx/Q/Rx2o1VcaqyefeFdXXHmD9t7nB/rnZ2167A9/Uiab1cm/OEhrr5nXvXe9qz88dKs+nfGxLrr2d6Lc/aha6dSfXqyP33pPa62+un760700r61Bb380VRdccrH++dknOvroY7Xj1itrVFNWZ5x6k9544x3NapmhPffZTWuuuYZWXG6U6muz6urq1/XX3aM/PPaMS629z/d216abra45rT26+fbH9NQzz2nCpMW01+7baKsNVlYz6ewXAejVsPeX7NqhAXTLmMJ+gd/oWvYsN954o66+5mp9Y6ut1NvXpxdefFFtra36+uabO0eklVda2eFAVsaHNZv9D07HrGPoF953fvWrX2lU4ygXnMI6//zzL2qbbbfVzjvtrHPPPUfNzU3K570ND1zBl66p1WOPPaEzzzxTK660vH7+859oiSUm6eWXX9E1116jt956W9//7+9rldVWdfvl3z/wsEaNHqN99v2e02fsj2tq61wK8ppM2snAzOnTdd555zpnqoMOOsjpTAf619S4Y/fee68efvhh7bzzzm6dYO1hjb3n7ru0/Vaba5edvqmb7npAV93+kC648AKtuuRopbrm6v2339T+hx2rH510rrbZYVu8BLTUuCb1t8/S1FlztfH2e2qrHXbUZeeeqraWdjU01Lm07azzTY0NmjZjqh555GGddNIpuup312iTjTfR3LltGjt2pHp70uru7lV9U406+lJ69InXdcON12u/fXfTZptO0agRdS7L9T//OV3nn3epGhvH6Gvrrq+RY8eqvatdL738oua0ztF3v72D1lp1JT3+hz/pvsf/rAnLLK8pa0/Rml+dpDWXGauGXKe6W2fqphtv1AN/fEE7fe8HWn/TLTRudLOa+tuljtmqralXPjtyEYD+JdMQ1Q2nUgAdI5kLiLWotRgcswTI9uDYdFhsTAtTRBug542sUcJn1zCOwAt/m+G+moQxWgwAACAASURBVME5ECGJk7sbJA2c0d8FYKDESCIgIX5+HO3pjWVmiI6voM8OtrMo9qAzzoxXACM9cGuARFFEtEMlfYRk1kURelpVYpSkJ9UYJT2AbhHxfhxFZuBgOkMKkoq78EJuSXKD6HEP4kRwnEUpR8ZyM0QUXjYdSB9HhDpPYLtXCOCXAfOT/OFTaZrJ3g9gIIDu0QIbnq+B7keejCYs0DOoz2tG5oFGcwObBhqNi0E13+vQsJ2cO8tnYOPxyFXUztJ2u0OFg4Xu4HQRHi+6JooVLDRLEZng58DLZvSc0CvBGGOgH0D0zEICdw9UBIwUpnb3QYW+NyGfhX8nf8MLRYw5yMWRT0B08zhHRDGPDARY/WQMAnQXbmDXGDhP2HYM1JfilThK3FJ0BymvLbR+gJKLx+wyEERplS31flH0cNHLgdMU0d0q+R2PezgA+nCAhmJjS7HGMRlMprgOgbVK1wNXn7wEqOX4PHIK80/39OKZzlmjkFAl4dlUeLDJCJXGAAON4kUFpwugdlKrxnogWgeLFK4589jDojmMapdZhG0hAt30bCGVtUWg0y/v6OVlMYrDtNTwDj0PMstEYwZA95HupjMtbbLPkuLmO5KVGOQ1mQhAe+PCwvXhPEe13F3HYuekgfNaLI9FqeKL5KYUcOkzMIQAelLfVrNODsZzXqcNAzxlMsNyNOV+e1eiCDwvWcw+Op8EMgcC6H7MIbgdrFPmMBXx0sAhhe2iufOcEpclsTkt6KBkm2gkOCBGEeg+y3pYSidceDyUb/32Dkv2MWeSSEaCDDhWnsOv5Tgg+nsazj3QUSfiScf3Xt/6T0jvJH2DnhRlL6lMQ5Uy1g61xwsNd+EYzFCfPB86aSTvXepZBkiVGkGlfQvlrDBTZQD36gzW5elfluLmqGdzWdnURKniq3xetL8d6hHvvPVspF8Xngj0MIW7renMDUAHRm2LQAf0AvQk+g0gDGDdgGFLOUzkF0YiogK5DoOSGe8BCwF/+AAGYaDCME5bwEEAIKv/CkhQHX8MRfnKz4e8bs4+9k16dQAOvjE+AfgDGmMw4zjHiHYEAGLcGOQAhYmMAxQGBMRAZnWhMehDJ8APaAn9AAkA54lcMQN/0mhv6WEx9oWpkisfZXVX8nyL7LXfFg0MiG5ROKSGBJwB8AMowZBHZCggEYY+fmM4A8QAMOQ8tOMfdAPswgDJ/eAHngFdMfBB67322svR2NIPD2dvWN3IQz1v+yFfwosPNDGjKf2GT4jaQTbgcWQIAIgxAw7Rf+SNaB+ALIBw+IIsA4Cg0ANgFH7Zcccd3TOQO0thTGQRf8M/P/zhDx09oYU5PYV78mKHNNvnVrdXqZZW9It/Zh+gPziSMB4ALxxwkHVALgBvQFGOQyfkwspA4BiALuD4fffdV6gZDtAKL8EP0NV4BRkkNTJAqckKNHERWMUbh2qHVPH1oZMCfWAs9M+yetAPyzaAnDPnyACywniRHcBwS1+NXkSW4AeixtAR6JKNN97Y0QaHHXQG4Cl62TJVALzDS/CFlTuoeBDDuDCpm2wPEB6HNtADObDU5cwlug4jPaApuhBZAPQlEwXXoxcYN+MBDLe63Zy79dZbHT3Rn7RFfwCooi/QSTyfNkQC4pQF34UR6KbH6JtF4g1j+FU1QV8g/zwPOWF8BigzV/AFsoG8QwdAX6KkLYsDazE6A3CGNZK20AAnG3QlGUAA4oky54MugqbcE5qR1QQ9ipzYmG3fV7VzYlUj97oyuUflbwPVLa09/YRG8D3OENCCuWPNAKRibUWPwP/822233dy6iqzhmIQMcS3OJtAC/WLZCqAb8mIR6jheQN9qPqX4faGKQO/vVSbXoldffEqXXXGNHnzsWU2f1a5RYyZo8y231CGHHKitttjE1UjHTpDOegB9dqf0wGPv6NcX3qSm8RO07kZra+llF9fv771TG66/hr6z82a6++7n9NILr+ugg47Su+9N1a233uNSMp966sFabuk+/fa3j+v1157RuImjte8he2viGCI3U3r3tZm668ZbtNjYsTrp5B9p7MRG3XDb07r5zrukbI2OP/4YrbXGJI2qT+m6q/6oxx59yoHwx/3vUVpn7TU0amRaI+ulDz5s13nnXq533n5P3/72d7TNdhtr1JgGpWulf7wzUzfd+rBee+MNfWeX7XXAd7fQEiMWAejV8PaX79qhAXT0HvsE9DHOSOhadMlVV12l884/X+uut66+/Z3vaMONNnJ7et5b+Jx00kluLcYxC1NBX67P6TjWXfQNtcQpsXLWWWdpxa8sr2nTZqq5eYQuueRS3XLLLU6PPfjg/fr88+laaqnJqqnJqKPDZ9VgXTz++OOdw9Spp52sLbbYRL09XcrW1Ojtd97Raaf+Ui+//KqyNUDj/Vpl1TW0/wEH6uubf93pda6rqal1ZSCw6XV3dKivu1O/+92V7n0OAJ2+W0Ys1hH6dN1117n1kn0G6wY0GNHUqJNO/ImyqX7dcf+j+t3tD+rHJ5yg9VdeSmMaUnr5+Wd02HE/0wHH/1JbbL21llt8pNI9XWqb+rE+nzVHexx8vNbaYENdc9GvCwA6zgToeO79wUfvufTxr776ms44/Vdae611nE7J5fJqa82psTGr3lxKPZJeePkD3XLLTdp5p+20zjqrauzoBvX15fWXl17XNdfcrI032UpbbrWF6hvrVT+C61/TH59+ThttuK623Phr+uC9D3XZjfdoqZVW0O57fEvNWam5t1Mj1KFUd6se+P0Duvm+x/S1zXfQrnt/TyNHNKihr13Z3nlqaGhUT3+D8qr98onJohFVSIFqAHSrWx1B3j56LY4q5YmDvY4NANAtKrZE2l53ry+SttcNP1kj0WhSHhzzQO/ANK9JcDMeqQcmIpihKHWn2wwOAqAbUO7A8zACrVD3NbL1AvD0p5ShtmdcXboiEL0aYKBgTrf0k0HEcZKbiqLRA4Oo8YSvIewpab+L5pPxOszAAJrYGGH3du2DrAQWtxlNbWUxXlH27ThRePhMP6ok6JHJAKDHwObA9LlhsW3j+IGcP5Bn4mcXgwSlHSIGGKmdQ4gBoTHd7AXV5ihsZ88pZ/AubhuD5l70BgIeFWqVItlNynHsnFClUbpKnWBYlqmR0rhWMH8DoodL6YuQAhFzOUcDgBYiFX3u82J6x6Ca5yUDcIjus/QvpdLEJ3gKRxAH6OR8RoH5ZfuiVuwwItCr0TUh35V6AY3B84GDrN4ARoaUMgC6A8+ND+Pfbl0LH23g8wAB8G34H6zZJVVwkhOWBvCNShl3Y+eb+MYDAb3EWkjN9CBLR6hL7HcYNcqxMLNKSNukHgrPOQA9F4Cqpqt9YHqgu8MsLQGBAiej4vk2GYhBTw9mVgOgB2v4gKj1JM/4CPRshrRYcbukfq6Wf0vqwigTQaV6stx1pdaOaEfjucscdYqizgsrQOA4Ex4z0DjUT6VrSJvuLBjiB4jhYAA6q20sU7ETz0BQ3zm3WQaaAHQM068XtHDEI97AF40lOunKERScqyIJDKPL3bxEJRaClCWlZS3k+TBzSTTmwtpYeva8s0p1a5tF/iR5sNy6bYZGehDKuh034ITv8Hy1WUIGe36p/YbJ+WB7n1L7leGkTLUxViZrUZkMdveOLxLZGwa5SXXPiXS9c9wceoF+++9/dg3sGQtDBDoAD/2xtO1GGoxJGIIAqyxVMMZ3wHEMzxipMbJgvCciEIP+Aw884MBfgHJAEOo233TTTc7ATVsM34BiAGq/+93vnKEfkBg+BWAHGAI4AjxdUKnJQ1YI9yY2RxjF7B8GLUsxDhAEaEM0PnQC2LQIFgz+RJZC00MPPdSBAaRx5wMwwtigEWMnkpboXKtZC32gJdGE0IKIwuSe2uTeDPcLKpKQvgNwIL+MGXoQJQg4zt977rmnMwxCI4AveAhQGJAHfjHQGIMdQDj9Z7xEYsJD1GXkm/tjYCMdr9WPhXcARQxwSvJrZXpheFeFvGCAm+1LOUdf4QdoQ+Qk0TyMi3mzyCZ+k1WAa8g0YHWcmXfkCYMmtIIXABUBhmgD+MXY4RPkhXsDsh511FEu2gheC+ef/iX3n34NHVo/DY86cSuM0PAIjjHQBJ5A/jEkA/wBhHKcMRKdxbjQH/AKYCFzC7hHSnf+ATBedtllTk6QBc4DgKF3GLdF5eNsgH7hb3OusDTR1b8/fFEq+Pbwg9Wupk/0B8APgBcnAIBB5IG5BvQ++OCDHb8zPtYFeALZJx0s+hIZwnEJsJjjRLFzPbKGroUXAKKhKenw4S9A2f/Ex7J22H7F5sAckeBFxgkfoD+gzzbbbFNI7Y9DBDyNzuA8vIBDEeAGNEVmkAP4DTnBeYB74mgAbQEgkD9oQS1a2kELeM9S+4d7owWlP20doQ/wMvNltc4B/Rkrso0zCOsukdLMLQ4WyDB8jz5h7cCBhDGbgxt8wlpkawrX41Bw2223OX5CdwCww2usW+F74vweP31B7/FhrvmE0fi2H+QaaMK846R29913F/Qi6yeAOE4njAEwi3/wDcA6Y7R1hvmHFtANeUMnQS/0L/oG/Qtd0blEs1fzKWW/WNgA9Gx/ix6+/zadeeYF+uubH6k/U6dcf43bX/3PcUdrv+/tpnyu29tC0w3qyGc1u71fv//D2zr3Nzeredw4bbHtRlp9zWV0/fV3KZvN6YADdtOtNz2suXPadeD+P9Cbb3yi6665xdUqPu+8YzV5co9++tPb9OabL2n84uM0t6dVPT3dakxlNaq2Tm0zpqshm9XlV5yh5Vccq0ef+kCnn32eevulC3/zUy2/zCT1dUm3Xv9HPfrIHzR93mc65fTjtPF6q6qlVRrZJL388ge69OLr9emnU3XoIQdq+x3XVdMIqbVD+viTfv3umrv0zPPPa6/d/0sH7r65Jjf3L4pAr4a5v3TXDg2gm15i72V7J/QPTjYffPiBdtp5Z7e36OrpcfsL9PQJJ5zgMkcdffTR7r0FncBe1xyXWJfQ3T/60Y/U29Orfffaz+2L0WFcd+edd7r9/eWXX6ampgb19OTcswHu2Qtfdvllev655x1Iv87X1tbECaPV0jJH777/vi644AL19ea00UYba62119a7772rW2+/UxMnTnLp5jfddBPVNzSqu7dP9bU1PsNKKqV5c2br3HPOcY6d7B3RfTgt2R718ssvdyA6aedZX3BcZD097NBDtNlG66mrbZ5uu/cRnX7+lTr1V2fou9tuot6OOXrywfv08zPO14E/PlW77raT6tNSz7xWNac7NW1emzbZdg9tv/POuvCME9XdSRYeAn28Qy4R6O++/7aj5/jxE/XjE36iJZecrPq6OrW0dLkU7m7/3J9SX0p69ImXdMstN+iwww7URhus7lLoU1t+2tSZuuyy69TTV6Ovb761llthMY0cW6/GkSNU11Dr6qznu3Jqmdup8y+/TrmGUdr3e3tq8tiMJtXm1NDTqnRfqx5/4o+66OqbtcbGW+uHRxytTCqn+lyHxjTgiJBST652EYD+pdMR1QzoPwyghyhoKWOmvfhVMyS7lsihOP1meIcQQHdb+sJJItVcrdggUtn/LgYsiwD0BNAYRjgHsUsW2+jvHRjyvYnWv8wWgsKiyGD31AjXtF4X4TplonnKGeAHo6OZxB3YbHWmy9iBDe+w+SlEBhtgHgFGIYBu1zLPYYVUo6/rcxRZ7m3pUexYlRHoBjF70kXVwwOixUbhIG1uAMIAoPua0RZ5aXMTGtaTkYbxA0oZnUuBM6UMGIMarAMAPY6KK5+NwOY6fE65+xd43AERFoFXHYAe3rsSWR6OAacUHcvxtEWge5CwXGDovw9Az+f7ChHoRf0sAhLjzBP+JTHOdjAwfXWxgcuB5pFOK0TXD0cxVtBmOAB6BbcdcEkpcKIUeF6Onyp7ZvUAutNVgTLmdyl7owff0TGAc1LORQ77o0MC4aYjExExQ44/QurLAeFJQN1kOzSkhro4XGOLZDKKdI/X0wh4DfjZz1+sH0NgPUpnEunRELQ1GfA09caaagD04jXblyEoaLsSLAFoRjmaYgC9oPOiFtXolrJ8N0wAPfnssgCkI7XVLzVAt5SeLgdwQ+cQPEwCicbPgb4sW895YD3wArBdUF3l1pDoOdF1jo+iJbV4HfGUNh1ufm2lAHR/nV/1bV9Z4GdXnseXWSiqM1JSTsM+J35XkMJ9OAC6GQwHXf8TfMoLp5OEIMW6GYFDY7DpA65NRv0UpCZ0NkgwdykdPVg/k9dXMiaLDqxMn/urQqegitql+l0JpOEA6BXdP7woyl4yVLuFEUC3mtwY8o2P0NFWZ5vzGFIAbAB2SZmLIR4QAGMP9WwNPCTyFiCH+qMYrEmdSlpVjEUYbDCAY9wmcvLaa691xicAeQA0nk9bUsQDLg1nvzgU/Qc7n9zPGl+HUegYvzBAAfxgZAMoJN0hYAiplgE/MEpBOwAizhPNAagKyMx1GMmgLwZ8gACMboDE0IW/MbxxDZGV0AaQzaKMw/4bcMuxsA72F6HBUG1xtvApJon86HOpLnGu4B/ABOl06TPXAQZBAz44UkAXxsx4oQPgKiAXgBjncLIgAh1wB36CR7gH9MCgB/8AKnItYwc0WVDgqPGCpRe3mpnm5EGf4AfmmP7Sd0BOSzPO3HINqZe5BzJB9Dj3gW8w0AIQY8QFLEWOzFmAWpwAiMgEoChpNrkfRlCLzgzn/z8JoFtmBL6JiIUvAMLoH/yMvBOJj3GauWTcOAhAG66Bt3CM4DrGzLU33HCD0x8Ax/ARRmj4imh85AJehK5Es0M/q08fAl0LSpeEACnPB7hDTgD36DP0QBcw9/AGzkbU9cZhaJ999nG0gIeQf4BBxhTWlLda8ehRdAbGfJwTAE0BiXkG4LlFqUOPBfFhrCGNw31HuNexjA2A3NAChwLaoeMob0A0PjoUUBPDOfoBWUI2LNMHgDE8Bc8gYzjtcA/asU7BQ7QFbIZO0JW1CIcdc6ow8Di5n5rftIJO4XrCb3gDHWCRjcg0/A4fQA+i6HEqYlxEU6MzAG84Bv+jCxg3cgG4jP5ljWb80Bj9wT0B5VlbrR68s8tF9sQFIR/m+MTc2N6UMSH3pr9wGmDcllkBPiFqHFmH19ELyA78wthYH+AV6IgzF2sC4BXOBGRlYKzIB3LIukO5Fe6NUwH8xnqE7FTzKUWzhQ1Ar0m362+vPqPLLrlC9z7wtKbObNeEiZO13Y476gcHfV8brDdFuVy3MtmMOrvzymWbNKMlr/sefUuXXX2nGkeO0t777qC1pozVGefeqTnz5miTzTbVS8+9qCUnTdKPj9tLD9z7ie687V7NnTFTl11xiiZO6tH//uxmTZ/xifKZnPK13c6xpWPWXNUrpd55MzVp/OLac6/vaL0Nl9T9j/5NF19xtVo6OnXmmSdp3SmLi/CSKy5+VI8//pSaxtTohz/6vlZaYVmNaZbqstI99zyv++57UlM/n64DD9pHW35jXTU0uSB2ffjPvK64+kH96dlntcM2m+vgPbfQCovVLALQq2HuL921QwPolsKdbys7hD502UpqatTb11vAcqjbzX71tNNOc/rmiiuu8CUz0hnNnjNbo0aOUkdnh9M3E8b78jxnn322/vbqG25fwlq0667f0ZQpazm9dt55Z0dBVd4wgt4ibTs66vTTT3f73prajPL5bkJ2dMpppzkns1/8/CRtttnXXclfdOdrr7+pM878lUaPHaMjDj9cq6y6mua1sKfKaERjk7NttrXM01m//pVzuDrmmGOc7jPnacZ7zTXXuHc5aqBzT4B61qHddv2OujtalU7368FHn9L19z6u//3xCdpgtWU1eeJIPffkYzr17Iu095En6uvf2FrLLNagGhxKZ3+qt955Xzvtd6T+++Af6idHHabmhozmtbRo1KhmR+uG+jrNmDXN7XXWXvtr+sn//lRfXe6rDo9pb+9Wd1e/Ro2qcxHoHT3SU39+RVdceakOO+wAbb7J19RQX6PPp83SiOYmPfHEi3r40Wf1+bS5mj67Rcsu/1VtuMkGWm3KslpmmfGa0FSvd9/+QJffeK9GTFxa++z9TS0zoU7ZjjY19nWoub5fzzz9jE4/71KNXXplnfTLMzRuzAjV57pU29fi5mlRBPqXTkFUOaD/BIAeGSF9FKUHJSsFG6oZHeB5CDQWtw1B9Ph3GIHO9SWjj32Po3NEnBaHalsbn9rdf2IzbCFJcCEStVoAPdmpwUDRSull/XTRYK5GvW85WJ1xO8fcGYAeRsi740HEfGjI5XlhVLinte+Fge7GFwUwPZG2vZIa6KUA9AHz6h4b80BFEejuJjEY6vm3OhC9lGG61HwV5tcXZy6ZWaEU4GL3Sr4MlQVnHBmiFO6FKLvKI+mSINBQIHrIDxXz6YBSCuVbGiATTk3xaEKAOpq/BC8MLPcQPs/mPOLmKALdyjnYlWGGg+IIdFIKBhHohVTUJSJDDGiKsmqYk0uldKv2OjJeAKJX8xnOS3cS6CnFs8n7Vv+c4QDofmEs9Kfg4hTpxQKabpo9jECPY9orWddKvYAPNmYH5kfY5VAguunQUrKZBOoHPLMfusUcEOsNv6B5sDxa36JvwMPCsyKnpNK6KXZz+uIAenItT3Ktj0D3jnHleTpJo2p4P74WgLY6uSm3DpTU09FOIva5sKwhpSJqw92HW7CibpZK/R4aPA3MjrLCBPHkxTRJ3j8qfeA8isPNQ6k1JKisXtBtfk8Q0qMQVO5qcadcBpYQPI8zpZhchmMMehtFn+M1HDo/lnbgLAbNY8cZc1gIaTmQS5wMVMk8RXujIZwi/f7FG15Nvk12jXYGrls3whTDSeN2uX1C8nglQLj1LSlL5fYnSVCjGt1eHYAev2dUC6BXOZVRaYvKeODdfzznbm/ztjBEoGMooj8Ytq0mLMYeozdzBGBBdALXAOpQJw/jPaChpeAF9AEIwMBt6XYxIBElSZQgxiCAIsByAMI77rjDgaYAY4CGGNMBBTByA3ws6Aj0kIdD+bJoSvsGACO1LAY0wDtSaSNvRPtxDtCPsWAM4zxRo9AJcABwEMMRBjYMb0SlAO5wP4AyAHSiK4nCAxggzTXgEcAA62ZSfgyomt8RhCYT9B0eMWcLQCzmDgCHeQYAB8CDpzgOeAEfWT1wDGWAGowf3ucf48YxgWhBnBGgPcAJEfyAQ/AiYAfgEDSjLXQgGshS2Fcrs9Vcb3LAHFsKZp7P35ZSmnEAnGPcZMzQiPmDFoCaVgcboym0IXoWMBRQj+wEyAW8wDzioMH4SbcMvcnqAACGrAAgATriuEB0k0Wgh3Qo5ThZbg2ohg6VXMuz6TPzBhj82GOPufmi/zjdQDNkBACd1Mn0H91C/wDJzKDLnKMX4C/0BG2hF7RC7gBWAWd4FqA6ADoAIbxVypmkmnWmknGWu8b4I8ywYmUwmDci6hkbxmvmkw/AKeDerrvu6gBB6MN9iKA1ZxScJpAxgFF0ArRDZ+C0go6Fzyw1Pm3QtdALvTG/x27vdLanMXC6YN+JNq/IBLyAfsQBCcCXsTImyzhARDHjQeexvqAHmXOuIWMBoClrB+sMawTgJ0Z+9AvHoB/Px3EAeUSfArDDf9A4LHdhMmFA8vymk/EMz4UW6AHWCcZjskKEMM4PzDF6g/rwzDWOFrRDp6JzyLjAGNEX8BN0AWBGhzBm/gG+A7ibQwL6iHuFmTsWRPkPG7fpJZ5p+1loYGsXvAF4Dl/A6wDhrI2sn4yR8fDBiQj+YJ1kzuF39ATAkDlfoYNZL9Cr6Er2JtCLe7FO41SALobW3KuaT6n394UKQFevsql2dbXP0AvPvaSrb7hbL778D62x5rra97//W1/fbEM11bGXwHkho47uPuVSdWrP1+uBx9/Rby6/WeMnTdIu3/6GVlh5oq6/6WE9+OgjWnGVldXe2qF111pDxx2xix6+/1PdcfNdaqit17HHHKjJX0np3Ase0WN/fFTrb7K+TjtrH3V1SL0tUnONtOQYafrn0uKT/CvzfY++od9cdoXmdXTowgtP0QpfWVz1Gemay5/UH598RrmaTv3g0P/WxuuvoIZaMtJIL774nq69+nb9/e//0LH/c6C22nozpTMpZeukt99r06VX3KOXX31Vu393Jx2w++ZaatSiFO7V8PaX79qhAXRk1xx50I38RmewXyfC+avLL++dRVtbnQPxtKnTdPIpJ7v9Pfu40GFv5oyZTme1tbe5PW19Xb3b16Tzfu9O7W8wqpGjxuics8/RnnvuoZEjm1y2vGnTPtfWW2/rIrABz1m7cYobO26Uslnp448+1JFHH+Wch/b//oFuv9zQ2KDaujp9NnW6zj33fH029XMHgOOsyH6gvaPT2T9G1NVpzuyZuubqq51uxakXhzQcfNHHjPfSSy91zpm8z6BPzzvvPLdGkWGin0wSdXXKNDTpzfenadz4cdp607V1+onHa97s6Trw8OO19Dpb6Kzzz9PIun41KSf1turD9z7UZjvtpx+f+AsduNd31VSfcvceMaLJ6+TGBk2d/pl7P1x66WX061+d4yLRa2uwk6fU1cl7PM4MUm2j9NxL/9DFl1ys7x+wt9Zfd4qam+rU1d2rvKNvRrNmd+nNtz7Ssy/8RZ9Om6bPZkyVMmntu+93td3m62vuzFm6/IbblR01Ud/be2dNHpPRiHyvarvmSd0teuXV13TOZdeqeYnl9fNTT9PIEXWq6e1Ufb5N2WytevL1yss7gC36/L9Igf8IgO6Nq1YHvRKQYThgGwB6tRHoQ6Vw98aukFEsZDqMe/aenG5TGF3qTa8BwFptBDqm/wBALmegNGOc9bDalwAfdBg7Nnjr3kDBCO3jBqAXABmH8/qxJgH0wktDoWp88b1p5aul+4+bd/v+AgB6qYhdm0erkWqGdbydkjV2BxqP40g27oNxP1nAoCQAEmQyCMHDylSPq3ofWwAAIABJREFUOTZ4birFA8lj5ea/bN/+TRHoNnfl+DB8ua5s7P6qEFwZql0IoBdw8QGNAvSmCFwr7WBT1NzdFLAMxoxTuIcAuqczdXdDveGfCY/5CHSTsSQPFQPpfgwRwBSVvxiKBsM9D3gOiF7NZzg62gy+pdaAJA+V46Wh+zgcAB1Sx6BkOlCCRX0tHI9qoLskGoMD6OG44I8Q7KqEDi59O2ncg6jRgr6NjFPhXCSB8oJeLRF1Gj4/DYBe0iko5Wqge3ks/jYAPeR7k1ubp9iJxEeg+wja+RuB7ouJ+H+ldGJSbw7NU+WuiEvAVHqPpE4buNbEus/S0fj5NaA3CYiHT455uNiZ0LfxtIh2J0GKBQdvpwBpI6C7rCoojkLnfkUOEZ5LSmwiojXM3deD44Dnbu8R/PNgeVQOJoq0Jgp9AKgdPafU8Qg6dVaaUhHoA/XMIAB6BRHoUSKdSqe/cF0I0oWNy/FDOQA9BJZDo3BoyDYjcSWdLBXVWa5PsYwP3DQOth+qpB/Ja6oC0COHQFcSyOm0ylO4D6dvOd49Kkjj//47L0R6dOGpgR6OF+MRdMYoZDVrMdhjnCdSEgMTYAaAFYYQUqYS6QYQCHAFMGJ1zVnnzEEAwB2wg/YYngB+ANeIQCUSFaAAIIzzGFMAzxZkim5oUE6+DDg3IzlgDYYzA9APO+wwpwMBbBgvhiF4HyCAtoyPNhjUMOpbbV/AIwz8gCWAz7QHXMLBgPvhhGCR+4AG0BdDnoEeXLOgP6ar0SfMP0ZGgB7ADMa77777ujnlOMA4IAj8w3nmncwEGBQ5Dp9AK8Bi+AiA6/vf/77jJ8ASgDNA0i233NI5bRg4Cl9AA8BTq/M8P+lgNXkxSBr4A9hj/MA3IBXgHTyNswQGTOaOfgOcApIBDgGS0m/SmnMNxlbGi7HUoicBn6EPMgOgDFBKWnPGD4AOiMY9qFWJswrODEkAPbkOLCgA3eo2A1IBhiLX8DE8jkzDE/AL56AN/QcEQ9/A4wZ2QVPALWhPGmeAL5wnoAUffiNX0I5Uo+gj6Mk9S+1/5yd/FO2+8nknoxbpDH8y96SRxjiNvKMD6Dt8jM7DMQnDPI5DAJ7IDh/4B8CT+xExC+gH8M44Af2IQIcX4Dfux7NwZuIc19GW+85vPUH/+MdzytWchx7wNP/Qb1deeaUbO/OIIR+AG15HfgDQ0SHwNfoBXuJv+Ij5528cKHAwYZw4XbE+4XCDzuA+8A/OCgDze+yxh+MLHBZYp0rtb0yWq7WffRG+Qn/SRxxEWA/RL0RNs07ST3gb3mEO+Rt6EJkI3zAmIiEZK2A5MgSPoR8AVuAz+AM6wQ84WOBwwHE+zJcHdLL/kTT/oS2MfqA30HuA4IyRtQRnALJw0GfWReQHnoEWOGJxLXRjbll3kQU+0NXS4FMyArpZ1hJoa84WAOj8DSBVzef/AoDe3ztHmXS3snVN6umtVU9frdLZOmWzKfX19irX26XGupQy2bTaO3rU1pNST7pZ9zz8ik4/+zKtsOKK+t73dtaqa66gv775jk4/6xxl6us1aeLi2mnH7fTtHdbSEw9+qLN/+WstudgkHXzwgdpq+6V074Mf6f87+ReassE6Ou3MwzV5XI3aW6SGfItaZ/Vp3OiUarKjlEul9cBjz+jya69Ra2e3LrnkDC0xYQmNH5nWtVc8qXvvfVCjF2vQIUccoHXWWFa8A7a2SB2t3br+upv05JN/0tZbb6dtt9tOSy87WqlMv15+/RPdec+jmjZjpnbdZTvtss3amtiQV6Zq9+ZquGHRtQs3BYYG0MNSPLZOsVf77W9/q9a2Vp1z7rluz9qAw1I641Kmn3jiiU7/nn/++W4P5zLh1De4dX/a9GlqHtGsI448wukdHOTqM7X68MOPXR1t9sGsXeiztddeU598QtaqNuc8ynMAz3Gk4jNq1Ai1uIxLPerp7tLRxx7j9NWhhxym0aPHuHdOHIM6u3t13HHHa8asmTriyCM1Za21VVffoPq6GvUAMPf2qjaT1mOPPeqAcvZTZDCy7DjsOXi/45t06gD37MvZf/HciaNHqKN1ru58+I964i//0L777KP1VlpSa6+8rD75+H39+jdXaJZG6ewLLlCd+lWfb1f3LOTxPl1880O6+MqrtMHqK6mhTmpra1dDQ53bw5K+ftr0z11EfEtLm268/malM1nV1tSrtjbjghY7O7ETpUR6ij+/8Jouv/QSHfyD/bTeelPUWF+rTDqt6TNa1Nqa0/jxzaprrHMOOvx75IlXdNNt9+vrm22g3b61lXo723X+ZddJjWO033/vocXH1GpcJqcRuTblO+fp6Wef1cXX3qrJq6yrY3/8v6qvldLdHRqR6lI2W6eefJ3yKQuCW7g5f1Hv5gcF/kMAOgugGWltWOUM/ZwfDjhTGYCeAK0G1G0tJnpsOPTRx86IXUjX6I2G5VO4FwPohetcSnN/rmwKd0mZqK6uM3mXiFIqBQJU+wLACCwC3fn6lAmlSgLoBnK7uYrauDkr+BcUW+DNWJ6cc4ybherjBvBEU1BUd32Ivjlaus6gc6OIuqKpNBDTANTiNP4xGB7zR5EBuIDI2rjimseVzI1zrsgDulYRqxaNIwQkKjFKJ3mgLEBTAFIsXXXlRuYkCDSYLIfyXjV/DiMC3RL5F3iiwAchT0bzXGJek44RMRsZb/i0935e4pq57lZufv11nkahcwhgXmj0LJcr2eqpRnVc3WUJJ5d/89qQyiO78x9AT8pAJQBy9UOtHkAPpN40cwFKLgKnDRxMeXAuTOFu61ZyfQv7b+n7Sl1TlhaA54HaSILlpWQvTPNcrj/J52VEuuNYL4ZrX+gQEvJ0MYDunYySOi4E0H09bx9VPD9roNNHD/r7mS2nd6rSxyUYkSj3YpkemluHB6DbfRPg9ICa6PH5IgA9uq5A+0L6c3/f2PkI3RMfC85GHSh+fgHArrQ2eyRo8KfXnLYuxmtPDKADtPt6WW5dd/o01rfJaHR/t9A5ibZsPKMBldnchPd0Ue8FNVgqcn/g/Pqa7pWv6+X2tkOt7XY+lG3bVyQze4RG4sH2JyEvGsgSGtwHynI8ztCQWPGeI3AorFb2knIzqKRFAHr0tQhAH1otuSuMj+AfixgE+AXcBaQgIhDjDoZtjNSAYRiuAUaYHwxIgCIY9TGQAO4QfYuxGiO+1SrFQAVozL1ph/Gcc7QjzSxGov9UBHopXjbesxrXBpQCehAdCwAICAyQAShC5AbjgRZEyGE04x+AkIHgAIakcQbgoC3tMGABHmB4o36vRZsCokCPEORfUOnLk6xjtGCMzB9R1/AHwBhRswAfAB2A5hjhrN8YGaEFf3Me3gAwhR4AxMw5ABLRmACBAGmAJ0QWE6nMPwBXaAEoD+jCt6UErpDFq77MnD5N78IfYY1n5o2IR+SDf4A9zBuAFaAdPMP8EllutOAYEaEYX3GkwBkDeYIWGEShB1HEPNPoCK3gM+gIjQEeAcws4rqUQ1a171tVEyfRAEAPHsYBgshyAE14HLkGBAX8QgagF+Ae+oQxA6AChDGnAFyApMwzThYAYMgIf6NroBe0gHbIA7oHWgEYwx9Jx7EFIScWxcazwjlmrPAzUV/wBmOgjwC7OIcwPvQgjgXMLfTjGLTC4QD+5xzyQHtkgePQCp6BToCsljoeWgIKwn/IE7w0v3mgVAR6mNWE5/M3cgGPAwwDGjMu+BdHCfgDfQhfIPfoP2gJr8MznIN2OKOwdsA3OA0w51b/HFqjV5A1eIT7oH/NEQFaWsYIdFi4z7E0vguCV3g28k9foQVrCTLOceaVMeEUgCygWwCKGZvVcUc34IQBLZEVaGF6lLbQGxqgkzkH7dBF/IOvoDk05bMgI9BDGhu/2jsz42MvAS/zDx0CmMR4oAn9Zb2AXuwVGBO8AX+b0wxt0CmsQ4ydfQoygJ5gHUJe+CCfrM04ooROBZXqvnDfa20Wpgj0lHpVk+lUvrdVHR09StWMUV3jWHV259TR2aem+qxqMz3K93ZoRGO9untz6uxLKV/TrN8/8Tf98szLtOJKK2jXb2+rNddZRR9P/aeO/+mZ+mT6NK226ur6ybHHaPmlRuutlz/VaSf+Qisu91UddPCBWnuDiXryz5/rxF+ernw2q73220ebbLCSxjX16exTr9LUjz7QMktO0jHHHqEVVhqtp196R1dcc73+8e77OuqY4zWuebzWXXMxPfHIm7r9truUy7br8GMO1qqrrKz62rT6+6SmBunhh57WHXc8oJkzZ2v7Hb+p7bbfUHNaunXnfU/quRde1HLLr6CD9/+WNllrOdXkFgHolfL1l/O6oQF05NkciuwdCD3ym9/8Rk8/87SOO/54bbXV1srUZJ0ewVHp3HPP1RFHHKHDf3S4a8u6/eFHHzpdw7qCbmKNo4Y5ToTqTWmppRbXG2/8w4HvrHcHH3yw2x+igyl9hF4jfTu6f/z4Me74p59+rgkTx2nUqCapP6fjTzhBDz70kI466hhtvdXWWnLyZJc6/pVXX9c555yrVVdfTYcceqjbc82d1ypSzo8c0ayGmlrV1Wb15ht/01lnneX6CIBOP9BdODQC9LOm4gQLTcxpCwC9sSaleTOn6/q7HtDNDzylM844XeuvspQaa/JqnzdL9z3whE65+Ead8NNfaJOvraEx9VLLzI/1i5/9QlO7G3TuRRdruYljVFfTr85OHF9r1NtLTfk6zZ4zUxdffLHuvPNuPfzQo2puHqXenrzL1trUWKu+vpSosNvbL/3hyZd01VWX65BDD9BaU1ZVPtftapP/7fV/6JlnXtbqq6+nVVdbQw0jmtTbn9dH//xMjz/1pMaMbtB2m2+gmlS/rrr5HjWOn6zd9thJS4zNqpkU7d2tqs/kdPudd+nKW+7VjnseoN322ls1mZxS3d0ane12aeUXAehfTi1R+aj+kwB6EEU5FOA2HAC9shroxQA69thkVJ2zwQaGPk9cs6oOBNALYJkZogup3OPIxLAGOr8LkeqBPTqK0SqU9MymfPRc4clDgOjDoZkZsYuwsxK24FIAujFdRQA6xrV+q+UaAxoWIRTD0jErDx9AL1//2vNdMXjqshBEVvMQHCrmA5/CPehd4edgBmq7aCjj78CXXD8JPu19CIqY08ZAQ7a9jHCvcqB5OCaLbvSgln9apZ9yALr1ocAbQZTjcF7kqzGyGwiEHggSBpecs7Be88C07eVSMkdZCEpE7Rf3M071H6Zwd0BekImiWK+ElDe90e88b918ztcI9JRLEb6gAfT5A557XZ1yabUHOgS4dOhBauuwwIZLKhF9YhenYmcu7ztVugZ6yPvlxpYE0Mu1KTpeAkBPtkvKVrm1oJQM2rGsS3tegvddNoVQQ8eE8sazaL1MpHCPdY05lETFSywKGgUftRmod8J1mvWi4GYVeUnFMzWwra9Pn8/FzixJvVSpnhvqujhV/FBXxufLrQUlAdTISSdWoyV0dBF4Ha8VHmwx7zbPtyh6i/KO9T76xZO1sA4WqaNwQxAC6NGOxZE5AeyXKGbjbume44Fx734Ug+IG4BrI7zN2ROVyAKkL3obWH3Ngsj1c2M8ojT9vXgGAXhoQjvvO83x2Gce9gUdheYA8l8srF6VXr5QLzHBZDqAebP0uBaAbTxkNkw40IW+F14a/TUaGAt9juY5WsCgLgY29XN+Tx6tZ2yulayBlfonHscHxTeV7m+qfRYKQfEUR6O+9/bznrMgxcGFI4V5uvOgPgA8MOxjrASUwUgNEAIgbGAJozHGutfqkfGNUAgAAOAbgwtANOAR4wD1pBzgA0EFUHQApAJGBKcOZh/ndBkM/hnwi3wzQxAgPkM7fAGUY8AE/ADk4hxEf0IexAgBAVwMHGCu0ssgX+IFIZsAl2nIesBQQ0VK4h3rSeGk4e+tqaRXKqwH5zCVjBpwgIgcDHJHSNg4AMfqNYRGgC0ALgyN8AbhKG3gCUJCxAu4QSfrEE084MITUxbTjOPwBTQCSoHdYP7fasQzn+mSGApNhjKqME3AXEAhAl34C8tB/jKQ4k8AXRBijX5EFxsw1AGmARoChfLgeWnANhlhoidEWGtMHzgEs4YxgQNhwxjM/2jBO5hajMeNBRzBfgH5ExjL/9NlS/+NUAL8wHv5BU/QF4Dt0hD44GkAT5pz7QUPkCJ6HvtwTgB0+4W8D0MOo6Pkx1vCezAtjt5TanEP/wcPoCpxicCQCwIUeyDxgJt/oBs7xjZxzjDHzDUAIPbkHPAYoSFQtsoC+hSfgDeiIPOCIAF+RJQS6AsrP708pQBFacBz+hd/pGwA6uh4ZwakA2Wd8jId/6EkcctCvAKDQFNAcOjEO9Cs6g/PcD/rYP+gBj6FHoQntkUtojZxwf3gJ3rAyJWGqfwN353e0vulrcy6jn0RcM/ccg5eZY3Q+tGGOcUaBdoyFc8gCfI4s0A5ZgK+QL5yuoCH8Au9ZNhTuR1scN3gG2T7CfchwbIfV8hV05wPdGZdlYoPm9NOiz3Em4FrGBA3gZ/oMD3ANsoL+gNeRe+bWaMW6yfxzD4AoK5OC7CCDOByYAwI6GpqxFlfzWfgB9D6l1aZMqlvpTKPyqSbl+rPKY3fOS7le/utUTbpHDQ0AWTl15TJq66nR3Q+9oHMuuFKrrrqyfnzMgfrqShP117c/1RnnX6K33n9fa625mq44/0Tlu/r06rPv6SfHHKuR9Y065bRT9fVtVtGns3K648FndNvdD+jTaVO1wrJf0ecffaBsT7cmNDXol6f+TKus8lU1jUrp7+9/piuvvUF33X2fllt+FTU3jNYB+x2kTz74RA8/eL8ax6T0818crq8s/1VX/xwgjVeyV//yN91770N6/oW/qK6+USNHj9aM2XPU1tWlFVZeWdttv7222HSKJo9vdAB6mE2wmnledO2XgQJDA+isT6b3zREO/YReveDCC1x5jN333FPrrb++br31VnccPXvqqaeqqbFJb7/ztnNuo9b5Kaec4jIHmTPPscce6/Z3P/vxiW4/AKj+19f+qt/f/3uttdYU92p6ww036OhjjtZqq/oyJegXrkUHsiZ+PvUz7bTT9lp77SmaOm2afvazn+nNN/6u7bffQVt+Y0s9/8ILuvXWO7T4EkvqpJNP0tfWXVet7Z268De/0TVXX+NSsu+3914aNaJJI0c2u+xZ55xzjtPD3/jGN9y6wzsHe+wf/OAHLqsL6ytrArSpIZ16X5d621t194NP6KRfX6TTzvq1tt9oDTVlepXr6dIb7/1LR558gT6dNlv77bGLlhxTr3tuuFyfTJup8666S6uts4YaXVBoXvk8uj3j9D+p2ts7W91+/9BDf6Qbrr9Jm2y8iXp68uru7tWokbTyEtynfj382HO6++47dOghB2itNVdRTcZb1T/86FNdecUN+vjj6Vpp5TW18aabauacuXrsycc1a+5MHbT/rtpxi400c9os3XzvY3r3s9laetmvaKN1VtC6K0xSfb5L6Xy3Lvrtpbr/jy/qf04+XVO+9jVl03mle3s1pqZX/bm8elP1yhcFwX0ZZGTRGCqnwH8YQC9dg7J0TfTKB2VXmjG2VMsQGIiN8xjZw+ihMEC42OBHm8jQWhSB7o2t7mU6ANDdscjo788FMY5RBLq7f1hXNorI8sBxSllLYRoMZzDjpCm8Sulm/a2oBnoynXrwkFIAerIPGL+TALrrb5Ri898FoAM0OtqHaJg74kH7gqEpqFvrwRmbx2LQrUDvIhDJDKB+lKWM4IMZh0uBXSG9/Hnjp+Kou+TzSj0nvP+QxuyouHJReuAKGMiMR3ZpJWDocIx81RjZiwB0V5ag1EACTiu6oLR+KL5DDKAzPz57toFIoUNDkoeivxM8NFSkO7zsU17PTwDd6yUPoFcw8aHch/JUYdMk3zjJHCK1eDU84Lvx7wPQQ53hfrv+en1eKgLdxlNOHhiLGWKTMl9WhoIa6CG9ytFuqKkoJ4fZdFaZUgC6T+sR3DaWlbAGuk+XHV9Wbv30xyNwskIA3YN6JkfF4PrA8fro874+QLOIv8s48iRpUS2vDRdAT/bZnjtQXxuIa4QtAwSWANHjqOQg/T91YRIZfhwNXImdYO7KMVGJ58R9DoDtImUSpJWPQHoHoEfsUuCHKDtB2L/CWmhp3oOMH76sSVw0pzhlPeA7KUWz/yYA3XT9QML09eXUl8sNJXZF5y3l7pDrc9QqNNqZTjKgwHRKuWvsweF1poeT31wbprQL25b7bVF3g11bSq6ql7XymSRKEh+exsHHZQeoHEAf1j7Fsh8MwQVv//3P7gqj+8IEoCcBQvppBiUM1gAYfGOsxrBj6ZoBeDDaY3TBGA1QgYHeIpQBywG3OI6hCsMQ4BiAPMYl2gKgW/pZQBPAsoXxAz2I6gO8MACXfltENCApNOI6DPWM2aLuoQMGfuae8WLgh06Ml2PQxVKa8wwcFThvaYdLRXranM3vyEnrn9WrtYg7jGCAd4yNPgPQAPRAA8AKxksbxgGdOEcbwDMALvgA0BAwBHpwLcArwBL8A7hOW2QSOtg94A/Oo0cXFOhlMhvqX47Bv4yTqE8MpxgkAbiYY/qM8wAf5AdaQTuAG0AtxsdxQEF0AR9oBC34ZmzwGUZbnsE8AwrBG9x7QYy9GjmEHsyppSLHEGyRTICp0AX9wXXIv0UhMx7kheMcgzfQL9AQOpnTBMeQPf4x/4Bq0JD2XAMv2TwtSAA91On2m3kzhxt0JDIC79BH6MB4+QboZO4ZN+fRoQDD4ZhNVwKKo1O4hvHRBocD5ImPOSogJ1abtZr5G8618DP/TDdwD8bOB73ImJB5aAEN4HXowd/mBEF/GRvXoUe4jntCK8bEdegU+ILzplPQnfAINIFeyAf0RA4BneE9kzP4j4+Bt+bEaP1L7mOGQ4tK2zB35iyAnmT+6RdjMMcbWwM5b+UqbO7heejAGFlD6TvHzFmHNugVA2K4LzRGToxmth+E5mEJiErHUO11IWBuZTHCjA3MOfNL383xgzbsNeAN5g+5h3cYF+sCepRz8JkB9NAExwJky/gCnuPe5pSFwwXtrRxINWMJ99nWbuGKQO9TKtWhVKpHVADv6qlVZ29W/f21qq/JODA6qx5lU91KpXPq7elVLlWv6XN69fSLb+meB5/SxHFjtOd3tteSSy+htz7+px579jl98MlnmrT4BB13xP6a91mbZn74kW679lr1dXTqR0cerrU3XFVdqbzm5aTb73ted999n9558x9aaemltMziE/Tz44/Tcks1KJ3u12cz2tSXTuuPf35GDz7yuDrae9VY16zv7LSr2ma169VXX1ZL11Qd/KP9NHnJJTR2ZIPSqSzljFWTpTay9NSfXtAjjz6mV19/XZnaGm3y9c217Q47aIWVlnLAWk1eakgtAtCr4e0v37VDA+isQ+wr0C/oYH6zbvAPZ53rbrjelaZib7/mWmvpoIMOcinQ7X1n3tx5Lt37DddfpxN/8QvttddeDr/p6u5yeh2w+rabbteE8RO03377aZ999nFrWnd3l0vpftxxx+mOO+9QztkR+jRq5Cin77k/eurzqZ/qjttv0pQpa/By7u553bXX65577tU///UvLbX0Utpjr3206aZf17LLfUWjR45UTy6v5194Ub864wytvupqOuboIzWiwe+Z2TvgYHXVVVc55y3WGbK0kFUM50xbC6ALa0w2k1Z/d7twwbnvsT/p8hvu1lkXnKf1VpysvpYZUr5Hap6oN/7VonsfeFgXnXW6RtTmtOu2m+qb395V45ZbR8uuMFnZPqm/r1eZDGX/fJAf9+7u7XQ6f88999a3d9lVRx55lEY0kamoT/V1GeXz0FKaObdDzzz3rF544WntuONWmjJlFTU31qomXauO9h59+MHneu21t/X3t97TBx994oIaNttyM319y001eYnxGlOXUndbq5547lU98MfnNHP2PG2zxUb6r83W1sS6HrXPmaYLL/2dpnak9JMzz1HT2DGu9nxtLq+RqR715/rUl6pdBKB/+ZREFSP6DwDozj5rIFChDmfc58HAhipG5kHHoI5tcduk0T0CTMtEoNtLkN3DR+CZ4T+w5ScAg+HWQC8Y0KPHABdQb8MDzJWncK+GXq7rZsQO8ZESQJqjngWzBVHx7hZ23BGtNCwIeI5CM5DfvpMAuut/5MVQ9Mzo3qXGF8SLRZHHERiQAObCKMYwEjgE0MNo5GLjdhyB7l/Qi3tSyhCeNBAPBhQOlAEfQ+2eVRKkLe5AqU192MPShnp/bwDBOB1uZSiqvXy5+Q/AqeTfwzFGV8PDRWMs4Hdx/HnxaEImj/SBCUFRtHJlEegxWhg5bRSYIo5A99kpol4mykUMCaAzN2m3Z/KZCEo6BAyXWmG7lK+xXTnG4BoPZ27LyUR4vy8Kag4HQPd6zBPAA+WRy1PkJBDLrk1DVAM93+88u22Kh3IGSK4rNguD6oYyEejJtuX+rpRDykagFwHo4TrqVXVhTh1/2zrpnxrPt2XF8DqtGgDdrxWUPjABcPVgok8poUg70IzIYN+fGHgrtdewY9UCer4D1ddALzUfhfU/mWXGDc+X/hi4tzEXuFIR4N6oabSOjf4+Atw7ggRR55HuJJK2UIWi0NEAGC/SQ8X10ONxlU997tWtj/JO+k74ZcRSqMdAv43Bf/vsIhF3FWhS4Ck70y8HnjsAnSIxNEkVl1CJaR5H6tOvDFYaz70Jr6LSa+O/KwK99BpdnA0pBG9MvmwtDtsno9RDWTSAIeS5sC3PKNeXpP7iOq4vlW47ydPDk6+Yq2zsFekzx0veO3URgF4RxQrAU3IdYd4wvGDQ4Zt5sHrQ6BgMLZwzQzznAD4MfMfYbaC4gRVcD4CAsYp2GMBpA7hmESELGzjoNHEUlY+By4zmBlQZLSx9MXRgXMgG42Ws/OPDMc5jtDPZgc4Wic43BjzOQwc2cO01AAAgAElEQVQDqbgmTNm9oAF0A50sDT3zCVCDoQ3gFIAGUAL6AHjxTX9tbhkPYzPnC+gC/QB4mHs+ACkYCbk311u0Oc/mN0ARbYz+89t5wOQhqTdt3wAtGCfjRxYM2DVwCN63KFwAHO7D3OJYAX9AA2vLddAKGlpqeu5HO6Ml7cypYjh78Mq0wfCvor/mSMBdQhCVcRlPwzOMiWOMmbmFNhzjHHwC78MXnLf02+gTO8/4uQZ60D6UpQXNH6YfeG6YEhaesH+Mjzm29NPmCMKY+Wf0Ysw2HtowXu5hdDI54pg5L0ELaElbA4vNzjL82Ry6paXjTkZ0m56zPYOluoXXkX8DPJlXV0O2oaEAthstmFvGxIc2yAH8ZXqBZ/J8rjGZQZ7gESvxgL6wvkFLi0C3eu3Mx4KMQGcspgPpp9EDvrESDYwPutA343XjG1tTuIcBPsyz0dGyIUBDzjNe7mcOPTwDeoT6LJmxaOhZr/4K2//RV9sv2N6R58PLOIIwx/ACH64DCEe+6TO0gmaMC/kw3eEcciPZ4j6sH8iBnWeN4t604zggEvQyHqhmNOE4rN3CBKArlVM63aV8f5fyqlU6Q7r+rHr6iD6XB9D7u9Tf166U+tTd1aWR4xZXd75GLd0pzZrb76ItJ43OqKFJ6pA0t0+a09WvfC6vpUZllMnl1TGjVeMbG9Xf06PGUQ1q6Urp45mzNXqJsaqr9+/lfTmpGTC7X/rk3Tka09yojs5WLbHUWPVnU+pNpTRzXo/mzetSc32TJozOqG221N6WU82IvEaPzai2xtta2lt71NXZraaGeo1oqnW2sZa2Pjeu+saMUtmUugHpMlJdRsrmpfSiCPRqWPtLeO3QADo6wLI7oSvREeiGri7SdqdUU1urru5uNY0Y4Z1nP/9MKyy/gnr7et3fbk+eyerhRx527zmkVn/n3XecUyifuto6tc1rd99OtzU2uMj1ujqcI3MugJN631OnTteIEc0aMaJBc+bMi94b0FcNmjt3hsaO805zc+fNU31dg5qbR/rI7FyfsrX1mjt3ntraOzR6zGj19Papu6dXv//97zVp4mLadKON1NyIvmxwfTY9mM5k1NvT48bPmOkf+wkAfnQwejXf16vejhYp36u++tGa3S2NGVmvmq5Odc2dqlEj6tWdbtSMfKPqG7Lq7cypprdNdX3z1Dhuoqa2SCNGN6i2X+rtwlGhRv39PuAgm02ru6fTrYdnn32uXn3lNV1wwYVaYvHJ6u9PO4eZ3l4pl5ey9RKtZs6cq9Gjm1RXm1I2Jd9/1ao/l1VPt4SfXFunNGtup9LZtEaPq9WIhpRqevtcWeS+bEYz2vvV2SONaZJG1ebU3zJTf3roPt3zwMP62jd20Lf2O1gdOfauUkN/TvW5HmV4Vn9mEYD+JdQSlQ/pPwWg43ESpSEuZcRmAF8UOHGpm6sE0EMrbvnoc9e7GKAPU3zGeK9PSRoawANgxdJQuJeJIIV7cQS6Nw1HJn+FKdxLGTRLGSQrNVKGJnGPj8RARClIIplOHeDbPkX1ecvUAgU8twj00PPX/Y4SW7v7BfQremaF+KFLpRklPrdiprHh1ffZwwfeSO7PRbVSo7Me9IyN5YXf/X6T7j8DqWQvJKEwJg3TIZ8PDbYBzhVHoA9lZC9nUEnyRfy3Dz2eHwB6qb5Uyp8F3kqA84MpOotopEkBFx/QIJo3d0G5qPNikLBwi0IbD1wxO2HIbcgb5UFzY/Eyzwh40AAcX8Y3ho0qV/aVX5lCbqsE0Evp7KGeWEoeSslEORka6v4mm9WmcPdIsAHosRtNErDy6a+9/DuSFcgW6MNBIupDHTEYmBuOEz0YBQ4XDb+UfIU6JQmEDUW7ZA30+Ppk6QHPuwPWy7Ip3L2sWa1pzwOVR6B7IylAqMlMGOme1MNx33JBBPpgeveLAOg+6r46z5Zyzyun29HP+XxucAB9ANg7EECP1zvLxmIAuudnhuFA9wHRtMFuoSiy3AD8ot1EsaNhgulMLzsaBAA+DpbF/BzpWNcgAvULDozmwBYVoHHXmGOGfyAsxkthNlvj5sf3cP4A6D5LeGlwfSiZK6fnBtvvhUCy6ZPYWcLf0QyiyeOeNsV9Harvlew5SoGd1q4sX1dDnGivVjlY5sfonl1lCvfhgFLs+ytZod9569lCv+jbwhSBbvQqFYkeTpUBhhjiDRyztSbkNztmhm3jWwODDSALgReeYwD0gkg/XCULOkMP47FoS37bMe4VHmecVivb3nlMLmlntDJ6W1+SUdUhIGdAicmB3WN+OxvYOK3/zJEBxJyzaFsAC3MYsPXGQIpw3aONAWghbWhjNAuzdFjEIu1CoLTa+fui14fzZvcymoTjC+fegDC3AgWlPsK9ZThmu4/dI6ST8deCAEaHSysD8OirAbmmM/yanC0CNBlL6CCSXN+gTWgzCPWz0SjJQ8Pt+xdtZ/0xRyNzrrE+G9hsY0zyjvFIUjbs+nAtNV4KZT9cc41u81s32JhC3rR+JN9xTF+FvG+Atq0TNpemP2xOOA8oTFuLzrZsJgYAhGtGUt8kZTfUS5wbzro/XH6xMft3m0wh64/pAaMFshKuqaFOMODH1mDa4DQA/eyYydVg+mJBjtvoZVkAeHa43pmTGesI52ydKSX/SZ0R7nktO4mtk9DbHPyMT0MHjmrmsRRvL2wAek9vi9KZnOrrRqqnr06dPSkXxFZfI6Xz/cr051VX06e2tjnqaGvT6PGLq6Uzr/50veoba8iXrHrl1dWTV29NVn0ZKZ1l/epXd0+/xtamlO/uU1NNWrOmz1J7R6cmL7+Muvr79a8ZXZowsUG8frfMkpYYL7XO6deYhpTqaqXOjl5lajNq6+5Suq7WgYed3VJjbUq93VLHPGn0KClTL7V2dri089iIG+trVZPNqLOjzzk556ISbTV1aZFVuau739VJztSk1Nfbp3ReaszEJVD9HAd2XRcTVfzunnyLq+7NvhouWnTtgqKAK9tIdFBoujegxdnw8mpvbVNfPqdxY8c5OcEWyjf6KN+fUzqTVWtbq8aMIbNWjwPXx4we5fAeHHbefPPvuuCC83T44Udqgw3WF1npiK5ubcNJRRrVPEKzZs3RhHFj1UE4dT7l5Gze3DY1jWhU67w2jR7brL6evLP19vb0qbGxTvPmtWnkSPbUac2ZO9sB+o1NzQ6wpxzK2HFjlU5nXT/q6uudnayDzC7ptKbPmKVrr7lGyy6zrL77nV1cDfTWlhYH5DePHOnqo6O36uvqXH8N03HvMzis4dzY1Kh8rk8p5QQdWzu6VTd6gjo6etSU6lFDTd7RCUeAnrqR+nxWu5adNFLpXJ86Z01T0+gx6sk2aHZrjyaOrFMP7etrlcv3OhCd4LCeHh+J/8qrr+ioI4/SGWecpVVXX1ONDc3q6wMtyzqHnHkd/apFh9TIOwh0dai5od5F8tfX1KsuW6u2tj7V1qTV0SXV1KVU10D0er/6enNK93aovrZG3apRTyql2oa0ulo6le7qUn2+TTded7Vef/Mt/fDYE/SVNddRWw/ZLtCDfS6Ne21tVr057GSLtMKCkt2F7zkLKYBeahM3lGEvSVyMzPwb+EmCVTFwRmRbOpUpESkXLbcDokp9VWqPn8Ya2RkyAwDdm39jQQtTuEeVYP1ybjboCJKLbMEO2suQwj2CewczQoYvTWZQrZTxUAYWCWZrSpiG1+7jKBgNF0VbZMgMQHMDvZNzZxHotsktvPC6NO6MM/pE9HYvNCWi20uNy9rSvVx/zi2Ifo6SkYf2t7ko+G+/oY5r7JZ1pMjH8+kjIgd+kvQvxcPJl0p7UbTj/tsDAoMB6J5/Bhruw/uX45vC8RRZAQwUrBxBtZeXAn+USJGclOlq5bnUvQfjaydKNpZCmYVkixBAD/VCud9B+wBA99kBDEAPjPUFHxD/HC/f4YKb/F1iMY6udxrFCRQZFSoxz1cq9SU05DAB9OE+sZQMmByE9zTjWnXPqT6FOxPF2hFAtOZ/U8iaEakUr6tclGbKZdWwCPTkmMoZJsKX7eSYS+oGWKCEY1K5+5uxpBzYVE4O3WpTAgwOHY7CDB1+TgL+TWRYiHWhUdVA0WjRq7AGOroZILQw3gFp3weC6K7WWwSgx7p9YLmApLG2Oj7DoFDwu6i4aSlj6GDrOzembhTrWlGO/KInBhuJKM26ATtxhpG4/rnvg58/R9cwhXtxJv7EuJLPASQyx8VwLQp+h2nfo3v7Z3oQ3WqdswSXMnp6z57gjbew7kVgf2ETFeph9ihZZTM1Uf/N4SlOnx2vnzFfYpipNgKdl9WQxyphBDOUhteG+zg7njSYm2E1pJMZWMNrTfZDcK+Ufi2nc7l/Uk+U49FSxtmhxlLtPtX6WbGxN9qfx9v0yvc2oU6oZC65hiiA0Hm2XLv/CzXQS71PhHOfpI/9bTxjcxsamsP6p3adAUChcRy6LcwAeinjeSkZLcevSQA1lHOjWxgNaOAU7QwYCVMlJwH9Svm12uvomwFytAXQNtDK8X8UuQOAxbUAXRbpGM53OOch3xiglHSudu9AAejMsxZEtORg9An52/ZypgOT65cBXtZvAzNN/3N9CJKFkbLQ2MZuIDzXW/SmZYGodi7n5/XGJ8YfBqAzDgPDDDC0d8ih5tPkyxxJStHa5C2UjXh9H162rOHQycZvfBE6BxkvJ9fw5Jpm4zTZNoDRMlHE+zpvhzGesvuHIPVwImyrHXcoD/xOrg9Jmef+YcS3tQ8B0eSaYDQyxwTLzsB90DXmzGOyZGCp6abQ2aAcQF/tuL/I9bbGlXIeMt1g+tX6bjRAVyJfxkeW0YG/LfNB6MyQ3GOaPA0ld19kfEO1DZ0CTJ5NR0Abi36krwa2c09bU4yHwmwC8ITdN3RUC/VOKGuAY/xtOmqoPodrdXLfvFAB6MRpprvVn+p1VYf7++vVn691dih7E08rp7R6pBR16Xn/SSsvIkP9ddn+ftX0U4ahT7lUWnmyIPLtoGxXwK6o5F+/0u66XBqozdtS+R8Q2xVf67dU6q4Su3fWTpjGvO0hrbTZv1I59adykf0sstm6MfjrnH63XIHR62HwdsrI6VXinbnYXupsN1EqNt8fbw93FHGBC6EVv1IOWXTdwkeBxDyG5gRvbrcYyQHfxSax8GI4Jq329lb95S8vO7vBUkstoxVXWM45msxraXFlBMeMGeXWOzg+3Z9WnrICVXzHqUH9O6yXQf8xbmbda5nXolw+5zI0sT689vrrmjlzllZfbTVX9qcYkap8hry855289yujXCrrpC7dj72UsfR72U/VuCs5llFOGWyjqZT6Uj6IgUrmUd5OX1IN2XbWU8aV14yZM3Xd9Tfog/c/0qmnna7xE5ZQa1uHausaXdkGwGtD97z+AbvwgKbPOhrpBrMPFuxOXkvQ+/b2DmXJdtbcqNlzWkUJ51FN9Xr1pef1p6ee0tLLLqsttt5aEyYtLvxzXPbXXF65nl7vYFAG96mcmouu/L9NgX8jgF4C+inQpugchtFCFGW8gA1moAs3OuWMZsnj/n5Bvc0CGBspm8Kj4+i5TDobpYctCn5ORCC77VIhsqoA0iVG615ggmOhp0reNgWuNrMlCC4PoPM06tGGMbLljJJJOiYZtNT5wr2CDYMzZg/EY93twmhwt+E1wNRd72u5h3GK9iJlfQlroNvm0+5j7Qr9jubNJce1aM5o21R6zj1S6Wa/RAR6TI+wBnoMmOK1FQLoBgoNoFsEEPk+FEfMDUbjoRRGaV73E+FdAQam7y3FC+WeE/at6Hd072QK98GM1HYufAEKnzuY3A7Fp6WeW7HBPBJRV/U4gZEXP7c0gF4ujX8xTcNo0/4A0CoGjpJRqT6NdPzx7B0C9rYTigCgKGV2v8upHgHo8MBgCjfxgDJiXJYVeVkYTg30oXh7MF1UnV4PpHgID0CvT8KU30Fb90Jk1Al+RymyjcSxhi42vnnMz79w2nYwvGM5/g8Nq0kAPUmjJF0Az4uyfCScVUo906IT7N6V6CeXC6Qk40S8WoJvi52NStdAj/k9fL2tPAIdipvDkh9r5FgW0cH6EOtE3w9/PKidnshyM4DOgcNVpXw9XAC91LyU09NuhXVOYWGBmAGSFbxOedrGIK3PMOINm/adcC6LVJujyQAAPYzuDqK4oxeUeC2wTCZ+TxDTN0gfk3Bs8nup4oh4P7IQDA8jx+O+hBlAYtrF5VVY14sB9JD/QuezGED3e5NICFzf/G8/lqCWfMArrnVCbsrt1WzWSq2fg+2Hy62xnjcGgkx2fQigl+L3ofi83JodHue+5SLQy+49/n/2vgPMsqLY/3fD3MkzmwMsuwSBJUuO4oKACSWL8AiKiAjiX0xPARMgQfSpJEXSgmREEMGnJEkC64Jk3gLLktk8aSfPDf+vqrvOqdO3zw2zgVXu3W+/ueGcPt3VVdXd9atga9qXW/OrWv+LFKnZl4ZeqpWdPbSBvRx9Ajpz9qv49mWe1kYA3Rh3ivWCABsuD4jBW/hOwF03ElIDJwKga4BL7qe/2rFW+rO6IycrnVvfHkbTRDuqyZj1mLTMC8BBNHQj74Xeob4xEcsaFHCBEQIH6OW2Ndqxxd1HfZOa0tR3MtAJaEWf6XfJKEDvJQJQ5lCPQ/hH9D49UwPKIn/yTPrNrefs6p9VPV7dno//XdkI17Bwky7XiBMEfdbp/oXPdTplncFA84oGQgVYX1M1rquhrcg09V3WBZEP7WxAv8VF4crzhO7CXwKwiXy4YLlvDnyR/dWMp9JrtS7TulTGrvnF7af+TdNKA+Xa6UDTRWRJdIQrF2sSJJX+Uh80H2tAX/rj01t6PaH3Mja5R3iG6KsBUiknIXpD5E3S+Ws+k6wW+jwmz9J6t9J5H+11em7dvgg/iH7V803PEwcL7aQh9BCd4q7n0oasT5qGox1Dtfe5jgD6fqIB/S5zp3WbAOj0O4Hk4jwh18taS3OrHfWEVnS/ZL7QuuU/NgKdrIbJIQOOUz7zQj1QSAMFm3WTjmMUOIMRcw2fcejQRyHmdaDsfSmqnl6gkhIEsIv5O2mAbz4fJgygzssdAesG56bv5JVi8NznuOp+V4lzqwpt4HGErgBFtcCCX6ldDaDb8x8f5cw6bfpsIULiQQkoI8CvBqBXK+IfyOtJD1FadNqXUYr0sWPa2Jm6t3eA9+VNjRlOpz6qFJ8VUpR0GWcES9cxiO6WBBKdWWFzRZex1a1ao3KkFQIACQgkIJ7Ac9I7BkA3YHoBdel6/O3ev+Gee+7DQQcfik1nboExYyay7W/R4mVobm03GQXtK3DksbYizjRgXWp0oAl9R11PpeswMDSCwaFhNDU2oKEhwy0tW9aB2/54O5YtW4aDDz4YM2ash0xdHYaGKdMFpban7JfGzkLBIrXXB5kCZQD0wHhkUx/y5tLAhbY2LCIRw7GYjrWZUuSkrHUECEkcpT40aMOB3iy6m38fUBAIU2AcNt9E24/WahWDPm/0FYAuOwV9CDHv7WLLCoRSViQ5bUWIY9jfta+bBVlNpKJ9vvTLer1x2xaUkGeaErIGMCEA3aWvj1a6v76oQ32P0Ib/yn+V8roSAF32U6EiC9PkmK1N2GuZM1pQbFx4kfRpxazHyw4E1lBNUeoBmB4AJ9bIbmu9chpNOwAVLO5Nu15QF8QB6EUdtRtQQ8PVrUTs2JggUQO/5m+3F5oX9G/FPG3lhPjZSeEeJ2f6+7jnlKOKexj0PauUnJdqn6lEvGzTqeqY7bC/ElmnwXAD0IXPdcBteaiKfI1GoDu9iomQDbLJBu1ZL1oLJoStWJ3BvGzTFNvyF+XoW4o3St2bIqcYT1mCUvdoA2gl/Rpt33Tb5fhFdDgdAX1lFmSTJdwfAdOVUBuvxmIhF09G8m02aKQB0uXKUiCVNgT66BUnUya9fgjkaQOcngP93k0D62vb/Y48v92EZ4GuK8qiYDQ1edoG7Xgi0ANWNwubAiGrAdBNpLfQljLGmLIboZxqAyI5rJj9ivBAZZ4nYvCtlJeZNhSBXrFni79ln24umi8dxR00o/mz2DlBDIcG+I0CZIZXrLTYaHABs3nPopxMTF/MPEfS8Ad90nNbDDbTUwK5CMrfSFmKQHLUfsr15pEa8O46qMYsflFKhkmnawDdevl5JiE8FOUokthmMTLsJYZcAfmL/+oa6O7+zN3nig509UQlPKf3wy5/uHs8eU4ljm7uPiHunrg+6ig4t624fUccHVx9pnnHN8aSdGOXebPHDrPFRGvK+9Yk1/mokrmx23i+tJQ8r40p3AWQ01Gu5cYsYxRjvtBMgwHShqx7ET1gfxSDOX0cDd3L9XN1/C6GexmPBvpLybUAgEQ7uk7oLZ+r7SvdJ0CUpOytto1Kr9fzTPIuAKkGt+La0jrQPdO75wFpg753IxJ1fWtpc00AhFofCqhXaqya70Uf0DyRnFHUuICLOnuA1ociL3G8tKayDlTKG+51MndCNwF/3fEQD2mgXeQoDtykdgUQp/eVOBBItD5FmfpsI6Mdo2/MEhUsekw/T/ou/OOepcXBxI0YFz6X63Xktu6Dm8FhdY41jmZ6bgSopmv192JflAhsvW4EtiKbrYDudZ109D4/LrpeOxxRGxo0dp2yhO6V6LFVxSu6HVdWNH8IPcqtqQKku84aei+ldXBwjqLwujX4KufsFbdOyBzRX59juJYlF0AXudNOWaJrRysjvjVL5kD2BPJcGvPzzz/PtYgpMnT69OnYbrvtmK+pr+IQQLqM6ieTnqLxDGXzyMWUwyw/ZQSgU3Q5RW+nkODocwLQ1TmYfksMI5Gg9My0eyWAiyJF6T+50ueRKgwjaQF0Yy4N7RwElIu9jWVMzl8q5CuVL2dRKgVG2d9M2KtjyzFO9Ab0V8B6hDA2apZSTwff2/Mj2wlDm70G0MPgNopoNaBhZdaD8rNSu+I/kwJmL08lBcxaRy9ZjwmIra9Pr3YAvb+/n7N2NNQ3oLevl1PPNzc382feA+VNGZzRvlYFgM42U5Zakm0FoHOgGGUoyjHdKN362LET8Oa773H69qlTpqKQSCOXD/WPaKMQMCdTTWkAvWdFH0ayebSNaUNjQz0GBoYYTKe9islSkkBbays7P5D+HhoyGaDo2lQ6xdkEiuxyoyVo7b5/Uwo4APp6G21TEAOY3pAa3M4aN5kxBUCnqGAHJPWRgm8VENCkz3RroJcyrmmQQJrXGyX/+9CgGjVcmhZoOGTw10MTY7w8IzZ9twIAkikC0MmAH/TMtBmBXKK1Eli0hZzW4y0YPwMPCjBlAD0BArX04h1c40S66A2de0iNo3FgABPQUc2hb8MQrUceBZb0NknqmRf1g/c5/q1IpG21VdJtcdp4693oHrA5+pwMLkQXu58KNnQRpFs9X4GcvhroRSwdbOLsxmsNAOhhVU0/gG742APyeegcywceAJ0XJ4n8d6JdQzmJ1pytRBuOxtilD4HlnrEyAHoIyJml2bttZlIr0NupgR72LwrOR75nPSCKIGxL01UOKjanggGvqgDQ4/iiFP0420M5Aju/jwYEWpkNSHn9bzpotCZ5XhcPyKT+sWC00tiinoJjVWzqLrNJY7cyzjkdD6D7+isH62rmiD2hHackvT66skqftaEhjubu95LwIMqLsqgJr4p8aNrK6VmtcZE1Su4JV0gBJ33e42HL4TOlOR43jLOLGbfoYwF4JQKZHK44iZxflqvk9bjLjdRUKznR1sqt0Yapo7uL4v64v9v6uzbtu6GXlQ/KRGUPU/I9GxQsyB6aGcz1pn9RAF2+Z+crLjVjQO+Q5yUaPQrUaxuOpMqTtqNR5xbC5zXdtGWyEETrnodiUUwfxk7FRmM2tF6nGP299SUQRaIi0K1mUU4HwT7Eah0t02K01fvQamS+HHu6shvHQy4YXonO1lHr5frBVHFL+tib4varsbKk9hxxurPy9cPqeMPWAf/qOXD7J58DJ+JKBi9c5dRAd+dDPr/2ypxApui7taEGerm0ry4ZBNjU646cHXkfbqOmhS9KGW5EPoSPKuHPCqdltVwmwI+AufQQX6So/l7GFif/+vxG17iRtTKQovXaRu3R7ytjHKuEUDJPsu765k1/R/0RPhD6CBgmfQ0dvMIx0z0a7PABixogW1P84spz3LlE+F+i9YVPdFSsD+gKzuPWGVzPKT2Lfvft8yqZu/fjGs0L8nyXR7Wu0Pwle1fZK0vabndPW8l5UnhsdTuY0BiFV2Wu9Looc+jKMo1Br0MuX2ndIPTS7cp3Phq7wOrq5gM9fm1L9PGCO/dEB6lf7l4vNJLxlNobaHq6diJNW3m+0DdO565umlH7wqPUF83jepykP2SdpjHquufCe3qd8eknrcM0bUTnrm5dKnrbx+Oaz/Uao+mv5SpuXrRDmZZJaVNnIxAHtmrn2F2v5TlaP2vd9X4A6OD07XT4ITsIAeiOPaQMgG6crkfYVuL3DzcHK4lINzTUgHgSqXwY9e6lMRsc1MtGqEqkajR6XF/o2ueK7XUGTJP00FFDkAb+zdjMlXIeZQsPnZc5Cn312g+q5b3a9WsfBWS9cjOeiLNWNjtss2asvuhl0j1hxkFzHliVZ4JVB6BTS+S8IyA6SaOhS09PD9ra2pBJN3CAzMBwFul0hksZL1vWhcamFiTSJhrcSK0GzMsD6BSBnkylGEQn4FzWPaptnrFR5vT98HAWjY0NbDwaHDK1z4mWQ0MjQfaTtY8Laz1aMxTwAOgkfNprljcbAujaCA4DMBijdVzEsLvEsb2So5upTqwB0DUi7NsIR9ooA+K591OUia6BLopN+QHYKKoQSDUGcA3sRms/hptO+b7AQlguAl0gGrFai/eN2XSoFO4cwReOmqK0mda0eFsAXXoXdxDx0Uy+cw/+7vesvpyUrZUA6MEmUkWcm22MSu+uO8ZeF8UtB1sfSwN9hU7hbmgRTZvOtPyM/bQAACAASURBVFSZEgTjDjdCLoKmAXQNeugNWAx4yg9z71ndImsgdAMlWAeLGOeJYFGJSUMcywdlAHReqDwguo8Xy1FDG1mL+NBxBJD+VrMRGD2ATr3RcxsHiGlgnBkiBpBx+Slc8iU/Ms9mUNYhpJwZd2Dyt2mbqwfQY3xVYqfIlFqvzitkNAduzYfl+KWUXotbO4LvqWiXx3c4LgKdN4hKPcRFoJvkZSGAnkhSpS3jGenrk0sjbWSqdPwpdm6IptzWRgh9cJf3rtxURHcq+qNYILiHIzhD4uj30drPRj60QTCUc7rfyIvpY3UR6PJMHjdRI0gVp/slIK+R52oB9NHoNNMXAnZH/4rTzcH6xk37XOG1vLrvDZDFkbcqDbkAxGYOwpTuojvpaz+ALkB6NJ06Xc0HRQvwh/xOmU3M3Jg/5lmyRtNvEX0dpMDWjhDSE3pGkj2Fozq3eMx6FshZUhwmA37zTpMqvMNAvaDkJoV7aDDzz7FbAz3cd6p082o/XYkh0H2SbtNdO6N84o+ALqVL3fZ0GtBKuZrnM2YNd/tXqk2ty9w+VyefRl7C/ag1+OlzjX2ATzdWu7ZR6SDhRp88y3cLXv2nkWbr9Lk2AOji7KHXlFLrBV0vKbx1dKnwgHba0GConj/f+qXpwhp8JSImKuXbaq8TEEPXqo5Lta2N9XxudsajZdpdw8vtuTX9qh3DqrreJ48atNORgzKfOtW80I1+C42NYervcjR4P/hDxhynH+h3cTChMbmgoDtvcr20J5/NuhlmO5E5i9OPq2pOV7adcK20ZxhVXkSDmzI++qv5hMbnA9BFj7g1xV266LWG2lrTzhYyf6JTpd96fukaiZTVv7vX6LHJbxKBLp91BLV2KKDvJbW5dvZZ2fmNu1/rAnof59yg+UNAYRmTZBTwyZZc64Ke0p52YhKa6nXNp6v0PmxN6VOtP/ScSl/joupl/GL0FwBd1lx3LXHp78qlzKN2UKp2zzMaXnL3AFpeZI0UPSHX+mxAvv2J1p1uthLpqwaZ/nMBdNqJ0jpK6ZIJxKba5tHoTSQJxBq0NdB5BY5EoLMejThtBxZtlXZZzk3mr4lJZ41uyqzl6zkdfMUvToFGxgapJWrTO7sNxDqTR+1xJno8atMKbcOmUTFrGNBc56xUNKnFoFc8hR/EC0nvUOa6+noCfsmh1jiBpkmkCgUMDA7Z/e3qA9A5dTs5WeVMVot0Ko3+gX6OrJasR6M51wd7kFWQwp3qpzMFgsyqZJsSGS8gk86gs7uL6ZfPJdDa2s7R32T77OjqRaahEQmyNdnXaAB0qmHe1z+AbDbHadwJHO/vH+Q5ouwfsm9qbW1h3UEAOq1LEqW+sqnwP4jy8Z81ZgdAn7bh1hyBTv8j6ZSsoYkPxBYY5U2m8H/AxH7y8PGJ10IDAOYLtGCbz67xxGdM8R1U3Q2ee8COA9C5KwFYRUbNYgA93JDFGQJpI2BSmAqAboy5yoDPNbhlwY5GoLORXdLG6Aj0oFZraLgWGhuoIPryGef0FZom7ibTvVe2G7ypEJtxDIYWmXcn5TSDb3ZsEjXOelKjeBxC5oPmo7U1IgC6TSsd8F0pAF3AdItd6hTuIX38ALrF4BVH+/oZBU+jwFFlKqI6g4/A5sEslUwNGscD8n0c30gdWZPGPZz8UrLma7MSCrgAunvoNnIaBR3cVNSlnrMyAHo0DXOcE4ULoMf1RvNPFEzXEh0FJUPah5kq1NxXGYFe7WGY6tJUC6D7DrHl+KDafrntlVsDzKmI+IhSkhX3RkegCxhudBWVzFDrgo26LW4hBNBJp9OGbjQAuo9OcbQhnUogums89a2jwebS43xWbm6gAPTI3FoAPfwuzJygMzcwP/O1mpdljQwBdNOP6gB0cXAxa4EtFOJEoIf6Y3Qp3LUBpiytgtVidAC6GL7K6WcZk7c/HgNHQNsgYpwixKN6XfhG1/fWutPOTvDIsPZ6NBW27FiMsS66MYxbSyRNPBvJOLNGmGIzNAKaur9B1DulE0xJhJI2ksRsVmzPo0ZTNy28pmjYpol0Fz1gMycF/Gye5xpjaT9oouMt9Z01TORB/x2NwVbAgNi1vEjunD1YGaaWcYkxt1IZ0DxaSd/i2l3le45EgZ1oTOmf0HhRbg89mnWN0765xjoPWL82AugRSVDnPnctkc9iZCBjgpsSN25u6R6drp3mWvaDsi8W/hNDz7+TsUKfV4WPK02rrPmN7i0XqRfqb/95qhq5Xdlrqe8CBkrfqU3at2tQqJJ9nzhm0P1sgEynI7YCWZ/jwLmVHUs192snEfc+kQ/ibzfyWeZaA18SrS6yJONcm+a5Utq4gLXwB/11gTF9tosbs0+utB7SOkp4TIPXlfZ7VV/nOoeIjhPekEwW9D0BxxIBLXTQQLl2QnJBYaG3dmSSNsjJSTtxrOox6v2OALsyB5rPy60JOrW3Tv2u9aIugaDBURm/XlsYQEinI5lB9NpCffTpl9VFH92urIO+CH33fOeuyzQGcRRwdaPswWTtFB1ZTibeTwBd+kyyQv2WOaG/Oipf9hl6DdF7VL1v1fyzuubTx9tsJ1dnbpmr9yeFu0Rf02GcUDyp4auyuMcB6HkC201tc4pBoL/B0U5wbVvHOMn1xQ0+QH8NgG4AMQbOC1RPPYwYjZ+PciC7Bh7tWS04+/rPg2LnkaTRBiCP5BqzDgIGODcv038bDkFV4FGglPZcDrD2qlHATwG2HZIdkPfCJlNIuPejDCOUDcLIyOp60bMFvyNd5JZIkT3BaJ9PMr4yNdApgDSPFAoc+GJsOwSe54MsFCYwY7BvEO1t7ejr7eeyjf19A2jMNKBtbDNyhRSbKOVVLYDe2dkNKj0xZuwYrnFOr/6BQQwODnHEeX19htPIUz8ymTrkczkG1mWPJuvVaGlYu+8/gQIxKdz15oWGaQBwA2YJgC7f6zrZpY7wxplMYmjJ2yQeQOe2VfSsbOwCYfFEwRYfysPFVBsrjU0o9IjWwJVO4R5GqrsAgLqfhV/yQopBVS2/Ya5Zm2TCoDMGcLV9cGqgB88NFnHjpCMVaTWNXeOea3xxWdRnLAxoE0yoA/Z7+FwnD+ANKxu4zUvzR2wKd+XtF2k+zLoeaY8+6Bro+hlF3WPjpQVupDSOYSjnUvPZuoGY+VEODHo0xc8IR2pFoyptIIe2SgxJYcOSPqmYr00ffHzqT+see61dzAzgoYEESyuP3MmzXV4sRxBfBI7co+VVf1eVlzBt+q0MmZH45dg8KwqGjxZA99PAD6Az2BhxiQlTXhfNZyBcZiSUwaMaR9jq+Iz0zegA9Gp5YDTAURxf6TFGx5sA+Wv5AuqjKdypZes9TQb9pAWpLXjuX9tERsIU7qZmdGl50WMopbN986ZTuPvG7ALpmpcq4YPg4E+1w9UGNZRJo7zDzyFlIjRWNdCj+kZ0p6Gd6a8FXFUpjeJ5jmaFCMcScdMKbtP9Yx0fyFtlQIMYYsrpsejvZCiorP1ApD3pIXzPLi9bGkB2AWJxRBKDgy0HYxPBhMYe2yvWncp5KTJIu88pyrihjRc0nzqS2+mb3d+x5k3aaEySGxvhrcdPTorhZ7N/JBA0lRZ+kPTwpQF0swUIwXB/FH+oA8yQpW3zPnBjUyC6u5bqCHR3Ht11TT6PRg/G7f3i1vZyfOzjL/putAB63NjdNT46L/5exumt8jKh2mMAXUr/RI0XpWhW1TMCoS7eb/r2NPNffsJw2VoUge7rZxz9NbirgUwd2VUqfa+mrewHBUx0+aQ6h9Ny3L7qfqcxaNDYBb/odx8YouXDdx6Q310d4YJSlcjPqhtttCUBO3T9dg3q6TXOBXtoXJpPNNihAWl99ifautGEo9GdK0MPmRfNj6V0hG8eRVb0OLXjiB6TyyeuLK7NNdA178o4BAx2HWVKRQoLoKaBQJE79z7XoUL4Z3Rn7tFzim/souvd+XX1qEsb3QvRj6JXND+4z9TAO/0mtBr9qMrf6StPIHJOfXDBfdljCE20w4Pee/jsgaIzfHsNLaf0TAGTtf7UNJT2RS/R50odwspTxX+F9NG3vrrroFwja42ANEI/eYLOhqLHrOVC6x2RC7o/LrJ/tOMrd592LtJOJe686AwNrr536SQyJuuizKf0ResQzQvkYEKfJUtIub67+xM9h2sXgG7TG/OR0JQYi5zT6cyVzKKQoDrp9Jc2pJLq3USr5xLAiAbQxc5r7bWmcB2BzTkkC1RnPATQucaxfa7XaBVEpbvAufO5KH26nHHl3CkRrC6IbqwxbDextn/uLQPo1tZtA93NnBowz4DnYgcjm04d8shQjrVKWaN23QeQAqQH6tIJDAyO8LlA61exJ5h1ZfUB6OIsR88h8Jz0Ou3R6b/ea4x2elYFgJ5LkDxZiUsG7wLzWX0qiY6uboxra0Nf7wBamxtZF63o7kNDfRMSdcaxJzhjVJnCPZlKmxTuOcrOU+xQbzDQFMd5Do/kmIayHzB7A6pzv/rmcLRzU7tvTVKgRA10faB1AXReY6Qmt0ErS+I55n7BqczCJyncXeOCz9jgAuiyOQqExxthFzXoRg+5uj4rt8ZNEYBO0UPhtfEp3GWxpXSNYaR5mIKd/dfKRKDzBtoB0A2Qa43UvJkJvf4McBx9lTq8u6zkXqsPHmZvkUAiRbV8w6f44IAIgK7qtAklpVq7jQ3kbkQ2mGSY9YWElgHQqf6F+4wicRHa2QsjEfURsEKlgFephSqOQDf1CPhVZbZrpoUY2ioTd/sgjoazcHAFgLl7uJJnaT6IvI8A6NHFwWeocg+jlY0lvKoa3qW7qvEoZipZxbMmAPT4scQB6GTMD72BtVNPOE+KVoESNeUv3Ai3ONqbOaoU1DN8xqnNg4LBlc2qa8So5K5VZfzUusV9z/JcEYAerhcM0KXCSuOVpnA34Lnxvfb1Kc5QomnlXlP0OTgImrtKPUd+c0GwOHpJP3jTz/80OK5SonsA9NBQbFtRAHqx3lElUHTEciyArnnYOKAFYyi6J8rrxhkmjFSvXBYq4eDoNcxr/nQnsY35eMKsKSGALZ+jjRTtBMKfi9LaRQHsYBmkTCN2nQz3XRYmpuWNSsrEaRrrXRHqPb0uOUYM7YlhF01J4W4AdMrIo1LoWacVs8RJ31X7DPzr7811ZgxWh3kcE0JaiyOBb1o8EQ6WRuGh1+7PnIVf9nOl1lnf2ruqoiiDfWPM3sBnbPTxlm6n2jU61ANRh4a4PYfWOZVKnIyjqr5ZAN3sTR1njxIPHtW6RmuHw3++8b8673F+sjxjbUjh7htvHHitIx41CQVEEeORG01bjt+FVnG6sVI+WRPXCQgga7FOKy3gJv2m9/tCNzG0C530eH3zsKr2S6uKLmKck3TL1K4ek8sT9Jub7l72Jto5VoNowktEDwHQXblfk3wi81KtQ4cGcmW+hQ9kbL5xlBurW0ZgVc3tqm5Hrwsy/lLrpESoi3wJ+Kt1CfGfRFppsFjTUdN4TQDIMiafHGiZ9sky/e7qANErej5kTKJH3ftEDiVt+5oct4Dl2nFKvqN+68yWQg+hlQtYawcb3xiEVpquWi71HMTNh2+dFuBjTaS79+2/4niAxun2Tb4THtD61eUTTS/9m5Y1onk1dpaV0RMugK77p2ngc7qpdN+o12e9Dmv5I9oNDQ1xk5TiuJqXb6+yNgHoxjfdnvM4EtwC0wIaRwD0HJcUJQC9UMigUKCoawOe038C0uUkblKim1xw/J/sEiDwPATRaZ9tnlYKaNJO5zGlE7nfZCtzzryBkzZb2y3wbd9LVjs7fgOgm/sZ3k9Y2D8IeJAseKSDjTNAAlkkJQsTA+j1NQC9GuH4AF5r9AowMDDIDmvNTfVMhZFsgUtdkd3CrCurD3yllO30rOERU2/dpCMnENisv7I/GO30rCoAnfQJr38UsCHvbacaUkB3Tz/GtDRi0aJlmDppHArZFPpX9KOlrQG5hMl5EawDVQLoiWSa65+PWGCc5i2dplT75Gxn6qJTEFVdpg4DA7Q2FNDS0oRcNseA+up2rhvt3NTuW5MUcAD0GRtvWyBGkk1u4K1ndnllI9DpMi9UYxdbNs0SPiuRwRHDanyKSdqkyKHaZ/z3HTyN/arY0BmNQI/2mAy50bTKVsAjBkl9jwHPJa2pjloXE50xqhpvt1Dawwh0SRJjNEkIxvJ9KrjdrUtcjdEgzngZ+Z6jwZJIUrEOPYlROyh302zK7Gj03Nh4bnONTa7ri7Ajb1cPQBfAJJ4SrxKBHijMALyOGsyl68YhwMaNccPmF0M3XT89Gtuv+SPcLjpCKY1bZwdzgKtccF0DQiV3crcVgC73+OZWvosz/sbyg025FBqYowd6n+z5+lHJeFwvaJkbfbBxjQxV8bz1bxCgppoI9Oi8xwDQCrgrpnMcYB22xTxgAXRDr2gEulW5AarEUefWm6aQ8LqfeMlO46+GbvwMSkG2lgPocbxYNFYeTujsookUWwOd0jARsGsvrgRAN6nbbfR5RRlS/OB3oN9UBpbIdw6AHuo0y0VlIpqFPuXW0RQ5k/kAdHIoV7o3Wg5FZbxwAPRQ5wifm+hes8coF4EeBdCNkUztvgOnM63jA6rZhUDuiZPNSrRW6WtGC6D7DGZG/qMgevh03xiiILlaoFWndUR1wNze5Cy8Z7HrmjgihWC23Kt97UxJGzPPDpju7PMiVLT6iZ/hBB1oVo7u5yite05B++G4ivnbrGFFTpgqQj46qyG4avhT7SjsntIVsYixL099C+fCBUBkXiN6yCOzpThN1kVtcHTX4XLP1XsE/Sz3e1875STFx7dxew697lfzrHjZiOmddRYxs+l3soh7fjX9otalrFOpMdNva2MEerm5rfR3n2G50nv/3a7T8+wDZOL2X//uNKq2/3R93FpXao9air7/Trzijn9V9X11tbuq+rey7cTx2X/6uFcX3Va23XL3++bl30lHVqvXytFjVf7u69uq1I9rWqbWxPMqoc9o59x331oFoJNNOZvF0NAgpyqur2/C8DA59FGA1wiGR/KoqweG831I16VAwBLydRgaIbCtAX29BSQaE+grAD0DQHubwakb0wV0r8hjTFsKiRzQWAcMDeXRUp9A/+AgRoYGMLadagfTOTIHisvq6F6GtrY2E5WLNBYuWYiGhia0NLdgxYo+pFJptDa3YnBokKNM6WZy4+/q6kUy2YB0KoOGBnK4Blb0EhiZQlMj1THuBx25CKwkEExeK3q7ORCCAEWy4TTUZUBmrWwuz+X28okE+gaG+XNjYz3q68n+D2SHhzE02ItMikB3gukKSNU1IpdoqAHoq1KZrYVtEW8ap8Q8m9tX9PYzAE1pvEl+CFglcLquLs0Aa2dXN6ZOmcyR3h2d3WhtbWWeo98pBfjIyDBamhvR2zfIwLkBaZNY0bsCLS0t6Ovr4+/pGQMDA2wPW7FiBcaPG48lS5dg7NixqM/Uo7Ork6+h3wkUHyQZGxlh2aEgTgMA0zNHgprnRF76jnRUpi7D1KZrySGJ7ifHV2qTXuIM29jYGOzRqT801uamZv5uaHjI1FRPppAbGeF76T6prU79pvcTJ07k+zo6Ovg9PZ8wRXomtU+1xHOpFB7+x1yce+65WGe9aTjw4IPwiU/sjUXLejB1QjvT9r2FHZgwZgxy2TyaMik8+cRTuPXmW/Da/Fdx9JeOxay990L7mDaOTE8mCshls8hkUhz4wTZsY1VXQRjmszn9Uxp5+u/aYYsDIkXHky2oGpxnLWTvWpdWKQUqBdAdQ64Y1iNAapk4R0nhzoBOyiDDYb2R6kZVzvjPJjI25vpqHbqAWNQ4T0u7ERhravNG84RG1TBCS0WfqzTixhDtxLw4KdyDXkZqoBtBF9tzwhpltem8UmCsnCFPTIoEoKfq0sYqLjVuPFMTl8LdQtN8h7wPQChlJJb6M75Z17U1ImPVoLolqGvYZMMyP1zMpCbSPajpHoBSqoZw4EcZ9jrsVwx4qsPlOPWVAAfV8XE1V/OU0Ipujfju2KsxKMfxg3EEsUCtJ4W7IW04Kz4DfqVjclPJiFOBBgdcoECD7uWew3JnUxRbOCe4JRy/RMK69cw1klMZD4T0LwXQaQCd6rFKOqjwe617jB4zA2FOtpGl1UagV6onREsxYByUZajcM8TlyXJzVHm/oi3Fgecuf5q7EiYq2OcIxJ7ZgSdQ8J5YXGqgB4CLZ+cUgjGcqCyof14qhbtrQHYP4C4A6I7VuHgV81gpmri6QeRKqKo/Szscf65oJm1wVLKNQA+B9HB+AjLFAujE03ysNrXm6STPwyEK+mvVa4cW09ewNgfTOqi1bugSpaGVrQChLSWfehxx4HUprqa+lKvhVszLcaCCkX9fP3w6KeTjIG1NJHo7CnYHvSBg0SGJdv7jPtg1RwuRcXoI90GmvRA8l74H3xVFrKs7iGkU6cTpx8y1leLgvXGmzOWzdggaPNfXGh4TfohEonjGo2Ze3RcOMXDy0MN21kPm4oAX7fg8UeouB41GD/qAOmlXdIpPH7u/xX0O568Uv/t/8z3ft1/x6R/dYqn1pJr9TqAug/RC1qXVYfxyQGdFlBCHNYpsKZMlaG2vgV7ReGsX1ShQo0CNAjUK1ChQo0CNAh8wCqz9AHoBaQ4IMOfm4aEc+vuyyNSn0NicNie2ZA7DuSGM5EYYIK5Lt6C7ZwjzXnwDf7rzPrz0+pvoQwET110X3V3LsWTxQqwzZTJ6OpZjl523x7FHHYGJ41rR3AgLOhtggZ6ZzQFdXUsxZnwTlnUsxuSxU9HT342RkSxaWlqRSTZgYGQQDekm60yfwuJlixkcHxocwoQJE1Bfl+EgiN4VBZxz7vn4+9//jv/39a/jswfsw2YqAs1S6TRSKQLdFqGuLoO2tlbkcnRGLKAxU4c0Epx8nWzc/YNZMvCgvrGOA+ColvLQcBZDw3k01dchkc8hncyhMUPWFkpfSIFySQznKGq9lsL9P1nEjR06gXwuayK20yl2iCeH/d4VfQyQZ+rrrM0pj+6eXgwPDzFQ3d7extHK9J54r7WlmWuev/PuQgbC6fN7Cxdi0qRJ6OrqwORJk/mM2N3TzY4lBDoTWE7fLe9YjjHtYziKvLGBQOdBBq+lLEddui4AtZOJJHpW9DAg3tzczEB8f38/95XulSxO1BYB8AR80zPoGuorgeu5fI6fT9fSX3IioD7RNWSjGz9+PMtjb18vOxKQZEhGKMneQW03NTVx29QHeg6B6j09PZg8eTL3r6dnBQrpDJZ19eKll1/BlVddjbPPPQdt7e0YN6YBI/k8evryWL50GdaZOgFtDWlQvD79zw0No6dzABf8/H+w7U7b4yN77YmxY9sjAHp9xsxXOQCdM4XaLBT/yfxcG9vqpIADoE//0IeLItA52ssankgwIiApKRtlZI81TUsEujXWEoAuKdwrMdS56ZsqAdBNygoxsrpE9ANkhLdH7Z261quOKhLjbMGCmqGx1pDKgN8cnR6kgFEGNQ2g2xQyfF0EQDfR02LrLQeg+4x/5Qx42uBK/U2mCECvGxWAHoAWNr0/G64lJbsLunJol59bYvmJgBtJF2+9EvT4AuAntLiztxX9L6hnCQATgkbRCHRdnz42Al0B6DRtOlVjJeJK/a4GDJb0tLT5M6iWP72va3AWUNrtUzkAnRxPwhS55u5yAF0l4/YZx13AXGTdB6STd5tkoij3vJUD0DVAVTmAHvYpThPGAegCKpoWIjrIApECnkv5i0pTuLtzV5puFljgFO50ZeVphqoFz6vrl7/Xrs6L49FC3g/MRmugRyNPBUA3eizqxSi9Ee9GhuGpVhgDgf4a6L7xulGxPiDb/Y4ycaR5/Yh/lVoLNLjsA+sDPWq9nDQYxusaHyaETw2YLmu4Gxmu+ThshykRAOijiUCnPgbgvc39FPKfco4SsJ1lSGSvcgC9Ul0T8gNF01d3wNZpOPV67NOVQuf4dcnh00gd8kiLyivXrZdenOBaA+heGVOeFtF1Q69VtnSPBhWtgwCvheLwlDRRitH/tmQQr+0U4W28qAXUDoH2aL1hjY/KPZZzg2wexVIUdboMxmOdPEKZUdpeOwe6+ls9YDQ6suw6Vwak9fGUK9PCV6WA93L98P1e6f5T67jSfB99SlX0pFSVxGfsiFoMoJfa31Q7dpOVKuqx5aPtG689GehONposX44FCxbggQcewLRp07D77rtjypQpbJSovWoUqFGgRoEaBWoUqFGgRoEaBdYOCvw7AOh1iQIG+3uRywHNLW1s5x0ZKaC3rx9I5TBmTAuy+RH0DQ0gX0ihvr4NPd1ZzHn8RVxy6dWY/95itEydhDfffRdtbS2or0uhkBtBLjuEyRPHo62pAT/+4few1cxJGBwCMmnCpwvo7OzFpAmtKORzDNwtX7EIrS1tWLxkMcaNGY9MfSNW9PQxMDg8lEVTUzMDet3dPWhraWIAnrLCdvcMo1CoQ1fnAC677HI8++wzOPTQQ7D33nuhsakBzc1JNDUm0dnVj3QqgdbWemRzCXR09KKhPokMBYVlE2hpyHD0+giB5glgcLiAvsE86hsSaGk2NiJK8z4ynEOeooxTeWTIIJ3LsmN0sr6ZQbfa6z+XAmQnIAA9OzKMoaFhjBnTjmyuwJHVBBQTKNzb28u4DkWSjxs3BoODQ1je0YVp607letomQ0I/RoaH0T5mDIPR9fUmIp1s6w31GY7mlhIlixYtwkYbbsRgeVdnFxoaGwKgm8Bnun/C+AlI19Whq6sz+I1kiqK8CWin4DrqO5dCSiQZ6JZzNfWdI8fTaRPBniaMBxz9TtdwEAtHa5oSTAR004uulUh3ur+vt4/H39rSgpGhIaYDgez0IqB9zJgxDL4vW7aMAXO6n4B0ao/6QNHn9Mz6pmYMZLN4bO7zOONHP8Ydd/4J+UICqXpjcV6xYgTjWpJoSKfw1tsdmNA2Bk2pWRmwTgAAIABJREFUJBa+8y42mD4JP/rh2dhmx+2w594fxZgagP6fK4xr/cgcAH3dDbYqENOXSuFOY2JglKN9KXWCSdctL695WqVwN8B5WAOd2yuT8lYDgT7QxAcYxAPoUXDM3GtBgDwpEDF8hSMpjnYRAz6lgpF6h+Y+AdDJiCY10HUEOmMsnLbWLMS6BrrGaQITHJPLIusqCts1OpYCTUy/tANA8XvWn0EEeqBP/ZGbKjI+GLRlAIGjWQGbZOkhbyhwu2oAnaNiLXCsItD1BtbwpOWnRIK9qhhAV9FyoWFe5i0E0ENekD5XBp5WG4E+GgCdiciheSZVrn7FGb6DxdFRRJUA6NUYmYvlo3LN5wKEIusuiEIt6ppo5Z4gWQ54Tm0qf7lHg23mfTQC3YhKGR7ga8LNdFT+XC1oP6u076aOcxRs09G7ocyapDNSCGI0AHo5WkV/N1W8qwXQq3vGyl9dCvCI/MbgdiUAOvXJyJXx7xHNZXSvH3Y1EewCoLPOV+tJ3Nomo4+CeiFIGAdyszxXAKC71I1bM32yJ30m7JUooHWLcfphh+wgMloD6L7a5H5dQ1leTMy+Ad2l/lgJfeuRRwPoRyM9RW61ng+yEFj3v0q4bzQ6jXMDjBJAd9foUmt2ZQC6BQoDxpX9STRK3DB8oBmNc5ZOemX1p1yhl3CRFS0cGkCXOTY8EJa60WMzvnBh3XXOfBP890egy/rJz1IlKsycR0F04WfqS+AQIV6JvrQUkdFrSmhHA8k2ZGhKz42sKZ7I9FI8NxpeK7ef8/GT7kORY4xdfEbTl7ixVdJHoZ/ULvXd4wPKqwLPbemTPGUKotRuntJRqxJAp/JE5cZOv7+54CkmndC8BqBXoplr19QoUKNAjQI1CtQoUKNAjQLvLwXWegAdedQlyZ5hip7nsgmMDI1wZG06k+aEaYVkHiP5YWTZzlHH9c8pdfu//vUGZl9zG95cvBTLhgcwZuJ4DA0MorenCy0tDRgeGkQ6kcPUSROxxx474bhjD2ATSnsz2QgKWPB6B9aZMh6pOmDR4ncxY9pk5CkCvH8QrY0NfG5a1tmPsVTTmBzh+RxFmEIedakkliwdBFCHMe1JpNIJ9PTk8e67Xairy6I+08JAI/1GJoTe3gLq6wnoLCBTnzRZBzn/aALZYaClHmhpSDAQ3jto6rlnGgAqBDacS3Bae8IyKBV9Ux0B6QWkCgUk86a2O+ECIxy1WpkD/vvLlbWnj5YCxsZFIHiKo8dp3gkApvTgyVQCvb39HIHd3NyI/oFBdHZ2YcL48aivJ7kpcBp3igKnz8Tnba3NbPkYHBzGm2+8iU1nbsxAdEtLs4kCH+hnu3ZbaxunaW9taeX07u1t7ejo7OC/dDZ+b+F7DEoTCE6AOmN0yRQD5QSIUx+zuSz/Ru8J3KZrKQKdLZSJROAEQCUN0nUGTCenALLzNTY1MskGBwY5Ip771NbG/REQncZlUrYPo6m+gZ/R0NDAzyMAnVLSE/0IJKdr6TxLwHt7ezu6ukhntCCbzWF59wq8/s5C1DW14ZrrbsDXv/FNjJnQxNkrfnnJ7/H6G29i0XvvoqW+kfM9HH/MsfjoLpujZ/kQJk1owllnnofNttkKH9nrIzUAfbSMXrtvFVDAAdCnztjSA6BL1mgBL6351gLo0VS3/j4F9krycKF/VFfEpnB3gTLXqC8GNmm5HNgu15noPl8EukSoyUIYgmAMBkQCR4xhNGoMi5ghedU1fTJGVbmejbyBcSwa1ZWkOjOSZjwmAp2eYpZ/a83Om8nS9NBAi0snbZiTHpcz6tFOpOoa6E7q/koAdA1oa3IzfKK+0FsVniVJj6rAdIn04ec6kWvZfBY5WhBt5nMDpsp1lAjZfuZ31mofAVnM99qlws4AEpxW27xoka3OoGs8vSq/R0CNEPwoN5cMC4t3mSOWcfcajiN0LEzjXglQORqju3vwcEFDrQeEtyunl5W3IJ2qwEKGEBGwwwOgU4RteE2cx2kIugvob9AchT7xewsK6vfWsYQ2aQG72zf8x4n+NawvTkcGiIrGt1WyFhRzcbSzgZbgrCLWpcjlHCXt1vHAUNTqQBm8SK6+RhSZ/k2i7aNtKUTPEjPaXvQME4JsDPkGSkPe23mSOg5qRNEIdKNxmdfINUIpn9I10K0TlHWGCstx2DIYgYOZ1MQQXVMAATqSkon1knL+IQDf6CoDZIt8UG12qk8eUMRhILNEROkpUc5mbKZddnyTZwjd7JrOskf/hCftGshyzrpOdF60Hro4hRmWMHxfrGsEJFf6jwdTWQp3AY+5XeNTZaNKZWLddYDAekrjLzO7+g7ABKAXFfIuI5p6bqK6Kd7pLSof7gOEIdzIcr1GeUD0gHzGWYdrQxnFqx5nZSpYT0N1IHInoLkZi1lHDE/atSWI0A5jdBmAlq1XUIZF18uNvg8ysKj08+HaHwLwRh+EuiOyfpSsgS46TTt30iAMz/I/cQoI5M3Ol3WgcZ1WSrFBdXsBdw0r/hy3vus1Va/ZvFe1aSXkXt1GNWOJ2wv42pXv3AxT7rX+NsOSSZWsfux4xhHosrdxSz0Uf3blsaLnSOYptUK78yGfaxHolVK0dl2NAjUK1ChQo0CNAjUK1Ciw9lDAtWPxSYedNM25Q5xr6ZxP4NPzzz+Pu+66i9MrT58+Hdtttx0DWQR8EdhE/wmQItCJoj3p/qEslayq3uJjTrx5IDeI/PAAn4MzmWakMw3IjmQxODxI0DAIpUqmE0hn6pFO1jOYvWIF8MjDr+KSS36PdGs79j3k49h6h3VA+c6HhnJobUng9QXd+MMtf8Jzzz6DrbeYiXPPOx2Tx4NTxi9cNILb77gT77z9Nl55eR5S6Tx+cuYPMWH8RLS1Z9g+kB0BmhoKeGX+Mlx55TV47bU30NLShv333x/rTFkH99zzd7zzzrv4zGc/jR122ILB8Vtu/SOWLlmMWXvtjW0/PBMTJ2YwNARQkPlDD83Fo48+g1defYVByg033ABHHPlJ7L7LlhjqBfLDYCDyr/c+ggVvv4sPbTYTEyZPxrPPvYD/mzcPY1pbsMWmG+HjH9sVW282AwmqHd87gEQhyw4HDQR6rj7zwdrD1B/gnoi8inV/eMQA0vlcDq8tWIAbb7wRjz7yCAYHBrDXxz6GAw88EBtssAGDzRRxnkylUJ9Jo6/f1Bin8gKdnd0MpD/08D/w2GOP4tZbb+VMDnTfjjvuiK+d/DUGuxcuWshp3Sk6nXRFd3c3g86vzX8NP/rxj3DYYYdhv/3242eJzqBsZZdffjkWvrfQRLWPjLDdZtKUKTj4kENYliibGekVdiBHIciYS6nbCcCnFwHlXd1dmDNnDh599FHMmDED+396f7S2taKhvoF1GkXK337H7bj/3vvwzltvYZtttsHhhx+OPffck/vf2dnJfykSffHixbjzzjtx0003cRp36sfHP/5xbLHllmhsbsGKoSE88s/ncdmVV+F3V/wWQ7kkXn51AX5z2VU48cQTMbY9CWSTeOB//453X1+Ak477IqZOmICWTBoXX3oxNtjsQ9htz91qAPoHWFbf/6E7APrk9bawALqJQpf0qgbE9QDoiUQknax/bQlBYFp8KCKY6lfqFO5iRI5L36wNfIGdV21Q3O/EeOtG6prrpIaq3KWiSG3MdDgx5VO4i4FZnuVGoIvxL68i6FKpNEd782ZLAbS+FO4SnGfC/kLnBc08PqcD1+joM6pGvjO7PY6oNxG7UTA78rwYoNtAIyEXWIg6kmGA58aa0+U5wfzJj/YLAc3pIwFHxB9BGncHtJZnC5jJHlfZEY5CpxTuDIoRrS2ATpGc8t5CV2b8AvwIcFVIgJ0j7ZiNoZ9KF0gCZ521YHWJtMlmQGPRrhguoKw/M8TK9VwcAJhxp3AzHuULUwM9oQB0OQS4/KZlbjQAugYN4kB613AvOqkSKjNENAoAPQQHNeDs02xRAN3UcragqQCPzE+mt6bsc+iQYbJ3WACdfpNU1BaDFj2ioWOufc7AjwuG+wBoblSqb3juMbow5KcQ2CSnKFNnW2A0fZ2NGHZA2hA8lb7E3a8BLZnJcvf4nylgqokoFL1uaKPB3GjAYfh8KTFhZ0hrYo7CD3g8AMlcOhsdaQ5VRrcINMl6xJLU0NKULbHQNL9nMJo2tfo6y0MpWos4FN7oLRkPR8ZrvrL1xAU0F2AvRD0pytuu5XbOeHa5edsb+stqwmhsdryxz2HedQB0Aa3N90GFF8PnQW51O2Zv5hMzn7RmBv0NCBkja2pdCWuwEw3DrC8y5qgjFVc+Q54KnVURgR7nfFRK95jo/OpO2C6ArmkYB4SW1X+2zEd4nQbPVYpy4+JX1JwB0POcCsx6dYSyIDouEvlt2jD8QGnK5HnmwCbyZeabrzTzTm3YjEccfRBDuug+TiRMNiGS8l2Ac3GgiAKiRXvIWABdhprnwyD9N2MTZwByAI2OMwL4lohQiAOi3VIOZec35oJSIHXo5GVnw4k41zKuebAa8FzrCreLpfajrqzpa71jYie/6D6mEpoxeK6y97hOe4G+V2eLUTk3ePjYN/5aDfRKZq12TY0CNQrUKFCjQI0CNQrUKLB2UeDfAUCvS2SRTGYxMjgMiilLZxo5ZTKdt+oyaeSQwwiVPOV4TwOg0xHy4YdewTnnXIPGseNwwNGHYPtd1sd6U8GA9ZJl4JrIf//7U/jjH27mWsSXXHQmJo3N48mnl+Duu/6Cx594DPV1dVjR08NBc5tssgk232xzfOUrh2JFb5oyo7Mj/88uuAhPP/Us0lzrHJi+3gz+O3/+AowbOx7f/e8TsPMuM/i53/zWmZgz5ymugX7YoXti3PgMOjuBG268G/94ZC4WLV6CxoYmZDL1bP9tbMxg/0/uh4P23x3j21N47oU3cc11f8IjT8xFY+sYTFlnXQyNZNHZ1YGBvl5MmzIBRx3+GXz2E7uipa6AQraATMqcYrNMs9E5MqxdXFvrTSkKyFktRVhIoYDBoWEurXXVVVfh6aefxpZbboltP/xhzH3ySbz88sv44he/yOA2pVNfb9pUtm2s6B1gp5g0OV7UZ/DKq/Nx7rnnoaNjGV/b3d2Jxx57DE8++SSOPPJIHH/88Rxh3tRoynVRzXOyKVP097HHHotHHnkEp512Gr8ngJrOpZQe/fe//z2D1FOnTmWHHLpngOqft7Vh7733xg477MDgOOFu1Bb1jRxzyK5B0eb0PUWR0/dz587FRRddhOeee47HdMIJJzDoTs4+L7z4AgP1zzzzDHbbdVdstfkWDLbPnz8fe+yxB77//e9zGxR9Pm/ePJx++umcyp0AdipBdvfdd7NDwLnnnYc99/oYFnf24aX5b+KiS3+Dy6++GEs7smhqzqGnuxtNYyZisD/BmSz++fAzuOOWW/DTM07F9KkT0Nc5gl/+6pfYfLstsPusPWoAek2U30cKOAD6lOkmhXv433rRCbJrMDk2rJrgNV0D3Z/mloQqjNWVRJ6cHzYEuGy9BaKENn7LZ23Qq5RaxgbmAwoFKArMZUEYFQFaGngJsAAVhW6UawgohdUOQ1CLr7GRKGEvJMKZvrHgCGNqYc1cITN7QXH3LBjENmMTcefa5uLAx3ILRJGBU56WDA3ZcXsFDTwxNYPwM9tnAfojcLp5ooDnbIS2gzH4Uwi9yzs9UwZEsg4NQY3m0IiqErHbKFRK12PSsZjAYBuNJu8ZmTIdSOr5kOhf6wzAEegSHSpAqCleEI7HAklCUxfY9n0fd038vAm9FIAgoIWBJAICmyuMsGp7ftHWz7CUGQeBe8zwBkAvkhLHYUXznQYA4gzuxd+HoI42ZGuZDyR0FGmTmAakY4gHuFGXsla3Udt8QehoYDIKFOuHaAsaQCcgyMpsEHFsHC2ELwVkZZzQdkayGDDWKo4blu+MuIc61YxBokqFBwwQacijoXYzewQs01hMWYpQP4WguQtMG71GshZytyjqMvcHGRnc66Rv+nujCcKsD1Gg3vCD6FjllBOi1Rq5tp4+AaXtraRjzTMNgC3aJ6RNoMdCrNteZlFhe4u5W2ioAHj52roasL6xw40C6Ja3GEA3pSOCRNmUgtymnTb0MEMX0J3SASQKUm7CNB6sUcLksk7YdZnHzO/DKHwDlovAG96wWjEStS88TnWg9CsE2OJSuOtoXRuZzrXHjZyHQJjwgwHPzVxXk8I9BOxtEHBYD71IwelsIwZIFznx6V/9nXZKK9IcSh9F9BrLcNRhqdxz3LZdmvt+D5/p2RBEeFXutnMQ8LAQKloKRF0dGgo0GwQ8o9QNs2yw4jBzaNCcZzsooSFybvhQMtEQrwasrOU+eLbtL3+WMgtKP0TAfImSF/0SijQdBvlVtBa4VDbjIRkQWofzGKyYEY0i+oV0gFpV7fPsjiaIrtduhkA2l2MPd9O36G+RBVx10wVkWRUpUDyYS5W1iLzQ5TpXLn3fGycHlYHABa19IDZnhbC6MtiS2PkWigX7DlMqRMpGOQrHXq02KcE31vlGonKcvX50Np11R+kId09SqbOAK9NFnx3+0r/r96+9MicyH7UU7qW0Ye23GgVqFKhRoEaBGgVqFKhRYO2gwNoOoCcLOWSHeoDcAF568f8we/Z1ePKpZ7HVNh/GF750HLbffjuOQk/XN2BgJI/hoRSD1+1tGcydswDnnHM7WidOwr6H7IXtd5mGoUGguQloawEWLunGeefdiqeenIPddt0Z3//e8WhuGsJvf/NX/O1vf8Nmm8/EEZ87BOutk8eLLw3iwgsvBoGSv/7V+dhwgwy6uoE/3vYYbrzxD6jPNOHUU4/Ghz7UitcXpHDDDXfhiSfmYPLkqTj9jBOw084EdAPnnHsRXnj+ZRx00MHYb79dMGFCE+bOfQXX/f52LFnSgf322xe77bol8vkkHnjgn5gzZy7Wn74ejvr8Pth68/Uxb967+NNf7sPjTz6NTFMLPrz9jthp162Qzw/grjsfxoJXXsLee+yEoz+3P9ab3I50oYCWphRSqQKnuK8B6GuH3K2uXsi5mB2n88aJfnlHB66//nrcfPPNOPSQQ3DUUUcimUqjp6cbt9/+JwaSTznlFOy6687o7u5hEHvihHFsd83mSKYG8b3vn44777gDV159JQPl68+YDqpvftPNN+GKK67ABRdcgH322YeHRenOKRJ96bKlePDBB/Hf3/kOZ9I9/YwzGHyn7BT0WrJkCX7wgx9wH+n7LbbYgr8ne8rA4ADXHBdwnEBzCdagyHOygRDYLQF2b7/9Nv7617/yOAnopqh4AtG57ntDPY/9t7/9LQ444ACceMJX0FhfjxdeeAHXXXcdXnvtNfzwhz/EzJkz2QZx//3345JLLsFXv/pVjlKn8b711lsMsnd0duJPd/0vkk1tePjxp3DJ736H3994FSiULJ9OoH8YeOGltzD78mvR2lSPxNAI3p4/H5dfeB42Xn8Sejuy+PnPL8Dm22+FPfaqAeirSw5q7VZCgaIU7h8ucIQbg+hhavKgBjcLp4lqNb8DCQvOBGBPxIhtDLcaQLehwKbeiQCocQZpD6DuM0b5jNQ2O61jkzOggTEWyk+hUZ0j9WwNUxc8d0EA80wTGSxgSAj8hHCLeQp7HQTP5gg+W0deaqAHHaUoVUsPwen5TmssLGv7VSOu1CAotzCYH6RSLRGBrmuxuwC6ijgUgErPDwXomfrwAjZFjctB6uKIjd50SlLYW4pG5pZp5AAoGnfl34OUxTQjNrrOSd/OYKO12RpIzlxnACgBSUO4nrMqEOCqehNnMI3QwaZMrURMzeBJ7sSYbZ4m7UUgCzGiu0Zc+6AijClwCjBySjROUAoqTX8VjeqC3dSs1HIuZZAu/s3Y5gMpVAB9XDuUBqtSxwMBZPgex/MkBMfCcg4CGYtuqAZANyrFbK4DMNw6xvihYAIWDRZkUrNL5gPjUGPAdKNDArjWpis2ZBLgy/yqAXT3vZkbN2q9qPUIqkTPD2BACY92AXgHzJZI4EjIvQ6/97wPAXQBc003wowQ4kBgZVBTREcsG68Ee7OgNpIy3TgERAFwAyDL3Ihsh3idiQ6XRSJkUzsj9k8ISBtZzFKGCNYVdK9E79LzrcOUAOjisBLoF9NnDaBrAF5nxTDQup0dD4BOOoIBKV7LTH0wwbOCdZjn1AKRQdhvJC9FxOlEA3MmylqDdSF1zGbc8q6KDC9eO4X/bA30IGI6dEqJ6kWtjUjfaGVrZUn0m5T5CPSjcQhMUyE2m2HGBRp9wKOrl32OasUgu5qboD9RXa31tryvVKdpXWl8THzaXGgrV1twW6L9g3ssyOlZgIJyEeLGF9E57g3R2uBRhx4bZc5CYZ4X0e12r8F17CXrTSiE4foQpGo3fBvS3cpNcI9KMa/aYYrkJVNMJTsoMybSAQYMNi/Rrf6/Ru7zlPGGHNCi6S1Un4tThZOnupRyiFv7XEOdiYIvLh0Tt/egdimlHP0Vhze5Xz+Tvgt+t2uTnvFK9t9uv+L6JMuynCniZ8blcwOgBzXtxQHHw8t6rUyAHGSjusR7i/OlOydl6e7uvbxZOIAagF4J9WvX1ChQo0CNAjUK1ChQo0CNAmsXBf4dAPRkYgjzXvgXLr3oUvzx9r+ge0Ufxo4bg098+lM46WsnY6tttmFwGCmq9ZzG4DCQSSfwyEMv48yzr0eysRnp9kaMmzwGIyMUzZ5Dd9dStLa3YeF7S5HJpHHkkYfhox+dib4VA/j5L65lUO3444/Dp/abac/reZxzzi147pln8dkDPoNjj9oZvb0pHHvM99DY0Iz99/8sDjpwczQ316G3F7j3vtfwl7sfwNLlHTjhy0dh1t7rYngE+MmPf4V5817DkUd+Hp/+9A7I1Nfj+uvvwr33/gObbLw5DjxwX2y91RRQIO9LLy3D7Nl345V5r+Bzh3wShx68BxYtXoarr70L/5gzF7vsvieOOPJTmLF+E5Z35HHn7f/AnX+8GdttORMnf+UIbDVzEpL5gs02WkAy5ZZFW7t4sdabSingD/Y0Z/wEZ7slkwXV+Kao7SWLF+Oss3+K3hUrGOxuamrmmuFkjn/yqX/hFz//BbbeZmuc+JUT0T6mjYH3oZERtDQ1YunyTuRGsvjpuedg0bvv4bobr+MSmUNZygaRRUdXF7bbdltccuml+Mz++6OOapnTvS2t+PsDD+Cc887FrD335Ojvn/zkJzjw4IO5FjvVNu/r78OhBx2MnXfZFUcceSSnhCcneQK9KW06RY4TiE7p4E3QTYIdWMhG2D/Qx5a6psZm9KxYwUD9Pffcw6A82SMoLftxxx3H9xOgf8011+LZZ5/D6aefhimTJyGTTrPT/+23346rrp6Nb37zm5g166Mc1f6zn1/Aad7/fNddWGfqVE5rv2jhQvzmN5fh8ccfx88vvAjTN94Uj819AX+6+y586StfwXrrjce/nn8Dl112BVLpDA7+7EFoytSja8kSPPXEYzjly1/C+tPGozFdwA9+8FNstf022HPvPTB27BiBR7jf9RlyAOIak2GcBAcHanuYCd8qcOBGJfagSvmqdt0HiwIOgL7u+tsVSIEEALmgKBzxK0Z+EzFidAyBPVFDbAD4FEXiWA62YBzhCxpB8xmoQ8NlmIq6EnCSrhGAPxCbiBFLQSIqbygpGQInQoN6mL6WjbAq0ti8p+jmKKgZAAgqDonvNTly+cUpaOW9AG1BFLfqm2qalC4r+NXEocEsWpCWMaIY+7y23RvwKXwFOBnNged+AtClxqrgP0HEeRAdLoC1jNkCYEIDJ/DOpUlgu7a8WcxbAoBLxJdEiAo4JM+1gJCKKg4NsDajAHfNzKeuTB1rNA74qJq66TaanJ0wovLGBm8VgW7hkpDX1NzEpsjVoAUtPLRpdJYWDZy79PSloC0nzzpDRBw4peWf3leTTlV4i+/xAOgmklcAaGJKkc8oIKejViOiF0SMm001tcUgkIC5zBMC5oYxiQZhl2kM9YBxzpCJUM4aLPPGSSd0ONDvZQyiHaL1yIk/igF0EUzpSEBpfkPlCSjqeXQviy57b9a/6Sh/1R+dLUIA8yAIMqxvXVHfeC6sno6sUwZoM0uQpZ8A2EZBm+La9lUqa5eFi+0M8c3FjiG6vnnI1B5dHmaM8OkswzgimYI+Wl3F6shsjg1wngyi0BmgknEGLGk2lRHdaaOCWZdZIFDrE1n/JAuy+Ry2EAGnOPo8WsdbSGv+hnQKwODAWcOd3RD0Mm1GlVro7Ga+j+peoksK6RSl4jb6PA4ELAVkl9J/avVTeiT8ttyexQXoyvG20fiG16J/3TvDtUJWifD6CBEjN4YAunmG8bovZTwInyM6yozJ6sYYAF3ussl1TE4KxZDCF0Fbyk0tuE4n9rFbysARRV1vgOHAW6wciQO6RnnCjKlYw2kHAeusFDiFRAFz31rnWz/jnDoiBjtxtPQAtC4v03PpcO0C6KE6sppMA+jUrmRWEYrEgMFa7nx9jwX2bbu+vWIxb2t+NjsuJWXOjts3xeLgI16i5dlAO8mUk2MrLYGjpm7dR5MagF6e/rUrahSoUaBGgRoFahSoUaBGgbWNAms7gJ5ADslCP/569x9x7jk/x3PPzUO6LoVsPoGNNtkY3/rut3HY4YdhcGQEqbpGFAr1GBgG6lIJPPzgyzjr7OuQTzehJ5tHc3sbRrKDGBzs478TJoxBT/dybLXVZvjG/zsK06dlMPdfvTjnpz/jyNtJkyahkBvEpElTMDDUj1defgNNjfXYbOam+O43D8OShSO44PxfYvGihTjttO9j993XQWMj9Rh44olOXHTxVVi4ZAlO/cZJ2GevGejpzuNn583G88+/iiOOPAif+eyH0bWiC7Nn34pHHnoBxx93OPbdbw+k6tKgIN2lHX24+ur/xf33PIaP7LkLjjn24wwm3njTvXj0kSfwyU/uiVO+dgjqUuA08Pf+bQ6uvuImmKDmAAAgAElEQVQabDFzI3zjlKOx5eaTkB8xsW/kEJ3kAIgYo/jaxpi1/ngpYKyspgQYv8QEau34VGqAHOeptMHI8AinUl/w2gKcf/7POJL63PPO5YCYukwdR3AvWrwIPzv/AgwND/LfadPWsZHnWb5uaGSIy3MuWroQiXwSG2w0g+1unT3dXP743YXvYdZHZ+Gcc8/Bpz75SUycOIltdUuWLcVXTzwR2++wA3bcfgecfMrX8M1Tv4lDDzsEdQ11qM9k8Or8+QzaH3DAgTjiiCMwYeJEZEeyGBoaRkN9PYaGRxhob2iox4rePgwMDKG1pQnJFNnIcsZpP5HgNPRU250c7Kl8wmOPPY6tttoaJ574VdTXZ7i2+6JFixmgHjd+Alpbm6mgAYYGB3DvPffip2efg59dcAFm7bUX3n3nHfz6wosY/L/p5luxwYwZyDTUo6erC+df8D/4+/0P4LKrr8G4ddfHi6+8hst+dwXOPvtstLTW4/obKYvEUnzu4H2wwfTpeOmld9G5vBP33/NXHHnY57Dt1jOQy6Vw6aWXYeamG2LX3XdES1MT2yq5hCoVoKB5G8kaa25QvjbPNm1lhbcA+upC02rC98GgQBGAvn2Ywj2ljPkSdmYBBxMx4gDoYkMMKKeBPrPwsM5iW7hJiy3W+1JgG93i1gl1jYO+iBCJQPcbvWyCYjYGRo3zuhCnAADa+KUj0wPXF48cRmHO8gC6IY3qi+JAATrCX8uzp48mpe4yc0NKx86NWl/c+1zgRcCZ0J5vVqcigMaWembTJ0V4mXBTBzb0gFqBfdq2GwPuh/CjAJTasB+B+YPk8ob3tHNDmB0gKE6sgbYggknSLYezEjHnljE0h9FT5efS8JmhS5D62d7G86zA+0DGXAcO+RzDq0GEYC6PRM5sMiIUU1HohlXCX+OApzi51oCIDzzSRmuhjhj+K6EWXSM0MX1T5QIU8hKCp5oHBEiQJ8UBySq1uaQQTpJJnzZnIXio5dCwhAHwjOOJblu/90l6MVhQmr6m/wY48qdqjqNlklKGjxpAr3SGos5JmqdKjcvHG/FPNM4TVGe8KCeIBbUDYHklAXRZ1+Q57hjKrXF6DBHHDtHDVu8UChpAjzovyTop4LnUSyeP2pRy4Aokl7PDOIqCMmoAyOWyXLcsgGgl2pUB7BCE1gC6C2z73b2Et41caqBV69vonK4MgG5S3qeSBKCbduIAdP1Mn2Ekfl5EGUfXEpE/adf33Or4WWTaZtUwEh7D/tH9V3TdKNqdRNrwAugKEI4+MNqWGY8wreMkYfsqdAwBdIr0thk31LrCJdhDZo2MNfK99XApljEFuIrjhV4gK1BVhrphGvFgL2i/Y7ryNtI8i/bF5twW9U7x8Y7ovOgaYZ8omWRUpLnmH/LqjluDfWCtAOh6TdDtBXMSiUDnlFPBOuLjY5fHfTJUSg5s44Ck1y+aE83fUZ4OPTxdfo70QpjRyH/gpFPZ4dm3PykHpNMe2pd6392T1wD0CgSwdkmNAjUK1ChQo0CNAjUK1CiwllHg3wFAL+T78OSch3H57y7Hvfc+iuWdPWhrb8ees/bEl7/6Fczaexaf6fOJNPqHExgayqG5qR6PP/Yqzj7rJvRl0+gayHK09/KF72DqhtPR1JzBFltuhH333RIzpjVh6joT2Yz67LPd+PKXv4tx48ajpbkNCxcuRvu4sabWem4Ivd1d2GG7bXDWj47Cyy924aJf/RpLFr+H8887D9tuPwmZhgRGcsDzL/Xi4kuuxII33sLxxx+LT+6zOTCSwo9OuwJPPjUPJ3/tGHzmwK2w4I1XcMlvrsGr87pw9H99Cft/ZgeMmwCsGOjDYBa4/Y+P4I7b/o4dd9kehx2+H3r7enH7bX/FnMefwsf3mYWvf+1wjG0Dujry+ONtj+PmG67DNlvNxJePPwIbbTgJVPWKUtbzATVfA9DXMvGrsjsG8LIF47z3Euja39fHUdxjx45F/0A/5v5zLqcvpzrjZ555Jtra2hh8prTqzz37LEeGk2PG7GuuYaeRwYEBLF26FBtuuCHbXikanI6elDqd0q3Td9R+c3Mzt/ud73wHDz/yCGZuuim3S+nWKaX7q6++im+ceipHeh9zzDH41re+xQB6IZHnyPBH/vEoTv3GN3HQwQdjypQpuO+ee5HN5zHro3th1qy9seEGGxjbbyLJgDoF11Bf0mkyrJiScU3Nzbj0kkvxzNPP4KsnnYR3330XV8++Bnt+ZBZOOukkBuqHR0YYlG9paeboeAoc7R9YgXvu/Sv+8IfbkB3J4cyzzsJmMzdjp4P77r8fp37jW/ivo47CSV89ibNd3Hvv/TjjjB9g/RkbYPZ116GQSeMv9z2Ba665BjffcDn6h4DfXHI52x2POvJwTJo0Fq++8hauuPxKvLFgAS69+HxsuP466OzM4eyzzsYeu2+PvWbtjtaWFrbnEYBOfykbBjkRmGCMys74VTJR7fIaBSwFHAB92gY7BAB6igB0azwzKdxtylcB0XUKd2uFl0g9DZCxkdBGzQbBaipVeBxYpufIvaYSA7gxTkajfMP7igF0Y9yKRqboCLooiG68WThVZ0rq0woYb4EhF8AsE4EejFdF9OkU7qOJQK8GOAsA9FQyTK0fY5vXwLjxhwgVlY7WLAWgm2hdWwZAPScA4y2gpWzxUUA3Roj1MymVikmn6ipSW5s6+L48gG74SStlswwbYNtGNqrH+BwYNN9WMzeBMZ5rwOt03JbXJBjVgumaUHoKKfrf9wrGQdAZGbKzBJ7blO56bmPe+9p0aR4HbsQB6EJv3XYcUB83JlMD3UZO+nhAg+kRMFsD2HFuK8YYb+pXS3kAcgwhnkuwF6PwgAaxBXykcRtQT16VAejiEKCBs1KAc7WONNSb0QDoo9ms+PpWbj2o6jkcgU61jGwUupNCmgFmkWsauBIWKZnBfBinB0OlHTgfxQHocqnbfx9PuzQI76HsKJKpwPAl6zvLxwKgM28FNdATSCdTJi2VfWk14EZ+MhSVALLZEROFbi8O5ioGQA953TzEOIeodSHQnSsHoFPb2h9Er9kRAD+IRDeOKhSFXgpAj9MzpfRTkY5ix4KoknXn1927mGw+1WV7yOfJucF1qPFpQXVNBABfPQC60YNEa2G00EmCU5qrF9HV6OewBIq+wsiAC0IH7hzRUh4JXRfd8p9EwFuZl+f4V8D4b7mfDpjNqqII2DZjpRRp9B+2T751rNTa6LbrW0OozVQ6XcQ3pfbF9Ew6vNNfyeQibWt9I2uVydxCZ+/imItSALK0VY7vI/JGz8raGvBFUxEDoJfk50jrSuvZ7DJVOIf5xhM3fuELdm7wOB5ovqH3NQC9WmmsXV+jQI0CNQrUKFCjQI0CNQq8/xT4dwDQ08lhLFn8Nv785ztx+eW/x7+efhEzZ26K4758HA457FBMmjoZA0ODDKAX0AAUUmioT2PO4/Px05/eiHTTOOz80T2w2ZbjkE4OYs5Tnbj2misxfYN1se9+u+Loo/ZlELpzBfD6gh6ccMJ3MWXKOjjqv45BKp3Hhhum0NGVxJixQAZDWN7Rgj13m4w3Xx/B0YcejolTJ+Gss87GJjMnoL6RcAfgn/9aip+e92ss7+zGOT/9Onba5kNIDCVw1g9/j2eeeQ2fP+oz2OcTW2FwuBuzr70RT855A1/+0n9hhx23R2ML0NaeQ/9QDldecTfuu+ef2GWPHXHAwXvymfLOP92HJ/4xFx/fZw989YSDUV8H9HSZCPTrf38jtt5qE3zh2M9hgw0mMHhOMfFDA1k01tfVItDff5FbiR5QVlxxgvAb9YaHhzltOwHUBHATMP7888/jwgsvZFD8/PPPx3rrrYd33nkH66+/Ph544AGcdtppaGlp4fd0bqZIbqpvPm7cOE4DPzAwgPHjx/PZmwByiuSms/gtt9yCiy++mAFzApKp3f7+fjz66KMM1B977LH4/Oc/z6A21R4/9dRTccSRn0dLazMWL12MBx96CGf++Cw0NDbiU5/+FKZMnoKXX56H/5v3KiZOmISvf/3rXJd8YGCQ+9fa0sw2PXIKyBdGkKlL4w+33Yb777ufSyjss+8+ePDvD+Ky312OPXbfE9/+9rdN0F6B7IE5tiHSuP76t7sxe/aV6OtfgU03nYmjjz4aO++8K4+NSkd2dXfjicfncn10sm31dHYilWnArrvuyqUXJk6dgcE88K/n/g+/v+46XPjrX6C3dwDLl3XgoYcewiMPPsRg/0YbbsR14S+96GKcdeaPsPlm0zHQD/z2t5fhQxtNw0d235mdHCRjNj0/nU4hn8vrBKIrwS+1W2sUKEUBB0Bfb8MdGUDnOgm2VgIb+8hibWtoskGJo8It+CCpWJ0I9KjB1CotC5qyISmoeRk1svsMju4QShnwwmt19FGoLCUKVIxZEn1MbWqjv4401wZU074YVQvGUBYYa8OxsCHSdsY83VzHvVJRULoGeiTLsI0qZrjB2pFLpRL2TXO1gCNHoFcJoNuRyQhtUL6hQ9BvSTUqcaA2EEiwhgjorgaiEq0XRbPH+RZFAPSgMHPYaGC8VrXmo1kIdMvRmryh4duCQAZ9C+qkVxqBHvJeperJRqVZRxUDopsXG8EVgM5BVqrZEHKwwVeeRxp2tGAHpW/3RKDLbeUAzDhwoPh77r2XAOVAq0qoJkAg0cqkcPc4Uch33I0whbtxiJBX5RHopgY61c41Ml4MsoTRuzTGJIN6IkERWNM7SzyWQElE6wkLzXy0q0YPMCVGEYHuA74rmafK+cXo3KocAlSdcx+wXRGAblk0Vt8YKQyzq1hnsXJyouVX08k3jxEAndce47Ql/5iDLEAdRKHL7xZMjzomaa6LRrGT/iDtQhttAdCjAKJZvM08iA4K+T1UTMWOJ3ocOiOApOqOj0DX8mnkJQDLVdp3F0APR0mF4KU/ZiZLyYT+rdQ8Fv3mAOjlgDYeVVIc8CqRFnMNZQaguQlfMR4elhcNf2gwevUB6JHxyJpi90daBfPBzEpOLify4+4Fw/IYml8M79k10K6JbtuWMwO1b/Rx5TT2XenuA6O6yPRJaoxpAN0n33Hf6TYFzBZ+1fzkRqC7PO32VQB05h92LIw6l2qgOKyBbgB03rfGZNRxv+d1TTmE+O6LyJdh6BKToyct3PeQAwmloZN5Lp2JweiM4H9sqYjiWR8NgB461SoJ9dBv/stPBLqIaLJ8+XIsWLCADTHTpk3D7rvvzpEFTU0UAlN71ShQo0CNAjUK1ChQo0CNAjUKrA0UWNsBdM6JmO1DPteP3r5+vPfeUnR396GlpQ3rTFsXbWNakaek6SkglWpAMlHPTuADA5TCfR7+55dXo3nMJHzu2M9hp93W4/PUa6934pab/4I3334djQ112HGnLfGlL36a23j37V587/u/xPKlHfjOd76LLbaYihnTgcEhoC5jUqWTf/GEdopW78T3vvM9pDN1OOmkr2H7HT6E9jFpDOWAp55dhgsvvgLvLVyKr3/tOHx2302xYlkOZ51xBd56azkOPGQ/fPIz22D85Ax+feFV+MfD87HVltvj8M/viS22msJ9WbS0DxdfeDMe/8dzOOiw/XHwoR9BV3cHbrz+z3js0Tn45H774aQTD0dbM9DZkcef73gI186+GjvusDVOOOEYbLjhJNDWO4UChodzyFCwXC2F+9ogdqPsQ3kA3dhKEgycU+1vArcJEL/jjjvwq1/9igHpgw8+GBMnTsSbb76J66+/ns9sFJ3+l7/8hSOhCTCnKHUC4wksb2ho4PJplPKdQF46zz377LP4whe+wHXLf/CDH2CTTTbhexYtWsSR3zvttBMD06Rf3nvvPZx88sk4/fTTMXOzTTF5ykSuOHrDDTfiT3f8CZ/+9P7Yb7+PI5fPcWT7Iw//A7feehtmzZqFL37xi5i27rp8xKYo8kymDnV1FJyQx9y5c3HFlVdggw02xAlf/grXTL/n3ntw0023YPfd9sBxXzyO66OTMwFFeo9kc+jvG8BrC17B//71z3jvvXd57BPHT8LpPzgD601bj1Pa0xh+d9lVmDtnDk448UQeL7VJadxPPuUUHHn0UegdyeOxOU/j2tmz8ZvfXMoAfUtjEm++tRTLl73DWQKSySZ2BOjoWILp0zbAxAkN6Fjej3PPOQc77vBhzNrrI5gwYTzq6iiYgMY3wgD6aIMlRslUtds+sBRwAPTpG+1kItBtFI2pI27rnAfgTZCF3dQGkTgzVa/bGJadmr0WxAoi2iyILgpL5sAHILjG7kqMea7BVdovBtDNCFwA3RgkQ0N7tA9iwM87ALox1LFxUsBiiV4SAD3IBmoN+XS9GCgdOyJBfysDoFfD1wGmn6wuAl1Mk8FfHREpUeRFAHq0IqsDWSuro07vHo0EjQBaysYagW1cjwQdLR+JFNR3qfclDa1SA13qVUul6mKjqQ+sqRRgM62FAHq5CHS+2hLHOGuExImNQLfXU9p2ikhNUtYXG4FeDQ+5siyf/YB4OK5Kn1ENSGsAdEpfbuqHR4s9a66178P0GBYACMIoI5G0YV/DFO6mPrmJRud/kRTXdu54HnR9dVOrOnyVj0APAZUQSNC0LQWiV0pjum5NAejufPrGonlKxl+xQ4AF0Mlz0qigUBYMAC1rmQWRNVajUgpXVgPdwOjuc0rRXYNYlTkS2EwXHFFNhznJpCEAugXWbc1z/pVqvdNnHQ3OnbKOcPZ702+ziJMoGAA9b6OEQ7BNJaOxIFwISGuA0s3mYtZTIwPmv3XY4bBlWS2jDksRWQv6SfcqWYlEk/rcHGy2GVZ+UVC/Yj7yTKJXf48CQK9Gp0k3OLV+lRHoawZAJ/A0zNKin1k6At3sdET8Ato6AHwov05Zigoj0FcWQBf6+/nGZiQSf0oVgV5KB7h8pIFvH2AvbVGqOV5zYoDtUN7Cp0udMBdA1zxYpGNtJLVpT+1FYt4XA+jqHtuIbkf2t/E0ct0BzeeoE4nrEKJbC7jK6Dxac0cBoPvo6c5P8FTWadER+c4w7xeA7uNfWYtKOfSU05fl9rTa2Cx8pvlFf+fTi3I/8a/LZzI/9BsZqSSzR1x2D5EBeU65vkc4ysqcyJ88jz7Te+knRZkwr+bzgVOJvNfP0/sAt78uzeizz0FF2tNt6b2T+zzfeMP9pb9sGp+RVRYuGiuNR8Ypz5a5ISMkfUfGQx9/yXfUBukmPQbdd613pQ9kmKRIITFOyvxr+tB7uo7aldSZdB3RT9PVp3u0bLu8KO2aYANxgg3PWjIOPX7NK5J9jPokc1muP6XWEHddimsrbs6DNaVMykuRu1K8JHIlKTVlviTyiozRMmaiD70kM4rm3Ur3Re49lYylHK2lz6XkUs+HzyFNZ4NydYfWozJOX5/i6KFlyaeX9HfV6LU4HivVD61HNS+XyqpUjv6V8HrtmhoF1gYK+HhZ9KSsYXQN6T+JZr3rrrsYrJo+fTq222471oe0TtE6Sf9JR7a3tzN4R/I7lM0jRwjYqF60Vxrh9OnZXA51aQLzGpHN5jE8MoxUGqhLJ1Egwx/boyjVehoruguY+8/5uPLKm5DINOLTh3wSs/bdAikO0MnhuRfexpVX3owXXngO222/Lb5wzBFYb8ZUNKQHcOq3L8bSxcswecoU/PAH30JzC9DVO4hf/OJnaGudgL322gO77LgF0okcTj7lJ+js7MG6666Pr558PGbObMe/nl+OP97xIO69+3/RMHYCvv2tr+Dje6yPgc4Czj3zKrzx+iIcctinsN+ntsT4SRnc+od7Mfuqu1GXHov/Ouog7L3f5sgVhnH/g0/gL3c9jOHBFI455lP42Ce2x//NewO33nQnXnx+HvbZa18c+fnPYtKkFPpXUAr3B3HD9ddgl522xfHHH43JE9uBxDBaWxqQsoGEcYEUo5qa2k1rmALlAXS9NgeO5IUCOjs78fDDD+POO+9k0Jjkc9ttt8XGG2+MZ555Bk899RTuvvtuBosJOCf57ujo4Ch0kuHFixdzenf67f7778d5553H155xxhnsKE3XLFy4EJdddhm3dcopp2DvvfdmQJzuPeSQQxhQ//wRlN58Agc6vvHmGxztPXnyFDQ2mue2tbZh+fIunHnmWRwxT2nfd999N7b2kRMIyXy+MIz33nsbV111BYPqRxxxJDbbbHPWPffeey9uvukWbLHF1gzwt7e18R6X9M/w8AgG+gcwceJYLFu+GEuXLcaLL77EpSF23mVXnPqNUxlAv/zyK/DG62/jO9/+NmZuNhNdXd1Y0dODe+65D7fddjv+51e/xE6774K/3f8ofvub32L27KsxtrUB/YMjePWV1/DhrTdBd3c/8rkkWprTGOgfQSqRRmtrhu2SP/zhWdhuu23wkY/sjrHjxrJTAGXMphrvqZTJsqfncQ0zWe1xHxgKxADoJDCpNKUWtdEkZKy1USu8KbARTWzKZkO+rdEs0XoKQDcbeBWBrqKQdVSo3uj7Nv3ud66hQA7Q4dyFRjUtTDpqzlwbAujFhrU4A6UFwhLGkGMhMvvoMFJSR6DbarN8jYXF+b1JyK0i+iSqT+IaVfR51PxfnkurOTwFgL/CMGJTFzt4pOEHs7XQafwNxBP+ZkBNW5dZojYVnOKGiLmR6b5I9VIGWI8dU7GHnluV3timYzcTpXgjQm47E5JFgQAdG7np8qE2xEgT1Rvt1iSAnkCa5y1aA71YvuL5L06Wo/xYbPQut+hValSRqTMOBDbarmjnG35h/Cws/7KBUKefLh+BbuMnmaPzzKROGoCAVKEEh/Ct/FgZgE4HsWj0bthvzV++9+U1hrlitAB6pe27csB6Q/SHMuL59JcYbCp6lk2vTynMywHoro9Fgegs61mJs6uFj0N1IXG1FaB17hrmk5vwO9E5BkBmWUCSwfFQnxhHAfNbCK7rSHvR0eYabskCS4aiRuWFQEBQBkGyXdhqLqFei8pR+H0YqS66w4w3BOKkrwZsopWQwC3fzCq54QhXScdenCq+2FPGpFXPU1aNiFxXxEEVX2TGTdTU5UCiUb7V6NBSDzZZNapL4b52A+ihw2FUBqJR80HCEK7TrSLw1xCA7uqjaF95du16IzXqKzN6lVv3XF4w2LWlWRUAugBHrg5111UNCJQCXaL7ajNWilinNG7yCmrEi/uSE/nO92jHxiLGX3UAOsk/645VAKD79nXhmEOfO3du9edX5z1udK6lyZqIQI/jNfreB+6W1kNR/i61P9P0EgMHGY35rGlBSBf89hlCpJ/0mwZp5FoxVFObLsCp9xn0bN7r2GwJle4t3XFQn8lwRSAg/ad2BSAlgxS9yHAu790xy9xrpwAtc9pALwY9DTab/SBFjxmZE/rIvPnOGnSN7zyt5V5ATb1mufxB45aajbyC5/MBD9H9BHDTswjklt90u/KdgPAyF9IPF+jW4yeaUj1HMlQS0CDPd8dGfaR2CJTQgG2RTlVOEcJLPtkVupFhk2guzgGaTsKbdA312QWNZc7oewGahWc0IB/oE2e+XNDG3UdqoFv6q+ki791x+nS9ppN2TNF6S8sO8Te1T/Ms/SL6E+2JHhTNJA4X9JmukfmLk213rnQ/hSfc80OpsWhZc2mp51F4SusJnz7Uhnb5XfSP2w93bRWgXWilaanXae3YpOVDz6/bd5cmLj/79KvWkTIW3Q+td+l70aP0vXakidOnrv70Pa/UmlP7rUaBtYkCPv2xdgHoBSRTlNJ4BCMjtOepQypZx4EllMWJolHJz29oZACDg0NIJurQUN+Ogb4Enpr7Mi677Fr0jWRxxHFHYo+Pbou2VlvlMTuMx594Fmef/WtOdb3bbrvhC184Bg31ecyb9zJ+/vOrsXxZJ7bYfHOk6xPoHezF8y8+h4032ggnnXQyttl6GpobE7jzz0/jmmtvQldPHz608SZIpAoYzjZgKJvAq68uQFP7OHztxKOx29ZT0ZoCzvzBb/Dww0/iKyd9EQcesjMyDWl0dnXj5hvvwZNPvoqm5kY0NOeQTwzw3mTxoh7stusuOPKoT2HS1FbMn/8mrp19K55+6ll85tMH4NijD8aYtiS6u7P4y10P4ZrZV2CLzTbGyScfh003mW5plmU7S0NdpjgOZ21ixlpfylCgPIBO6yzJL+1X6D3t72iNk3PFK6+8woA2pUSfPHky719mz56Nt956C9dee22wH6b1r7u7G2PGjGEgndqk9zfccAOnNqf7KCU7pSin62hfRJHbhx9+OO+T6FoC3+nZtD968MEHORvZeutNw5dP+BL23vdjaGltNftHqrpqU8OTVa9/YAg//tFP8PTTT+O73/0u9tzzo7wHrc/QPplO5Fnc/8C9+Nl552HhosWYPmM6261oTOQosOC11zF+wiRss802OPCAAzBrr72ZHi3NTRxdn8tn2fGGQOv5819jwPytt97Gj3/8Yx7Ld7/73zjwgENw+umnsZ2ir7+fwe133nkXhx/+eXzmswfgtDPOwHMvvsTp78lR4LP7fwpbb7Ulerp7MWFCG7LDOdDRZnhgAI2N9ejsMLXbL77oIvzfy/Nw1NFHY9fdd2EnBHP2SvF5g873lZ7lauJSo8DKUaAEgE7MSpHozIw27Iw3C8FBk2BfqrUa5m63pnh7OA8j0A2QaYyhAVBbRQS6ayzRBwV9KIgeEOIBOl2nNPLepl4OiRrnySKggUmfbV46pa0xbuaD6HM77sDeRICruZHT5QpobrvMhykBmKWEc1H8XPmpL3cg1i1UBaAroJwPQLYhSbkuz3UBdE4FSkAzGesYBDAvdrFwASf5UfgtAHvCeyzZnbhCPXuezN0SSRWx/YWRwaaGqwVBOKIwSmfTTwusBz/ZyM1IjGtc9gJzU3WpewXJk2TRFlC3nTNOGMqNw06I4aPwVUkEegoEoNPMFQlDxV5dLt/pz+H7qHz6jFUR/rSRN5XydOisEfIZ65/IhIp86/kkOewAACAASURBVMhXAdCFM4uQ95BriZmDqHMjsQSgu+B42GcBK2WCdDmHUIo84fIBOGMMbVHauYYS7nmZaJJS2iNZSCHh1HIup21W5nm6v35e8clguR4ZJUVkoHrg5mUcnuQlwLKZaZXKnOSmygh0iwJF5qZIp9kH+9Ys37ijNNUAuuFRAdB1tAuv1/+fvTcBtjUp7vzqLPfe9/q9hu4Gmt7oZhXQLEKCBoFAAgFjCQk0aAQzLKORBEhhx4w8si1LcthyKIRDtsIa7Bhb4wmLcWixJ2SNFgS0PCwNiGbfxN7NvnYD3dD7e+8u5xzHL7P+VfnV+b5zz33d0K/hnhcv7jnfV19VVlZWVn35z8xStHZujwh8nYGuNVo8d1eRGjXsEegOoJMSio87okjn2GkuIYV7diHIpyQUB7WBYwwigE7NZjS3KtZ0PBEIFmLoNZ7Or3a+Em2WDEAvEaiN6BxEdvvGtBhRylnrw7q/T88NycmghC+d/9xXMuoIrR9lUW1Xqk4FpsmKt1r+3mmzo5lLXZbtoABSeUzzcEQHlsLvcvSI0rnXeq1Mnr9+te4ncSAQ4FB0YXYciZR1o96X1/I1NEinSNSz7Uua+sf59D5vlvef1osex5qh8R/ShQY0NED08D64GxkpkCKWb/cifWVaXsngr+uqT5G/7fXY977+Dq2yXY+aylMcSGoWhn5eS278rzveOIA+5BS3LBFxnPt4vDSfizLKrfc4OOiZbzeArjE6yJra51wxNE/69OaQLo18ogy/ZaQS2CQAXQAx5RTRrXGI9UtO9X6oermucuKBwN8IWKlf6nNfNHF3benuq0SvAPIIpprEZfp1n9+rAHQ9s6xbfHbEiG/1VQBWH/Daty/UPGz5KF6Khj6dEPnK8zFFJc9FpwSMWm0EOmVilGqUtegUEEFROSRQn+1JZjMD5KFFEegCa9U3gbjSReoL9FK3nDbEQ9XL8/FevE+dPI8xk3HGyCkHDbUnWRFgz2+BjNQbQWXxmX7IQEt7ijpUX8reosfBVPfUhugZmpeaC4xLS0/U531yE3VJjC7nehxTOQfEqHLJPe3KaUDywvPKDqC64jxu6YpzPfJoaA0dWnMlE6scF/rqb9sZ0kvtXOlbD+N87wPFda1to6+vQ/0f0pft9ajn2jWvpUOOLfvpjL51IzoQiEdx7g+tNYfXDzlwJnKg1c/S+VGHUubui0B3wMxMIGPOBx6n2Z4fwQpw7scg7abJ2Pdj2MM3JkfTLTftpA++/5r0x3/85+mWE3ekl7z8n6Qfe9ZT0glA9vFG2piO0sntk+nP/9/XWnpmwPl/+tKXpp//+X+c7rh9lj7z6Y+mV/0vf5xGo2n61GeuSZOteXryU5+cXvxPfiY9/OEPTRvTjXR0i3PTd9Nf/vXV6a9e8/+lr9/wrbRx5Oz0rGc/J1324Iemv/hr0kTfkH7tX748/eTTLk3bN9+RfveV/3t617ven/7zf/mfpef/ox9Oexg1x+P0rW/elK56ywfSG97wlvStm29Ip3ZuTRddfEF62tOemX70R5+cHvSg89PWZkpf/OJX0//56j9N73j7u9Lzfup56WU//6J0v/seTdddd0u68nVvTq99zV+liy8+P73i5f80PfnJjzNHgz0YNlskAjEOP/dkDuwPoGvPCqCt7zfeeKOlZ+c885e+9KUGbtt535OJAdu/8zu/Y+nSf/u3f9vSvrPG8Xx0muVsc+r4vd/7vfSYxzwm/fqv/7qlbQe0pl5l6HnVq15lDinUA0APYE0K99e+9rWWreKJT7oiPe95P5U2jmym/+ff/3s7k/yf/bOfT498xOXp1PapNJ3gxDtPv/Zrv54++9nPWgT60576VKPl1PZumu3tps2taXr/B96T3vWudxqdRJbfdNPN1i8cAT7w/g+lCy+82JxinvrUp6Zzzz0vvf71V1qk9wtf8MJ09r3OSovFXtreOZW+/OUvWyr5d73r3XY+/GK+SL/wi7+Y/sv/4r9OL37xi+0daHNjI33rplvS3u52+smf/On0tB95Wvqffu9/TLefuCO97e+utv38ox7xyHTJJRem3Z2ZBe9+8xvfsIj9m268OW1uTq1tQPhrr73W9v0XXHRRuuxBD0jzhTtSk8bd9+SHAPo9eYbes2hfBaBvEBkgAN2t4cVo6SGblsK9E4EeIo5lvLTNeI5Yj2c1H+QMdCZIfEluX4r6Xx4ODqBjZGfB9M8K4Kzcs1zXpaiDA/68DJwOPgTHAbPjhyg1hyrtg/JRHV0A3UG59c1+uQcHANHUa2W6NTIb8Li8ZMVI8yDxEUBXdGPnZTyHhM9aAN34o9z2GfS1tku+e6OljdEt9PRl6M4GrD4W2Et5DODLNfsLfI1uVD7jKF/+vQLolra5iUDve1luZfTAAHqODFWUW2xjnTPQTSZXYcHWqwVHB2UA3bNGLPc9y2owDA8ZbOJL+fL3cI6t5L8BF9q2D8IzAejFtaABz2NTMQLdQbYIxPWBclk/BADdjH4Y9c2XogHKpVGs3nrWejfadr82PZK+BdBb3sfffeOyzgI1WowtCv2gn4O2V0Gw2lKf8e60+6QU0FmVRECtrEsx+j0fP2Fyd0AA3erjcK+eCPShOdTyd1U//R4nA7GeuIyy9tp/S5td07d3pvkipSlRfgI2A2De0dGS2wygm1E3O2sMAei+DsfW6ncH2Wt0pQyhLsM+ICVa3kRNAHqfkqpzw417Nd2rR31X55Pl+TA2Xc8529LbQ3xeJb/r6UFoWX7JXvVsNBCvPd+WwOyBhTqCuEuge3ym+/ydAdCj8VWp+Z2v8UgfB5esVdPL/QB6NwW8ZERRljECfbnuvErlduXkMQzT7sd730co24OAtJiu3umbzZg3RHp095/r6oBIR58u1H3mpups9xar2tIaEstEBxzbJ+S6l/Rz45DXJ7sCOFbtgXr36z2OBXUMS23B8SN7ltqt9QB00rsdNALdRr3ZRPbxvcPzRsza8dDvbzeA7vp5WTf0gSexT/remcs9E+Sg633cA/aBfn0gUgRlW2BHstonawKUIwDfyrmeG4pMjrzrm4vcl2FcEehxziiahT4oXbei09SXlu/81r2W/wKWI+AkI5/A4nX2SmpD/Y+AdWy7HfIoF9yjbfoPKMqH75r/0BOj44fmQOSrvke90gLoOlOSsjJi2loSnCbkaMA1DIcCeAV0RxqlDzVu0QFI9MhRQml24T99Vz2ql+ty1JDxlN8Y9hh/XdO85HnVLV6tAtD75pt4FeVcthLVyXMxOwK/5bQiWlqdNjS32zkY5VW8pM7WoQMeyZFE8ht5rnGGRxrPdh2K4xZlpW/+D8mu9Hkc23bNavXKfvMg0hsBecndqr1Fn8z38b691ruG7rOJ0fgMOcdE3kT+9O1JWp63umqIFMlrnOOHAPo+A3d4+4zlQLsmSnfEdS3uEz760Y+m72wKd97mZmZ2Gk02UpoTYeuBRbx2zxd7aW/vRErz3TSZEhA3TZPRVjp5x266/bbd9NnPXp/Sxl668LL7p2P3Pjttbmym2Wyebrr11nTBfc9LN3zzpvSRj3wyjdJeOu8+F6bHPvbhyf3uZ+m977023XbbyXTkyHbaSSlddtlF6fjZ51qa6SNbo3T9N25L97v/8XTjt06kD3/iS2kxP5mmR7bSJZdcmr52w1np91/1B+nLX/16+u3/9pfSTzzl0nTixjvSdV/5crrjxG3p/PMvTRdcfF8D23AEAEi74cab09e+dr1Fs+M0sLm1lS679NJ04YX3SSTome3N0m23nzIQ/eabvpkuuuDCdP79LkjHjk7SdLxI1331hvTlL12fto5M0iMe/qB03rlnW1Q+76FHt45av4dxgTNWRA8JKxzYH0DXfibu2zi7/NWvfnV605veZCDxox/96JKW/U/+5E8MGP+t3/otA5zlXMiemLqI6D733HPtWc4652zzX/qlX0qPetSjDAjmQxYl2gOM1p5Qe0X2cJ///OfTL//yL6df/MVfTM//R/8wXXrpJenGb92Yfv9fvcrOMX/5y1+RfvzHfyLd+173NmfM97zn/emVr/wfLIKc5y655AFpa3MjnTrFLFykza1Juu12T6tOkOx0QpT9LO3u7ab3vOc96S//8q/TYx/zuPSKl788HT3rLAP4/92r/6/0rne+K/13//1vpcsv/740nY7SaLxIH/7wR9Jv/MZvpgc/+CHpd3/3dw3s/+f//F+kx//gEy0inXPd4cm3vnVz+sQnPp5e+qKXpt/4b34zvewVv2Dt8U7O6zvAPwFOG5OpOQ14TM08jdMkTTemaT7LxzzZkceLdPuJU+nY2WelHcuqgePphjkCCEA/nf3R4UQ55MDBONAA6Jc86AkL90z2/5Np9ubI1nB7OSiRLw6gW3RfjiAzU3ZJKeuGG/udAXSLQCZKkzqU/ronZW/7stBGteilr+/FqW5olqOP60tiMPQHAMDOS+4Aq8sGV6dN15Vf3Q3ETlc28OYoIdGqMz4df611cN1iSpXeNgP49pti/FYzB1y+h16C+4SkmCAzgKIyvXBGTwr3WF4RjRYjGT3nc92SAWeYM00Aekz5af2OQG1upANpDoDnLnshfXwnEihj8+VajU5zBZzPzc0obHzZqzJXAQA7yxpjSL7ZKu/WeLTuy2Ydp3xEgrUTorBKBHqNNC+OFz0xhkNBxQ5kuISOF0rhXk+lbY0rbX/65qfmfpGLJU+G5X607bTz/EDynPWLGwvCufCdyL0YgW4U90jYAIBuTAPQNGn2+asU7oPR212QPAJ/3Y15H3it9MDiWzcNZ3xha+f3QTcTp5PC/WALj5eO8yqO7arvB5o7zBUbb1+3ogiWdUkASdAjpr+i3hnCJ4vEePg16Yv7HFxWrVdD47bMA5cdy94x93TkAOesvy7jAtCdt3lJNvU6HTvQruvSzx6dn92ebN32EjUCPWdCKdHnvhYZ4FmurQbQq750Z5zK1rA/sK5R8cBcs0rinPC++qcC6HFtjvdjBHp1kOkCY6vmTyurbZ/0ezwiwtXPvY1lVn3vcyLZby55+nYJ5RrguZVun7nrAXSTnhgJPhBBXvrnG8PqGNKAlQLQfWy660XnDPhOO/E4iBUTdz8md4jUXtJlruqRKvu65tHxWJDcuXLV2qkmDrKudWTvAHIWZVjAhPclO+NkBxuVK2U0z/1GR67tVw9AG4GDdq/Q98xQPd5YK6dB7kOWhG65zgzMPxSBzgv7+o4UQ2PT7gk7a2x2FO3TA7Hcpz75Tu/hdyiFu8BbjXsfmBHX1/104tpTqKeggENFzUY+RBrWibAWGB/HRECczsBetUdtz6oWLfq7ig9qW4BkBGkjiN8HWLZ7GQHZtNuXyUGyE+dXBIvjmdoHGZuYdrsPqBuaAxH0bME5GQKjjom6hb7GTAND9Maoe4GwimKmDY25ZFu8UVS5eKI+tHvOvr6pzNC4q68aP4HpyFzrNABdSvEfz4KnDtGquQAPJLet7lhnjVBGAKVEl1zDZ3iGwZa2iPgZAnf36/tB5CqW1dgxHnEuqEx0xogR7XGt0rxoebEOb6LejeXb/oqeVXNRMt2WVSYBrsNjzX+1vQ6d6q9ka51n1h2T2Nc+HkT9ovvRyUHtDPGyjw7Krppjmgd3ZT/X5cdhuUMO3FkO9M3tvn3W3RuBzrsINgqyL/kRRrIPpNEszRfbKS2I3lz4IWSjjTTfIw/lVtqbjdJoukizyV7ame1aNCnOu0SzHjtKJCpZdRZ2jvoeOL29/9mJr56CmXJnb6Rdtu3jWbr1tp20dfSIAeif/tw30/s/8P701re/I513/qXpp577U+nyy89P041x+tf/5qr0mr+5Kp199r3Tb/5XL00//NgL0wbOehueOnpnB9sEWXLZ1xMg7rYKzBxgathisJVAi4F9mBc4lS97bZutk4xAu3OjeXMjOtrP0+aUvcU8zWY4yi0MZPRggfXfHe6sbB0+f1dzYD0AXXtv7Z9Y1zn//I/+6I/s7PPnP//56T73uY+dZX711VcbcM6Z5az5gM2A0H/xF39h6dg535yzzX/lV34lXXPNNekXfuEX7Ox0gHVFsnMUEdcuueQSWytJS06b7NfYQ5Da/Wd+5mcMDH/xS16Ujp99Vpot5un1V16Z/vAP/zBtbm6ln/7pf5guv/zy9JWvfCW97nV/m770xS8bUP+c5/yEzUWA9iuv/Nv0uMd9f3re834yHT9+xDLl+X4DAHsj4SjwH9/wHw1Av+IJAP2/bBHqFHjjG9+UXvWq/zVddNFF6dn/4MfSQx/2wPTpT1+brrrqLekLX/hCetnLXmHntH/jG99If/1Xf53+t3/9b9LPvuAFlqL+fve7X3rrW//OHA1wYvn9f/U/p4c/4mHmvLM53XLdNB+lxXwvTcfTtLu3kzYnm2lnbzttjHGARcfMDJNccBTjZJx2ZvM0IitVxsso47rY7RkHtXnf1ZJ2WN/3Agd6AHRFe09zBLoZ5wOAboJpgupnJGPAFx5sUdLZINeJMLNF1UEGe/k8IIAeDQ3txGgNdBo2N+R2B7EaM/sB9G4kqr0mdSqom/waachkloFXtkT1sS8K3St0wNVeaFYB6DktPGBOie7+NsllMUvaDig00mODFt7RcqgAM9kwSzrwJYOcAc0O+Ar2dZyrRjuXTalC9xU7WKzUAU7J9PVva/KxAY3hF7p9rOuGqspNiG4MKdwjff680rbnMz9R4LmSKmdd5p2+Uu8CdNFY7DLEbPS2Il/1226E4xOWRKgwzyPQJ7bBrmeg941N7Etf1EblZwQZuoIVQZDIs6E5fpCXbOODbZ59PGUz7/alcmLRCc+P6X7XOwPd6iWdO//NkyKCjJLtugE3XdlJCbXeGejOmy4YbK0VvbusIA4qd6cLoB+0nZbSOL6rvq8vB1nT2CarAnDFMBr0il4ojY+CZc3zwqkcem3SrM/vZTmtcJ6LAXge0gnRkLnKMOj3iLqa2wusAegjT82uiJIlo2huv+PI5FvM4thWItOD/ACg+xlpWU93+uETq11LKSIA3hWRz6G+zay/iEqOM3B/AAC9vAQXz5iaNWJZbuoZ6G0EemsgXyVXfePXrgnMZ86X8/WhCzZK1vt020HnTTd9dUfLN1MqgM7fIQDddZFAbAeRtT/SZBKfNWfIKCBKu+OXHbsaAN3cAfKcrr6Izu+uHqz9P51t0yqd2o5xqd9A3eqs0LeutePdB5ap/uH9bXeDu4682b40R5eXPVZxeK3R9JJrK+vpItaWZ41B5HdLW5+898+9dvNZvVvZO7hTiOS/Z6Na7rkGd+dInYG+nkRIBob2JH18H5VjKWobffrjOw2gxzGHMoFEut5GaK+/zg7vOYbAE4GGSplNDS3oGWnUfcmmUlBDc9TD6pPAWQxRAumhhd8C1ds01uv0ty0THQG4J8CJ76JNBnVdE42SrT4gtXUsiP1o55ZAfIGT7WhEGY30d+Z5TqVddHN+H4tAd1uvop7bPYzqEPjNczHqOI5hBEtbncRvjJjQAAAMDxTNrYh/ncMe90A6i1ngNfd4PvZd9cYIdcmb6NZ4xQhZ6dC41vjZi2NLvw49fKhX4xz1u4Bi6qG8IpaklyMv4/cIJKuv7XhgACV6ByNvm7GPZzDUwkNFBUFDK88am3ZvpLZaHRLXhqH5I/mEN/BFchrrkiy10chD+yWNQ9Qf62n0vGI0jl9Rh8Cr6LgRx1zj3kdnLNfKjGgb0odxzqjPsY6+8R+a16vm/9D6HPcGcS7FrBIaa13T/FB70n1RJiRjbVmV4f6QM8dBxvOw7CEH7g4O9OnDMw1AJxrcEWT2vjh4u13D/eWxJeykNNrlEBY/ahUr4HwrjRYb9sx8PE+z8XZajGaJ7ITYB+wvcLtlD8t/7brb3bp/FxgV096CKFdw/GmabIzSddfflv7m9W9Mr3nt36abbzuZHvTgh6dLL7u/nZn8yWu/llhKn/GMH0svfsFT0kMuOJ6OjqBvJy1G7Pt5Z8QZduLHjY320oL/yqO5mNp3HARGyeke0/diCMzO0Nl332SnmL6xfcb3OAfm3Op8CKDfHfPsrmlzfwCduav9ovZqrMMAw6Rrf8Mb3mAR4YDf7CkBzwHUAYnZf3Htz/7szywa+5WvfGV67nOfm9773veml7/85XY++AMe8AAD37/5zW9aqnY52f3cz/1c4j+/SffOPe1HP/7xjxt4/qIXvSi96CUvSseOHUlnHTtmZ6u//eqr0xvf9GYDsbUuP/Cyh6RnP/sfpCdecYWdm767N0t/+qf/d/q3/8e/Tc961jPTv/iV/zTd937nWv20t729k6PQ99Lbr357+pvXvDY97GGPSC9/2cvS5hb77lm6/fY70tve9nfpzW96c/rc5z6VphujdPSsrXT++fdPz3jGM9KPPf1Z6d7n3DvddPNNaWd7J/3lX7wmffBDH0pf/tKX0hbnrx89Zn3/iR9/TnrmM3/UHF/QPT6fPHDP7Nr621xXOdM3ZJ8aje3/4eeQA3cfBxoA/eIHPt4i0Pm/AYA+JaKqH0DHgOURbA6ge9CFos3dKC5DKn/BZS3qfA0Avd3kx5ebuDlf9d3atIjA+qlGrH4A3ZOk6144FzZXUV9+KoA+Nh7JE94Lil7zihPAGe17NvGzM0Feqv0ZpXEPAHMGkct54geQlvhCs99jbsz2NMTaYwymcB+IQLcthiIdSROXoxujIZrvAjcVLS0APY6nvXhFAD0DW3mf00kvP0Rn4WILZmTgvE8euhHovtGs5bpAqAAA0pAAaEm+V8mlxuEgY+OAaTdFtOqx+VRcEVYA6CtSuJfxTvM0tr0uG+F+ECDKt2hojRhdEKQfQHfwvAsyLfO5O3fXMXAWvvBlDIBO2tb+sSlikaNq69jE2TLkdeoKzc8KlvMCZ6Dj0Yc3nSJu/Z7GW9G7zBM39Ik/+wPoVa66wFAL9PQZSfeb//H+6QDorY5epz3RvY68rFPfUhmNTQDQY1vdM9B9/TKxQXcBtkjvD2EzZfR8rPEKPYhc79d/V8ndNWxvNk97lip1bGsvdPYC6NFAaFlMMsAYnNyo23R0bqMYz825y9td0mkDEejVGJvpzd7ay2Or+VQBdH+bXxWBXuegRZNnr1OrO7TjbbX9WQ2g9xmK2/kT5SrKeSvzkzHRVXiq94Pn7brQp0vXkfMueGi1DDwWAcfZ0ioRtGvn+dNN4e6VVCC7TeGudazo6AyuG6iplO6ac7Z5bGQkr4PO99o3Uonp0x3POw+gR+NuO/bd8fO27DiFoMpXyYuej8CXyg/91TOTvK61stnKWJTFCJ6rfumgCMroXonCW/O89WgsL2Pc67zYldd2/eoKcyxbx3O+wHteafxXjbOe1zEX430yXXRbF21DczpeF+/Hk4lFwOz3zHcCQG/pi7otykNci4ZAnj5Za8eubS8+o3ojcB+BYgxWMU025QWsibcRfFYkayu7PCPwWt9lqFIb1K202nHf2bfmtrLct0+lvj4gWfTKuBWBVT0zBKCrXwKCpSc0bnqe30qPrX6rH1GPxLkufsqZQHXx1/YyM0WnLDrngosXdT9bQdhWFuRcIBCeMVCENvUIILR3mODYE8F2jb/4pnT7bqMgbWM911zjEmUKYyR0EdWjMeDZPgA99lv8i2PDMwLuo64TgI7xVAA634cAdPW17zzwOPcigNqOh2Qjji8GXGiRcbfdFACgUw8pQzXOS3u/RtfH+5qPyIzmnq71jafkQY4x9FvvY5JTjdk6dIhmyUuUq4ENUO/lyDM5MLQp8DV2ckRoweFWX7Z7xvZ33R8vZ8WLshT1XXS8iM4ouh51bcu/7t4k78zy2Ep29Ezkp2hRG+p3q6N0X9c1d2gpjm3sm8rGdlfp24OM6WHZQw7cHRxo9Rc0nGkAOgCyO/UCoAOKVwDdA9t2Uhrj+AUITbY+ym2m0WLTAHcDpguALsBcADq2NTACqm0BdA8Psx34xPfhOzMoGafxxjTddscsfeTjn04f+OBH05uuels6tb2Xrv/6jele97p32phupac//cfSE594Rfqhx1+U7nN0I22kU2k0usPB/sVmWqQjaWF/5ymNT6bFeMcBdKN7y0H20Y45CIzn0zQyp4Bs4w9ZqBqUQBb5bpY3ez8dsgXeHZJ32ObBObA/gM7apH1Xm9GHs9A5V/xzn/ucAdzssx760IemSy+91Bw7iT4nYhvAm1Tvv/qrv2pp1G+44QaLVKcM93GcZC/G3oL20BekhedsdO0ftVfmHk6Rb3vb29IjH/nI9IBLL7EMDaQ/xww2X8zTV77y1XTNNdca8M7xCA9+8EPTQx/ysLS942eCHzvrrPSxj30i/eGr/116zKMflf7xi342HT26YXbOjQ0yE22b/WVjupG+8MUvpC984Uvp/udfkC6++BI7W3xrcyuNxpN02223py9+4XPpk9d8ws5Av9/97mvntN//gvun+9znfmn71HY6cfJEOuecc9OtN99uoD68Yt98/wsuSA+87LJ0wQUXpb3ZXjp6jPlZbTjlYNP8ui5Mp71u+5o0TvNDAP3g4n/4xF3MgcEU7tPUjUA3ZLe85CotbvHJyutKNl8bkTEC3MH1HA2cbwpEjS8aQ9/j5jxyoH0JbLkTz7zVPUWv1bIxKnQZQG+NK/5ciEA3g2lIBS0APZ+DXl5k8rLsCqBGuDqMmJ+vOEdODe2h0igTc1QI4HzLh9q/7rnV60qMwGA2QYpWlkNEW0c8ddbuBXDGuJkBmQL6BxDI7uWIYPn1xW2J7K0lC2ZWqH7eb45cNOGp56OrfSsaDbaVi6UL5aVTAJE6XkrUsZFDxbJRMKcJyS6Lfga6Rzn3yUufUVE8ioYonxrLTh/2vKWpPVgKd3OIyPXJxFyTvXuHvW6HPdjslhTuBwDQowGzpX9YTrsA+vLcjU4uGaDOBoDWWNAaeaxfLoherVZj8cJkJDrIZAnMspaDrpTF1wAAIABJREFU7jJJ/ZtmxSlTt/0zRwbOQCcCfTn63I02VTyHItBdVrzNriw5OONGiGXAYBXfyzivqQxO5wx0GaWGmtiPvr4xlJFK86I1cPbNl047ObUzusMOD+mez+G6NURXlk3baJw22NxKArJcxPEww1DVKkHTdMemnfurdEHbnz6e+aY5ZySxc9DjsSl1BY5aBJC9OLpJ7pWCI+9hXS2PPQ39aJx2d/cs2r3NduyPFc50PLIl43nSeaq4Rp/VKPCug926ALrLcu1ddHrztgYAdHMiWJ7LqwyfffxfNZ6kbwdEj/Mtzov2e5/8rjdFW5epboRwbT/I4kHOQM86zeqRc0MHzO6uU3Gf5fyRh13MlNEDctpwkEFhGUCvelsATR9Imuvv8aDzsavPOO9x+gyyY1/r0QXD41GPHmh1sut0gbSeQnBJ5JtBbWWoOHllICkCjBFYUjX2kp9fvmPV6+49+nTQUD0WgV72WuJD+9ef7jMm1iN58s6jw6+sKeRhG+qIPK31ukTm1kIEOlc6Zy/1TiMfq+5ar4JDPIl7m6G5ufRs2bwuz8tYx7f7DHTbk2RgUoahdpxtHWscqNp+tuteO9YCoeL1to7YRhuZLGAF4xH/ARY1J9oU7nEPwHeBpQLI43hGsF3vigLz9JwAMulm7TkiGK5+qb44P8XXXie2LM+0ifGMD4a3OC4R7G3HK4JWPA9gTD8FGtO2IqsF7nItpq3vc1YQrwS8ywFWPIIORd9AM/dbJ58YmSrAoHU2slmZwX21obK0FcE3AdriZ6RFZSVD8cx6vT/J4Kg02gK6MWpyD77rzEmlOIe+SIN4pT6rPaXTpK7jx4+XMZSsMB581znjPK907XIiiP3XfIoAufgdeRjPA5fc8jemQdf85jr9U4S5ovDjmoEhlnI4E4iuCKb2zfM4HyiLHMYz3WmH/vOsZJHvXFOfNYcjICxZF/0ar3aOaU2OgL3mKmXX0c+tzlObXNf8p0/USzuSj6gbW70iRxDN31ZfDK2n7X5TfFA9fY4kfTpPIHUc3/i+JJ0lXqmdKD/SA7F+8Vt8jWu6aJPjQjueUe/Edts6W96s4t3Qmnt4/ZADZwIH+va8ZxKA7pkkicIWMA6AjhOpXt0XKY13UxoBomUA3YB2znCmLO+zOOyfMnCd92320PY3TXIkulvDvEqyMHoENxYx/+03x9Np2puP0ralYZ4akP6tW06mr99wS/rc577IYpxO3nFL2tg4binev+9hD0rn3Pte6T732kqbaZQmi5NpNL7Fwf454Dkp5Lf8HXVyW1oAoht9R1KaH/MI9TEOdKfSeLaRxvOjaYRzQDV4ughVH9sgUo0dJx9tdybI3CENp8uB/QH0uKaxVmrvorVV+xPStXOfPRXP6Fgc9MFXv/rV9Ad/8AfpFa94hUWm8wE4135FWbDkBKr9JtfZN6lurnONvavei3Z2t9Nsvpf25nuWidL3sBOLIKc+AHWOJSCQYz6bpZ1d9qbjdMMN30z/4c//Q3rUoy9Pz3nOf5Lmc9+zAppv44RKRqTNLdtDUi8OLESme79G6fbbT9gcP/tex9PJE3ek3dlOOvv4WenkyVNG2znnnGf8ANjHbrgxPWI2VKOJY4x299LO9naaTjfs7PTxFMebeTcQUpbvBkSPVjvL9p4BdED0w88hB+4+DjQA+gMefEU+A301gO5pHR1AMBE2Q6Sfn1I39H7NFI8MmcqIGwHUYLzpGjdrXXrZi4waKluv9xlcVUN/tGcbgd5u9OtvgazZuy733+8rNXs23+YI9OxCkNfrCtIaeK4zGzKYW15kHd1xAB0jM3WtSMEZXyyNkv0suY3ksdHJ2adzT+J41u8tgA5NxUCW0/aaYnfzdKcVKxdSarsM9Uf7u+z4B6DIYDCB9dEQm6+1hswMbS7Prx7QXJHARDdWDN43ilWmK3BkBp4MoKt83xno0SgR64le2jICaczEy/oS6mdsWxqHBjy1F2MBHeWur0DGv3y2aR+AXmjLUsnoE3fL6Ue+4dbOctkxIPL6oHLmfFg+k3q/+R2987WhKXIXgMTcedu4E6VmfIxn85a5EVI/h3FuZaALtpdRzC8R7txgbdgZ6B6BrswF0ZDQAdAN/GQz3z1GwPnq+qErOw6gu9GtjsuycB/sSjtnbK6R7sqS+a//iYb6oadaOemToRil0I4x9UbD7vK8bIE9w+cMPPZPk444DkhwyDHPTMsqked7uNcZkwCcVZWyat3pcqbl/dCaprnss0Yrb5vxpXtcRtSppGl3AD2fd6zjQyxFc/XqMKMZ+mI8trPLSN2kd80o9fUAjS4g3QUTPTp8WTcI5PbeuKEuO7msPGNsvTV7mYcegZ5PoekA/nE0+sbioHotnoEe5aSrA7oObq3Rc70ZV3WOdGmkv34PUdoWaaDaWxnt6pMYgR4B9LidqHpXulyVh7pWgvY51Z/J5ACAns8RVx9jpH3NLpSzF/QyLgLonh2ilY/I/1UG6MK5Zq/Rru9DAPoqWWojMbXfldG7V09OPPOErx/O834Z6DIm7i3aPrV1uKNsNxNQ21Zfm7Gva9GWAfR2zjg9jQwXRbSPc0bpdrWOlXU9HM2z1OeGjwcFaKqO3n+N/sy17y7jRt9J64fH/lVXXWXn4XF+Hin4ALxO50OdAjp5PgKnAsL4Sx8BvzCWrJMGPMpN35zpo7WVCY11fF4gYQTLiKrAqMO6D32AWwCLRQxyBIcArbhn0HdFnYsHej6+V8IDRYRQrm++So+3MkNZDGn85yMjHNdpC7q1x4+ptW1uNUfv9O3HNI6a77feeqsZ1vhNNLGis1t9YO8owSkn8hU6oSlGE4sforXsF/IxMS3YzP0I5EXdor6pnb51LvI4AodxL0kZxhbwmn5iiEQmkNt4trjAW66TbpP2FeHN/IFPX//61+0ZQHB+cz2OFc9wH3kjQkhnmyNz1EVZtc13DJtKh05Z7qk+/jJO0E2dlCW1OvTHM9wlxzpPPoLqEViMa4F4LscMnhV9egZZJGUoH9okWqqu2T1Hq4VJO7QvjXIunvQB6IyfGWJn/u4l/cL4MT7wSgZh6SToj04Hkk2BUQLjo6NMlLF19GPbL9EGTfBKMgOvuKY+SB6hT//jOEsvRLld5yz7uN5pfvSt9dI37b2oQ6M+bNd1lRPfBdZHx5k+naZrcT8CnVGPtHO41Zt9NEq/Dt1bZywPyxxy4EzgQJ8Mn2kA+jjtpokdAK4I9Jze3HzhF2lhADpp3B1AdxAaAB3wnEAC3pu23Y5v7+jUw7uH/heN4zaWUY54t7/+me3N03TjiNV9cm+e5otxGk03OPo47ZJVj0PSR5N01pGUbr7pVDrnXptms8DkeeLW29OxzSNpc2MvjSc3WVR5mh9Ni/nZFmlufZjckhaT2z3qfH5WWgCg4wAwZk0+YRHo41kA0I2qLnJebDhyLghbeLPR1xP9zgTRO6ThwBzYH0CPa62ceAWk6x1BDqzsq+T4qb0E9z75yU/a+egve9nLbJ+prD86U11ks0ejDfajctJkX8Wekb8C0vlNOZ7f3HIAGpmfTj3LEYYdbHXQwL7j1KndtLmxaXUQ7X3q1E768Ic/kq699lPp0Y+6PD32+x+VxpYRYu6p281RYOYOj2McdDk2aeTg+Silk6eU5Ymjbch2tZ2OHdtKk+kop3+fps3NI7Zn8v0ZuMkk3Xb77db3c865t12b2TvLNG1sTdP23o7ZykPywAKm61pBW8I85J7ltRh5FPrh55ADdx8HGgD9soc+aSElESPQzfos4LaEZ9Yz0AWgZ9O49ceNrQLyagQ6091eNEKUhjbU8QUvMkVePyqne60xND4T2+8yuOPP0jGodwF0a61nbCIosDAF5Z5AxaUvpG0PAGSIQCcdhqX8NmDPgVjfiNUVWunNFcxlzglrAOjREHEQz94CsBYnhxi42wVCBHprsSkR6DmFTxnPbLNvx8nayqxdF0CX/d9emsPex0ZzwFGAiODezwCALgBoPwDd28vjlg2u9mwQl/iy2/ddRpA4XtH4FxdyXySJbqsR6PHlWxs7k6dWbANvYtxiGbsAutMjAPSNHLFbT3V3LvYZIPrm4noKrYIbQ/O4vR4B9FYXLP3OziDG3xIRWWVFY1j+hqjvdSLQfZOAF66f82vjuQ+A7jz0uW7Gxwyg63rlcZavTjpFB398Tq8P0kYetuM3NE6A54DoB/nIiNTVwX36s79W0dkC6HFtoA0ZGofa6eiCHIHu/gbOs8iDmMI9iEh2DMs6T89mVd7qGu+hMhAULboW68Sz1etY14lJALrpirxVlVwUg7cZ5d2djWsLIsmzk5MZ/gSgo7QCgG68BtCejNNsb5Zm3Mu6rnao61SkiHKX3c6odBRi7aPW3yDDAloHAfTlNbvUl+VU83hZLziQ73O6C/j36bSoz4bWlaHBBQiuTjFV1jTO8e+daUepzSsdXbmuMl4dRrrA7noAuvVfzg1Zz/XrEG+H8tNpdrwpi7SEokdn2V4jOwsFc0bp1wAA7/IedIudpdX3iW12I9DjXnPouwOu2XktVx/XXbXYMWw3EejryJDKRPnQvqBXRgf2O0N7DtXR0rJqj6KZErMQteWH9gN9fV7JN8t6kTVpcAYQeF6NlNLjUksrZKuIQ9iDl+jzruNBy+O2X+uMYZS+7Fa77xrw7U7hTj+iMRfdz28MMQBG/Aco5DrGIIw9Avla4vvWKPGpNRgPyZnkW04J0XG0s3Lk9Ym1nrSJN998s9EJCAmN/Me4o4jsdl9A+zHiG6OWIkx5jr7KYEXaawxNMljZetldyIpuW15bnGr6AZ04QLBHFUCF0Qta73vf+5Z3FPEq7v/jNe1/WnBb9UL39ddfb+AexqoLL7zQ+hMjwtv3vj7HBOgWACtQEh5pjy1As+8sbc2XSKvGT2AbdOqM7761Lsqm9i26BhDNmKl+6CKqh7GDlxgUAaf5DwguWZBBkzSbjCv1EgEEyM29r33tayWNJnzjLMrYT+hEzhhHytIOHwBV5gVjyXXGGp6de+656fzzz7frtHfdddcZPeIZZZFdflMW2qGFMuKN+ijjqpw4+tYE8Ym/lIc+6rcUmfe/f3EI4JrkEfqZN9BJH+BV6zTR2lciOBzXOMaHNhkf+CmHFgzB3JNjgBweOKMTvsA/+g0d0MW4Ib/nnXeeGY+V4SAeUSCjdXQ8EXArOeGv5lo7N/fT2eqzHB0YO56Bnosuush0o+hXxgPGTc4X9B/90/ceDy3iYRwzzZu4749zCJqiA0XcA0hnxjpavdvyIK65fBeArvcF2fpax5q4D7Gost3doj8ZI/oex4Ly6qf0YXyPE81R38f+7LtQHhY45MAZyoG6N63vI2cagD5d7KTpgrTnObI8ccxYPtYQ8NlStHO2+F6ajzjqi/1xBdAt5nOxR9yng+aK4rbv7XsY9jAOOgc8z2evE0m7k9J04qmgt2cp7ZhtYZo4AtXMYNlWvMvB58ANu9vpOA5uaZF2t3fT5ngzTcZErn8rLcanUpofdwB9vuHHKE5vTQui0DkTfXE8pRnR6ZOUJkStA6BP0nh2xCLQoTgevVjt/NHimd+ALPLGM7EB9rcZ+c5QsTwkq5cD6wHo2sOyn9FRPDHjjDKtsAayF0IHKMKcfQ17hy9+8YvpiiuusD2CAHDqYA/EnkjHD7Geck0OmOwLteYqKw/tKbuRAeijRdre27aoboDyzc2tdDJnH4IOwOsTJzwyHjsgkeBfve76tLe7l+5z3/PSseNH0xgQfuFHQfK6IwDe122Ohpxam0SYE8l+7PixNJ8t0h13nEijMXOcvUqytqFhb2+e7jhxh1nF4dnW5lF7lr4cOXq0BJbOZ/M0wyFng6AJgvTyUX0Lt6abXT1jYeP8tzjuYM/NE5AodMMQDz+HHLjbONADoNeXmXEaT0iv2X8GukWPARyVFJhhGcrpM0sG5YBOYFxyAL2g7Nb9aMSML9zakK8yavW9LOVA5wHW9oPonn3UJ2WfQb7SKHBpkXYsZQWbBTfUyfZiL3m5dYEepV8ZQLe+hYhCb99LtQC6LfvNWXGiUy8revHRi8p+L5EtcwoQG/dEPdHh+6VwN7py7Lmq6tASPPlKuZhaVdHTPhJOpqUS9a+d0cuR6R4MXlH5DJeFc19jb3O5gjbXDsegVIGkrTx6X1zd0yQLi8YrYkirDNouK92z/7jWvij7S3QGKCZd8LS86AZ+FrmRDMswHWWqjVbLXMLTVBHo3rsOInYXq6luBHrUAS2/dU/97SNkyeiZAfQCgChNfSddaY1Ajzvjvgj05TZdcgXOmyHFXkbYmCxHoEs3SD/Y0x0POkWdB5nvjFPI8nAXRqD38fJ0ItCHxmZdHdSCWO16oN8RQO8z6nf1TNYCMzk4uTyrjGW1kDy40vV7ApZ1LTOpj6YCoOf5dRDnhsizvr70zQPNSjNYZY0XDZ7FOBb0NhtgQHQvR5/z+mUOWR6BXuaPOekQ9cWRLb6hjVqgHF1Q1rqi4RtRymnimqt1Xc1ZG7TorXkGurS/+h9Xg74127M5eAR6C6D3ASWR5+vKbnmG3dCIF3jtBfpBdOn+Vt+vrWAbYLnth//Osp9p6QLoEXBe1vGKQLd9RQbC7Wy84IAS+6jMDvBrMvFMBz7RugB2u574VstX897VZgWA7vs7M4VU68sSA9t+6ryCvD/JDgJlLul33kcYHwDRLfLCKx/+7vd9+hzsxa7VnfvuGwYEZei5ITlfVV57LD/+QluBmJ1n6Ht/CnvvY6mo+30gAr3KcRanzroXMw+s2qtIvrtnoEeM9KB822+exj3YqrLXfuIdLlNZ/97VEehRz0gmASYx4ADuEZELoCUAHZDrQQ96kAGLNjNDdLS+t+u0jD1adwQAqZz6RjkBQorO1DXpwQiG6UxBztEDPCWqGEMTQCSgKDQCzAmwpD2l76Ze+sdvwDBooN8YqagDEAygFKDxpptuMiAPcJF7cTyicVz78hb4oQztQOeXv/xlA5qgBeMTACPA5WWXXVaia5WKXVHjAvep1wxPW5wN6Jl2MM4p4p4+wVue/8QnPmEgJG086lGPMnBS53BzTdHYkj3q4r8AMwG8kgXoZWzgiSLbI9CrrD/0NTotROCde9QDHfoPXxkf8TGOr+SGazFVuZwmoIWP6ProRz9qQPWDH/xgM0gK5EYeaIO2AajpG/xBZih3+eWXm5xQjzIZQM9DHvIQy/KAwRF5EJ3I2ec//3n7j2zwHPLGf/rDGAO2Qje/yRCBjAG2fuQjHzG5ZNzh2Ze+9CWj4QEPeIDRBh20pTTw/FXUtaKaYnp2vR/CE77HlJ/MYeYv9HD/B37gB0yG+f7pT3/a7ikCHRniHud10g9F7lOf5E9nb0p+dIwCfNUcpk/IHW2rD/SV34xnlFX4cc0116SvfOUrhdfw5tprrzXaeAZ6cGSQvNIWddCenD4kOzFLC32UTNN+zNCh+Rn1VdRjkimByfSXMYdW6GCcHvawh5mTCryFVqX+lxOEnBFoN8416TzJGr81XwS0x34pApx7yqiAPCr9viLgNUd0Xc4F0agf+615L/mR3hUwoPGUnopR9bqnNLPIBQ4SjBcfyRJ8h345F6ivctBq5Vg0S08oY8J+a+nh/UMOnMkciHsE0XkmAejjxSxNF9sdAN3B8YkBwnOLZnUAfa4IdKI7DWSfWgp39v+TxV5+KxJoXk4nDsMDYC4Afc/OVOe3gV6zDcttyXnps8Uk7Zp9nGx3E8sSyAvBzvbJtMWRIPydjNLJ225J55xzdtocb6XFjH3RKCUi0McnU5qfnRYzQPSxB8NPb/MIdGi2e6wjo5SmO2k0Ppkm81EazzgDHeCuvh/bfq+8rrmtoL6TVkuzZbMkOv9gr3Znsuh+D9K2P4CudVTZh7RX1hoaHd60l0AHaG1mHZTzJ2u53j10njr7MNZT1k6ttdoX81u2PB2Loz279mzI7i233py2jm6a/ZgI8pLBuOAmk3TjDd9MR4565itSvPOfd96zjm6lyQYThmMdFhb8yXXqkmMA2SJms0VxttzZ2UvHzjpqe+ztHbIdccQjDrwEMkwsBbynkZ9aQOnO9k7a2jrmwRSA8zPA9qnZRrApntreSdOjm5btwrNY+N+RGenIfgrWoyy4+Xcux/GiDtMdTsTvwQl8hnW5AdAf+LAfqhHoUwfQ3bhIpFqOxAlpay0G123sOR63CnUEsGMKdzPD5kjZNq2yjDbiUmuEGbrfXvfnVxnVVgPo1QC6nOrM79WUwJz5QAqMCKCX/uWOeHRy4A3p2PN2xE+JUcEAwKsP+eY0gx77pXCXopcyXlfiypYieNnVo6O7EejDAHoAsZWaPROwyqjsvhRdhWhyF7LOWr8N0MnbG6XstvTuNdrSXvjLpiifv9PHhM5OqEbbtgB6TEPclQsHF2gLAL1zKm2wzq4yzuoFVwup5LiVewHoeGs6iFGBAXs202FtReeExoskpnq3GSKgJ8wXWphkb7B2jVo1hrGf68ncagC9Tx6G6i39iHy3ZTlHEBaFEmtoHWUq49aKQDdRbCLQewB08dlprEc3VBcT0RSj4jKo1ImEWg1Grcfz9UpNiEA/YAr3KMPrtdKmW4/jsWy8V50xC0GUkWjYL+2bM8PcPCgdselGSghA9zUuR3SjP+aLNM9GSx/lSlvHMFf0VgZMC9K0vuNJ37zp65d0A2cc2RnoSsdOHoSQYpXr9lt9wjgOgJ7Pi7Tz0HPqZ+MT0ekZwHH9QaoyNtOzhLco37sfXyAq3d37VWQrgN7to9beCPBmMGzNFO7ueKIMAV5fu2ZXmp2+uWWTi+v+ailtja5rybTR359WO86PqK80dmvVXwpV8NDrqvLWnYenn8LdbBuW0p/11NweC4Ae6XcHJUWg1zNlK+oq2nr2YzYc7iVtcrfEhGGQtKxNK+dcbdOXwi7YPmRkj+tvXCfb732/Wwe4dca1L7NK31rb7hOMZ0207Kr9hmhZp4xmy8T2YfmMw4F9TR8fYr971+ew95AzrQHPS84nUSqatO0FUF8PQDdDgjm4qHfDae/7aF5nLI0XA26b7fPXfPxqu6RxvasBdOqNkcnIlCIkALYAAgGPkFnAIAC+Bz7wgQVAj6CM9JTWF80dDE2K9o2AUJxDAm4EmANUK3pD4CAgjiI+aAsAFfCKdIiAdtAmPvGs0mcDavFdoKVSL5MKn3Yf85jH2D2eBZAWQEi/4TcgOqAswKLKtUCTDFwCmtRPjFoC5gHbAG0VKa7oEUBWAFRbg+YYpmYlcpffSv0uJwaASWjVOPFbUSmUoQ/ve9/7DLCljR/8wR+08Yqp+AGaBW7TXgTp1X/4zjPwmfYoAy+4Tj9j5LaAZ0WVCxQUeMhzAoCRBf5DJ0Aj9CMLivKHrhjVCj3IniJ4oAfZVMYBaKP+d7/73dbP7//+77e26D/8JvKaNqjz4osvNln4zGc+Y4AoIOjjH/94uw+QzVjQHnUz5pRXKnKBydSL8wWyQT/ocxw79R2e8CyOBoDA0PL2t7+9OKBQH9eYH49+9KMLHxhz6qDPgLVKI6/Ibp15qSwJ0fkBfuv8cniCjH/qU58yGp/1rGcZSA7fP/7xj5cocfjHONOX7/u+7zNaTfvltUPyJwcMtaEoeUXEUw/tAMpDK/2W4wH8FIBuaUP39tINN9yQrr76aqOFSCzaxtng/e9/vwHT0POEJzzBQHRFYNFXHa9Ae2Uvm/ertAGdPCt+oRfgo3SV5qYCQVqdJIcMHQ3Bc+gZ6KRPzNXHPvaxJoNkMsAxBh3DdXii/5Ev0Ek7kiX4i/zQBzkVyPDeOqMoAwL94b+OZKBOyR/PwiOLLgtOKpLNyKe4b4jAObRIj0kPc59+SPdKJuRcIL2hjA/cp//MQ/5qztBfvkOfHJ+ky+UgIgBdZdG16vu66+phuUMOnGkc0D6xnXfRHqF9GPMKR7DXve51Ns8vvfRSW7+Zl1p3NRfR5egO6tnexfkwG9oDA6o1tF5sYSXOP99Y7BgA7mefc675pkWZG4A+WqT5eG5p3A1I57eZwiZ+hjgAOqdHcvyVrxwZce7LUJjTt1v0OWnh3S5O2uWNydG0t5vSjHeJCanVR2lm5xn7e99klEz/HQNY291Jx45upNtuujEdBShcbKQxUeWjaUrTW+y8dqLPF3POOvfU6ml6Mi0mJ7yPcyLQ/ZifxXgvpcm20TCZcZK6O11ni01+d/YoWM9tmm1vRpfbGfyTg2PuRFDRIfh+989eopsH3PXLvii/lJlNoo5+flfMR3UWG5oF4Yzt7G/shpgy7rj9RDrvvHMtWht73dnHz06ntk9ZVsetI1t2POLG5jRNJxPDjgCcNzY5HmYznTp10iK6wd7kKHhkyyPM+bu9yzvHqXTkrC0DrdELZIo0u14GrHd3fc/v7xtzP95nxPnoC2uTeTmd4tw3TTu7BIDinMlc9z0CeMbtt9+RxpNJOk50/N5eBusnaWeX95dpWizISnMqTaZTsxPOFyOzK7IPsHTwY46J8I8F7Ywphz6ww2HTzPxwFFEu3db9rQh0z1Po81YHQt/9knRIwSEHBiLQ7aUDAN0EH0mvKdzzEuoLj0Xq5eg+ZfsMKidGoFtgX304zZUetGcUVgF1q8CFWFU07C430X+eaow49naWQd2usR7lNTMlaUtssPWhrLqm41pXzJpr5zmIwHocrZbsvGXJZ/LmRvRiFA3AfiunEs7ODnppW0fQewH0cIJ53BB2jlNtuBRTfrZnoA+N65AvkY1SYaJHgxU6irdVF+DKq2DW3FaoHcauIGYOF4eGTtBalYFluROA7oDbUAT6kIG7fbmNG3GNK9diBLqlO7IA2SEA3aP+xDJ7sc6ebnSTjbHkpIhcAN3trCN4PLNTkJRVdSk7RDuOXdBmHWnTwNbxNNUQnUx6PMxiFEJfKx1gQM4NTQr37nMBeAspy90LVZ8IeofogBrtAAAgAElEQVTLDYBuPGgA9Mhr51FQgDZvouNGt00H27vgQZgMHdBsFcdjHav0auQ/Eeh4+h3k08p5R74i20KfJOex7ahnWpkwGe56N/TKTO2nJd4y8DgC6Kq3G4EeAfS5nddTE6fUey2tGjU2zsy1g0ag9/F41RqHx6jWG5vfGUCXEU08ZVOv6Hr1X8bEqWVAyVkSzDGJaPO8hpnjycjSPbH5XgLQbY2qshq/e+aGLLMZDO+Xi/haEtIxrwTQoy72NOHehwigd50wnLcO5A+lcF93r7HeXGAt6K5mUTf2gXIRcF2vjTay23VpP0ipzAuGUxd9viyjXeh6KQLd1pQKlHfb6jp0daLM94lAd1sFL13TAQDdj8fwTwVJvf1M81oAuq9lxoOggtv9U9RHRfsPpHReNVaSqXV1ogzakZ64d5MMlb/Yi6bTJafDPhlo16D4u09Hd9YLMzZUR8bO+toA97GuoXJ91+NSKyfE5TmTTYUxAr04RHRlY3lcym6oeuKHObpfn4bGcNX4r2so2w9Af+pTn1pSM6+tG0JBAbZRxwk0JToWAI6/gDOAi4CR/AXcwACjiFdFS1MfIJMZdbe3bc0AgAPME9AbIzeULjoCsDwD4EWdRPgqtbpSyAtAok5o+/CHP2xlANoE+sZ01xiaBeZxnbYAxwBRGTsM1NxnPiklNyxSem1AKiJOAXtjukZFkvOcor8xaEM7ffX0hh6ZyX/AUqL5dU+RI/QLsImyitakj9QFrTqLnr5BJ2MgwBMeMDaKsocOePbe9763AMyAfYCI1C9HCMBvnuM3dUAfbcEPAaQCTuEVn3h2ODTDD7XLPWX+YdygnXu0gSzgiCGwD7mhTngNHUrRTZ06/5v6aB+aqIdyihIHeAW0pA4iu+kDfX7HO95hskl/4QP9gucCzWmf7AmAnUSPE4UOXT/0Qz9kdQDaCqwFBAZAB0xWpCw8oE3+Uxf0xVTx0MD4ErlOmwDtAo2JZKf+t7zlLXZfgC4yBs+hGV4h+9TNNXgIKMt1eAvgShsx5XmcN/AZXsIr6AL0BeAl2pzP85//fANlqAOnE8aJzAc8J7AdABs+Qzf9hi+SNWU7kLzK0ULR/dCoMeM7bSmNOWMuxxHGCBnDQeWNb3xj+uAHP5ie+MQnWqYExhNHCHjFXIAvjANyL95L58g5A14p0logrI6foF/Mf2UekNMK9fGd8or6V7S0Ivf5KyMzvISPjCu64HGPe5ylYMUJAz0C0IUjjuaU9JBkJILFyB9ji+6ifjlLKJKNduk7vzW3GQf1CXrRm4wbjkM6ioJ6uQffkT34Kz0ohyLJMDzjebWp3wLnkMMYaEFZ7sXI95hJQvMAOmkfHSUwX/qD5xkLaGYOC/CPOlWpaOmf+kI9h59DDtxTOaD9YdxjDUWgow8+9rGPHRhA37Mzif1scmXrUsjasnGzHr3przoGlefoTl6b/PzyAiPaKzTnoAOcK4Jch18KMh+n0byJOG83ueU9jHdO3tvYdzuAzq2N8Waa7bltgVBUHLPNDp6378AMu7t7ltV2E+zBolD30ny2Z1Hmo3TUX+CIPieynbPPzRkg00UKev4bwL+V0jwHqRHlOt61tNBj0rdnuv2P3iMFqre4QHhZbN5BT0deLYr9dB48fOYu48AQ1lDfX10u+mwBenfG/r5hYDVH+M7cKZs5ZIF0szTbnaeto1tp++S2/T529Fjam++lEe+dk5RmO7M03hinDaLH0yLt7eDkMUqTEdHcp9LmdDONJpwZPk+zxV7a2tiy56fjadrZ2zHQmmAAyxJpWICD+LIlcZ3fRIbzYQ3OZn4D0efzXcsUKGdW7HayN6ie7Z1d25fa+mwnPboNhbJgg9Sxu+MOj4D38AEdRZ1OB2X83Zvfvo9z6Qfo38Mg59Ou8+lYwZt7d5kQHFZ0yIG7iANkTfj69denG274ehpd+pAnWgR6BNBNkVhYbj0L0uyeJvwhui+n0C6AQjB2OYaZo4Fz5JyiZvv6QZst8LMKVFAdscxqAD2C49Ewb3BEMUz2p3lU+RrNVL3ZvPdmANTyrMjTbLk1RWJAg1O9Tgp3gJDNSTaYhrTfrQFYhscWYF9HVjoAet43RDDcLinqO0SGt1sMRWua4uwB4Fta2gVtSIG6Ld4jJLX3UQbXOJplQ8nF8cgj6PpWzbUi0Lux9l1wz89A90XAfdrasy9XGbTjS+w6DhGWvShHoC9FHIYIdB/HbHDOkam+JdD/LK2daG1/wnrEwrbHApzPmg/Adh/gWTcVB13tAgiShaIFTyVzkplVYFOrHzQe/uLRdyppBNu6hxspwtX7tgyI+STP9wxc0rEU3RTuorvKQZgtDZge24ntex15VMuYLfNuaI63ejSWa8HDwn93TV5Hbawssx+gMyRPQ5tXyVqfvo/6qRCVAbx4BnqUKVcRekms3qZ2VAabPQOQ/BPu1upD783ZzBxc1p8HEShqZb1vLrgkLGwzK0nyowB6/geaI4BOmiW8UB189qMxOga1DKCbVynrVIhA9/FUOnSnoOM0ltNBWbkeAF3P152zb9zdV60+0y9U9QXezneXg01zBvryPsHpbQH0of3Eqvmx34TwbVKdN72AYQM83nkAverzLtgnUF1rwRCAviyvAtAlZBZ9nudSNBj591YXBSeKNQF0Sy/W5xI0+Hw8873uw5bHx1cBecLExAsuPu280bWiYZZA6qp7+qWhD1duQdj2tyLQu/M4z4vsNMQz2ifQsp2/ag47/unTtW07rfPRqmeqfcm9bNcNvGh1Wt8c6NArRaaMMU1fqowpg0BRyEHXrloPJd+ebs7W1uCosw7f9pv3S/dDFqBVz/alcAcUA4gDXPvhH/7hAlYIBGnX7P1o4zml4xXgwl/AxQ984AMGcBEdyn/AIwA4ABCidwE6AO0ARnQOOeAScgTABHjCdcoDkBGZyHXa5Dn6AMgE0ElZAciAjBhmiPIEnKFPAIMAbICagHZEtQK0EbEFYMQ1nUNN3QBOAJoATNDJPUXr0t+Ywj1GS2oORVBYALwi0DF0AwTpvHRFZvP7aU97mgGTgE2Ugw6l9aZOgDbagxZoon+MKfRQVg4E1AVf0P8YuADxADjhL991/rKAU0A8rsFfwD4AKgBjwEPqZAzQCQBTlIX3tPGhD33IwFnGgTGANsBxADjAPN71RS8OFdCiqH5ANORBYBzAoCLlGWvAUn6Tlht+Me4AbNDD73hONnIKz6APntAX+MWYIzvQxLgpkp82lT0AOv/+7//eRJ124Tt0wVPAa/rAc494xCOMh9BD/9CrT3rSk6wtoqHhC+1D88Mf/nADTKEZOuXQQBvKjoB8AsQr6pl6oAm+Mz+gH35BP2NLdDX9p054zjhCKzJNW4yVzpmnDeiFJ4CtOqYAuZecwyfNe56DR7TF+PMMYw5N9OmFL3yh1UWbOCDQFs4jyAllcERhTBS5r/PbFZHPPXgnkBj+MR7UAw3QAj+YewJQkXGuQy/jBQ+I+CeLhbIGMH+RRa4x1qS5p5wcB5BZaKE81+EncsV/6uca/VSmAvqqdpn/yDXjrDHkL2MrvhLljl7jNzyW0xDP0JZ4wnjBL7IFUB4eA3bhjIF+YM7TB/pJWekf5ECZBOAFssF4I4PIKDxUdgvaZNygWVHt9Ie66D/zk7qU+pXnqVNjT/vQR93ImuSDeU6f4QuR9JJL2pWjnQDy4kSbI89pG/mmX3JeUnQ/dMrZBdrgF/Qiy9TDPcaAZ6GZuSn5Q5aoT3pSmTrkBCKnJcocfg45cE/lQHwfavfi2qvJkZH5wvx8/etff6AI9MXeLAdHmddoCMzqWj6Lw7+/pvsrm96rWrAqbumz+cu3xf6u5xnH8hnmlk552g2V6jOqdjJClZaNhgpch/fjToBatWk46N4Sn9//c1S7A+cxQnyWzzWnw7ouJuQMaet6tnaEMduHgi3odGXV08Cf7tOHz91ZDuhNsFr1TqdGz6hQ7FWyW4W/yLqiq78df/eneh0hW2WnvLPPh5f6AWLXsZKuQ8X+vDgscciBbx8H9nZ30/Vf+Uq65Zab0+gBD77CAHQH0R18bAF0W2PNYO+ApqdlcANWBE8FJFhZAUD+sKcPW8PIFDcnMSJnyPjdNS61kVGRif0R6ERCWeqJkkayRnVHQ5vZE7PxGFBzZJbZaqgzI2IHQMdm5144fDgTQt45dn5FjDYN6XFtvc9RQJt4jOdy0UgZwSZdl5HodCPQFbUdU7iLez6edXMmedD9dQH0IeVoi1P+dAKO8nnFZlDQ+lW8EOpDZZzYO3EEwYEB9EqZRwiH3+VMyLxxLedqe7kI0w4Zjm1bmY3hbRR6NKCrnJdlI+uGnZoaN2+OmxTunfSh4QxLSscI9A594Qx03EJHKwB0Wxqbeluj+Xrqatno3Qca9hmM+4DXFkS02jl6CQ/WzKNluio8qrTU1EO6GbUrYHupjxlA9zPPs0d/TwS62nR+hxeeJttEPRbCz6NZ9ixuz/NdZwtS9VfLx3YMO/dR6Qfc6cfnW1BiaC70jXfUM3G86njUfu/XJza5BpKzjlllXZ41r5/lhZOS6KGy/uhdLp4VXgfW1z7WzA1eMleBOV0JbGWqb11bkv+8hkYd2TtHQleVwt3SWpJdxs5EAkjKZzzHiJQMoBtIzXqjo0PU9zUi0I1vDYBe+yquu0fregB6HKmcFUd6OUSgOx+6+tpBftLY1/m3H5/7ZG0dnbYKQO/qgVrbnQHQ67yKgHJMS63MOJ5arCb1WAa9Y/9Mp+WodnNEZB6FRb87b2tdfr1dwOtrazv/ZM+wM+oPAKCXNbFMgiG//rILM7DVRTkbasIa5vsk39NG2VjXYavDu6Ar2jEf0oNxn9vqxL69AvVubm2Vc9T6ZCu2Fe+3OmdQN/sGxLP+ZAC9T8/0zYtVbXd5VY/Yoe4YgR73P3XMomxFQH2Vzq37cne8Qe/FzC9+f9V+bZ25350/6z3xqU++s7RN+wAzgK1vfetbDRgUgK7zmdflfxzvGGmoKGKAEQB0QCIiLAHAAD8AXBT1CPAhxyqlTqZezloG5APQBLjhAzgi8I0+6FxpAbu0pWhlwBqBuwCgitIEXKPPgDMCdAF3oA/gDhCN/tMm4BMf9Ud7GdoG6OE6ax2Aj9qFFp1NqEhLGbbNGSV710AbIBF8UFQsbVMW8OfpT3+6gWm2R8hR7dCoaOMnP/nJVo5+0g4AExHB/AaY4jfgIDwCfIM++E8fuQ5AC78EtgOiwX9AOUUMA4LyoQ5oFZgFzZSBhwB5gMJEbjPefBevoQ866B+8U2pz6FFkLLzTuEedBL3UBT+UZhZgUkCczpGnbmhRymdoo33aQn4YKwAFeAlwydjTDnWJDmSN8YZvAtAF2tOeAF3aAlTE+QCQkchh6oYWQGpAvXe+850WgQ5gByAPj5D3eP4zAKTGA/7grADgof5CM20QNQ2wCl3wibTy8BhwWBHbyjggpw5AWNpWFDf8Q1boH/JDe4yrQGTGlN+MFXMTOeAa/QdsZWyoE8cB+Pzc5z7XdBg84T/zieh7+gPdOFLQhpxj6D9l4AXjAQ9ph/LwhDaU1UCR30qxrqhh6RaNHe3CC8aUegHtGQtohtfUzzxhLtAGZTSvBLAqDTr3Y0YJ+ohsysmFOU490KjsDcgP33E0oBx0I1vQQzs4Q6DzFOWu+Ql/4DVgOw4KyBCp8SnPOCPnOF8wp6gfGeUZeImjAfUzFvAXXtA+TgyMJf2CFuiHHjkMocOol35Sl5yAoFO6gr4pup+yjBn8hS7GE1lTKnS+M8dwEEBmFCGOs4P0mTIrKPV7jVjzlK+0Id2r9PzKvCC9TnvQrPvIP2XoK9flqINscU/gPP1iTlIGJwEcLZTlYr3V8rDUIQfOPA7EvXvcd8W9GrLPnFME+pVXXnkgAP2zn/5szp4TwGcB6fl4JXvvzYFNAp8jgO7vWvn9OL9v6beisTmTmHc9A9ENPOf4EvbHOfV7k5H1zBuNbw9FZkPKrxinC+rJHnlaGH7u1noWv28PD75bal2dwH3/Xiqx//4lD0sccuCQA9/dHODohHE6cdvtdqzC6JIHPWEJQLdlN0eglyU4A+h+Nrqv2r5o1zi9CKDLo6wYTDO4FReEIaObtZnPddX3OCh9xnAvFw3GnScacKoa06YTDCke1eOGxgp2yvDoBk0rYcAZoIlSVMRWrFxn4ctGYq4H8MwUuiLujSEefZ+/OoC+SB41mOmJRtAIhOm6Io0ObHBTJHNOe94C6MWQEgH0cE5IjFjne8dNoUnPrcjPuOnkuwB0+mKblSwk5thRog6dJw7U1LNJyrhlQV0fQO8CNMLlI4C+DPblfLA2F3JqJUuv3gPmN2FpcZyiXEm+I4AjAzod9lS31VistuLZ5hFAt5JyBqlxzEW+C+9DAno7K4isRyGFu8oNzTXx/WDKctnovR+wFSPwJPfxb4d/2UkH5wOL2A07X+dJvKB5J12zGkCvcueehhJSpXDvi3CrvNEZyS1iFGUwRNiWByO/7jxI28pz5/dpAOhRNxeZC4BzvDakv1fJT5SNvpfW5fnpSgqV4SnLgzLJDXXg1hBlaS9MBiD7/Cm6pqwLBSWrg2gpouVItd6rTgtm7Sf/ph8n4xp5uioyNNwjAp3/Fn0C0F9SuJN2qnsGutYjRWvKW7fQGgB0qbWq3uKcqtHpsZ9eVkDr6USg63mNXl11nH9OQ+Uljmucga45H89LD1lVeo6P6NuTrJLRGum+viY86BrtnevqgmHwL2QN6p6H0iifrrwKQPfsHfkccmVzCMCz616fV3XNimB2fwr2uu5ouFhteoKcByLQi8NS0etD+rAPQK/7wrh3ar+3a3FXprpAezvadV50wdk+vbiq3rK+5yN54vo3zaBfK6NDerbsjXr2J3H9LrpVOjLnWSyuZj1Hq6zDmz66Cu3ZURduyQmxuy9yPkYdHh06Vjst9QHoridamvrme+T52rM675/3Kz8EoLcR6IAap/MRQKy0etShlOuAXYAegCqAIxHoAHABeARYAyQCgGT/DejDdQBOgFmAI6UL19m+zCMBI4BnAEnUQYQk4AtgC0Aa4BXt8gHsARwCfAJ40bnQ1AmdAJkCGQFhAKughf+UxTgNeER0p4BngCMAIdpROmIBOLQHT+CPouJ1ljtOC4985COt72obkAzZoF0imqETftAfgEdAOXjE5ylPeUoBSuEtgCG0w1Pa57vSX8ML+Ae/oJ2+wFP4yzhRP/yDTwCb8AhHBYA4rkEX4CT9BNCCDuimPkBAAKy3ve1tBlrp7Gu9TyjKFJqUlp6+cF/yQvu0q3PU6Q/1UB8gotJ9KyKc/sg5Qeec01doQQYYIwHoih4GmAQoB5ykXvgoAB1AE0CVMSVTAjyn/4wD/YQ3tENdAN2ApYDbgJ/0HT7AX+oEzL388stLem34RT0C/JUFBPrgB+PBfwBqgYGMJQArNDOO8BCaoV/RhdQnUFPR+ICwSnGuFPHwjHPLKQO9ui6HCeqDZ7RNtC5tC2TnGWQQMBXQHvD32c9+tsky9ApAR1ahBVmhnKK8+YszAXXAQ/qhiGyNOXND8st3rkMLdClaWmm7qYt5Tz/gP2NEOeY/gK5SlSsThMBveIC8CRhXFDm8YMzj0QmaqzqrXc8IDGasqQ+eMXeYb2TVgDbGlD6ScQN6uMb40zZziP/wCH6ip3CiwZEJ+pEB5IFn5HDAeCJTPIMc0g5tMEbKHqCsD9BHfwSEQ5cyXnANHsNP+EbbjB3yD018zOl1OjW5RW+if+Ez/9EV1Mc4oCN5Br4hL/AaWSBinXL0h3rhD7wQ7xkrReKLLsYSeuAD85y64QP3pXuYV8gPbcFTeEW9jKGOA6EsPNExDjqyAh6RyYM6lKr/dNa3w2cOOXB3c6DPFmE2g7BPvrMA+uc+i7PWHdbVCoSr5wLOGwC9mLxy6IC9S0UAXde1s9cRhIDoSsNOVDeZ+LA955TodzfD76b2sYseILlgP5UKuMrvurKCrPt3naDDu4k995hmHUCvWRwOQnjOOdsbjHOQeg7LHnLgkAPfHRzgyJHbbr4l7e3tpNHFD3z8AICuM2TzEmyAtpbjHLkzAKDL8KUU7gL1zMwaAMdVhr8IoJdtQ4/BO97z89uH/MW6gKmM7kSfWzrRAJ7LkFejhSuwjrlPEeh9hswIoFcgQpZAAeX9AHrZLGUAZ2KRM/WM89jXXsC1J1J4lchWU7M2aV7aOKU0xyXdcT13nDIRDHfOOt+HzkC38WwNsdmwW7wmc79FM+VbAN+BTI+SMn4VsDinJB+MQI/pDzowWidKuA9AF1cMNLduZgBdWRXWANBFq4xZEWCKgHCVPRDNZCmi5bghvliZkMI9O6IWfnBmsvFFZSKfArguI/SE89As14GdVrTvJ8revoU7BYYB9F4wFJ/YfM6K65TltNXxuqW6yufFd6LyS//zC4TA9OIaOvJIf22TdGZSnntVT9kJFr6rVuSiZYddTkVddUNX1sJR9n7gQZkTeRZ15sjpAegtABB5O/Tdos9d5Nb+RACqBYqifMd7pwUeNhStBp0dQAc07gPQTT8VpxyPuJQMoW+L/AdHndiXmr9cGUeiFt2fdZ26OqDvcpYH1cZ640c5tMHu2elKeFF02iGKNEfJ+9nomR+Wchxw3WeIvcgZ+MP9iblA+RyKKaKz3Fd2FTY46K555W/77dhXAD2nVbP2xLfuUQqVg828yXPS2goR6FU3R83lZ6DPMoDuzk65ZKND4nVjb+P4tN+IfscAdIHahcZlpy1fJ6rOMIfGKtCrAXQ7bsfPHo0AeozQrrrDBTEC6IVva6VwR48fLIW7r5tSULmPvYuVQ7IFYFUkfbM36gPPpQdamdjv+irwvE8Pdtas3Fi7F9ZzdX+jzA1xDcsqQWt6j+xGee7br8Zr2S+iRp9rRQx7QKU08G1QdVyxvV1Yu/r29p322Q9OOPUw69HOWltlu3s8RrRorXIo6wPQ5cTW3Tf2zXlFYe839zv3B987urWQwh3Z0/gCkAFGAKADTtzZM9BjfzQ/AXaIcAYEUoQwbQK8iBYAIyJtuQYAAoii9NuASIA8nMMNOAM4qshSpT0HeAEkAbQDfKEewE2l7wYABFhSGmzqVgQ6/QZwA+ABWAKoBBADbIFOaFFUJ8AM//kA2AEkUq9AUeoF0BEATD18FG0uvgPi8BztXXHFFQYK0RfGg/+K0KUMEeKAaQDJ7BOVol2pmeEbbdIWdcA/eA1QxUdnzgNIKhqfPsMnZA0eKf08DgL0VxHnAGHwlg9jCPgJX3AW4L/SRjMe0EgbV111lf0F9AVoo8/wj75AO6BbPOseEBZeUg45gDauwQPKwhv4K/mhbsA9eAevBPjBe6Vx5xldB4STDFKePgJA0g4fZIJ+MSbPeMYzDAik7ve9730mn/CRvtIHAEI+9AN+IEPQBh/gASCg0uNzjd/0SynwKct96WD6IecKsgaIfs7qpp+kI4deRRtDD98B1RlvIoMFnuvsa/issaUtOXRQ/kd+5EdMFplLilCkLwKLBXTTPrynv/AdGUEWAHzf85732L3nPe95xh/4RznmBTIgBwQAV9oEsNV8ZFyI7Nf554wxH3igSH34QB3IGeOkoxWQSUXEc51+ANIyjkqzr2wCMcBA0epyShG4BADOf/gGyMuz3FOWBTkYMCbwEbmQcwf10xfmE/xhfKkLnqhOHBPQR8gWc1dp0ukHfOY/4yhZpBy6B7lizuF8gU5DdpEl6OMZ5BCHG+QCvjMGjLHO+5ZTiKLtoVOgNTygr9BNu4DjtMsYMjekv+RwAzDN8RfwmfHUOeLwg3GiPuYuOozxx+kEHY1zCjTTlnSZnBOgh7KKgoeXyIecmZBdeACf6D/9RT/RNvMNuuGFMjIwJvAcGaDP8BC6kSE5bzFHnvnMZ5ZxUJr5A62xh4UPOXAGcED72GiH4NpdCaBv21nI7sifd/nlVa7s080UFY+ci6948zQyUJx3Wp2jnp1IFcBli6AfEWfv/AVEd3vWiMOb17IIngGD8u0ggcCi9eIiVrYuN4bT+VsA9HUMs98OHnwX1LnqTXGd7rVowTrPHJY55MAhB74bObBIs929dP1XQwp3gdVjUrhnRc1B6RFcwEBmADp/i2GtAuplkdfz5XCWvECH8w59UV9tyOoD0PXSq2FpgZTGhhdGr1WB1aA+BjTIqdajIbQCmYrWk88YaUFJE557HBZYM/KW7U5JQulXQopmYMqwLypghCv6mq7c4JxwDmbcuMkA7IblEHU2EC00JMp2RkvZSHXHM/K3Pdu8A7LbMeWrAXRLd6wDSc0OmiHOhn+O3GSWRdC9AdctpD987BckrH0GepUJpezuB2e6kY3Zu6ACTZGGfYD0aDhVxgDJdLv5tjS6GQCrhwM00eXZGaX0nTmW5cHm2JoR6BwUsGHgYZ3z66i+g4Oh/VuZCOq2c1spOyOfhsqHY06tGgcCI9CkOZu3siG3EoBO/Xgk7RKIkclnZBB3S4fHcQGW+3tomxXlDCAyggM1bbsyGrQgleb3QdKECwCIfGq/RwDJeLsYp3FIc3s647/Mr5pmuk/ft22sC162ctddBzzNrxx6ullR3PFHuiu7LLh6JvIjAq2NXiq6txDt55LPDNQ72Ba9r59L4xH0uEega81acZpTwJdsvc5ZXBxAz9Hh5nzk89xmQTleBScyLuslO8p/BMa76x4ZMgr/DTwfmDcB+PXymdh1501U980Z6NINVXcQgT5KMzvTvjqmqK/xb3w2gp3ryL+UjNaPoWdaeV1Xzrv1CWrU1W4Kd9N3putOM4V7BtA7EegBtF/W9a4DnWcHi0BHZ3JkRjzbr/R1MAI9744OGIEeI/f31YEB2Iy8b/eZffIW13aNRZ8+bNe3MporQHC1b/UFwvrA8XVka+i5Ypgz/dB1pIx93o8fq/pU9CjZhaaT7ziAXufJcE1WuOMAACAASURBVAr309IDvqjsqzY+8dG/C44nCwNNAIkBPQWgA7acbgR6JED9AGQBAAeEAQADPAEgARgB/ADkUMQyYAyAHkCIIrUBUaATYARQCVASQEoRmdSjtMEC0ABnAH4AXZAXnX+sSOsIoBNlLTqgFeAHgAl+KIKSNrRnBjyiH/QPWvnAL0XUQ6+izXVeMmUVcUx5paTmPkAzYBggEvtNytJ3gDsAMwAjIkUBzegLz0AX/IAHilZWG/Qd0Jy+cw0QS2eDUz9AKG0CnOnsYuqDPgBsgCtAL/og8BZ6oAVQEHBK6aDhN/QAXgkYe/vb327tck3pyvkL/6gD4EvRvPANGgAraR/ZA4RVe8gJfWd8APCUEh9wDN5TnwB1RT5DN2NHm5QDcIa3khf4ggzBB8oy5tAEb8kGQHnoIXoYOugrfaGf8JV6Kcs9eEEdAKjQDg/Yl1Mn84q6KAefdM62sh1QB3yg/9AH2Mp3ZJt004wZNMAXylEv9TFGOJEwRoCYMbsB40sdGj9F7Cs6H6cSeEh6eaV6p1/a5/MsskE/oAlZYO7xYQyQNSLveeZnf/ZnbS5TDllSOnr1iWepl3mBDAK+MycBWSkLHwBGqUvAOLTRJ53XjSzwvMaO55h/jJ2AYsBmAejUR1lFnPMX+aF+xgB6dE/HN0Avz6CjGBPkiH4hW8gY7St1OfVInwAUK8MDTgHooJe85CU2RpRh/qLzALmRfctoNx6XNPDIGHNbZ7XTPvKF7ABAA67TR34j+8wF6qQPPEc7lJduoj5oB/yG3/ymXfQGsknb9FNniMNjpVpXdgjkhDapm/84McBr2mfc1XcdycDY0w7yinyQdYG2Yup86lTae2hH3yKXyKgixaFXbdJP7un4B6WYV6YC6KY+RbXTLu2hd3kOntMv5IRy6Cy+63gSZSdQ5op9F83DAoccOIM4UPawjcNoa8O7Mync79ibp725B7S4H7Rbjf13/hsB9E70OfdJxS6HY7J9YT/Aadm/2/Giwtvt+C4H0D27on+wCX0vA+iwIh4vemdEUOjBQf8enqF+Z7juz7pE7/9utqql04tfv/O0H9ZwyIFDDpxJHCCD6yx97brr0je+8bU0uvQhT1yw8NuZsZZWUYunharZj2KIz/d9QVca95rC3aOSamcFXpQ07jFqti8qNoBdrZG7LOqrotAHgAyHU5wwV6bNeegl4jQr3GDMLEZLP5zcAe7Apxj0Yy/BsV9GqxhaNyNDADqtGziXN00AHxmRKMYjWwpCZLaMZKeTwr0ArIVMpzWC4+J7C6ArmrwAVTkKXVW1BnelEi7SoUjyrkU49zdMGDOYZ9BLtOWxqKl7w0JJJNBQUGPnMJpGBsoCG3ua50Lhd41AzzMgp1daL427vPJbw3oLnrlDhAMmDqzyrYIUtoEvc6l6kIprHZYWqV2m0Z01FokI9Cl9zBvzdQzzLc3rqbhloDGCGn1zPDoatG1EYMEAjCy8dl0yYBcV5Rbmd3Ouc0nJn6PTWyDQxywDiYzFOJ9Pb/K2HoBup1/0AuiKrHeZjHNnsZiZAa+CtEVB17QRpX3vqzlRAB7mKHmbPTlAEPcnGzsT5aqfJmmSxh29uP+I9umhCD70fbeRiOB0VQg9+ZxX09AL5GTQzx0V/H9cSwQs25pnekU6rx4/EXVapKDIal5JDECf7Um6igbJ7hllvdGSWLodgDC7VyI8fZyKjs896J5lXbN9+GNhzeZ7bpy1g3mNXKufNq9L9o78WoHjjEXrT9Js7keVWES6MrLQu+xXI71g51fnhc8Nmjm6U+XKWdo5c4uLZYmOtvE4XQBdk9z6Lc7mMSy/+1O4R3nVWZDduQaNQ2drL2mfrExq2vo8Gt2CGs+4/wjHHOw/y2qUQNdRY+gM9BqFXvcpUe9KCuMqkTWkAHEMKR33q27ZrAizA0bIRiMEVuirouHjBMhAIzJnx9gsMSDyv9LdxSZX5daTE4FykCgavZtVp29/yTWlwG7XorhOtXrH5hj9aY6viOt8nTuad3UO2fRooscjffpeMss05du6+3RW35pe9gvVc9Tn/Z5PZOmmMsuCh2rZ5pfsE8sy4ktvAP2j3sOhsgdAr1kUpAez8ihreyu/yxJUFxLXf1rbtUHQHPdu+/OF/c1amqko5VxBq80g2HnP0Tufw77zYx95a3VaCmegv/nNby4AOgDeXQGgK9ITIA2AFkARwAmdDTgCeAIgB0AEyAH4AXgDuALIwXMAPjpLG6AG0AuAD1BH53sDIuk8X52PS3s6j1wpjqGHtgTC0TZgjvpL/QBwiqrWmdzIrs5Phkaepw+KcFSqbIA2rgNwQo/OCVcWIzljUp9SRwPiCGCCBzobXmdC03/6SqQokebUqRTNRB8DbFGfIkcBjgCNAOMExCvNsc7VBnCk3/BNZ5LDL+oVOAVNAHFKMw9QRtuMi0Av7jGOtE2fAfWgH4BUae15RkCcUp/DX65BK3xqAXRAVspSB2Aav6EdYFWgGWPJc7SvtOgC0AXO0h8dA0A5wEccMwCyAWb5zzgI1Oc5QEvuw7uPfexjVl5APOUA5+g//aQcwB19RLYBUKEVfiC7gMrwV2mk4buipRWZTx+QScoCwvKbcoDN9AdQHYcI+oucIrP8ZZyQF8ZfcxVakRf+whOu0z8B7NAFMM79d7/73SYn8IU23Qbje3Pqpm9RzhURzDP0jfpf8IIXWJ8ZK+inbXjERynAmUO0gTzCGwHw8Bc+Em1MP6ABXtJPAGfkExBZWRfkZIBMKC0/MsEYUw6glzLIsc48VxpzAHToAUCPmSE0D+gzfQLENTvBZGK8UMp/fjMXqIP5T7vIO2NE+8gEY0cU9Atf+ELrl4By6oAmHCyUxYJ6BOSjy+ir0v5Tlj7SJ+imfjl4UBd94gPorpTp9BsZY4xEmxyQaEcZO3gOXnNPco9s0TdkDbq4T5vUTX8kc4DnOHPQf91DTjSnlSVCTjmMI3yFHv5rDsADOSFAG/2mPnivIzl0ZjuyQ3+ZK5qT1IOMIX9yVKIv8BzdRHn4QH9oX2e7U5fmNmWhHboOP4ccuKdx4DsCoC9S2pMT6wLIe57Gi7kfs7iIwHo2GeSyOadcGo1202gBiO7BWw6g844yye9dGUjPtiGem3ecl+PhnPe0EbqL6L2TAHqxrvW9oqxBYjY3WnLIO4n/rtHad2+R02R/hyF3Dn7/7uXtYc8OOfC9xQEA9L30teu+au85o8se+iRlcC0vcLbmNhHoRA/bCx43sbLnxbaCLt0UNm5PyqoLg/nEweEOuNdE3QwZEeMA9YEm2bbmoGNJ8+lPZXNlGmHEUrR1AIoMU8g22zYDZgHPDSNjw+FAZjXEd41vZrqNRtQQ0Xg6EehKKbwKcG2NtC1wvUq4C8SUjdq2lypDVpcM62+ISIoAe+cM9Kac2pZxwCLQMzhjY9P1PuicO0x7cxvPDIBlYFHwtoOkNZpUbflZrt2U9IUHAwB6MbAaUb5bWZYzpW3PMgWIlIuvAzhTdZtGMm7EIxjsY+pZBRwYVrRmlrfMu7Z9w86I7mPDHFZ8we9dfvvssDTP/M9jb+bhDHwIRG7HivvmcBPley0tGoGcLlDcyu3Q71ZHtL9NFxCt61mcSySdnbOasVt7pgHQ/QT4bPDPY4v8+SA7KO2PwSF0QD7/Oot0XwS696HufmnXz2V2jaX7rk/y4QeNgxBpi/f2dotnMHqsnMGuQe4B0Be0U47cKF9yKm8fbAPTMx0GuGa9GF2iVg1rF3yULnQAT/8lOxonWwMaRWtym8ekzONWGQdCIuhsnMx6wL87CBqdDiJYautYdohRZLbWj6j7Ot9D2u9SlrVk7u1oPMpRFEGP5mXH5SinRjdB0tlYdj07OOQy1WEoH0lgmSEqsKgxM8myNdlBdPsWdCJrs/9Gf49Mn+pIELHTo3ImaTSepL3Z3BJ7ZJHP4JfLPUt+nh41Y4rpAY8I8jlFG9mhxx5itZTzCppmbuPsZ80fNAI9O7AYG2Pmhu7bpeYUXfUU7pkHclIIYyl9XJ5ZCWz3vEKFox7yjM60eTp08+A38vjudJqXvw2nl7Hnypz278ZBPZ+/F/HPafmqTu4D0l3PWv8iqO0jGABA/Q6Ty/TmPDvyOX3zxSyPbzi2gIG29OijtDGd2rpTadTYZrjRztTT9yxH2cFp+eW2pc9p9OVeY70fgO51mPQtatr3um+jLj/SoOpgp4v57LrDP9JxsVx3bfLjP2LK2nZP1urCwO0lPam6FS2nv6KNdaiOveZkl4tRv/btB/v2K5rcZKcgRZXtPUJmId9vVeedzJxCizm6BZ0tR6lOW064LZX0C8DA9YPmdnfdcP6Hvtl4tRIjeXFHw9YLy50bPLtMxwHONgB5b5W/e5/yuqgsGX5xNYBuz1RHqDi+vqmozpof/vurOu9ZgDIAQADoADlE6SktdaeeNX/AbwHK0ssCMRTNCkgDeMp/gAzGTueJA27oHqAKYAgACQCIwHXAEwAVPQfgRruUA5ABiFEUNc/QBiAT4B+0KNU112mP57gmIJt2eR46RQ/t8TzgliJmlTad9uRoiUwpnbvmHbQD6PBR9Cv3AHAAgQB9FAEq5wFooSz/lZ4YvmjucZ9+A4IDatEufCH6k7qVplljAUiltPGKIGfslfYZ8BPe0L5AcdqFNvjA+AC0KZKV67TBPJLzAvfou6KFAbqghfYAKwHu5Eyhs49pXzqPsvCDMUR2BNbyG15Bh0B7vsNz+sQzSosuUF2R9fSH+zwHjxk/ril9N+1AE3OA9gB5AYWVYloRuZSDXwChqpP+0nfo4B591xnL4g88oo+KHJfTAHzjOdpk/KCL8YRG7gGsQrfOJYd30Axwi9zSX54BmKYc8quy1EkZaNb54ZoHRN5TP2AybVGWMjqaQGuJ9D39g2b6AdiqaF6uAfLSL+rjvsrQrtKgI3fwEGMPfIV+vkv+dU69ZI92oUtRzBpj+ksZ2gdQFjBLv9Bb9Be5he/qE2NOO/CNfiHDAnIZEwB7ZBP6aVOp2vkNzfRXWTIYW/oFvdyjf4wR7SnlODzhDHjmCfRCO/eZB4wTbcJPeEJdym6gtOj0jf/QqGMS5PiBjHKdOvhIzjQH6SdjqiwFWrdph7GlXfULuhS9z1jAa8aRMtAJL5QRQJkmcOTASUBZKhh7nqMc/YOPOiKCOpFN+KBsCGoTPgogV2YHeCn+wy856GgMoBXHE9pS9g05scT9BTyHD/BMjiHKWAFt0Ej7AtwPI9DXXNQPi51RHIh2OxEmW51+y3kR+ccR7Morr7T5iM4iCwm6AF2iDDFaR9GrzKlbFynt5kydFjcOeL6YZRCd9+h8XGZnO6wYdd6X9nIUejEqZEsftRWrXwbWsyVQzrB5v/u9DhrmV/fTlj09f7pR7Io+B0Bffk8+bbIOHzzkwCEHDjlwyIHT4oCvnt/8xjfSjTfekEaXPvQKA9D9/HCMTb5sWgRftpoLMGVhB3wwYFfGrEU9a9YNlG5wKqbObMA1YLNzJudq6lsQJpaWIdToyV7bZpKfz8I5mfUJAzFCatoOqJUpNXBLQBnGbYGYGWY014Hcl/rSIGOmt8WvYuDMzxUqQgp3G4ICOji/tClz+7kbLx1oyOa7ngglGXOGNnHxeixb2vKm8xm4uX/x2NTAdG0GikE538twc3EqYLPQNVQ7qNO36eyMaeNkNwaMsfHE27IBhiKg1ZytDkhkY9Ds/mK0rXU7jgfn/Qi4bAD0aEC3VP+KJMzRVCVl/xqG7VbiWyBRY+TX45YpAOg52Nnks8ZPObibhaUAQhJZ24B1GVJx2rqdrucpdeW6SneYUweNojS/m26/WuN+/K3vq+Smr7xRqOMVgkx1Wi5B0DlyNhvXC8fNsJ6N61mUDIAvSbRyJK+BAbysrBmBbgOscagAunM1z6RuqKWndkSmda5vNvrb6BsuFY5CyOCl62vAM6dZEeg0YQ5PWU4MYM1yYarZg9admgZwbK91ZbUnu0EbjSnRMU8NtZLlzHGLkn2iRqln+hvgpu/FrkJrAmR8xNVUAaYUeS5gueixEIGeHYH6+KC1UJGSbrjPgGWIqC09zLRHCEZRmfbSnaE+qSzJoOnQDCB5yuscFe6ML1T72ebuNOOZYrKutPML8sy1hammVncA3+v35z0KXWndrEc6Jz2v55IMqyrUBfBu+t2eyQ5kQJd5/+AOE7QtDgCgewS6PZXTvi/rRs0J/9t11pF3TAezC44ZioiXVCjDg4+Kg6d1r+ItVF2QS/mcLLIX1ojgsME+qWR/acFwrRUFQKe7ed6uAtCzE1jNmkNqPXHIZc2H1mVPkbR1i+B3p1M/YsI+dqm4UpVnJLuqw0D3DKL7cw6nl0w41QupOhSGoSqgdF57hHl39oPwY0LEQ+2J9ImILXsUk9Vl80GjJjsObxVIzYKf0XvtTTWvu7/F3z7nOb9X9rYdBZRncCAx0t6u8fodo8A840w9ikfGuFYHU04OmrHeuB+OerktU3oY9mNxn12+N2C4nH9aK07VQr5eOBAu57QGDNc8UlaUktVHmQKqfohb3TjOy/siCTaUZAC9kRXN9aoMA2iuZ0oH8xwpmwXmV11ZshQEoL62ORnjfiZtHvSufc2ZpFJKH/no33UAdEAiUoG/6U1vMuAcAF0pzdv9kcZv1V8ZbhXJKblSOlHAL/4LtMFgixEXYAQACIADQBCARFGhXBPwAagCXTynSHb6IGOwwFeAGAAxPhiOAWgAc6CPZwFUAFL0bqD5QHmBmrSvaEXAF54XCEd5nueaObFlZ1P0lyLXFXEuUFzR4wBhSstNXwWeUwe8oBz0U5dSkHMdwE3AmIAraIQmRYfTf8pwTf1VdLpAVp3lLP7QBjyk33LE0RnU0Eo57sEL6odOaFbErs7xhqdK1c4zimalj8gWoJpSYjOelFUEPPTziWeCwz+AY5VVSn/+Qi9jp77wXdGtPAcorXOroTuC1bSliFWuQxcp3BXZTNQt4CrtKJKaPtMfHBagkecBg/kobbrKcp/xhXZ4xLOUlaz72ji1Z+Er7VCH5IBrcjCg74qcR441DxgnOTdwPfKd+qBPfACY5z5zTqC/ov4li0r1rnrgJX2IKfChA75Cm9qUvNJX7vGfsZBTBc/Tf55V6mylFqcPArtpT/qGMUFm5KDCOPIdeqgHmZcDFPeYm8hBdMaQrChThMBj2uYebelYA8YCOpQCXXMAYJg2FcnPeEWnE6V5h7/K2ADQq/PDaYO25HgjEFkp/KEX+uVgI/CfcpJrxgfeyElHayq81DzXkRJRD8rpiP5LZ9JPHQVAPfQP2UfW6QtjpfTp0idyLiL7AxkvuM5cJuIcAJzf0Ei9yAK0AKDL+Qia0OsC5HlWWQrQJbQr3cZ1eMBckWww3tStc+U195UVQv2ToxC/uSfnEHisbB/SzfQTOm2vefg55MA9jAN9NintP9SVOwug3zx3AN0Sr1vkOeD5LE0MRPeskbyju52A48rIjDpJJI9iG7o55T19Jwd71Ps4k+7uYVddpMl0MwPoehvXXle9WH7vuocN1Z0it+XGcmW+3z9x8mQ6+9gxeze7newzx4/bG8Xe7l6aYpdZQcXe3ixtbPoxeNvbO2aPmW5MzC6yO9sDmEn44X9vj8SdGsYWCliqjIAbYUlmt8pHM2qPw/soRzXu7PjxNYzGqVPb6ehRz7LCGJ4Jaxm2Pw92qf2hb/TpdN4lI6OcP2Ay/l7v/XU7X2lvlNLtd5xI97rX2XaNPSl7MYja2d2zPcjh55AD93gOzGfp69dfJwD98SWFezRiED1mRnSdt1Ki9kbJjEXZiKjI7hyg0okKLuCAGYTz+SrB+DgEgHFd0X0wuzVCymAoYwZ/J6SgAXBl0Wk/Rkg1kEcA3ULjs0FRAHoxaHZS7eboewPLAnTZGE67Z6DXznoKHf946tKQwjOkxBXOwJP0SUDKukIng1RpKwC7HaO0bOqGotSI5R5btVXV+j5EG3KJfETJZshOC0oEQuFvwWME3OULAqZUL/WQhtoBdKMgAz4BDOmJQHcAvZuGtxiiyxj0g5feShvdGB0CHHzMWIQ7TGhMY/TVAJge5T3KdDsuWUrCkHtLJnoC3AomUrM62L0wMOY4UhHEpSgpBzccyLLIUANH1tuqyTC7rlxqHq8y6quuIT7F+xFcsHGLlnbjgfNF7PBexZTB8tb1WiVlTqdvneNctOdt7E0y8yYrRwYfAECvMG2usELWjQtJ2DRb5gx0sQ96BSp8M6Poer/nb1DmUFQCYIVm5Ts5+jPHLjtn2GTxP2RfiMBMC+YYz/L6MCTLHblWxDXZAcJYlWetbxXxFYhuG7dOqvWuxEVcscAXymPeSUlWI9Xr8RMhojK/rNZRqRNJfJCc1Tazs04Gg12VuYyZts/fy4uYh8e7vHX66mtckVXpUVtzF2kyGafJxNcLl4HMJyvnALg5tpXo+qyF87pixYtTWOWf8TZHaButrANE4TbnpBvYnqM4edqOFs+A3yincPff1QnNZIP/Ite92DJwXgF0RYVKP4g672LW/PRtshHUYk2b7uC886PKYeZ4OcOtgqIux+G3ADIbm6JhfE6UrBD8ys4mDfBufYQhOnolO94gvxUA736X55M0t3NDGkoZR3JkukWgS5sJbMz9ratPZ4/kxhzkxiOj1TEBkCWOPCuUCkzWqHWnX3pUiqdGoPtalI8ayceNlPmReeTzRutndgQ0z8BFSsjzKOsuH7y8rrYOAXXFO9jaUR1blC2pb7/ZvljqRbpIQovUt2tNsz9d2mMN7AWiIT0C6PouXkY6fC4tA+1yIo17LdcVNTtB1OV1jtUyUZfHvZ3vdSRv0Xmnzjecb9A9Rp+cAdR20FWVhurQUXdQrr1XfWJ/armY2iA6Tub5VIB6geGl983uoO4Uip4t9ETamu9Zb08nroOLf0lsJjjjfeRjVxcQliI6W/yNb3yjASNPecpTDEBXGuKVDOm5CZAByCFgTe9RAo8ANgDZAL0U9a0IZMoglzJ0KGIcMA3QAzkToKQIYwGRMqqoXYFg7btblGsBXEpVTbvUJ7BK4AzPKI28zvKlHCBhbFdnEWPkog5oFAirlO7UpdTicjKgTgF1AvoACaFPwBbPACZRj9ItU5f4q37Sfz4CzQQcy+FAEfg6H5j2qA9jE/RGUC86GLhOd4dxzQPa0LzlHnXzG6MVf1UfNAkI5nqMMKXvAsO0hoqneg/Xu5wMZTKOyTGAcvCeuhTdK1rk6CC6la6cNrlGXYwRwCFzgfuAdYB73IsRw7SB/AoohKeSFcky/BOveR46+Cg6V8C0QD05OUALddB31ck1ymmcFX1cDateVutsK/OMD4AkabWpG8cAAaI8E8dOIL7AWHhKexoL0S0QUmnIJQvUZbsUZQoses+VhORT8iqwO7anNmQHggatU1pbBAxJl1MvZSQr6gfXNU4C5xXFLscA0Uw5xglexch2OReoz7Sh7BN6hmwLyI5AaNpQ+nz6rbTk0mnQFe1cGlPJj3QgbVEWGmhf6ca1/mqsNZ/hAXVBH/+Zb3LYYG7HeU3dXJPDRzS+o5vhjyLW1R6OIzgK8AzrA5kaaFv9gW7pEmRacs0zOKfAF5wLSKMOn3lORw9IhnSkAPyLc1xjLwcAgfaMq+RHMqaxgjbNIzn2aK5IXg66th2WP+TAmcAB6dLWThV/S0+ebgT6zTmFO69KBpgbgL7nYPpibvvt3e2dNLF1lD3TPI3Rozt7lgVua3OSdndPpY2pr2snT2XnRTJzYCOdAaDjROa2gnqqejAiDhmDz4RBOANoUODhrbfels4+ftyPZNkls8o5BrDiUqusjkPkohO3jgiU3U0b04kdbbW3O0t7s5mN0WIS38jOgI7fw0jwwLDhd0vfY/neWo5g/i5Blirmi7+Zcm0jA+gnTpxK/z973wFmZXW8/96yDXaX3juCYIlREVsUWyyoYI8FsWFNTH4YY4waYzQmUWPDhqCgIkQNsaCiYsGKNTYERUF6d+nL1lv+z8w5833znfvdu3cx/tUn9/qs3PKVc+bMmXO+eWfeadGizDwbewyi359geN9ifasE6Ju9oJu4uO16xM8fVO7Vlr+R/ZE865ANiceoRM1mtO9A5YdMEG1rClDeuhXFRcWIxkzQauFVkMCPVwIGKyMK91WrVlIG+u4WQCcnvckmM0+MBkwTAFMemDjLTTugXZpHKxk+nt5z5jk50g2Azo5Z5ZTM9l4eHETQ2hGjHYb8wGjrvRJ4TjVpg6AZNyIATmkwmyY1/XkPogoYIiDBfykHm814MGbVupklI1mdEwDlJMONs1Y1gK4zBY2z3OCaBIhY+t1maJt2omrZuY5d+o37TOMUaz6Azlnydhy1PtB7oUgObChtbWYZDb/urwGxBHAKOG+TBoTxzlG6xt+pTEDpqwbQA7pldcB85+uD0WsFmmcB0L1zDCLAbc4ArEOCFfQYuBtuPayZzmF/S2vAxGANdEkw9cbVXoyxMtkscDeVRB2nivnZ0uNaED3XRiN3e5uhpM6hYlvka/dBRJyH7u/Z7UgGFs2nGihG5JEDQPceKNw+GeYIk/XpA2f51kBnsE/VQNfUrq6N4vZa8IkdjWxfJJvXBwxFb7R9FNsZJh8ja29GeTOB5y3jD35ZBG9+20wBd5xobRAnmNiTMJvjy55pNVgnSUe5GaEAqAH0TSsNMCxt0fbB2El3jGzGqpeB7x8g9iIcQKeAMaUdIeuatjcGC6d6KLo+fTCQQ8tf7FWYnLRei4z9f9O8DhCI7tfn9oFlDaBLoAGdG43EEaXgMHNDs55r/MsbaxvQEKWaaylQneVAlqvYDAHQ2bFo2CRY55iVwwJ7HLlr5Mh2WHjfeZgNbTubT4uqkxYIbYarv0EbbeievXAYlbWul2j/GjZCxIRcBYB4IxAVhCW0HXYQ/CYHSyxIZJI7fzgdX/UzHyuo+9rUJR/HuwAAIABJREFU8bLGEBW5Wa/VbJKIGtpXZQRwiaNYjtcBBkJvbsFpXR4guFyoCWZBdNtgo9vGDvI423VE9FzkxMepbHTOwI+mkY6mueaeCfgRNXX7EWy71id3zujP5n1+ALqel7od7ri4c1n/LqCF3mNpwEKv7fK9OJHFVofZcW1v6b0LoGtZy55YX0frRMa1JJBHBUHJuWwf7b4hU6/8sdIyF4BCA/GunnttsGU2UvygH9SrJudDngF+fF1bYsCMXTCoMtd9mjM/JbCU9+qWucTE/oTVuI9g9pxZGRTulIH+4osvMsAmADqBoDKmTclE/y76JKCMAOo0LgToiGNXAHH5TOeJHtP1JHub3gsgSe8FkHKPZ/1Mpz1wWgeIUBtEPwS4o2M1UCd9FScW3YveSzuEkllAY/pNgBy6N4E0AjgKECqBAbweOnsYvc4K2CSglYDP1AYJKKD2Soa1bqv0W3RGg566z9JXuYYECtD51F6RiwBh0l7pJ7VFaJHpeN0u2R8TMEbXId2h68r+TABfOp9edD79TvKR7FXJVJZzpO0SgCD9FLnRfeg9tYOuIwwHEqigWQFcW6ftFlvqVIozZqn9dCwBe0K5L0EV0h+XBUBAOqHHZ4e0DfbQ+2C6Dl1fAHy6vmSqi47pOSHMBnSeZMvStUXvw+y39EvPA2q3MBRQv0SuMidEL2ReSWCBHj9Z97QNl/khspf55q4DGiAWOyFjLGCx6JoG9OVYHRQgx4m+8epsfUTu2ixzjs6RbHQZI5n7st6QDOgYKV0gQK3MdbkW/SvBL/SexkjKUhA9PYHWdE0aWykpINege9C5dB8NTtM96RyhH6f3OiBAAHTRRx1AIDZBAgXosx4PCazQAUEiQ501Lhn5EhQg7dG2hXSI/uh8mt9EO0/BJPSSIA+tfzLGQs0uGfrEgEBAD92DzhO90/ZVgjO03ZYxF3sk9kr7DCVoSDLaRSdEN8Vm6HWmOWtb4diCBH4IEpC1Xj8TaJsoa5qsidtC4c4Aeoqyz01xwVg6wVnosVQKMfKeUIBcXQOKSlsgGitCIh1BtCiG2vokGpJALJpGgoK74kUoLaH9RQOSiQb2I7C/nJ/nxd9h/KHs+TGbV/Nst+142w9hmL7zNtBjBQHe5POoqanF5i1b0KVzR350Wrt2HTp3ao/G+mQYgZrfNtqHUakgZpuhMkm0FiZ5beN9Gvn+CuPwrcbSB9DDQXT2EnEwJ/mvKHitxLAa1dF8iaEhkUA0HkdZaQlq64gZKMF7VGIMoLW0detKWy7wWzXzW50suTmGgZKe08yenNpfUmICQ01Jw217mf1EknWScUGyS1Ha/5tAUMrOp1KjLVoQMw9QX59AWWkR6huSWLNmNXr26MbvC6+CBH7cEsgA0HcLB9Ct0102Cwb3sJTiah7K0itOUvGWyvcM+jA3sAWArFNLC1FvROS9PFzJcXrTop0f/HBlM/AIQOcMdGlfYOHxQVMdbScAOj8Myp/NnhEA3dxbHGI2Mz/Eae4BD9xo6/DU7227XAp3LxnRbFsE6kWcaSHzf7kbOld22jHI8jVPXBbUUvcJsbMZYJUF0AOAm+RvK6BW2sTZ/SoKTLdV1zUPDJkN4uCWSaJRFgeqnMd1051oM3MvaakZG/nOiMAPHNEZ6OY3TekqGeg+LbZ2y7ryzTVyYcfq70SJOX+QAQ5/UGTsGERXLAlGTGnOILVqlwGgS5+kbQSg09w2NdBzR+rp/rjzMx8tdR1AYfNef0fXFKdOZrt9TXHPYew0JHNQA+gCz/rz1L+e5Mlm9skH0DljUui788xAZ5kF/Pi+TQoF0En/bGSksGPwGDuBGvqz/K4dWrnkLC3wAXQ7U6z89Ji578VJqtvkts+zQVY3ua6TTGgxuqpP5idTwsLOVO+hz9NZddFM+2gFzPWffXBGZGBAZqsfgYRFH2SW+3qhFk7Al6cpBB4SCBRyn2z6mm3eZKxpHDRgzTMB6NxRsw55FORsb/3gAsuRYpznST/mxsDIttX2AdlbTy1NAX9NID1FrVoQ3ZM303qLjbQAumS42nWON9gWQBfnnW/PqCO2PyZiwrM1zPYg62IABDajYORIYInJcjKnq7mq1qrA/TxgPDuA7muYZafJIODwZetxFShKd09Xmwmgu/Mll+30AXS7rlmbr7hPMkBocz1r4TzAPRNA99sRWMX85gRAcXcpMU4WA6LbeRYALFXmuWdLTMkL/oumkOLAStPObGuntm3ZAPTMuSb999vFziJnTci27wy7T64xkkxWmdvuvxpUlr6K41nbAy0Dz14p4E96pddE6XsuAN212575VFnqus2unHLta8Rx6GZE5rJz7KejWuu8V28egJ5rHIK/bTuAnv89JNiV9k+WbcFjCfKvouX32dx3AntKotilus4zZsxgAH2fffbhDEMCSTTA3Jw20bHaBgtAKMCrAFH0rwCg1EatQxrs0DomADGdp4E9uadkm2qAV0BhuodkudLxApRJFrvcR64r4Bt9FkBM5o/oKDmw6CVgKL2XLPBsc0tAQZkXuk/SD52xKuNH39F7ao9kqkjb5XsBC2XsNFhExwgALHKXNsg9NJipM+WpXeRUJeCNZCFjKXpB15GMXQEIRVZh16bjpT3UVsnA1X0VgJ3up+c3P3PboEY6XvSL3gsArG2yt9ew9lfkp/Vb2i7BGjK+7t5Wg7j0G7WRXsYBasZFswDI+Ah4SscIKC9AKf0mGcIy7sJeQNeW/gsYLf0XGej+a7lKZr/WQ/qd2kjXp76KXMWm60AkPX56vZD5IaCw9Flko88T3aZ7hclU2it2XM6Vvmlbor/TOiUAscglkIhhg25kvuu1ReTC+1UbjCu/u/thvWbJe7ovZXITSEwZ6GIDZM6JTohtI9tDekZAu8xlAdBFZ+ja0n5qk2S8C4AuAUnSTvosdkx03l0/te2WPov9oGNJF6itwqggNkzPm7BgICn5IJnkxpHd4AXXyNwQ20D3INBcMtepT2KP6b2rC3S86LzWUwHWRb4y7hKsoOWgdU50TI9tc9e1wvEFCXzfEnDXM3dPIjbz2wDom1MU0G4BdAo2FACdM9CN44JAslhRKRqSETTSF7E4GlMArYi01HIlJtpnxcimASVxohW3VNTMakf+ZeNrMSyUnseDRawezb9vkX9v928KcqTHMxoHknRjYwNatmjBwqes9MoKKl0TWoHM6080FkWi0WQ7E1hOoCQljBiGwnzTmb438fwobmzYVYM+dLfhsneS5xf5TPuCmroGBoxLS4u5/AEdU1FRjvr6Rg7K1AxO35dAqFxfMknMFCbZpq6+kfeZxcVF/GzKiS1NKXOOxgswX1trSmYZFi4Cz005CHqWr9lag9ZtWnMmfF1dIyt+UVEx788oW1/77b4vORXuW5DAt5NABoC+a3YA3TrYBHpko0KTUDmMs4EMHuDJALpxZhkwXRy74QBYLueddNx9uJIMZqFwF6prL9mUTwwH0COUge6BA7YeuERWewCesFiajCupB6qRen4wylEDPYAF6wx05bS37ugggB6SZZ2vAjTl+DSbJIOeyt4pXwp3nYHOwysU/wJVKwCON5Q5AXQHtLMd9OoiC5TiAC26f6JNVssyRMTtU+EIgaxzWwfYnOTXhdb65mege9CE2WQGoG3/trptYeMVNjbBc3yI16CuQaDBVr/12iD3cOXsjauuz6wBQcoNjTKjrq1J/C1W2SYUUztgeEaGMFG4898FC9zzQj9vA4BuAn+MFhnmiMywT4M9Ggp3Hiup6Z43gO4qS3YA3RsFmp5eBnomeM466NAEizM3qL/mkytfdn6Q1kvitp2/+liZ2+534vRyhz1M94V8Osn13NXL2dV5jjkVA8IPeix32wd5o2jX/Svaq8cMYKsDT4wNMGAH90X9zO8VO4AHOLt66n02ARQaQA/TZ1fm2cZGr2kyT7juOc9PChITtggCagyYzYFj2qapqZtMEE2bkYqwxnhtUSVDOAncRr9RBDsZA52Bzu1yAHSzlkn5AOOIZ+c1R/CajGSZtywTXhuozcbGcKY/1Z1i8FVTp7tAqgDo5LCniHkJAvAp3I3+uxpIv0vQlA+gB+eD6EDwd3+T75b50HPHD8bioKNmPpk0tTYEpod1ZBheEbsGOMC1EKt700KBkuZewexbu1Phw83vehVTtN+q2oIEc2gHd+A8q5+ZdkPkZnc3DJ6boMp8AHTpk2trwuyYf2/dJwFSfalmm6dsAhxWDVezwj5LppnI05sbah7Id9r5lsvRHgogWNAr7FrZAPQw2+2Puz+P3TVEHxPUK/MpsPfiEgsGXHT/tLy8/pIOkGxs6QNto/ORd37HbDuAnmtcMi2NX97Id3f574L7PGDuF+8G1mANoFN2oAugu3um/PpuwFbSZU09LKANXZMyfulfqqMr9lsyFjSIR9cQ6l26Fl2XjtfgnYArvNZYCmn6XQN9Mq8ETJd7aF0SIEZAaMnMpnPovV5X6D4CQtM1OFNEZZMK4CRt1UC3ZInSeTpzl46l/tF1CGSTfhHgRG3TIJrOIKXf5H5yPbq2ZCwTAEvHCMAlAK4GfwWocgMF3LWCPruglPTffaag+wmASsdIO6TtAiDL9SQTVr6nz+QglHrOdH06l64p2dT0nQuyaZtDv2u9o3YIsCBBFmI7BJwUQFJkJuMlICNdg77TYKEEfAj4yRlE9fXcZzqWnHg0pnoMBUwXHZR+y/Wp7QISim5Tm6TP9F4Hf8j6ITaQzhU9FwBfxpfpQIuK+Hdqh7b3JHcBVen6whig56IbgCVjKHNO2iv2QuuMZApT+0S21D4dUCBBGq6dl/EUeQtzQaidt19KoK3M7zD9pUPlez12ej7JveU6Im8BsSUwRuyAtE3GUQPo2h5I23XgjuiezkAX+yOyctc80Sf53pW93lvo9VqCasTeiV0SuWlbKX3WwTXi7KfrEG2qlCcQOyo6TP9KdjjJJCxwSfogY0F10ek9lfGgf0mG9B3NJbqPsEZIOQ36nYIahMKe2itsDpoZQtuIfNe0wnEFCfwQJKD38NIevS7rObqtFO5bkhpAp6xzn76dd5eRGBJU9zxeBMKqGtIR1KViSESAeDFQ32DcWcQyTTFmDY1Ai2IgzntvAtMjSNP55F/gGusCpHsPnOwb/l/Pfm4qvJfwAFojSonqmwKYGpNo2bIFU+dXb63zgvmy6S0D8A0N7GMh3wPZ/BYtShhEr6mtt+VyM32RP4R58ONoA+m3JIaF+7Zl/yXrL61Xsk+lfS6xAxQVlaI+kWA2B/JDJShZM2XKK9ZsrUUZBU58jy8TMENlXISK3pR0MWB2Pbs23b1q85prsK9EgvaqQFlpKd+PSkPQPYk9gbR0a00tZ/ATvlJdvRXl5S0Rj0V4Luhnm+bdu3B0QQI/FAnkAaDz5pn5ho1DjKFHycQlZ3nSJyfPZto9cILZVC1Vp32vH5bc9/mIyXUK8gMVrftcMzthEgIDfnkXEDO0s/zidFWbaSZggbiUmarC1HY1Tib6N4mYl5UsoKa5VABAJ/EpgDBlkUx+uHYAdD+73TLaslPe1rTNRyDSFXU/1/ESdhmRAWcd2oFsDoDO4nMAc6mB7o6rceMHFzAeR3UN73q2H0IHb4RrU3tsRwIP9qpzGkAPOMoDoKjQtlsV8Grdaupf+U1ruK83rAv+XtM2Mdi/vMbAAT9NVwU89+vQNgWge/fyMnytTjoTlKeGC6BTFjpRvzColf+rOY5mumqYM1iuEWiTnjeWYla3qqn7KqzV6QyTRsts8encLUOBNx9MNfjMl523HnCkwSeutxx6kp9J6+hgEKR3zvcjk/iihsLdjmkOndH64/U0JBvfl4Kdwwxq+vNZn5ttbMKcu64EtF6KDRA6ejNpQsRMElMAOuuNZCOrw9l2ZJxvaMJtyrYJh1D9lwx0uozDSeFB0Wb9Cwuh0N/Z9ZFAIJWpy9cNCQyRZmcD6LQD1Xc0mrO4zIKlPzcAhQXQ6b0E/Hg1h439EAp3vpYqu2JsrgGgCci2yzyDs/SwTH+Sge6PHWWgmzWSx5BZy6019yjdDf17gtfgIIBOD4cEoFv2fsPcwHT5TVO4+zqm5ocFx/3fXKsVTuHuq44PzAuFvIwbtdNKPTSIxuiN3xYOPsky87N9LQ72vE6z9tyaKNs0G8hnWR08TgcPyDeTwjiEM10AGkDXvxt5qgkV0GtLvx/QbTOBje6ayejacwO8m0AQzlanuueUec5/fkBltrVSvjf7L2W9s8wxf+5J4EAQQM81N8V26vvIGIW1T75zM/NkfMP+lXtoB7rWA7d9rjxZijnqm7v3DFtzdV+0fOVct/9hx7tyESe+1u2s50kQLataUy6qvGZJyEH/fwF09kqqqaOXJU/GAGZ/NssDbanRmzZtwpIlS/Dyyy/z91Tbdvfdd+c60CLTsP2OBqTpdw3+0XV1VjXbbSnHZZ9dCPig6+sazy7QKWMpgJsA1ry+WPBN3mu9Fp3TwKDWS1cntZ5QWzWQpd9rGyBrpB54XpMsuO+CVSJLsYsCXrtZ/prSWM7RALH0080Ol/vp7Ft9D2mnnKeBWd1nFyyT+8n6pPur55run5xDv0sb6DtpmwREuOOggVWRk1C4ayDYZLaYoAB/nTH7+7CX1gMtfwm2kOtIe+mz3E/bJPd7ra9hbZeAELqGgOmSaSzjpWXgzjM6T+aO1nPqg3u/bOuElpEAvXK+BsH1vSUYQ3Rcy0Kyf7M9A7lzqanx0HZEZKEB6Wzny5iG6at7Tq42yW+6PxL4IYFp7m+yV862MgjwrAN76BwJFtAsCe580vOM2qbneTYblsu2uW3U9kzmqchSAgBE1+S6YXPbOMs1Q5LZ75GeS9CFzH3RYdEnaYMrR7mf/l4YPmSdoGvSdxJgoRk1RK+FXUF0g86he7pr1Lau7IXzChL4b0kgmx3NdX3ZW2mmG3c/IEFAFNAyd+5cvPTSS+jevTv69u2LgQMH8roiAXYUWEJAHQWpyLpanQSIcTlKNO5IcQY61T8XHx156hoSQITqniej2Fxbj3mLVmH1unVANIma+igi0ThKiiPYupWonEuxQ/8u6N61DVoUx9CyBBxgH7PZuebaAjbSk7lhW0zl8B39t8bgh3odeTLJRmVPoiEbvHHjJnzxxRe8VvTr14+ZpFLJRg5w4GCqHE7VdVVVmL9gAUqKSzBgwAC0pIgHTpiIINGY4BrqkvDxQ5XTD7td+QHosueRALOvvvoKH374Idf85qCyeImhcueSS3GudU/ntGnTCgMHDEDf7fp/r2LQaz01hLLDOfM8mUBdfQP7DDXLTnMby2s4B3eUsU+VWBci0RiXidi0eTOWL18GCgbfbbfdUF5ebp81DCuUZMebpMXCqyCBH7MEmgmg8wOFBRt4I891XzUMFRSG90Ckvpba56YeugUHc4AMTYk3w0krWZPsxKKNgPVlBRYuH0TXFO6cTadroiqgwIAFxilDgKkA6HHvwSUHgM6dkEwU9W+uGuiSY2azQT264aYE8i1+9zLQ7UDnBaALWOOCULYGJEtasjy9rF6XWN002qOAt+f4uCEBuj5gJQEZYQ5wfY6mcA8cmwNAd2tRa4AkKFpbu57ApqShpA8FWvMcD+28llN8Z4OA6KJFwfqw+t784GsvwP9y5qp56c1bWFt5q+xRuOcPoDflxAgTQdg5rp7Iedqpph0weYnWi95xbFOAEknXQDdZss0F0E2gjt1m5wmgBzcROrDHDfIJ2jANoPO4ZsncduXXlLy8ABYyhClTqVq/co1PPs467xgb0ER6K+wJsq5ktNED8s0vgWxwdXA2AN2mmdsj8wTQBWTWsGmWyW0kZKlDCAhWhirMPun+aae3O45a1jJX+Nq8QhkA01ApxbxMP85Al3ZKXXKOHyhCLGpoz7nmmQVOTBkWA6jw2FhCFR4XBmslaMyvYc4tsJtfOoUyzWVdpE20gHoaQA8640yQmmTS8/6BA/MMgK5VOajXFJUtYLCSYsZcCwHQWS6Zc8pcxVsxAiA5U8VHqda6N4sCv/vtlHAOo5sk2+a8XB3Ida6RPccv2AAGsfVSCEGA4iBFu+iWW/7D3MtuMOR9YBVT64wF0M0YWD0M9FV00rI9qM2Dr8tKmgSek4bRPjBmVjDZD4bZNG3LXJm5jq/gvLN9FHBW5pCzJ2FNcMZO9FruHbZG52prtjXdtdfNXj9tsKHMNd1O31b481o76vVa6vbL7Qu1UwAI127l+hx2nbB7cRCFnVXGMfTDA9CbM5dlDRJmKv/ZI7MGOvX009lvBei3KVtv1apVeOONN7ieLwEVhx56KHr37u3V5fXnsv/sJOMkjlvJUm22XoXsJZrT/8KxBQkUJFCQQEECBQkUJFCQwI9RAs0F0YXhQtgxaC9G3wmzDF2Pgkhkb0fg6vvvv48ddtgB/fv3R48ePfi5ls6hP9rzVVZWegA6ybAmYTPQPQA9iWia/uzDfqwI9ckI0rEINtelsGR1NR55fDpeefMdbKlNobY+inhxBYqJNahuM9q2LsN+e++K3X46ADtt3wXb9+nAbsI408MTQG+o4U22rmFhJPA89T8MejUFoJt9eRILFizEXXfdxawbv/71r9G1a1ds3rwZla1agfzRubL453z2GR559FEGO0eMGIEdBwxAo2WkKaV608Tj30yGux/jHPyu2hykbw936DGbVmMC9Q31zFBEwcUU0Dx+3HhsrdnK/i6iRF9btQ7Vmzejb79+PGcpAIbm7fnnn49jjjnmu+pCXtc1QDWxGZlkOGIwqFq3Dt98U8Xlbdq2JaaxvC4VehDZK/JBUvBAbW0dauvq2F5RyeQv5n2Fxx59FK+++iqm/nsqunbpjA0bN7Ns6BE/kUhy5j6xMxReBQn8uCXgAOg9tvtpWiLBdTS+waA0iGcoTdnlJcVVnBytAKDC55vsc8k8EiA9FAR1HJlhDtNcGx2mIJZsPWsogpFffvSLBtDJl0/glOd4EnCcNg8q00ey0MlRRsaJFjzjnLZwigUxxcHJsKfOCFd5aoEMdJsq7zlePZ8ibWaMqjXPPe+rZ1MbQ768h54aV2ZWAF3/pgB0voSlcPfehzimjZs/aMFFnwKZoJqyPlAL2ad5105Cz3ls75lfDXRTV9cfO38Ms4Mu1DuTmczZmgSgczBEuDnIJXs9T3K99yHeoJOZAzoUeO/rnBnPiCmYzK9sALof6GIJywksaUYN9G1x1Bp18wWWz3st3XyBdJfS2JOFhSL9z1pOwQAbyf0P3N+jeTfjYYBdC0blBOtUnwP5qvkD6FoDwuTggtnZsoHCzmUpEBDMWcE+OCh9D9PlMGC9SXtjAVoBBcPuJfZO26HAezUgWQF0mhuW/lwyZOW0YAa6sSlyTwKaPWg1ZLPpzxlZ3CT0xs92dGXWlEx0tqd3fY/hxGSfm3XYBrrYDHTJPgkA6Jalg64TBqD7mfzK3qWYSN3YNctEQkC4ZI2wrbFsKvyefzNU7fQ5Goub4BNb/1y+1wC6ULhzBjpvK0y0ezYKdyMHNR89ynhvFL2gASNf1whb25419FuD9v65TInvAejudc1nd/7EGEBvXmTttgDoRBVGD0ZmDbWrkADbBEhnPB0JnXZI7S9Ft24kqjO77bpB15O9m72P2e+o321Qh9k3Zm4e3LgC0mWTdZ6yNO5BAD18JfXXDNfG5Z5rZs6Y+e9H4uUG3v1arLqfYWu0+122tSnb/M+1fnp7QXef5TFAmLkXZi/kexdAd3UuW3tljus2ZFuD9TXCsvazypDWTg7aY96oIOtBNiVo9vfbnoGe7z5Dr1U8N2ydJtn3h+nNl/M/9J416Hdysq5duxaffPIJli1bxs4biuKnLCUC0ekl2UxSa5iylKQus54D5LQlvRLa9maLrHBCQQIFCRQkUJBAQQIFCRQkUJBAqASEIYP2WxS4KMGLst+j52z6jUod/Oc//8HixYsZUKXsZNrTUYYyPV+7ADoBTrJ3IwCdfNMxykJPpxBngDtpgs7ZtxzHltoGREriSBcXY/WGNO594HE89/LrSEVKUVcfQzRehhZlZait2YiG+k2oLI+ja+c2GHrofjhu2EFoVR5DnOusE4BuwHOhuybvVvJbZqDn47cOxfTo+VT9IE8I3hO58u97zKnq8dP4tf3SSvRRLue1iX0a9slX3c9zvwcry5mkPCG2U3kzW7ZsxYyXXsT4+8Zjz8GD8fvfXYpWlRUMvJaVVyIVSSPpXF+eG6hVK5Yvx99vuAmrVq3G2Wefg4MOPABlLUpMggTSiKUiHg5QmI7Nl4APoJuSgWEvkjU9W9GflCKhZ7G3334bpaXECBDF2rVVmPr4E6DxvvjiizlYorg4jrr6Ouz3s/3Qrn0HdWmtseIbMt9x8so2/Gs9Z56/MmxOxGIR1Dc2Mq18MpHEG6+/gdmffYYDDhzCrGaKwK/ZgiRfDtVXp2dRqoNOfamsrODyBcuWr8Q7b8/CRx9+hGuu/TNaks2pr2fbE4lGEI/FmQb/2wD4zW5w4YSCBL4TCeQBoEumuQcm2Exh870A6MYY6UUy4HiyPkuueGudq27GUS4QRhx5fI8AoBBclj0nIlPRmAy9zNXSc3Vxm8My0E1npF6rzUgVUJydlUKdmTJ09ly/VRz9ZqQkS1S+N4u7ba8CbAOm3AkwIwc5n8H+P0Or/G1eucAv2Wiww8+KTe7t3tP1j3MQhfTOtpHHKQv1sQuge2NvdYuv79R7p3sI2wH9xrmTXial/96racxBD5l54QKy+NBgsL6t0Bgb5QgHSozxt3ISXXCqy2YDhMPGL8y5yrd3aHjNeARBEHaG26bKe+8eGkC3qicqFADa7Uzwslu5BpLUimla47YFQNcOf32H5gDprnM73NkdroSyhbHTywPpjFx8s0GWJHxjLyENZo56GXR51kCXpGW/7xp4ywQCSRVZ76kutTMkTTn5RaZhx7mzX0oRAAAgAElEQVTf0Z35QY3mV0jH8wWBch0nU4v7YR9EcgHogUx4VZtcWdQstsYWcfAMmU8rTed6rB4OTXsG/idKoeROcvNXH6sD8qRmNaapwAIJVpO5roEtPS6+LG2mtgUrjT74NdCNDGWi+0qcJmCclt4MCnefDp/DB+wp1N14aTGisRiD40IjyuswB+z44CJRk3mUtfEiW7/LAO066MwXHSky3VfWNptRbyLsQjPQPXvrGza12wj2gXUiIwvczicnsMVfswUM90eUJRmgcPe1za+NHmR/4Az0bQhxa2r+SrfFzguAzg/xaj0QOvbM68n+JASgzADQrWW09oZkyddjYN6AtRw2ZgF0X2fN99kAdNMH36AQkM0Z6BQZyHXQMwH0XAC3yCTbMcHvpd8UeBJcD8LmqOiQBI7o+anX5TBgOcOeqkz3bPfKtv65diFwbUWZrO2G1n/5XtNZN9WXbHY7uB/JznritiVs96B1xjgQJHgpRD9zbD/ynTcS2ObvU9wVNPtN8r+H92hjg4oNjbsLoOvrzf/6YzMrbAAEOSDI0bp06VIsWLCA/+3QoQN23nlnrofO9tfWIde07Hodkfe6dniuMc0h3sJPBQkUJFCQQEECBQkUJFCQQEECjgRkPyblICgLXWoLEyBOezACwanMwZo1a/D6668ztXHbtm3Rs2dPBs8pI5T2crT3o38pm5WyOSsqKjwK963JNBIMoFOGuIDcBKLbfWwsjtrGJNLxGBrjcaxYn8Jd903Fsy++iU6de6BX1y6oLKFErwQaGuu5HvGqNauwtXoTBg/eHaecfBR22bmH8fekgJottVixbBU2rV/Ppd0qWrVG9549UV5ZAoqRTyWSWL5iPVauWI3iohL0274v1qxdgaqqKoq8R4f2ndCje1fery5eshSbNm1AJBlF1y5d0atPO1AJU3reK4qZcqGNDcD8r5Zgw8Yt7ANobGxA9+5d0a1ne5SUxrhN8QiwfFkVFixbiXhJMbbr3RMNNTVYtXgVGhIpFFe0QIcendChQwXQmMDS+cuxoWojuvXthk5dO6AUQEkqglQUWLWuCosXLkPL0hbo1aMn6usb8PWKFUjEo2jXsSMiSaBq1RpOIikqK0P3fj1RVAKsX/sNVi5ahoqSSqSLoui3S3/EYgARWTfWEwC+AffePwGzv5yNiy88B8f8fAgiKSBaEsWCZRuxYPlybKmrQ+uWrdFYV4dePbuhW5c2KIpGUBRPoygSwfj7HsZzL8zErrsOwikjTkbv3u2RSDYgnUqgNFqMogxeyMK0zFcC7HPi0qTZn/8I5PXKNTUmeE6ST4My0isrKqhgD+bNm4vr/nID6mqjGD/+PhSXUPmrItTWbUU8Rn6zUgauKTkglapHY6IexUVlSCRKEGfWyBQak/UojhZTTQYu0bu1ditalrVAbX0dSopKEIlFULu1FrGiGIqLipFMJZBsTKGoOM7lHAjAjqWiaGyoQ7q4CMlYGkWpKKI28YmQj5pEI6LxKBo2b8X9947DOx+8j7POG4XDDj+cmRKZdNKWf6H2UjlmnxPO+EfJ/2dcDSZJlPyNKar3kAYa6us5eIDA+sYGKlOQRCwaQzTGBXdByl9XW4/i0mIUx+PYsInYL1qjtr6RPUH8rBqJ8nlxlnEDnxcvMpTzJHvKpCcHQUM9ZaynTIBSlNr9LcGwfJWmcFxBAlklEAqgG6e8cdISHadxdovvU8BLAad1Brr2fvuOIt8rLxnohmk26DDNB0DXgKl2FAacghZs5qyWZgLo4spnedkMH2mXNrnGgW6dfQ7QKJgnb66s4H234P9fAD0MpMwmZw9YpcxDYy+zZ6ArHzTfw+u06bAH+puByVA/DaAHAFNL0awBdTk5AKCTmVXgueiCAETemFkAPRSUTQtwTmf79cN0ZJbBCsyYacenADoWSjDAj5PhnQtA90AJJZng9X2ZeWPoVen2wQtP723Ag+fQt9flesMhGejssHX6ZLy9JkPPbDS+ewCd2pELJAmTYZhDO5vs7DQOpW3QALohxrfjbBKwvZfNyQ/VYV7JrR0wGcv5Z6DztAlsAvID0LmO0jbk6eWSm/6Nxj1O9NUeEJvf+umDE9YG5GAXEPvCAKA3SMFh0jbABdD9OeG3LQP0NrPWA+h1dmPg2gJw6Wx7u4bIJcLWNdZd7/bbDqBLbUYNPGUD4SSD1lobG0BkbBf9xzXQvf74GfVp2u9aO2aOkwAlP3jIXMPoIAPoJcWIxGMeeC5UzgSK0wae2phMErhu6p3zRjxONPFyDVUGQa0BJjjFBJ3JOwpRMXsMH0APs7eyusg9uK8WFDf9NiOSFUCXTHZWOhMI5zOP+LrEeDHLQ2qgB5exIIAuErMU7s2sgt4cgE7WGKa/twwBTQPoxphp0FLHF+hscfO9b/xMiQDRckuzrgB0b72R7HfKJmZ+ebpO2EOqt8sw8pcs9GiwBnq2tbO5a4UaUQOcc99sEGcOBhTRIcOwYKjG3Pmp+559vgbL17h7L2+fYhkc5L5uP+Xe+p60trOUvbJCNohRMx1ZYFaOEceAvl6Y/ul26nNEnrnWWy2n8Lnot9lom2m3sfH5A9suvb4/1mHvtj0DPfd1nV85FoSCh2wGuv3Z03rHDs7/+iNPt3QmU3V1NddR/PTTTzkLfccdd8Tw4cO9gFHNKEPyFmctfS9OXFmPm2Nfso1Xs2RQOLgggYIEChIoSKAggYIEChL4kUmgufslyi6nFwHltOeSZwZiE6LfCGDatGkTZ56/+eabDKr/5Cc/QceOHRlIpxrBtH+jY+lcqn9O2ef0vWSzb0EKCQbPI4glI4gToMxZ6AYM5OeoeByJWBxbEhEsX5fA/VOexTMz3sEB+x+E835xEHbqXoySWAqN6QgWLFqLJ555Ga++OQvpWBGGHv1znD5yOD+3ffNNNd57dw5enPEa5n3+OYriRejStReOGDoUgwb3xfYD2qG2uh5PPvUxHnzgX6isbItf/GI4PvhoJj6Z/SHqayPYZ6+DcPTQI5FMNeDJp5/C3Nkfo0W0FfYavCfOu/BwdOjYBgmk0aYiivWb6zBn7nJMnvQM5s5ZhCICGpMJ7L3Prjh86CDsvEtftKooRbQ+iSenvYNxjzyLaGkphh++H+rWrcdbM97H1po0WnRrjyFHD8GRQ3dDcTqNKWOfxBsvzcKw04/E8JN/jh4tSlDRGMXmhno89crLmDLpcey83U4478wzsGzFStwz5XGsj6Tx00GDka5L4sM33kW0MY1WnTph2MjjUNEmgY9nvYk3nn0F3Sr7IF1WhDN/dzp2270f2kaB2k0JvPH6AtwxdhxadCrG3bddg4HtylCzsR5L132Dx2fMxr9ffA1r1m9Bj/a9sHXTRhy8/x44fthe+MlO3VBeYqi2P/34a1z/l7uxes0G/OWGP2PwPj2xbmsV2pdXoDQaRzwVntjyI5tm31Nz/QSUbWmAKXFaj2VLvsKYW8fji8/X4J9THkWbDmVIowFFRUTvnsTmTUmsWLEEK1ctQwp1qGhTgn7b7YSKlr1QWkSgcQpLli7E0iXLsNPOO2LxokX48quv0L9fP2zXrx/KW1Zg06aN+PLLL7Fh4wYUFxWhXft2aN+uA3r26olGyw6xZtFyrFi2FB369UZ1sh7rl69GsrqGA3D69u+H0rat0ZBKYPHsLzD+tjswZ8FXOPLEY3HYEYejT6/eaFHWgp8vqVzY6tWrsWH9ehQVF6Nbt27o3LkzZ40TDkbBPStXrsTmzZuYOWP5suVYX1WFLVu2YMCAgejZswf7/UpLqUREHRYtXowN6zdg8F6DEY/GsLW2Bo31DZj35TzU19UzjXskVoK27drhJz/ZCXV1VLqiGFVVG/D2rHew/5D90dhYhy+++BKJRrKhLdCpc3d07NgBJSVF/JeybJnbMo6FcwoS+O9IwAXQ++0SoHBnUIicqAZt8x31KgvcZAVbF5EChALOVXu+lwAmjtM8M/XY0aao1cNAYM8pyNSJJjOcaWJt03wG12B2p85AZ0AsYmqtuiAVk+V42UTGeWnKNgqALG4yVXtSOdAy4RYL2DFQr+hgGUSwTm/v+j4FjQ/aNK0CHtAUAma5gBfL2FK4e7hClgxyncTFslKos0u3bLoQBNGZ9lw1XzuMJZ/QABjqZSkx5RsB1Vxnu2Sgm/4E7+sfGyCKt+MqQLmCxSxiEQQKTAsIRPGAQKsCmiVY62iY4z+bEzpDVh44YSii3Tq2LH8FoOse89wlwFXrkwIDMkB02pBHDKVqcwH0prUxeEQ+oIOZY0GND5ePr2Pu79GYBoH8NuQG0AVc83PyM/snZRls7d/vGUDPBA1FT4OUzmF6p7+jcScaagLQ82W8CBvLMJ33vhN9VTRY9PSm566MvQ/rijFVwVzahmSyRnsAumETCVp0sS+8Glhb42dvG/331h1ZQxRVMq9HXpMEQLdrghVcNiDQs2FMwa5KB+h7hmauiq7RFWzdaxsIpAF0uq/Jrje6LxTupkNCNc8StoFIBninUTeyojhbAsoNOJ4rA10o3Onhn2qgG4p2k2VuQ1dNvW6vBIoNUOGHf7I1pmY2gegSsBRuG0VOdH0/UMByJViR+nM9c30zymZH1dhEttuOvfeJ+72xyWwX9ccE0em2RtMmiKE5r+Y4bARAt+Q4NrbL6LW5jmSK+7prrYACgMnGq0x7G3nir1dZAPTA/NH3FDsjkcomODITDNUrkz3fZqGnGED32WKyAc16PZD9oMg6F7gugSciH9mv5pqforMaqNXgsK/PQR0QvQuzx9naSJHWLs261l93/0GfiR2CrYANXgnYcDXfpP18TtTubVU5It0nz+aq4MQw+yR2Uet5mB67eyBXZsxoYINz/fC14J4t21ySfuc3174dgJ5tbXXvLftiE1RsM9CNUJ0ATNNHonCXwCSRswDplIE+e/ZszkSnLKWf/exnnLXUpk0bb/7SsVKDk65H4LkuvZWfbApHFSRQkEBBAgUJFCRQkEBBAgUJ5CsB2s8SuEQvonumvRwB5PSdBDLSZ9rDffTRR1iyZAmDW4MHD0br1q0ZXCeQXOjb6Tr0HQHo8hvtPTdFElz+msDTeCpqAHTKbGYa9ySzeKWodnO8CFsaCUBP4v7J0/HMi+/iwP0PxK9OG4Jduhch1dCIZDSKhnQMc75cjqnTXsBrs97H4H33xwUXnoF4USNmvDgbzzzzMl+3a+fWaNu2HRYuXINVqzfhgAN/itGjh6MhEcGst5bj73+9Gy1btEZpizQG7NgGjYmt+OzTJUCqAt0674CW5aUob1WD6s2rsXFVAksXLcSIkSfi/AsORXVdDK3Kgdfe+gITJ0zBpk2NaNe2I9p37MCg/AcfvovyimKccfbJ2H/P7ZCoTuKtWfMw6ek3seybKrSIVmO3fj3RKt4Wa9bWY+7qlWi7XQecfsbh2GOHPnj/+Q8x9Z/PoOP27XHKOcOx38CeaJMA3p+zCA8+9Sw+/2wejj7w5zjr5OPw6Wdf4LaHpuHzdWvRqn0ndG3TDiUNjaipqsXqzdUo6tIaFa2BdqUNKE8Uo2ZFAovWrkLL7Stw25ir0JEyZmvrMH7sW3hqxkvYfnAvjLnxl2hbm0Tt5lpcfdN9mLdyE+rKWmG7gf2wYUUNitJxfPqft7DXbn3wl2tGoryslAMFFi/ciFtunoTP5i7EGeeMxBHH7AKU1qNVaTFKEUVRMpq3Xy5fPf7fOU58gC66k58ECECPRmqwbPE83HHb/fh8zjpMmfwIOnZtCcQaUVOzAV/OX4j33p6HV197HfMXfIoW5TH06NsBOw7YAyNO/RW6durEDAszZz6H0aNH47e//S3eeOMNZhujwJoxY8awvXjiiScY1P7666+ZtWL77bdnFrKjjj4K3Xr1xuZNG/Hv8Q9yffadDtgbNZEU5v3nE2xesQYVLVriFyNPw96HH4xYaTGeGP8QXn5qOpZ+swotOrbDKaedimOGDUPrVq3x9YKvMePFGdwGCtwm20Mg+ZAhQ7Drrrtiu77bYf6C+Xj44Yfx2Wef4ZRTTsG777yD5UuW4ptvvuFjTzrpJBx00EH8jEtMG48++iief/55TJ8+nQVL/XjllVcwb948fPjhh6isbMM10EvKWuLSSy/lMmVkOwmQH7Tbbvjr3//O5cyo5MXa1auxZetWHDl0KM6/4BwUF1OAUQXbzcJEyE9vC0d9VxJoCkC3NcA1YMqOekslTB7vFNczEITBzzjOcIJ7IJ518jKIYs7LdHZnAmeuM851MHrOOeaOJUNHFBRBwdm7KfpXA6Z7LjsCz60DXVOw+78LVbjN+rN1XH3nn0rGzshAF4DWgHLy0hTuCitVVa190CMbzXGYergOVX2Mlp12Dnr07drBHnLxAICusqc8lgI6JwflfCaxuj/epmKtzSTUQQtelpKlysxClRsY8mCsRBA4kGxE7p8GZBSNcEhGpO/M9qnu3Rrorq66stefXee4EZ3rRLbZ4Xyiv/jLcSaERaAhdT4B6Bagc3/X4Ll/PzNvYty1sMrf35Uh8q/rgidiH+jfsKyzMHBByzBeFDdMFM4rF4BuajebEwKsFIFrKADd0tE0JwPdXFy3K78M9DAKd2lWLhDd1atscqMWmVpb9qp54BlhOpxtHBmY4kG1VYntHDX/2HmvwWM17/k01R4tvfByEZYRwAOpg+ChpnDna9lrGzA5MNU8wx4AnLx5asBYbzVRAHpuYC+olCJHF4QzTDDmWOqKUWdfR43kbBY61+6mKFdap41OxaJxP5taZdcbgN2C58Q6w+/NDRLpJBIEnjs10A00agAhBnsUhbuhK7ZrJFHL2/2D9FLmr4m5M1aL7mnqoeefgS73sBJx9CYIoptjgguB1lcGwr0ACTmW1qMog1Fm3vhz1ZwbnilPVFyxbQDQ8wXRpRkmm1rMh2YkscC0A+xzni/bND/Y0Z+fZlK5ADrPAWU3c2Wqm3N9incTHheyhnnqbkLo+P+RFJLkBMoCoIfZEW3Lss2v4PfSnmANdB7tLEwZ2qYG9UXqyfvAubYJRm7BIIqmxpccaPQAKeea+e6XpdFWQq61LQC69FWD6k0B6K58M/b1skyoPYtuux4/F0A3QQNGT0zwVPMy0IUdIGhFwz5tO4Ae9myS7X42FsXMM7v/DXPVsBwAzPvyAw8ApzrmIiv6nSL+58+fz04EcsJ2796dHQ09evRgak85XqjaJfuc11drm139blpOhSMKEihIoCCBggQKEihIoCCB/z0JNOVDcffilDlO52gAnfbztD+jfRhlnhPwNGfOHM4up30cleSh4yXDnPZwQhUtADodyyARgM0gAD2NeDrKtM0GSHcBdMpAj3EG+op1Kdz/sAHQDxhyAM49aX/s2qcEZcVgIL4uGcXyNdV47IkX8Pi0GdjrZwfh9JEnYtOmtZjwwEysX7cBhxy8F047dW++/3vvLcOYMY+iVdsYLrn0THTs0AqvvzYfY++ehN69+qFHr7b4/RXHIZWsw333v4Bnpr2G4lg7HHbYQTjr3P3QtjKNf1w/BS+/8BL69x+AW8dchlSyCHX1wNhxU/Dee+9i+wHb4//+70x07lKJqnUNGDv+YXzyyWfYZ+99cdLxh2G3ga3xxJPvYuK/30PVllrs+dPuGHXKIejTsQuefuYjTH7+dayuXY9zzzsWJwwdhKr5VRh/1yP4fOVXOOWckzBi6P7oWhbBUy+9jXv++QxKosUYMWwojjhgb7w5aw7unDINCzdvwO6D98DZpx6NPh3K8eEbCzFu8pNYvOUb7LBzN1x20anoWNwOiz9ZgdvGT0Rtm0ZcdsWF+NlO3bBldTXG3DId7306G/sMHYSrLzkOyVXVqCyL47ATL0K6ohP67r4nfnfFCdiyFtj8DfDIpAkoiW/FOSOPwXa9O6BNZRnWr0th3NhpeOXVt7H7XoMw4pyj0L1PC5TGkihJR1CcjBVww202S/9NAH0CPp9ThYcenIxO3SuQjtRhwYI5eHjyY5gyeTpGjDgdhx2xP2JFdXjkXw9j5ovv49hjzsXo35yP0tJivPrqCzjttNNw4IEHYuTIkcxI0b59e3Tt2hXXXHMNXnvtNQwbNgxHH300PyMSAP3SSy/h8KFH4JwLzkfL0lI8OeFh3HPPWLTbvhd2H7Ivhuy2J6K1jXhh+nP44NOPcfFVl+HAQ3+O5JoNuOuGW/DJl5/juJGnYOjRR6GyZTlmvTWLwW7KQidwnp4viS3j8ccf5+fPU089lcHxtWvXYvy4cXjmmWcw5IADsH2//thr8GAOCCJgndo3duxYZkoj8P+OO+5goPyxxx7jkhR0j0mTJuHYY4/l+uu77jYI/5r6BB77179RvWULXn3tNaRSCWzYsAl77rEHuvXogaFDh7Js+vbtg4kTH8DkSZNwzbXXMhNbp07tbJnVPJzT26wrhRMLEmhKAg6A3n27n6SJuj0WI9CJHPHG8exnBbNLht3RRDdCXqAggC5ZXdbBa51q7F7VGVKMdpj6J9pRmdUx5WTjuc5F1zFHHMwMhVuAm67rTzXHma6c6141Vuvg8mq4Gk8UN884OU3dWZOwbTLdfceizbYT/MULHDDZP9wWofzm7GGdga6c+aoaBYlLV3ptaljld7pfmIM4G8DLbVFZodkyULNloAdAKCv0TOjSgL1ZM9A1QKay0DkrVjmmPWaBDLDZD+JgGvoQ8NRosLTMgEi+HhoI34yV0XEtT/+9XwOdKElYV+wlc4HArr43BQCb462T2XvvN4p1PyQDna9rGQXMFYIAeyaAbjYXDKAz60TzKNy1TjYFGOTS3zCHtev4d8cjzKlv+g8UMYCemRWaFUBPg0FDkXDTFO5Gk0k//SznoN4oK+fTTFvwMuw3F/AzhsdXRe2UzwUA6d/cMdHAifebzarm+U21dEL2J9nGVjIos9nzwJxwM9BlnlvqbLGznr0VYFvTrKsZzMeFsmVYWmMqY2CNk5aJsd0SrOMzXtA3/L3030wWa7tVxqkLoLPOWc1S60U2mWigQ88JF4Dy12KamwZEN/WorWLYVdkEt1nw3NYX4muxHbNzQAU2yW9SiygaIdCbi18jQdnn6ZSpea6yXA2Ia9YyqkOUTNnf7WeGl+meBALadVL6xtfh40z7qR4V39sLY/PnTXBO+/30zb2Ek/mgvQbWMx0h4Zn+bt11AccNIEUODBpvu15Y6nofQPeZKqiFXPlJ5JzLyKnfXAAz12kCoBtrbssTKFBcr6zBeeqPIYc/aN10aqALOC9gruDLUjvcnGv2VnqeSmCXB9RnGA9tTCzQzxnoSSTSCQbSdUycu4a6tkz3L+xY//jgQ7P0w90bBfviB3WG3Tdjv6mC3mTuZl2T7ADr37MB6BpI5zVc7XU0gB4GmOo2CmAu4Krbfvns7qvzcSaGrQey3uq13L23B+JbXeL187sC0D3bLwETYbB2+MzTfWlqSgcAdK5FZ5eQ0Az0CD6f9x5nK5EsyNEgMqLAAMoGoAj/d999l52wmzdvZifHgAEDmPqTMpnIyar1QstYMtOlJmdTbde/f5v9W3PuUzi2IIGCBAoSKEigIIGCBAoS+L4lIM880o5se3j3e9ojCmAu59IejjJHZ8yYweV4iCZ5//33R//+/XnvJsHZwjhE1yTAnKjb6Y/2drR3ozZtSjcgiRRiqRj/EYAeszXRTQY6TAZ6LIrqRmD5ujQmTH4Oz854B0OGHIALRw7BLn1K0EhU8QnKVi/BllrgyadfxoQHHsNe+x2M4088CYsWLcbDk57lLM+jjzoYfXrHUFoSwZo1jXj11XlYU7UAQ48ahGFD98bUf8/Fww89jm7deuKCi07BXvtUItnYiCenfYI7x0xAuzZ98NtLz8VBh7RDNJnGw5NewisvvIqVKzfioQdvR5fOJViwAPi/0VehvLIUJ548FMOH74KW5cVoaEzh08/W4eabx2H50ir89drR+Pl+vTF+/NN4+rUlSMTKceFZh+Lw/bqjXRnw/n824N5HX8Mbn36Cs0cdiREn7IXiGmDyhCfx2IznceCRP8eFpw5DzzZleOTpl/HA48/jJwN3wshjjsSOvTtj1qw5eOCpl7AmVY+9990FvzrnSJQ0ALNemosb75yCeMdKHHjIT/Gbs4dSNAMWfbwUf/jLvSjrV4nDjtwXI48agtULN+OWmx7Bl0uXYtjpR+CikT9D9cIqdGhTgfN+ewO+WFGFbtvviPN+PQzpeiBdF8eO23dB64oIkvVptGoBriVdXws8OHEmpj3zMtp3bo//u+wMDBzYHsnIFrREEUpTRQUAfZsNxbcH0COowbIl83DnbRMwb+56TJz4EDp0rURjchNemDEN9947AT/ZcX9ccdUVqKiMI17cgI2bv8H990/GPXdNw8033oojjtgbTz89FZdffjnOPvts/OlPf+IAGrIFVObhggsu4Oz0c845hwPriXWMgO1bb70Vr8ycib/f+g/stvMuGHfDLZg8ZQp+efXl2PfnB6N76/YojxXj9Vdm4prrr8XxZ5+Ok08fgYp64IarrsHHX87Fry7/HYYceABTqhMo/vTTT+Pcc8/F6aef7pWrI+r4m2++mZ85r7jiCg76efDBBxkQHzVqFM4bdS7PdXpNmzYNt9xyC37/+9/jxBNPZJtH7fzkk08wYcIEZtq46667OLv8j3/8I9u9zVu2okXLCjz51DO4+JcX4bU33sDOOw/A7Nlf4LDDDsMhh/ycM/Hp2bhbt86ora3D0KFHchY+3adv356IxuLbrAWFEwsS+O9IwAHQO/camC4pKUZpaZl1zBj61ngszrUMGFNgh3nSUAUS0Kgp3AN+Kd+5bHytBsIjBz3RKuus2VwbFnEQicPTd+xmZugwiMPUrD6lricoB+T2a5/6Gegms86cYbAJabmPpRinomQEUgadZLyJg9gH0Aks8PqmMt01bbyRg72Pkp91kXuZjSxtl9Y8hxaEOZrTHNQAACAASURBVMG0o9l1OnOfdVZoKCWyuWEArFK0xjpznI6TLNYMRyyD9EFondsrQJU3CL78rNTN/e0AudfNAOuDsRJBaXnRGy6YrgF1Az6FO/MNRTGNU2NDwoCuDEYEW6E/h72XcQpzaovuG2A7YjbUTnEBPi+kBjp/b8dUwGQPDwypgc7zS/KtKSNRPufojwjU7bPuk98HX/zu72FyCXPeu2CGHtBsTt/mUrjTNblagL14fhnopqqzERVbOQfe1S21NaIDtlKDgDxzgnpkxyCZSvJGS9smDXqEvQ+TS7YHQy+khGy6AtCbAoO4xU62cZhpkvET3JfKC0RiRqNzzWk369ynWvdBbSkzEtQ3AzJGY6YUiQH+LGBO1OYqy5PXFUHwyP6kNFBuAHRXb/3a6OE10LUMwmyIzHm9xsk99PECoJuAMBsYZm2NVw/cRliIbCjYiMF0RtvJQBi9o++k34Y+XcqR+PXEmR2A1wJrQzTlM7XAo4i2dOzMDpFGfSNl0trQKEXh7q2BfB0x82RjaMU19dA9LQiwMmib4dtVWuY9Xee5IvPFP0bbU7OUh1Grk/4Y0N5okh89RsdToJw/n72Vx2OOCMZumezzWMSvm6510Z2Hrt0Pmy8Z34mdZ/Dc6r5eDxww3Jxv9NZQRQczw42O+dm55ngDsNMfBVN6NjeEwj3YPguKc9BeMKvdyF/so2yrTC0Byj5PpBtNSID0yQmKE2Awm7139zXSfrmv6ZN/X85+Vzot181mS91xdNdqPX+D9ieMTcaOiuqj0Hj7cgpjUfB77/UvUBrBt4VNtdftu7ZDrs6FBZ/lpavOQWH7G7MvMXubGM+1/DPQmwfy2sVW6UBYH8L2HNLubPu6gO7ZIK5UMqHKGnk3zbjl3C/e82pfUkYSvUgXxJlCIPjChQs5qp+y0QlkJ/C8V69e6NOnD9epI8etUPPT8fQS5yy9/2+N37aMeeGcggQKEihIoCCBggQKEihI4McggVw+Jml/tr0nnUt7sA0bNmDRokX46quvmIKZvqcM00GDBvG/kmwg9dLperRPozrqlIFOf7QflHI8W9L1HNAeTQuATpnoBKIrNtdYBMl4BFsagBXrgAmTn8f0GVRPeAhGnT4EO/UpBu1LGynoPVKE9ZuTePyplzD5n09i8F4H4djjj8OCBV/jvvFPIJmMoLxlK2zcuBmpxgRatapAfd1GlJTV46BDdsKvLjwNL89cjHFjJ6EoVoy7770KHToBDckUPv5wMa6+6gb06bUz7rjjNyhvDSQb05g+7WU8OuXfWLG0Gi9Mn4i2bUrw6adpnH/Bb9GqXSnuHns5OvdoDYIeqjY0YP26Btx84zh8/NFC/OXq0TjmsH545JHn8ej0RUjGWuP3ow/G3j/tgtJ0CitWJHD35Ffx3Jvv46xzDsepx++JTmXA6y+9h3senoaWHTvjvNOOQ6+OHfHQE9Pxwqw3MOzww3DWsUPRpSKCd9+di9smPoUl1RtwxFH74ZILjkXLJPDx2wvwt9sfQ1WqBoccticuPf8YFNUCn7+9CreOm4Lato044eTDceJBu2P14vX43SX3Yl31Vpx9yUicfPQAJFbVIJqIYOqL7+DmcQ9hS3UNuu68O6rXNaBdZSucc8ax6NgOGDigCyrLY2hREgex2D044XVMe2YmyspLcdW1ozBgQEfUJjagVbQULVBcANC32ZD8NwD0rViy8HPcOWYiFn5VjYkTJ6FNxzLU1q/D5MkTcO+4BzB+7KPYZdddUFySRCRai2VrFmLT+nocd8zF+NWFF+M3vxmBxx77J375y18y1TkFRVPAzKpVqzijmzK9KWObMrrJlhCtOtkCykC/4qorMfqy3+HgIQfgn3ePx7+mTsUfb7sRPzvkYLREDIlN1Vi2eAku/9NV2PWAfXHmqFFolYhi3C23Y+7X83HmLy/A4H32wqoVKzDu3nEMUl900UUYOHAgP3vSfcgW3X///Uwj/+tf/5pLhz3yyCNck51A8N133Q1bt2xhW0d27g9/+AOOPPJIXHjhhRz4/ec//5kDv5999lkG/+UZldg6KGu9fYeOWLVqLSZNnoKpU6dyhnrfvn1RVVWF/fbdF1dedRVO+sVJ6NatKxKJBq6tPnToMBQXl2DMmFtRXm5KXMTiQV/bNqtF4cSCBLZJAg6A3qnn9mlZxGlRpwWe6GWK4nEUczYWAegGVOeJRl5JVfdcAx16kyFubZOdBgZNXAA9m0M5cB2nNqN2lIrTkIFAm/1B2UbUJgFszLWC4JZXy9oCZ153LNWwBn3Eye5vsjIBdB/79bOsjdlWzn3Vhv9fAHoYgCMOW29jKAC6UqYMUNoB0FmmHtOAyuKksRJaYweE1ZnRMm7yL42d/s67tsowDQPbvP7ZtrPTXTL13MkhCuF9r3VCAeY2N9J1yJt7+QB6ojHpAeiuTOUWYc5Zt+9ah4NgnXEy0zz0QVrfOa+BLr6GvanO9LfwhpGtk81m7iVaGqyBrtud7X3Yg4ULDuZ6+AhzTmeTVz52zgchbUBDmBLD2CDz0oT1wRAFw2UR8rLMEZ7c+CALbEnGasZpSs8ydFABmQ6AzrpMdamtcz0fAD2bHgbmlqMHEnjEczAPAF3bZnnYy2d8jPmLIEobIAJ4BccLO9mjRrcjpQdDZYUb0QfrEXtj42Sg++CrUAdbZhFlo8UOWWNkQFYnC9216CaLUoGbYhcdoD4XUOM+nEtbiQ2GA9iYHpgytw1VtAceq2cDOkco3A2AbkB0BkVVhjqfq9N+U6L7aaRsMrhnSwRwVBTuNs7AE1FDYyPbQdYxg6KG1P61c82CuWaNsAB6HvPGLDdmHWfZhADoYXuJ7PZEz8lgMJUB0PXLjnhoO03987gF0DUGnA081/Y+n3nDQ2wXP2EU8VkvlP0Rq2YBctnLcZ16tUkzMvH1Va8trCsaQFfHybwK9ssH0A0lvJ2vnu7rUj3mdwLMDYU7BQX5ALpro8I+B0bFmV9i+8zcMXLxAXRLHW9Lz/hrhR9Yo4F0fW+9pokTLNs611SbtexyAdjZ9IIy0HldCGHGCGuT1oFsfQprR3MB2DAHpFzX/deMjADo1naGr7YZYsjmxAyXl9Zxq/POfbLZB7dsTNg+Wu89+XmDbJtkoIcwkUgbP5v7Dj9fUV8kU5zeC50nrakbN25kp8PcuXO5Th4dTzR/BKATnTtF+JPzhZwUdJ6Zt8YJ4j4f5WNjCscUJFCQQEECBQkUJFCQQEEC/2sScPeBuZ7dRDa0J6OavfQvAUgrVqzgrHMClyirnAIeCQzr1KkTg+R0HPlyBECnvRodR6A5BUnSH+3nfAC9zgLocZuBbgD0KD1qWydrmgD0GDgDfUUVMNED0A/A6afsj+37FKO02Dy51SeA+Us2YurjL+LFl97EXvvsjxEjjsecuXNw+5in0L5dJ7Rr1w5tWrfElk0bUFxUgoa6zejeoxIDduyGvfbeG599sgx33zkBLVtU4K57LkPXbsCmmhQ+/XgxfnnRZejVbQc8OOl6rh1eXpzGvx57CffePRFlxZ3xzLSbsGZVMebMbcStt/0D8dJGTHxgNBoipejQthgNyQg+m7MS48b+E6tX1uOckSfj2MN6YubM9zB+8hzEyrrg8kv3w/57tEd1VQ0WL6nGfY+8jTc+mo8zzjoUJw7bFd1bAQu/XIrbJzyJj75chjNOPgb9evXEQ48/g0VVqzDypKPxi8P3QZs48Nbrn+D2B6ehtiyGI48+EKcO3w/FtcAn7yzFQ1OnoSpdh+NPOgqH7rMjOhcDc99eietufQhVJRtw0qlH4eTDDsDSL9fhb3+5D1saG3H2b0di+CG9UV4DNGxNoKoBuHncY9gSTWPB4tX44qP5aNemHVqVx5BObsCdY/6Irl3aoLysGPFoBOPueRkvvDALpeUluPovo9B/+w5oTFajIlKEsjSB7P9rs/K/1d//DoC+6Ou5uOPW+7BsSQNTuFe0LUJN3TpMmnQ/7rxrIqY++gz6bNcX8aIEiksaseKbxSiLt8HAgQfjzNPPwU03XYZ///tfnGlOQDMB5BRYQ6/f/e53XLZr4sSJDCqTHSCKdbJDxEh27HHH4rSzzsQvjj8BL099iunNz/ztxdj3MJuBjjhWr1iJX13yG/Tf46c4Y9Q56F3eDrde91d88NmnGHHhKBx48MGoWvsNbv7HP9geUVY3ZZlzck08xvebMmUKHnjgAaZxP/644zF27D145513cP1f/4q9Bu+Jxvp61NbWYvbs2VzHnY6jf6kG+g033ICPP/6YaecpKIBA9E8//ZRroZN9XPvNeqxcuQovvvwK1q9fh3feeZeDdL75Zh0OOfhgXHjRhbj00tFo2bIFFi1ahh49uuC66/6G/3z4Ia679jr0798PJaUlGcmK/y0tKVynIIH8JOAA6B179E/TIk4OGXG4kVOmKBa34F3ELPqJBDt8OINNeYpzGXZ2WwnNNVN3ei5gbmsuwI0BAacupOvk1E5BA37Y3FG72AQT2yQLlNrgO82ZjlYtTjpLOpgx7Tv73Ax0cfB7plocnCoDToP2AQp3H4u2cKYJAGC4lsGOAMtpfmNsj3Idf/S1/k7ay+Mizu8sC3UGXbKmFlWAjIZnAhtTcioqanW9Sc0ArqT9Tka8qQLgQ1jaiSl9SxHNcTaHbJb60yZTMQiUZDpXTZa6J7OkoSYOS57M5ZiVAQxzBrvgBDtGaQ6IZiiZBzJFlVb4gIv50icmt/PNHuuBCDA10Bmcc2qgh8la5Cy2wgUF9JzMBgxKc93rZwMZ81H6gD5Z4NE9LxjUEqz4bmjbzSufDHQCND32C/agZ5upQYDOZK3LvTSAbo5z5wzpMmcrSl5siP7reS3vw0ANPTbyXlpHzBE8v8R2aiaNEMCGzs8nA12PAbM1EAgUNcEBudYOrx67R1Vu9Fckx+OdA0BP2+xzP7TEgnlhNPAWjIvbEiUsQyUHDVjxb56WmIz2IKBpeqzXr1zARpgd0CAIgZ/E/kKR5AKga5A3Qmnj9sVAuayZIP4SW+ucad4VewuVE5HxZQCd1sA0SGbMSOJk3tPnpAWxhY5d7pm0GeasT98RgM52TCWqRoh23o6C0fMgqNi0vQgH0I3cNYDuyzbb/PYz0LMFD1ibEjKfmm6nha0liMJbp8UaGGulJ5I/76UGuq0Bbm9mfs/MQPd0SAHowbrm+p6+pTRlBUzYGgcvOuAhL/u2nAb9TgA61z6PyvvghqMpkDQbmJm5N/Qz0KUf7jyWXrjXdPelcl42AF3mXFNt1+PtgrTuOhrWVmajsbJ0f9dAtdwnUIYhhE0jrJ9it/LRTX0MnZerTfo3A6Cb/a0EZuRzP9lz5HOsq+M6iKSp80VuoXtNj33K2nm7Vhj7aqeiH7nh3CqCTz97y3vOovuQw5T+eG2z16b1nqj0yPlAjhUC0ynyn5ysBJ4TiE5/Xbp04ec2yUaX+vA6G72pvnoz2WGAyPe8wnEFCRQkUJBAQQIFCRQkUJDAj00ChuktvNSXu6eWPSwdT/TKtC8jgIv+CEQiQJ1A8V133ZUzTLt168bAOu3dCDAjv7rs0WgvT0AW+d7pj0Az+s4H0GuRTCcRTRchmoojnjIAuvFL0LM6O4iRigFbG4GVBKA//Bymz3gb+w85GGefOQR9esfRYFiXsbWuEe9+sBDTn3sV875ciAMO3AvnjDoBb741G/fc8xS2334HnHjiUdh5pxaorAA2rANKY0BJCZAglqREAq+8NB/3jX8YHdp3wl///n/o2ouey5N4//2vcd01N6FrlwG44cbL0Kkzsc6mMXXyDDwxdTrikUqMvfdPSDSU4It5tbhtzBiUlAF/vOZcJNGATl06omPbOD75rArXX387qjcDf/z9BdhtQFs8/9xMPPvKBsRKu+LiiwZhn91bIVlTg6VLtuCOB97C+3NX4bQRh+C4o3ZE99YRbN1Yg/sfeRGPPfsW9tpjL3Tq2BYvv/cmOvXtgZEnHYW9BnRG6wjw+isf4faJj2BzPIVfnHw0Thl2EKLVwOx3F+DuiQ9hYzyB8y88AwcMHoiOceDzd1bgb2OmYEurOhw17ACcOfxALFuwAX+66n5UJ5M48bzjcPRhA9A9AiTqgIYS4KvVQKIkjadnvIvPP56HirK2mP3J+6jevAwXXHAijjx8CNq2aYXieARjbn0Br776PlqUl+Lyq89GnwHtUV6UREkqjeIkYS4/tpn1Q2nvtwfQo5FazkC/5aZ7sGJpAg9NmoKyiggaEhvxz38+gLvumYAn/jUDbdq1QWWrEsTidVi6+muUxtvg4INOxyEHHoobb7wSU6ZMYOr2WbNmcUA02Qt6BiTqcgKf77zzTg5ioXIOlCVOmehEg37e+efhjPNG4dQTf4G7r78JkydPxu2TJqDfrjshXV2Hrq3bY+nCRbj86ivRf9AuOO/CC9GjvC3G3zoGXyxagJNHnYm999kXH3/4If72t79hp512wpVXXMl2iRhO6ZmSnjWfmz4dM2fOxMGHHIL99tsPkx56CAsXLcL111+PHt26o6GujtnQ6JhLL72U67lTBjrZv3vvvZdruD/33HPcJ6KJp3ZS+8n2tWrdBv37D0S0KI4xt96K2XPnonevHnj7nfcw/KijcP3f/44RI0agorwFamrrUFnREn+8+hoG2okufqcdB7JvrjANfijz6n+1HQ6A3qH7dh6ATgsz0bEygM4Z6HHOGkwlfQDd1EH3+Y6VizkgUQsHefnAkhmrwc0wJ6EH7NmsCrqodo6GgpNejVdql0Bhqhg6t0xtkrIB6DYD3XMqBbKoPehGnW2y4nhLo2qoe+c7FO5eprqXyWrPU+CAyMfm2alWN62wrmxyAaByNWEFCADBIVaKx9N+7465BrYNFB08gp2rfIFwbQmCZQok17V7s1zXBdEJQKe/zJeqb+yEJYQB6OHOcJWpLDXts00ApwF0PU3bKj+H6bMHcrDM9QbAnMW6FkLhbrbWZmMt7/V8C5QXsNcVemiqgd4cAF2czLqbYQ50/XsQGAwJhMiiH01rfvAIi6llnJYLQGdo1t4/nxro7Mwn6mrStWYC6KZhApYbOWgd9HQiSw100YFsctEgiAvMeLbJY5CwwTpcy9mnVXePywYOhdrjkIaxXpqoIP7zLGdetsZYFA2g24lgRB9w/tusWE92QVvA0vYMsR+cxGwPMVN/zJ88fuO8e+jgMVlVQmqguwC6DjbQa5wZe9GBMGOSYgaYND1MMwGG0IxbO6u65wLokoHOYhfAWZcs4XRyIw4OtIlFDYhuwTYB+QgkN8C5/dMyV7Tt3yWAbmqS25cNVjFyzJSZyDM7oKnP8cF0k52vad8V0B5yH5IvyTwGAt39UjDu3GlqvuaybxIQReMvdj8IOgYBdCUkEVbGsmvso9FtnYEun/05rYPRwgF0s2dMZoDyxtZbS6eywhlAJ0MTswC6KrEQJjf5LmztcEFzfYyhBrdtduanlneYjmRbxzSArsdU5npzAPQw+6oddi64TfeIFxV5YKncPwBMa3YOay+9uuMOgJ4N7M4MRMilncHfsl3TbasBt8Um5U/h7gYd5G6Zpbr0GEHyf/TWstf6F/re2lYun0GBe2yS/BJRAV0D8OFHr3mAOTlJyHFKf/Qihwb9kUOV+krR/uSAlT+qNUfnEJUd1dQkxwQ5bDmw2WY0CRif/6j5c7S55xSOL0igIIGCBAoSKEigIIGCBH6MEgjzlYTtw/XelvZlFOBINc6Jopief2gfVlFRwQAYBTcS0ET7NDqO9nIElkuZHpJTNvBcAP0t6Rqk0klE0kWIpUwWetQC6PxYFU1zhno6HkFdMopVVSlMfOhZPDtjFnYftA+OPGowunePoiiWQkMyjYWLN+DZ6bMw5/PP0afvdhg+/CAcetguePW1j3D7mMfRo2cvDNl/Dwwbtisqy6PYvLEeVavWcUmzFhXlaFUexxNPzsaUhx9H+3Ydcc21l6DvgAhSjY2Y8fIHuP228ejRdQf86ZrfY0C/CGoa03jw3ml4962PsXz5Ktx8y23Yc4+WWLQUOP+CS1FTV4sRI07BKafshdoGCiQApj//Ph599AkUF7XA6ItH4eA9u2HC/Y/g6Rc3oT7VBn/+4xAM+klrtCqJY8GCdbjp7pl4Z/ZKnHzqQThh+E/Ro3UMxZEInn7lU0x49BU0Uu13NGJ1zXocdtzhOHnYIehRBlQCePeN2Rj3yFR8k9iKY489DKcPPwLxRmDZvK9w3c0PYh3qcdaoUzDs4D1QtCWND15ahoce/zeWplfjhF8cjWMPGIINqzbgyj/cha3JNI49exiGDd0dfUuAzevr8eXKNShuE0WLdm2wvqYl2rcC1qwCJoyfjM/nvoeuXYpx5y1/Rll5BXsP7hjzIl5++R20aVuJ0ZeNRO/+rdCqFChNA0WpAoC+7bbl2wPosWgdli6ah5v+fgeWL2nAAw88jLLKCBKpLZg27V+44cZbcNUfbsTJpx6PhsY6FJU0oj5Zjbfe/A/OHnkV/vynv+Dkk4/Aa6+9wKDz22+/zfTpZAPoeW/cuHG49tprmf589913Z38gPdMRME1g9TV/vgZ/vO5aHDtsOB689U7cM3Ys/jbuTuy2397o1LIVShuB9d9U4aLRv0HnAX1w0a8vxoAuvXD1/12KDz/7BL/901XY/4AhWLNqFcbcPgaLFy9mmvZBuw/iUpfFRcXYuGkj7hs/Hq/OnImrrr4avXv3xv333YdPPv4Yf7uByjP0RtvWrTmb/IUXXmDQ/4QTTsB5553HQP91113HNdCpD0TLfsghh+Ckk07ieurUz8pWrdh/NXb8BPzukkvw8ezZaNOmNVasWInDDz8cl1wymv82bdqMDu3b8bP0BRf+EmvWrMXdd41BRWVrvk4mQ+S2a0bhzIIEmi+BDAC9b3gGelxloCeTSCaSNgPdQ+48l3IoCGgBTwtneNm62o3lOhz1Zw1AUCeDztHMbpvsSes0tUCQl1XtIWoCLPqOcVP72Acc3RrovpPeZm4F8telN3nUQLeAKzsTVU1ZQxNs+iOy8jPQTbXYPDFavkY20Nz9TSTo1UDnA7JnhboZ6AEIQoD1LBTuDKDbbOgwkF+D7jzOtnHG720d/Y4cAg51pQ7fBkDnsQ6AM/6FTTOsY5QbaHQoS/leM55O1iHXsraZRlqDwwMfrGI4ALq3kbfUvrzZtxfj32ygggCW+reMuWevbTLQyaGtiw7kru3uOvjdGRkGJoT305yZG0T0r94UYCvBB+EsBEEKd388rT3IG0An2vAU0lz7edsp3AOBG2EU7iQXzqb3AzeygTta3+QhzNU/b8472WYczAyq5ywRztYeOcdtC0DkjZwA2pzlbIObVImGgP44FO4Wb9GXMvNI7HxWAD0E9LNZ7B6IbSeFC6CHZeJ7DfBskmmDZKBr8Eney1hoe+Xd2ylPEj6HbJAGZW3mCaBzRiJllltsKkjabgbC2DobC8dv04gwvX7Ey0D3AHRioCGQPWVZN5it2MywSNTQSrP+fYcZ6BqgZkZ7ResucguCfy61vytdb5VRILwJW7MWKfC9e7bY/1iaSNwNgK5fYXPPHffMa2Z+IwA6RfqzzTERIBIqpXYNLkAoGa1iX7UNzQ6g25lvT/Jp2cMzhY0dNAwZ2TPQjX039+T/CECPGir3sM1N6H5SMyg464W7dkhQgKn/bu5hkoIdhg+HBSnX+IUB1WJzm9ybhgSG6T5mc9i5QO63AdD1+uCu3e6a0mxmkRB2hbD9gTcnOOpJ9nZhgRnhMyMM2M46h3ieGHYEV3e3ZR3LtneRNSjOFOpm/TR7r2ApC5m1H/xnJjtbqQ3kiCXwnBwD9CIaPfqOMhDoe7knUbpTTXSiB125cqVHHSp0oASa0/HksCXHi+wz87EvdExzKfvzvW7huIIEChIoSKAggYIEChIoSOCHKIFczwR6Xy77Z/qOsioJ+KIXBTtSICNllBIjUPv27b0ASdqfyT6OzpPsc9pvCXU7/SuZ57Lvpn+3prcyQC4AetQC6JLkEC0C1m/ciFhpMWIlLbDymwQmPPgUpj37GqKxcsRLSpBKJ5BINqKxsR6xGPmQkmjdphKHHf5zHH30fujYqQiLlqzDY4/NwCszX8aAgQNw8snD0bVLOd57eykee+gp9O/fDSecNAR7DP4JXnlxLsbdOwm9evbBZZdfiH47FKGhMYlPP56Hq674K9q26YG77roR3bsC9ck0Hhr/KmZMn4kt1esw8cFb0aN7KbbWRXDb7Q/grbfeRyIRwxVX/gZAa5RXJHHrbeOxtmoNhh87FCcdeyC261SOyQ8+iUlTFyEV74grL/859hnUCq1Kopg/fy3GPvw+pr30CUadeyROO2kftC1KgUJRP1+8Bbfe9yTe++BjxEti6LZDbxw38igcMKgf2qWAknrgg7f/g7EP/xMb0YCjjz4Cpx1zNFqmgK9mz8NNdz6ATbEETvjFMAw/ZD+UN8ax8KNVuPneh7A0tRpnnnsqDhm0G6L1dbj+un9hzsKFOOasozHipH3RoSGFxV8vweg/3YYNDUkccfxQ7LL7HujeMYI1K5N48IGp+OKLD3DWWcMx4rRjUFpcgpqtwGP/nIXHHnsGuw36KUZdeBR69CpHJLIV5ShGSSreLAzghzjPvr82fXsAPRKpwaL5c3DrP8ZixbIE7r9vIjp0bYlkmujM38dVV1+Ltq364g9XXIEePduhMbkJ31StwPV/uwVffVGNm2+8GTvt1BNz5nyII444Au+99x4D6GRDKOiGgGfK5B40aBBGjx7N1Or0zEclIZ566inM++pL/Okv12HvPfbExFvG4LY7bsftD92Pnx16COJ1CbRIxxhA/+Ulv0HHfr0YQN+udSfce/PteO29t3HqeWfh0MMPx9bN1Xj22Wcw/dlnOQt9xOmno0uXrqip2YqPPvqI6ds7dOiAK6+8kgODKKv866+/5nrn1yjdGAAAIABJREFUewwahKJojJ9PX3/9dVx11VUYNWoUzjrrLG7rzTffzNd48skn8cEHH+BXv/oVZ5QTxTux5m3YuAF1tfX49ejRePftt/Hsc89hzz335HOOP/54prG/+Fe/xJbqalRWVLJ/kbLc165di9tuvQVt2rRFvIgAdJ3g8v1pVeHO/6sScAD09t36MIBOzhdZ5DmizgLo7IYix3lCaqBTBjp5sI0ADV4XkgVmAU8BGD0zFoIGZwPbcoHBevj8hCqbgc6e/QB5r83wtGcpym6TeWrp3ZXjy2uv5xyUhhsBmlcmgG78gub7NFF+e1lBflYKZbh67m4PxJBzfBDbzYdrSmXdzWBTYKNpo8nVEnllo4pRSWveuHvjr5b3bBTulMsmGdDa4c2QhQXNPQBEdCpHBrqrGzI62QF021lPiG52oXV4ZqXiNr01+uL33AXQc4GWYRno2cfUBg5YB7ABA6zWZclANwB6ENT35p8LtHsZvZawnOh3LXtDPkC3bktTehlot5cR5huCbOB5NmCiabtggBr3ZasuixHwwwU8ylU/wCYYSiBXsuCvBbCETit3Bjqd65ePSCV9mmP53vTH/AWAFQv6MCCqIbMQwELL2JVbLp2UO5tM2twAer7jHHacF9Ah8VcyjTKHyUhCfR94ry6uA2z8r42kwijc/VnrTSTPhJMNihEYLNoR0i5fC6QuuWWIsBmufH2VTe6C6GxvbSZoPgC7occ2tc+JIcLQYVNpEwvYWqWQkCOuZ2Qp3FNJgHTN67Muf2GNgglCUKwacYqiMWuW/AloLgA6fc9BZ/Kn1v7vDkC3QSRCI5+k9pl9iZ4zQQDdjlGo0gbCvzzw28gxDEAXKeqLcUFvroFONO6a4UbG2bWR3wZAF10wJTmCALqhKNcvM34+EEp05treBidYkN7anXhir8w9g2tDJoDuzRGVgW7mBUvFq4GeihjQnTLS9bwJSDjQZr+kT/Aepl/BNcTaADt/hCRB64ccrzO05TouuK3H0wWb3THWbQt7L9/pICcXnA9z3FGbpAa6256w8+U+kjWvbU+u88NkEDqF1Jfu/j0MPPfvafe5pMO27JLeqTd1r7x/F33jUiuWIcGenG09zKVX2fSSukGz39hnH0DXy4d/P0PhrnWPx9U6BTQgrh0FVD+TwHWiDSVnBWU+UTY6vScaQKmDLs7aAoCet5YUDixIoCCBggQKEihIoCCB/0EJZPMxZdvX0/cU4Eilcyjwkfzm8ic1zIWdkf7V5XUo0JGCJ8Oyz/0yV8YPWROpZSZNAtCjyTiiaZuBbhtGLoCNWzYiXlIMxEqxYm0tHp36PF6YMQu1Df+vvS8Bt+Wqyvyr6sx3ePe+9/IyQxJJAipp2wwEviZGE2SICNFIDOQL+qHS7dDYbaPYrV87YcQIinw0Sod2aCWEIJqWoERIsAlTpHGAJECgycB7efN7dzjzqar+1lp77VpVp84dXoBOoC7cvHPr7Krae+211t57/WsIMZyEqDXa3M9Bbx1xPMDS8hye/vRz8L3Pew4uvOhctNtylPz0Z76MW951C+791L2c0rnZaiOctHDGrnPw0qtfiO/6nm/DXKeGv779XryZIs3PPAtvuOmXcfa5VNt9iHvv/Qxe9/O/guUdZ+Jtb/t9nH1WHZMkxQfv+BJ+6/VvRBKs4I/+5K04+bQFrgH+T5/5v3jnO/8K//DJL2Bubg9GQ+Dw0cM4/cxdOO2MJbzq1dfi28/dg8Uoxi1/dgf+/L0PIWydgl987RW49F8voRnEuP/+vbjxLX+DD338C/h3P/kyvPK6y7C7mWC0PsFXjif4izs/ifd/4G6sdI/jud93BX7w+hfhpHYDu1PgpEaKuz/wUfzezW9Hv57i5S9/Ga6/+ipEgxSfufcBvPnmP8JaE/jBH7wK177wuxF2A3z6Qw/hv77xJhxsHMd/eO1P4sWXPRtpb4j/cfNH8J73/y0ufcGl+KlXvwxPiSagKfmT2/4et97xATxy8Ms46eRTMVyvYX21x/PwnGdfgB/7sWtw/nlnoBGGGIyB3/qNW/F3f/cxXPOyl+L7XnIpFnbFWJxPMYcG6nFWsu6bUEQf55AfP4AehUM8/OX78abf/m84dqSB37npd9FZJFtZD5Okhw9/+KP4tV99M57+9G/FZd91EQPoH7jrfTh8cB3XX/dz+Jmf/FFMJmPccsv/xE//9E9zqnMCyymam+ST9AQB0JT2nMo+XHnllXzeu/POOxmwfvW/fTWufNELsdDp4C2/eiP++E//GL/yljfhyquuYvC8mQb44gOfw2v/y+vwrZdehB/58VdhT30Of3Pre/HOv7wNe855Cq543vNw0Xd+Jw4dPIQ/eNvbGJx/7mWX4RnPeAaD5ARkEw5IUeXP/97nc9/e+KY34ksPPoib3vhGnHfueQicQxDVOX/ta1+La665hgF/ikB/wxvewJH1H/zgB/Hggw/i9a9/PZ9Tr776ap6/qF7D3Xf9Pfbu34der8/p6i+55GJ89rP34RWveDl+4id+guvDk0MB2WIncYzXvOY1+OIXv8Qp3M8//zwO8drALPs4+aS6vaLAVihQBNDPODttUw30OVcDnVK4x5LCvR7V+YlpUoxAzwzzbHDT9LDW4OmuZwC6AHtbFYBZG5uisU6NUZwGnIF9NSbbFO4mXTL30aZzF3CKfzTS04GNFgzXCDiNYVWojenjHuBVtQcrDWieizQ3kbC56xl1CNgwlbm3MrNTEVYbAej6Jt9ngymU+Dj4aM+cIVHJZnigmMJd+xBzFGNm6LfGbN4emAgzdcrIRb2baNVZ4DnPBQP1M1K4SwMPVrpJFx7PmCCXxjdvmKcQUJexQIOoHLE2Ainl+RkoVWZw1jbSJ8sHecBE79XU+9raG9GNn0A2x4UodePkIZxowHP37lkg9UY8tRmTWsP6Vp9f9r6p+S848DDYVAqgZ9kmvDOEl30O71VofCqiNJuVLE2DpMXeegQ6g48Kak6B5plDB41P2dSPdUZa2DKaMzCqUcEzwHbLg/RmksHIKWvvKlSIQM/UZJmG2Hj2mYs5AtXBfxtlu9gEQPc0MQ422dvlDVIa3EbQSoucs44RNXpmBp9vXJ/d635GcR1YNwVi6pIyDfzJUiM6T4G0YtSnyIoD0D1wrnXnXdQ3vdqpOn4W/0pNt4TSl+l3PjGFdw/I1mx17iBqFWqge51FNdAceO2H7HTI16cGOtFK1mwxTtAyLzW+NYS5DBwVpyPVgkWeLYLosi7kU7jPSufuJQFhmqVw174U14KyPctW9Wim/V0Kd+FuPy6RKJno7D0ZKG1TtGfvTNVn0D+nmMqdH5hLfZ7Jkn0O0VjmYXYtduH3LAI9QYIYk9II9Px6m0m1rVW4tbVDZId+2T+KfUNCL3P65OK6bAHNzcDyWWt+cW7L+mv3t2XPKfKMp4TR60Xg3O4z7PiKn8sAbnttu17e9t4iXe2q4MckdTdYhsszG2y2k9jC9wZAl/fq73RmoCKtrS62c1c2J3KakBMQ85nuC00X7d7svvs/sYXOTzchGSMgnVK4E5BORgsLoNMdFMlEP9tz1Kwi0E9oQqqbKgpUFKgoUFGgokBFgSctBbZ6DvMnviDIAeAKpGvpHNp70a86rrItx0Wf0/6MQHate05AOgHqWvfcErGX9hAjQZBQDXT6DRGmamlPEdVTDMYDhLUaVtaHeGTfUXzw7k/ik/d+FmvdCcZJA1Fjju3h49EQZ5xxKi577rNwycXn4/TTmiBf+dEEICD+2MoaPnvfv+CT//AJfOHBB9EfjLA0dwouuuC5uOqFl+OU01tYW+vjX/7xS3jPbX+Dhfll/Puf/VGcdEqI1e5RfOnBR/HOP/8rLLRPxat+/HqcdmabHcvvuuMB/OHb3o6FJeD333ojWvMJ5potdEdjBEET733PPfjwXZ/G6moX+/cfwI/+2A/j2//VWXj6ebuxtn4ArXiMj33kPtz9iRWguQvX/sAFeNqZMTphgkceXcFtf3sfvrB3FS944SW4/Nnn4+R2C/U0xDqA2z7wcdz6nr/DoaNH8IKXfS9efsNVaE+A1ghYTGI8+JnP43998A481j+OK553JS67+NnA2hCPfOHL+OsPfQjD+SYu/TcX4rsv/k40+w08/M8H8N4PvB/7a6t4wYu/Bxefdx4m3QB33flZvOPWd+Ppzz4fv/y6G1A7cAwn796Nbgh85FMP4ffe+puo1xtYW0mxvLgL3/pt5+F5z78cF15wOsZ0Dh6H6K7H+KXXvRmPPbaCn/+Fn8Ell+5B1EwRJkPUEnAK/+3loX3SiuPXoOOPH0CnGuiPPvQAbn77LRh2F/FzP/efcPpZO5EGI/T6xzAeA/v39vHbv3MTPvXpe7BjuY5vOf9MXPMDr8AVl1+DUZ/OnD1O937LLbdwHfQLLrgAjz32GDvj0C854RAwTRHc99xzD+uEF73oRQymX3jRhQhaDYx7A9zxZ7fiYx//OK5+1Q145rMv5vTtc2mIfV/ZixvfdBN2nXUGfuDaH8L5p56FqDvE2//4HXj3+2/Hpc95Dq679lqcf+75XFbiQ3d9CLfffjs+//nPc9T5ZZddhpe+5KXcL3Ki2f/Yftz67lsZDH/lK1+JU08+BUuLi9xXipi/+eabcdFFF+G6667jc+htt93G/dY67gTQUwT7vffei+FoiEue9SwG3J923nmc1p0ydbzl99/C9z7/eVfiFTfcgOuvvx7tdpvPsdTHd73rXThw4ACuvfZajpTfsWMZUSRn3OqnosD/HwoUU7ifeVZ5BHokKdzpZ6oGehYvyd8r4MmfNQLPAOhszk0DBjW8ObsQXVQkhhoYZxkpbXuf5pwM5g41YPuZqwUt/XLQrlpTHehPNjy24xXjugjsci8RA6EDy0pSuFsAXaOsRW1nRvosao+iriSSWcaWEYXf43B/MsTlU+9uzi7WKMvjmQGA6ZMsmOUBuwy7zb1woxTuWl+XSe6NiXnAggD0CUcC5VOpCugjwA/333xfBqCXGac9LMR0LY8+lgm2fTJOFMaJQd0WioCMvFdAVp4yAnAMPDMLNNnIOF40ZOdrrAr3EG3U+GuftRGAzvCxz4LgeLskAl1kd3sAupXxzTlSWpSBuTn5LdEF9p4yAKrIR/Y9VDuqjPfzMumyCaiMe0Bb5HazCHRqITzrgKaZmQsyYJz6pAC6vFZ4UMYqvzn+drymuskWM54FIqncF8dfBgbRNX0zZ1V2umgjeHy7B06ra+jx6tqg6nTWu9ghyv0UI9D9GlOaAl7kXyN1lbW8PCuI7vSOPZjMemeOV7VPLJapT+PPb/TZRjL5KwKCFji3ALoF7vJzKPKpZRZsDXTmHfEUkFIfqkspipwi0BVAV73s+Ezb8rOMTqOUceTkxHJix8IQbVamROuRU7vJJPaZRb6WEejiyS/9IhmSeux5AN3qBBoqj0GzA6SzUj9lHOh1vKPorPXCcCbHn0dp5PYH2Tcb7Vu2I0PieKLR9LI/YDcxBoennTey9+Yjx3N6m7KNGMHLR6BrtLjTOtxW1iBWRzlnJbnG61huNbTtjDMYOdAElEgwxiQdl0ag2z1MUccVgd2NgGqhERmyYil9wJkbpgF0K2usD2ekebc6oEy36rUyvbyRrrbPLfts76U91Eb7jKKOp7+VZsW9RnGdsM/dDn/qc2yku9f5JftPL5NfawC94NCRpXOX3pXRQ69bZ42NxsIy5cuNOKeVQgr34pzc/7l7N5vyqe+Lc07p9ShCgX7pM9Ge5kwNsZoqdKsvKuP5rd5btasoUFGgokBFgYoCFQUqCnwzUED3XASGEwBuHRcVQFc66JmD9mjUTiPQCTyn++laWckkBtATqoHeQJBQBDrVwVZrBbkgD9Ef9dBoNpGGdSQI0R9GfE5vtgN0h3JubDWBfg/od4FOE1icp2xJarhMuE44nZUa9RDjNEF/PGK7QS3oAAQ2L6QYxxPE6Rj1oI29XxliPBzjnHMXEIYxjnWPIkiaOH5shGa0Azv3UHmiITrNJnorQKdNO+8JonqElfUjmOvM4fjqOnYs7kJvPcRwCOzYAfQGFKWaotmiEnIx6pigFSTorgXYu9LAOApx+q4U7eAoGgHRbB57VyMcGwMLi8B8NMZ8GqKRBFhJEvzhLe/DrX9xJ3btOQnf//Kr8N1XXoKFEJgbA50hgGEfRwerGHYiBgUXwgZqMZAOYuxf6WKyg+o2tzA3SRD1UzTjGrqTFF/BCM35AKc260iHAT79qcP4pRt/G0fS47j5D96AZ+6aQx0hRq0a9h0Fdu8im0qAXjfA0iJAVR+J5q16gEf370OnvQP3f/YR/Oav/SFOO/Vs/Ox/vAHnnk/1noHV7gHM1+fQCNoVgH7CiuXxA+hUAz1I+lg9NkISL2PnrkWklEEvGKPbPYLO3BLGgw7qTaqLPkSSriFqUtBpA5gsoVknu0OMfr/HUdknn3wyyz7pCpJ/tmklCTtF0xmOSkKQTiBHaXKa3rG0hDgK0Agi9B87jLX1NcydcQqCThvRYIRmEHH2zL0H9qG+OI/2jgX09h5AJwkxjgJgroXO/Bz6vS4m4wnLIOkhevZoPOJ36dmRNEy31+Xv6FotqjGoTVigZl6mc+ejjz7K/aSIeXLqpkh5+pvqn9Pf9MwzzzyTx0tORq12G+PJGCtra1heWubz6sOPPIynPuWpDLDTe/QcKgG8dR4nj9/VT0/Y1rmRdfqEmaS6saLAFilQAND3PCWfwl0jHRq1egagmxTulCKWo/jU0Gii23LGT5PCXaPWihHoGxkW1SBUBCXKwDQvVmxgpC0Em7Zc7UsFpsR4Kl9lsd1xkoJ+2XhmAFECwrnOq0nBri3yYizpZO39/h6Tqj0PoGdR7z44Rszi4mDgaLrdxC1Fw+csEE376vvsBsRw/iwA3XzH82zYjY2IjrZco6cQEUx/02ZwHMfTKY5dCnfPUwZwzTkQTEVR5p01eFodgD5Tx24RQCdgSXk5/2/k/R2kioGDDQzYxDTN8c00Qct4WhdRvV9dTSKfCtfxqHuXjbEWAEN+mG/dXwqv6FTZdt7gT1tuinCl3w1qoBdlVVPfFrVOmfF9MznXZ2i7HGhgvHl1jvXfYnudf6kXXEL3nFNLAUA3spoyJUp+nOOLusaIHGwnAl0cL5wSMsB55uBjx2jZVRxcimBfee145b8N5V9T6St0n7ia4q57G4Eo2wVYrJ6RtM3C3Q4LnCK0+iR4vjAKSx1smBwKYBRAPVoDCAwWQCwDxajf6rCjcq3OP+IeY+g7gw7aQjBFF0XJoLO8r/hbpBVtSv1m1UShc99cKt/sHpHgJJ4gSSYmYp1SuDsu8gC68BCPj4BCBoydg0ZOd7qSGU7HhQFFs0tmjeFkzE5O6gSm71BHIb/OubTv9P0klrroPEUOoC8CPj7bg4sIF9DJFVTYguMJtVYAnTM/cw10BdCVE/JslIG9m8mnvT+LdFeHlumMJTmuZMMGpdfT9tNjl/YnClAqgO6dqCyYznqfWuSdNwQ8tunWxZMi2//QZ6vhirXOXVsTgS4i5mTJlzExOyb+vvCenBZ1q1FAkpIg5gOorGJWj5fp9FzfzTSX7TMctY2TQcLbPeUHu57rc8uA5ymltMGFsj2pPrtsTaNrmuZxq2sjPU8B9OL+QfmrOI4i3cr2JWXXtqvf87KYJ1TZOux3utuMQLd93Xx+hN/CSDJyaDaKWbSzMjpr/KVjcSncZV3KR6BP8xXwwOe3B6BTOnYFyLWPdI3q55Ghgv61EU+b02W6hcrEidxb3VNRoKJARYGKAhUFKgpUFPhmoADtv+jHnuO1/I7uxRSUYhCqVvN1zhVEV/C9DDynZ/eSHjuzUwr3PIBO59kYUY2yeI3ZIbk3HCJO65jEDaSURy+sY0Rn5AhoNYBmBJBdlo7fbPmmYKbxBMlkxKml6WJYr7nylCGazQYaYQ1pnDK4FadrDPg1QqrLLZHw/XGCen2E491D2NGhuu8tduan/qx1V7BIgF23hnQc4PCR/TjljN2o1wP0ButYWe1i967dqNVrWFkFmo0Qw1GKXn+AXbsaOHzsMPd5F0ejzmE9jDAMgHY4Qe/wQ1isd9Bs7Ea/XsegBlA5sCZS1NaBvV86ii8ePIT33XM3PvqJf8Dll1+BH3rl1Vg4aR7tFDgtCtCcpKgjxSSIMWgEGJFter2P+ijEYnsRfYraX4gwSScIB+sIVoAFLCFYBPbTPXEXJ9WaqMVNHDvWw1v/6H1474dvxy//4k/hhy+7CLWgjqOjgALaEQSrmJ/rAHGNnRmOHUswiifYs7uO7qiHVr2Jd7zjL/Fnf/q3ePm1r8SLX/Isno89e0Ik4SoaaRNR2qqAwxNWLI8fQA/QI/cU1KNFxKNFrB4foTc6huVdTfQHK5ibJwC9hfZcDWvrqxiOj2HPnmXESR0H9gecen00WsXiYpOzTxAwTnqBnGjoh8BnSpm+a9cutoXQuY70CLUluVvrrmN9NMBCu4MFNFlW14Ix1idDjI+tYanWRrNWwyhIMGxFqDdb6Axi1MjpplXH0d4qgjDCXLvDNkt69srqCv9L4HSzkfWDQG66Nh6NGfCmIDGKBm+1mljozPF5Ux1/9NxP/SWQnRyLVNfROEhP0ncUXT+ajBkU7w0HfJ3aURt6N/WFaKDORfRcAt3pXwLQ6To9u15v5UsxnzBPVDdWFDhRChQA9FPO+pZUa7moQBDTWgA9pfTbrgZ6EUBX8LRoBHWwtYueIqO3pNVl4ESj1DeIQrdRIEVQojh0TbzKUVnkteci8jQCXQFRH+FZAqAruJgDIj0gIm8UnCCBgJoSlWVxOqaf65yo7QyQIZA+A9qllrKMK0PtSwH0Ali92bRvxYDvDXv66kLd7DIfn2IEukRGZ2A/fWRD3AygmwD0iWYHMPO/UQ10+07NMlBmcM71d5aTkiCQhnxZQ4lszCKBKQrdGtozA2MhAp3AHAWrC6B5mTHbzl0Z2Ja/x0WgExhWkn50FoAuKexNynbnmOGmKg8sO+Yj3E4AdAG2dC61v2U0VwDAjmkW+GGfMwswmHVdDci2T9bgW/zM4yfQfUYaf1NEwIxWoJ9MPrcIoHsBIAaaxXjmusl0IDQxTj25z84ZRP19CHDZQPC3YvCfpRdUKgIC0B2IvtH82++2BWj42udSysNnvy8bl4/qy5TplOTO0DXq1kLALmnjYgR6DkA32TKmAHRdQ1wXcuubzrvzDNPo2zKZLsqQBdC9zlTQ25axMI4z8WSMOJ5IJC2naJ8G0JmbDIDOwDhcO5PqnuXF8Zq0pwM3hxZjMB6xt7mugXadKItAp3dSrTPf7msMoEsZFZcNxqeUN+uqX4xlBOyQkAOKszUrYzvrlELyWKiB7teN4qoof3NkQJI5KxRBtjK52w5AmQPQHYjN+wSn37JyFZnzxjSA7nYjXhio57Yuegag63OFN52voX42+kj3PwqqF1O4C33zID07g9CKSSB6SAC67HjK9HnZHrEcjDUzmXOk8W4fuVT0U/tUsxex8ruBup36Su8rW/+KgL3KfBmAXnxwkU/Yaa2YHaIk68UsOk0DutZBdDprxlZpoOcG+rfY59K+nGAKd33PlvrlZCWKxLu+6GRi164iXcrkc+b6SQA6R/pP10Av8hNN1YkA6Ppu6hd9JsMH7Ys4gmA04n/p7+2mbrd03I5O2hL9q0YVBSoKVBSoKFBRoKJARYEnKAU2O1Ns1G3dM+m+1Doyar1zAn8YfG40eB9aBNRn7TX7FIFO+8qkjiCt8RlTbKBkHJlw7eUYQ4Q1MtyRE3wLCFpI0gDjCRAH4BTho1GCdi1ApxEiShMG0seDHuLxCAvzcwhDyjIbIklDjpSexCnGE0r7niIZxxiOjmD3HirlGuDQgQEW5vZgfq6GQ4fXUG8TsE7fdDAeNhCk82g0UqTRGiZxDwudZc7QRuAd+Rzs27cfp562B7VahIcf3YeFHfN8jl1Y6GAwiTHoE0hGYF6A+WYdDTpPRBFW0gBxBLSDIdA/ykB+PG7iyDhGr07D72OhFmL//Ufx7j+5A//7nz6Bw/EqnnrW0/DD112Hiy+/BEmDQHBgod9H2BtgodXAIByjF8VoNFuoJRGaSQPJIEEvmWCy2MAoHWM5SNFMaiCkfhIBKw1xyJ9LgbifYjAI8NF/fBS//tbfwDOfcSZe87LvwzOfcQFW0hpCKk9P0fRkX0kpsjfAkSPrmFtsYnmphoPHD6DXi/Gff+FGfOXhLn73phvxHd9xCg4c6WL37gjNBkU8R+DOm7KzT1BReoJ26/ED6BSBHqYDjPohkOxGvRYhbMVIQaUIxuypMh630euPENWGaLYp610MBE0E6QLWVoDlZWAw6DNwTGc20gv0S5/ViYZ0A6UsJ/CYsiIo0NwfDhA1m+z4Uk8iNqt0wzFSKgkxTtCgjAfdHmrtJtajGEkYoN2bIOqNES100A0moN5OhmNMxmOuM87gPemCyZjBa9JhamvfubyTyzh3u13uC4Hcw8GAI1fUnkF9pvZ6n+o1uka/S0tLOHjwIDsF0PMJYOBAvVqdv+/1ulhe3sk0oRIHpB/F9kQZKDg60WU31LKNCeuqIMhsn09Qhqu69Q1NgQKAfurZT+MU7urxQUY6YvC6S+FOAqMp3ElIGNi2ILgFITQKmUE/SSsr6UclTbqPPNwAQLdGSIkcmY7qs5seAQQketAD6Bre6AEJBaoc8G3SuWsEOr9Ho9DdZ41A90Z710KcCGxUmUlvaw2c3hhPkXp5oMGncM/VQBf4h/7PJnmKEtym75lNpVk0DLJJu5Cal7M2GwB9SxHoNpqtELk5K4U70ZI9KkucJuw9Op8MThCwVIgKLTOs23tOJIV7Ln22Q/eKhnYfkciogvA087VNl15S59zS2264VceUGXJ1nuhV5KxRmn5UAUmdT/dAF4/oVZgC/PrMIjhG0KykhyZa5xM9AZfIAAAbS0lEQVSXbwR2bxdAtyCJdm6j52ubYgSWBSSKwIuAEyRrFIE+DTkXnVoo0lzoQjWeKYpT3rqVFO7cittvFuFacNQgkNrLwCYp3NUo72uzT9dvtXxk6ToLyCgCAdo7As9JSefkraCnSwGdkkj/Wesn63+VnxOtgW4cilTv5/lI9KyNQLd0sTXQmV+c40zxWaoHS3nMcYlMfZa+OqdbNcK/oO+K6YHt822K6WyjSjVtJyAQnWWUeaIcQI9c/XNZo+lQTanFVVGp5MsxXJ5P65iAxgSiUwT62GVvKK4TWQ10ctDJwGRe11X3fB0AdCG9cK3oTnm5ZsTIwEyJEPAp3C1TTjm7yHiEJmaDnkv7XrYSk8NYyPXpthOBvh2jjQLoMu/qsDWdwr0I1uWAbQNki6yIzvKfjdOUzd7BUeq8NqieKkaLW2erfA30bK/huUNcuQg8p8jzUIB0Dma3DnVmD6lzos8qSxM+U9fwXsM5Bmgaf9NYZa24nmwLpHXPU94rjsM+246Frtt1v0yHl14zuqS4tyvuIzbb+ylNy3TWLJrOprWAumXGwNJ7fKFwa9zY/K3bmxvhRzVaanaEsvNExquyvtqooKKsTs2bWwMIqJcSKIVzhN0TAnjgBFK451SXy7yhIDoZYMg7X4H0YgrRzalatagoUFGgokBFgYoCFQUqCnxzUaBsH74ZBWzNcr3fZmSk/aMCZAQMEVhFEZp69reR68V36fOGKaWCpgh0CrEmcNpl/QwSICCH+j7iYIggShBFDQRhA0lax2gcYhwDo2SISTBEu9HAfK2Ffn8VvfUVLLY72DG3gHg8wWQ0QUrB9GkDtVYLtUaDs7v1BzEGgwlarRqCsId2m/pCkbI1Bq7bzRaHtAe1FdQjsus2MezVgLiJVpui2Qk8XAPVkTt44AiWF09Hrd5GdyXByloPC4sd1JopWp0Yx9cOyHiQYrFzEqJoAf1+iO7xdeycb6LZqePQiLoYYKHWQzMdIIw7GPSAcSNC3KLzeh9hPMHD/3wIt996F/7+nz+GYXuEl3z/1bjiiheiudxGayHCfJoiWl1DenwFi50mxq0A65SSvdNBPamhE7QxXBthPZkgXu6gN1jDAoZYDnYg6LYwmQMOYIhJ2sOeRgerRygV/W58+nNH8Yb//jtYngd+5odejAsvfBaO9AP0JzHG3X3YuWMB49Ec6rUGRpMErTmgUQe6ozV8/GP/B7f/1d1Y7JyJH7nhWpxz9g50BwnCxgrCWh/1YA5R2qkA9M2Ecub3jx9AT+I1TIbHMdfejSjcifE4xuGjx9AbHMbcPIG6dexcegr6gwkWFiPEyTr2HnwItWgeu5fPAWKgXk8wHo/Q7fawsDDPZzb6Ifs2RWg/9NBDOOecc/zZk/TA/v37WW9QUMv8jiWsr65iKWqht76GXitEY2kRrUmKdixO4mktxCpGnFFhfgTEK13U5ttI51qYpDFnlSB7X39AUeBj1kuNeoOzTFBmVMIBKdBRHbEJ+CadxWD+eIJWvc5/a5ZqAr7Jzk7XBoMhP280kvJiBI6TuYKeRanp23NzkvUwCtHk++ScffjoYX4+ReDvXNqJ4XjoM6pxRHqjxWD+cEDR7U3n8HPCzFDdWFHgcVKgAKCfds65WwDQqZ5D7FPWpLGrZV0Az9WAxgYoA6C7/JkeoJa6q2Jz1shiqf2drwFMf9Mmwm5SZFPhjPbuHgVFSJgp+lQwGomqI2BAAFYJp8rVQvexvWTQ9ElSs1qruQh0aUDmMQbQQ7nHGjoVoJPrUutcjXO0MdFUtxzN527MguYywxvbtylFkAIdW5zyooGxzMiaMxaqw0ARG7CBY+7d3MRdJ3r6CPQZADrdZg2qCjPpULyx2dyvQLjnI5feXYiYxY9bQzW/x7yL+KOYgjibJN/ajornUqu3Z3NqwmR5HuQWnWPnCypRdCYaUrMSaI1azwvKEwq6blDLQw3sWZJxm+nAvY8BdOVJBbFc5DmPJ+9KoJFreYOw51gG0QkM3CwCXefVHjzKgPAiYK5jKrLyLBBd37MVcMLyA/WLNgE2At1BRgoTGXZQAD3l7Aj5FNXiKKF8l0WC0j1SJsKCUVuJQKdNSkxFkPhHdZ2CdwLC5UAIVlmyOdKsAhsBADq3mj7M6qZZny2A7uVbo6+5a8L7qk9VgogAU6lj1XFJBSXDWUV2hGj8y/q+RM9oP209chd2yV9pqQftBzvf5EBqlVO3ceaXaEeymu82OFbXKtvdLOOF9FnWJp257F/NDlEGWJUBgxvJAetVXlvkV/6md5FHJm1UHejtAE313dDxZQA6eamK1zPrAeccYdcrGY8C6DInUgPdrUNu7WNHGXYwEccEziSjjibc1qxlXwcAnWlqAHAF0dWhpwig54KSveQXGNO7qbk0+jw+bWMXx5L7yLBBQLtzKhCHCtHHsk/JyrJ4LS3K2LOg6id9q77e44zOwYn88eRW0iFZNHK21sibdc1xopYTNAuaZ3KTgdwy3xK9LTrcpj8vgt26IbAgudc0IvM2xY4C6ByFniDJ0tVkKda9c4c6O8pMUJ82qu087ZQg5Rt4n+bqs9s2KmtW5orA9maAsH6v0b9Fedc10K6Ffm/j5FtpVAZkF417bHjj8Whwv3UulYsqD+4vln1+ttun6B6W27kU6rp/0fUuExPNrKLMXOR/p2t5bsiw5+80kqZKs/gsqzmm7yu7si1jJ79W5l/2d9MZGvL7tqz0Tr1ec1HrJiuN42NPK8PmJPN+XdIzg+P97B2iC+5/4BNbG+wGrXLnIZJXyhAWi+GDotHVOPO4X1Q9oKJARYGKAhUFKgpUFKgo8A1IgW3tKd34da8+63ygTpsEAGlkJn22Z47ivbYf9HmUUPw4nS3pLK8lwthtnCPQaxFFZycYx5wnnGugxzHZpAn0roMCy+N0SHGnXDuZ0rVTBGun0US/28NoOMGO5V3y7JgizyVynXbl9RpQq8s5czBax3rvINqtNubnTsFoEKLfpyjWGkaTFY7CTeI65jvLnCJ+dSVGoz1EvTnGeNRFuzWPQTdAr0dRuPOUbx2HjvSwe08baz0Cz2qIMUAU1HF8bYh6bRHJuIX5dg3BhIDkEOs06hBoBD3U4hFqaQeTcY3B74SzTw8plBadeB4tNLEyGWM1naDTrmE85lLuCJsBxr0elsIQO9sdpJMh12ZPWnX0hyNMRmMstXZg3B1jSOfshSYmyQRziDFZHSLt1dDZM49VjHFk7RiesnMXgiTCmGrNN4CDfaDdSLGHCqkjxKG1BAs7aqDY/eGwh0EvxI4dLT677TtwFDt3dRDVQx73oC+ZW7trQL0BzC+S8/8Eg+EKwqCNEA0wAdggoHWiNvpXDRAzBFZNYt5IsZVnbvXdT5R2lgaajW77CkwCzEaIQgpiqXOq9gA1hHVyAKGo7QFWV7tYXjoJo0mK0bCPWitBox4gTZpYX6+hUUvRXV/D7pMW+Zwc1UIcO3qco64lQ0Xdn533P3aAQXMCs+ks1+m0GXTu07luvYcd5H1BUd7tOtJaBAzHqMUpl0OgVO9UJyBqNdCk43h3hEE8RtBuMtvElAbCAddRVHOO10N0yLknCjEcjtCiSHeyBcYx2gyoy9mSs1CPJTulnnWp1APf02pgba0HCr6gQNx6PcLxlTXMdTrOQaCD8Zii4BOuA09jPnb8OE4/9XSsd9cwPzeP0ZicgqRO/MLCIk8ePZtAeXJOJ5mKNQh1SzJQ5EPDD9YkbM1Vaojz/z5RePmr1Y9NaFBKi6/Wu59oz3kcOhIJ9u/7CvY/tg/BaWc7AH1uzhnIKT1gzPXPGzVK7wITgU7eNkAyoUVCuFCj0WVDkNVGV1DChfgxEKSBa3IX5z/lFKgcuMFLt4sUd5ZjMvBxyk8J9WUjqgDoYpQj8JLuYTCXDIQEgpFR0GFfDJYzMkivMgC6A4Zc+JMDYCiNjQMdXdg8AwZqkDboQ5YSPuO4LCJZrgkgnxnJpQa6GJrZdOiimDOVLhTQ8GYiQa4G+BZ0vwXXpA/ufTNqcnP7rUagWwDbZiBwEaFaFd322W4SMwAyG4g3JitgVwDD6VkK1Ht+MnTwBmtzzdatLyeZpuilb+mp4gzhONk4RUiIdzaDbl7dQ9nY7qPAZVYFyNDodJdknesFy0Vv3Ga+LQFj/HUDqZia2RaAUd4S43jWT57xKQDd8IHhC6GAuHOICAkwXPwpbvb1b3p3HryUuy1woH+zHmGQOo+alt2v75/13llAhfK86okinivPdbrDf5ZoQAug08SqeV9bS6/VpcF96/SOPnd6ThVwckB9DkDniTL0s/WXHa+56E/OxOHq2xcPWmUyr5lC7DxauufmgJ0mZG9uQWsBzAU85utOT3g8mjOTyMZKZ1T39/xeBVmdVvOYJOtkXT2ydrav2h/PB4ZlmLeUxwrOO573OH23IvQZcMMp3Qt943t82YmMPzxsap2x3M28/ih5cgBhXnKKfKr8WTy0F0G1DESX9TSkddLUcrfOSwTeCsgZIApchhhK8c51woW+ui6qbpJRyghZVThnszRUbZDVGKe+cpYWF/nIa6LXceok5iJqObLW8a5ZexwjZe5HJTXQpwFQPwNuX5Fla1BdLfTMgC/umy8T4iLQp7SZk+O8GtKVR+RxRoR6No7CPGt7m4zCA+hun+IiCHjNYAISiJw56Hi3GnXk4z2L20Pw1kXAbN1BZDWdM5BaaOhWBpcCS+p/FwfrGEOZ2Dli0b1eRwdZui4B002JE8cz8lwbeW5P5vad2eZBHOnkf7L3kHuyNUPmR0DPrBa7gIRSe1B/Zuo0dXNzjgcuT8xUHXoLnqvMWdm08ltkI7s2zQLQvT4ypRn0OVlkdJ5/LThq9QV9jmo1DwZn65hzomNyZ/sP5QPKHqV7BNmGOB5RufF7E7Pn8J5jojvlfgOAe2LQvMm+hg63zr0j57DkZSbn9erWz8JeoFRUZ8z3Zm3FcSZFQJEy7nOm//JZrWTv5kB2pFyrjQwM+f2WpJXzDpH8h1vxeQ11OyfdM6rs8sKtlElx3/0f26zrUzw+rRuliXXM4NlPKMqhAtC3ReCqcUWBigIVBSoKVBSoKPBNR4HiWXwrBMjOmNm5Rfdj9K8GMBSd4WedJ6wNR/d645SCx9Qal52FZRsu+2dyQs4MLdKGcgjKbfK9D4hRO4faOjKDjLdr+fyTOYCJosnp3EUPrQmQyz8C5Mv71WHfBcbRhjcgjEBOtWFao8KnvquZbzrdT221ICU9n9q5ADw3VkpHT8FoIWJOiR6mlFkvRBwCMRunJDV9FEeMDdB1TgrnftjdnEtUpqglKWrurEQO3PRsPn+mYuciPCImAJH+COi5KaJEsszRMydsMk4Qsl2WOhbyKOk7OmfUEuofMHaZ7ORbpZHrEL/TOZC7Z1ATb3/jqRS6ZLYIGtCU0WIr7PpVbKNnRPqXxiXBRF+ff61tYbtDenx0kwKa9OucWbx8uDlig6bYaKmtZNaLHS9LRkOR5I0Kcc4ek8fNlEcoy6ozUwnPyvPp/SIrVDpA7UfC+1+Nn40CnrbyfJO4civNN2ijsmBtFo/zkSd8+5NVJk54wCU3PlFo8PXhhzBNcOjAY9i791EEpzz13LTVbmGuMw2gE4jOYu+8T6h+A0Vf+xA0543CCsIbVZ3R09tMM3TCKgIX1ugUi4AdatTnNYUAR65jKxBmZn9TQ56Av5raRgyx+qPAnot29AlQpPa4/MiGQ4F/b5BkO6C04T7kIshkoGKDdAY3NZRRpI9TkQqU5iKhnUFYXu3qALt+ZNHNrk/aQ7f2Wv0322icB8y1/34cOUBDx5YBY7m5KRMRA6A74vjIfu61MxIr6F3cLFKKbPJmKgKmfK9Lo+xnRdO4uhTu/lkz1sHi+iDNsk1nfjj2uqw2DE44MD1jofJVR/adClrT7WSg1tSdDv3QcgLOyKqhtpJVXI3RDlRV6yq/34GRZuMs/O02x8bgzACEc+5gznP8r2ZsNaALLTRqXY3nhpAc2cpObi4CfeuK1QLos0Bta+SdilhWgET5vRAuuhGAob0sguw8WjfFIqIOYHC6NaclzM4il7zeAOiKCIouMHLPQJDQM9N9BuRz8iA6JtvN5zPLF3ix4L6gbKDvnrUNzDmqFJwaisb3IgBPQxL/PpNVwuAl9E7drrCLj+uEYMjCmQqh+4hZakcOT153u6hcBwTadA6z9nYWzNdSFirVokLFa7fsfvquxtlGqKVu8PWz5W83f07/SNT39PdZ/alMs4gayJc82IrkKP3L5KU8rbSC55lk03uVBgKaU221ELWI1mf5m9Zojj4lCjnEm0sLeRDI8bJ3wKHzcYQ0kIMA+6w5hxcpv+FAdY5cdYAQ36vtBVinttOOMi4bjO4TmL/c4Z4BujzlhGcz2cj1mZu6enC5tTyf8YRbuUj9vAwIWFYE+tVpZvqMahhiClhXx6UMQPPp8d2awvPM5TEc9zKATlGjsn+hjhAfezcUt49Qdzoeu9/8WHeujB/yB+vMbU8TFbidil8HMsl0dHf7HOUpuZrVRc8f/DJ6MHjqHMeye+T7LPo9+0y00D0SeSPnyakZHjLe9lzBzpGSWcQpYadZ8jW8tQ8KEueij9UR06w1tvaYftZo3jLnl1kOXWWgu9dRuewYGe2KTk7WiKYGujJdLXSluXGlF2TzxZpYsjWRE6nMnzi7qMCLTMka5nYF8odz8HMLJMuNlH7gjE4uUl1LonjJdCUgxKmDZJ4e5TW+myepaWbfmR319cyQyb7KadmaJd3O5jvPq3n9wfPEpJYsBFKKwCxcRsh1f5R595JectYw71jishiwnJCxJBunOvO6rYDviNHWfEZxOy/cf989W1kmfBstYVPksaJxVm8oK62z2QtnAfSb3Vd9X1GgokBFgYoCFQUqClQUeDJS4ET3PpnDbyFrYMGmtdE+tbi/t32ZpJG6+z8ZyVr1uaJARYGKAhUFKgp8w1EgSKg0yT4cPnTQAeitFtdhkEgSSQVI4LkH0OOE0z8QgM6GxhnRyHazICY9NRsZw69PQ2JAd75R/qMmRjb+uRSTMgPOwJfZ+awtTsD0AmZKRsa8bd418henAXQxpAvO6Y3s3pCmADoZ4J1Z2kbA5QB0Z7x07EMgraIzYji2hmhjpNdIfrU0G1pvFTyfZYDkYRm0Qo18bEK1wFEJUsdddtdt0yzVMQFwnJx/KgKZ3ksmx5kAupl5IY28oawGenEM3NCMicFKD1iWwmveHyyDAPPptPPEKD7D0coRhIDsjD2mU62Xaw9nhvYZD5z7mGZeYDoLM2fpgfMR8RrJJ+92Xm/uZSp1GbyjZmI1/AofyMjIqcElajAp3Lei9YoAd/FQUYyQKgLoswCJnB4pgOob9kt1CGdUzmAjVQKWrTMnGH2iBfJKImlzOkFABwYXtM6uiSa3NVRtyQjGMnxGAeZwM5yC8vL4pouWE6L49kVHlI3oUqY3/DUnO5GWuVB9ZVJM67MVPHGkkFQ+4nMpGtpG3flU1upU4tYA40jkMI6prntKOGC7FkWsW7KZkk8zAXTCgglIFuVg5F05wHKCeIXySOx0+JVj9v2ct6JEV24mOwRyzJIVC6LLlMtCEFAhJXXYUD3sos4FjItAdCIAncG1DMFx6dzdmsbeadJDDSwVLUAOs+S9TmtmVqOZwXDybLUAukagO8rxqzhbC4HuxehOoS5DzIxryc3sBMBIn0tHUFybvA7Uvlo9nMtzMrP2MgO2fm3IPovDk9OO/l+nb/NMkFsrhG7aD9UvAlqqeCqAzpkb1InGZE1g5znnmCD7DNXNbu3wjjrZdWlmJ9RKpPK4di3zcs6rziz7RzGludUPwpf2+WUMnsmRAOhZ3zxw7uRJ/1Z+120NcZX4L7mXaaYHjkhw8m2mnMHcXAYTdSBzdPLzrOMUJ0qJZM/WPZknebB8ny+ZUAZAlq1z9jnZ/Gi/N9fTtJcuOj5ZEH0aPBc65+jrI9udjJl62+o056THy7v+nXcgUR3n9DjpAFu724Hp1tFF+iEOR4LRWz7QvXGmO0VGlC7ynjIHl1kgOusoM/8brX/ynYDm+SwJ+XHm+2P7ln3Oxjxjb6fOtsTMRZ3lxEhPQvTnA/dvD0DXMRf39CpPSkOV2CIv2uuzPp+oEXkrz67aVBSoKFBRoKJARYGKAhUFvpEoULRvFceme+KydtP7++xuaj+Mc3Fq30hkq8ZSUaCiQEWBigIVBZ6UFBgPBnj0kS+j3+ueAIDOxvnMqMqbAzUUGcMk26/4uhgvJRo7b4wtbizKDIpbpbAC6NQFDSzNA3QGoMqhxTZCVNqwQYmNgpkhNGeI9xHB1igvoJrWiuWR+0gfqleTpWtmSviUqDJC7atEdkpkPQ9E03NY4LsQsmeNjhq9ZOlWBCrtdwx6uHSybF6cAQg5vFj6ah7gYIdcBDpf8xG48pkN5iUpv/W53khtAXTnUKHjY4DO0NSCgPo5iuoII0mbMjsKnSbAAHIMmhhgxNPA8IyO2UXdseE4kHS0+rORg8MsPi4zGMs1SQ9EdXbkswWDOAGQi/4TQ7G6qIgzRDaJJoeCi5kuRHG5mECGuLYBoFsAUPnXAg3F76mNAuizjN9lfLrZIcXSVeVK0ne71PmuwTSQpqmapUFe1oUXpuZGdYKjN8sag/VSSkKizfO/NgKdQUZOdeuZqQDIWcnyiTBcJgwHBW8BRC/SrFRmCnThCHTTs60Y1T0oVqKbZsmCVb082hJ9k9M1QYBGre7BlindU7hf9RE7BLgo9bzs2XUo/9nG9ypYPS23WTQj0SyitE7b+LGHais3CuZNyxUxXYw0nXBKr7weJgBQQHMGAsmByf0rkZGa7p4cm8zsWt3n65gHnP4pcQ5cCoppDXQG2F1Eq0RwK8Cb1UDnQHcTKZoZCUzpAwfGeV3j+jnNL9laLDQROsvaXHQ8URnOM0P+mXYtdwC6WUtkLiiSX7LuTP3kwqV1XRDwPEnVuSEPzs4CXkt1i5HHchCxDEB3ApRbtG2aMLsOZOn+5PkGUC/s57Kxb/5OmWN1IJCU3hlfiy+bpYPoaOsOYrRhDvh0IKhxZMkB6Jy+MB+VLOOSX+qTgLwZmKr9KsqdlblZhi27NiloafWf5bWtrG82Ar2on4t9yMYl861LQNl6uZHeLtPJs9qX9WkjNVd8zkZ/03eq7/SZdsxWPuw7i7pTvyunt+ppTeN0gunzNtt3e/2lmalyXlhTJPvcAx/dxmpRNa0oUFGgokBFgYoCFQUqClQUeDJRgM/LrqQY7ffL9rpl5wbaz95510dw4OChJ9Nwq75WFKgoUFGgokBFgW9gCqRYnOtgfq7F5U//Hx40tsMHC3HiAAAAAElFTkSuQmCC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B9AAAARlCAYAAADh11wiAAAgAElEQVR4XuydB5xU1fXHf69O20rbBUQERBONmkQRzD/YoomosWssMWqMxl5jSbUkdkXFHntiwRJjNwhYYosdxYqAIp1d2DI77dX/55w3A8MK7L43vtnZ3fv8jLPMvPvefb97z5t37/eec6Qhm+7i1tbWYtCgQdB1HbQZhgEJMiRJhizLcByXX4qi8L9dl3fzNlcCQK/OW+Fz2tmBK7kAvULdJMCVQzwD1b/oGsK+Hr6WdWkb4iWGcmhnzVHD1iyU+vf1g4ZtN8H1kyQJ9BKbUKB7CpT5Ht29SpW4V9j22Rc1K1HyCiruQoItyXAgw5VkSHAhu/TyHqnovfhvfvJyAdu0YZkmjFwWqqpBliW0J5NIVCUwbNgwWLYDy7FhWiZMy4JpW3AV7xEqvCe14r5GF9A9oYP8DriuC3qJTSggFBAKCAX8KfBt3DsLz+7Fz/DFfzuOU5Z7dLmGnTwdUqGb73EU/XaKn0+frdnpWbobpcVzCspzD4D3nCw2fwr47Z9BntX91cjb22+9gpyjnGWKr+eU4/cs8dQbHluF30aFOd+iuV/fV6SUNP/d1/qHb/lEgW4p0JUtVEI/kp1uT5V845rpmZSf/WSaOQpvo2d5sQkF+rYCLqIRHQokRKM6pMFjdmaAPnjw4LUAuiwpDNDJ8IoBujcIKxolCoDe7f7ib0JC4kUMwW+b3a5WGXYUAL0MIpdwirABnVc13xM4AcuUIIQo2usV6IswOGz77Iua9fqOvPoCvgHQGZjTp2sD9NUgPf85HBozydA0FfTYRgOcVCoNWZERj8Vhuw5shyA67wh63LDhwJEcuKENtby+5j0LdR+gB/n98Pe81Tv6SzmuKcjvdO9QT9RSKCAU6GkFiu8v5bif8fX6+6kJJFH+ly1QWb+FOt+jCzpuSE+/93We5QlzxtXvRfeK/f0DdJa5Qhf6late5TgP9ecgAN2v3ZTjWsptCn6uya9epVyLn3oVzuO3jN/9g15P8XlmPnd70MPkJ9s2fPOmsaBt26WdY4Olex6gFxz+QrxIceg+oEBXtkBOo9SXenIrFaCTrdN8T1iPc3TPV1W1JyUS5xYKlEEBF9l0Gl/Nn4dsNgNp0OidGKAPGTJkNUA3TdPzPpe8m4YA6KsfvQJ7oPt/CBMAvQzWIE7BCoQN6PLP9MKbXPS30BXoizA4bPvsi5qF3tHKcgKvZSQ4ksxe6ES5C8F8ChOCBXDOy+2c/LI7BgYSdFVDIhGH6zowTQuZTIZBukSRhVw3D9FdKKoCWVNguRYc2F7EoFA2gucFr8MyUI1QrqFnDur/GTJYPcs5ARqshqKUUEAoIBTovgKh/ZwVVaHSAHrx70VXXlbrUrIcmnW/BXvLnsEAeqVeXbm878rxbFMugE5tWY7rqdQ+U8n1CtKfg5QpVYNpT99c6iE2WJ6AoK6XA3iV4pW6vui23ZOGxruWFeYige7VQ+xV2QqoqsJOBuvbbNuBYZg9ehFKKY8VEqBqKs/xhBUhiRhhLmf0qEbi5EKBciigSMCq5masWLFMAHR/ggcHDf4fqAVA99c2Yu/gCoQN6LyaBZnECX5NomT/VCD4Pbpy9QrbPvuiZpXbmn5qxglwKApQcQj3TqHb1wboFOLd80yn+y0B9Kp4gif0aGFkOpNhr3NOzeO6cNgL3YWsKlAYoBsCoPtpoDLu6/8ZMljlBEAPppsoJRQQClSmAuWAwQKgV2bbl7dWpcx0l7em3TlbueBhOZ5tBEDvTov37X2C9OcgZUpV8ZWZd5Z6iA2Wp0XUplUK3O6qej3vga4q5DkcZkrXrjQQ3/cGBTgK3wZsgVLfaWrPeqDz2YP6NEiASen67PA80GVJgqb1rEa9oa+JOvZ+BVzHwdLFi7F06RIB0P01Z3DQ4H+AIAC6v7YRewdXIGxA59VMAPTgLSRKdleB4Pfo7p6h/PuFbZ99UbPyt1IYZ1w3QJdW5z4v9kLnfOjsgZ7/ngC6piERr+IoQpTrfLUHOgH5AkC3XciazB7o9mqAHtbkivBAD9pP/D9DBjuTAOjBdBOlhAJCgcpUQAB0yXcKrXJoVpm9pZRaCYAeRL1yPNsEBehBrkeUqUwFgsDwIGVKvfr/PHVDiYfYsPc2ed3qulbiObpTvJRxZOke6OSFLjahwIYU6MoWKPx5LtezHuglhXAHoOkqe6GH54HuIJsVHujC0vq6Ai5cx0bTsmVYubJZAHR/zR0cNPgfIAiA7q9txN7BFQgb0Hk1EwA9eAuJkt1VIPg9urtnKP9+YdtnX9Ss/K0UxhnXD9DzkDyf15HhOXmd50O4s1e6JEPXdCQSBNA7hXCXFPY+J7BuOXYeoMuwXRMuh3APK/SdAOhB+4n/Z8hgZxIAPZhuopRQQChQmQqUAwYLD/TKbPvy1koA9CB6l+PZRgD0IC3Tt8oEgeFBypSq2ssz7ij1EBssT+PBcMObF9xlSwHopXm0Uph64YEeajfqEwenEO0Eyde3UbQ+guw9ufHcTgke6OR9btk0rxPOVdCcwYbC4IdzVnFUoUD5FbAtC0sXLUJra4sA6P7kLzNocDmrqb8qVuTeRQ9RgX8FKvLC+kilwgZ0nkwCoPeR7lLRl1Hme3RZtAjbPvuiZmVpmNBPUgzQbchwJcqBTvBcYmDOWdGLQrp7AN37XpFlRHQd8VjV6hzo6UzWy4FOYeEdl8O5W44DhTzQVRk2DLiwBEAPvWXFCYQCQgGhgFCgHAqUY9gpAHo5WrLSzyEAepAWEgA9iGqijF8FgsDwIGX81qvz/s8/c1OJh9iw9zaN/wgwh7f1fAh3GufSS2xCgQ0p0JUtVEI/KtUDXVZkSDLNH4XTF+geuaFFCOGcVRxVKFBuBVxIrotVzU3CA92/9OUEDQRNSgth4//6wiohAHpYyn47xw0b0Hm1FAD922ktcZQNKVDOe3S5WiJs++yLmpWrbcI9TwGg2+Qxns+D7nmbU4QaD56vAegE1T2wTgBdVRToWiQfwp080E1ksjke6NC9mHKfey+b4TlBdBs5AdDDbVJxdKGAUEAoIBQoowICoIsQ7uXpbgKgB9FZAPQgqokyfhUIAsODlPFbr877vzDttnzSYxrl0T2lu+8801b0Wn9NwrW5ngfoIpJWqb2w/5TvyhZ6ui8ppTxW0PQhAMqAHtSJvTs9oac16k4dxT5CgZIVcGwsX7oEy5cvEx7o/sQMDhqC3Fxch/zL+sImAHplt2LYgM67egHQK7sX9I3aBb9HV+71h22ffVGzym1NPzVbA9DVTgA9P02Sh+kFb3TJkVdDdVXRENEjiHMO9DxAz2TXAdCdPECXYCMrALqfBirjvkGeIYNUr6vJhCDHFGWEAkIBoUBPKSAAugDo5el7pcx0l6eGfs5SLnhYjmeOoCHcg9StXM9qftpS7AsE6c9BypSq9cz/3EL5uNYLzrOZHOcw1/UIJAloa2vncOXVVTUMyXK5HMUhg6pq/G8KO5vNGYhGI1AVmRdO0wJrikhmWSaqq6o4xDOFq7Ysi8MxU95nTdN44XUkokOWgFQ6y8fQVAUUFjqVSqOmxhtfNjWtREPDIHR0pFFVFWeMv2z5MjQ0NHBd0pk0YrEYH5+OSe90PjpHKpVCTU0Nf0avSCSCVCqLRDwGFxLa25N8TEVRocgSn9uLoubwMWhReDabQzSqc1kKT0+60LFIAD2ic5MYOYPL0vVQ6G4qK7b+rQD1J0LLpmmzDcmyxH1fliREIhoM0+b+atsW91HKgUx2QBEc4rEIf6+qEpLJNKLRKC94iUZ0TpHX3LwKQwYPREcqi6pEDO3JFGqqEzAtB+3t7RhQX4vmlS1czgsVr0LTKDKExH240L916qcuOGog3Y/oc3qn/VXV68OWRWkZLLYLOgZdi+uSzWZo8h1RrqvJ9wHvPBqXKxyProdC1ZOdO66nh2EYbFv0HdmV2IQC/V0ByXWwbMliLF26RAB0f50hOGgI8kAtALq/1hF7B1UgbEDn1UsA9KDtI8p1X4Hg9+jun6Pce4Ztn31Rs3K3UTjnWx9AZx+DvPd5weucE74wQKfpCgmaoiHKAD3RCaA7PKAqhG93bBeyKkHRCKCTB7opQriH05wlHTXIM2SQEwaZMA5yHlFGKCAUEAqUQwEB0AVAL0c/83y9wvTzKs9VFM5SLnhYjmcOAdDL23cq8WxB+nOQMqVe+8xpN27wELLkAbJsNsuhmQmCK7LKUD2dzvDf8Xgcy5avQDLZgaGNjYgnYsikszAtiyG4ZdqIxqI8NlQUCZbpvRPkI6io6RpWrmxBQ8MQhmptbUmGaPF4FB2pNKqrEshkDcTjEZimg2QyiQH1NWhrTzHUo3O0t7dhQP0AjnI2d+5cbLTRRnxdBAxpjNrU3MTft7W38W1TkiVUV1fzsRLxBDQtgmRHikEmQcnly5t5n5qaWv6MICOBcDofAU+Cn4ZhwXEB0zRgmRYSiTgM+ttyUF2d4P1yhsGQlIC+2IQCpAD1HSLONC9CC0io79ACE9ooFR4x7Lb2Dl6YMXBAPXKGhXQ6hfq6Wo7sR4tVNFVmm+Dof7qC5pWtGDx4AFxKmyfLvCikkEKPFrmQvRKE9xZyUL+0GFgT3KZj0bkItltZA7qmQ9PoMy8aBWUnyGRyyGTS0DSd+zLbgQxkswYvZCFQHk9Ekc5kIMkKElVxXjxjGCZfL9kU3S9yhsk26bqes6MsezBdIW7vei8qJzahQP9WwAvhLgB6oF4QHDT4n/yU4FII9z5xzxIe6IG6W9kKhQ3ovAsRAL1sDdqPTxT8Hl25ooVtn31Rs8ptTT81WydAz8PzbwD0fG50zpEOCRFFRzQS5YkUguS0+jiTyfCEAyQZluNNPti2y/Bc0QDbNeBKBNAtP9X0sS+toPZWT3szJj6K9vNd/T9DBhOsHJPZwWomSgkFhAJCAf8KCIAuALr/XhOkhADogVTj58FwtyAAPeizULme1cJVrO8dPQgMD1KmVOW6Auitra0M2aqrqtk7lDxPCVLTRnDdNCz2tCboRqCdQDN52cZiUQbHRMTIK5ugMnnWEsjLkWeqovJ+NEZLJlOoqkogFiXPVYu9UWOxCDIZA5qqItmR5DrU1dYgmzMZDCbiEQaQvMCbUo65NhRZwfwv52No41DPszyd4nrR8ejfi5csRmNDIx+LQDdBv7a2NlRV1TLgo3N7gFxmmE5wj+B8R0cHl6H6EWmkWwhBSYKDVI7vKK7LXuk0xiWvWjpnJpP3otf0PIwstbVE+d6sQOEeT9DccWy2Feo/mWyGIXQ8HuNIC+RJTn2rI5Xh/QYOrIdpWgyrCYATwJYll7/3vLlVkJ3W19dxvyMv9tqaaqQzOcRjOs+BfD5nHjbbbAyWLl3B54lEorwfbQTt6RgUGSJCx8t7lFOkBSpLNkAQ3POc99I2kA14n1no6EixTVZVV0GPqGhpa+dj1dbU8L2CbCIeiyKby8K2bLZ18nAne6Pj0zXQsdb8BorJmt7cz0Xdvw0FBEAvQcXgoME3PKRwHQKgl9BWomj3FQgb0Hk18W0D3b8AsadQIK9A8Ht05UoYtn32Rc0qtzX91Kz7AN3Lfy45HjynoU5EjSCq5wG64/KkCoXR+yZAd6CwBzpgQwB0P+1Tzn3L8fvZE5OF5dRQnEsoIBTofwoIgC4Aenl6vQDoQXQOCqr9nCsoQPdbt3I8p/m5brHvGgWCPN8GKVOq5l0BdKLDsiKjva0NyY4OXiRdW1PLpyXY9+ijj+G+f96P1pYWBtmyomCXXXbByaechNGjNmFIRpCNviMwp+vqag9TWmzNEcpsmz8naEheqgQIyfm1paUVQxsHM4wjaEflKUR1IhFl7+5s1kTOoFRhFkNBWsS9ctVK9jQn0E9gkoAjfd6ebGfPVwJ98Vgclm0xxH/iySew1Vbfx0YbjeB60EYQUtd1BuIEEQnuRRj8m8iQJ75EEJPCy6voSKV4vpHqnE5nuSzVJRbVGTiSM60I315qL+075b2+4Hgh08m5wPb+JlCeiEfxxRdzcettf8esWR9wHyS4vOWWW2C/fffDtttuC01X4DhkMxYvGGGgLVGftRHh7zywXluTwKqWdl7IQn2R/q6rq2bP9GhUgyJ7YdfJ25vDyUtANmfByuZ40QnVk9MzSBJHgqB/k20SaKdyXvoFLR8GnhwVyETJPtN46JGH8d7772OPPfbA+PHjufFoX1o8Q972VF+6drpXeKHhFbZ3OkYhdHzfaXFxJUKBIAoIgB5EtZLhTJCHagrRscYDvbD6p7BS1wvj4W2d/6bP+M5ZVO91lS9BCl9FC/WkB7MSVhrTgoJSyvuqc0G6Es8ZpM5BygS5ttVl6FeyeHVZd/rTuvpdcX/8Zh+kB9xC+Jl199sNlw9WplS78X+da9tdkPKFMiU1aoUX7s59LGh/KLrHdHW/KNXWgpTvbpnVNumtLg1vEwA9PG27ceQN9AfK/0br+W0pnwNdklaHbi+EcVfynuecB53/9npLRCsA9AR7oBcAOg0OaWRkOeR94L0ohLvKIdwFQO9Gi/XILkGeIYNUlCYOxCYUEAoIBfqKAl09Bn4b1+k9RZUwvvVRic4ergXIVwz7iv8O8ttRDs18XHIv2VUA9CAN5RdSBzlH8SiquG9vaDjG3rhdhK7tXD6Irfm9nu4OIf0et6/vHwSGBylTqo4zp03Z4CHIi5pgtaqpeQiusvf2q6++gqlTH8IrL7+GJYuXMTyj53nKgT6koQHbjRuHQw/9BfbZZ1/+tSLv7Wwux2HeKQQ1AWcC1gTpCMo3NTUhm81gzOhRPHdnWh7MJk0omlldXe3qMSTlXU6lPDgei2rs8Z1MtvN+DUMaMOeLORg7duzqPOsEBOnYBL8JSNLxFy1ahL/86U8YOGgQzjn3PAwe3OCB8WiEf1kJ5NF+dH5eEEPA0fO9RTqd5vpRrnTajyA7laNFAO3JDiTbOxBPJDhEPNWJPeYTiVKbSpTv5Qp4ecYlhuW0qIQ8vylaH3mkf/nlAvz7sX/hySeexNDhw/G9730PI0eOxJIlS/DCCy+wnRCQPvXUUziUOx2LPMypb5KXN/VDtrNYjG2MvLxpQQr1v8GDB3K/XdG0EvX1A3g/guGGkUMsFuec6ZyP3bCgSRLDddooRQFB7UhEzedrt9hrvpD3nBaUkBe750EuI2sYXK/rp0zB9JkzcPppp2L//ffzoDgtgKFQ8flnV3a+IOSRj+jA4eMtLxohQXWxCQX6twLrAuh1dRg8eDDfOMh6TMOAJCm8GoUsi9IiUFgWWllDP2ZrbTzJv67J/cLn/LMHl2d1wx5cVq6nnt+Hai/vBP2voPb6YHixzrQztU9hENe5DP2bJkfDBjLrM7GiPlA8AljN+ouhf/4Ya60DKILZ69h19aKB9ZbpqnylnTNseynqW2v1swJAX1d/6tyHNgRC117EsTZAL/TBwmT9hvotP7J3WhBCn/ktU+o5O9vahmyyuM4FzfzUOUxg2tM/gRu6P63vu3X1gQ21Z/4a6TenAKI7/80/boVutYH9uipPp9rQeYrL+z0nX0bY92sB0L8diyhKufIt9QcG6BJB9CKAzt0tP4HgAgp7ndODHQF070U9hlbyx6Jx1NXWc767bCaHFHmg84BRgWF5Azx61nP5Gc2GK1uAbIUawp0xg8tTk30qX+i304fWfxS/z5BB6tMTk4VB6inKCAWEAkKB7ioQ+tTD6lF3ecZs3QHo/MScD40d9LejHLp1tw17x35965mmXM8D5QbonYdshWxCnYd6XC8CDfnheLdG/JSLmZ7IC2XWM7Rcy//FxxCS7zD5KRp+6+I8xUMRP+fsHfbmr5ZB+nOQMv5q9c29uwLoBMg0VfNCoZsG2tvb8eprr+Lee+/Fa6+8hmQyDUgqL/7g3wqXciY7GDBwIH6+zz44+eSTMWrUKP59qEoQcLZ5XEje2RRW3bFN9lInD2/6nEJap9LkZR73co4rBOY9D/RFi5dgxIiNGOgTfKf9yNM2lc54HuJGjmEehYmmsO/k7drY2AjHpfMRqCTPWwXLVyzHeeedh5kzZzKovOCCizB27Oaorani8aqXZ1rlY6bSaf6MADlBT/L4pRzTTU0r8965cQ8Mcp0otzt5AVN9yfOdwrs7vKjcG0WLrT8rQNEJCHLRYhTqjxGdUhaY6OhI4h//uA9PPfUUfvrTn2KvvfZEQ8MQBtgUNWHhwgUc6WH69Ok455xzsM8+P2dv9ZbWJEPn2tpaqArNzJDtEaB3ENHJU9xlyJ4gQC4By5Y3M2AnO6A+691vPM9vsilOT2Ba/DcvGGGPcIf7Nnmpkw3SbmQD3sIRg48RiXjHI29207Jw1dWT8eLLL+Gkk07E7rvt7jG9/MIV8pz3zunNx3MIekVlb3Q6Z2HRSn/uJ+LahQI0d7l2DvQxO7tk6ATQKTQFGSndPOjHiXKpeADd9fJk5o3NW1VT2LoH0L18l2EPLisXoJfc9db5lNxp/pmjhtDNrhhq8jA6f/oCGC08gXfVhiXXuugAhTp0B7h2rueGyhSNJlbTMD/lCwTNDxj+Ns5ZWIhSvKCh83Xm/x32M943zHJd/WRdALu7Ohf64LpGevkusvrSuwMyg5QpPm6Q8p1trTv1LPGcXM2w4em3aePdOVZ+gmktwPjN+9iaW1Z3dO7Unt+oxvqmPWhHL3STt3VreqRz5yn6d3fKF987ujpn2IZfEEoA9O703PXu843oHZ3ud11Gg1l/H/QG+J4Huk19lUZKqwG6y71XpkkS0N8uFPqbm9NFLptDTU0NNt/sO0h1pLCyaRVa25OQFRVVVdVob0+xh8KQwUPQ0t6K5lXNiCQUDuVOMD2crbivVV4O9J6YLAtHZ3FUoYBQQCggFCinAuUAgeW8nnKcK/RpoXJcRAnnKH7m8B7v1jz3F/6df+xbfRavn/mbTxPPNkULSjYQt/EbI7S8H8ta7gTFvhid/17HsTc0A9fd2a3inkEj1sIMUpDy3SlT6GyVap99uT9Pf+7aDd5RCDjnDAOWabKnK3m3PvTQVNx+2x1YsWIFJu25N/bZ5wAe28UTMXz80ce486678f5772HUJpvglNNOxW+OPZbBGuVBXr6iCc8+8ywefPBBZNJpHmZuMnoMzj33HHzve1tyfnTKqTx37hc499zzUB2P4+hjf41DDj6QYSCB84suvAhv/e9/+M6WW+Lqq69kGPnCzBm4Ycr1DBQfnPoQZsycwUByVVMTZE3DPffc44VZT6Vx8y0344H77mOPWeIQo0ePxcQdd8Jhhx6Kd959F2+++SbD/ZEjN8aXX36FuXPnor6uDqmODoaURx19DCZN+hkS8Thb4MJFi/HAA/dj2rTnseuuu+LYY4/F0KFD2Ws4l8tyvmliHmLr3woUPKy9RRYElWUO+f/OO+/ib3/7G7OxSy+9lKMt1NXWsN3RQhOCzq+88irbzDbbbIPDDz8cw4cNg+OSJzt9b7MXOS38oLQKBN2rq2Lo6MggGouwJ/rixYsxYsRwhtXZnMmLPKLRGIN38v6mY9CiEU0CaP0HeaSTI7plORxhwUtTEGFwTv2a3iMRnb3RySudFpfQwoB0JoNrr7se777/Ho4++mhMnDiR7Z7KZjI5TsdAQJ8Wm9CxKXy7phL/83KsF0LD9++eIq5eKNAVQJdl/uHjvCnsce6taims4uJ/U46U1ZsA6D3Sqdby4C48wUv5FUvdqNFak/6dogp0o3jwXbr76N6d/da1UKAYYn1jKNSNsPdByoR1znIsOllHS3Y3Ptg6+2B+SXR3Rl3rK7+hztWfzrlah3LaZ3DL7rpk0aRPoX982+251u/S6imA/B+98Z7Staql7yEAenANw0h/UdxPPTRuSwocQuT5EO7scU7fuA6/vL3ob+8BrwDRq6uqsdHwERy+btWqFmSyBmRZRTQWR0tLO7uvNA4dhta2VjS3NCNarUPV6TwCoAfvE6KkUEAoIBQQCvQ3BQRA99/i3Rkq+j9q7ynRGQQWRxco/P3NiANr5ffr1sX2ZeDYLQGKIjIUZnnovbNrQFezOV2VWVf5IGW6mt3a0LLw7rhAdFW+oClFtKrErS/355nPXgcnP61bmCJZPVUiec5sPE/P3qcS5n05H1dcdgUee+zf2GnnHXHqqWdgwvgfwciZDMEoL/i///04Hnr4IWy37bb49bG/RmPDUM5/PHfePNx99914ftrz+Pzzz9iz3TYt1CSqMG6H8TjxrDOw3XbbIiZpmDfnc+wycWfUDKjFeRdfiKOO+hXaWtsQU1X89ujj8PJ/X8TmP/wBnnzmMUQB3HLTzTj3nL9g4402Qf2gKjSvbMLypuXIZbKQoOOII4/BxRf/CelsCsefcDRmzZoFI+VC0aKgNNI77/RjXHjRRZg+/QU88OBULF28BEOGNmLVypVoblqBvff5OVY0Lcesd9/FiSedhDPPOAN1dXVwXQmffPIZLr3sUsycMRO/Of54XgxAC8oJBhKIpBDdtJ+3FVtbsUNFuZwYKtHC+lKd1h9rgBaLUIoDwyR4Tb0WWLVqFYPxB+6/H2eefRYO2G9/8jXgNHgEyGmRBqUoaG1pR1t7C1RFQ0PjEMggBwQJH3/0Kf55/z8xb85crGxtQUNDI8aPH4eDDzqEgfawoQ34cPZHuPjiv+GIIw5j1jZz5gzM/mA2xowdg/322x8TJkxgL3aC6Lqi4qOPPsLLL76Md99/B0sWL0U0GsG47bbHbrv/BFtusSUi0QhUhaIJuvjww9l4/PHH8eEHH6KquhqT9prE8Pyjjz7G8ccfj912243DxC9fvgyvvvoaXn7pJV6QkqiqwujRo7HDDhMwfvvxHFlCkiWG6mITCggFBEAvoQ9UPmigcBv+trC99v3VRuxdUGAdsFGI0w8V6Cv2Wc57ZwFqisFP9wymnG3TvRr1nr3Ctk9C48oagO4Fh/RAOWdHJ6xueyCd/s2fe57p9TV1iEaivKo61euTt4EAACAASURBVJHmlcaU546+pVR2LavaOLzXgAGDOMxeJpeCXhWBogmA3nv6n6ipUEAoIBQQClSCAgKg+28FAdC9lDaFTQB0/32ouyWEfXZXqTX7FVJC+S8Zbom+DNBfeOaGfGj+dUWacNlDlACekfPCo//vzTfw14svweuvv47TTj8Fvzv7PNTVDkCyI8XOcLU11WhpacWCrxegKlGFjTbayLvnSMBj/3qM4XIslsCee+6BST/bE3Y6iyfvewhPvjwN2+3zM1x51ZUYplRh+Wfz8PPd94BTH8UpV12CQ395JFTTQjSTwx+POwMPPjkVg3+4FV54fRoaYeHSCy7F1Zc/jPraIdhodBwnnHoEhg2rw/U33o4Xp38BSa7FA1PvxjbbjcaCr9/HaWeeho8+aMa4bXfEb446EN/77giMGjUGDz38BG6+9U58/tkX+PkB+2O//fdFdU0MQ4c1YOqD/8R9996DzTbdFOefcx5+sutPoaoR3HX3vbjq2msRj1fhzDNP59zvpAWNhwmC0n2WQPqarbCUphigeyGyxdZ7FaD5EIoyKXWO4puPgqmoEqcVoCgLmqazF/jSpUtx3XXXYfbsj3DZ5Zdi3Hbbsec5pTnOZLPQFI2BdSadgaornIJgVUsLEvEEnn7madx7970YOnwoR/+LxiOY9cFs/Pe/L+N739sKd999JzQtgo8/no29994XEyaMY6/0vffek230lVf+y/U47rjfYPz48Zzu4KuvFuAP553LcUd23mVnmIaJz+d8jg9mfYDBDYPxu7N+h3Hjt2cHymnPT8O99/yDPem/s/l3OFXCwsWL8Pbbb6Omphrnn3c+9thjEr5euBAPPjgVb7/9FkaO3ATDhg3n63jrrbcwf948HHb4ETj77DN5cQl5x9NiG7EJBfq3AgKgl9D+lQ8aBEAvoXkrqqgA6BXVHD1WmbABXbkurJz3TgHQ/bVqOdvGX80qf++w7bMEgF5bB1VWkUqlOJQXbfFYFUzLRnsyhXQ6xwOymlpase/AdEy4Kn1EOR/DWnEsQrhXfp8WNRQKCAWEAkIBvwoIQOdXsTJk9vNfpbKWEB7o5ZNb2Kd/rQVA969ZqSVeeOam/CHWDdBd12YwRt6zlDv5wQcfYOCXyWRwwgkn4JBDDkNtbT00VefP6EWer5QznbxdyauVPNi/WvAVrrrySjz55JPY9Sc/wTXXXINNNtoYbnsaMx5+HCdecB7szRpx2mmn4ZRJh+Dj6a/g3JNOwzIpg19OvhCHHHkUahwZ2QWLcNt5f8UTM57D4J+Ox63/vAFDcs149K5/49zf3QPXjeDKq07DEb/eA9GqDJ565r849bi/Y+lyA/c/eBd23G0LVA1owf4HHYA3/9uM/xu/B6676hx8Z/MhSCUzuOWWe/D3O/6Jrxcvx7m//wN+fdzRGDy4Du3JZrz44n8wZfIULFm4CBf88Y844hdHwLKAydffhOtvuhnbjdsef/jj+dhhhx04mq5Mru3kp+s6+YVL69CY4SonSBMAvdTO3KPlPeBF6e3Wl/KEPKxpYQWlQ8hms7xeYsFXC9gW2tvbcfXVV/OCE/qOPNTJ3mgjG6Lv6wcMgOs4bE8rV67Efffdh6effhrXTL4Gm4wchaaVTZxL/J5778VDDz2MRx99BFtttTXmz5+H8eO2x/YTxnNahC22+C4f95133sF1112PrbfeCieddBJGjxqNW2+7Dc88/RROOOFEbDduOw75Tuf6cPaHuPGGG3DMMcfgoIMOxoqmFZg8eTLa29oxac9JGDduHOKxOF574zXcfdedyOYMnHjCiZzS4IMPPuCoFEOGNODAAw/EoEFDkM1kedHAo48+yiHiKXR9Y+MQDgvP0Rr6+2rHHu3L4uQ9r4AA6CW0QeWDBgHQS2jeiioqAHpFNUePVSZsQFeuCyvnvVMAdH+tWs628Vezyt87bPsshHBXvRDuHLSPGHfXHuhV8TgUSWbPc1p1T88G1VWUw8vEylWtHJaL8qFXV9cAssS59AzXggMbbmgDJQHQK79PixoKBYQCQgGhgF8FBKDzq5iYkxUA3X+fCVpC2Kd/5QRA969ZqSVeeObm9QB0b/xEHtSKLCOTzUDXNDz08FRcf/11vFj67LPPwWGHHQHX8cAgeajTi/o+QT4OCa3r/P7GG2/gggsu4Lzphx56KC688EK4lg2rJYVFc77EuRf9Hi8umI29Dj4Ylx9/NtJfLcNRe+8Hc2ACh19/AX62/35olKqQXbgIk085D/+a+TQ2P2APTLnrGgxIL8N/n3wNvzl2MgxLxcezn8OoLWrR1jEfre0udppwOhYuzuC+++/A/+2yGaJ1TTjiyF/ijZeaMG6bXXHRn3+DHSZsjlR7BjfdfBf+cf+/kEwb+Ntll2H3n/4E9fUJtLavQDLZjOuuvhqP/+vfOO7oY3HKyWegI5nF1ddch0cefwIHH/IL/P4P56GxsYHzOeu6ClWT4VC+Z5tSlXWGq55nvgDopfbiSihfiNa3foDupSyW2EYoj3gkEsEnn3yCyy67jO3pxhtvZC9wmj+hhSg0l0L7eKkAZCQSCXR0dPA75U4n73WC2xQKnWC7qmn8fuMtN+NPf/gDXn39dYwdO5ZDpu++++44+OCDccFfLuAogAMHDuRj/OIXv+Dz3HLzLairr+NjGjkDY8aM4ZDqdP5kMsn1/Otf/4pDDj4YBx50EHuPE/SeNGkSDjvsMNTX1yMej2NVy0pcfvlleOftd3H66Wdg77325jD1CxctQl1dPYYP34gXilBe9jmfz8Gjj/4LTU3N+P3vf4+NNhqGeFyHafZQStlK6EaiDkIBVkAA9BI6QuWDBgHQS2jeiioqAHpFNUePVSZsQFeuCyvnvVMAdH+tWs628Vezyt87bPv0sp3bEgF0hcP6Edv2JrXWH8KdVl3DcaGrKg+gyAPdti3EonEYpoX2ZAcfV9V0BugcDtAykbUM2C4B9LCUFwA9LGXFcYUCQgGhgFCg5xQQgM6/9qGt1fNflR4pIQB6+WQX9ulfawHQ/WtWaomuADp5UVO+45aWVQzxZr4wA1dccRXnML/ggr/g5JNOhevK7G1OUJBesVhsNTinMgQOn3rqKfzxj39kuP7LX/6SvdcbhjTA6chh6Wfz8LcpV+Gu/z6N7Xf4ER6f/He0f7EQB++xF8zBCZxx9/XYYoftMEyvQV3Kxp+O/C2mTnsMY/f8CR59fCoGOStxx5S7cdEfH4ZhSvjos2moa6QF2iuxYGEb9vzJuVi0NIt77rkVu/xsKyjxZTjy6CPxxkvL8aNxP8NlF5+MH/xwFCzDwZQpf8ffb78PWdPFTbdMwcSddoSs0ljSgG2lcf8/78VNU27B8IZh+POfLkQ2Y+HSy65Ac2s7zj7nbBxxxKEMCGnROOU+J/3omilctwDopfbWSi7fNUAnYE0AnSA3QXGykzlz5uCqq67CvHnzOLLDiBEjMGDAALaZgjMCLUAhOyJ4XlNTwyLQQhTyVB81ahRD7yVLl2DJkqWYN38e3nrnHTwydSq+WriQYT0dmzzHjzvuOBxyyCEe7I7FGZCffvrpmD9/Pm668SY0Dm1Ec3MzBg8ajLb2Nj4fnefDDz/ksOwzp0/HmWedxQB9xowZmDp1Ko4++mjst+9+nA/dq6eEhx6aiunTZ2CvvfbGTjvtxPcCishg2573/IoVzVi2bDlefullzJwxE6M2GYXLr7wSI0duBFWVBECv5G4u6lYmBQRAL0HoygcNAqCX0LwVVVQA9Ipqjh6rTNiArlwXVs57pwDo/lq1nG3jr2aVv3fY9hkcoNuGwd4JdXV1aG1tRVtbG6LRGDSd8pxrMHImKAZgVVU1bMdBzjRhkXcDDbsEQK/8ridqKBQQCggFhAIVo4AAdP6bQgB0kQPdf68JVkLYp3/dBED3r1mpJboD0LPZDEPgaDSCGTOms8csgT/yaD3+uBMwcuRo9kAnMEietJ9++im++OILhoHf//73+fMnnngCf/nLX1BVVcXlTj31VFQnquAks1g2bwEuvOYSPPj6dOz6sz3w+HW3Y/7/3seBk/YCBtfisEvPxyG/PApR14K7tAW/3m0fNKXbMGK3Cbh08l+xzaAE/nLuBbj3tv8hZ7h49e1H0DBCRbzKwTvvfY5D9vsLFi1J4dbbrse+B02Eqy/BEb86Aq/OXITdd94XF/35BGyzzSgYWRO33Ho3br/jPpiOghtvvhY/nvhjGGYG0YiCdLoV7777FiZfdR3effM9nHXG2XAdGbf8/Q7sMHFH/OnPf+Tw2ATPKeQ9vWi8S+9r4DnNgRQ24YFeav+tnPJdA3SqKwFtAuO00IT+bmlpwT333IPnnnuOPbwpFDp9T/ZWXV3N+6mqyh7pBK0JaO+///7sGb5s2TKG7+QhTp7olmMzfB+7+ea45uqr8cb//odNNtkECxYswJ6TJuGss8/G8ccdj9raWjSvbObjXnvttZg2bRomXzOZQ7YTjL/rrrvYvttaWqDpOiLRKM/tvPjCCzjxpJNw0EEHYebMmRw+/qijjsJee+3F8QoN00A6ncK05/+DGTNmYseJO2Hvvfdmj/Zpzz+Pl156GalUGh0dKV48UF83AMuXLecw8ddNmYIBA+qhKLTAQBfhgiqnY4ua9IgCAqCXIHvlgwYB0Eto3ooqKgB6RTVHj1UmbEBXrgsr571TAHR/rVrOtvFXs8rfO2z7DA7QrVwOmqrw6uglS5Zg2bKl3gBpwEAMaRyK9rYkTMtCPBHnCQUKb+eoCiDJAqBXfscTNRQKCAWEAkKBClJAADr/jSEAugDo/ntNsBLCPv3rJgC6f81KLdEVQKcwZB0dSc7JnIjHMXv2h7jq6ivx3HPPY8iQITjuN8fh4IMP5fDMBAQ///xzPPjggwzlqAyFiCYvVfJgJfD+5ZdfMgA8//zzUV9TC6MliXmzP8WxZ5yEz1MrcOiRv8IN51+EN5+ejlOOPQ4YUI0jLzkfhx35a7hGB7RVaez9gx9heboFDRO2wSNPPIzBUhJTLrsRt1w/Da2pND757CU0bhyBphmYNXsu9tvzLHy9uB033jQZhx6xB6TIChxz7K/x/DOfYOIOP8VVl52DTccMRs6wcccd/8S99z6ESLQKV159GbbbfjtAskFML5dtx8qmJlxz9TW47x8PYfy2O3C+5lmzP8Ypp52K0888E5oWgaoq0DSJvW4t2wPolAddeKCX2lsruXzXAL2Q3qAQkp1AOXmRE4i+4YYbGEyfdtpp+YgFDodYp31oXuWzzz7jtAcE1B944AEsXLgQN910E9577z2ceOKJvDAlEvPypi9dvpy9zV944QX88Ic/5LI7TZyIc88/H2edeRY0XWPoTgyH8pi/+OKLuPGGG7HxyI1x/fXX45lnnsF+++2HsZuO9Y4bjWDx4sUcYp7smVIwvP7667hxyhQccuih7NVOYeXp3LlcFnfceTte+e+rOPKXv8Iuu+7Ci2emTn0IDQ2N2Hbb7fi+UVtTC9t28Z///AdfL1iIK668EsOHD4WqypQ4UAD0Su7qom5lUEAA9BJErnzQIAB6Cc1bUUUFQK+o5uixyoQN6Mp1YeW8dwqA7q9Vy9k2/mpW+XuHbZ8FgK7kQ7hLoPDsnA2d86DT3zZklzKkO6s/o+9c24Jl5JDOpNG0YgV7occTCQwfPhxjxo5FU9NKHihGYzFIspdf3WJ47p0znE2EcA9HV3FUoYBQQCggFOhJBQSg86++AOgCoPvvNcFKCPv0r5sA6P41K7VEVwBdkigPusMhpzVVhWHm8MjDD2Pytddj3rz5GLvpphg1alNEIlEO1Uwe6B9//DEDN8qjTCGijzjiCPaCvfXWW3Hbbbdhm222wVlnnYVJP/0ZVi5cin8/8BCuvGUKEptvjCuuuAITRn0XzV8txnEHH4ZW2cKOxxyCP1/yV+RaWvHWcy/g/ONOgCPJ2PbASbjmhqswRDfxj1vvw8V/ugvJdBYLvn4Xg4fpSGWa8PWildhjt99i6ZIUptx0DX5x+CToVe0499xz8PAD/8Xwxk1x712TsemmDVDVCKZMuQ233no36uoG4aqrrsT/7TgBquLCtNOQXBuWlcOdd9yNW26+HS2rOuBYEsZsuhnO/cP52GPSnhymWtdlz/vcdqDQQvF8eGsB0EvtrZVcvmuATrUnIE4bLS6hkOcExGfNmsUwnEKmE/gm6D106FAG6PQ7QhH97r//ftx777341a9+heOPP57h+BlnnIHf/e53DLDJm7yuvp5Dr1/8t7/hhuuvx3uzZrENvv/++9h3n31w9u9+h9/+9rcMuslW6dzk9T579mwO4d6ebMeZZ57JZcg+hw8bDsu2ODUfLYq5+sorcehhh+Goo4/G8uXLcekll2DU6NEM1TfffHP2bF+5qhl/vfhivPXW2zjnnHOxww47MHh/5513+dp22WVXJCjyhG1j+vQXcMMNN2LQoMGcA32TTUYiEtE4mgXnDxSbUKDfKiAAeglNX/mgQQD0Epq3oooKgF5RzdFjlQkb0JXrwsp57xQA3V+rlrNt/NWs8vcO2z6LAboHtwltywTPOwN0l3Ki0xiH3l1IjoOOZBsWLlrAgzMK304DvwEDB2DExiOxctUqZDNZ6NEIFFVjiG64EhxXAPTK73eihkIBoYBQQChQSQoIQOe/Nfr7nKzIge6/zwQtIezTv3ICoPvXrNQSXQF0AlmKIvMCaHqn1+JFi/Cvx/6N++67D59++jlcR4KiqAzxCBASbN944405vDPlOy/AwNdeew1XX3013n33XQ7tPrShEXZHBgvmzMWydCt+ccpvcfoppyKasWEkM/jDSafiiZenIbZxA8bt9GNYbSksnf81mufMR0cuix0O2AvX3jIZI6uiuPaK6/C3C+9AIlGLt997Hg0bJZCz2rF40UrsuvMRaGk2cd0NV2PfA3dDdb2Fq66+Cnfc+jiSrTnssvMPsPU2m+Lww36FZ56ZjinX3YIhDUMZBP7fxPFQVcrwbEBTadTrYNq0mZg8+Qa88drbsG0Zv/71b9gDffiI4Rxam+C5YeRgmBaqquJ5mC5yoJfaVyu7fNcAnfKf06sQop0YCkFyygv+0ksv4fbbb2eo/aMf/Yhf5Knd3t6OZ599Fi+//DK23XZbnHPOORg0aBCnSCAv8R133BEHHnggRo8ejaXLl3HkhzfefBMfzJqFR//1Lz4OLV75yU9+wlD8lFNO4fNRDvRUOsWe72+++SYuv+xy1NbV4uSTT2aQf/jhh2OLLbbg/vzm/97E4088jo8/+ohDuBPEr6utw5133cnn22677bDLLrtw88ycOQPPT/sP6uoH4NRTT8OPf/xj3HnnnXjg/gew+26744CDDqaZI3z26ad44YWX8Morr2DbH2yLv15yCQP0aFQDrzHo7w9rld3ZRe1CV0AA9BIkrnzQIAB6Cc1bUUUFQK+o5uixyoQN6Mp1YeW8dwqA7q9Vy9k2/mpW+XuHbZ8FgC7z6n7yDPcAOo1lij3Q8wPFAjxnb3QHK5tW4KOPZmGbbb6PLb+3FZqaVnC49lgizgMyGrTpkQhkRYEkK8jalB9OAPTK73eihkIBoYBQQChQSQoIQOe/Nfr7nKwA6P77TNASwj79KycAun/NSi3RHYAuywT97Dz8s2HbFudfnj37I9xzzz8xc8aLkGlMl83ywmkCfcceeyx23nlnDBs2jMuRty2BdQrl/sgjj3A+50ULFyKu6PjOqDE4+OhfYo9fHITGoY2Imi5ky8WLTz6Ny2+8Dq/MfgeyKqNxyFAc8vP9MffdD/HWrPcwZvz38dgz/8ZA1cWFf7wQf7/l36ivG4QHH7oNW287FrJi4623Z2H/fX+D1hYDd99zO3bcdXsMGKRi9kcf4oxTL8K7b82CixQmTtwWf/7ThXj3ndm45ZY7EY3EcOmlf8Nuu+/M4duzuSRUFey5+8UXX+LayTfi0UeehK4ncN75v8evjj4KmuYtIiBPc7pWAqWarooQ7qV20l5R3h9Ap75BDIXeqc9Q1D4Ki04vit7Q3NzMfYi8vymM+pZbbol99tmHc5oT1CZbo2gOlIuc8qg3NDagfsAAjBw5Eg1Dh7JnOYWDpxel1SPITfCd/k32qGs65yy//PLL8cEHH+DKK67kEO5PPfUUHn/8cTQ1NfH8z7Dhw7HppptyC1Bo94kTJ+KYY47BqFGj8Mknn3D4d3pfvmwZX8fAQQP5/kBzPZP22BO77LwL5s6by4ttZr3/ATQ9gqqqajQ2NmKj4SPw1VcLsGzpMpx2+umYMGF7RKMRuDRN2N8f1npFnxeVDE8BAdBL0LbyQYMA6CU0b0UVFQC9opqjxyoTNqAr14WV894pALq/Vi1n2/irWeXvHbZ9dgbotE44D9DzYdzJG53QuueVTt7nnge6Ahcrm5vw8cez8csjD8S++07CO+98innzF/Cq6MJkoqKqDNVtx4Wj6IBEJSnnVRibCOEehqrimEIBoYBQQCjQswoIQOdf//4+JysAuv8+E7SEsE//ygmA7l+zUkt0BdAphDsNBMmrmjbK5U2AjIA45fj+9JPPMXv2JxyuvOBdSxBvwoQJiMVivHCacj/TO4FAep87dy7eeOMN5LJZJPQo6qtr8aNdd0b1kIFIZdPQcjYSWhSpZBJvvvM2PlnyJdehproWu4z/Pyz87AssaVoBpT6BSXtPgmZn8O6b7+HT2YshKRq2H78lNt6kAfGqCJYvX4mXX3wbTStS2Hufn6G6LoZElczw8vn/vIampmZIUg6xmIJx43ZAKpnDp5/MhSxJGD9hHBobB0NTHVhOBpZjQNciWLhwKa644lpMnfoYtt12B5z/+z/gxxN/XNQUnedUC//uNP8BT1u4+bzPoaUzK7WXiPJdK9A1QO/qGOR9TgtTKL85vZN3OgH0ESNGcESHwYMHs40VNgrtTukS5syZwx8NH7ERe43Hq6o47/g2W2+DzTbbjFMwUAh2Sp1Ai1voGGSH0UgU02dM53Ds+/x8H9i0SIa8wz//DF9//TVSHR1s+OPGjWNveAo1r+sRbLHFdzFgwAA+RkeyA59+9il7xFclEhi7+VheQNLa0obGxqEM/GkjUP7FF3PR2trG59145AhsPGJjLF/ehPnzv8L22/+Q9yfvc16E0t8f1rrqLOL7Pq5AyQBdhusUcjZxwND1CFb4ruhHio0vzBwKMuCGlbuzcJlerow1lx3m9fjri4VQJD5L5R8U/JUSe4etgADoYSvcO44fNqArlwrlhLQCoPtr1XK2jb+aVf7eYdvn+gC6531Oj1Q0weVB9EIOdA+gw7bR1tqCr776EscccxD23W8PvP3Wp/jokzn4Yt5cqIoCWZE5dLtl2zBpskWNALIqAHrldzxRQ6GAUEAoIBSoIAUEoPPfGP19TrYYoBdPxPM0U35ivvPnBMz8zqV1BvX+W6r3lxD26b8NBUD3r1mpJboP0Cn8NJ2N5uQdXhRNnqKKoqMjmYZl2airq+PPCQTSRpCaw0XH4+xpS/cW+qzgjU7jQhUyTMOAHI3AcG2G7TBMWJkcpwLj/OsRFXZ+nKnaQEzRYLk2TBnImllUxzTIroJMBw0pJWSyHYgnNJhWFrKkQtdrkMsS+M/Bsg2ousNjUU2ugiRL7GG+smUFFFlHbVU9clkbpmHyAnFFIW/yFGIJDa5EXvgy5sz5EtdMvglPPPEcDjjgMPbsHbnJxkVNIQB6qf2y95UvHaAXuAp5ntPfbAsAe6IXf1aI9EB2RbCZbIxekCVetGK7XgQE2jKZDNsf4zBeCCNxmVRHCpquwTKt1TZKHumqoiKdSSORSLCXejqdRs7IceQFyttebN8EwsmuCbzLkszvHKmCUphLMmRJYXv3rov+7c3/OLbL0RpyOQOGQdcqIx6Pcj0okgVfd39/WOt9BiBq/K0qUCJAJ2PjUA6rt/VB9MLnhQf9/I9XmHyb4XlYnlPeQ8qaQUt+ldq32jg9cbCwAUBPXFNfOKcA6H2hFUu/hr5in+WEtAKg++t35WwbfzWr/L3Dts8CQJfgSBKvDyxAcy/feTFA94A6w3PHQbojCSOX4YmVYcMaMGTIIB4cZXJZZLIZOK7teaHTBAoNjmQZOQuwOQd6WM9Rfe8ZSkxMV76VihoKBYQCQoFKVKC/Qz0xJxukV/p3RhHPKeSpWzkOL0FavSfK9CWAHsTJqFx2U3yel567Nd/U6/COpoXTDMMKL3aXzkN0j8gRoE6lsuyBzvDOphDvNoMzgm4FD3SCYgUISO8UhjqVSsG2LET1KDthZ02DvdQlx0U2lUYiFodNi7V1DelMBhFd5+90VcOqVasQTcQYGsK2OAd7Jm2hpraK849Hozo6Uu3sJa/IUcSiMaTSaaiqDFkhyJ9FPFaDnGFA0cBjVKqErkaRTmbhWDbnPNcjMnufa5qLDz58D9Omv4gPZ3+OD2d/BstWccrJZ+CIIw5HPB4rMhkB0Hvi/tGz5ywdoJPNENwm+yG7ITst3EcKC9sKtkvvhX0LdkW2QGUTVdXI5rLsyT5y45GwbAvZTBZV1WQbnle7YztIdiTZG1zVVE6zV11VTctjODw81YVsVlM1LkMLWeicZEf0b4LxBNgJrtN+ET3CxzMtA9FYFIqkwDC8a6AyVNdMJotszmAQH4noMHIm30OovGHQPUOCrisiB3rPdmRx9opQoOwAnX608hA99JFS2JPZfRE0hK1ZRfT6XlgJAdB7YaOFUOW+Yp/lvHcKgO6vI5azbfzVrPL3Dt8+ydfcltYF0KVOAN0D6pwb3XWRTafYi4Cev2hFv0IvVWFvAFnxVjLSwIz+82ZkZLgKrejngPAhSS8AekjCisMKBYQCQgGhQC9ToL9DvdCnhXpZf+hedQVA755Oa+/V320tiGYCoBcirgZRr/tl/AB0Gr8R2Cp4nRc80HlMx2uiVQbP5EVKxyUoTu8E6eidgB7BMwKABPo0zQNyBNsJJL+bVgAAIABJREFU1JEHK4F2usuQt6uuaQzvaCPQRvsQwXfyUJ7KUxmLvVXJ69XLIU11YeDI40/Py528XL06EGz0PuNrJ69Zy4Ye0XmheNpIIRaNQ1OjyGZMhvSarEBybVh2BmoUyOWSePaZpzD5upvx3qxPMWz4SOy73y9w1FFH47vf2dyDfqs3AdC73xv7yp6lA3Tq14Wc6AUbKPyOFLzQ6d+0+MSzP3f1/gShbddh26I84wS8W1taOfR6W3sb29HAgQN5f/qbYDnZG9kL2R/lUU/EExwpkKA5AXj6nuw0TgtZHJvLkQ0xANcjDM/pM7I/qhMdmyaGFEVmL/MCQCebpWNSlAq2V0XlewrBc1p4Q/eUVIrAus5/q6omPND7ilmI6wiogADoAYXzppvXCpvVJ0Z+4QOAEgTvx0UFQO/HjV906X3FPst57xQA3Z/tlLNt/NWs8vcO3z5pMoEBOvmWk9dBIQe6SwBdyodw92LvSDRWymeYcSnEmGkgm83wyn7LMnggpuoqT1LQ5AUN1Dgcn00rmSVoiQQUVSMfh5CkFwA9JGHFYYUCQgGhgFCglynQ36Fen5hGKXufEwA9iOT93daCaCYAeuUCdA/uEYCm8VuBFhMAIydwAmIKQ3IvN7rDoJygH4G9gqdsAaYXoBuPEVUNOdMgF3BYBnmvxnj2O2vkvPDU5LGq6wzsCJpDkWHaFkM9M5tD66pWDB7agEw2h0hURUvLKtTXDkB7WwqJRBw5IwtdV2FaOT4GwXTHAhRV5nFqJKahPd0BLRJFVI/DNmyG545hwzII3ptQdRsdHS1YsmwJZs3+BEuXt6B+wFB8/wfjMWLEJgwgySteAPQgVt9Xynw7AN1b+OEtIiE7KnihF2A5qUU2VVicQvvR/hxa3TS8RSXk9U125LpItifZcaHgaU5llyxZgsaGRp7AIVskD3EK207nJhsmkE5zNfRdwQOebZoguG2xHbHXerKD96N/0zt978JhL3S6H6iKxjnVqQwdm6JEUF1z2RyHbi8ssqEIF9msxd7nluXdO0QI975iF+I6gikgAHow3bhUXwQN4QOAEgTvx0UFQO/HjS8AekmNLwC6P/n64u+aPwWC7x3+76cH0OGFcM/DcZ7UWg3QCaJ7Ly+EO8F0CYlYDIokMUCnF4XQo4EUeS8QRGdv9CKATquQQYMkmTzQw9oEQA9LWXFcoYBQQCggFOhdCvR3qCcAepD+KgB6INVECHffsgmAXnkAvRDCvRig0/x0Ia+xS7HXXZm9TQnOFfIkc05mgD1TySu2EBKaPqPvOOy0LENWFW+223bg5AzU1NZyfvO2VAqRSBRE6FUeg4IXY1twYXNu5zSisgrH9EK8S4oCPSIhnU4hGkkwQI9G43AdE5GogmyOvMxjsEzAsWUOIZ3NJaFHVVgEHx0LuYyFqkgVopoOx7ThGBmoOiApFkwjBUVT4MoKDEtGOkskMwZZ1nnsq5GX/eoeLzzQfRt/ry/w7QD0QnqDQsQGeiegXIDm9H0hrzjnH88vWKHP8skVIMmUQxwclp2e+aoSVbzIg8OtywpaWlswoH4AA/r2ZDvbLC1WoQMwqHcdtm86L71zqgXb5kUrnCc9H1Eil8sxmCcb70h55/KiPpCjhA3J9ULSE8AnT3OC6t7CGsqD7iAaJa91MnFvoUAkosA08zNC4mGt11uEuIBSFBAAvQT1+iJoCB8AlCB4Py4qAHo/bnwB0EtqfAHQ/cnXF3/X/CkQfO/wfz/XAHQOtp73QPe8z2kwVIDnMoXsy4N1AujViSpENI3DfJmmwd7olm3CptznRXn06Pg8QKMBFYF6mjgJywF9rUWIedofXPyKKFmuHIkVcbGiEkIBoYBQQCjwrSkgAPq3JmU/OpAA6EEau7/bWhDNBEAvP0B/+bmbuakKC5lXRwRjgEWxyBwg73XucMx2iqguMbCWJYUyGPNAjiCYbTlQVBUq5TTmEOte7nTbMT3oBsDI5zw3LfJ2lZE1LciqjCh5r+YsaLoG07GQNg3osSiMdAYJWYeTzUGrTqCtox2JujqsXNWMgfEaaK6ELIVu1ynHcjuqq6u9UNEWaalz/TWdyKAF16E85wq/ZIm8djOw3Bwc2QPj6Y4sqmIJWFkTsWgEkk3XQGNYA7LqwHYsOHS9chSGrSCTkzgPdFTX4Dqdl4Lncebq8W3hPrrmfuotU6etkMostMFwEHMUZXwpQAA9by/5NqV5k7U3byWIN7tS2Aq9QOIIDzRnEtUj+ZQHJhxKJ0AgmwA5e6QDFtnMas9zh/t74d80B5PKpnmxCEFtAtwEvasT1UhlUuwRTjCe9qfPyXYl1ZuM0XUvigKBcbJxWmRC5+fFLvSfLPN3ah6sc/oFTefoglkqA3jRBulwdD/IQ3O6J8j51H10PLqJqApFgPCiVRBYJ+jOXvcsTXhuFb6aVOwsFOgxBQRAL0H6vggawgcAJQjej4sKgN6PG3+tBzlaSdz7t3LeOwVA99dfytk2/mpW+XuH//vpAXQXDg3yaKLEBYdtl1zKB1cA6N675BA69+A6rdiPUJi9iJ7PX+ciZ2SQyWaQzmbgOOQ34EKmgZtCky8SaCqCQLoA6N3veQKgd18rsadQQCggFBAKrFGgv0M94dQUxBoEQA+kmvBA9y2bAOjlB+ivPnt9PuKYAkeSKW4Y/9tL5GVDAXmSWrAt04N4sgzTkSCpEUCSITsuZMpPLimQoTJIJjBuWDZUjQaPBmw3C00jQOiCwHlUrwZAYZpVZEwLpmOjVo9CsbwF1pZkIyPZsBUJTkcWda4GWVHh6gpWtDQjMrAOZi6HOkdlz29Hc2DLMpYuX4VBAwfBctOI6XEkUy6ImcdiNE51ocomh1o30t74lUKzp3NtIDdzRY8R9YOuyki3pdhTV4UDNaLAsdOQFVr4zRmaISlxuIgga9pQVAkR8rK1qe0ozH3Bg5ZSlrmwHC8sNi0q4MUHZBX0Q0Rh8CkfO4fDl+FK5IkvALrvm0bFFCDLsdlmaFJDctXV8ybc5DzXQYsxbLiyl/+O2pu6i037gxZx0JyICZm8vxUNhplje9JVnT26KSQ69ctsOsvh0CMEvAu59uByejzqZulcCuTkEE1E4VguWtpXYfCAIUim2qHKKqKxKIdRtxwL8WgCNi0usb3feTo3gfpC6HaKFkh/k/0RECfvdEq7QKdlAA/vO4L/3Kd5iQnlQVe4X9P3ElS+V3DOc7YPOg+lYvDKaLrC10nfEXxfkxywYhpXVEQoUGYFBEAvQfC+CBrCBwAlCN6PiwqA3o8bXwD0khpfAHR/8vXF3zV/CgTfO/zfT1ciz/ACQKcHuEK4dvI4J3Cu8MBsbYAuI8KDuQhisTjnlqMBEoXYo7xaHekUHJeC7lHeuQJAB0+S0PnoFc5W3NeEB3o4GoujCgWEAkIBoUBvUEAA9N7QSpVWRwHQg7RIf7e1IJoJgF5+gP76s9cwNLclDbakwiKQyxTLgexaUGFCI5hN+ZUJYqs6UhbgKDpsV4ZGXrfZDDl4Q5ZikCUK267AtBxIigMo5OXdDhc5UM5zRYnCMSMwTR2yFGXPcVtykKCsXjkK5W4jq9rIahKga4iYLrTmDmi1dXBhot3KwkxEITkOYq0ZRGM6MnIHIvFatHc40CmcdK4JVYlqGDla0K1CUyjHso1YxESU8qp3SFAkqouDVLoFkaoauJSvWbKh0HjUsmFlTA+665Tb3QRkSvZOnrIaLEeH7ajMBxU173nMQJyYOLvoMzCkBeJW3muYgKEHJQkSegCdkbzDS8s97OjRQ7H1SgXIigzK+M0wXHJ0SI6Wn0PxLogAuiMZXl9SwLjdsClHOIVqUCGp1BcMjtgQ1+PImBnQspSoGmVHhHg0DtuyYeZMxCIxaKoCyyDPbYkXcmRzJlSN+iTQ1tqOurpaXtBBYdopjHvOyDKEp1QIqY4Ud1Ndj3BkhYgehUW5yztFUuBf/zzUJuBvWF6qBoe8zMl7nOxGodDrZC8ONIWunkA6bTQXRCkeGKnnwTh97nndsye+5EH3NWmL6WTF+/bKziAqLRQoUQEB0EsQsC+ChvABQAmC9+OiAqD348YvuvS+Yp/lvHcKgO7PdsrZNv5qVvl7h22fHsxmgC57fzNAJ09zXlFN8FxdG6ATTIeMWCTKr2gkxuG8HNtGKp1igJ7OZHjFPS1A5lXJdGyZPAYIoDv8CmcTAD0cXcVRhQJCAaGAUKC3KdDfoV5oa/V6W0fwVV8B0H3Jld+5v9taEM0EQC8/QH/jmavgSAosSeMXQfSCBzoBdMUxoCsuXMdiGOaoUXRYgCmRb7oCyXKg2wb5ZXNuccJfsZjOgIwXTis5SHIKppXisZ9MAN2KwGK4HYGiqzwGjFgWImkKUe0gGwHSGmDKErSchXqTvL41ZDJJpFUXTn0ViM3H27OIaDIMNYWUSWC6DpFYDGlrOXv3RvRBcPN1sti7vRUU1D2CKkgOhZ7PwKYQ7kqEAbosu1AkB0o+8hqHt3YtOK4B+lBWdUgSAUcVJoFPguYSLTJwoNG1Ucx6WoxAuakdWojuwXT2LM973noAnbz7yQvXC4fvuAovRiCQLrbeqoADWaIw5pbnfb4ugI48QFdsziRguVK+H1H+cRWySmHSLXSkM4hHopw2gPqgZbqwzBzqa2qQyeQ4RR5F/IvqOmzTC4OuaQqDbC9OAgVToOgIBKKBdDrNOcwprDt1ReqnyWQHYrEow2zLMhGPJ/i4CqVDyCfwK7g2cOo9RtwSTArnTotQTNNziFB17uOUX50SmkdV2VuEwlsehjNA9zzQPRrP/vie80QBoEuek4W3j1oE23trfxD1FgqUooAA6CWo1xdBQ9gAoAS5+3VRAdD7dfOvvvi+Yp/lvHcKgO7PdsrZNv5qVvl7h22feYBOYcTynuGeB7rnfU4TDmsAuvdv/h4KGgYNRlW8mgdShmEgm8kilUrxoIrChGm6yoMtmiywHAOmY8CSDDiwBED30fFECHcfYoldhQJCAaGAUGC1Av0d6gmAHsQYBEAPpJoI4e5bNgHQewqgyx5AlzXYFIadYJdEntUWYGSg07pnWhjtSgyb23IODFmGpKmwcjYiroSYrsA2XVBU50hEgqqCQzTbTg6aloOiWLyImsJVw4lBdmMU/JkXbNuuAc3MoTonAxENTkxFB2ykLBOyYWKIHKck60gbWWQVB2Z1HHBNVHc4SFRFASWLeYuWoK52JKLxBFylDW3pdlRFhyGVIq9vGdEIOX23cOj3Km0QFFeF66ahaEDO9jzAFZm86MlXVoZK1wfAJjAIi73nCRZSCHfLkWBS3ncG6DY0BugEUD30SF7nlu2hTElWOPQ9bxyJjULi074uFFlimOm6Cky74KXr22xEgYpQgEKd5yCvA6AzJ2Y/6zUAnTy4LZc+U+HKGhxbgU283LHYAz0S0aBrBNYdzi9OQDyiRaBS+jvy9oYNXadlKy6MXJb7ZyyWgGF4OdHj8Rgy2Rx0nfKYW1i1sgWDBw/y+qdlcy7zRDzGKRWy2SyqqxIwDYt9v2Ve4EFJHPLdtsgDnVISqATuKVKEkWNoT+Hk6Zi0yCaiSlBlKs2B2j1vclotUATP2RS+AdALXugCoFdEdxaV6GEFBEAvoQH6ImgIGwCUIHe/LioAer9ufgHQS2h+AdD9idcXf9f8KRB877B/P4sBuucZ7oVtJ4BOIcmKADrDcy8vugIFjUMaUZ2o5hRYNNijFc/JZJIBOuXXotzoKuWJkwDTysKwsnA0ColHXuiFlcfBlVl3SeGB/m0rKo4nFBAKCAWEAr1TAQHQe2e79WytBUAPon9/t7UgmgmA3gMA/VnyQJfWeKBDY/DFHtI0oLNy0GRAVVSkMwZaMwY+mrsQ85csh+E6UGQVKnmY2g6MLHlwRzB27EYYM3o4YjFK2WVAVk0Oj65rNIZUYJkKclkCbTrUqIucm0UcDmpslTJEo8O1kCWPbz2KuCQjnqWY8Q4cXYOlARQQ3nKyqM3KiFO4eKcDza1JDB40Csl0DrLWAVt2kU1HMH3G/5BMpvGjCVth09ENsFwTqlPN41nHSXHIa8hRSIrKHuGcytmi6/A8xAk+khoEwsmrnOC4aYM1UzUFukZR2kxINoXv9qA54UfOJZ/35SVIrpI3sGvDdclDmY5pU+ZzXlTuugTlPTgvtt6qAAF0Iw/Qqa0phLuaj+CXB+gSOQyYcCQblkswXYaskVe4imzORTbjIps1sGTJInz55Xy0tycRjWgYOnQQNh0zGgMHDUR1QuMoDaaRhSx7ED2XIw9zE1WJehiGjHTaRF1dHO3tWfYy1zSgqakN9fU1SKez0DSdRY5GKfS6w59VV0dh5mxeBFLwIC/2QC+EXaeoC5ZtMZg3bQvZnIG58+Yik8lis003xeCBdZ4R8VYA6MXe5/mv2KudFqAUQrhzuAfAzZdhBC82oUB/VaAvA3QOQxFmuJW+CBrCBgD91dBKvW4B0EtVsG+U7yv2Wc57pwDo/vp+OdvGX80qf++w7bMA0GlgRwC9kAM9D8sLAD0Pz2V657X6CoYMHIzqeDV7FOQMA5l0Bm3tbcjmMjBtE5queeHEJMAwMwzQlZgEWaNzUmjAMDYB0MNQVRxTKCAUEAoIBXqfAv0d6gkP9CB9VgD0QKoJD3TfsgmAXn6A/vpzV67Ogc4h3IsAOodzti1osszjt7ZkFotWtOPhJ5/Hk9NfQVvGgqZp7BVL40AKl07vm28+FjvtOAHb/XA0Ro+qz4My7zgUxcx1HBg5m+G7ohOMthGVJUQt8q7Nod02kFMAJRpF1JVR48ow0hlYigwrIiMludAkCbWOCsnKArKJjGkjHh2IlvYMtFiac6F//NlSXHLJtViyZAWO/+2v8PO9d4Qe1ZBLRaFxDvQctAiBdHaxh0Iwm7yAbS+MNf2bso6ZOZf4PSSZkJ8Dm2yb8pkrCnuQa64N1TXZW5jhOeU/J/hOMJ3yRMsKNJ2gJWW9ttizX3IIpBOtp9zppHtUAHTfd4xKKuABdPIM9xwOdA7lLjuU/o66C6WuI4cBixdxmASZZQ2KHodhOVixIo0FXy3DZ59+gfnzl2DVqmbU1lZxpALLzmD48CEYM2YEJoz/IQYNqoXr2rCsLBKxCEw7i3SqA9XV9YATRUfaRk2VivakBUVWEK+S0NqSQ0dHO5YtXYFRo0cjTmBd92KzpzMmEnGVuXchwHpB2TU50L3o6xRMob0jhVhUhyvJaF7ZgieeeBzNK1di0h4/w9ZbbgFVzcNvhuGUAz0P0OmgxdHd18qBXvBAz5cRAL2SOreoS9kVqASATha/vlFT8Xfd+ZuNv3hVTOe/i+8Ma90lOt011rdf588L/6boF/m/u1vP4sbuTpnOOgUps6Fzrv5uQ5p1vrt2R6cgZUptm754TvqFL+pvZb9ZiBP2vAIFGFyoiReEx9sKdtsdm/w274NBbS1fh3L06XxOn9J0Cnqd30bbFI7ht22D1rmMbdPzRvUt1qA8AJ3CtzuywyG2yO45fDt7mysgaE4TILR6Xyn8GyrqqwegpqoWiXgcMuXTs2y0tLUi2dGGZCoJl2fGKLEchbfLwXINKLoLSSVQLwB6dzuJCOHeXaXEfkIBoYBQQCiw1rC8n0O9cgwH+l6PEwA9SJv298UqQTQrdkla15Rn52OWOk3Z3ToGee4mz2J6+akz5cnmc3Wati71OjuXdykfd/48rz+7BqDbRQCdhmwE0M1MGiqFQI9FkTGBFW02/v7Pf+HBx6dBjlaDCHM63YFoNIZ4JIF0OsUhnLf+3new+247YOedtkZdFYUqB3JZB7blIBFVEdUplDSQzrqIJSQ4pgPFsDlUvEvh4GUJBtXRMlEjaXAME47iMlhPGhZq4wlUS0B7SxtqqyNeinFEGVq7cg6yKmPOvKV49rnXkMtlMOFH22KbH4yBqumwDQ3xiFenZEcakUgEJjm5WzLiMQkUOZvCaVNdySOX0r9zOnOZUpC5sPkDF5JMXusyZMuG5jrQdYoBLyNnU/h6GttSKHuZ25PKKTKBfwcq51kngG7AtW3Oge5KMQHQu2uQFbkfAXQKre7lQIejeXMlbh6g03yK4sCVLS+FHXUwJQJJjaBpZRIffjgfb7/1Ib7+ajG23mprjN1sFMaMHssOB59++j4++OADzJ8/BwccsA8mTpyA+vpq/q46HoHtOEgm21FdXQNF1pDOALEIkDOBbNpGbZ2CjqSD/0ybjuYVTdjz53tj0IDa/2fvPMDrqK61/U09c5okq7nbcseFEmzcwOCYaopNhwBJIAFCSCGX5Cc3ARKSe0m4KTc3kBASQjPF9JBgjDHYdEw3xb1bLpIlq54+9X/WmnNk2ZGLjixZFnvyKLbRmZk93957zsx+1/oWHA8IGRIylgeVxyobPexa9t0DefF9hNZwqA66LMGyHMTiCSxb9jk7Dh4xehQGD+wPjSYQLw+SdwOtH+WAequOa7k1km500l010FvqpXfLfhaNEgp0hQL7AOj0hUUPFxbVcpD8KC76t+tSpJcHRfHrZVJw1q7Nj4359y3333MP+tk/d+M/9MCQ3ZdtInJ/z90ssh8+kH3a1G5vsKk1eNofhOI7ThuwKgvQO9Lmlua1bmf2QnbT4yDqtK9z8qn3pk0+Ou1vn7ZAYEf7poedU6wudMVdsXufo80AoT3vSYfJuO+q8XxAmuXud+25D+1P57a+Lzq6T0f3P8Dr7Kq+6d6zrZ2t62yATo9FFGHv29DR3+ltiV+A+CWI6p5na6G7KtQsTFc9DUXREhRGihAJRbhOF3231zfWoaG5AU2xBjiSA0ey/cx22eYf0J8Ez4WF+wGPg3wW8g744OKDQgGhgFBAKNBjFRBQT8SJt39wtz8rNp/nlDZYY/ub2o32EHOt/Z3xb+lJrZYe9rZMuduSafaULbvtsX/7W+TvkW9f8hp2G8vOuTbv2U4+D0H0tpaqWy3N7m1/fvveyxJu630IntO/6Txvv/A/fsY0NBBApz/Zwj0L0CWi3C64BFciI6E25uHuh57GPxa8iUEjxmLoyP5Q1RRnoQcCEVRW1mLFstWIhHScOmMaLjx/OnSpGStXbkRzLI2SoiIYuoTmxlpYpovS8r740oQRMFM2Gmpi2Fy5Cdt27IADB71KS9CvvDfGjahgO/VYPI3VGzdg9YZKDKkYjAljjoBnp2GoGltdL/14AzZu2ohwsYpp06airt7EkndXwHYyGDysP8aMGci1yz9buo5BYp8BZSgtK8amjeuxfWsdVKkAI0cMwrChfREpDHCWL1Vz1hUZsZiF9RursGHjRjQ21yAcDWLI4BEYNngQisIBkBO8psuIJzPYtHUnNlZuQ2MsBlmRMGBgX4wYMRIBTUJQk2CogCrZkB0LrmPC82R4MmWgU61osR2eCpBFgV+b3M9A1/wM9OxkJkcDSSZoTgDd5oAKSdVhOjJWr9mOhQvfwPbtO3Dm6afg6KPHQVXI4J/KCEhcp7yycgvmvzgfW7duxre+dTXGjRvBiQrRENn/e4jHMygsNBiAZzKARg4OOtBY56JXiQwzDfzsF3fASpv4wQ9vQN/yQjTHHfQqlGG7EqwMWbrz7Yfn+27Lmrn7ava+RKA9kchAYmcKlYNL0lRvXZOh6xozvBa+kw0gaE18cv3rkztye6DUd5/c+94PrTLWD8/BIFotFOigAnsA9LLhX/YKCwtRVlbGEV+7ALrMFidtAXSyUtm17Q+g86POHj/7grT0O5q0ewJ4mry54+wLsu6ZGZ49//6efhge+NYZu2WW7/n082/y59qZb5vzuc6Dfc7sRR0QtG+ddd9Bbbkb9xYcsMd/54+2CgHNtz/bdc4DGA/70qylze25zj3O2cHpLnbvYQp0ybjvxLl2KLpjb5odyP2+s+f3gfRn688cjHvKXvU4FJ1zuJ+zswG6/ypDNd7o/UdSZH5Bop+W5xUXfha6o0BzNaiuBg0BlBf3RUGoCJqkIqAbjNxrG2oZoDcnm4CAB0dxkHZTkHV6sfNgWym4riUAejuGZT4L0+04fJd/NJ+Fybayerq84eKEQgGhgFDgMFMgn/vtYXaJ3aK5PSk+NJ9njnz24QzP1gS1W/Rk/o0Qcy1/7XgpNPuz52pn7nd7+qXRv/dcuW0rrSm3zNqx1h3Y3vT6e6Dt5FwxBtu+91d7r3NfOrWlTXalEG++cAcDKwLnrqTChQqP3MU8CYoH+hcvk1PGaTwN7IgBf3v0eTz/yvs47sQZuOQrx2P4MB02ZV1ngKWfVOKRh+dj7aoVOP3UE3Ht1Rdi+5YNeHjOP1C1bQuGVAyC51jYunkzjEAAF144C7PO/TJqa5vxwrw38c47b2HDhk1c/qu8vA8mTRqPU2ZMwvgJR6KyMobFr76B5/7xT1QMGYRf3X4ziiKUEguQk/uv/msOXn19Mc46dyKu//43ULkphZ///Leoa2jCpZdfiHPPn8KVx//n1w/jgw+Xo1//KM6adRIWvzIPmzZsgYZijBl9DM6edTImTByCSIHG4zDeZOHVxcuwZMmHWLX6I+xs2IiS8kIMHjAG048/FadPH4/eJQaSSQfvfbQKr7y2BKvWrMfWHdVwXAejxxyBWeeciVHDB2FQv2KEA0CAUvxtC46VgaqRhbuSBYcHNrbEp7qbAj5Ap8niO/ZR9rkP0P3nAbL3NwHZgawqsGlaSSriSRfvLPkczz33IkYdMRTXX3cZ272nki6iUSovAMRidF+wsXz5Stz+69/iogsvwkUXzYJj29i4YRMsx0Ovot5IJmuwfsMmRKIFiISC+NKx4/xy5LKHj97/GP9359+gaxpmn3sWjp86AUawGCXFKuob4tiwfhvq63cglUohYBgoKy9HxeDBCIeDUFQJ8XgCq1atQXlZCddbX7lqLSKRIIYMHcb28U1NzaioGITefXozyzNNC9U7alBdVY2GugZOkh00cCAGDejH855KG1DQCwUqz5C/AAAgAElEQVQBUNY+OTVQdjtl01NN+LaTZbtbn4v2CAU6S4G9APTy8nLout4FAD33CJJ7VDhYGcet0uI7+02pXfbAB/s628qGb+uR9EAzVIV1b2dNNXFcoYBQQCggFOjJCnQNQHccPwqZADoYomeXsjgy2fPt2x3VB+ieDh0B9C8ZiMJwMVRJQUAz+NmuZucO1DXvRGOyETAIoNtIOgkG6CrZ91lpeFQ3rsW662D3XWvrUbqgg338rj9ePgvTXd/KAz9jPovMAqAfuL7ik0IBoYBQIKdAPvdboV77FejsZaH2tyj/PfJ55shnnBE06ElbPhr0pOvv6LXszwttb5C5rVXQ1ivB/DbTBUOttWtxboV0f/5zPGb2A9D3taqd+117tHnjhf9hq3EG6IzLdwF0lQ5kEXKWIKkykg5Q1Qjc+9hLePKFNzHxpBn4ylemY8hg2Y+xdoBNm3Zi7mOL8OEH72H6tKm45hsXorGuCo8+/CI+/OBdFBWGMWzIQJSXF6GwIIKzZ56MUDCIFxcuwX1znmCb89NmTIUiOdi+ZSc2bK5Gad9y3PjDqzCoXx+sX1eL/77tN0ikE3hk7l0IBFSENWDzujjuuP0BbNm6Gbfdfj2+NL4CdTUyvv3tn6KxKYEbb/o+Jh1fAd1Q8LNbHsKatduxfcc6TJ02BqXFKjzbxdqVddhZG8cpp0/BhZdMx6CKMq4P/8arq/HIA88jHm/CqNGlKOzlYnt1JVYt246Bvcfium9cjBMmHYH162vx0GPP472Pl6L/oH4o61cK01awfXs1HDuNWWedipmnTEJ5L3pvBlzLgmtmEIqEWizfOzpvxP6HSoFsOTrJz0CXOQOdQDp5GFBqggvLzVAGAnRDZ+idNmXU1qewYMEbeGfJh7jqqksxcdIIKBKVO3C4zjjNKzKB0DRgy5ad+L8/3Ifm5gRu+/ktCAZt/PH/nsKGjZvx5ekzULNzO6p3bIaqeUgnUjj9zJmYPu0Y2J6Me++Zg7eXLIGVMTHyiFH42lcvxpChFajdUYVXFi/Bztp6NMdiME2Ty+5Rsuv48eNx4omTUBANY+PGStz/wIMYOKA/Z5lv2VKJ8t5lmDJ5Cj5e+iGaGhsxa9ZZGDt2NJrjzVi2bCWWLv2cj9tQ3wjXdjB48GAcfdQYjBk1AoWFBSgtLYCZseC5NgIBjQE6uVLLtEDUExZsDtVQFOftAQocUoDemfp1JUDvKVYWrRazu+LptTO7XxxbKCAUEAoIBYQCXapA1wB015Hg0uoPwXN6k2OAns2OoOBgAuguZaDr/KNLQQwqr0BxpASqpPkW7h5QXVuF2qYa1CfqOQPdVk0k7QQk3WNrMdfOwKM6cOwC1BmbAOidoerBPGY+i8wCoB/MHhDHEgoIBb4oCuRzv/2iaHMwr7MnLXEIgJ7fyBBzLT/dOnsvepuh5N/O3FrbH7d+C9nfOfOZa/s75v5+/8YLv8kCdMo+J/t2hTPQCZ4rFEntuFzCi2zeExZQ1QT8/fGFePbl9zBw+Bgce+xo9C0HwsE0Z5WuWbMdry1egkw6hVlnz8QlF56OhtpahuofvPsOhg0dgK99/UIcdeRgIsgIGQF8+N5G/Pb/HkCTmcQZZ8zA964+C0EVqNxQh5/c8mfEPAtHHTsOt/3kEtRVpfDLm/+KdRs34Pof3YDJU4chagD/fPojPPPEqygoCOIXv7oKvXuHUF8LXH/9L9DQGMOPf3ojpp7Ul99pf/LjR7FxUx2CUeCCi47H1IlDYWcs/OvZD/Di/LfQb3ABvvbNczBx4iiYtoM7//dpvP/OehzzpTG4+NITMGpUCRYtXohXF30CL12EmSdPw4lTj8bi1z7AY0/OhxYK4+LLT8ek449EfSPw5lvv4Ym5z2LCMWNw5WVnYdzIUrhpD7LrQJddqJpCSfRt2mbvr//E77uLAlR6gUrSUQY6lUBQea2kBaBLDmTFgyc7PKY8SUHalLBhUw3mzX8djY0JXHLx2Rg1qhSGIcFxXGiqDlqPIYCuqhKqq5P4178W4fl/LcAdv/4f9Omn4Pe/ew4LX3oZl112OQZVlGDcUcOwfMXneH/JuzxHfvVft2Po8EKsWF6N+x98EDXVO/CTn/4HKgb1ZcuOx+fOw6LFr+HMM07BUccci6JeUXz40TK89vqb2Lp1C2655TuoGDQUq1dvxpyHH4ZtZXDsl76EI48chYED+iEcjuKJJ55EbW0NLrxwNsaMG4UPPvoUTz3zHCzTwUnTTuC66M1NcXz26XJs3rgJk46bgNNOnY7Skgh0XYZD6fhUOtC1uISgTAtEYhMKfKEVEAC9493vCYDecRHFEYQCQgGhgFBAKHA4K9BFAN2V4GUBOsPz3GpTtjbWbgDdo/zzIIb0G4bSgjLokg5do9pxHrbt2IodDdXYGdsJBFxYioWkE4ekAYoGeGTfzjXmBEA/0FF5KBbYDrRt+Xwun0VmAdDzUVrsIxQQCnzRFcjnfvtF1yyf6+9pAL29GuTznCIy0Nursvh8PgoIgL67aq/P/1227nDWvp2omidBJQt314NjW1AUBY6nIONJ2NYo4e6HF+CZl5bA1SOIBFUoThxWphmKSu9zFjKpOAYPrsBFF5yFU2ZMwJqV2zDngRfx6SdLMWHCOPzwP67EwIFBfr1sbLDw0vPL8Jf756DPyEG45ebvYUiZCiUDZOIm5i9airseeRz9B/fHH+64EYWqiwXPLMUf7rwHk0+fjv93y1ehy8Avf/YQln28FTPPOBnXf/84KKqCqq3AjT/4Ferrm/GTn/4I02aUwnaBH974CDZXNmLs0UNx9bXHY0RFIRzTw/P/WIa5cxdADiRw7XfPx9Tjx2LDpi24508vYMPqZlx+xSycdvpYFBe72LRpDVYt34K+JSMwamgFknELzzy3GPMWvIyho0bjpJMnwpZSyDgS6up24JWF72FA72Jc+7XZmDphKCTLg+o5XBNdliWYHmUw9wCbtHwmZY/YhwC6QxiYA044Cz2bgU5wmGzKJcVFxkzDsm1ECnvBdmWsWrMVc594mSH5lV8/H8OHhiFJJjKOA00xYFnk1uchHNJR35DA408swrznX8Kf7vojW8bff98Ctna/9Zab0LuPimAEqG+MY92aTbj917/Gn+/6EwYNLkI6Cfz8l7+CJiv4z59+G8mECj0ALPvsM5gOMHHC0YhGQ7w2E4u7eOGF1/HUU0/jppuuw+SJR2LFii24994H0bt3GWaeMQNjxw6GrgeQiNl49JG5qKvfiVmzz0Zpn3K8vOhVrFixEhPGT8CM6VNQVBji8g6Vm6rw1JNPwTZNXPX1r6Jf314oKDDg0KT0ODuDEzZc5l5iEwp8kRUQAL3jvS8Aesc1FEcQCggFhAJCAaHAYa1A1wB0gucM0Kn2Ob3HyNmafC0AXYbiqdApA90LwJCCGNZ/BMqLekOXfYDuOi62VFWiun47apprOAPdUky2cJdUykCX2LbLB+idlQ4iMtC7+3BvL9AR8Ly796hon1BAKNBdFWjv/ba7Xkd3b5cA6B4HUbZnEwC9PWqJz+argADoewD0F/43m4FONbj9OtyUNUv1zxXPRTqegKoG4Mo6HFXC9mYJf3poAf712sdIUxkvNwnDjUFTLUgy1fROcJ3zc889FydMnYDCAmD551tw7z0LsGnjBkz/8gR8+9sXsI9+KCgh3pDEs098gDlPPYeS4X3xh9/fhL5BQM0AVtzDys3VuObmOzBkxHB8/5prcFSFAbc+iXMv/g8E+pXgzvt+wdbxP7rhN4jVAbfe8n1Mmx6FqgBrV3r4+c2/Q01NHW76zx/gxJN7w3Yl/OjGh7F2bS2mnXwcvvnNY9G7LAwn4+LleWvx1NOLkfFqcMOPLsFxk47A2+9+gAf+9ipqtgPf/MY5mHHKSBQUOkjE6yHZAZQU9EJQA1atrMfDcxfhrXffgxKMwJYVVO3cCVlTETQoYjyDiv6luOz8MzDj+CNRXqBDdmxIToZL2mYcilsQ4DDfeX2o9/OkHEAn8JUD6P5c8tc4bEicfZ6G7XoIhgphuRI2Vdbhsbkvoaq6Hj+56VsY0E+B7SY5Sz1kRGFaDlIpi23UG5pimPPQi3jr7Xdx152/RXPMxEMPzsPKlatw5523IhQBCnsByZSHlcu345prr8U9f/kLRo0eCE2RcNN/3o7y0jJc8dWLuRZ6aWnQr1du+VnunmeiqrqR2/n6G59i/vyFuPaab+L4qWOxZs1mPPTgo5g6dTLOnDkVpcUG0mkg1mxi7mOPo7GxHueedzZkXcecRx+HYQRx0UUXYsjgvnCpLqDjQVVkzPvnAnzw3ge44ILzcOzRRyAS1mBTmQjF4zropBR9vLWLx6HuW3F+oUDXKyAAesc1FwC94xqKIwgFhAJCAaGAUOCwVqDzATrVnWKATvWnCKDzapMLl+ryZQG67MlQPZXheYABeggjBoxE7+I+0NUAdLYdc7F562Zs37kNO5qquQa6rVhIOAlAddnCHa4fdSwA+oEPynwyuw786OKTQgGhgFBAKNBTFWgv1OypOnT2dQmA3j547vdHe8yuO7sHO358Mdc6rmFnHEEA9N1VfW3+H7IVmhUf4HoyZAboLmTKCnVdyLIKV1JgyhI21nr4w33PY/6bSxEp7o0hfYLoGwU8K4ZUsg59+5VjytSpGD1qBIqLwvwK+flnW3Df3xdgS2UlzjhjEq659iwk00BhVEJ9dTMefWgxHp+3AEOOG4dbf/pdDI4ARQrgJm0889J6/O6Rv0MNarjjZ7fg6IoQQqkMvvfDv+CddSvw7R//AEYogD/+7m6U9xqKP/zuWvQq1VAcAlYsd3D7L/8X27ZW4Qf/cT2mnzoEsqLgpz9+DJ8v24LTzjoJF118NAYPCCIgAfP+sQ5zH1uMZnMLfnTzpThu8mgsee9j3PuXxWiuDeHqq2diwsQB6FXkIBL0EG/SOGg8GgZWr6nFAw/Pxzvvf4xoSSlK+vZBcXkv6EEFTc1NIKO1oQNKcOy44ThyeH8M7ROFZyaRSTUjGilExqH680pnDHlxzC5QwAfoZECeA+gEz/25xBnokg/QKSGBVj0sR0EyI6O2LoN//XMxliz5CD+79QaMHB6F66ZhOx6ikQhsx0U8aSFoBFBb14C7734UK1euYwv3SIGHBx5YgBcXLMTDc/6E3n1k2I5fPnztmhpc/53v4Je/+AXGjjsCoaCMX99xJ5LJFH7yk+tREAlzBnzNjhgqt2yALLvYuLEG26qaYVkSKisrsWXrZvznTd/GsV86AuvX78Ddf74XUyZPwBlnnIQ+5UGoKpBIeLj/vjmoqa7BpZfNRmmfPrjrLw8gEoniissvQ3GRAZXiQlzwn6++8jbmv/AyTpo2FeecfSoC7EZIAN1fcrJt0kkTAL0Lxqw4RXdWQAD0jveOAOgd11AcQSggFBAKCAWEAoe1Ap0N0EmcLDxvAehUs8vPJvKoHh45bHkKFKgIeAb0bAb6yEGj0Ke4LwKawTXQHdvBxsoN2Fq7FdUNVZCCVAOdLNxTDNBlrTVA76xOERnonaXswTpuezPKxaL0wVJeHEcoIBT4oikg7p9d0+M9CaDno1h+gX4CoOejtdinfQoIgL67Xq9mATpnn7cAdMo+dxiiW+kMJEWDK+lIQcHWRg9/eexFvPLBKoyfeDwumnkMRvcPIqoBumYibTmc5a1I4PrmmQywfFkVHnl4IVauWoVTT5+I737vfIZlmuKhelsCLz+/BPc//SwGHTcGP7v5O5DrZQwtAZDKYO68T3DvC8+iKbYTzz99HwZEgOQmBy+//gl+8+j9KBs1GGVlpXj7jfdxzhmX4XvXHw9ZVlASBjasc/Czn/4a1dt34DvfuxZfPm009ICKn9/yBD7+eB1mX3A6zjjzSAzqr6AwoODZx9fi8SdeR9Ldjh/efDGOOW4olq3YgDl/fxtrl8Vx5ZWn46xzRiMcTSER34md25IIKmUoKy1GUzyFhx+fh6f+8TxmzDwNV3zzCgRCQDgKuA6QSQHhABCECwM2ioPkwB2DmY4hEimGaevwQC/GYjscFcgBdFei2vY+PCcLPwLoEtuT07xIg5xWVN2AaQGWq6E5ASx+9WM889Q8zJ41AxfMnoxgSEEq7UBVVUiyn2Lgeg5WrNyE++5/FOV9+uOqq66Crqdx991P48WXXsLjcx9EUZEGy/QQjkjYsLEBN3z/Btz2i9twxMghbI3+X7+8A83Nzbj1lh8jHAkjoDl46eUleP75F9Cnbzmam5owaMhYFBT2QnOTiQ8//Ajf//5XMP7YUdhRncGvf/V7HD9lEk477UQUF+nQdbDF/AP3P4LtW6tw4cWz0Ku8HHf/7UEEAga+evlXUF5WBCVrZkjrR6+98jYWLljAAP3882bC0Amg+9kZ5Epo2RZUPSgA+uE4CUSbD6ICAqB3XEwB0DuuoTiCUEAoIBQQCggFDmsFugKg+xAdtJBCBeo4qnoXQKcXHZnwOdU+9wKgCuiGZOCIitHoW9ofQT3IFu62ZWP9pvXYsoNs3LfRqgEczUbKTcJTPMgqvTS5kNpp89m+7hMAvX16df2n2wvQqYUCAnV9P4kzCgWEAoe/AuLe2TV9KAB6+y3cRQZ614zNL/pZBEDffQQsnv/HbOC0DFfKZc16kD0HKmWhKzI8T4EDGSlHRmWDgz8++A88/dLbOOWMs3Dl+TMwrp+MXmGgtr4RtmOjT3kJLBucZU71m7dsqcPjjy3GJ59+ilNPn4JrvnUOAgF6vfQQa7Sx4uPN+M09f8MOZHD9dddg5vhx6BP0UFPZjL8/uQD//OgtVIyowJ2/+iFKZcCqAiqr47j1L/+HpRtXI9qrAIm4hd/96vcYe0QU4SChSw8N1RK+e92PkIglcf13rsb0U46Ermv42S1z8O57K3DZFefjlFOPRu9iG8UFATzxyDL849klQKARP/jPC3DE0f1RVdWI++95Ha+/vBazZ0/GxZdOwcBBBrZvX4un574JO1GMmTNPwrCRZZi/cDH+fO/DOOKoUbjy2q+j78D+bGtfX1eHxrpaRMNBjOzXB8WRAFQvCQMmPCsFWQrAlQrggazZxHY4KrArA53WNXwLdxqF9Cwgcc452benOBtdI4Bue9CMIBIpYMWKWjz//GI0N9bga1ecjaOOrGDHv0TKhWEo0AIeNm/ZiWeefh6LX3uNrdmnTJmItGniT3/6G1asWo5/Pnsf4vR5VSITCXZ9uOKKK/DwI4/gyLEDoWoSvvOdW2A7Dv77lzcx2F65egfuuOO3GD36CFxyyXmoGFyCxrjEddAXvvQZnnjyOVx0wXk46cSx2FFdj7/ecx+mTz8Rp8yYiHBQ4bLlluXh0UcfR031Dsw+7yyU9OmNJ599HtXVNThv9kyMG3MEVwI0AkBzQxLPPfsSVq9cjgvOm4XjJoxFOCTDNh14VM4v++DU0Qz0fPxvDvaYo++ZfLeubf/eztaRK8j3ynffr6MtOBg6dsQhk508894EQM9bupYdBUDvuIbiCEIBoYBQQCggFDisFegigE6LKPTDtc99gM4W7i4tipKtnwrV0widI0D/LwcxZuhY9C8fgFAgzBbulmVh7Ya1qKzajKq6rZB2A+guJCUbdXwwnnD32qcCoHf34S4AenfvIdE+oYBQoKcoIAB61/RkTwPo7f2ezicDnZ4tfYjeMzYx17pnPwqAvnu/vDL/Lh+gZ7PPqWYz5856BNEJBgKWbcORNTiKiuomC3964Ek8+tyLOOuc2bjx6vMwtEzlGsepjAlZchHQA8jYHhTFtyT/7LNKPDTnOaxasxpnnn0yrvjaeQzQyb45nXCwfUM9Hnl6HhZ+8DYKC4K47YffghsHNqzZjoeffhIojeDKq6/CKVOPQaEMFADYUWvjzkceweP/+gegqRg2bDT+dvdtgKMirDmwPYnh/DXfuB62aeP673wL02eMh6LouPXmu/HRRytw/oXnYNasE9CvzEBEl/HE3Hfx1FOLoATTuOH/XY5xXxqKRNLBP55+Hy8v+AjJVAxnz5qAyZOG4/3338Oriz9BY62HC2afiosvPhUff/opnnh2HlZu2IwRY8dh9rmnI2Ol8MrrH2LFsqWYPOFIXH7RORg7oj8MN42oJgF2Bqm0DU0vEhno3fOWcYCt8uBKNiDR95gfiMIQnWug00arKQ5kWYLjukibNgJGGOkM0BRzsezzNfjnc/9En95lmDFjGgYOLIYWiEKSLOysq8G77y7DwpcXYtLkifj6lZeiIKohkYjh9jv+jE8+WYpnn3kEiZQHTVGgqAoa6hO48MILcdddd2Ho0KEoLZHxk5/+BolECpdddhnGjB6CTZt24Le/+z2mTJmCo446CiNH9EUs7aKuoQlzH5uPtWvX45prrsKJJ4zGZ5+twpNPPIPjp07FKSdPRVlJkO8NzY0m5jw0F81NzTjvgrMwdNRQLHrtHcx7fiGGDh2GGV+ejr69iyC5Fj78cBleW/wmBg3siwsvmI3SkihbyzuuA8+1oKgyOxhS0I1fPzC/zc1/15YT7vMQbMu/90/40LVjzzIdvgZmh3tsPDb33Pb23EX7HwQh8+vCbOBJnjtnd+uohlzCpAP9SOlGnpSvhgKgd6z3+Z57aAdxxy8gd4RWN5Se9nZ58EQSRxIKCAWEAkIBoUAbCnQNQPfhOWWf06IK1fTK1kAnmy1eVKEM9F0APagEcdTIozGoz2CEjAh0VYNpmli1bjU2bduAbTu3+ABdtZHyEvBkF1TqzaNaXfyOke8D5v4GiQDo+1PoUP+eFubbszifz8L8ob5GcX6hgFBAKNAdFBBQr2t6oSctcbTn+7lltaedzkL+uHR7lLuMmGtdM9faexYB0HdX7OUX7/b/Q3atWWbwx+Zj/EPvaJSRSkzLgoftNY24d87jeH7BSzjllJNx3ZWXYmjfYobtPoQnfET53/xXxoaffLoC99z7CKp2bMepp5+MK664CNFwAK7jIpXMQHM0fLR0A+YtfBkff/oJMqkU10Q2ggbK+vTGsZPHY+bMUzCsfxGSMSAoA0HdwXPz38Jv/vePMB0JF116Oa762rkIGjIaGzMoK9Gxeu023HrrzzkD/Prrv4MZX54GRQ3gl7f9Hhs3bcWR48bh+uvORd/SUqTjwKJF7+Kxx57gMmNXf+vrOH7aUTAdYO26arz+5sd48613UVtXy3o4jodQqASjhg3HpedOw9QJR6C6pg5vvfsxXnr1LSxbuwFp24UWCEA3dIwcMRTnzT4DU8aPQcSQobo2wiqguA4HKEhSQNRAb+9k7lafJ5t2C57k+CsanIFOVnu02OFzHPpOoNIFqiLBdgGHeLsCzgpvaIjj08/W4F8vLILjaOjfvx8GDR7IkHztmtWIx5swdMhAfOObV6GwUIKZduG6Cfz2t3/BsuWf4c4770R5eRF0Q0Ys5mLN2vW47bbb8L3vfQ/jjx2P4mIN9933JF5+eTFOOGEag/BoNIp5817Ae++9zwC9/4DBaEyY2LqtGnV1taiq2oIrv34Fjj/+OFRXb8O9f/sLZkw/CV+ePh2FUQNBXUF1VSMefeQpuK6HM888A0OG9cf26hosWvwOPvvscxRECzFowGCuvb5h/TqUlhZj5pmnYNSoodB1GRRjYwQVpDJxuLaFqBGF5+Qs8PPrYLrvdASe+nXr97G1BadbfTxrup9f47N7Ufv314y9noB3bAOg58B+ywMqAeIsVG+B67TOR/v6DgqHYuPwhNz3Twca0JFxwMFjOW3yguh+OUz6TswvE10A9A50fXZXAdA7rqE4glBAKCAUEAoIBQ5rBboGoMsyZaBLbOHO8JwXNqk+FdVA9wG6As3PP5cMBJUQjh0zHkP6DUUkGIGqaMiYGaxcsxwbtpKN++aWDPSkm4ArO/xc7jm5NwQB0A90WPY0gExjrT1bT7v+9ly7+KxQQCggFOiIAgLqdUS9A99XAPT2Z1+RhWtPGp896VoOfOR3/08KgL57Hy188R7+D5R5Tlmzchaa858gUOyy/bMjSUiZLmrrG/Dmknew9NNPMWL4EJxx8gmo6FfGwIPrqHN0NP3p4wfLcbBm/UYsfu11NDTVYfTYI3DCtCmIRiMI6gG4tgQnBegqsLGyGW+//y4+/fwzNMQa0H/wAIwffyymTD4ORRGFcQ5Zw0epbrLj4qOPVmHBS4vQ2JjA2KPH4+yzTkZxsYxE0geT69euxdwnn+Dazueeey6OOXoC6J3j/vseQXV1FSoqhuHC805Dv/JeSDZ5+Ojjz/H222/B8WwcP20qxk8ci2CEipUD6zZWY/Hr72HZslVojqVhhIowevSRmH7iMRg5oJjbpAeArdWNWPLhcixdsQI7dtazZoMGD8aMGSdgeEVflBZpgO1BchwEVI9rzVMgASSyb++sd+HuPy8P/xZSH9oA6Ic2fx74ED2bCElQ0M9NYIt2lyCd7EN12jK2gh07E3h7yef4dOnHDLFVVcHgQYNwwgmTcewxI5BKuwhoMkzLhqo4eGnBYmzbtgVfuexSGIaBgqIAmuMWtm3bhieffBozZ87E4MEV6F0WwpatDbj77ruRyTgYPXoMzj//LKRTNubNW8DHaIolEC0qx9QTpqCktBhvvvEG+vQpw0knTmSiOfexRzBuzBhMPu44TpQIGhoa6mJY8s4H7OwwZswYhCNBBIIaXFfC8uVr8M7bb2P9+vUoKCjEpEmTcdRR41DeuwhFvQzOxCd3Q1XxkDYTsM0MDM2ALhlZC/z2j4pc4E6nAfT9ZJ/zvdSvWp/3bOa9DwZAbzORn8ap3z5/o3/n/p5LOqEFOhq7voNIV2+7ADoj6Ox9sT1/7grgyncc5AB6vm4CfsspA10A9D3GTysbhM5+UxIAvavnrjifUEAoIBQQCggFupkCXQfQyWaMNh+gk4W7D9HpWZsyFBigS76Fe0gNY+JRkzBs4DCEg1Fosop0OoXlq5djfeVaBugwPNiqhb5jhi4AACAASURBVJQbhyO7/D7pA/TOdNgRGejdbAD/W3MEQO/uPSTaJxQQCvQUBQTU65qe7Oxloa65Cv8sXZGBzs+aAqB3Zbd+Yc8lAPruXb/wxb/685wBusQAnX5y97BUKsMQTw+qPhCn2szpNJKZNCIhg7OpZSeThUUEzlWume5noUvMYOj9MZ7MwLQyCAQ0hMIGUpbJdtYKVIRklespN8VdJDIWZJUqRpNTmYRgOMCwkQK4NVmCQaAagGnasDMeHNdDOKKjvgkoKPCgqhJSKRe6Tpm+MpoSaQSNADRFQixhIRxUkUgA4bCETJrd35l5urZ/Dtd1AVWCqsoM4ckojbJk6U/KGibYaTtAPEmfBwojQFh1oVGAOQUZWEDaATwKOpAlNMcsfosuKgr4OZ2UhezSNbgIyC5kulKP3rE1AdAP67sS9T/BcxoptNEiBw2uXAY6oMhgZwUaYr6zs8fuAy7bl6ug2t9pS6I8BR6XNNbos7blh1YEdP+/0dykz9DEaGxI8HpLv35loDgMhyewBMtysKVyG/r36wfTchAOqVxSgdZxLIuy1BMoLAzy3MpkPETCMixHgmlRRrhvDmhm6DxUuo+CPGxoqsTXENRV2OSuoFD9cg9NjQkEAjqCwSAk2YVCMQOeDMvy546qApbpZ9yruv/f6FmUjy3RccCBBI5rwaXSD56WN0BnVTucgb6vgdhWkAtbbWQ3suxvDajzG9QHBaC3eeq2APoea2U02g45QM+FYLUHnFPf0Of9iBT6DsoXoEtUrrKDVvydkoFeVlaGQCDAD+Zk9SnLCv/4D9F+xBtNdFmS2RZi17a3ugOt/3vHaw/sf7gLgL5/jfb8hLBwb79mYg+hgFBAKCAUEArwEkcWOHeuGvTsRa8Alm2ylbtMCwmyBJes5mhxw5OhQkNEDXMGuiEbmHj0ZIysGIHiwkK2ZqeXs1VrV2EjWbjXViLlJZFBGqachhyQIWsqrIwL19n1sHvwr6pnAvSDr9PBOWI+cKarFucPzhWKowgFhAJCgcNXgXzu0YfT1e55ffl8vxyM6/2iAPR9jaf2jrXuXAO99Tja23W193oPxjgTx2i/AvkC9Pb0LwGc3Jhpz4r0oXBY2gXQfet2JQvQ+Y2T1+PJGQKche4SPHY9kFO7TDbUjg3JM6FLuXpcrTPQCT8QsPMPpKh+Rjpdo+O5DMgZIjoKYMkwDBkmgWzCH5oH26XPEEhUkLEJvtnQVRlBTWbIRjWXdVVFJGwwkatvdBkuBkMy0qkMB38HgwTfXbbMlmQFDQ0xRKMhBoN0vkxGgmN7COp+nWoGnDLhbj/TnV5P9YCMjOXCcSUoig83CTLatv/5oAF4VMjasqEHNFieh6TpwlU0BEIqNMqW50x8wEyTIi5CARlBhUC65ZN7ytb3NN8CX2yHqQLUy86ubF4GkATRqU/9fqW8BCppYFm+qwNZmDuOzQCc9lbUEFxPYchO84YANP2CADSNNfq77RBw9sci2bgHgzKP+2SSnP1kmK6FUFhnVwNat6Fxncq4iMdTKIiGkU6biEQoBMVDOi0hnTERjepQ6RgpQNMAXZcQT3jQdAmWafEccmwT4WCAHRwInMeaYzACOiRJgypLPE9N00MyneG5ruvUBi97H6TjeH5ZhoDE8N20CLRLPN8IuuuaD/eJ/8FVOZgnny23W77gNHffy+/sfos7+vznl77oDAv3HDynVrbKQG9pdCveeggBOl09fVtQsFG+G48DjwB6vvdUOj/fmfNqQu78fgZ6PtseFu6lw6Z7hYWFIIBOk4smomVZoJqbBNDpgYOAeWuAvrt+AqDn0w3dYx8B0LtHP4hWCAWEAkIBocDhp0DXAHSyYKdI/HgyBlVTEAwFObrYtm00NzeD1koCcgBFoSIEYEDzdEw8aiJGDx+JAX1KkExYqK1twobKjdhaU4nq+m3Y0VSNmNUEyQBCBSEYoSBi8TQsKjC3n3pS+fdTzwPo+WvR+Xty5obYhAJCAaGAUKDHKNAecNSVF90CqLKLRHvCp9zvW//ZVdfS0QXUrtRxf+dqKwghp2NrPTuubXtQ4/5affB+T9dPa5X7uua2fneogjcO3pX3zCPlA9DbC7ZzAJ3GQHtGdXvPczB6aOH8e/kwdM9i1McAPQcPfABmmhm2W5ZVxc+YpcRyTUUmk4Qq24gEVc669IF5rn6uD9MJllGNZ5pDBMVd14brOQiFg1BVlQF2JmUjEjEYzqcJTrsO0ibVQVdQUBiG5Lrkeg7HNPldVKMMU9dFJpWGbXkIRqMMvFXVgec63GZZkTnzPZ1O8/UFKa2WISZZvJtQqJC5JCOgZgMFbB/sEdBka22JsmVVaJrM10z0jzJwiWz6QIRqWsucVUu54wGVvNo4LAAusQ3IsFzAdHyLbtqXDkOHCHLtcxuOlea0XElR4cm6qIF+MAb0ITvGnjO9tcOej2NpTNE6SiqVYocDsjsnMO54Fo9nT9LhuDJ0jcYWAXR/pAXo3xSEkXGRTKQQCho8LuPNKUQiIWiqh/qGOJcbMD0bumEgHo9BVTWeYzT3MmkLkZBfJiCRsnmskwOEppJjhIR0OoOCqIZ43EM4RHPHg8btkCBLHjIE0l0HikIAXUVTYyPPKVovUjgyQGF2J8kOVApycSmznWzmFei6BpeWerJuDrZF9wGC9WRx7cBiNwqaJ/55ZZpRhxCg74LL+xtMuYxn+lzuruA7eeQbAMBH6lKAvieby9VA3xX4sT8VDv7vcwCdQ67yOjyDa8+3UM9vo3KVuSz49h/Bb7UCL/sMkM8RJM9D9fZtqKraDkkA9PZL2LkWp3m0J+9dBEDPWzqxo1BAKCAUEAp8wRXoGoAuk3ERvbzZFkc5awGVFyT4xS+ZhCqpCGpBBuiGFOQs9JMmTcOYESNQXGCAXo7q6prx3kdLsXrDGlTu2IRwsQFHtVDdWAWXLL2ykctk4CcAes8Y1gKg94x+FFchFBAKCAVyCnQcjHaOlgKgd46uex5VAHRpNxv7toIGBEDvmrF4MM4iAPruKhJAJ3ie04XhOZnfEkQmeCGRlXOGs0P1gAGJwDRhOPaSptJeacA1s7bFudq5tKdv407veD4Y87PPOXPdtqFpGtKZFGRZha4H4DgeEqk026YbQYPPx8nrkoy0lYFC5/MIvDkMNjRNhSaR7bWCtEUwUEEqmUAs0czW7ZFIBJpOUM+BplIAuMXZtnReXTegUMIe20w7nB2rEyznxFx/rZrLS5EleyrNf/cT/hyYDBI9PiYdiz6mEjq30kikknAgwwiFoQU02CBLd2ozQUmCggTryaKaAhQsSGTdzXmBKiy2vT80NYcPxrwSx9hDgZZa2btymcm6nEBxOmMxNCaITiUNiPFx9jVZsLsyj216n6YyBTReOOFUIrcEl+dOiOoYwGP7dFqjkSQPZtpGIKzD9BwOPIklY7x/OBRGQNdhOx6DbrJzJ+fnUJB82v2gd/r8jh31KCkpgG3KnFGeTqURCvtBJjQnYs2NCIdDCLLlggvLtHlOsns0Wcq7NGckxGJN7P4QjUR5zvjPDzIHumTzqjmQRNMUDh6QFInnKEN0SYKqa7ApWqYDAL0j2ed+Lx5IMgDfBXcBXq4j7hcu5/955OiRXx57h+zbWx7cfd3/7XpaojtbX2NbYV6HHqBT9jeN/3w2Auf0TbZLg/YfpeU7MA+I3zH7dmqryEBvf4/tuUen1gjtePMO/AgCoB+4VuKTQgGhgFBAKCAUaK1A1wD0lvDXbMQ0FWyjiHx6oSNLroCiwdAMhNUIdE+HjgAmHzMRIyoqUBDWeXGhqTGGD5Z+hpXrVmPj9vXoO6Q31LCErbVbkCHbOkWGrof9LACRgd4jhrkA6D2iG8VFCAWEAkKBFgUEQG//YBAZ6O3XLLe4ns+enb0Pw7TsJgB6Z6vduccXAH13fXMAnUY4wQofoBPg9X8kKuFFr542vf85nFHHFucOWaw7UFUXqkqZ6n4d9V2lxviI7DJG4JlAOEH3cCQCzyGra4nBPNmvE1RXNc0HabbJdc0zZppfRcPhcBZY+77WZBufiMX5fTRoGDAMg8F4OFLItZozVGddI2tpslo3GRbSeSkTljJyfZtoqrfsQJE1qIrK9urUPjomZeISIDQMAuQKt9W2TM6vJ9BPx2Bsxm65Dv8oEgH1bIFryEiZNmJJCgbQ2MGNdnA9iT8neQ4k14Ymewwq6VwEN21JEwC9c6d+5x99N2C6p2MyzREqT+yPNRrHNNYJgFOWODkzEByXZD9jPDfWaZzJksrjlwAzJShw5QPH4XFO+9A8ChohuFRHXKEMcALuMpKZNEKBIEzH4jFPMJss3AvCIT7Hjtp6KLKKgmgEsXgChQUhSK7MbaTvYzNj8xwi63bal4C5Q+2kcgW6jkwmw+CcfifBDzLhOumaDDOdRjKRhKYHEAyG4VhUe90vV0BlAlXVD25RVIV/LNPkMg2BUJAt7vNkz9zHHQXoHj/AtQVu93A13PVU4NtY8C4SlzmU2AI9P4DeIfv2lgeVVufe6wPpvgIF8s3cPhjTzM/8zhb9yPOABweg53ly3s3PPs9vDAiA3hHlWyaB/xBy+G8CoB/+fSiuQCggFBAKCAUOjQKdDdD9Fz4KSubXIbLccyzYjp99QAsH4WAYOll2eQrclMs/MCWUF5ajd69ylJeUwbEtJJNJNCdj2L5zKzZsWw+jUINeoEINK3Bk169v5/oWSwKgH5rRdLDPKgD6wVZUHE8oIBQQChxaBQRAb7/+AqC3X7PuDND3lYXPC6V5Zknlo5LYp2MKCIC+u34vv+BbuLN1ew6cw4FCoBcuPNf1LcYJXpsWZE2Doht+Rjn9HjZbUPsm077/MME7/12S4J8ChUAfZ93aDAsJlgUo69x1oFLdcJtguYcMZ4irCAXDoErkXH89mw1O75QE7gia5+zYKbA7Y5q8RG7oBkN3OgdBa2pvJp3xoR5n9NKRfOhN8I+bStbwtgPbpSx5jW3fuUo1W/cS7PYz3umdlseN4oN4ur9TRjtdcSAQYBBOnyHwTxnxshagQu4wHRcZhoaArmlcu5or4lKWMMN0F3Ymg7RpQw1GBUDv2NQ+9Hu3mfCYZR80vtNpXlMhdwQC5wzMqRwCux0App3muuU0ZhUKOIHEpRNoHik0j3js+aWP6VjRaAH/Lp1IsX17xswgaacg6QoMPYRYvBmFkULUNzUgFApz4oNp2/44lhU0NccRDYf5/PWNzSiIEEAHbMvPkKeMcwLd5LqQTCRgGAF2XciVNUkkEtwmhuDZTHTbTPM+ZPXu2A5ktpBXuCY7ry1JVK6ZAkrIkt7kttB8TCXTMG0T0cICWLbjW7lnA9f4HpArh5EF9vvq7P0BdA4Iyt6uOEGeMuhpzlMgQLZtfPwcesve6+jfLUU5+HceB92QAwCtkfn7yyCbRRnUV/tmd+ywkT0P9aPvuEE/PjrmtuVMMbIX3LrtHRnwfI/jE5CLCF0HuRn40Jxs+w9tCRr//gs4Lc9W1P+5jH/uO7p/0jeWa7OLCf3bH19ZNwRF4aClDmWgU/9my4/wLKYxmeuUA+gIAdDbHKGtojY6+01JZKB35B4h9hUKCAWEAkIBoUAPUKCLADpF43sSvyhZjsWLEvSQTS85kXCEo2upIJ2X8qB7GoJKCMgAmqchZIT9NyO4UIMKklYcO2M1sOQMYLgIFgUQzyQQSyahqAYvWgiA3gOGJvW4qIHeMzpSXIVQQCggFMgq0F3hoLBw75oh+kW3cOf17dyi6T7mRHedJ10zSg6fswiAvntfLZqXrYHOqIGyzm3IZESezUT3fJ9lzsQmO3ZXkuGwZTPtIENWyWI9zQCDkB8BZwLc9HeqnU6wPBgg22cC1pRBa7KFumPZUHQVtp2BpBN3J7venCVyDjz5dsgE2SiTnN4xQqEQA0TaKLu1qbkRwYDOsI3gPAE6Hwj5dtdUl5mgeYQy2QmqmxmG9wS9GGAS0LcpEEDmbFwCgn5iuMvXTMdJJn14SPXXHTo3aUNW9lQXPgfdqMgzXT/V3uXQg2z9Xa7D618PZfjnMisJEOVqzbuSAlsiI3hh4X743EnaaGkLsGsrYZCAMLLBJeAMdHI78N+bXRREo0hlkhyQoukqdHY68MvpMaRle3CKvcjV2vbPz+sx2c2VXNgyZW+3oNldjcx+zgfYBEj9sUZzkv/0CEA6UCWChja7DtI56fw+bKXMdE6f57rp6UyG5xbNCwoKoDlJVvGURU5zgqC8azvQAroPz9ku3g8a0CnApAUu78rUZ9VkCZZrI5FKoaCgwM+EZ8t5w5+LqUxLAEy+Y4VAcc5yngJZCLSyU4VEATISbNJEoYx6Xxv/HkLBDhQg40Nacq6gtiWScQ4YSKWSfF8hDUhTruO+l+TX3PME3ZfoFBQ0QXb7dH2aqkDTySnDf+7IOWZwX7MlPt9JDnC9pa0Mc3+8UAAQBTbkyjNSMERxcRG3IxdkdKghOn2XUCAHXS/dezkQgwKaHApW8J0c4vEYB5LQeEul0wgGA2hqiqFXURHf1zuyaZqMurpGFBVG2SWExkg4ZHCgFJUJoalLgRedswkL947rKgB6xzUURxAKCAWEAkIBocBhrUDnA3RawHBtenCj2lwB2K7NlngUG+tnBoTgWjbcjAvVVVEaLUWf4t6oqaxB885m2BkHBdEwCgoi0IIaXMVGxkshbjfDlNKQQxLqYvWob2pCOFwIVaOFlc6yitrDbqsnGPl04/ErAHo37hzRNKGAUEAokIcC3RUMCoCeR2fmsYsA6LsD9AOdDwf6uTy6ROzSAQUEQN9dvMXP38uchzLQfexLAJ1qL/uZlQRaCBRQFrqi6pAUHQ5lwdoOTNuF6brI2CYCARVBI4CMacE2/frO0XCI6JMP5AhSUwkwPQAzmclmWXoIRuk9kzLQfdjh56RRDeFdEJ3ACcFxaifBk/rGeoZoBdECtphWNfq8D/oIhjH8ztZlJsgV0A2GVOl0mgEMAbR0OsXXFgqHOYORIDdly1P2vA+u/IxG+qFr8Z3VKONWZohPVtZ0DF3XoJMFt2MzE/QNtn1oTg5rPjz34ScDOL6+XIa7b/DrUmACtBbQ3oHhLXY91Arkxm1LcuWu2t8EYTNpv6QAra/QODMCOo9VzirnrG+DnR04AMSxOSGBwLWm6DxWCCjmSiW0zt+kVRRHctnhb18APcBZ6BZs22UgS/bwPOOo/rgiwbXSvjuC7LsRUj1yBpYcoEL1yf0a67qm+ODXpsARAooEkVOg3GuCy3T/4Ixmgr5Eid1d2cRUyz1XL9yvD8Gp3f6fdCEqYLt+WQQ6Nzk06BrZ2MsMLMmOviMbaUu150kDcrage0nQoBIKEnbU7EQoHGXXjBYAzqnNOWhL8Jqy+P1gH4bpsoK0meIsfDo2ZXBrcsAPemhj4xFBJRHp3smBCA7Xlo+Eg5ztT/fQSDjEwQaJZJrvMTROUmmTQT2BbrK53/e2t9/7622krcmlNSTuy1g8yfc/Omc0GoRD975Og8P77z0G0x7du333E4LhpBN9D+TGBQVTkEsC/T6ZTHGQQ68i+k7IltbwaxHkvdH4ra9vQGFhlMe+n6Uv8bnoO4kDSjptEwC949IKgN5xDcURhAJCAaGAUEAocFgr0EUA3aLXCIUji9mgjxY/2FDKf9nPJDKQbKCssAyjh43GuBFjsWj+YmxYtR4qFJxx+mRMOO4IvPPeKqzZtBFVddsRKFTh6TaaMk3QQjp0flGgB2IOOe6kXhEAvZOEbfOwAqB3pdriXEIBoYBQoPMVOJSLaPu6OgHQO7/v6QwCoB+4zq3HZHedNwd+NT3zkwKg796vrxFA9w3XyTCackQ5E52wLr3zkYU0AXRZ1ajiOVuUe7LCWegmQRaynnY8EM+hMuAq1S03KNPU5drksuvC0MhpzEWGYJCqcxZ6YUEEqWQGHtUCpzjqLA30a7Hn6qkT2OcUTYbLBPAJIDXFYghHIwiHI5zlrqvUWt9u3nXITpkguF+TmQAhQThymKaMUh97+ZmftNE8JSt5ChJnMJmr486K+Fb0dBzKrCV4STCdMkQJvts2wXuVklXhuT5Azynpw7fdj9daeT9J2M+6p/O48CG+2A53BXYBcz9qYtc6BJczkMklQeIxaTuUcUzjk6Bcmp0ciooL4Hp+FjBZqdPkI1hHkJdALQWAkLsDDbbWo4WANQWhEEDffcuur2TXWXSNapdTaT5yFdRaoCnBQcq4dZ0Ug3QClTSPCFZzkjxlrnMNdBfpVAYBQ+P9E8kUbMdBKBjg4BOar/HmBFvLU2Y2BQOEw1TX3OQMXiNbT51JOc/t3ByhuuGgghCwPMr29gNZfK18IJrbKPhgn8+G+xlCNOcJfhIs5sz5gM6Z33SuRCoDLUAw3c8wpo04ae5+kb1ZwrT8+vABXeN9yamR9PEjdwBF2nsGOh2D+jGXZU7gl8YBJalQgAKVsqD+Zsv+bDAPgXYKACJNqQQAjZ+9b7n7d1ufyGWg+w4diXgSvXuXIBZLcrAEndfgYAK+Ox7CyUjlC/yyHhxoYvh9TgEGvm0+24QgWhDkdqfTJn+G+lZVgGQyAxrr2YilvK5DUWWkUlTCEgiFKIBFYoPNVIr6QWspMbC3g7eUNcnr7AKg5yXbbjsJgN5xDcURhAJCAaGAUEAocFgr0BUAXaYwZrYOo5c2rhlHkcSqbx1FCxTpWAqe5aF3r94YM3wMxo0ci1fmvYJVn6+ClTZx3uwvY+qUozF/4TtYs3kTmtONKOpTACngoqpxOwKRIMKFUaRStABBD+gCoB/WwzLbeAHQe0IvimsQCggFhAK7FOiuIFAA9K4ZpQKgH5jOrXXi7NVDmL11YC3+Yn5KAPTd+/31f/kZ6Jxxns1Ah0Swys9kZXDuEgpQkczYsCj73CErd8m3b3cARwFChg+ZCDoZCieccgZrQPGo5Dd0VYLCNu4eNE4Xl2BZDpKZFPQoZV+TbbwPzgnC0Z/8dzqPorItbygc4fdR2yMr9wADfIetl8nSneznFXgEKemdkjLmCYJLQCqRgaKRLbaCeCoGM51CMGxwdmNzcxOi4WAWGFLWLWWO0yih7EKyrCZr4BSDcsPQGSmRVTCBmWAgANcloGNC5gz6HHDK2VK3huik+x7/PdsVfj56Z2YzfjHnetdftV++bndwvgugExylMa8qBPpkpJIEYA0oikbDFYomIW0TeKZscL/1jEmzrJTmB4HXHDinEgC7bTwGXZCV+27rKi1JCrvgKQWFGAHKPpd4LYZAuaErcJwkZJmyx8nxgQCuHzRDkD9tWpz9myKXCdtFwNB5Xriekw1kUWGoOjzbL1dADSWnCpmCZDQfWHse/dsPTNkVrJL7N3vSs306XQfpRYCa7OT971OJs7N9+/S9b/sLQyEwTdnyFCRAGtB3d3MsAU3ToWkEw2WYNrld+PNZoXsX9Qff36hNPhrNmCZnJNM+6QyVOqR7QtAPonGyATltNJMCeUgLOlYODBMoJlhbUBCFIksc5ECuFhx8YDtIJFIIh0IcCETrZvu2V88CdBoH/5ag4o8Bct3QVAnV1XUoK+sF1yWLfuL/lJVvMcwnu/pDtVEwBi06ptMU7ADoVOaDnRr8kgbBoMJ/p9gsuh2rqu+YEovZ/N3A18LWKfkHAXDJBVlGxnQ4S5/GHrWBghmCwSAHOOzrOU8A9DZHj6iB3v5J1VZNkPYfRewhFBAKCAWEAkKBL54CXQHQFaiyDrgSW41RDXSKaiabJCMQ4AjoVCIFO20jrIXRr7QfBvUeiHXL12HT2k3YtnUrjh53FIYPHYpPPv+I7duL+xWjpF8RvICLrbWbkXZNuJwJQC9BBOk76yldZKB35RwRAL0r1RbnEgoIBYQCna9AdwWBAqB3ft/TGQRAb9vKtLUubdVI767zpmtGTfc9iwDou/fNGwTQs1W7JcnPQM/Bc/okxTgn0xY0IwhXNuB4HpriFtKWDT0IxDL0uighaADNMQ/JlIzyXhqKoiq/2Rkq2A6YyntlEkmYqRRcy0E0GkVRYQSK7iFD2aV0bs/POFdcv/Y5Q3TKPFckxJrTKCgimOSiKWkhEtWRtiQG95l0xod0ssawj4AjndMlCMbL9Sk0NqYQiQQRiRp+VitZucsE6CkL3PRt32kfBugERgieq74lO0H4tMkck+pT076ySvbblD1swXMtKDJptyes2TMDPZt1uxeQ3n1njWjZ/hXIwvNs8Enb2bs0nsmxgOqb5ywQgFhzBvX1FNShIZ6xoWhkl56rd+0HptBYpf8WNILZFRMambnx5jMp3zmCtr0DdD97169nngt4ydUDV1Syyk7xXPSdGagdBPip5rmNuvpmJNMZSIqCSDgM3dBgGL6l9s6GBs5mjwaiSDSZaGxoRjSqo7AowgEnBDoLCsJc+sDPJm8VTNIqUdSBf27SgOpxk45VVdWcfT1kyBDOkN7XWoNfimLfG1lzUyYzAXQKVqAgnYbGGBoaGtj+u1dxEWQqGZE9EvN+bgmViKB7hAJV86+d7k2UiU7gmZJMNFnlTHzSdG9bLqueIH5TUxPrUVRU5P9ZWABDU3n4ZEzbr7tNNuWug511DQxv+/Xrt58APQLH/n28JZBijyAKzqCWPNTUNKC0lGqf+9bkO3bsQChkoKyshIMeDtXmuTLXoqfgAcqOT8QT0AM6iosLEQ774Jru1YrioaHBQl1dHY+LwsJCFBVFQE33DUF2ORe091qqqqsRDEc52z8SCXOfBnSZ+4FqoRtGmAOs2tpyviLtPeeuz4sM9Py1y+0pMtA7rqE4glBAKCAUEAoIBQ5rBboGoGuyAbgyEokkbMfiiOBINIygYSCg6bz44VLovwmojgoNGmRThpN2kE4mocoqVFlG2k5CCUoI9TJgymlYcsb/kRzYEi1WyH6NOAHQD+tRmWu8AOg9ohvFRQgFhAJCgRYFuisIFAC9awapAOg+QM/Nlh/nMAAAIABJREFUg5wee/7Ja7VZC2Z/cXd/NUq7pv/EWXZXQAD03fV465+UgZ7Lmt0doLM/mBpAimoWywoaYhbWV+7Ev+YvxuI33kFDLI2Mo0MNFnCmn5VJYPCgvjjzjBk4fvKx6FsaQFkxpQ4C61avwRNzn0Hlhg0YVjEEN/2/HyISCsCiuaX4OdgEv/jHJQ80OqRv60wHSGccUHLnshWbUbl9O44YMxrhwgKUF+tcCkyVPQZhtFHpaNMEzIzDmbL/9V+3Y8WKzzF5ykRce+3V6N+/BLU7d7K9dGFBmCG/zDV3yaKX6iyrnJFJtd6pprqsufh8+Vps3VqDESOHY/DQvi0m9wRwZFj841vg7wJ4u1vC57JsyY6e3n0pO97HqGxZf0jtksVdouMKUCcStKSfbKdyn+ZAKpUB8GBmbNg2jWsqa6DCzHh4550PMPfxp5BIJWFJNmyycLd9q2qqtR0K6AiFDQwfWoHbfnHLrqRaiVwX/PnBp2QXBr80wO6ZxznIR8BR5gRv26bMXZszbA2DxiNl78ah6i40g7J/Zc50lmUdsqIhnrBQU1OPBx96CJqh45KLz8PgIYN5HtDxGpubEVBVSI6BN1/9EK8uWoyRo4Zh9uzTEI4EeK4RcLZsm+uPt9Q850x0P9uYobGVQSaTRigUYnv1yspKLFiwgNt3ySWXoH//fvuxLwc7XexrI12NADlrkNV3koEx6fDuu+/jqaeew/sfrYBlS9B1ymQmbajcIGXPU5kGB1//+ldx6qmnoE95EZc5bGxqQiRkIBA0+PrIYl/ZR/p27tmgtrYWCxcuRDwex6xZszCgfz9uNoFsKntBNd8bGpsR0HXEEzE88MBDDNBvvfXW/Weg7wegE1g3MxbS6QxKSqKoq0tg8eJX8dZbb+GKKy7D2LGjOVjo0GwEzoF0ykVNbQMWLVqE5cuXY8KECTj//FkIBBxUVydQWlqIYBCoqopjwYKF2LZtG6677loUFweQTLkI8zjOD6DTEKLAEJusVNjGX0F9fQxV1Tvw6KOPcvDFFVdcgYqKirYlIvcWz/9ey28TAD0/3VrvJQB6xzUURxAKCAWEAkIBocBhrUBXAHQZqhRguE11fuilh2z6yGZK1zQosgxN1qB6KpABUk0pJBoSKCsoQ69wL0RDYVRt247a2h3oVVYINSTDViw0m43ISGnoURWe6sGRPV7k4EUEAdAP61GZa7xYMO4R3SguQiggFBAKtCggAHr7B0MHXCPbf7JO3uOLDtD3tGNvDc731EYA9E4ejAfh8F0J0BkKtaOS7KGw/n/7n39tZTlN3su+/S/Zt7v0yqloqGtKQNUNyHoY1XUZPPLkPLzw0mKkLQVJU4FiFHBd3mSiEclEPaJhBSOHD8KpJ0/B2TOnIaQCG9esxkMPPYH1a9bg6CPH4L9/8VMu+VXfnESv0iI+r0KJkwQryE44575LsdqWy7CvvqkJd//1r2hOpnD9d6/HwCH9YRhgLzPauL45cXCylacf27eUv/nmn2HNmjWYcfJ0XHPtV1DcqxAZ0+Waz1Sz3bOTkLnuMjmiKXA9DY5DVvWUqQ6sWrsRC195FYlUCqfPPAXHHDsKtuvx78laWFXIft6EDB+2+EC8tXtw7t3df98lgA7Kcs9luGZBS/6w5SBMDHGIDipAA9ZqlfnbGp7zXQcyZZ57KhybMsApEx2wTeCtNz/DXX++HwXFxZg8bQosz4Jrm7BtC5T9TLA3FA6ivKQXpp040Qfo2TRrguY5gJ7Lvvat3Vtnxuay3WVOmKUEZ5of8bjJMNswJGzevAPvv/8eRo0djH6DeiMSKYDnKnCppJ+swbSAplgC9/79fny0dClmnzsbp50xg+t+y4oCPSBDV2VsXlODec8tRuXmSsyYMQ2nnjYFRUVUD5zgONVet9kePHcJNAcoUMb/0580dNskeEz3w3XrN+Dvf/87qO75DTfcgJJeRbD2Wf97/wCd7NNDQZ3vK42NjZz9TRbdLy18BX/4w58w9sgp6Nd/KAoKClkfx7VgWVQL24WqyagYMhCjR4/gzPC169Ziw8Z1OGrcGAwZUgHTtvgWSmtle9so05yy/7du3YoHHnwIsVgMP7jhBgypGMxBA7F4AqokobAgylnotLZCcPihhx6CYRi48cYboVFK/1631hnouQ/RPYfa5LdL11SYJtU89/9NAUfPPvscHnxgDn77u99gxMghPPYOzUZjjtoLrFu/HXPmPI4333wTkyZNxnXXfRP9+/firPPCQoOdDXbubObvlrfffhtz5jzIUJ0AfFDPPwOdhmIslsBbby/h8T1x0kQURKPYubMOt99+OwdyXHb55ejfzw96+Lft8AborWuR5G5kOWOH3NTlr9vWX737+HvrfbKRpV3xlsS1WHJbLrZtX23mmMHsdR3IdXbV9BAW7l2ltDiPUEAoIBQQCvQ0BfwIXX/b27PAgXzn7+35wT+mY3lcB06RVQSMAP9Ylo1UMs02SgWhAhRHitErXAwv4yHdlAYyHgpDBRg6eAiqtm3Dtm1boQcVJKwYamM1iJaFIYeBZrMZkgbIXDfLB+j7N9zKtx+FhXu+yuWznwDo+agm9hEKCAWEAt1XAQHQ2983XbE01P5W5beHAOi71zPfH0Cn37P9LdvUiq27KbDnG0durtKryN7+TlSWanfnlmMPaB+iQFmAfqAaHAqA/tq8e1qKLPtZ4GRFTGOXDIspA13DzuYYZM2AbESwvc7E3+5/Gs+9sAiqHmFLaYJ4ppmEaaWgkPU0ZETCUZxw/BRcfvk56NdbZ1DtWr63eioB/H/2zgJKjir9209Ve0+PW2YmE3d3dwXiARISWDw4y6K7wC6+yOIeICHE3YmHEHcjIe42ybi2d1V9595OWJZvd/9kINkEus6ZE5mqurfee0uf9/39ol1C+llIooNHE+fLjwF62IHcKo2HxWJw7pyPzVu38cxzz5OQnML4ieNJqaDg85owqQa6pqELmCequg0dO4b0+BWQPGjoZOdBbIxCtEMlL6dMSjC7Yq3kF7mxW1XZlkkRur/Ccz0sHyygoT+o88WoaSxbto7adetw8y3X0aBxZUJCXl5Ykam69DuWFslyDhkSfllE8aOoSDd0gczPz60wSBU/4Qr0sKR7OO7SAP7nTpXIeldcBM5XoP9Q+Ruetz9mTELiXNoC6MJT3EwoJKzyYMOGPUyaNIPmLRtx14hBqOIbiZga5zcX80qcCiYFQhduK6K5H+GhC1NHVqD/6HfimvLje3ggGMLlNMt9e71I6wWxfLtyu6wu73t9L5q0bEh6SgXMJgt6SJcwW0iVC89pAV1ffPkVzmbn8Ifbbqdh0yZEOU2yz3n5HqZOmMOubbsZPKAv11zbXnbG6zVQTQYOh4LVov7zGC6M4Y+mvTgmzQjJAg6L2cq5c+cYPXoMDoeLB+5/QFaEi4r2H473fAJBOJFAVOCLnZnC+QUCzP9Ezz3sDx/2tvYF/FIVINrllBLm365Yx6RpMxl043Bq1q5PcrIdp134mUMwEP5SJRJmNN3AblPILyzm6wWLZEJBn3596NS5HVZRtS2a+NHt/6fkUUiBi+QJ8Z1swsRp0j/+vvvuxxnlxKxCjMtGKBDC4/XjdDpkzISUucfjl+Bc9P2/e6BfULT4qQrOBS16Idfuk8oCLpeZotKg9Jpfv3Err776Bm+88RoN6taQthiSJp7/9HheL+NfqKmI5Y9buUAgw+NwPiPqos9VkbgkZPbhzOkCFixcwvx58+QdqU/f6xg8uB/Vq8dLFYWyMnGeeJg9+xumT5/GtGnjZXJITGxYZUHYGohrrYyX/Ob482/LJaV+PvtiDAFDZdDgQdSulkx+biGPPPEXGjVpws233EiF1KQfFA/kXVMJq6iYDRG7X6JC9G8q0EWmR1JSkswmEQcksi1U1SR/5HyXD57CNN4kfRrEQ8s/l//0sfXHH5MvXLD+00fiCxc18efPBegXtvnRaXA5b3T/H0T/OdD/5x7nhej+X64RF30G/GSDywvQ/6+Ly0+PpjwfCS62jQvz+2Ijebnaudh+yTPoIl8QyhuD8vTt975NZGx+7zMgcvy/uQj87GeBn3v///GzRPiZKHzdCHu3qSaz/IAiVIz8vhDuEi+xzjiS41LISM7EolsIlPgx/Douq5P0CmmUFBWSl5dDsbuAEl8RpcESrLEWDIeBR3Ojq0IO8N/7Sv664xUB6L9uPP/73srzDHW5+ncl9+1yxSDSTiQCkQhEInCxEbharp3/rp8/9am+nMdyOT8RXeyYXuz6/87j+8I+fr2YXjw8Kl/bv7yd/+Z/fgGgRxIKL3aWXb71f1qWdOFt6aeg44e3KPkqES4rlinK5/OU/7+/n9/gh9e0i/w+Vp75XJ5tfhzp+cs+kF7j0nvcULCI6kkhHY2oqg4DEMNkQjPZKAuaOJMXYPTEuSxYsp7OHbtwz/Ae1Mt0YuCn1Ofmuz0nmTb9WzZvO0pKWlWu6duRQde3Ijc3n8kTlrJi2So6tG7NU0/cQUISlPgMNuw4zUt/n4jfW0paSjz5OWeoWjmJMV88g9stElI8fPLpHJYuX06UK4biUo+s/q6YWYkXnn+GZQvX8eXYSTTp0pVOXdowfczbeLKP0KF5Ax54+E88/cqHFHp0enTqyF03dyYl2ilBR5FmsHTNd8yaM52D+w5gUuJx2BN57PHbaNK0Dv6Qwj9eH8mObScxNIckI3EJdqrVSOX6G9vTtEkNxo9bxoQJC4mNs2O16BTkZnH9gN48eN/NuKwiaUDDooQQXE1ApbDkdhiki8pb0REh5S7g0E9h3+U7IyIt/fIIiPELQ9zwvT+cGHGhQlxIf8vfCzKuWtGwoBkmSkth1erDzJm9hOZNa3LHrb3kXBG7sAqQbgKPNwwjY6JMUlHB49MoLCwiKTGBsjIvCfF2/AEQp6vVonD2rJeKmU7Z1LHjuVTMTMKkGJR5hMqCGacdiooMYqJNEgz7fAbZ53w889zfuOOh22nYvC4KQQj6SY6JItpqRhWKC76AnLcHDh3h5b+/SdWadRkw5GYqV6+Aalf45tsdTB43la7tW3HHbYPxeryyvw6HTYJ0q1mR7WmaIpNbBLwXsFP02+MRUBqpeqEpQbz+AFGuKM6cPs1HH44nPi6Oxx9/gIAvnHQTbdcpKdKIjzNjMwuwX4bFopBz9ix2WzTRrnh0TaXM4yEmLhaTGXLy8oiJi0ZXhM+8GV9Aw2x2yP4E/bD7u7P8472P6D9kAJ26NSEl3ir/X3yyirKFU1/0YHimmIQKvWrw3kdfsPvAYQYPHUKDJk2kbLgZFYsChfklhDSFlOQoysr8+PwKcXH2H477TFYRS5asQEi59+nTh/g4J5Uy4wgFdFnI4rCbpHVFuMq6TMYx2iXk3IPERNsoLvETG+s47wceto0pKCiTSU1CKdLpVCktCRATY0XRhae9gdkqoLNOUNOIjbdyLteLxeHA5VKYNmsF4yZN5eknn6RVk2qUFZWQlBBFIKhQXFImfe9dLgtnz+WjmG04nA6ZYFBSFsBiNRHltJCdU4zDZiHO5SDoD6CqwjbAhKj6F4kYoqK/rMwj+xoT48Lt9srfCZVLUW0vEgbENmLelJSE2L8/n02bN0pp+Vq1a7H/wD6GD7+R3te0RTVDcYlObn4hGzasZ968uYwfNwqnA4rLdGKcQmFEl1XsNaqHK8WPHS2lSpVYfD6IioK8XLDZDDweSEoO3+ZFkkgwoODzGLz+5ueY4ipw+11dqJwQx6F9Jxg5YTrWuHiGDu9D/eqpWEM6NpPC8TwPmslCUrQNpxFEFPeLZIfyLT8B6Mk1uhrC4D0lJQWr1foDQBegXAB08eApMjNkdoYE6Aq6drEA/YKXy/ntfpwy+J/+Lh96/lv64fknpp+mH5YvKr9sq4vt5/+VMvlDb8o7yD/3cC4fQBfz5mLhYXkyP6/kdi7Hy9vlOv6fO8Mi6/0zApGxicyGSAR+4xH46bOAfGcL+7jJ5eeUSfx4nfPb2OzWcHauP0AgoEkpJJstCkXAcq+ByxZLYkwK1TNqYFdsBMuCWA0zdpOVKLsdQw/h9pRy6NgByoIlqE4Ft+7Gr/pR7AYBPUBQC5z3Bvqn/NivP1oRgP7rx/Tq22N5nu2uvqOM9DgSgUgEIhH49SNQHkBTnvfvX7/nv/09/pYgfXlGq3z39l9SFfTze1me8+bn7z2y5q8Vgf8EzS+UZYnZ8tMSrZ9qfMpPyD9a7/LMsHAEyncO/DN6M5e9J1GfhD66ikXALfEN3hBevpqUVjdMZgnQS4NmzuQHGD1+Pl8v2UjnTp24c1B76lXQcLkCmBx2it121m/JYtK0NWzecYTOvVrwyBODKCwoYPyY5XyzeCVdOrTjz0/dAuYAi1bs4h8ffk1cYmU8pYXk55/BZg4SG2MjIy2Wjz/6KwG/h1Gj57Fk6VJMlrD0ckxsIpmVq/L4IyNYuXg/r731PtaMyiSluIjRTuPUchlxy0C69+zNqx9P5+tvNjL4ur4M6dOZhlUd8jX5vbELmLHkG7Jzj5OSmERJoYUoezKKSeMvf7mJtu3r84/XJ7BqxXGc9lSKigpAddNvYEc6dm7NoQNZbNr4PUeOH8PtL8aXl4VVDZKUkUibZvW4984hVK8Yh1WAUz2ISVT3y0JzUSUvoh6WdtcF6wjnrEeWqzYCFwC6AF/nEyTkZxiRhCLgeQiNoPTM1lQzmmIHRXg1C4B+lJkzltOiSTXuv6sHUfawpLao+Ha5wlDPF9ApKSmTftnp6elYTDoHD2Xx7jvvc/LkaWk/UFbq5brrBjP4xuupXdPOmWyd9FSVLTsO8sVnn5KVfRZPmQdVNTN86G0MvqEXJhx88833fPLhKLx6kFNFJ+nZtzO33jyExjUziLGYMIIhdK8Hm0XFYrGTk1fEnDmLWLF2K73630jjVh0IqTB+4hTKCnIY2KcrTRtVI1HA1wCsW7+DaVNm8/3uvVitdtq0bMt1wgqhSW1ZWe92+1m0cDMHD+6jY5eWzF88g9PnTtOgflMGDhzC1/OXUlBQwCsvPSYhe0lhMV98OodDB3cysF8vBvTthqp48XtKiElMAF2QeFGUq6KHwiXHZV4P0XEO+V3MF/SCxSTVJQRAF0oAQR/s2lXAW+9+QvcBXWnXpTmZaXYsBlgVsKmgiyQF6R0fwOvz8tX48SxavhzVbieoKlw3oD/XXHMdsY4YTCGF73cJZYFJbN++nWrVqtG7d286dmxDtWopUsJ93/4zzJ27UPqa9+zZkwMHDrBk8SLOnjnBXXfcwtAhA3C57Hg9QbzeYsZ8NZXi4mKeffZZgkEfCfEOjp/IY+TIkWzevFn6xjdp0oTevXrTtXMzmazj94PNarBmzR7eeusfsuq9Qno6zVq0ov/ggdStXxG/oXLmrI/VGzYxY9ZcXnnhSZrUTkNYiM+ZvZS58xfQonlLmjZvToP6VYmKtnPseB6TJs9k1eo15OTm0qZtW+lR36xpTWwWs1RLMOlBtJAmq/KFZYHwdhdF01FOB5quSXguiqmjohxykuuGqMxX8QcM/P4wxxPjPm7cYk6dOcWgQYOYOmOqBO+PPPoQCUkWzBYoLPKyePFKpk+fzmdfjKRCshWPT+f08bOUlJSweMFiZs6eR4wzjoHX38DAvoOoWccp4xPUYMqk1ezeu4eqlSqz7+A+du/8jiFDhjJjylz8mp0Cw0F0XDTPPDCM5o2q8Py7H+FKzaR67Rrs3raezctmUKtKOl0GDKNLz/ZUT41B8fplUprZfEFF5WIvbFcCQL/YPv8u179w576Ud+8IQC/vw255YGgEoP8uT+QfDro8c+aXvoj9viMeOfpIBK7+CAjfu3DCpCElo4SMElhw2uNQsRH0KkRZY0iITqZKhWo/VKA7TDacVhtRNhuaFqTMXcyh4wcoFZLtDoUyrRS/IgA6BAwB0P0oiqhyCGdsX5olAtAvTVyvrr1G7mtX13hFehuJQCQCV04EygMCIwD98oxfBKD/q7z6z4v6pXre/NfWy3Pe/Lz+R9a6XBH4ORqlP+3Lj7e5HP38pc+3c5a9GwbohgmzBOhh//F/BegmNLMA6CZO54UYPeFrvl6ygc6dOvPwH7rQuKoNf7AInx7Er8Vx6rTC7PmbmLtgFW06tuD2e65FCxYxafxyli1aQc8uHXjisaGczTnH9HnfMmfZftp26MwD93SnYgWDrNP5PPPsaE6eOMjjj9/PkIGtyCn0MXPWShYvXUqUK44HH3qE9IrRZCQqfPDWehYtX4uanMa1fbrQt2M60QSonW6nsNTgkZc+Zd2Wfdw6dDhD+7WgSpKN9Zu+55WPx3E8L5c/PzGCPl2bcua0ic+/mMnOnZto064J199wLdGuZKZMWMG6Nbuo36AOg69vTa26CRw4eJwJ4xaydfsh+t/Qh1vv7EZyPKxa9T1jvpyN7ivg7lsGMPC6zmhBDZddxWSIqv4wYBVwRdYoGwKeh38iAP1ynDGXqo1/B9DDdgIoIcIV6BqaYhAyRGqKFdVkx+eFb1YdZvLkhTRpUI0H7+4rvZt9fl3agES5LLICWeRaCBYXConqWB9z5i7lk09G0qVzD3r27IXfF+TosTNMnDSLzMqV+fSTF9h74AwmNcSHH79Po4Z1qVOvNmbVTFGxm5nT59CmTWeG39SH2Fgn06ZuYPqcudRvXZ+O3dvQoG4VYu1WLKEgppAfuyoqokVxhZWiolKkvPXoSew/cY7Bw2/ieFYBGzZuY+igjvTuInzaFbKycpg6ZRbbtm2jZq26tGndTpgVsHH9JspKPTRv1pI+fbqQkKCyYMEqXnvtU9p3bEazVvWwOS1EOaOpXqMmEyfMx+d18/LLD3PiWBETxs5ix/bN3HvXzVzXux1ofqJjzPjdRbhLSolyxnHyxDkS4pOJTUiQSopnzp0js3IqZ85lEZ8Yg2qz/CtA98Ou7wp4672PGHjzAFq2rUeFJIusIraJ+toQGEGwWcJy+l4fbNm2m5nz51FQVkrlmjVp17kLDetWxVcW4vOR41m3Zi1t27alVatWZGdn880330hgPGDAAFq3qi/9x6dMXcysWbNIS0sjMzOTxo0aooV8LJo/m8yK6dxyyy1UqVKRstI8Pvl0HKWlRXz44WtyvDdt3ivhuXjeFutFR0ezcOFC1q5eR+eO3XjxhT+RkxPi5RdfkOC8R49utGzZkiNHD/PJ559TsXIVht5yK+06NpHx3rrzNO+89xGP/vEhMuKjKDh3mnFjx5KYlMj9999KXHwaOdmF7N6zhwULF3H2XDb9+vWX823V6tVs2baV4cNv5tpePYhzmXDZRBF02MNdeq4HAxQVlcikr3ihCmASigo6+nmYHh3tklX2gaAhK8t1Q6WkJIcvvpiH11vA0888zLyvN7BkySJ69u5Fn749SE5RKS7xMGnKMubPn8dnn39CWqqN3PwAi79eyKhRo2jetAUDBg7G0FTGjhvPgX2H+eTTkVSvmoTdqfDxR5PZtHkLmRUzqN+wnuxziyYtKMxzs2X7ftyWOKpUr0rvNilYULjvzy9wuqCU1Ix0+vTsSN0MFwe+386MpetJqliNh+8cQvvG1TCJpABRSl+uJQLQyxW2/8lGQkom7BpxiZYIQJdYQngpSW+In7+UB4aW/6S9tP0qz/H//B5F1rwQgfLMmcjYROZPJAK/7wgIgK7rIXRDIyz+Y8GkOohyxMtM5aBPxWUTHujJVE6thlkz4y/24rI4JEB3CIAeClDqLuLQ8f2U+EskNC8NleLDBxcAuu7DpAivPV36xF2aJQLQL01cr669Ru5rV9d4RXobiUAkAldOBC72fVX0PALQL8/4RQD6xX9PuXQJm/865uU5by7PrIm08luKwC99vp1/HqCbdJOsQDefB+gyuVlQI8U4L+FupTSociZPY9REAdA3Sgn3u4Z2plFVOyaLV3qNB0JOcgoVps1cx5hxC2jbsTm33N6DaJfKrGkrWbrgG3p3a8ejj1zPoaMnmL1oFRt35mAygnz65bMcPWqQkqhQMVmjzKuT4DLjCajYTUHmLtrCG2+9RYW0DCZM/FBKpBeVGLz78gwOHDnHd6ezePPtF2jfwEaVOMAPp7IKuOupN/HpUfTu1pW7bm5Okt3OCy+9x8pdx6jRoD5339aPWpUrUFqgMParOTRuXI/MyklUqewkPs7OO2/NZ93aY7Ru04Lr+jamVq0oDhw8xTvvTOL0mTK69x9E624NZUWkqDZPihJ4FHwe4euuE+8y47JeAOjCp1nIuYe/t4dFvsNV6BGAfjWfmf8JoIvvECEMNYSwQBdqy37dIGCYUE02vG5Y8s1+xo6dhRLyEHRnoYfcmM0qDqcNv9+D1+ehXr069Ot/HT17dGLfvhPMnTNfBuuppx6iqFAhNzePmrUSWbj4EE//9W+sXDGD+CSDb5bv4aNP3+OpJx4jo1JF0lKiyCsM8NJzr9CseVu6demOzeZgz+6jTJs1g+EjhlCvUSXMioooy05wWnBZTJhCAYJ+LyomAiGw2G1s2XmQl978mLRKNSnxadSr34DbhvUiLkqVvuHr1m1k0cIl1K1bn4EDryE+3kmZB44cyWHhwuUUF5UybNgQUisksm7dTiZPmkzT5rW55da+ZFZMwhuAA/vP8NWYScTGJnDbbcNYtHAlWzZt5NFH7qFV84roQVVW7Ct6iNzsU6SkpaIYVgxdlWrWY0aP5dW/v865/Bx27txOZrWKGARQBNANhCvQNeFFHxAS7nm8+d7H7Du+F1eckyi7GSUUwqSHMII+zBgkxMXyyB8fplr1akTFWvls9Fi27drP7XcNo1aDRviCKtMnz2D3tt0MHdKf7t1aykp4TYe9ew/KcRYq3A/cfyuFBTl89MkE9uzZy0033UTnzh1ISXZJtYrlS1czdcpkbrl5KH369uTggdPMnT8fI6Qx4r4RhAIBZs2ey/59+xk0eAC9erQsnI0UAAAgAElEQVQkoBmcOFrAoUNHmDd3MS+++Dxnz5zjw4/ep3HD+tx00xAqpFnJzdFQrTqjxkzmwOHjPPzII9SoFcechVsZ+cUYnnz8UdJiHHzxyYfSJuC++2+mYka6tM0QMvBPP/0ybneAW++4hWbNahIMKZhUncXL1rB161769+lEy6b1sanC8174rQuZdg2nw47H62H16rWM/PRTjh8/xqOPPsrdI+4iGAzJyn7BroTPvdXmJBCE7Oxcxnw1n3M5Z/n7q8/i9RUyfvwiNm7ZzEMP3U+zFrXx+UsZ/eVc1q1by9ixI4lyaKxdf4A3Xn2Vvn2u4aH7h6KYTBiawqmsEO+//TEHDh9m1Gdvk5hi47ORs1m9Zg2DBvSn/8DWRDms+H0q3iIYcf8zpNVpycOP9KBqYgynjuXxyvtfcrqwjDvvuYVu7WqQYIYzx7OZsnANR88WMLBnB7q2qIvLoUoFl/ItEYBevrj9L7aKAPTLArbL87BbHhgaAej/i5PoymmzPHOmPHPzyjniSE8iEYhE4JdGQL7qaUEpryQyhRXFiskkAHocZpyEfCrR9jiSYlKoklYdc8iMr9hL9HmAbrNYCAmAXnYBoBeDzaA4UIIXL4ZNOGv5CRl+TKqGomgRgP5LBy2y/X+NQOS+FpkgkQhEIhCJQPkiUB4QGAHo5Yv1xW4VAegRgH6xcyay/m8rAr/0+XbR0relF7dqmDEJgK6rqLqCKkXpBUQXEu7CA91MSUjhTJ7B6AkLZQV6p45duf2mTtSvasFiFRLVEAiZyS2CaTPWM2asAOjNuPWOnsRGK8ycuoqF85bQo1Nbnv7LcHILC5j59QqmL9hKCBshfympKQmkp8bTu2cHOnRojMsJWkjIPHuZNGk2EydPJT0jk7feeYe0dCua12D8R8vZd+AkW4+d4YvRT1OrgoUKDgiWiURwlTufeld6t7ds1oxbb+xAtVQnf37mNTYcyKJD9y48fFt3qlaIk/LqeXkhqbwWF6tgtyscPprH1MmrWbvqO+rUrU3/gd1o3rwCpe4Svhw9n4WLN6K5ErElJ1NSVkicy8qtw3rSu2tTzDrEWCHKLEIZlsW/UIUe9kL/MUBXpRd6ZLlaIyAAujgDhEy/KEg0SYUBRRbMhavPVZOBYlIJCD9xAdBVm/ReXvrNPsaOnUFKfAyN61VC19wSIjqdNrw+N16vm/oN6tK1a0ecDhNlZcIXO0ROjh9XVLT0rzabDc6c0Vn27VYmTpnOqC/eIjYe5s5ZzQcfv8vgQf155I/DcTpsnMvV0EIh6YHuEJBYhTWrTjJqzFj63HAtLds2IjnBKuXLnSpSyhu/D0XX8PsCWOxODNH3gM6YybMYO2UOTVq0454RN1C/Rgohn0ZRoZvp02dw8OAR+vUfRMuWzYhyqdI7XEDYVau2M2XKt7Rr34yu3Tvy9dcb2LBhHXffNZgO7WoR0hVsVsjKymfKtBWcOpVNbEw8Z06fYuiN19OieQ1cdkV6e4cCHqwWnbhoW7gM1FAIegPk5xfzjzff4bORX2BzOjh24giOGDshoYBoMREIhDBbnGGALj3QcyRAT8pIIr1yGk6bBUULYRJV1EFR9GGQGB9Lj+5tychMxetXGD9pBvuOHKHHNdfQsmUDPH6dL0dPpqSghOHD+tGgfmXc7vCcFgUj8+avYtOmLfTq1ZU6tWuxeMm3nD59mhtu6EedOpXQdQWrCbLPnmHixK+ltPmIe0ZwNussEyZMIBDw8/Irz5OdfY533/2ElORkHnnkARITTJSUQrTLwOvRUdUQfr+J8WPmsnHzBh68/35SKySTkRGDMypsFzFrzgZZcf/i31+jSfOKzJyznqXfrOaGwQNYMH0SDevUpF+/PsTGxUpfc0eUwooVm/l64TJatGhJ23btyMx0YbdDdk6Qb1aGEyZ6du/MoD5dcdl07KKEX1EoKSmVVehmi5mpU6fzxuuvU1Zayr333cc9995LdHQUDrtd+qG7PQEUYetttnH0WDGLlyxh3779vPzyX0lIVNix8xjvvPcZlStX5vobB1C5chxjxy1m3fq1jPz8XRTFz/Qpy1i96lseffQRWjavJBMkLCZhhQArV+zlq7Hj+OuzT1O/YYy06ViyfAlTJ71LbEIy584WkZkejU0z8fpbUzEnVqdHrwY0yLRTmOPlz3//EHtSOkOHX0P9mknEm8BfojNr+VbWbdtD325t6N2+LnYx14UChbyXXuwSAegXG7H/3foRgB4B6Bc5+yKQ9iIDdhlXj4zNZQx2pKlIBH5DEdCEpJJQSiEs3w5WHNYYVMNGyKsQF5VEakI6NSrWwoaVQIkfp8mK3WTBajZLb6YSCdAPUOIrRrfpFPmL8BgCoENICaIJgG4SAD0UAei/oblzJR7KL/3AeCUeU6RPkQhEIhCJwO85AuUB+7+1eEUAegSg/9bmdOR4Li4Cv/T5dukSAdAVVN2CqptRjbCEu5Aal9XnqoGumgiZVcpCcCYPRk9YxNdL1tOxYzdG3NqJutVMBDWdoCHgmMqZczB79jbmzFtC+05NGHHvtejBYiaOW8aCuYvp2r4dLz53Fw5niDU7jvHxmPnsPXACm1WA+yAxDgvBQBn16tXgofvvon6NZDxeP1NmLWP8hMmkVazIu++9QUKUYJMGf//LeNau20F01Rq8+fY91EmxUJbrQXeXoql2nn9/Cis37+X2m/9Ar86NqJFm5b0PRzNl2UauHdCHYf3bUjHeQVKsU77D5uZrKKqKogaw2VSmTvyWMaPm0qZtK+57oB+p6dF4fTpHDmXz1fgFLN74HXpMHIaqE2U1iI+2UrtqGjcNuo7alVOJdagkRNsxoYWl8Q1DVqFL1vdDBXoEoF/czL/S1v7vAF36oKuiMEFD2HJr2FDNDrxe+HblASZOnkfjejW4546+2K0GXp+Bpuk4nCZMJgOT2URUlPi+YlBaEiAhwSZnj9ejsWnTQc6czqK4xM/RUwVs3rqT559/hhYtE2X1+5Spq5gwYSxebwkZFTPo1KkLvXr1xulw4fUGSIi3cvJkCa+8/hr3/XEEbVtXx2lVEOxPDWmyAtush6S3tYpCIKjjCRiYHVY27djPByPH075ze/r374smvNIVDbvVzMxZs8nJK6D/wMGkpqThcKoS3paUISuE58xdSLUa6Yy4ZyhLl21m9uxvuP++m2jSMB13mZf4+Dj2H8jii1Hj2PXdHmE0gUk1c9OQAdwzoi8lRWAzC3AOJcUl+D1FslLaU1KGKzpWyt2/9uqbfPjBR5htVuYvmEu16pWwOSyYrGZ8FwB6UCEoK9DP8ua7H9NvyECat6pHapIFiwoWQeVDBnoI7FKW3IzJolBY5GHy9JnsP3yUth070L5TK3Lzipk6ZS7xsSIJqCeVKiViF/YNKlgtMGv2MuZ/vYpevXpRr149li5dKn3N775rOFUqx8pJ7fPqHDmcx8IFC/j++728+Y+XCYZKGDNmFh5PGc8++yc2bdrHpEkTGTRoAH37tKWwCFlxn5wsKr7BZIaSohCjR0/j2JFDjBz5N0yKSBRQ8Ieg1K2hY/DEk3/jngceonb9NOYtWM/Y8VMI+jxYNB91alTmz089RK2aGZS5wWIN93/6jPlce+11NGnWDI/Hgyorxh3k5RUwe/Zs2rVpwU3Xd8dieLCaVOlxXlRcIlWuHQ4H69dv4K233uLo0aM8+OCD3H77rdIXXVwLRVKDqEY3W+0EdThztpTFi5az/8AeXvn7XwmFIBD0s+LbrUyZNpV+ffvRvWcHFi9Zw4oVK3n1tVcwm/18OXo6B/d/z7vvvI7TKYqBICpKJGLBsaNuHn/8CR586AHatq3P7FmLmTNvFuO++geqOY5ol4LdonBkdzaffj4FV3ot2nfpQOeG0biLvfzx2Teo1KAZQ27qSvX0aKI0yMkqZs4329m57wQ39mlLs9qZOGwmHC7xDTUC0K+0q/Wv258IQI8A9IucURFIe5EBu4yrR8bmMgY70lQkAr+pCCjhl3pDSGCZMXQzNpMTdCtBLyRGp5CRXInaVergUB2EygLYFAs2xYTZpEqAXlxayOHjhyj2FaFZNQp9hbh1D4YdNDWIRkB6c4Ur0EOXKHoRCfdLFNirare/9APjVXWwkc5GIhCJQCQCv4MIRAC65Fu/66V89/bySmpeXKgj8/Pi4hVZu3wRKN858M+2vln8tixHlADdMKPqJlmBLis5FR1dAd2kopn5NwC9O0Nv7ESVTJUoJ1jM4PXDjt15TJmylk2bdtK9V2Mef2IQuTl5TBq7mG+XrKZD6zY8/ec7SU0V9l4aRd4A2SUhNm44ydTJYwkU5XFu//c07d6FuDgXLzz/NFFOjUmTF/Phxx+TkVGRL78aQ2o85OUYLJ2ylAmTZpLZpDV/e+E2KsaYcQlo4XVjdji568mP+HbzPp589HG6tatGxXiV9z4cw8xV2+ncuzsP/6ErqTHREhoW5is4XeBwgDcQwjBUPnhnEhvW7aNR4wb06t2Oxk0yiI4x4fUalLgDHMkPMn7eRtZv3ooRdFOafxa7EuT2ob157MHhmIRku/SV18MV6IS90AVYke/aihDMN0cq0Mt3ClwhWwmALiwPtHAFumFGpIOE79HCrk5Y4wXRCaGrQrLfhqLa8fgUVq0+wIwZC2neuDb33X2drLwOBiEQgCiXLELG49HxeAJYrWZZfb548TqmTJlKbEwiJpOVrDPnqFOvKQHdzrerNvDxJ+/TqLFdbltcEuTwkSzy8nKYPHkSbo+H7HM59O3bnwcfuAGLJZpz5/w88NBD3H73cDp0bElSvBOHRUWoUFsE9vf78HvKcDhdBIMaumpFsVjZsHU3cxeuoGqNOnTr3pGKyQ5prZCTW8jIz7+kqLiMu0fcQa2alWX1r5BlLy71s3P3UTZv3U5KajLX9unF6lXbWbV6DffcNZTGdVOJcohkHIU9+84weswk/P4QHTp2IeD1s2nzRoYN6Uf3zvUxNI2ccwU47CZSEmLRtQAlhfkkxidiMjsoLCjF7fYhyuxT0mLxer1YBND+EUDXQwpBWYF+hjff/Yhe/a6jXceWVEy3oyphgC5+tCAyqUDA8JAOZovB2InT2LpjL0NvGkDz1k3ZfyiLieNnkJyUzODBfaiYESuvpQVFQTTNYNeu3Xz77VqaNm1C06ZNWbRoMVlZWdxxx20kJ8dL0Csq0IsKcvhyzGyysk7z1lsvkZ+fw4QJ89E1nVtvG0YwWMwbb4yUIL5r107YbBAbI4u9ZbW11QqlZSE++mAq27du5qsv35dzyGpTSUiAvHwxFgZ33HkPd91zHx26Nua73WeYNnMeVTLTqZ6RyuZ1q8nISGP4zf2oWDEJTYMpU5eyeMlKWVEufkxmCwlJiWTn5Er5dVGt3rF9a4YO6ka1igkS2os5KyTcRXW5WEdsFwoGJEwX/vTCFz68GBKkiwIeoUAg9BzOnC2Q58aZMyf523PPhI/NDoUF2Xw6cgZ+f5D2Hdtz4sRptu34juee+ytRUUFGj5pF9rlTvPzyX6RnfYwrHJucXDhxooBnn32Wxx9/jCZNq7Nq1Ua+XjCPe++9g8xKGaSnRnH2TD7psTE88eQbVGncietvbEX1RAenj+fz2PNvkVC5Fnff04/0xCRiDGTi1Pxv9/LVlMUM6t2BoX1aYbdJ7QmENebFL5EK9IuP2f9qiwhAjwD0i5x7EUh7kQG7jKtHxuYyBjvSVCQCv5UICF0n8ZQpNL0woWvCN8iMWbVjhMwSoCfFplIxpTJ1q9bDqToJuQM4VCs21YxJPrx7KCkt5NCJwz8A9AJPAWWaB/08QNfVAKqoPpcV6BGA/luZPlficfzSD4xX4jFF+hSJQCQCkQhcjghcLjn28rTze4eU5foudzkmzWVqo3z39ghAv0zDE2nmMkSgfOfAPzu2YtH5CnTDgqKbUYS0tADo4pu/gOeiAt2kEDoP0LPyDL6csIAFS9bToWMPbrm5M1WrmmTFo/BGPnAwh5kzV7N+3V5iYxPp168lQ4a04vSpbGZOXcqWtTto07w1998/lMQkcGtQ6IWYePC5NbKyPJjws2X9bqZOnURicjRjx7wtq2tnTF/E3HnzSU6rwIsvvkRGuhlryGDMe0LafSbJdZowetSfKM32UTfTRcHpbDRzFI+9+iV7jubT99o+3Ni3CTXTbTzz/LtsPpJLSmZF/vrIYNLiE4l2mFi8aAebt2yhbfvGdGjfGK8vxNgxC1i7ehc1a1bn5j/0pHGTygSChoRrbp9CmQBkWoD8kgAhn8GCWQtZsWgB1/ftyW3DB5Ge5MJuBrMh/M/FO690PZfy3hGAfhlOksvQhBhJlNB5GXdhgyAk3AVAF/hUD3/nEBLvqo5hNqEZVnTDQplbY9XqfcyevZjmTepy9+19MJuk4r8Ef+JTjNstlFY0YmJMBIM6+/efZNSoMVitdvr17U+jRpU4ecJD5SrRrN6Qz6gx43nxxWdIz1CIixO2fAKi61gsOnrIQ3GZzoYNu/hy9BjuvPMOOnduTVZWMe+99y7D/3Ajbdo0JCbKgiYqtA0du1nBqoCqGAR8AUxmK0KLvcgdYNfeQ3z82ZdUr1WPO+8YQqzTIr2vy8rKmD5zLqfOZNG1W08aNWlIbFyUMIUgqBmsWrOZz0fPpn2HZgwbPphpM9exaeMGHvvjXdSplih9zQtLQ5w+k82sWQtkQcftd9xOUVEO7783krSUJB687zaqV46XVfjRTgUTouo6n9joKCmf7/NpeLwhXFFxqKqA2HkkpyQQ1P2YzCr+YACTJQotpJ6vQD/B2+98Qt8bBtOpa1NSk6wE/FKBH6dNXg5lFbqoJBdJAGarmfGTprJ1x/cMG349bds3J+tsCZ99MUHKkQ8eNJC0tAQsFjCbDJkUMWfuMjZv3krfvtdRrVpVZs6cQ9bZs/zpjw+RnOKS0FW0c/rkWb4cM1dWeD/11KPk52fx5ZfTSE5O4P77b+XIkSzeffcj+vbtR6dO7UhKEhXoGnv25GG323nr7fe4a8Td7Ny+ixnTpzJuzGgy0oVtQLgKW8iub9l6gseeepZXXnudlq0ymDprI1+Nm8KLzz1K0/oZfPL+GA4ePMqIe++hdu2qWK0KmzfvYdLkGXTr1p2OHetJf/egrmKzaXKe+fwm4mMtxNotRFmEXoGG2+3BZrNIOC59zkUikZjcgNlslkkeou/id+LfFotFWh0IpYZDR88yfeoscvPyeezxR2RCgvCTLyzR2b37CB99/DEVKqRjtlgpLCrmxZeeJyHGy0efzGHt2lV8+eVIkhOhULhJ2sKJBbt3FXLPPffw3vvv0qJFBu9/MJbDRw7y6stPEBUTLwG+mO9mn8qf/vQslRq1o++ALlRyWQm4S3np3c9wpVfj+ht6UqtyAvEq+N0Gc5fvYuG3mxjWvw0dm9bDbFawOJQIQL8M19//bRMRgB4B6Bc5AyOQ9iIDdhlXj4zNZQx2pKlIBH4rETBE5bk4GAVVtYYl3HULZsX2A0BPjk0lM6WSBOgO1U6wLEC01SEl3AV29/ndFJcU/ADQQ9YQeWX5lIbc6DbQzSIDO4BwQxcAXb6dXJIlUoF+ScJ6le30l35gvMoON9LdSAQiEYhE4FeLwMWCbdHwxYLt8rZxse38akG5QnYUAegRCfcrZCpGuvE/isAvfb5dufBt+b6nXADoogJdQr8wQFcsUFBagmqzgM3BmVyNz8fMZe7X3+JwJRAfFwVqGRpF+EMlaEErIb8om42iQ/tO3HBDZ6pWtpKbncW4cfPZsGor7Vq24C9/voNDxw4yY/4Sjpzx07hZC4YP6UViPBTkFvPJhzNZt3Y17Vo35y9/fhibPcS3K/fwwssvUat2bf723AtER1vJTDIY//E8vvxqHCl1m/LZ538mGhPxVhW9rJRiLzz43Kds35/FsBuGMnRQMzLibaxZ/x0fTJzL2eJCnnz4Flo2bIAesPLBe6PZs28btetmcPOt11OrZk0mT1jCogXrSEyM55Zb+9G4aXU2bd7MN0s3cfhoPt37deOawd2lxHFOVhFfjZrF+lXLGXhdD+697QYqpcXI11yTMEaTAF0or13wxhUViiYJUyMe6P+jk+hXaFZWmV4A6IYA5+I8En+KryJhgG4y6SgmhYAWkskmwkdc06ysW/c9X301g2ZN6/LwA0PPqz+c75QSrkCXp6MKPp/O4UPHeOWVV2nYsCGP/ukhHA6hFGhQUKgzfe5qxo6byIsvvkDHThUZP34xR48d5U+P3k1srBWzGQ4fzpPe5JMnT+WJJx4nISEBk8nCY4/9idvuHE6LFo1IEHYGqkgECGFVdOn/rYeCmM0WvF6/rBC2OuysXLeFydPm0qhpC66//loqJERhBrKzc5m3YAk7v9tNw8ZN6X1NDxKTkqUsd25+AWMnzGXX9/u5e8QtNGpcm+mz17Fzx3b+8vi9VM1wEvCFUFULWeey+HLMdOx2J/fef4+sYt61cw+fj/yEXj26cPcdwyRsDwY0KT0eG+PECHmlaLZQTxQ/qiLUHQSk1TGZDdz+EqJdAuYb0ifd6UjAbjezZs0+Pvl0DEOGD6dew3qkJFtx2OXwSXAuKs8FDBcy4opiEAwZTJAV6DsZMGiwrNwXH8Gmz1jAlq3f0a5NW9q2bUVqiguHDXbsPMC4CbOIi49n+LBhshp+zpy5Usp8yJAhNG1ah8T4KIpLDLZv28mEcRPp2bMrQ4b24cjhc8yaNU/CZVGtnp9fyLJlyzh27DjDh4ukh+phtYGiMt77cAoHDx/h6WeeJvvcOT779FNat2jOww/fTJRd4fTZIHGxFh597AWKSj088tgTNGqUzPQ5G5k5ewEP3ncPDWtn4i1z8/nnoygrc0toX7tOJt/tOikhe8WMTIYM7UlmxSRKPeD1wdq1m9m0aTsdO7Sie8cmxNhFOP75jKaqyg9z+d+dchee58X7QFCDoG5QVFTEpAkzOXz0KK+99hoWm4pqEuoEkJPtYfW6dUyfNpOcvHyqVqnG6/94A7Oqc/z4Gd58+x8MHXIDPXp0JiE+PG7HjpWxfPm3zJ8/n1Gj3ychwcG48bPYtXsHTz75J1JSE+T7i8uqYpSFePzxvxFTsS43Du9Pw4xYCnJyeerld0it0YCbb7mOCvEJuEI6DovC9EVb+HbDbm64th0dmtXBYlFQrXoEoP8K19crexcRgF6ul/6LffEvz8NueWCouFFc6qU8/SrP8V/q4/gt7j8yNr/FUY0cUyQClzgChkIwJESHFKwWOybVhopdAnSh4Rf0GgiAXim5EnWq1sGOjUCpj/ioGJwWG4ouvLvcFJbkc+j4IYq8hYQsIbJL8ygJlqHbDAyzkP8S4Dwg/blkVvYlWSIA/ZKE9SrbaeSZ4yobsEh3IxGIROCKicDFvuOKjl8s2C5vGxfbzhUT1F+pIxGAHgHov9JUiuzmKo3AL32+lQBdgj4LipCd1sNVswKhS45ugvySYsx2C4rNSVZ+kImTF7Jg0WoCIeF9HsRkCREdZ1DqOYe7NIjLmUFmeh2u6dVJSriL6s38nFNMnDCPbZu/p2WTpjz7zD2UeQuZveBbJk5fhdWRgN9bSsDvpk71Guzfs5fUxAQe+dODtGheFbPZYP/+Al565RUOHDpEtRrVyaxchUfuu5M548ayeMlyKjRoxhtvPkvFGAuxqkawtIhSn8Ljr37Fio17uevW27jzllakOG0cPHqWT6Z8zcqtWyBYTHJMLN4SM8XFPpJTohgy7Bp6X9NBykLPnrWWyZMFiDxCRkY8ffp3oWmzRny34xhz566iwO0hKikGVRibBwPYVJW6NSrTu1sn2rWoS0K0KQzg5Jt12LYsAtCv0hPuP3TbUAQoCyL+FPD8xwBdjLUY92DIRyDoRTGZMFkdUmLcH1RZvXo3Y76cTHJyMi2bNwgTW0V8wxffRgSYF3/XiY6Ool27DhQXl/Leu+9LKfX+/QYSFxdPfn4Bm7d8x+Zte6QB9iOPPEy3bjXYvv0cr772MqkVkrn22p40atSALVu2sXHjRs6ePcszzzxD1aqp5Oe7eeaZZ2nYqC7tO7SiWZN6xEc5MEI6WsCLxSS+CQkPchXdCNv8iYSPhUtXMmXGXBo0ac6NN/TFblKwmUwSZB8+epLFS7/hu917qJCWQecu3QjqCkuXr6Cw2E2rNq245rru+AMaCxatZf3aNdx280B6dW6KWQB7Q+HQsdN8MWqi9Nj+4yMPEeNSOHgoV3q6lxUVMuTGgXTt1EqqOQR8PixmHYtZyF/rYNgwRBGI5FvnF0WXFoI2qxlv0EtZqZf42ETMZhMLF2zkg4++oGGT5qRlZhAX45KS51rQTzDgk+NhViEtPY269eqSnBzH4sXLWbp8FdWq16BV6zZUqlyJ02eymDJlGjnZ2XTo2JGaNapz6tRJVq9eg8frY+CAAVxzTTdCQT+z5y5h6ZIlZGZmUrFiRapWrUJW1jm2bt5GtWrVufba3tSpW4UTx0/z6cgxYAR5//2XZL+XLN3MvHnzSE1NoV27NvIYtm/fztp1m7j5tlsZdlMviooCvP76u5w7fYrWLZtRt05tUlLT+GzkSHLyi7j2un4MGNSLuEQ7X4xewJJlK3npxceoVTkNuxWWLFnPjBlzadSoETcNuxZVjWHnrv1MnDQZk0ml9zW9qV6jJtu272D9uo1USEtjYP9raFKvMk6LmPflkS8X2SLi5qNw/OQ5pk6ZLhMyXnjxOWJjRaJR2FXcHzA4drxAVvHPm7+AiplpTJ70sZTXLynxMmrUZNatWyPjePdddxEIBvn4o8/Jy8ujb79rufnmPvj9Zj7/4nP279/D0888SfVq6RiKilk3cBrw3HNvkO2z0LVnD9rVTUcNeXn1o9GE7HHcevsQ6lTJIEZMraDOhDmrWL52O4N7d6Fvt6Y4HCoheV0oTwwiEu5Xzx0iAtDL9dJ/sS/+5XnYLQ8MjQD0q+fUuwl/6KAAACAASURBVBQ9Lc+cKc/cvBR9j+wzEoFIBP53EQiJp08UbFaHrEJXsGDGBkETQR9UiE+jSoUq1K8erkAXHugJLidOiwUjBB6vh4JiAdAPUuApxG8Kcq44h6JACZpNyAFqGCbxchMMvyBGAPr/brB/By1H7mu/g0GOHGIkApEI/OoRuFzvEeVpR7zjRgD6rz7kV9UOy3dvv/TFBeVJIrmqAh/p7BUTgfKdA//s/oqF74YVxyQ8FxBd+DeHZYTFYrKCR+gYm1WK3QGOnspn3vyVrFi5meLSgKwSFLK4qtWNL5hHWmomPboNpnnT1lTJjCEjzSpZyKHDRxg3dipbN+6mZtV6PPnE/VSrnkBuURnzlu1i4qRZxEZHY2ghDu7dS6cOrXjmzyPQglFUqeygpFT417qZPW+ulFjPyc2VlbPPPPUoy2ZPY/+RQ8RUrceIe++kTloUiTYNvawETXXx9JsTWLRyG3+4aRh/GNKGRIcdk1njSJGb7YdOM2fGVI4eOIyqx5KUmEava9rTpXtTMtNiEZrHubk+pkxawsaNm8nLP0Vquos//GEYlTMbsm7t96xYs5rsgrP4vG7pFd2pXRuGDu5L1cwKWBVVymE7rCZZjSmdfaXymoCkF3zQTegC9P0Q9StmekU68jMj8E+AHvZAl8koF6rQxbgbGopJCydZCM97Q8UbhLwCDytXbmHqlLmyulpY24W/i1xQKDj/jUQxyEjP4IUXn8flcrBj+x6WL1/B7l17KSkupU6derRu2476DevxxFN/Y9CgQdx3bz9ycg127PwOn8/DmDGjycvPo3r16tStU4fu3bvTsEEVWX2ddbaMdevX8/nnI6leowpDbxgsgWucy4ke8GPoIcwmBbfbi90u4L8Vf1Bj3eYtLF+xmswq1ejWrSsVKySiaiG8Xh/+YJD8whJ27vyO9RuEWsMxzFY79Ro0omXrNtSrX5/UCvEYhs6SZZtYs2YVd982jGoVk4lyWAiEdE6cPMv8BYsl1Lxp2E2kp8cQ9IXYtfsoY0Z/QfVqlbhl+FCSEmJwOWzy/NI0T3jUDBsYYYAu7/ryoqajmkQluo4/4EcLGTgdLinjvm7NTmbPW8j+Q8fQFR2b1YpJWFhoAUIhH5r4wIVOpcyK3DjkBtq0bsGx46eYMHEqhw4doVmLVgwa1IcqldLZs+cgW7d9x969ezl54iRJSUkSQjdv3oQGDWpJef/9B46xZOlSsrNzaNy4EcFAUFaj52Tn0b59R1k5nZoShz+gSlXHaVPnkJ+fx9NPP4XX5ycU1GUSxPQZ02UbiqpI+fZbb78dXVXo0qkRumZw6PA5du/YzpZNG/n+++/RNI1eva6hXbt2NGxUA4stCk1RmDFzGQsWLmPEiDvo3KYmTruZo0dz+fjjzylzu/nDLTdTr35tLFaDEydzmThpJt/v2YMrJgbxDF+3bj2uu64zaRUq4LRaiLaLRKzywGOhHiAk+IMcP36K1atXy/k0ZOgQEpMSUGQSh4HXG6Kk1CP7MHbseOxOG5988g75+WVERUeRm5fHiRPH5HVbVPSLCv2WLVvTo0cP6tVNw2Z34vXC1GlTOHnyBHfdfTuVMlOEVwEEQxScOktBvps3P5vAvsNH+PvjI0hNjOK5Nz+mVfc+9B9wHVUqRBNt6AS9ARat2cWG7Qfo1KIh3drWxxllJihsOiIA/WdeRa/W1SIA/aJfxsvz0l+eh93ytBMB6Ffrifjr9Ls8c6Y8c/PX6W1kL5EIRCJwpURASIEpiir9tRTFDELST7dgBFVCPshIyqB6RnUa126IyxyF5gmSEGXFYTahB6HM4yW/qICDxw6Q7y7ApwQ5U3SWQn8xIauObjLOA/QL8PxSfdCMVKBfKXPqf9mPyH3tfxn9SNuRCEQicLVG4HK9R5SnnQhAP89frtbJ9Sv0u3z39kv1vPmvB/R7T+74FYY3soufEYHynQP/3PGyxe+d9zy3nIfoF9D5eQZFEI/fg9VuQ1PMBEIaefk+Sj0+LDahOBYGUw6nRnFpCT6/SkaFDOJjozApwgpMgJ4gDpuFkuIyvGU+TIqN5NRYgrrYtx+T1cnZ7CIKClXsFgW7xYvVFEWdGgkScFnMCpoo7g7qnM4SoN6Hzx+U3rotm1bCX1rKuQI3eZqNylWTSLOrqO58vPm5qJY48gwbe48FaFArhrQEB6XnCrDYzZTZXRT4dIL+EvKyCrCqTjTNQZUqTqJiLdgtKgFN2I2ZcJf6peRydm4hVrtK5cwKhAJOCbK8AQ+aHsTQdIqL/CTHO6iWmYhZlO9rYDUriILYMEy68N4rwEoYkupCm1uAvghA/xkz/spc5d8BdFVWoguYLkZWw+stxe0pxmqzYnc4Uc0OUC3kF3jJyiqVHs3h7JULmu1h4Bv+t47VaiYjLZX8wlIUxUTAHwTDL/2jdd1BcnIUpW4FTSvCYnVJ6fLERAd5eX6yc87idApfdk1CVgMHyUkugiEFs1klpOkYul8CWiETHhsTjcViRQ+GEB92rGYVq8WEz+fHZrXL6nOhpVDq9nLmbA5Wu4PklBQUXZMS7g67Vfpta7qB2+vH7XETCPjx+IL4Qwrx8TGkpiTg9Qfx+kP4/H6yz+VTt0YlnMI72qLiD4QI6jonT53D5w9Qo1ZNKUEvqq8dNhPf7dpHlMNK4wa1MQnf9dIyQgEPcfFR5y9eAp4Lr/mw37ZcRAW67sdmUyX0lRHWTfh9Ovl5brKzCzBZLShmk/y9AOjK+R/DCGGg4XLaiY2LJxgK4vcHCAU1mQTgcNhl0YlJNRMIiLEJ4vF4yckpxBnlIDUlBZdLrKNKiC2SKYqLy6SSgMVqprjIE5aZNykkJcZL2XrRT6/XQFV1SkuLycsrpWLFdBxOE8GAIhOBTp/KxWQS/dQ5m1VAk+b1COoamK0yucJmseIw6bjdboqLSrFZxT41KqRnyGtOQXEpGenxuL0+Dh7JpUa1VMxiFDVNtpObV4LXGyQ1NQ5Ftcp7QChkSM/xkObHZjfLPguP85joqLDXgAYWReoUlO+E1YXmPvg8PnJy8wiFNFLT0uTcFRLuwi5DQHTx4/H5OXE8m6LSItq0akxRSYC4WJuMQW5eIWVlHiwmEXMh466SmJhIarKNwmKNmGgT+/afoKi4gIaNwr7lQmrebjZhCmjk5ZZwuiSI2RYkhgBJMU7yfSGKdCcxcbEkuszYA27MhsLJIo0TZ0vITIiiUpILk0VBE5f2f72l/sx4RCrQf2agroDVIgA9AtAvchqW56PHL33Yv8gu/m5Xj4zN73boIwceicAvioB4eDSbTJjNVpkFqgmvrqCKHlDQfFA5tTK1q9SiRf3GxNljwAdxDgWreGYOQGmZl7zCAg4c20+u+IhBgNMFZ8n3FhG0aOji7UpAdJkTfCHL+hd1+T9sHAHolyKqV9s+I88cV9uIRfobiUAkAldCBC7Xe0R52okA9AhAL9+9PQLQr4RrS6QPv04EyncO/LPtpYs/CHugC69gXQA/UY1+3v8cQ3oGa0ZAsl1vIEhINxPUBJgS8MaE4ESClzgFs1JCBIMGNpMFQ8CK/8feecDZVZV7+9n9tKmZVNJIhSQk9KKgEhGwcBUEFEEQC6Kg914RC3av5epnQ68NAREpIqLSMUEE6SWBUAIhhJCE9GTqabt/v3ftGQxIyTkwJ8NkH39jwmS39V9rr7P3et73//pgOz5hXCGOfQLPwKBA6Olk8wKOXQXhelwNw3AIvZiWvI5bQcHo1kLMs2u6cQQ4ZmyyOQfPj7Eycm7o6wtobjIJPRdfM9gYGBimxoQMOHEfsbJdzrO+5KBnDJqzYPhg+i66rdGrW/gKkoEeRMSBZExqCvgJOIr1koJhUZBl6xaXQsEgX5D2uyqr0NRsir2a0qC51VCWx74X41V8Qs/D1DTyGYeMbfavLyd23LFyXZP2D9j7GhDLi3FdpOW1GUjpUV6VAglA94j0sP8+kvspyUIXiKirwAm5WaKEL0axgnmmnSMIoerKvZLcS+ozMBSe+zMmjiIFknVdxpqp6kB3be1j9OgWuroigrCqAK1AV0midd2IarVCU0HOEWDbFp4XU5a0W3R1XYWCo6y4xQ67r1hMrLO1CFM3yGYdHENXzglCRH3PU7A+42Tww1AZ00smehRJMIhYukuwQIylCaiMVNaygOJ8Pk8m61CpeoShZIDrKnvdsRNIXfVDclmbOIwV6LRkVhBL9iDEchxVVjCMYzRDAngibEPmCw236ql67KYGzfmcAvQZR8fX3ETA2E5+om0BumhfVeDZNg10zZBkY0JfapwbCsgGsU4gNvUSu6ArDq2s22XVSpQolnsVBJd+sAwLwzCVprp4NdqWgu6VkqsSUbLSrijC80MVDGQ7hmq3BANJXwqAF2v8puYckQQxxJqyrpfseAHeY0aPUIBdggnyeRvfi5R2URiofdvbW5XGZZmzMolWkcD8pgzVUIKDXHIZR5WV6Ovtwa2WaW1qxjRsNFPmJShWfBU0YcmcWIwIQ5+WnKWGYE9PD81NBdBNqtWqmoel/2TMijZVN6Snt0gulyFfyFCp+klWvy3a1JeBLufVYx1LBTjI90+UjDH5fpI66poEFKCCPsIowAtEGymH4KsADwloaGtvIdJCdRy1EqgZSEyBoe4/6VtNletoH+Go7cMowrItymUZGzpZy6K4ZTPZbAuBOBuYGlHPVozQw2xuZ7Nrohk6eUvDrnSTsQ2qRo5qCDlNww49tboZ6qa6N2r/pAC9ds121B7DCKCr754aB2w90cL1vPTXe55ah0U956n1HPXq3Ihrq7X/62l7vfs0ov319I3s06hrq1W74daf9bRnqPZNrX2Zbj+UFZBof0M9nIqdlLwQGLqtXghDV8Mvh0weO5ndd92NfWbNY0S+FTPQactJtClUS6iI/J5iL8vXPMWGno10uX2s6VxHZ7WbyNFwYx839FWUZz33wfarlwL07ddqeG9Zz9xZzz7DW8W0dakCqQI7mwL1fEc3au5s1HmGap/X5Qw5RBtTT1/Ws08StDn4n/qubfCvKz3D0FWgnjHzavdZsOBnoDJlk/rnymG6P2lQFyioMlxddFNsc4VsSJqsQCEBGEmt9Ej+HnkYVlUBJcfMIuy6UorIZH2cnIsXVIgDB8toUWBdMyI0s0qs6xR9cKysyhDMWirhFUvAlRbju0JqNIJA3NQ1lf0ty9VhGCuoJDWKxV46Nm26Y43eqs/4bEzQvRatUiEMHcLmSThNpiTrUuku0tFqquz59X1VyOTwKxWanTwEFpYFxVKZXN4As6gGi6k3EfkmVTfA9co4WWmXjaFliFUdeKnHK2AzJp/NEPti+xypzPOEokh2aAJ+EtCa/BnJn+oMmtI/BehD9958pSv7F0APVNa5uPbJj7JxF4AeC9h0Vcau3GDiqCCBF7bTjKabKvBDxpH8vn9I9Gej99dBFxt4qQseoZwQWpub2drZg+dFTNhlhLofJKiwWimq4BIZd4V8k1qP0Q3JsHbJ5fJ41QBNsslNXbk4SE1zz/fIZrLJ8fvrS6vjhSFx6CM13DOOjSXHcSuYlkkQRSpjWQC0YUutcUGdGp7rKff5Qi6ranLL/CRw0vMCdX0CQiXjXSaOqlulpblZ/d7zXRzLwRY461aUe4UAeUk3DqJYlYqIREkhvkB3VycTJ+xCJNnQrly/TU9XN5oV4eSTOtla5ID8PK8GOlhWTMXtJQp8ldFsmTkVEBSFidOF/EglQ9FAhNSkprqaGCOVga6gbhQq4G6bDoZmqIAB2d6UxbMoxKt6KgjBEq1kYoulKYaC/DJn2o6DuD0KrJV5Tdrl+2KTbyoL8VAmPGIVeBD4YlWezEW2bSvYLUkufhAo23/53ebNWygU8jQ1FSj7PqFYz2sxhmSBq8laMmEiVZ/eMm3KpYrSv619pILLvX0VDMtWLgdqniv3Kkv8SqlMS2urOufmzk5yuQI9vT0YhkVTS5MKvpDs8FDGvAQVDHx5xDLm68s+F31MmRPDmGqxqoC9adlqHJmWwPsQL/BUVn9EpCB/x8gOpUVPTzfNza2Emk8Q+JTKRSzDpqW5XQWN9PaViIKYfKGgghFyeZ1SyVd2627FR3rYccRx0yco9ZJraqMHk+7eMs30glckM2IcVTMnZc+xCShERRXUUTXyuJhkohA78lSAS6CZKnym9k8K0GvXbEftMcwAeiNkrAegN+K6hvI5Xm207Pa2bSj3TSPs9bdXp9fLdsOpP+tpS6Pum9fLeEivczAUSF6BbFm5iCOKvX3qwTOXacLULCJfwyv6TNllCrOm7MZeu82lo9CGExu0F+SBF8q9UPV8ipU+nlm/SmWeb+jdzKota+is9mIUbIp+haK8hBmmsiEbvEWDFKAPxijZGY6Zzrc7Qy+nbUwVSBUYCgrUA4GGwnXv6GsYbgC9MeMgBeg7etym539xBRr13Lntef628BdJDXQF+wTkgi6ZlwKgBE+EZQXRxTbXME1lURxHNr6v4/uJQ5nAYicTks37VCsebkXHNnIKHtmOi2b0KTChk0cjS+BrKlswNosEWkDVi2nKtdJXKhEHAQUnh2OabNqwkQkTJii4VOrro+pWKDTnFWAS6CdQuup7ZJwsFUyiTI5yFDNGD7CCTrTAJ45zuHorYpHW1xkRFnsY3QZWFoqaRag7mGKbLNnrkqUYaGAI5O5DM4p4vo8WteBWDGW97WQ0ypXNxHFI1unAdyUjU/hboLbNZbJY8m4bJcDfLVfxvSCBPQqcJ2BrIPs8QUySuTuY78LpHTfYCqiACF2cCQSgS0CKhRE+H6BruliABwqgS+BIGEomtUBAdbMpgK5Y2/OyzwcgZKQAtxBuyXYu5PMKXAqjDCOdrs4ulaHclNMx9IhNGzfSNmIkWUvGncamDZvoGDWaasmlq7ebke0d9JZKNOXFatog9AJ006BYraga07lsBlPS2CUT3HPx3KpaF8rlsqo2uATTyD0sP5puoJtmsqYj1xNE6toEqCrQ60sN8UA5SdiWpWC5ZDlnJbvc95U1uYBsyWyX8zTlsuLPrXy6BbhLprbAXV2cLVTATqjsw+V44vQgAL21pYAjUFoy5bVqAt8VPP8XQFfPSxpkHChXevF9yah2cKwCcWzgVkKq1ZB8k1i4Sya44PPEKzFxjZCJUTC+uFQUFUAPg1DB5KydUwBcYHfOtgnF3r0qWeFZNW9IGQvRVTRyXRfP89Tvc9msGpqig9jYKwd/CRRyzGQdrlTEMAwFyYUdmKalAhs2bNzAmDFjsC1bHVeOJ24DhaYmurq7iWwD8QgQjR3TwIwl+zpG1zS6OrcqyCzZ7hI8Jdn9rtBgPXH6kMAKUwtwLEP1gxf4KstdAiSyWXEziJQ28nvpY8OUevWhCqZwbFO1RcalJRNjHR/pJwHoYoseVANljy+XajmSNS9DMiLwPUzLUL/v6enCsOS7STwVYpoKzVQ8CSTR8aMATQK9xCkAk1iXUiWaCmYQ1wHp266tXXSMaqG3u4iTy5DLWLjlsoSJoRkO5f6AkTwVNK9ElGllczVCt2zM2KXFcHG0iC7PpqplaDEisrGnggp8TY6SAvQ6hsHraJcUoNfcWfWAsJpPMsx2aNQLwlDumxSg1z6oh1N/1tOWRt03tfdMusfwUUAej+VVThZNfCrlEo6ZIZ9rxtYdlYUuEfzTJ05nzrRZ7DlzN0ZkmzFDjZaWJAPd7YHunhJbu3tY37WB9d0bWNu9kaXPLGNLpZvmMW1UooCSK5Z+8nC97dvia61kCtBfa0V3luOl8+3O0tNpO1MFUgV2tAKNAac7upWv/flTgF6PpilAr0e1dJ/BV6BRz53bnmfhgl8lDVO1mgX8JRnoaslfWTkLCBOAIgAoAS5RpBOJjTsCnaXmcoxhRBiWqyx0JfNTMsqlRnMYFbGyroJ0hpbH9y2iwFZAysqIzW1ANYgUgMk7OULPp1ou09bSSm9PD4V8AbdSIddUUOBMNzR6+3oVnM9kM5Q9l6ydp6vqYuSa6a54jLQDouJWWgpZCEy6/QKRZmLrMTYhhtelMub1pjbKsYbk1DuSZdhZVVbEQVTBzkRUqp3K1texR9C5qUwml6GpJYPv9yiYVi6KHhkc8W4XsGZItnGSwisW9MoQXpP8Y8kmTDLQE4guHDQxhE7q40rgwmC+Cw/+2N3Zz7CthXtS91wy0MXGXevHZ5Gy9hYrdLUtGn4gmc1iux0p0FysBOSbZCwl2c7JffkvCBlLZrNfIZexlYV2qU8AcIFMRlPQ0/V6Cfw+xnZ0KKAqZfjWbd7C6FHjCVWdbpRDxNaebppaBKDK/SA10A06uzrJNzUpX27JFlfZ0KahMs8lqziKJBNdRqo4P7gqI1iAtliGy7gXyCsZwrGUQugHrGJdLcBY7lmBnmLfLtnZcjzT0NT9LNBXoKzYlksAimTymppk0lcpNLWJWgq457J5FShQKleUJbZkCYsWGUus35Os/OaWHH3FXqy8rbLV9chOnB1Ew20y+xOuK84WKspF7S9ZyVJgQlwkAilcbajkdxXoIjbhMb6aFAUYS+a41HTP2gL8fQWSm/PNyqpd7n9DS+ZPye6X0wo8l49knUuGvgQXyLwilvhi/24qK3XRxFL265FAX7mOwFcBBBIYIBnv8ndZPy4Wi2pelGOIrXqxr48R7e3qGK5XxclkcOWKw4CMI5YeksldxLFMsraj9pc2NLe1Uym7lCoVWlpGJMA3ClQAkK5JFn1FAf5KtaKu0bQsSqUKjpNRuqkQK7G8DyWIQOqgS0kPX0F6CUaqMwE9GWdBhOYn94VMjW7FVSVDlD19IUMYeCrhp1wRt5Bsf3a6qf5drO8dx1R9J+NXDiC29zoSiJBP+q8kbZIxbFAqlmhtzbN5cyfZXJZCXr67qiqAoFR0qRgZgjiiIxdT7t6E2dRBYIoGGtVSDy1WSNY26fWSgKyCRCu4JaJYJzIyKUAf9l8Og/7lvc1i9jB566sHhA37cfQKDWzUC8JQ7psUoNd+Fwyn/qynLY26b2rvmXSP4aOAvNJJRToB6IF6eBZ7qpyTV7XezNjEjEx2n7I7c2fMZt70abRlCug+5MXCXV5JKlDyqnSV+1izbj2rNjzL0xtX88SapxRAz3U0I0sm1TBQD5eJtVY90Znbo3oK0LdHpXSbf1cgnW/TUZEqkCqQKtAYBVKAXp/Ow2QpJeEEcdygEmIpQK9vtKV7DbYCjboHtj3PLTed969mKZqb1DEWUKYSY6VmbOJD3l9XWGBYUtVZthVYkmwq2ZmJTbMm+YOSzS1ALfbRjUBltEteYRzLj2QOxuiG4DGxttYSACL2xYqxCcRJMi1lvSTJvDT7LZQlw1UAk6YyLwXg6JqOL5mvhqNgTkYL0YKqgnFyLi9OIIaALVUDN5QA7pDYdAgEePVXhBYmIyAojj00Q4CV2LJr6HpG1TZPsi2luQlMDHzRQACh/CkZwipVtV8noej95USTUr7qn57LJ1aT97YWx4P1HjzYozY9fj/pVtnnSaZyEhCRBKQkZQ6krxOQKm4NDlEYq4xvz48ol31Vw1mNrCCB5E0tCYzEl4xvh4o4eOsxuYIASk85QESBOAMKNAxwcmJ17dFb6qGjZaTKVPcqLs/09TBq9ASymkmxu0hLSwE3DKmahsriHWFYBOUqgR5hZnLJveQJxJV7TgJAJDvaVfeL1FBX9uWh3H9S210gqSDjgeCPCE1AexzgSmFx08HJZgllvuifIzSp/e6WlX16U1MzfcUyXhhi5wqUKh7tLQ56HOC5AXrsYNoh5XIn2WxelVKoVHwcR2zdPfpKm2lpbiMKCmpusBwoeiXQLZUl7WgJMJakfwnsEUAsWcxijm5IaXTEMVGCXWTyCGnJGRjKTl39pyrXEGm+JMJjGjLXSC1yqfEtJSdydHb2JBnkOqqOeUb0ERofyzqaGgUqSECAufyXJUEHApYl41yOE4qFeEFNAxIwIIBcLNglWMHzSgRRiONkKZXLKkBiRMdItU2xXKalqVkBdj9wlWuH1D+X+CbPryZhDjJ/SjvFCj+MCKTchW4o+K1m9KqHblsq+MmPxRo92V5mZBkD8h0QKzCuJ3O6stPX1Pwq86BqXX+NcikrIP8+MFcr9xI5b30O7upukXGSOKEk7gzicqJEleAuUwITRFPppzAJQOgvcaACFoJABS9IWwyZ3AVkq2uR7yvZV4K+IvXdNXDN0k4JGlFzvMznKtBD2iuzvcD4mKweEvlVYjNDLN8TcjeHfhKUJWUvY9nOxJTa66FkzmvEUgP9OUuJWubK1MK9FrV27LYpQK9Z/3pAWM0nGYY7NGKxpJ66fY2SOgXotSs9lO+1WvuznrY06sW69p5J9xg+CiQAXR4EpWaS2G6ZYslkOmiBjhlbZI0Me8yYw167zWHO1F1pcfJoLmTEXmmgdl4rVAyXZQ+vYunyp3h05ROs7lzP1movoaMRSP06edIXLyZZuti2PtVrKmYK0F9TOXeig6Xz7U7U2WlTUwVSBXaoAo14J9yhDRykk6cAvR5hU4Bej2rpPoOvQKOeO7c9z603bgPQE3TxArArv3shCRnwmH6hJs8r4Nz/j9u+h/XD5ed2ezHC8krHful+SKD+AK7oDwJQoQDbwumB3w+06oXnG2j/S133y7XnX9f2Yq14FTxp8AdfeoZXqUBSL5t+gN5vLdB/zAGcKq7ckjVbxXU9ctmcsvE2pH5y1ae7q0RbWzuaWSaMOwlDHUcfg18Wq3Bobg4p+13EcRlTL1DItifZ0yqbugufIqaVJ3JjMjhEps0WInzTpEVzMIOQYskl25ylRwcrimmXuuKlMq4VoztZ4lAj8iVYRICvAEbJZPZUBrlkAwtETtY8JQGi30Wwnx8JmjR1gZcBlapHNdSxszncIKanr4Ktazimjil1o3M5dZxyxcPMZKiEMVt7fJoKGoHbRXtLOxYZTNOnXNminDC0ewAAIABJREFUsrUtrYNKKcCydNo6sgRRL5pu09uTQTMMCi1QCkr4gYBzW2XXh1JzPAixpW1So13cMyxZg4KisGbJDJfYnDCmYMv2kcoSl0AaW8wAdLEpl0CeUAFZAc6agH0jQ6nkKnAu9et7+8RSXleahb7Ulpda41YCbJNYGhU0IQBcji0SisW76DhQ11ys72VbCdyR84oFuSrDjk4YaUQS3CC/0CSoR+zgdXRJeJFM9cBTFu0S5KDrRlIvXgVD9cc+RYLzY0wptqgbxEGY1LvXIOz/M/nvxC5dnBMGr7zi9t1qL/VN8GLfSP/+HfVi53i5I/779gNbJ98Yyf8n3w4qvOy5b8uB75zkmyHRedt9t6+1//5dKkEMG9atZf36dWgjpx0at7S0MGrUKDVgBCSIV75ELkiHJ5EAAwOs/7+T0fO8SejFmznwpaeqFSQWGOln+xVIAfr2azUwGvujV2recSffoRGLJSlAH16DrB7o3CgFUoDeKKXT8wyuAvJiEKkaRspeSyKI5X1QojerIRYWBbuJeTP3YK/d5zBr10m0WDk0LwHogsNle9+IKAUua9au56m1q3jy2RU8tmoZG/s6sdryuHFIJfQxDKe/BvpgRd6nAH1wx8vwPXqjFjKHr4Jpy1IFUgVSBQZPgUa8Rw7e1b82Rx5Oy1yN+85NAfprM/rSo7zWCjTqHnh5gP5atyo9XqrAzqDAAECP+lnetrAugZECPQWoSoZsktUrLg2SMSs1o8XC28CyHXTLT+BwbGDErZT7oFKCbCYm3yLZ4FVVQkGPcyrD2LSkTncP5aCHbLYNt+SRkxIL+QJdhsbGYi9530gcA42I0DJ4eM0apowbS74SkI01uqMKZjZDVmpqR4nLhDJ90CCIJFta8ra3WVN5rgTfgJOghi5Zy0GJICgRaya6U8CPDaq+QGONjKlh6clakakbVMoVVbrBaWqiJOBaLOUtsYD3yJpZqpWYOKrS0hQqVwqDZkJfrM1jdCvECzvJ5CQTO0+popEp+PSWu8hk21Q7bKnfXimjhyGOnVFp5+JUUQoh0GBrd0xzi1jGg1/xyds6huoHqZEtmSQRflDC80uKQos1um3mcKvSd7YC5OVyFds2Vba6wHMQhwDI2BnFM6UmepKBnrhbWKat3DYiiXnQDDzPVzxUrMarbkAUBNiOAHNPVV/f2tVFe8codMOh4nmq/ny/nUc/lBdtXDTJDBds3l8SwnZy/ZYXSfkIXTkFSHq2OLontdBfCNAFpEub5fd61L/9znDrDsk2phnoQ7JbXvSiUoBec18NZahXc2MauEMjFj5SgN7ADm3AqYbyvZYC9AYMgPQUDVBAHtjkwV8e8g0k9FWsrSQaORDbLM2iJduq7NvnTp/FjPETaLIy6C7kbUO9FPluyNbubjp7eqjgsanYyZrOddy55F7Wdm+iY9I4SqFLT7mEaTroddsbbY8cKUDfHpXSbf5dgUYtZKbapwqkCqQKpArUrkAj3iNrv6rG7pEC9Hr0TgF6Paql+wy+Ao167kwB+uD3ZXqGnU2BVwboFWXTHdHW1qIsu7du7eWZZ1bx97//XWWen/rhD6sa5GHsky/EBFFMWM3Q1+1x391P8PTKx3jLW2czekwrbU1i054lDjQsJybWe6gGvUTYFOwCjmcSahq9BYdy4JOPIGtYeC4seXIZV9x8Aye9/31MybbSlnMoEmDYJrZhqNLgYZAkoopbd0ygALrYuD+3FvsSAN3QJBu6ohwG9UyOohtTdMU0HNatWcWD99/Lk0sfpbezkwkTJjJr7jxmzt6TEWNGgxnT3Veipdli64Yubr91EYbuceTb96WQzWHRRtZx0I2YiucSG0VMs8Cq1UVuWnALU2aOZN/996Qp14Lr+jTZFmYcs2ntsyxYcDMPLH6U7nKVfPt4NCfL2g1bmTRpLL5bptS1lZFteUY0N3HKh05i5MiRKutYiLOUdBDLcPlviSOIIgvLcLBtg1LJI1R1yjWVsR5GvoL9YtVuGFaSjyxlKeIku1wCKZR9uK4rGC7jIQmiEDvyxDY/40g9ebHBr1IqVVW9ei+MsCxLla3wxHVA6q1L8ISUa9ciFbyQFNWQ88jYkWsRL/oIQ5NsdRMx3Rc6Ltnncv6XykBXVzlozpA727xQb3tTgF6vco3fLwXoNWs+lKFezY1Jd2iYArUC14Zd2BA+0VC+12rtz3ra0qgX6yE8BNJLa4ACsiBrysO2PPyL9ZQEUwcxkRuR1R1G5NuYOXk6MydOY2LHWPK6je5FjCjkVBRvX2+Zhx5ewlOrVjBh+kSMJofeqMrVt1yvbNxn7bcnvW6ZDZ1bVN0iicCtrz7Q9oiRAvTtUSnd5t8VSOfbdFSkCqQKpAo0ToFag57TOXp4GS02rj9TgN64uzo9Uy0KNOoeSAF6Lb2SbpsqsD0KvDJAT7LONQVOxcK9UnFZs2YNv/vdJWzZ2smZZ/43k6dNV5bsLc0a5apHUHVY9vgaLrvkKsKoxH/+90mMGdtGc66ZMDCIfXCyUglPstbL9JZdRjWNQC9JrewK5Y4mAgOMUogtNuChzp9vvIH/u/xCfvzDH7H3mF1ozhh0eT6aAHSxBxcn6FBAbIhu9Fu5q/zzSIFdFbz4ogBd1o8EHkdUvFDZpWuOw7oNW7jt9nt58P77yVo648eMVOcxDIOnV6+lu+wxb78Deed/vINsLlI1rlc+tYY//P4acjmNz3zmZDKmTeRnVOa6XEfZq5Jvkmt0uP+B1fzo3HN545vncvppH1JBCD3d3bRlMjTnchS7OrnppgU8/NhThLqNp+XpqXg88OASDjhgP2wzxi12MWZEE6Pb23nHO4+irb1N1ZzXxZJf89FUQW6pjW2oxI9qOSKOdExL2iFoPabqFhXcl0xzKU0of6qa55KZL0NIua+L43YCy6XOuqyDSYa664ZkHElDCfE8j0zGQkzjZX/NsihVfDZv2cITy55kzh57qiAMx9aQpHc5VqVUVvW4c7ZFJpNR9u1SHzwSWC7remL5LudW1vvJ2phYtavCjdtauPebkwv4Tz87UoEUoO9I9Ws7dwrQa9NLInRSC/eaNUt3SCLH0k9tCgzle63W/qynLY16sa6tV9Kth5sCAtDjILFvsk07ediW2kk+CqC3ZpoZ3zGWcW2jaMs0YcuTdzVUkb4SAVsuVeju7aZY7cPI23hWRFFzeWjFUrZUulUGejGo0lPuQ1N10LetFvRaq5kC9Nda0Z3leOl8u7P0dNrOVIFUgR2tQK3wXK1FyqJkktKz037SDPR6ur4x7987+9isp2d29n0aNaelAH1nH2lp+197BV4ZoEv2seu6Kvs8m83jODbFYom77rqHhTf/nRGjxnPiKacyclROgdvekku1FHPd1bdx5x338oEPvJtD58/BtExCX8P3koSHTAaCOMQLSthOhpxpo3VHVKOQSpuFKzbsXSEjsrpad7ni2r/zo9/+ml/94lxmtYwla0DJiNDFwjwCWyy8tTixGo8kK1rsxyW/OSIIE/v5lwLooVfGEEv0SBczc4qezz9uv5fb77ibUSNGcMiB+zF14jgKGYdiscKKlatZ8vhTrHh2M3vtty9vnr8f7e05Vj+zlksu+iuWGfCVr5yukjq8irgjgmnEeGGImYnxA51Vz3Txo3PPY+/9p3HSie/F0nVCz8OIIvxymbBaoVgsE2JjZBz6PHho6Rouu+JKjj32GGZMHY+jR7TkTaVnx4gOnKxke8soifB8jyD0cZwMlmEp3T03VroEgYbtSFnxWG0jGegCziXjW9a3oliCFpLnVLGxF8t9scUXu3Y/iHFsS9VVFwgvWeHJ+UJl56/pMZ5kpscRge9z8633cMutt/Ctb32FnGTi6xD4UltdMvxDTC3C0KWPkyQYVbdbnpOlbrts058gI12pMuLlOVqTnPXkI3Xh1bP1Dq9+/trfna+/I6YA/fXTZylAr7mv6gFhNZ9kGO5Qz2JJrTIM5ZfXWoFrrW0fjtsP5Xut1v6spy2NerEejmMnbdP2KyC1kvyq+ElpZO0spmahY2BEGhmpgW7labHzFIwMVgBaNSSu+Oih7BMS+h4Td51Ex+gOnlyzgg19W+gJSwRZHdeM6AsruFpIoEv0qzzAJ1Gwg/NJAfrg6Dr8j5rOt8O/j9MWpgqkCgwNBep5J0zn6DQDvb7RmwL0+nRL9xpsBRo1p6UAfbB7Mj3+zqfAKwN0AaRSE9v3A7LZjMo87usr09PTqzKkBTS/5/gTOeRNB6k62L29JR5Z8gQLbrqNXSdP5GMfO1bZeCe5B4llt6zZKDyrx2iaTzXQac2a+Bt9iq6LNbFAVQB6Z8yYFo2u7ohrbv4Hv7zi9/zw+99j99bRtGbAy0JXyUP3A1pzDtmMobrQl3rtsa/ykaM4eAULd6m1HRD4ngKz4ml+612LueJP1zF23C4ce/Q7mDZxJDnLVDW5PS8i1HweXbaaiy67np5ylY98/ETmzpvAs6s2cclF1+H7PXzly5/ANmUdykLgr9jQB5JjbXv09FbYuDHk//3wp+x70AxOOeU4ItdjRHMBM4oIXVf86JWdutQR76sGmHmLW+98kh/+5GecceYnOWj/GTRlDBw5dlUAtqYCDQRQCxgX+3YBzoYuGeI6oS8QP4HXxVKEYYAflmhqssjlbGWfHqEnNcqVHb78GSsgb+iaCgKQAAWZh4sll0rFo729iXI5wjBljPgYWkhrSw4/iqlUfZ55dhMLbr6VBxYv5gc//L7qD5VVbogVfIxjamo8yDVJXXU5RjbjkHUM9fvICwmDAEvTVYnGUBVhl1x+jViIfqwlAF3Gk4yv/kz0ne8+HiotTgH6UOmJV76OFKC/skYv2KIeEFbzSYbhDvUsltQqQwrQa1VsaG8/lO+1FKAP7bGTXt12KhBraLFB6CahqBkrh1RNkix0IzZwsMhqDqYPmhsRF6sKoIuFu1spEnou4nL1lvmHMmvubG66dSFPrF7OlmoPE2dPxWjO8uS6VcSOhlNwCNUrUEQ8aGlUKUDfzp5PN3uBAo1ayEyFTxVIFUgV2NkVqOf5Xp67h/J7XiP6dNAenRpx8TvsOzcF6Duge9NTbocCjXruTAH6dnRGukmqQE0KvDJAT55ZBJ7222tHMb4fYtsmTyxbzsWX/YU+T+eEE09ixvQJ9PVu5sIL/0znlk2cffbpjBk9RmVfb91a4anlT/L444+x5pk1OI7DfvvvzT77701k2OzS7tD5VB+333s31XYLX9fZsnw9QbGbw952FIuWPsrlf7uWb3zja+wxYiRmCCs7N/Pn669nn1kzmD1tEmNGd5DNOkSx1P4WK3EB6CGx1PWTz4tYuAvMNwUMBwFBrLF2Szd/vm4Bjy9/hne8/a288cC9EQTdkrGEMCMMV+pwl/wKC269nz/8+e/se+BcTj7laFY/s4ErL78R4hLf/OYZWJpG6Ol0bqlw7z1LWPrkw0RGD+MnTGXSxP34xa/P4w1vnsPHP3ycOr/AZSsMsASEh6HK8tbNLKEWU8Xg9nuf5Ic//imf+/zZ7LvXBGxdJydJ4xFs7Qp59InlLF50Hxs3r6NjRCuz58xm5oxZjBzZpuqDr13byZ13LGLMmHESZsCih+7GcSLecugh7DZrN/pKHkuXPsWjjy1l8+YtNBUKzJw5k1mzd2dkR7uC811d3dx9133Kzn/ennN54IGH2LBhA5apMXXyBObM2Z3JUyaxYeMGLr3iBp5Y/hQrV67ijQe/iQMPPIDdd5vGuNEFurpK3H/3XTzx+GMEXkBbWxvz589nRHs7I9tbyDgC0GMV2GDrBrZlEEoUgFqB05Mkllj+1PqBurB18ZvfuR2earr9X/ONU4D+mks6aAdUAH3gM5AStq2RwwtNHV7q317u9/034zC5Ket56R+0/nsdHTgF6I15gX8dDYlXvNShfK+lAP0Vuy/d4PWgQD9Aj3wdLbJwjIzknqNHUmfJxNFsBdDDUkBYdAn6Kgqm27GBXy3jV6vKNmuf/fZl1+lTuP3+u3hm0xqVgT526gTM1izre7eiZw3svI0fu8kLmbyxDMonBeiDIutOcNBGLWTuBFKmTUwVSBVIFXhZBep5vk8B+vBa32zcd+5gPW8+f4jv7MEd6ZRXuwKNugdSgF5736R7pAq8vALbA9ATPiLPO2Eg9dB19XepBV6pVvnnXYu45E83MGXaTI5979Hcfdft3HrbnXzg/cdw2Px96CtCFPRx6aU3sHLlCgW4x40Zw8aNG1QN7OYR7Zx06ocY3ZLH7HX51vd+wKqwj0lTptGuZzDciPccfRR/u/1Orr7jFr72tS8xlhxWZPCtn/8Mq2Bz0tFHsvvk0TQVchimqTKRw9jH9z10XVPW4mLjntT4thWYltxnaUPoh0jeusDXYjVg5dpNXHn1DRQrPiee+B5mTtsFLYxxMAg8AegxkR6TadZ5bPlafnn+NXhRmf/8r9Mo9Vb485ULCbwevvjFj1DIOWxa18MfLl/A0sceZ+rMcTg5n2LZZ8tmg5WrV3PMcW/lxPcfnnBfybaOQkxijFDAv0asZ8Xznh4PHl76LN/49nc5++yzOGi/ycr2XazsV698lr/dfI8C6KLviI4WfN9la2cnY8eM5+1HHsGYUWNZt7aXSy65knKlSEdHs6pDn28y2HffvRgxcjQLFt7Go489QS6Xp6NjhKpTvnbtWsaMGc3hhx/GbrvtytbObq666joWL1rEjBkzZWjQ2tJCtVxi7ZpVtLW2csqpJ5HN2Vx3090seeRRHl/2JEcffQxz5sxi0oSxVEp9XPnHq1j51HJmTJ/C5EkTue+++2hpaWHc2LF8+EMfwDbAktLnYYRXqVLIZ9HikM7OrbS0tlMRu3vdwnYseooVVQZAOfYPE1b3+py5UoD++um35/moCkBXhh39f6rwlP62vNjfXwyav9j+wyuipZ6X/tfPgBi8K00BemNe4AevBxt/5KF8r6UAvfHjIT3jICigALoUR7IwYgtLt9EiPclGN2yyeoacnico+fhFl6jsk9UsmuycqpslAL27qxN5g4pNKPplfDMgymgUwzJxVqd13Ej0rE6gh7hhVdWLirVwEBojh0wB+iAJO+wP26iFzGEvZNrAVIFUgVSBV1Cgnuf7FKAPr/XNxn3nNub9OwXo6bRXqwKNugdSgF5rz6Tbpwq8kgKvDNATrtKfoKiYy7/+W/Zev7mLP15zC/fcv4R999qP9evXMWp0M6d97Dgsy6Snp8o9dy7iL3+5gQP234uDDprL+F1G0d3VzaMPr+bKP/+V+e84gve86wg6iDn7nG9yz+plnHbGJ5k1ZjIdWZsJkzq44LIbWLDoXs488wxGxjmu/dPVFC14y+EHsM/0XRnZZCGp8gLKHaGvUg89FPt2WLduLZddfhlPLnuK+fPfxvz5hzFq5EhVIz30xa88AX9+HPPg48v5/R+uId/czgdPPpbJE9oxI7AEBUkGehzj+uDGGqs3dnLJFTexau0KPv+FT+GWfP542d9UBvo553wEQ4u487al/OHya3nTmw5mvwNm0tQKT6/eysK/LeGhhx/hqKPfxIknvlNZsRtE2FGIEUfKyl1Zr+NIdULKITzyxHq+/PVvctZZ/81B+0/FMQz0IGDhgr9zyeVX89YjDmfe3NmMGNVGtVzhvgcWc+std3DUUcdw6Jv2o7s75txzz2fzlg0ceugbOPANu9PSmsGyHe5/4BGuve5mxk+YyFvnv5GxY9vp7fNZvPhRFi8WWD6d9773KEqlEn/60zXc/8D9vPENb2Tu3NlMnDiOrq293HXHP3ly2ZN85KMfYvdZ03j08Q0svOUfPPzII3zxS1+irTWHqVW49NLreOC+uznphOOZO2dXHKeFNWtWcNfdD3Hvvffy2bM+zf5770bgBki1c8eQmuxBUuM+DKlUXL7+jW/S1dXLMe99L/sf+EZGdLSqwS7m9elnRynwAoDeMfUtcWtrKx0dHcpyQl6afN9H1w31ozoslk6NVTSL/LtEqPzrs83k87w2bQt8k9oQaeTEq+j0AZj+HCt/BYD+vH+OVQ2F5IvhBdB9GEazNAIGN+Icr2K0pLvWqMBQfrGu9dqG8ths1LXVqpkMl3qurZ7z1Dg0n/sOrmW/RrWlUeeppe3Dbtt+iC5W7sq+PTbRIgM8jZzVxKjWMWieTlwFI9DRQx0j0on9pP6567pEWoD8ryL1znHxdY8qVSIrJtOSRRM7KSPCjz0i0gz0YTeGhkmDGjXf1irXUL2uWtuRbp8qkCqQKjCgQK3Pd/XMg/XsM5R7aDgtqTQKHqpl4RrWhQUa1P5J6ps24jNw37zY+V7qGmq91xrRjvQcyfp3I8bNtuf4xw2/TqVPFUgVeNUKvHqAXg1DljzxDBf97lo2rutk91kzOfbYw9h99w56+lwi3+d3v72O1aue5dOf+hhTp7XS21Oira2J7i1lvv393/DMpnX89EffY7wTc9YXvsN9zy7nx//3Y6a3t9Bq6ZTK8MfrbuZ31/+VT336v1j2z8U88+QKjv/4CcyYPZERjk6TgYLhfuCTyViqxrcAdMlAX7NmNWeccSYL/7aQz5x1Np8841Mq21ky0nOZDKYudbhDYkPj7kWP8PsrrmX8xKkcfcy7GTUiS9bUid1QWb07GRMvhK198Oymbq696e+sevZpPvOZj1PqLXPpRTeQy8V87asfoWtrFxedfwPPPP0sX/7Kf5NtsmkfAX2lkHvufpbf/PZi3vzWPTnllKOwtZcH6J4G9z24WmWgf+5zn2XvebuStXSqfX388he/ZFNnmQ999DR23XUcmYyKJaCzq5vzfnUpXV0uHzn1aPL58Xzvf3+B5egcd9y72HvvSeQLOhs3d3HJZX9h1aqNHHP0uzjwwDkEgYYfQLVa5qqrruapp1bzgQ8cT1tbK1dffR3Lli3j+OOPY889d6O12catBtx372L+eMVfOOLIw3nb4fPZsKmLP151PUsefoQf/+S7ZDMaK59ex3nn/Y5dJ47nQx88EceSgAeLTBaeWL6WL37xf3jDQftx9lkfwyv76AS0NWcp9fWJlQG5XI6uzh4OOeTNrFu/kY989ON8/JNnMGmS2NKnAP1VTwmv6gAvAtDlRhs5ciS2baPrugLoYmMhAF0B80gAelQnQI8VPFcPvMPpzeJVdUIdOz8H0PtfAOS/B/R8ub/LqV5puzouZ2ffpZ7o/J1ds7T9tStQz8tbo8bmUL622pUeuns0SudGnadWd4Ch2zMNvLJYLLlAF4uu2EKPLLxSSMFpY9LYqZiRgx5YWLFN5EvmeUjoBcRRiKZr/QDdpxqUqIYlKmGJQPMIjQDNiojNiNiICLSgH6AP1kJjmoHewFGTnqpBCtQzdzbo0tLTpAqkCqQKDFkFGgGnGtn44bTM1ajvtXrGQO3AWUBoYzLdt722bdv2Un9v1Dt7I++D4XKuRt0D2+p1y/W/Gi7ype1IFdiBCrx6gC5VqTd2lrj+hvu48frbVPbyhz78NiwroLOnCJ7Pd7/zW1pb2vnsZz9KS0tMV3eFQj6nLMv/8Od7ueCKi/m/c3/EHmNzfOz0L+F35Dj7C59lSmuGjDgFBnDNwrv4+s9/qrKNn7x9MfvM3ZMPn3Uy48a30axDQSC41Mx+LgM9pFKtKKS6ft06PvvZz3LzwlsUPD/zzE+rDHRJmjQlGbY/fdKLYx56/GkuueIvdIwez3HHHU9zwaQlp6H7kUJFkrUexOBrsGzlRq64aiG9pS7O/OQpeJUKF1+4gHw24pxzTmH1qnX89MeXMqpjNJ//3MmUPWhtg3IVnlrRx09+eiGHzJ/Le485VFmWv1wGum/A7Xcv53//34/44jlfYO7sCTRldbo3d/KFz5/Dfge9mSPe9U7GjG7GDyJsW6PqRvzpypu4687FnHzSe5k4cTd+9rMLGTt2NO9411sYPTpLrqCzdt06zr/gcvLZEZxwwtGM26UNeRQIpd57DAsW/INbbrmdww+fzz777Mlf/3o9S5cu5eSTT2LOnOnksglGW7J4CT/72UUceOBBnHjS8RTLPfz+shtZ/NBifvWr7yNrm4sWreCC35zH+993LEe8dX+iMMSxTUwLtva4fOc7P6dY7Obb3/wiHa2SuRKjhR6WgbKlz2WyrF+/kfmHvo2e3j5OP/0MTjv9Y7S0jkA3tuF+O/Cu2nlPnQL0nbfv05a/ZgqkLzyvmZTpgV5GgXpe3ho1NofytQ2nQdUonRt1nhSg1zI6+4FzHKm6V2LnbsQ2emzjlWOaMu3sOnYGJhm0wFJ/Rp6G74ZokrmugS6Fk/SQSPNxw7IC6NWgiBeXCaTmue4T6wGhHuCFLkEcEA3aKnAK0Gvp/XTb14cC9cydr4+WpVeZKpAqkCoweArUA08H72pe/ZEH7dHp1V9azUdo1PdaPWMgBeg1d2e6Qx0KNOoeSAF6HZ2T7pIq8LIKvHqALvbixWrMHXcs4+KLruboow/j+PftQ0xEqVpl3eoN/O+3L2DalBl85qxTaGqKKVeDfqfAmFvvXM3Xf/JtfvC9b3PAtJGc+pHPM3bvmXz4Yx9kcsFGryqHdW667V6+8fOfMWfuXuwzcSoPLXqUtxx9BG96y1xGZRwF0aMgUlnnjmOCHuG6VQXQu7o6ueeee9i4YTNz5sxjjz3mkXEyqsa4ZRj4XhVT0tBNm5XrtvLrCy+hWPU57WOnMnnCSGWpLhbuWVunWKxSrvq0j27i3oeW83/nXUXHyDbO/MQH8cslLrrgZjKZkM+dfRJPP/UsP/3xRcyZNZtPnXk0fWWUhXtfCdasKXLuz36nAPo73nkIWfuVAfqtdy7j//3wJ3zpy+ewx6zxtOQ1Ojd28qkz/5O3v/s43nrEYYzsyNHT65PLG/T1Bdx4w20seuAR3nf8O5kwfiY/+cn5TJ22K//xnoMpNJk4jsbqNas4//zLGTdmKscf9x5aWx1sW4A1lCtwxx1HYG1NAAAgAElEQVR3s3DhLbzx4P058ID9uPJPf+HpFSs444zTmDlzohphkpjy5NLHOO/XlzB33l6cdPLxlKs9/O6Sm3hwyYOce+7/ohHywAPL+cXPf8onP/5R3nnk3sRhEiChmbC12+M3F1zJ8ice42tf/QLTJzerTPpybw8thZwURKdaqdDXW+SGG/6GplnssceezJg5g0zWUQWc00TkHTnlpQB9R6qfnnuYKNAoSDlM5EqbUacC9by8NWpsDuVrq1PuIblbo3Ru1HlSgF7LMBsA6KHyrBIbdwMbI3bwqzHN2Q6mjJuJSRY9tDHjDKGvqQx0edmSj27qaFLkSg8I4qoC6GW/j2rQhxeWCaIqoeb3/whol580A72WXkq33bkVqGfu3LkVS1ufKpAqkCqQWCQPp8+gPTrtAJEa9b1WzxhIAfoOGBA74SkbdQ9sK22agb4TDrS0yYOgwKsH6JEOJTdkwd8e4eLfXsNHPnoChx0+HdOK0PWIFSue5fxf/pWMVeDsz3+U1taQzZ1baWseqcronX/xnZx31YWcf97P2WNMnk/959epttl8+38+x5iMJeXEFUBfeOcizvnxD/n46Wdw1EH78eufX8LjGzbwX2d/mHmTxtBmCECP8QMP25YSyxFhFGIKIA88VZ03ijSVWW1ZjtLS92N0TVM24VEcolk2RT/msiuv5R+338U733EkR739UAypj14JaM5bREFIyfXRbYO/3HAHV117C29/x3yOffd8Ojdu4YJfL6BQiPnSOSezcoVkoF9MS3M753zxNNwA2jug4sHyJ/v40U9+w8GH7sGxx79NZVi/Ugb6Hfc8xXe+/0O++MUvMG/OBAoZnZ4tnXzly19h1l778/ajjmLsmDb1zKibUm464tJLr+H22x7gtI++n8mT9+C73/0pU6dN5oQPHEZLWxbThGefXc1vf/tHMlYbJ7z/PUye3KHgeRBK6U64/vqF/P2Wf/Kudx7B7Dm7c8UVf2Lt2jV8+lOfYOrUXZBy7YEbs/Thx7j0939g1uw9OO79x1Ku9nL5FTex9IllfPN/vkJLMyx6YCUX/fZCjv6Pd/G2+QcQhyG5vI1hw/qtVb70tR9hxgHf/tYXaMlbqga6rYdokU8YeBi6jqaZynI/igyymYykzhBKqrwuGTHD63l5EG76QTxkCtAHUdz00DuLAo2ClDuLnmk7X1qBxiwu1N4D9bxYpvdN7TrLHrWOgdoXl+qr9VZPf6YAvZYxkAB0ZT0pLw2RjoGjfgJXozXXwdRddsPUcuihkwB0T8OrhnhVV1lKCUA3rBjdigg1T9m4l/1eSm43Fa8Pzy/j4xLqPoYlUcpxCtBr6aJ0251egXq+C3d60VIBUgVSBXZ6BWp9th3qgqUAvfYeqmcM1P6Ok1q4194z6R474tkuBejpuEsVeC0UePUAPQR6Sz4LFzzEZb+/kdM/cSr7HLALmYxHU8Fg86Y+LrloAcuXreITnzyZOXuMpuL20JxrY8Nal29873zW+Vv4wfe/yjgTvvil77G061l+c96P2CVrE4kLfBDypxtu5oJr/8p/feZsDp0zmWWPreZLP/wFBx68Lx9699uYPqYVU5O63VL3XGC5TxgFZGwbz/eU06CuWYShQHNDZTaHoYYYEDqWRk9fN14EmeZWHntyFZde8VdVrvk973oHs6ZPpJDJYBuGylTvKVZ4aOly/nztLXixwakfPoFZ00ay+ukNXPDrG2kuwNe+eipbNndzye8W8OQTK/nsWWfSNjLPiFHQ0xty++0ruOjiyzlk/jw+eMp/4NiydhVhR6HKeDeFSqMTylqWBq4GDzy0hq9/6zucffZZ7LPnFFUD3SuWuPDCC1i6YjUfP/NT7Dp1ErYl7Rcwvp5f/uIiHLuVkz/4bka0j+MHP/gNu4zfhePe92ZaWrNoRkylUuRPV1zPsqVrOOqdR3LwIfNUwEG1mtRRv+qqv/DMqjV86JT3MW7cKK744zWsWv0Mp5zyQSZN3IVc1sbSYMmipVx6yR+Ys8cevP/EYymWi/z1mn/yxLLlnHHG6YwcmWH9+g387KcXMqK1mf8685PkshFxrOPkNO5c9DTf+NYPePvhh/LpM99HpRRiGSHtBZtKqRdTlboGQzOJJGcGXdVez+RyCvRHaSns12JSeBXHSAH6qxAv3TVVIFGgHnCUapcqUI8CjVlcqP3K6nmxTO+b2nVOAXp9mg2fvWJieVsQgC4W7jiYCqDrtOZHMW3CblgIQM+ozHSJlPUqAWEQ9kfq6qr+km7Fyq7dDUuU/F76Kl3Kgsr1i0k9dC0AqYWuR0TaYNWKTC3ch8+4TFsyoEA934WpeqkCqQKpAju7AvW83wxlzVKAXnvv1DMGUoBeu87pHrUrsCOe7VKAXns/pXukCvy7AtsD0NWKfv/PwN8HjqThhzE9pYD77l7GRRf8hQ+d+gEOOngq+YKHZcX09bg8uOgZLvndX5kyZSwHHLQ702fuwqb1nSy+bwML/nk37zj53cx/8350aPDlr36XLtPnC18+m+ltOTQXXC/ir3+7hYuvv4bPfu4L7DlxLIQav7nyem6/+04+fvy7OWjuTDramjAtAeXghx6uV8URmhwntdENw8Y2HTw/VCDdNE1iIbFRSNWtEOomup2lGoTct+hhFt58G4QB82bPYO6smeRzefp6e1ixcg33Pvgobmhw2JFHcuCBc8g7Gmue3sjvL7wB2wo450sfRYtDFt//FJf9/jrGjh3Fm9+6P20dJk+v3MTfFz7Ek08/zX8cM5/j338kjlw3ESYhRhQriC4APY5tBdDLITy6bC1f+eo3+MxZn+GNB0zHNg2MKOQf/7idi6+4ihmz5zBvz3nssssYenv7uPPOe3l4yVKOOfp9HHLwPoSBwbnnns/IUR0c/775jBzVTBiHmLrG4vse48orriefa+KQQ/Znwvix9PRUuOvu+1i+/En23mcexxx9OK5b4dLLrmbTlo0KoI8fP07VMJca7o899Bi/Oe9i9t5nL079yAl0dfdw5V/+weIHl3Dc8cex24wp2HbE9df9g4U33cihbz6ENxy0JyPax7LowQe47d6lrFy1mi9/6T+ZtdsuxNJHeoQR+ajcFVOju6uLXCav6rPn83k2rO+itb1VAfRYOn44PWC+7qasFKC/7rosveChp0AKAodenwzXK6p1caH2hYX6lKvnxTK9b+rXupY96xkDjerPNAO9lp7s31ZeNiJ5dhaAbqta54Fr0JYfxfSJu2NpObTQwQgFoEdUK77aXr0OGhqGBYYZExsBbiQZ6D30lroouQlAFwv3SNVB9/st3CXuejA+KUAfDFXTY+5YBeqZO3fsFadnTxVIFUgV2PEK1Pp+s+Ov+OWvYDitbzbqe62eMVD7O06agT7U752heH2Nuge2bXsK0IfiSEiv6fWnwIsBdIHlA59t/77trwdK52lEsUZPb4Vb//EAtyy8kyPefhhvPWw/mpoN/NCl1FdFjx1uvPFuHnt0Cb19W8k32fieRiEzllG7TODwY95Cc8HG7S7zo5/8FKPJ4YOnnMxuE0eAr0kyNDcuvJ3fXvlHTj/9E+w7ewaWYfLU2k5+e9FFjG1t4pAD9mP27jNobsliWxoREZVKGcsyMA0dV9m465iGreC5wGnTECvwAN8TuK6jWyZB8k/0FissWvQYjz7yCN1btyj7cMlmD8IQ285QaGljzry57LP/PPI5k8iPWLF8NX/+001kMyannXYiLc0ZNm/s44H7H+bWW+9W5QDl+gqFVrq6PVatXsORb38L7zvhCGUtr2khmkoEUei8H6BLXrqKF+Cuex/hggt+ywknfID5b56HaVoqK3vV6g0sXrKUBx56iEq1jJOx8TwXXdPZffdZHHLwwYwdPZKVK9fz+99fxqjRIzn2vUeyyy6jiOJIMeferjJ3/PNelix5lGrFxbYddN3AdT0mTZ7MwYccyNRp45R1++V/uJpiuY8PfOB9CtZrWkwuk+GRhx7l0sv+yPRp0zn5lBMIQp8FN9/NggV/p2NkB3vtuSd77z1P6XPDdQtZ9MADFPI5xowdy6pVq5m463TGjtuFY455GxkbLBOli+dWKWRtgsBTNdAdJ4vvh2Qch1LJJZvLEEgddWObOI/X3804DK44BejDoBPTJuxoBVIQuKN7ID3/jlagnhfL9L7Z0b320udvVH+mAL32MaAWZWMNTVm4JzXQBaC3F0YzfdLuWOTRQhs9tPCrEZWSj6Hp6mk71kIMUzLQUQDdE4Ae9NJb6qTk9uIFJQXPYzOpkS6Z6FIHfXA+KUAfHF3To+5IBeqZO3fk9abnThVIFUgVGAoK1ANPh8J1v9Q1pAC99t6pZwykAL12ndM9aldgRzzbpQC99n5K90gV+HcFXgqgvxCc969LJAst2/xI2WmLctFlyZLH6ezsYtKuk5gyZaLKFtYkIziOiWKx2oY1q59h+fKnWb+hk1y+md1mzGbq9Ilkm0wcG7o6y9x//wMKfu+z376Mas/jeUnm8RPLnmbxQ0vYf/+9mD51Ap4nx9VY/OCjrFuzjlm7zWDKlPE4WRtDF+ge4fkVDENTlu6xJnBPsLSOFhv9f/Zn1oufuyoFqRHGscpm1g1NgeTNW7pZs3o169Y+S6XiY9s2EyaMZ+q0XRk5qh3D1AgDCT4L2Lqli4cfXko263DA/ntj2xZ9fR6ZjM7DD6/g8ceXKig+dsw48vkWtm7dzISJY5g7d3qSzyEuh7KO9byOSlC6BAUsefhJFi16iD333Is9Zu9KGBlYpkYQSAZ9zOPLlrPi6RWUK0VyuQxTdp3ItGlTyWQslYm/bt0mlix5hPa2dvaYvTumZWHqBrZtiiqUeks8s3INT614hs6t3eRyTUyaNJkpUydSaGpCN6Fc6WHR4sdwvTJ77zuPQiGvSihKLfKNG7fw2KNPkM3mmD1nljru5s1drFixnC1bt5LLNrPXXvOYMGEEnVuLPPLII6xevYYo1CgUmthr3l60tTbT3p5T8NyXmvZ+YslvWyZh5CfDT30GVPqXO4KycE8/O1CBFKDvQPHTUw8XBVIQOFx6cui3o9aFgnoWI+pRoZ4Xy/S+qUfppGRELZ96xkCj+jMF6LX05MCjtIYWSxEkXcFz+Qk9k/am0cyYOAtLy6OHNlpg4lUiKmUPMcySTxgH6IbUQI9BMtDjsqqB3lPcSqnagx+Wic0QzJBQaqGrbPQUoNfeS+keO6sC9cydO6tWabtTBVIFUgUGFKjnWXUoq5cC9Np7p54xUOs7kaxMy0J4Iz7bXtu2bXupv6fvxY3olfrOsSOe7VKAXl9fpXulCjxfgX6APmDH9zwoue2WLwXQBfYaxKGJ67rKPtsSy3RiXE8s3C0yToZKNQHPAkLFervqimt6iGkaWBYqe1gsAXVdJww9dWKxW1drYcLgowjLMtna2cPIjiY0TWfzlh7a2wpEkUaxr0ShkMPJGOpYkjUtsNcwklrokiuRLBHK/wlNN5Kffmt64fwD1ybZ6bKtZSXg3Rezwig5ludFRFGostptW1fbSXtcNyAmIJuxKJWrqr56LpelWnXVPi3NeXVdcgzfj/A8n2oloq0tq44dyjFtsR8XIZJ1qX99RACNOA4VKO/p7qGltRXHtqm6IfmcIVEMqiZ41Q3UNpqu4zimgusqkMCtKu5s6AZe1cW2bCzLoVyuYhkGjkQvRJE6s8r4DgICP0KTLH3LVHXf/UBs8cF25N89ZYmfzWdUgILn+6qtlmGprHX1Pa5qzMdks5baplxx+7PGs/016iOV9S8/oo3vRaoWvW1I4EWiueuF/XrrSvMgGSjP10b9V7L+mwL0HT2/pQB9R/dAev5hoED6wjMMOvF10oTaFwok0vC5MLZBa2U9L5bpfVNfd9Q6Burp/0b1ZwrQax8D8hon0cWEBkYsGegZosBkRNMYZk6eoyzcBaATWHjlgHLJU5G38uAdRAGaEaKbEZoZ4kYVSl4v3cXNlCpdeGFFwXPNjvoz0BM798H5pBnog6NretQdqUA9c+eOvN703KkCqQKpAkNBgXqeVYfCdb/UNaQAvfbeqWcM1PpOlAL02vsl3SNZS6lnfL4a7VKA/mrUS/dNFRhQYGC9YXsCp+Jt6ksPrJ8K3DWII7OfYQoE1xIoGgbPJbZoAlUFFMtpJdFBVl5iiBS/DzEtgzAMFbANQ1f9uwB0IdG6aeBWffJ5k97eqoLQAuW7untpaioosCqwVsC0ZKpLVnq5XMLJCLy3VB10xBpdZcMPAHRBxf0APU5A+ABEV4oI/5WfKCIIIgWCBeoOAF9po2pK/8Zigx4TYqt2RAShgPZYtUmAslyv/D0MA/V7yQ4v9oU4jmTmB1iOjm5IsMCLAHRZ1wLKpQotLU1KXzmHgP0wisg4Bl4goDnGdkyCIFaAPpO1VJsCX4C5/D5QAD0KI8IgwuyH3aahKXitfmdK0IDUXR+Y03Wlm65JZj64vgQixNgZjarnUXFdcllH6VKpVDE1A8M0+vWUvpSACkNlkReLZZqbCkoPuQbXD/qDKHQs00I3dOIoUJnwSQ6+RD1EagzJNUkf+dLo532eH2yQAvQdPbOlAH1H90B6/mGgQAoCh0Envk6aUPtCQQrQXyddu92XWesYqOeFv56FgnrmwRSgb3e3Jxsqyyt5OeoH6DiYcZY4MOloHstuu+6BbRQw+gG6Ww6olDyyjkTPGgQSoWwk8Fy3Y9yorGqfd/ZuVDburl8GMwArpOr34cduCtBr7KJ0851bgXrmzp1bsbT1qQKpAqkCjXlXaaTOKUCvXe163ldqfSdKAXrt/ZLukQL0dAykCry+FRjIQt+OpKIXfnkLkFZ26ALQIwVEBcVLboJkHcv/JFtZALdhmOiSFt4P0FXmdSD8PMAwI3JZmyiI6O7tU3C9qaUJy9ApV10FXHP5DNWyq8BtS3MB1wswDaMfyIq1eEAuY2BYGpVyBcsxFTiuuGWkIroA2oGMc7VWpDLRJetbV4A4+b6MVcazgF+5vv/P3pnAyVWVefu5W629pjvphGwkhJAAYQ+rLIKIG7ggfjo6M+LMOKMooo4jrowK6KjojDAIiMO+y76IIDuy7xDWAAnZk967a7vr93vPrQqdANJVkerq5hS/otPV995zzv+ce+ve85z/+1ZAuczJKaSryivb2dUCgJi0m2aEZYUUSkV1LJlXkjIEJksecnHji1Nf8qdLWxJJByOSkORyEB87KTr6RKbkQDdjDcuB8iWyolSzVHBxkhKeXiB9hFmG1VJ+seThBRGZbEI50V2vRCqVwDIgnx8i4Tg4tmgvTm8fV3K+GxLWXaICmMptLn+UcPRqKk2qFchPAfvSHkPlFxcHuueLcxxlPCm6ReVOl/DtkpM+8APlahcNJBKB5JcXAC/9JBoknYRaECFd4QcRnusqZ3zScbBsgfBx3nbRXaIXSCh+WZogx3E9X4H2TV+bRh4tD63xfTqO69prgD6uu09XvjEUqAUcNUbNdS3GmwLVTxTUZ1KqFmigz5vaRl+1Y6CWCal69acG6FWOAfUQ9zpAt0lhk4YgweTWrVg4dyeSAtDDJIbvIAA9nyuRdJLxw0PgYtghphNiCUAP8gyV+unuX8vAcDfF0nAcwt2R/Oh5FcZdO9Cr7CO9+btagVqune9qwXTjtQJaAa2AcjmNYmJ7HCmlAXr1nVXLGKj2mUgD9Or7Re+hAboeA1qB8a3AG/Oa//X2bJp7OgxN5fpOpmLfsCt5q31PQWWB1mHo43kutm1jmbZydatw4paNYzpEYUQhH+fstswybI4EwMbAdzifx/c8WlqbFVwulArK0S0wWsqT40aBhetFpFKGAr4CYmVnycHt+SUkkLmA3BiRy0/JKx4DfvkpwFe+Y8XFPfJZVZzxMXiO3eTi+FZHEMhridNaXNPiNvfx/CKlUpFUKqXC1YcqFLy4uQXu50k6KeyEg2VYDAwN0drcokKlJx2bvoE+mpoSROKUF2CuUH/5ZxmgS50LxSKpREo59wWki5tb5QgXDQTRS6h116PkyvxWHHq9VCrgSKh82ybwBH4LhDYIXIH/cf52aadhxi56y5GFDlYcWt6PNZHyIqmVAG3RIgyU212gutRJMHc6kVLh4aXeyWRSLUgoFiVigKlAvYwJ+VnyPIJAxkfsNVfufdFd+iuZVENPyhCQXtFP2igO+kQiNb5PtQlf+7cB6DIopCPVCWTKCWSUQzXIwCz/LrEONr5eT3C/qXaVz+Uki3MuqGU3+qUVmAAKaBA4ATpxnDSh+omC+kxK1QIN9HlT26CrdgzUMiFVr/6spZzaVJsge1XgeVhxoKdUyHYjTDClbSu2n7sLSbtJ5UU3vEQZoBfVg4zkfBQHuuRAF3huOCGlMMdwqZ/1vavpG+ymUBoisjzlQMdyiSxfA/QJMnR0M+qjgL6m1UdnXYpWQCswsRSo5V61kRWYSNNc9fpeq2UMVPtMpAF6I581jVu3ep0DIxXQIdwbdzzomo03BTZLG6fwrbw251EVZlUOr13OHx6EsTNZOZXFiS0uZoHRUUiIhBb3iMJAwXSBw+LAlpdlOzhiVVd2ZwmT7imwnVA51E1cV3KJCxSWEOMSCl3Ch8v/IhV+PHaLy1vS99lImHhhaTKnI7BbfgpQFve0/FtygcevkQsA4k+kTuI8F6grzmdhe3IM3/cUUI/ZnuTqlhDslTD1Appjn7gAdNlfypC87lIvCTcu9RTAL/uJ21z2TSXT6vd0Ok0un8OxE5TcvMrfLnngX3+NDE8eu+QL+RJNzU34XoDruthOklKxSLapBV9CxpfhduB7OLaJhGdXRzFiSF3KizM9jWMliIIYYEt4fIHchiM8Pe4n0V+58APB2uJKjxcYCECXhQiyeEGgu2zreq6KPJCwbbxiiWQibrO4y2UMSHkSun54eJBsUxOBaKgAuYBy6atQtU3KSGXSynEuOgnAF9e+RC2IFzhI6PryWJUIAupGUjPTxrrabAbQO+YeGLW3tzN16tSN+RziEyg+oVTeBkNOUju+5KiTRAP0xupUXZt6K6BBYP0Ur/ZBuZaH8fq1pvqSRrZncy3eSpt6aVBtOdX2ZfVqTcw9qtWt2n6pqFbtftXWS91DNLDjqNq61dL+6kaoPKyJaPJwZmMZCcwwoZzmgWcxpW06i+bvTspuUjnQw5KFWwwoFTz1MKf0lgeyBCqMe8EdxDdKRLbHmg0r6B3YQMnLERglAquEYXsaoFfXQXrrCaZAtdeAel7Tarne1NKeCdalujlaAa3AOFKgcs2q9to18vq4+bWy2mPVKpcG6LUqV91+tfXnaHLhVlePWrf+a8/1tR5T7/e3V0AD9L+9pvqIWoH6KrC5C31kvnOpyYj84Sr0eQXuxi5pX/JT+3F+bMeJvdMCzmXTOCC55CCv8OFImRcExCpAG4YkLFuFchfHs2GK3TneWOCpAHDbTtA/0Es6lVWucslLLrC6Es48CAQWx5/HTmUBrxLK3CsDeQGyI7/bNgWvsftcoHuk4K+8ZXuB4ML4LNvGceyyK1zqHC8QkKk6taxA3PblXOGynzjVK/dXymwrTnSgWCwoLZuyTbhuKXZzBz5N2UycKnAjEN7MeFvWu1TyaG5qJp/P4/k+2UwTRYHWqTRuCEVfwthLOHVxossChEA50T2vpNoWuAHJRBLC2IEuju/Qj7UwEwZYgWpQvDBBFiMIMBdQLnA/zrkuoFtC06s87CrHu6lCrQvxlq1ksUScr9xXZaZSSaVlLj+knOlqYYMlGseLFCQ6gfSjcrfLcVQ4fRljcQh5A8nlHofY98p1jVXffOHH60sj6nvu6NJeV2AzgD5pzgFRR0cH06ZNU4OgclNXAehygsm/k8mUGgxq0GmArkfUu1wBDdDrMwDe7RPGmz+8vdkE0ZtpVNvkQn36VJdSvQLVnge6/6vXuJaJkrp8DwgIDy0MbBwriRE4RK6FXzKY3D6dXbZbrBzoRpAgKBh4xRC3JMm35F5dQn6ZcQ4q02cg10NoujgZg5VrX6N3YB2uX8CnQGCWwNYO9OpHjt5jIilQy3WgXu2PHQGjfzVyW0bfCr2lVkAr8G5S4M0A+lvd077ZouKxfCbSAL0+I7X6Zxzt6KpPz0ysUsbiHko70CfWGNKtaQQFRuZCrwD0cjBxBTRjV3IUGop5Cb90vQAn5SDB/xRXD6HkhcodnU5KeHVTBUs35UvfiHNe5wvDtDa1KoAuebwFhQaur/JoDw/nFWhP2EkVTjzhpCiW8irs+NDwIG2t7XHUQC+g5BVJOEkSAoQjS4FkCREv9za2I6HJxaUt8NvEtsW9HAPyeM4ndlQrZ3okoD7Ou60c5pG4yGNoG5tl42dK5bq2LAV/xZmuHOa2ON/jY3kSNl2AtHJPC1iuLBIQmB4fX0D64PAgrc2tDA4Pkcmk1XFSyQReIPUX572Eu5fc5BbDuSEF28WBL2HhKwsEhDOKU95xkoo3un6I4STIFYtk0kkcy6KvrwfHscikU0SBH+dwF0+3aRFJmP2ir/YXI4lhmnhRiciQVIYSdr4cfj4UaO0rgC59IMBcwLi0WRYVDOcLCpCnkwnlLDdVhAFZdBDrJqHjpT2S810m3OJ7knKYfDUuRONAhXcPjYhEKq3KkXEUKe+8iVuqLKQwCWTarhwBQPpU/PFxlIBQ9Y3oq19jqYAG6GOpvi57gihQF3AyQbTakmZUCw6lrOofrLekhu/svhqgv7P6jpejV3seTKRzoF59VMtESV2+B1QI9zJAN2P3eeTZ+K5JV/t0dl6wWOVAV670YgWgx7mm1H+25NsywRKA3ktolrDTBqvWLqe7XwB6Ht8oqs8jAeimp0O412vQ6XIaToFargP1aoQG6PVSWpejFdAKjJUCGqCPlfKbltvI34XVP+NogN4Yo2p81WIszgEN0MfXGNG1bWAFypH44pDY4tIWZ0H5p5ovlnzbEkbbUcBcIKaENBcwPqn0ZU8AACAASURBVDDkknddXlmxir6BDRQKBSQW+LSpHSyYvzWppIOYlyWUuG2ZiLl8Q98G2ppaFfxMOZLPO8J3feWMHhoeJp1O4dhJcvnh2G1dyCloLaA5m80yPCz50rPkcsMKWEuYdAH7Et48m0kpwNvb18+yZa8xZXIX06ZPiVMkRzHQF0CuXkaknNPqbxU/84joj+rjzSC6uOUFrpdKJVV/BczLod7Fle3YTgzhRcMQlcddDim50eXvAnn7+vvpnNShALq0VaBvEPqqLm7JVTZqcX2nU2n6+vpoaWnB8wRcBzQ3NTEwMKBygQtAF0O4lPfi0ldZ293HnHnz6JrSoVz7bqlAJiUh3nPKhS5QXci0JWHxJXm5+MVVN8fubjd0wZIw7XFodXH0y4goFMTJDrbKYx7y2msreeXVZXRNncrWc+aoNkgfqIDwEprdDOnp6WfVqlX09HQzY8YMtp4zS7VPQHdF7zCKoxKIZlIRyY3uSYPEbW+KlrKIwGGgP8/69T28vPRlDjpo/zhtdiSh/iVagCw4ECe/7BfG+8RB6/VrTBTQAH1MZNeFTiwF6gJOJpZkNbWmWnCobhQaOER0tSJogF6tYhNz+2rPg4l0DtSrR2vVrNq+qbo95Rzo4kC3jdiBjmerEO5d7TPKAD0bA3RxoJdktXAZoMtq5I0APWAw16uc5nYaXlvzKt19a3G9vPoslPzn8lMD9Kq7SO8wcRQYiwnT0aqnAfpoldLbaQW0AuNVAQ3QG6PnGvm7sPr7dQ3QG2NUja9ajMU5oAH6+BojurYNrMAmAF2+AySMd7AxRLYKU26Iu9cph9Q2lUO4WHBZ+vJqHnj0KR57Zgl9Q/0YRqBCuE+d2sncraez/cJt2WuP3TAIlfM8LY5p8ZaLi1lyXjspocXKsZzLFWhtaVG5tfN5V4HYVCrFwIA4tbMq1Hkq5dDbN0A200wY+cq5nc9LeHJIJRIqxHhP9yDLX1vJNddcw8KFCznssINJp8Wp7pDOJBSIl1Do8komxcUtIDp2zQvglVDtvi/5zFGueNnedSXSdEza5RlToLVAfdk3zovuk0pn1DEkJ3lzc1ZpVnJLChgXCnmam1tUSPW+vl46OyYrR30mk1GgWhYJpJIpVq9Zw4zpM8gVCsrdnqosKkhmFHjvmNShcpKLa1vqLM72vr5BrrzqWm7402185wffY8GCear+2ZRDOmHR19tNNp1SixkMcduHAjnL3avyx8fh4o2ERckv4fmucvVLPyknvSUuch8/CCm5Po8/8RTXXns96UwTXz7my0yb2kWhEJJ0LCT3uoTxF4B++eWX88ILL/ClL32RRTttr44l9ZWFD9lsmlQyqaIIiJs9YTnkiwVKgU+p5JPJtKgFFYEXkMu73H33A/zvaadz/gVn0TGpTWlQkj4xJH+7ocL6K+e+AvlxuHn9GgsFNEAfC9V1mRNMAQ3Q69OhtcCp6h+s69OWWkrRAL0W1SbePtWeBxPpHKhnb9aiW7V9U3V7NgJ063WA7juEns3USTPYZeGeJIwMkW8TFEx8Vx7gQgzJryS5lSxwkiamFTKQjwG6lQpZvuplNvSuVQ50CeseWT6BWSA0tAO96j7SO0wYBcZiwnS04mmAPlql9HZaAa3AeFVAA/TG6LlG/i6s/l5dA/TGGFXjqxZjcQ5ogD6+xoiubQMrUAaoyqKtnOcVgC7/jkOei1s5CgWi2yrMeLEYsfSl1Vx//c28uHwZ2y6az/RZs5gypZPu9et55unHWbr0Obbbbi5H//1nmTy5A7dYVGHEU46EGLcxbZNS3qWpuUm5wdet76Ep20YqbdPXlyebdUinHYaHCkSRo3KeNzc5FEueyott2eJqh97enArRnkylcEsexaJHX98Qp/7mNBbttIgPfuBQJnW0KrArb4GtErI8DrUuudRR4d4rIcclnLi8nESCUPJ8+4FymQuodRwB8D6+58b51ZNpBcjFXS3AW66F+XxRAWIBuoVikckd7bHLPghxLINiqagWBuTy4qw3SSfTDBfyJByHocEh2tomKd0Hh2IHfqGQwzATNGWSDOdLEoSdTNpWMDuZsMjlPC6+/GouuuxqTvqvH7PD9vPj9qgFCiYJW/KRF1UdJdCiIWmm/UDlLBf3exxkHwzLplAq4oeBctZLvnZZpBCDf3D9gCCMWLNmPddd/0ceefRxDvvAB/nwhz5AMplW48L3PFav7uXxJ57gxhuu570HH8inPvUxlZNe+iufl/DuvtJHgLrrldTCBAH2Q7khHCtFgKkWQ7iuLNLwaWmx+fOfH+akk07i3HPPoqtrMqmUocLJFwpDKsJBOpvAFnAuc3rlfPENfMZN4KppgD6BO1c3rV4KaIBeL6Xf3eVogP7u7n/d+voqUP2kXJxn/B19lQG6rDw1cTDDBPgOBAmmdsxk14V74hhplRc9KFYAukSqivNSScSnRNLCsEOG8r34RgkzFfLqipdY37NaOdBDywPHV7nQNUB/R3tTH7zBFRiLCdPRSqIB+miV0ttpBbQC41UBDdAbo+ca+buw+nt1DdAbY1SNr1qMxTmgAfr4GiO6tg2qwEZ4Xo5xrsK3+2UHuoD0SEFkAegJJ6PgrVcKGRgIeOLxJVx08eXstHgnPv+lT+NFcQ50t+ixft0a7rzzDp577mn22WsxH/nwh2jNZHBLJfK5HJbhMKm9TW0rOdTzhRLZ5iT9/QLUEwwNFvG8iMmTU5RKIUEArhuRSgpstfAkF3Yk4b9RDvSi5P7OSChxW4X3fvnllZzyy19z1FGf4sAD9yIIPOXKlvaIi11grgrfbko4cHGfS8hyU0HgoeE8jmOSzWYoFl0FzAV0y7Ol5CYXQC4QuCkbh4uXcOuFQommbFJtMzTskhbAXRJYHDBpUjO+HymXfTJhlEOiR5i2rSBycyZDXkK3C8gOfPwwojmbZmCwoBYQpJI2G7pzdHZk6OkdVqHdxSW/dm0/U6c2q3D6Z559GX+87X6+/d3jmDVTQuej3hLM3BIHfH6YVMIinbCRwOyh5A1XQF9ym8viCAkz74Fh4yRlsUKE57mqfhJ6XpzjgdweyBENm1dfXcFFF1/BipWr+ed//gK77bojJVf2giVLXubcc85n6rQpfOlLX6CpKakGfzJlUipFKl2i6Cc6JpJxvnXJey6u+P6BAslEmpbmBJINwJLiDPjDH/7MJZdcygUXnEq2Ka3C3IvhJQpjB3pkBhQLBdJORo0t/RorBTRAHyvldbkTSAEN0CdQZzZwUzRAb+DO0VWbcApUOyn3jsNzUVhymcvKUwHokY0ROhhhAjNMMq1zNrsuXIxNmlABdIPAhdCXRwErBugGOCkLywkZKvTjUcRI+Lzy2gus27CKkl8A248BelQkMFydA33CjWzdoNEqMBYTpqOtmwboo1VKb6cV0AqMVwU0QG+Mnmvk78Jq79WVA1G99UsrMHoFxuIc0AB99P2jt9QKvKUCowDovtDqyCKVzBKFhnIG54YDnnjsKS646GqOOOqj7H/YnpL6HKGsAtxNI2L58hU8+uijTJ3cwd57LiYKoL2licB3efShpykWitimRWD4tHfOZuEOM1m/Pse0aVkKBZ8XXlyNaeRZuaqPbEaAeYp0KsvC7eeQTEge8og1a1eQyw2qsN4vLV1FIe+yYMG2DA0W+OnPfs5Hj/gEe+21G7nhDeSLwzQ1ZWlt7STbnCGTTijjhNDjYimku7uXDevXqvzmAoxbWluZOWMabW3NDA8VFeQfHByip3eISZPa6Oleh+8XaW1tZcGCBXiuT3dPP8teXUkQDOE4KTqnbMW0aZOVc13ywOeLeZY88yyS/3vnnXcinXJUfvLhgk/Phj5eePElFi5YQEfnJAWP5b1y5Sqef3E5luGpOklO8b6+Aq++soI9Fu9A15QWTvnvC7jqxjs54Sffob29k7Vr1mMZw3R1NtPVNVW50LMpm2w6iWNGhJ5MggUkbFsB9NAPGRoqYJoJLFvgf4FkKqHym+fyeeWgt8V978v9gaUWN0hY9auuvp4dtt+eT33qSNLZZtas6+cvf7mXJ59cwhe+8FnmzJmBYUjo/YjnX1zFqlVrVF+Ko725dRI7L9qOkusyOJRXdXn++ddob+1UueOfW/IcXVNbmDVzEVdddRO33fZnfvGLH7PNvGZ1l/L8i8tYu24Fk6e0MX1GF47kjU9ksbBVSHr9GgsFNEAfC9V1mRNMAQ3Q69Oh1T8k18ERWp+mq1I0QK+j2A1cVLXnQV3AbgPrNaGqpgC63DCbmKGNEQk8T2BHabaaPJtdd9gTKxSAbiIsPPQMQt/AkrxepiH8nUTKxHQicsUBPArgeLz06nOsWb8C1y9iOAFGIsSLCgRogD6hxo9uTFUKjMWE6WgrqAH6aJXS22kFtALjVQEN0Buj5xr5u7DaZyIN0BtjTI23WozFOaAB+ngbJbq+DanAWwJ0H5QbXQX3xogkx3RE4Ete8Iz6+LFHn+a00y9jzoJ5vOcD72HyVp20tbQQeB4tzQJqQ3J5n/ashEIP6NnQr0Dykqee5sJzL8G2HWZMm86SF15k34MOZvE+u7PzonmSEp177n6Gu++5V4UEF4Db091NKpOmvbWNT3zyo+yy09bk8gYXX/QHnnrmGeZtszWr16wi8EMOPuRQuiZP5YILL2LunHmqTNl/5eoVZLMptt9hPgcduJhZs7dS+b0l9/rSpct56MHHefWVZSqPuuQ9b25qYr/99mTvvXejuaWVvr5hrr32Rp5/7nkW77mYp558SuU/3377+XziE0fwxBNLWbJkCStXrmBD93oVpn72nFnsuuvO7LX3HrQ0OaxY1c0Vl19OySvxlS//G5MmZYRjK4B+370Pcv6FF/OjH55A11aTaUkbLHlhNTdcdyPrNmwgN5jDcmx22H5HVqxcydDAEP/0z//Agu1mcd1N9/GH6+5gj733U/3W37eeVStewXEC9l68M+8/eB8md7aRSdokLZn/KhKGHglLQvIblIoSFj+BZSbI5fIUigWaW7JkMmmlv7xS6awK4y71jbDZsKGPG268hYceeIKPHP4R9tpnMffe/xRXXX0tn/7UJ9jnPbuqCAGWXeSRR5Zww0130dvTTTqbopgfZtr0Lg5+73uZtfVMknZEJp3hRyf8ilkz5tDR0cUtN9/KzJlzOOaYL/KXvzzKaaf9hnPO/Q2zZrezes16rr/xOlaveZV99t2d/fffm872DghNjFByoGuAPjbXGw3Qx0Z3XeqEUkAD9Pp0Z/UPyRqgV8B7fXpIl1IPBao9DzRAr61XqtWt2n6prVbynCcOdAMkT1eYwAqT2GaG6ZO3ZtftBaCnCEpGDNB9EwIT05DQVALQI5LiQE9EDBcH8cgTWS4vvvwsq9evoOTlMRMhZjLCEwe6Bui1dpPebwIoMBYTpqOVTQP00Sqlt9MKaAXGqwIaoDdGzzXyd2H1997agd4Yo2p81WIszgEN0MfXGNG1bVAFNgfoRgBUQrgLQI9T3YkDvVQKCAKDTCqjIpWsfK1bQdF7HnoMmpNsv9N2CoBL3u3Wlja2mtqlwnFnUxKaHPxSiXvveZjLL72crWfM5v3vP5jp02bzyJOPcc1Nt5NqyvLrU77Hhp4Cp/z8NLLNTSzacUcWbD+XdavXsHpdP7fd+md22HFH/uHvP0ZHZxP/9/urefiRx5g+fQr77LuYrinTyGSSrFndw+9/fz5OIqnc4oe+72D8oMiyZct5+pln2HXXnTjgoP2YMaOTZcuWce45l+C5kYLvW03bit7eDTz26KOsWdvNQQe9h4MO3I/+/mGuufZGbvnTn9h777044ID9mDVrFtlsEytXreLyy66mr7+XD37gYBYsXMia1Wu58+676d7QzZFHfpz999+D7p4+zjzj9/QN9PKzn/6YpqxNvhBiWSF/uvkBfv6LX3L6/57GdgtmqFD5P//laQz2DbJo5wUcesih3Hvfwyx98WXuf/ABtpo6jR/95Ju0tXZw+pmXcuNt9zN77nbM33YO++27K4V8N3+88Y+88tJzfPFf/pED9lvMpJYUKdtQzvkgKOFIGPsoJDdU4IXnX2Xtml46J09mu+22ZfKUDlzPpVRycRJOnBM+ktTpEmVAQqibPPPMUs4//1qIbPbc+z0seeElBocH+MY3/hUnISH2fZ586kV+//tL6ZzczoEH7se8bbdl9apXuewPVzI8OMQX/vnz7LvXTvT25PjpSafy0P2P8C//8m/svGg+np9m2tRO/nLvo1x/47WcffYJLFs+yN333M7qta+yYPvZvPe9+zBjepfK126LeSbSDvSxu9pogD522uuSJ4wCGqDXpyurf0jWAF0D9PqMzXqVUss5IHWrFgbXqz2NXE4tmtXaP9XoIPBcILoC41ECK0qSMJuY0TVHAXQjSOBL+PYCRL6E7ZJ86aYaAyEhybSNnYBcaQA3yhOaJZ5fuoTV616j5OUwExFWijJA93QI92o6R287oRQYiwnT0QqoAfpoldLbaQW0AuNVAQ3QG6PnGvm7sPr7bg3QG2NUja9ajMU5oAH6+BojurYNrEAFohuS67z8ViC9nM4jkrkyMRs4CoRHkUmpGIdqzxeHuOnPD/LE80vY0NtDf1+fcjBvM2cb9t5zT3ZatJAdF86mVIKhgQHOPONcBvv7OPnEH5BKmXR355k0Oc1Dj73A9Tf/ma997at0b1jP9Tf8kQMPPICtt57NlMkmYQhr1pQ48aRf0traxuc//znmz2vlzDOv4YYbb+Lf/vUfOfCAPbCspAoRvvy1Xn74g5Npbe/gX774OebMmUkygcqd/n/nXMYry17j8MM/yKKdtuOSSy9nyTPPceQnPsYee+yOWwrIpAxWr17NhRdeh4HD0UcfRTJpctllf+KF55/lqE9+jL332UVpJCHd77z7Xu6+6y8c+cmPcuihe8a54F1Yu7abc8/9A2vWrOakk3+IZQ1z+umXMDjUxwknfIdUCuXSTyUtHnxoOf/1X7/gxBNPYNEOXdx/31JOOOF7HPOlL/GJT+yvQqcPDaF0/vnPT2FgYIgfn/h95szp4rwLb+S8i6/hq187jp0XLaSzw0RShT/z1EpOP+1MDj3kQA495D10tqeQqPUSRj8IC1hGgO8WGRgY5IQfnsyVV97Axz9xJMd9/VgWLtiOfL6AaVtkMpm4TX6o8rmHQZxLPpd3ufVPD6v+CiKD9ildfOazR7H99lNJJGHdul7OOecGnntuCd/93reZMWOSOk42G/Lsc6s459wLSCRsjjvuWJqz8IPvnsmzzzzPGWf8D3PnJli5AiZNgjvvfJlTTz2Vn/zke9xyy+24fo5FO2/L3vvsxFZTWwgtj1IhT9pKI1ne9WusFNAAfayU1+VOIAU0QK9PZ9by8DKR+kaHcK/POGvkUt7t50A9+6bRAXqkALqDHaVI2k3MFIC+w14YfkK5zwWiC0CXkGRqZTVRGaBb2AmDvAB0CgRmkedeeoaVa5ZTcocVPLfTJl5YIDA8QvWA+U68Rk5iypPrO1GGPqZWoHYFarne1l5adXtqgF6dXnprrYBWYPwpoAF6Y/RZI38XaoDeGGNkotdiLM4BDdAn+qjS7aufAgLNy7BcFVqeg5C5h8hQ+apNQyC2QankqdDrEr0vDAMVvc+PbApeQG9vL488+gTPLnmB3HCeV5auoWNSJ1/72r+w9awpKqz5iSeezp577sy//usncL0YPk/dqoWSH7C+N0dLawuZJBRLEITg+yFhkKe3t4jr5jnll2czc+ZsjjrqKGbOzHLddfeokOgn/OAb7LTjHCxT5nQCXluxgZN/egr77rc/H/7w+2hqzqr83QJ177v/KQXRDz30APbe5z2ce/6FJBIRn/3MR5mz9VTC0FSh6qX5V191K/fe8xSf+dSHmD69kyuvvJ1icZj/96mPMXNWhzreq8uWc+HFfyBfdPnGN7/OpPaUUtHzUHD6hhsf4aabbuL4479FWxv85tTzSKUSfOUr/8qkdguZScrnQ+5/8FV+9rNT+N2ZpzB3dppf/uJ8Hn7wL5x+2q+YMiWFFxhYlollw/d+eBIrV6/l+O9/l5mzujjvgiu48cZb+cH3vs38+fNIJyUaIwz2hfz0xF+wcP58jvzYIXR1tWAZ0jbJUy9h24vk8wP09fXykxN/wQUXXsGn/+6zfOc7x7PVVtNUKPtEMomtQr3b+IEspjDxvJAgiEgnHZYuXa+c+Y8/9TSHfugDfOjwg2ltEWe9LHpYwamnnU97WyvHHfcVslmQLjINGMrlueiiG7jjjtv55S9/Tkuzww++cxZ9fQP87uwfkk6LLqgFEVde9STn/P58DjroYG655RYOP+LDHHnUgaQzCVJJj4QYYMwIS5zxceAE/RoTBTRAHxPZdaETS4GJBGkbuWdqeXiZSH2jAXojj8761O3dfg7UR+W4lMYF6PLgZBL5ZYBOkrTdzMypc9lNHOh+Ai+PgugEloLsxkaAHigHupWAvDuoHOi+VeTZF55mxZplZYBu4GTMjQ70SAP0eg47XVYDKVDL9bZe1dcAvV5K63K0AlqBsVJAA/SxUn7Tchv5u1AD9MYYIxO9FmNxDmiAPtFHlW5ffRQQWC7EMSwz9JHoUf5tUCgUkXO8pbmZYtEjikJMM2L58hXKgbzdwoXC2bFsCfMew0u3mOPKK+/l6qtuYq89d+Ob3/x75bD+zan/w7//x1fZZZdZpFIWry5fy/SZ09jQn2NyRxOuH1ejv2c9y1f0MjxU4tVXljM4OExPTx/33/8gi3bcmWOP/WccO8Wddz3Evffczr9//QvMmd1FOm3R0zPEwGCOn/3sF3zgQx/hfYceSLbZYWhIqLjJnXc9yNXX/JG99t6XXXfbnWuuuVI5ow8/4v20t2ZIJxMUCpGqyF/ueYgbrvsL7ztkMXvsvhOXX3YrfX3r+fzRn2br2ZNIJCOefOoFLrnsCto6O/nc5/6Ojs5mbMvE9yE/HAP0u+66iy8c/Y9sNb2Zc8+7glKpwL9/66sqR7gAZT8KueueV/if/zmd47/1DfZaPIMbrruLW26+ntN/czJFccVnLNIZh0KpxBlnn8f9Dz3Mj046kabWSVx73XXcedvtHPPlr7Bwu+1IJywKOXH9Fznj9N8yb+5cPn74QUyb2qrgtUGEZflYpofnDjE4NMg5517CTX+6g/cddhh/95nP0DVlCoYR94fn+zi2zJlZuB64pRCTkNa2ND3deW648S5uv+tOPnbURzn0sH1VmPfBoZDe3jX8/veX0NzczNeO/TdS6diZL4syPM/niSee45RTfsXxx/8HC7fbmu9/9yyVx/6MM7+OacWLEBIJuOzyR/jt//6O2bPm4Xoege/zi19+GSfVhucPM21qM5YRYUcGlvad1OfS8aalvAVAnzp1qrqIyEt+mqaEtJCVGJ76dyKRJAxDNXAiSRSw8RVfhN74qnweYRjyVkcub1be3pCTeOS/1RT2ZtuN3Kc8cjbZZ8T+YyirLvrdpcBEgrSN3HO1PLxMpL6pBaBXP7HQyCNA1+3dfg7UcwRUDdDVc8iIexT5Z+Ve563uU0Z+Lhu/3T7qtkgAukUUmpihONATZJxWZk+dy647LMbwEng5CIqS4ivexpByjIjICNUKVisJuTJA94wCS154ihXiQPdz6m922sCnRIiHBuj1HHW6rEZSoJbrbb3qX+29TSO3pV6a6XK0AlqB8aVArQC9cv/2Zvdx9XoukmmtifJq1O+P2vpSh3CfKOOynu0Yi3NAA/R69rAua+Iq8PYAXc5vSZFn2zaeF+D7AStXruLiiy9RvOvY444l3ZSh6IJlxOGzBQyvXT3IJZfczLPPPsvPf/6frN/Qw6mnns6ee+/GBz6wP9NnNDM07JHJOrz4Sjd9/YMs3G46vQMFzj3nMlauXI1lQbFQZM6c+UyfPo3773ucSe2T+cY3PkN7ewuXXnovDzxwH1875rPstMN0CsWAfKHA+g29nHTyT/n4x49i/wMOIJG2SKcNxdkeeuQlLrr4GnbbdTcWLNyeq6++ko7ODJ/81OFM6Zys3OeOBZYZcO1Vt3PLzQ9wxBGHsPdeu3LVlX9m/brVfOmYo+nsTOA48NLSVzn/osuxUwm+8fVjGRhy6exIK/iby4U88tDznHnWWQoSd3U1cf75l7Ni1XL++9c/wbYCLNOidyDg8adW8p8/OpHf/PoUFu/Wwq9+eRnXXnMFd9x6EYOD0NRk4AYW3d0buP6mW1j66jL+9ZgvkW1q5s577uXKKy7nq8ccw3577UgqYdHfD2vXDHD2mWez7Tbb8LEj3svUrlZlG6kAdMcOiKIS+WIOw0xT8gwM5TY3GRoaxLQMEokEtuVg2wn8QMC5rebZLEsc8QaDAz4333wXV157DZ/9/Gc56OC9VVzHXC5g/bq1/O7s85jU3sIPvncsYRSRLwZkUzar1xW48867uPjii/j1r35O56RmTjrxApxEipNPPlrlWy8UUND9xusf5be/PZuvHHMsyaTF7846j0MPO4hD37+YmbNbMaKAUrFIJpHEkdSME/eEbfCWbQbQO7c5KGpra2PKlCnqAiIPHr7vK3gu7/hGtRzmQoWPMKoE6GVwLhB9E4BeuZmtDIXKLPLbAHR1jDg06eszz+V9ZL5Yj6wGH4ATo3rVTmROjFaPTSuqeViuGoCNTZOqKrXS/onYtqqEeBdvXM05oHir/iLcuCCwmmFTvW7y6FV5xYsG476KiBQo3/w+R8KJxbnJN11QuNniwo1UXe6aDAIF6i21KtkIbEzPpiXVxtZbbcPuC/ckKln4uQgzsAhKEso9XnEtjlU7YeKkLUxxoPvDFIJh8sEwS156itUbVoIlyLyITxHTDsGUOFZ+NbJVsa0O4V6FWHrTLVSg2uumelopLySupujqrxu1lVPttb2WtlTTbr2tVkAroBUYqcA7ec15s2PXcu0d7z1WL0hfL3go5pxqX7X39pe0hAAAIABJREFUez1WONSjjGoV09vXqkAt17Ra9qnUTwP0WntK76cV2ORu5G0d6CrgdxgbPQX2um7Ahg0buPzyP/DS0pf41Kc/zcIdF+EkEjRlEipfeeAbLH91HVdddTsrVrzGj370HQYGBzjnnAvJ5fv49X9/X4UB7+nro7W9jQcffoH/Pf0svv0f3+LJp5Zw7v+dy/Hf+R7vPWihciv7nontwA9/cAYDAwW+duzRzNu2jf/+9VUsf/UVvvH1zzJn6w6C0CCVtnn8sSUqv/b8+Qs59LAP0NHZQTIlYeENbrjpTu655wEOe/+h7LLLLlxx5RUMDvVw+BGHsXC7uSRtC983Wb16gOuuuZWe9b0ceeSHmDa1kyv/cDPr1q7kq8d+iWzWwnEi1q5by/U33sTyVav58le/TDqZYnJnkwpD39NT5O67HuCmP97MT378n5iWz1VXXs9zLzzLj3/0XWXeaGnKQuRx45+e4le//h/OOfss5m2T4pILb+GC887h7LN+xrRps+jp7WPSpDYsO+T7J/wX67r7+fo3v87Wc6dx5u8u4NZb/sR3j/82e+2xA5ZpEAYGq1YO8N+nnMb8efP41FGHsdW09tiCKyDc8Eg4EYbp43olXF8Cu8uigCSmIfN0EmnAIAh9vCBQERsljHvCScRzAJFBsRgyPBxy7733cekVV/Dpf/gs++2/F0nHUBjytWUrOO23/yc+Fb59/HG0tTbR05unq7OJZSt6uPiiS+gf7OWnJ32fZct6OfnHpzFtxnRO/MkXsRwIA8m7DtdcdTv/85vTufSi85k+M8PVVz7Aueefw9999uN8/GMHUvILdLS0Ysqcng7hPoaXuM0A+uR5741aW1uZPHmyWokhN6XiOq8AdPldLi5BEGJZsSu9Oge6mpIa8VZTQG90o78Brr/Zdm81ySzbhqruyqilX1qBd1gBDdDfYYH14bUCWgGtQI0K1DLxV9s1XQD6yJuOkQC9cu8Th3SKX/KgJiuFK4sA3+4+JwboXhARGjbJRAbDt8A1aUu3M2faPHbffk+iAni5EDtwCIoRpYKHZZgqt5OdkrcJTkghyJHzh8h5Qzzz0tOs7V2FlTIpBXnlRLcTIYa6Q9cAvcahp3drIAVquQ7UUv1arh31qlst7dH7aAW0AlqBahXYEmhUbVnv5u0nEkCvfA9WM3Zq+b6t33jRTvf6ad2YJW3pvZ0G6I3Zr7pW402Bt3egC9+ScNsq/7YpId09stkMzz77PGf97mxc3+fvPvc5Zs6cqUKf+xKV2fC56aYHefKJp/n4xw7niI/uy+Bggauuuo0rr7qMn/3XiUzqaFb5wpe+spYzz74Izzf42Unf49ob7+S3p/2Wb337eN57wALWrIOWrMuzz/dy5m9/R7aphZ+d/G90TW3n1N/cwNKlL/Gtf/8MyaRBZ2cbiWSC+x94jEsuuUI55t/3/sPYb7/d6R8o0Nef45prrqOtvYMPfuCDzJkzRcHv2++4k5133p6999mbttZOJDP5sldW8Meb7qW9rZ2jP/9JHCviwgtuYP361Rz39S+r8OUG4njPc+/993P5ldey9z778OEPH0JzSyv5IZflr73MOf93NVOmTuU4Bd09rr76bi6+9CK+8fWvsOvuC7CAp59dxVlnX8jKFWs479zf0ZQx6esZ5OSTTqatJcvXvvpPdE2dxIoVA6xZ380vf3UKyXQTJ538A7aa3snZ/3c5d9zxZ7773f9gu/nzyA0X6WhL0NNd4mcn/4oF8+fzyU+8n2lT2xRdlBDoAu1tRyB5oH4PIgvLzihTyXBuGM9zSadTCpbL/FwqlVELKFQUAk8c+rLQAPI5n3vvu4/Lr7qKT3/u0+x/0D4knTjPeW9vP1decysPP/Qwe+21B+9/33uwU+0Uhgu89PJLXHrxJcyYNYNvfO1YLNvnG8f9gtlztuabX/9HEpk4EsBgLuTWm+/id2efy+mn/lYB9LWrfU759S8JgxxfPObzTO1qoaNF8rtLdEntQB+7q9CYAvR3stllgC7Orno9XbyTzdHHbmgFGvsBrqGl05XTCmgFtALvqAK1TGDUdk2Xm9lNV+29XfjR6sqJAbobRATYJASgeya4Bm2pScydtg2777AnQT7CGwpwfAHoIW7RJ+kkcBIOVsLCShhEdkAuGFbwfNgf4pmlAtBX42Qs3LCAG+TV6l9DO9Df0bGpD14/BWq5DtRSu+rO6biEetWtlvbofbQCWgGtQLUKVANBqz223v51Beo1xVWP7ygN0PXInmgKbOl5owH6RBsRuj1jo8DbA3QB54Ef4PkBCcehWHSxbYf+/j7+ePMt3H7nnfQNDLHb7nvQMamLDet66OsbUhB34cIFHH30P5DNStTHkJUrBzjjzDPo6d3AzrvswKzZ07nj9rtY153nc5/7e/bcYw/lQL/i8qvxw4j37Lsf7ZM6eWXpKzz2+BPYpoNpOxz/rX9hSlc7d9zxDOeffw4nnHAMC7abRRAK5zJZ/tpr/PCHJzBlylRmzpzN7Nlz6Onvo7u7h/7+QRbvsZi9996LKV0t6vcb/3gz995/NzNnzGSnHXdl2bKVLHnmeebM3oYPHnYoOy/alnXr1nPF5TcyPDzAF7/4D8yaNUnlgheIvGZDN9fdcAv3PfAgXZO7VG71Deu7eerpZ3DsBF899ivMnCFRrH0ef3wpZ5x1BtO3msbM2TNozjSx9JXlrO8e4LnnXuTU3/yGbea0q1mzP1x+Ezdcdz0LFixg++235/nnX6R/YICevgESqRTf+f6xGEYrf7nvPi666Gy++e/Hst8+u+C5lnKXv/LyGk4/7Sx22nFHPnbEoUzralNRqCWKdhh4WLaEkA8JQlkIIIsk0qTS6TgqgZpZU0/iCqqL+1aiD5SKYiAWs4qjPl+/bpgbbvwjt9z2Z/7uHz/Hfvvvq3LAiwcmacOyFeu46sqref7FF2hvbeeDH/ogS555hsefeILOSe184Z+/wPxtZtDdV+R73z6ZrefO5Ytf/Dyt7RbpJKxeN8hdd9zNZZdfyRn/eyqt7U0qv/uKlSs44T+/x3sO2JMjP/lhJne0kbEzWMRpBPRrLBTQAH0sVNdlTjAFapkwnWAS6OZoBbQCWoGGVaCWydzqw0LWCaCHcstvk3TSoAC6SXt6EnNVCPfFBLkId8jH8m2CUohX8Emn0iSSDoZtYjgRoRWQ92N4PuwNsmTpM6ztW4OTcVT49tcBug9GMKp+rV5jHcJ9VMLqjf4mCmzpROZoK1H9daP2EO6jrZPeTiugFdAK1FOB6u8H6lm7iVPWRALo0iv1DeH+To8D7UB/pxVu9ONv6X2nBuiN3sO6fuNDgbcH6AJJ5fvHLfkqCrPjyO+SyjhS4HXtunXcdsftPPLI4wwODOP7IdvOW8BHP/pxFi7YRuUxFwjb3+8xpStBT0+OSy69jJdfWUoYugRhxNeO+zazZ3cQBpZEBufpJ5bxh6uvZv2aNRRLJQW8P3LEx3nx+ec577yL+MXPjyfbPIVLLrySIPT46McPYfbMdgYGh0inmxgaGuaCCy5g7tx5KqDz7bffoaJEbz1nGw5+7/tYtGgeyaSpcpQXiz6R4fPYk49x55130L2hl9bWDhbtsDO777o7M6ZPVTB7zZoennrySXzf5T377cm0aR2YVkCp5CM28nUbhli3oZtrr72GtWvXkUqk2HvffTngPQcwdVqbclMP5SKV9/z5F1/lTzf/ifsfuJfZM2fy3kPez/Y77MKll17OYYcdwi47LVALDghNbrv1Hu666y5efXUZu+22mMV77s3Djz7O0qWvKGDe1tbO/Q88xAMP3cGHP3Ioe+2xE4aRJJ93Wbt6LX++9Xa2nj2bfffZg8kdzdiWAPSQKPSwrBDTilT/GkYC03TUvyMiPL9EoZBXw1ic6KYhjvMQQxC1nVQL3G1LcrIP8+CDj/DC0pfY94D9mDtvGxUC3jANLBNsO+KFF5bx6GOP8eQTTzA4NIznlvjI4Udw1CcPJwwD+vvyYNqcfupZTJ02i08e+UEmdSaxTYOV67t5/OHHuPW2Oznuq99i+sw2EpahFlj853/+FCsRceQnPsS287YhaaYwIjXg9GtMFNAAfUxk14VOLAU0QJ9Y/alboxXQCkwsBWqZzK0ehNUHoHuRONE3BeiTsh1ss9U8dl+4B/5wSHHQwwpigO4XAzIC0BMJ9fCDAui+yoEuAH3IG+SZF59WAD2RFYBewo+KGJaPIfC8ihDu1emsAfrEOssauzVbOpE52tZVf93QAH202urttAJagfGhQHX3AuOjTY1YSw3QxfEX+8ca76UBeuP1SX1rtKX3nRqg17e/dGkTVYG3B+hCoCU9cSQQ3Q2U61j9HoFlGYQRhJFPLu/S3JJRrmVxZUuYb8lhnW2SBWCQywlMlX3iLMXyGUaoQHaxFNHTO8z0ac0qWXFfb0BacoxbYNnxsfIFaM6icouXStDcHBulc3lwEvLZEM3NaZWWr6e3n+amDK4rx5fIhLErOZ8P8H1DlRlI2r9Q/g2hEVHyfRzbxDIsSq4AZkg6pgpFLm2Sn8V8SBhFZDOW+kzSOcs73ZwhXwzJFYtYhkF7u7i4oegGDA0U6OxsolSMVC7xliZbLRoYGvRobUuo40ie70A0CwRWC6Q2eHVZL47tMblzMgnHUroNDMDQcJFTTz0Dw7D40r/9PbNmtrF2fZFE2iSdMUklLFxPnp8NFUp93dp+kokU2XSShGMoPaMgIgqDMkCXbUP8wFDlS8c6jq1C9pfcIhLbMeHYqr/lmBJRMpDc5KWAVCpup4yLghuQSNs4CVNtG4Y+w8MFJk2Sjoo1lM71Q7CMiOGCuN9F6yLtLWmKHiRUG0MmTTIZLrg0pR3cyCVhOPQPF0hYGSzbwDJguOCTcEwMS9rhYZsmUWBghOUBNlFP2YZulwboDd09unLjQwEN0MdHP+laagW0Au9OBWqZzK1+Uq4+AD0UCm7a2HYKw7MwXYuO5slsM31b9th+DxW+vTjoKoAeuSFBKVAPFZYsx5U7+7IDvRjlyfnDDLoDPPXCk6zpWY2dsQkMtwzQAwyB5xqgvztPmgnW6i2dyBytHNVfNzRAH622ejutgFZgfChQyz3X+GhZY9VSA3QN0BtrROrajFRgS+87NUDX40kr8LdQYHQAvYw/UfZwNWEycnFWRKS+cMup+uSfZVj6pjWs7Fr+GYrTuhwwXA4jRbzlz9B4w9/VzoaUHocdf71uI+pZqdNbSBYaEEn1R2ynmhSVW1v+qX4vA/WRh5L91VtKlzZIxPO3a0vl72F8THGDy3Nyb38Bx0nw+ONPc96553P00f/E/Pmzse00ju1y662PcsufbmfnnXbmiI8eStfkrFrEoCKXS3pBJaY0xtiYrVnqsqnsEp5d5rKkxmXdInWAcqMrWpbHx0Zh1FICUC5vq1xOLFtFg7/af2+nSVjuQdUfPgYekRGoBQURFkaQJBJ3u2xX7ofIlJDybhxqPrQxVDsadfHg3+KcbeRjaIDeyL2j6zZOFNAAfZx0lK6mVkAr8K5VoJoJ3VogmNxs1yMHemgICHdwrCSGb2F5NpNbu9h2pgD03XGHAkoDHlYoAB0F0S3LxrRM9fBnJCCyI0oUFUAfcgd44rnHWbl+JVbaigE6RRWyC9MH1FLdUY2bajSOjzniCVQ/B4xKY71RbQps6URmNaVWc/2o7pypphZ6W62AVkArMDYK6OtafXSfaAC92u/par5r69MjI0vRDvT6a95YJVY7njevvQbojdWfujbjVYG/JUCvaCCA9W30UPMaMTiPKXWAgHRTnMsCwzf+NDf9PZT5mpFwWg40EppvXu4IiKzg9ubwvwx/zUi50OPqxNuo/48E5yOXDqgiBULH+4SGwtGb1k3VLN5m0zrHqH9kW+V6OJwbIptJk047Kjz5hu5hTj7557zwwkscfvjH2Hbb+SxfvoL7/nI/TZksn/5/R7F4j3l4JUuV74hz3ZK5qRigm5ssdnh9IskQe7gRltsW/ztuRgzd45dQ/QpEr/wc0b8b4blA9HKmdLWIIF5MMerFAyP7GxNTotZL/8uxzBImLqEZqLaIScYME4SRE/9eXjRRAe0qZ3so8FwD9LG7GmmAPnba65InjAIaoE+YrtQN0QpoBbQCNSpQJ4AuN/SGjWOlMH0LO7DpapvGtrO2ZfGOu+IORhQHfGy5wfYMIk8ebCqxuQSgm5CQP7nkA3GgD/LYM4+yYu1yjKSJb5QIKGHYAYas8q3CgV5d/koN0GscaHq3GhTY0onMGorUu2gFtAJagXelAhqg16fbJyJAr49y9ShFA/R6qNzIZWzpfacG6I3cu7pu40eBvw1AjyH4SAAtCpQd6ZuIMeLav/FLWmCt5CEP3gS8vtFx/gaHs4K+m0LT17//jTJIfr16I6uzERcbEIjreSNCltkh+eB1kC77lVExCkLL74oUC/QVKB5DXYX0FUQO459vAtDV7FNkbixP9kkmItasWcdWW01lYKjA2vXdNLW0c8mlV7DitVU8+uhjzJ07V+VlP/SQQ5i7dSe2bTDY79PSahOo/8oAXR1/ZLSAcuPUnNfmqxti4C1Gl/hPZahecaZvdKlXlJMFEtK3FSd6DN6lrbIIoqJh9T/FWV5eIEFIZJYwjBKRGWCoyANlBzqJEdrJdrFTXdVbuc81QB+7648G6GOnvS55wiigAfqE6UrdEK2AVmACKlCtS6W2yd/6APRAcqBHNo6ZxAwsnMBm6qSt2G7r+ey54264QyGFfl850A3fAAHo4lpXDzshpgD0pIFveuSDHINuP48+/QjL1yxX7nTfcAlwMW1J4DR6gF6ZKBq9dhqgT8BTrWGbtKUTmdU0bPTnQHzUaq9P1dRFb6sV0ApoBeqtQLXXwHrXb6KUpwF6I/ekBuiN3Dv1qNuW3ndqgF6PXtJlTHwFthSgV+Kcv53l/K8pWUmJ9zbHUE5piY1e+VmOB67QaQWaxo70GB5HCp5XXOKVe4I3BqAX8G0QGLJlDMwrr4oDvZK/e2QY9I3rBdQckjikY7d82dOuXPWxk3uzdr0BPsfh5y0z4OWXX2LbbbfDME1WrFrH1OldLH9tA23t7TQ3OZgmlPIwNDBMOulgyQdRSDYraQY9QoIR5v9yS9/gRH+jC18WCogjvrJAIK6zOM9lrmtzB7q0sQLRJaF65XgC0INyOP+RkQH+GkoX+K78+PFb5S8vh6I3imCUyjqKrOJ2T0GkwkWWu6jslC+HcCdy4tDy+jVGCmiAPkbC62InkgIaoE+k3tRt0QpoBSaaArUAquongOsE0FUSKwvLTGD5Fk7osFXn9BigL9qN0kBAod9TOdAVQPcl51T80BVGAUbSUA70wPJjgF4a4JGnHlYAXT4PTU89oBgCzy15SKis9P3ro0ID9Il21kys9mzpROZo1aj+uqEB+mi11dtpBbQC40OBWq6D46NljVVLDdAbqz82rY0G6I3cO/Wo25bed2qAXo9e0mVMfAW2HKDH2PnNIOso1RuZh1vtMhK4jjjGW8QFF34r8FpeCpwr9/dI57jU7/Vw7G+4N1Duc1O9y5HZN4Xo5SpshOllHj4iKHoZnsv+FSd+7KrfmF98E3d+xb1dhv4C1COP/v61dE3tor+3j2S6GSedVmB+zdo+OjqacX2TdNIg9Ax8zyObNJUDXlo6PDiAk7Yx7Ddx/ZdDrMd4XOoYv9XvI/72+mKDkQ70CkAfmV++kge93A4F02Pd43mx0XjPR4LzMkAXKK5yq0vVPDAFnsu7EpbehjBZBuiJ8nblesn2RCrMuwboozzv3pHNNEB/R2TVB313KaAB+rurv3VrtQJagfGlwEQB6AqCh3E4KdN0ygDdZnrnTBZsPZ/Fi3ZV4dvzvW4M0ANDQfREIiGUDj/wiJxIgXLf9CkEeQbcAR55IgboRsogFGhuekTlHOgaoI+vsa5r++YKbOlE5mh1rQUc1XJ9Gm199HZaAa2AVqDeCtRyHax3HSdCeRMNoNfSJ4071jRAr6U/J9I+W3rfqQH6RBoNui1jp8DfGqCPCOWuGlW51m8GdpUL+y1eI53mm2zy1t8byj8xIoP3SNitAH9Uhujl48V/j0m4/CUwTXwFX404LHv5b5WQ5rGxvAzl1V5xiPTK5xsd7Btzu48A6MqJLscst1lBYpmvEoBeBtlhSCG3gdZJLeSHCgwXizipZrLZLKZt8+LLy0ml0ir3eWtzmigMGOjtoZQbpCmTpr29FZkCkxDqUk8B76+/NnWixwBdYHWlD+K2xL9V2l7Jgb45QI/bXoHxG0O5x4HrEWeKhHIvB7L/Kz/fCqCLg/yvAPRIALoDoQD0chtF37LG8UKKvzK2xu5Ee5eUrAH6u6SjdTPfSQU0QH8n1dXH1gpoBbQCW6ZALYCq+km5d96Brh5msOO3IQDdVA706ZNnxAB9x53J93nkel3sQPIoGZiBQSKZxDBMPN8ltCNCO1QAPR/kGSz18/CTAtBfw0pbYIeElq/yLam3dqBv2eDTezeEAls6kTnaRlR/3dAO9NFqq7fTCmgFxocCtVwHx0fLGquWGqBD4441DdAb62ypf2229L5zYgL0kaGeRwKw+vfP36bESnsmQlv+Noo03lFGAHSp3EZHsqKYm70rfx8ZAjy+lksI8jeGK5fP1EFHoO2KAhWYHAPPOOR6BXxWQnpX9q/s8+Yh3iUFX6iIuIDq+BUD8xHOc/mzYrzlsO7y93L+8qjsPvfLKf1iB3ul3iOPE4/jGL6/nmM89t9L+PY4X3usg4Slr4RwL//cCNArznOB2PG/pa6O4zPQvZa2rqmEIfQN5HjltRUsWrQorrxhkMsVcCyDbNJRmhtR7HKPAl9FUozzuI8EyBUVyi5xBc/lswpAj/vydYd+DEDjsO3SjkrdR4airzjXK076MnqXfTYuFhhtCPcR220E4zIUvNh9bhYUlN+44KAC0FUY93LC+XI91TjQAH2MLzFvAdA7OztJqglXA8/z1MRr/Bb3U0QQhFiWhWmY6vfXX2+SbyA+DUdcVOpxQxmqusaT5huTHYyx2Lr4iaqABugTtWd1u7QCWoGJoEC9APrIhzIpszKx99cm+EZft8p9lNx7OSSsNIZnKIg+a+psFmy9LbsuXKRCuOf7SuCCFZrY2DiOo+6HXN8jsiMiO8QzfIa9YfoKfQqgr1i3AjvrxADd9De+N4aVepuBoEO4T4QzZeK2YUsnMkerTC2T+aO/Boy2Fno7rYBWQCtQXwVqufbVt4YTrzQN0DVAn3ijeuK0aEvvO2+/8fT4sXKT/L4VYBZ7LCU3sOJZMkcfCeCyVJ5jecVBjH3xnsZOVHUcS7lQfTWvH2JHvsqhLI5H3wTPEvgWkgjifZTrtXyhEQAo4ZtjKFcJJy0hjV8Hg5ECPmVgFYFZ3i5QmwfY5FR9fGwiw1HlKmeoAC3BSKZJaEZYkYtRgUpSa8UbJIdzUoUwljpaZaCpshiblkKYlrQHgUw2gXLbxjrF4bdjx2nFrTvSYaq2iq22ahsJlCxv0zAwFeOU3MTiHBVByg5kyUmsIJzsJrDOUXVTf1agzVPHDHFU7mU7khDMctyE6qMAU7VB+kDaGslvkUVoxi5hK/RiaCvHMCIkK5vKhB1Ke+QviRimGQGGpF6TNG1K5SSBYWNSwsQTbKnqVxkH0guijdTRiTxM0Tay4rqa8XiS+kodBbhKd9phPB5epzhvdMCKho25jKACnkX7eKxW3MuV71AZfxUMK40UXQU6xz/jsRufS/H5GHutBYrLcIiZU9zvskGsYST9sdElLaNQxlBZN4Gw4tKujJ+NWb0rIH5TsC7KqzobAVbkqbr6hq2OaUYBttRfTlZVZ/ncUONNziM5f0MF0MvjRY2uSk/G7Y496hWori4oZeD/+vU4PkbZTV7OH25EI1zcKpd4hQtKW+WcjM+LOLd3QOgOkMmm8IOQZStWMnebbWNlDYOBoQKpVEoGO44Fge8RuMNk0w6OYyg3ejqdBtuJzxV1ZstPKSceezEkr7Qp/iSuUeWaWF4cUDmHVZ0r7vmK5pVRXLmOVXKhx30rEFuuDSOf3V/v+7f5/lJaxKHZo40h3N04D3tlfKjrTBzqPV50oeJPlssuL+VQ/aBfY6PAZgC9c5uDotbWViZPnvwGgG6acgHdFKCr34PGBOgbBa18GY5CYQ1CRyGS3mRMFKh1bFY7MdvIEyDVtqXWjmpkDWptUyPuV0t/hmFYldvgb3nevBkMrXxWazmN2C+NXqdaxk09zmk1abDJqubXlazUeSRUVzfPUbRxPG/erpH7xEeKb+RLJZkccOhom0xYCPFzLtvNXaByoC+YtZ0K6+7nfHJ9ORwcmlJZ9VAnix0lhLuTtbDSJgXfozfXz/qBdTz81COsXL+SdEsaz3BxwyJIqPcqcqCrxwpZTjzq18jFlHqh46hl0xtuct6MVo5artFbOvk52ro16nZas0btGV0vrcDoFPjBv/8jC+bNIpEQB1D8WvrKSq6+6V4eeuy50R3kTbb62y4OfGMBH3n/Pnz4/fswuaNt4x+HhvM89Njz/Paca2qu90TbsRaA3sjfa292fz/y/r0e9/JvNUaqffaIBCxshCITbeQ1TnsaeTxvqUq33fQbBc1iIBaDKznn7SjECQMsy6A4NIDlOCQzzfT2DeNKiq90FjsBWUnXVRjCiEpk0gKmIjzPJo9DwbYJA590MIBVCsmkJpMzoZAUY6lPppgnk7Qo4FPwXSwDMk6KgcF+Eo5Na7YVP/Tp7xukpbUdx0krR+na9T2kslmamzIM9pVoNpOkm6DHhWQqIOUuw04arFg3SMfk+WClCQpg5HJgmRgtKfICw9x1NCcjTDPB4MAwTbaBbSQomm2QSFIYGCbr2CQTUHBL+IkUoe1AcYCMJZHWmhksSR7lIulERFIWj0cutgUJC2UQDHxZDJAkEmgdyQIEMCyDZMpmsNDP0FA1knfXAAAgAElEQVQfM6ZMwwgCPNck6XRQyIX4bolUOsSLesk0JXBdl2RiEr6XVc/aA0M+kzpthgp9pDNZfJJELjRHQ/huAdId5COLgbxPZ4tNKirh9XXjtHSwvnuIps52XNcmGuqhpTWFbUUMu3kKNliOSbLokoqSBE4LgyWL0HJpSvkM964inczgtExl0LXwS900JyTPchNFzyFtB6QciwE3xYBr0pQKaLPyGPkSpZyBkXJItiQxQl8tWBgODDaUAjpam0mHvqq7POc7yQSGaeMHPiXXV212nARuEGKEEYlEEsd2lOEyku0dG99/3Tm9pedF9fsLUI3d0gKA5XyShSYKgSu3trRXYLOA6ZAgCIjk/LBSeLLQwLIJQx8ZqBknieeH5Asuk1pacYs+PT05pnQ009tTYmpXWo0jAaI9Pb1M7ppEqTCMZTuUAhm6aUqlEr7vks02q+PKWEynkhRKBfXvTCaDbVm4Xkk975qmSS5fxLRTWFFAUzKG6CWrlcBMUOjvoymZIHIj7ESSMOnQ2++StaE549Pd24OVzNCUbSfwhPijrh2WnG+S07vsVDfMiEKxgO/7JB0H1y2pupi2iet6DBcKmMmESiGYdFIEXkDgBmTSCcLQZXi4l3TWIZFw1DGLboBhpnGcLIIL3UJEMvRIOAY4Bp7vM1wsUQwCnGQzqbSMGXBL4PuQcCCbgoGhPtqaUgR+jpSTolSU/skw7Bo4KYtc0aDkQlMGmpPgFSPkltcyQ4qlosqZ7ksbTZOknSDyAkw1pRYShoHSWq6F0t6EkyDwA6VBc0sLvicLHQyEg4oGlmniuUVKbpFsU5NKkZjP5VS/SSh623EoFYvqc/v/s3ceYFIU6Rv/dc/05J2N7C5JloyAoAIqJgQBRVBEUFAkqCjG8wznnZ7xTj0VAyoGTAQFEclIzjlJziIZFpbNO3mmw/+pXrjz/Kuwo8Sb9hmZ3e3qqvq+6uquer/3/axibjFQYyqaVp7jXLLIaLqOw+kgHAuj6jGzDWLuc9rcRNQwitWOFhX3m2oGxdisFuwWK7JcHqQR1UUgw9E86hW/GRIlfrcFfgNAF44XN+wxBvrZC6D/shTGL9kuns2i3+2DxAUSFjgBC8Q7Niu64BNNOZ0L1N8yRTx9OQHT/r9TztT+x9OXM7lMPP6sKIAu+i+eYxU9fm0T5+djIwGgV9Syf8z5FRk7p+p+Fi+1hoj+PXr8tI3/HwwvP+nn4/m3y5QD6OGQiEi3kpmejR5SifqiNKrXiPo16lG7am3shs0E1ssKyrBJCl5XEpqqmy/smq5i81ixuiwEYzEK/cXkFuWyesNqDuTn4kp2EjUiRPQQkmJgWHRTxv1EjwSAfqKWSpz3eywQz4ZpPO9Q8dTze/p1ppVN2OxM80iiPQkLnLgFBr7yMM2a1v/FAkfyi+l61/MnfrGfnflbAaXi1HjmjmNVXHrx+bz+wv1YBdLxC8eIMbMTIPqx98wT3+L6tyXP5OfasfXar4Hmp+p9/pfGXUXWHeXlBTBRkaDSuG/H/+mCZ/J4/r2OmTNtYDl3WjrKbBa8Y0NCEaCkriKpEaRYFFmoxlrthKISqlUiaEj4IxJem4SilSEbIdxOm8l3LvPrHAlI6Cle3A4Dr+bHKItiNdLxuwzKXBJWNUZKKIjbYaMsGkKxOygpK6RyRpYJ4wsA6UjeYc6rnmMCz4FAGEMWwJmTSEzH4TC58ZQWxcj2KoTDUCqDywUO/zYUj4WQ4SYqJ6NrLkrziqma5EBxOSmWJMISpEgh9FghssVNIBDErUewO1PZky/j8Dqo5LaRv+cAGDFSK2dxRJDBFQtpSoxQUR6SIxnZU8l0gc0iWPblbGwhz2ZoEQzdwGqxo1jcxGIixZmB3eEgGA0QUUNINsE+13FIFkKBABaceD1VUKOY4JxYG0ciR1D1EKW+AIbuJDOjDoVFQSpluvGHdOzuGKVBPxHDi8eikG4PmMhgxHDhF0EMGqQ4wVZWQN7enVSuez6q4SRmtxKNSSQLqFeswY0YfgFeO51ECOMVgHXUim5z40PBFwmYoKo1XGSyooNKJpriwGMNEwkcBsmJ05WFjTCGFqUgYieEQqrTwBoshEgMp1KJUn8xRbEinIpM9fTKRG0ufCJ4Q1OxRIK4BCgpwEapXNtAMln/EqqqU1xaSqX0jHLgNBIzQUm7YiEW1Y4CtKeTmy4Y4eUAuqlMIFlN1rKQIxcAutXQkNUwFi2MVQxwi4RuUYigcKjEz+HCUipXrkSKS8ZfUkI4qFLzvJqoUR1fSZQkj0JxoUpmhsLhQxEMIqSkuHG5rCg2EbcSo6iokNRKWabdomrUDDAoFxXXCYQCBAIBUtNSTPBesVpNleeoGjH3MK1yOdNcMK6joRAuvQxfaQF+WxqyuxKx4kLSbFY87hT8IZlSDZxJEq5YELtQSXDaico29BjYJBnFIhMKRwkGwuZ7ltNpRxN/FLLuEibYK4IewmERMCFY9JCcnGpqJERNBQUJxbATi2mEgxE8Lgd2m+hL+f2lG1HCapRwVEeSBQDvMRUQtKiBJRrC5bBhyIapdqDY7Cb3Wjwpc4+EqJThIBoDxVrelsKiCJrqx+kyMNQQdknBbnWjuDzkFgtSiBVd2EgExkggCyzagEggRFlZCelpXjxeDwE1Uh6MFC1XXHA5nOYYFftipqrGUfzDIlsIh8OmH9wON4Fg0ATQPZ6ko6LWIsBCx2YXQRXlqtzK0XfVSDhKSVkpmZUyTNsE/H4TtHc5nSh2BUMzTJ8K0Fz0PxiKkJqabgZyhLUImg4lJSWkpnixSGK2NpAFuC6iCsS/IkJJqFNY7eYz4d/50X/vgyZRvoIWSADo/2Ww37Pgq6DlE6cnLFAhC8Q7Niu+4EsA6KdzgV6hQXGWnxzP2EwA6Ge508/h5p8qAD1yFECvlJaJHtJMBnrjeheYDPRalWtiM+wYYR1foVhWW00AXUR+CwBdyImJxYbFYSGkqRT4ijhYeJA1m9ZyMD8XR5KIto7+BEDXTCn3Ez0SAPqJWipx3u+xQDwbpvG8Q8VTz+/p15lWNmGzM80jifYkLHDiFhgz5B9kVUr91QJPPP9h3Cz0kwmgP3DXzfTs1vZX271p227uf+KtEzfEOXzmucZAP5cA9PJ7JAGgn+zb71x+T5s79RiAXg74CUlpIekrJLytumrKHEcDfhNYiekyP+w5zPiZC1m2fjsNm15Er1vb07h2pslfFxTokM/PksXrGD5pOQdDNlq3aki/bpfiCiuMHjmPQWNGU7/9xbzy9KPkaBqB4lI8VbIJagaBsgB5hw9yXrWqJsOyUloaNsHsVA0CoSi+QITComJyDxVSKTubqlWrkCRI76U+rA4nJJut4PCGFWRlphBSUrEkZ2C3ymiRMElGEKvdwa5SC6piI9sp4ZDEOtVnsoLTnTZWLFrFmx9PYMP2XN5+5Qluat8SiwWKfAFUmxXNYkcO+Ui2S/iiCqpFxutR0GMqhqbhsAkGf5RoNGiClzarA1l2oKoiZa2O023DHw6bTNvUtCRUXTCFI7gsTmRdsHUt+Hw+My2a0+kwQVGxvs6uXMVkuAaDUSSLQkxTsQlGsFALUMyMajjERw2CFiMqJxG2ykQE4BeDVFml7MBuvNnVMWwOCiLlWFmGApHCfBSbi5jDTtRhwSJLyL4ypJBMQdDJ7oIygrEiGtbNoHqGUwh6U6pbKYqA22KQZIsQihmouoIRKmL5koUMH7+C/ICHbjdeQY8bmpBud6EGrcguB4ZTwLQaUX+QAl8Ia3Y2QqbbHYuZLG3RNxFsIAxvsQpJcINYVEVTVTLSUghFYgSDAdJTU03x7HAoZMpua7HTNxeWZ+8Wexn/AdAFg9cUwjfTDAiR/RiKkMFHM8dpSIVCf5Tl6zezcMX3XNeuLVe2uBCnJNQLNIqKA0RCKrt27mXwR5+YAuJPPvkEqcnJrFyxmNXfr+SRR+4nKyvdVDRQbDYKS8uwOx1mgGEwGDQ/ggGekpKCy+Eyfx+JRUzgVxBYBZnVlDQXsLSqE47KOBULqW4Vq9UgiMdMhSCrKk4TcJUpLI7x3ufjKPEHubtra5o2qkxpOEhZRMXj8mDDaoLeFqvVZI4rNpECoFzWPBSJ4CvzmfWmpHhNOwQCfvOTkppmWk+XJQLhEHbZidsh1ArEkNYpKyvFHyykRo1sIrGwueckmPuyxYVq2MvnLQkcAqCPGkS1GLIi4wsHKfEFcHvS8XptFJXA1OkL+HbUGHbv+YFWrVrw0vOPk5mRbPrQUHUskp284hDvf/oli1dsoKAkRMAfJuQvJckhUy0rGT3qx2YzuOeevlx1zZUmc97pcuE2Ixp08z72+0VfFZK9yTjsDmJqzLR7NBIzA0W8SR7zPhT3sWCkl5YEUKNRXC4HqalJBIMR8vPzzTTXXm8SSR43uqGSd7iA5NRkkpPc5cKUern/hIS9bLFgFXOeoZFfVITD7cFqsRGJRfG4nGYwQTgkWOiKqRYhZk1VDZuBN+ZYlS3EzCCQBAP9ZL9b/Pr1EwB6AkA/faMvUXMFLBDPRqa4fDwg5ZkKIMfTlwqY+N+nnqn9j6cvZ3KZePxZMYCuvPfx1JNgoJ+5I6ei92c8/o+n96cCQBcLkGhEZK9TSEtORw9r6KEYTRo0oX5OfXKycrAZigmgB4pFfLsVj8ODqmlmpKzI2WR1WpHsMlFDJb+skP1HDrB2yzpy8w9h/wmALiTcDUsCQI9nLCTKnFwLxLNhGs87VDz1nNyen/qrxzN/VnSOPvW9StSYsMC5b4HjAegjxwom98S4DHE6AfQ8wZ7v+1xc7T7XCiUA9DPZoz9NU3Qmt/Psbtu5/J42f8pAkyWrH2XMmqzfo/nCBWtWsUgmeCZYiZLVyoEjfl57byjfTp3Lrbf3pO8dXcjwCLYluAT4qhnMn7eKAZ9NoiDmodftrelzU1MObN7LhNFLmLxqOVktavHkA324okplM/d3Yag8hbHXDbpqEApJJLkg4BPATjl3NCXVxr4DfoYOH8GBg4e4/8GHadIkQ2TxRQ5HzczRZYaCUDGu6jBM+eTiiERBOIaqB6ma5sZpFGO1OCiR3ERFP0PgsUFABbtgPoeCzJmxiMkLt3OgMMKtHdty3VWNBSfXDAyP2O2IVN9potJAiKAqE5Ls2JXyvOhCic0jGMFWHU3QyM0MC1bCIZ1AQDWl0dMyXIKMjVC5tjkMSoNBwn4/1TOzTMa6qkUIR/wmYOZ0JKFYFKIxjdxDAVLSk9AEpOlykHskjypZVSgo1rEqMjY3OGXQ83NRROeTsgkrIr+4kLWGLBuEi/LA6iEouQgpQkYeklQIF5aQlOJGsyvs8wsQVMYREjnqZWYs2sG4GUu49obLuOaqhjhUHz6Rvi0tCWuyGy2i4ZSFxLqEoVtxWyNsXLeawV8vYPsBnZuua07fLs2plpKKpFuJyFCiRczgDKdhpTgYRkpLRqhYJxsa0WDQlOJ2OJ04HOUBEccSVQjitgBNi0t8WGWJ9GQvkWiMsrJiKlfKJBo9fRLuAkAXY0AEBggGusgdfoyBLmY/wUK3yTo2WTMDLQRf3R9VOVwaYtLMBYweP4l+d99D+1aX4baJIIoQHo+Tjeu28cXnQ8hIz+Cuu/qSc1426EFGj57CksWLeGvA66SnOSktC6MaKk63i1AoZALUbld5HuxjR3FJGcFgiIyMDGxKed55cai6TigYAYuVqG7F5ZDMtAu+siKK8aJaPdjVMOkOG1pUwupQeOmtYRw8XMpDd97ApRfVpCDoA8VOcpJHZNk2VSTEIYjNoVA5aGy1WnE4FFNSvqTEZ8rMJycn4fG40TTBBtcJxWLINot537vsTtP5IqWBAMaTPLIJHofDPnQB69vEveZGNRSCQnLdsOJUwKoZFBeVCaF80jLTRLdM0DgoMg1YYP+BGA89+Bjn169Ply6dqF4tHbcH8vJ20aBWLaLBME67l0K/yqtvDWLbrsM0bXYpdWrXMwN6ygpyzVQFkUAR0aif66+/llp165gS6YJt7/P5sckySW5XOetcBCdEY+VEE5GCQKgSCBZ6KIpgo4uc8na7YOkLJYZym4lSwaA4P0ZystMM4tF0MTdq5nnmz5qYV8ol+B0OO7JFNm0aDPopLS3lvBo1y8F6TTPnEBFskJrspLA4YI4PkTJDKN0LFQwzgYdkoMiyeV5ENdCO5nQ/u5/eZ2vrEwD6f3kung22s9X1iXafXRaId2xWdPPzTN/4rGh/4vHymW6DePp0ppapqD8TAPqZ6slT16547s+KjrN4enOqAHQhGWYxrKQkpWBEdIyIxoUNLzIZ6DUqVS8H0CM6wZIgViy47a7yPGQi37pkmIsfbDKqpHKktJA9h/axYdsGcgsOY3PbiBEjYoQxFP2sB9D797kxHlf+u8yB3HymzFr+u66RKPzHW+BENkwfuKszV17ahMpZaaYUnTiKS318v3Y7L7/95Qk16kTqOaELncUnxTN3xjNHn8UmOuubLvJNV6tSLnUa7/Hx0EnxFk2UO0kWSADoJ8mwZ9BlEwD6GeSM/9eUBIB+KrxzLr+nLZjyTjmAbuZsFqDffwB0i6FTWphvAn4ul9fM11wSlvl05AS+nTKXiy+5nHt7d+CiBmkmGKfGRD50mDdnOW98Mp4ySxr977qOXjc2ghIVm24jmqyTrwjpZwNXWRSv003IAkEVU/5ZAODidVoA8mXFOtmVZfx+wciNMnnKYoYO/9LMjT3grbeoXsOLQwFFFXm80ykDftwepXl1G4JQuSm3jPPqeUyAWZKiGL79SBY7q3bFSK1UhapuO4oOkgvCEXBGRf5uWL9Hx50OKYoFryLkkUEg9flh8EUg2wFpCoR0KPCXt9fjMInfpsyzuRwQuc7FPwIMM8p/J4DgcAx8QZDtoFs0k22d7LARDUjmyRZnGJdDsO7FeiJGLOwRHGYUhwDcwe7UKPIVIElWomGZypVSKfUb7NhbSIvGGbj0GJJhELXY+PGQkNZWyPBKSIUB0lIE+1TmsB9kb7k6s9UPaXYoKoIiQUJNgpQUsPhgz5bDjJ++mrEzFnDfI7dw5RWNqZ5iJcVlx2dIFMXArUCy6IsB4WAMlyxgY40fDhvkh+1Uz5SpkyFh+A20iIE91UKZUKuL6igRnbJoFDnDgz8EKRjYZR27QzC3oTigUVLqR7JYcLgcaNEIlTPdJpNZHAL0C0fDhEMBktwCuLUgGRVPqfhHzCGCYS4AdNH3YwC6YPCaIKQAKYWMu/hJjZqseYtiJ2LIFEcMxk2bz6ixk3jy0Qe5tmV9E9iMRAw2bNzHJ4M/pKDgCA/e34/r2l9uBmkczC022csCBHXZXaYEusNpMdUJUlLthEKqKe0uxp+Q+xf3pmDoC/A8OdlBNAq5uYdMIDsnpyo2xWr6TzCZS0PgsgslA7+ZQz1qT0IV+cgR95mOGpYIRCUGDZ2I3Z3MDVc0oEaWDXuyi7DI5x6JIYv83jEBdIdxu52kJLvLA1pK/PgDUTxukddbAMayGXgRCkWJxVRSUl1EVJ1oLGrmCHe73CgyRIPl6uKS2D1SAziFyqEIeLFaTNBcYP/BkI5FtgsleeQouF2iPwa+sERZoAyHOwnZKplzSX5BmP79H+TZp5+hXv2a2KwxsrNEPnHIzztEujcNl91BcVDi2Zff5lCRn+539KJ5sxpmcIpbMXBaRXpzg1Awht1uRYgfGALllwWjuzwgRwQlaLqE3W4jIuwiG6bPzHTkFgFcCwJWua8jYcMEwHVN9DFGWrqLyFGVCJtNkMMFAz+MyCEvAiuCQZED3Xo0D3r5dYQPj+1hO0RbJImoiH2ygohDCoTA6zGzKZiHmJt0NYakayiSYeZzF/eUyWi32NATDPQ/YmqI8xoJAP2/DBcvSBmn9RPFEhY4YQskxuYJmypx4jlsgXg25uMBABIM9DN3EFU0iOJUzZ2nCkDXYiITlhWv02sucoXCevMLmpk50KumV8amC704g3BZyFywOhUH+lEA3VwRWCUMReT30skrKWDngd1s2rGFQ4WHsThEZLZKTIqYmwfm5yyUcH/iwdvocO2l/wZO/4jRnHekiAOH8jmQW2BKhq1cs+2PuGziGnFY4HgbpgI8v6Prr0sAr17/A48/98Fxaz5ePce9wDlwQjzPz3ie0+eAqc66Llxy8fk8el83zquW+Ye0XWyyFRaXIQKPVq/fzlffzvpDrpu4SHwWSADo8dntbCqVANDPZG8lAPRT4Z1z+T1t4XdHAXQTPC8H0AVUJaR8BYAuJNyFpLc4BHB2xA+Dho5l4qwVXNGqLd27Xk3DWg5cSrlEs5BbXr5sG+8OXUh+zMltXS6hV8f6BPYXM2bkEsYtmU9ms1r886kHOF8AQ2GJVdt38NTfP6Nhwwbs3LGN0uIirr/uKl58rjehEESiQT78aALTp89AUmyU+vzUqFkLj8fL6//6Kym2QtLS0vn+xxAfvDeU2P5d7Nv5I94adfnT3x+nRbMsQhEfHorx+SI89NznyEoNrmxyGaGSIpavXci+A1t59W9PkOxJY+j4pezMLeGeHh254Zq6hPxBYrIVW5qNGXMWM+7zIRTt3YErtSodbu7FTTe2o3q2gtMB4bCKrhk47CK8XDKBLWHDMp/BmnW5zJwzl3Wb1hPVw1gdMo0vOJ9bb+lC/RrZJiNclw3UWIAN27Yxa+ZKtmzI58CBErwpyTRtVoset19L3VpV0A2D/bmlzJ+9mWHDvyb7vAz++fyfyEkS63eJdbuOMPCzUYQlB+3btOKuG5sTC8R4+sVX2ba/iPbdelH9vBosmvw1K+fPpU6ti6nX9BK69LmKpPRUDm0+zKcDh7Jll4+I3UPEKEKxlvLUg71pf82VfDxyMVMXbObiC7JJcRSzfetGIoEAl19cl5wa1VjzY4Q9hQpXXlqPrm0bkum2ohgKq7ftZdyMKaxbsYxocYAml11Np949aHp+NpYIpHqgzB9m8fJtzJ47j+07dxFVBSDsom6dmtzUqT2XNqtnsvUDvoDJzrUJ8D4SwmYRMt6nD0BXdBWLoZmBKIKBrkrlOdDFIYIaRIZxSURZGIJo4DADMEqjOmOnLmP8d7O5p+9dNGtQg2QPbNmyk4HvDiIzM5U/P/og6RnJJugqpO69nnLp/pgqmQEfx45o1MDvjxIJB6lSJdXcjikt1Uw5b5dLMoHzSETD4xEcccP82WaTKCuLmoxwlzcZ3WolSShB+IrNNASxpHR0xYFbYMOhGCG/agZsDBoyHsNqo2+XVlzUoBKGXaIoInj1YJdlLILNLIJGdPD5I6Y6QJLHgdMhU+YTKQ40kr0uE0wWiufHwGIB3lrtIkW8YENLREIGwTINl9Nqgr9CgSAai2CzW8wc36omo+kKkqhLAMgRiPpFMEsUm1PBm1oumB/WJDPvuUh3MH7cSiaMn8Lf/vI4Lo+TWjkKR44UEo35qFGlCrIm0jAolIR0XnptIGVhg3vu70Gj86uZ7RVZEvRwjDSvjNNpMe0oyRDWMIF0cb8L4N/v85u297hdFBX5TZunZyRhHJVsF09vESgjbCQ+QuBCloW9NJN9npRkw+0WwUOCxY/JkhfXiEQkM6hHjAETDJcEMC8CcMR9oBIJhbFZbZSW+AmGI9StW9kM3ikoNrDbBaCPGUgg/OOwlv8r5ntDVdHVCLqmYbXZMUSUQuI4TRZIAOj/ZfhTtdF+mrydqPYstkC8Y7OiG5nxbJaeSrNWtD8VbduZ3v+K9udMP7+i/jxV/kkA6GfuyPlfB9DRJJOB7rS5kGIiD57MpRdeQv0adclOyTIZ6JLIL+WPYDFk7CJHmdBcE4dFMjcAdLE+s0kcLjrCtj072LZrO3lFR8xVhWbRUOUo6lHw/GwD0EXu1Pt6/z7m+fFGvwCK9u7PY9yUhQmG+vGMdRL+frwN00lfvUpqStJv1vzG+18f13fHq+ckdC1xyYQFTpkFRnz83B8Gnv9SowOBEFt37OPrcXPizrV9yoxxDlaUANDPQaf+rEsJAP3U+bji69XyDfXEcXItcC6/py2eXC7hrknlOW+PAejivhesWQFkqTHNzH8e1i0c8RkM+GgkMxatpW3Hztze7TLOr6mYgFE4CJEyWLv6B4aMW8a+MoNbOl3An3s1o3hnIV99toDxSxdRs1Vd3nrpQaqEdBbP384/3xtOWFMIBUQuco3MSmlYJA2nTeKNAf/A5Qrw9sDRzJs/n5SMdA7kHsSd5EW2KIwf9yHVvQZfjBzDt9M3sXr5Bi6qmoYWDlFk2PFWyaT99Vdw7TUX07xWFv6wSo8H/8XGrYWkWT147RasHiFxXMR7Lz9KUb7KFxNWsHTlZl57qRed27XArhjk5kd565OvmbtgATWTbThjAcpCEjGrlwubNKZn9w5c1DTHZMqL9XCSx05UKLgJQE2RWbd+H19/PZ11G7YQioXRLSplwWI8XhfXt72eHl27ULu2C18oxMrVa5k4aRqrvt+GZKQTDkukpKbiCx2hceOqPP3MY2YebIdVY9TIVXwx/CsUN0wYPYiqjnLm+/fbj9D34b9RGDT488MP0fXqC0lxWnnlrfeZtXQdfksSyampWHwHUaIR9u4tJTunAXc/+QAXNsshf9t+Pnt3GFt2lZFUuQayI0Qseohet1zPVZdezXvDZjF53mpqVbOTZM2npCCXrPQU7rilPZWzM/lq0lqWbCzkxg6X8eR97XCqBovmbWf4mFFs2LWBrBQvSUIP35VMqcVOu2uv4OFenXDZdFat2cOnXwzj+7Ub8SR7sdpslJSW4PY4aHbRBXTvdhNNG9fDUP2keV3YBagYC2HFcXoBdO0/ALomHwXQj8pgC9a5uEdM+XYzd7eCPybSF0T4ZuIyZsxbSu87utC5XUPWrvqRN974hCrVMrin353UrVMZr0cywWOfyC2OxvAvv2HG9Nl8MvgzMtJsjPl2MdOmTWHgO68ybuxoVq1aRamwmdAK/a8AACAASURBVNtNx46duOnG9qb09+HDIdLSHGzZsodJkyazceNG/P4AF154IXf06svg4aNo2bI5ndtcRFKSnX0+jWnzl7Fp5VIObt9Kk/Mv5KJL2rBw7S6iusRdt1xG07pZFARjBA2Z9etWM/27iWzdvNkMamnXtj0tL7+crMxsHA4bu3fvZu7cRShWO5UrV2X16jVs27YVWbLQtl07brmlE4eP7GPM6NEsW7SSSmlZ9Li1Gzff1AYJlSP5pSZT3em0m3tNUc0wiQyqZrBzZ4DNGzcxe+o0cg/uQbJItGrTipu73Ux2lVTWbTrAkiWrmDplLoX5RdStXYfS0kI+HPQiOTnpFBYVkJaSjFNWiISExD7m/RKIydx1Xxfq1qlSrn4QLf8I1QkBeBcXhdCwMH/xCnbs3E1GmpvigkOsX7eOOnXq0rNndzxJXlau2MjMmXNYv2EDbpfHDGC57LLLuO66q6lePZkj+WV8N3UR+/YdpEPHTixcMJ/tP2w3FQgqVcqgR48uXH31xQSDOoFgFJdbITf3MJMnT2TS5EmEQn5atbqG69tdR7OmF5OR7jIDbWK6xMJFm5g8ZRoHDuSSn3+EPn17U7d2Dg3q1CKrkg2rjJmOQROMdPEUsFjRhbx84jhNFkgA6P9l+HhBytPkvUS1/0MWiHdsVnTBJ0x6qkDKirovnr5UtI4zuf/x9OVMLhOPP0/V2EwA6GfuyPlfB9Bl3WIC6DaLDUnkhkOhZbNLTQA9MymjHEAXUn3BGBZdMnO0mTJ1QjHKIpY4GpqQcXNYyS08zKad2/lx74/kFeejyxK6VUO1xFBlFU3kTjvLGOifv/sUdWpWPWUDeNO23QwbNT3BSD9lFheR3Yb5+bVj0XfvH7c1AtQ7nuz08eo5biWJExIWOEMtIGTb//qnO05J60TA0frNO3ns2UGnpL5EJeUWSADo5/5ISADop87H8a1ZEwD6yfbQufyetuQYgG5KuFvQJBlDMKfF/wX4Eg5jt1mx2m3kl8GRAAwfO5sJs1YRNWy4bIaZ91rSA0RDPtxWOxbZzYFSO56qDbi54wX061KX0P5SvvlyBZOXL+G8K3N4/vHe+DceYvp385iydCvNLmvBg/e3JxSEA3sL+WTwcKJhP/3v78u1bepTUubj69ELGTdxPG5vEp999jJFpVC/poe8PUXc0/8hCmNerrmyNY/3vB6P08LMVTsY/OUoSn0lDBn8T+pnZ7Fuww4GDp/Fjj0lJGHwlz91p3bDyqQlG6RYnaxauZ03v/iOQ2UaTz7UjeuvrkugNMTEqXP5ZupMPMnJPHpnZ5rXzWHClEVMmb2MWCTAjTe04o7uN+B2C3awgcdlI+CLEItpJtj11YgZTJo8m0ZNL6Jr95tIreRgyYr1TJg0lmCZn949etKl83UU+4r5dtwEJk+bQWZ2Dg/c/zCNGqawY2cpL7/yLpFYCV1v6Uz3WzsSDWosXryR9wYNIqyHmDphBKl6KU6bk70lBnfc9wT5Po1XXnqRzldkUpwX4qV/vcu6H/djSavKdR1uoG2LHJIVK++9/SWbdueSVrsaf378JuqkZbN3SylDRy9gyfqt3NG3PVde3oDaWTbUkJV3hy5l7PRlpHsj3NPjajq1uxCbJOG12diyeSPvf7mQ3UUu7ritJb06N2Hr6n2MHjmH7ft3c1m7pvTp3p7wkRhT5q5lyKSpXNGyGY/fcyuKFGHSlAWMHjuBnDr1uf/BflSvZmXzjiI+//Qr9u7eTpfO7Xm4f0+8Nh1Vi+G2ChnwAHarC8k4PaxZEWyiHAXQDfM++g8DXczQ5l1l6KjRqKlKYLE5CWpQGIwwduoGFi1fy7WtrqFKiouJYyeZjOKON7aiVasGWIX0eFA1UxHohmbmuZ46dSbjx01i6OdD0XSNBfPW88Xnn5CWZKVydjotW15uyn7PmTObpCQvXbt2pXHjhrhdMqvXbGfkiK/Jzy+gXfvrSE9LZ+nSJazbtM2UYX/oof7cdE1D/IESRs1cypR5i6mdlU7rFhezd9cBNm09wI68MI2bNuO+7q1oXCuDHw8eYfjYCWxYv4ZmTRpyYdMm7Nmzl++/X22C5x073shFFzXC7/czYsR45syeR6OGjalVuw6VK1dh29btbNm8mUpZybhcMg3q1cOhuNiycRuFeYW0vLQ5HW+4lswsJ7GYgdNtQTMMQlERkGDhwKEyJk6cyZTJ02hz5eVcfdXl5ObtZ+SokaRkpPHkU09Rs3Ymixb9SO7BYoZ8MYx2ba+lbesrqV8vE7tdNyXlJT2Gy6oQ9EuUhAxefnMgJSGV3nffTr161XE7waKC1Sj/iGAZsVVgc0h89OlIlq/aRLJHoXJWCjVzzqNR4yYoioMpU2awZ88BGjduQu069fD5A8yePYf8ggKuu749HTq0QrEZTJi0gDHfjiE5JZUqVaty9VVXmsEjs2fNpHKVLG67rSt16uZgkULMmrucuXNm4XDZad7sYrzJXr5ftYpVK1dx03U3cnuPnugSjBk7mclTZuBNTqVdu+tJSUnms88+4cKmF9ChfWuaNK6Nx24hGgkiGZopSY9FSBuUqyckjtNhgQSA/l9WjxekPB2uS9T5v2WBeMdmfAu+M3NSjqcv8YySUwXSxtO2c6lMPP6M5z6It56f2/qXFunHrh1Pu84lX57KvvxR/vyj23yqJNwFeC4k3C2GBYsm4bTYubLFFSaAnu5KRRG/VyW0sIqsS1hN7azyd22h+BTVVGJCDNBt5WBBHht/2GrKuB8pLkCVdHSr+GhEpehZCaCP/vxFsiql/tHu/c3ridza306cz4gxs09pvf+rlf3WhumJAoOzF6zmn28N/00Tnssbsyc6dio63yben07Usqf3vOOlOTgZrSsu8fHJ8Ml8N3PZybh84po/s0ACQD/3h0QCQD91Pq7os1C0TIrHQaeuS+dETefye9qyie+Zgc2ayNAsyWgiH7p0DEDXTVlfkctXttmxOO38mBvls6/nMWPJBlPSnVgAtxJGV30EfSV4HU4ctmTyo16SqjSgV/cW3NW5JkU7S/n2y+WMWzSf8y6vwYDn7ye45RAjv5rE3LW7adTsEu64vTPZmRYyknV+3BGkVo6BZHFis1sJBGNMm7GCDwd/TGpaKsNGvI/TBqUlBusWrOWDwUPwW5P4+MOnqZXsRgv70b1OnnllGLNnLadHl5t5pHcbiopsPP3ml+w6VEDzBtV4qN911Kmfhk3ILkdg5crNvD10Gj8cLOaZJ+7ghlaN2L83l48/H87323Zx2+230/nKiznPayOvMMKwUVNITXbS87b2pHjtJthls0pkZmQQDseIxnR27NjHJ5+MZsfOA9zYpRO33t4BFIkf9+5hwqTZ1K9VjZs7tEHX7BzIPcDzL36MPxzh7vv60LZ9QySrTMCvMX/hDzz/95fIqV6d0aMGmL+bPXsJn3z+Cb5olHnTRpsS7sX5EfIidnr0e4wwbvrf3Zfb29fCCMs8+483WbVlN83bdKLHHVdRLzsJrwJfDpnP7GUbKZGi9Lu/G20urMHhnUH+9c63rNt1kH4PdeGG68+nqgcO7YvwwZcrmbVsM9kZ8Eify7m+dRMsOlhVg6VLvueDkYvZXezitm4t6X7DBSyduZ7hQybizczgzv630PyCyrh1g7XbjvDZ2AX4fQXceWMbcqpVZsHi5Qwf+S2ZVc/jsSefoEYNN8lenUNHQjjsKkkOGykeJ4oBTkmjtDQPt8uFTXaeMQC6SIcQk8sl3I8B6BZJx9B0YjEd2aoQs8jk+w3mLdvKiNFzqJJZhVDhEfJy9+HxKHTtdh1dbrkCkQM7IoBakVrBYlBS4ufrEd8yb+4ihg0ZgiTrLFm8g3feeoMuN7WlY4d2VKniJRiAvLwCBg4cSPXq5/GXv9yLz2dh1NdjTOb5vff2p3HjLFMhYf36XCZOncOStZu4r/89XHtJHXbv2sq7X40l5/wm3NzuKupUTkOPaixesZ0RE5eSWfk87ul2OY1y0vh81HhmL13FzTe15YpLm2GRbCiKxO7de/jmm/F4vcn0u6e3+TwYPmws33+/hl533kmzFk1I8lg4nFfI6FHT2bx5LXfe2ZUrW7bAZZfZvvUQY0dNQFPD/OOfT+H2SGa+cJtDp7jUT1JKMn6/xsrvt/HKy29yb7/+tLumKYpiQ7ZpFJUEeezJv3HRxc158sm+5BdKbNt6mNdfG8Dfn/4bFzbOJClJNoMaZFlI7Gs4LVaCAclUCHj5zfdYuno9KZUqmQxvtAgem9j/8pPsdNK7Vx/atG6JISmMHD2DyVNm0rZtS65t05LUFDc2m5MVy9axYsUaGjZqxFVXX4rLbaXMr7NjZz4LFy40Jel7974Vj8fGjJlLGDHiKy6/4iq69+hMtSpufH6V71dvY8yY0dSoUZVnnnmI4sJC3v/oS3xlZfS9qzfnVa+MZkhIWoBxE2ayctEy3nzzbbZu28U7A9/nomaX0qt3JzMnvQjnWLFiB6tWLufwwb28/q/HSHKK8eLDmyT+Lhgxgn1+ZmI158RLxXE7kQDQEwD6cQdJ4oQzwQLxAnTxLfjOzEk5nr7E47vEBnA8Vqt4mXj8Gc99EG89CQC94j49FSUq6s9TdT+fKgBdkWwmA12wzwVA7lactLr0Surl1CXVkYwiAHYViBjIupD5E7pkYiOvPL9UWFWJ6Bq2JIWD+YdZu3ULe3L3kl9SSFRkoxIAuqKbALoqxc46BvrpANDFuFdVjS9GTk2A6KdgEvgjAPRJ05fw1oejEwD6cfxV0fm2HDQ4M98hT8HQPGuqOB0AujCOYKOLeTKRH/3kD5UEgH7ybXy6a4gHnz2TAUdZaK4K4fOfKMz82vdTaft4noPixTvxKDz5XjqTx/Pv7f2yiYNMlqJgn6tHAXSRh1iwZQX0Z7PIJo4iforJElv2hHn3s2l8N281dk8qbruBovtA8xEzQSUXhm7nYJkdb/WG9Lr9Mvp2ysG3p5ThXyxm7MJ5nN+6Lu++1J/I3iJGjZjFyOlLCBkWLmh0vpkjubjgIP3vu4trrjiP3CM6mVkyZf4o06av4KPBH5OSmsJnQz8gwyvy9uo8+9hnzJq7mIvatOGhh3tyRW2FaDREKQ7e+nA8M6avpE71urzy5K3oupe/vz2azXt2cmvHS+l7x6VUruw217JKxGDlyg28NWyqmSf870/0pkPrC1i2dAWLlq9m8bpNtGvfgf5d2+M1RAC4hYghocUk0jx23EI+3dCQRCJ4IBzTUGMCrNrA5198Q3FZhJZXXEWvu28jJQOCIZX84hBZqQqybsNXorJ48RY++mQEGdlV+NMT/cmp6yItWeRAVpk5bycTxs6hKK+Ufnf3oMN11Rk5aiYTpownZvEwatg72AMRbJLCj0di/O2f71ISkvnLY/fR/mIvRgiefnEg32/Zw+XXd+b2npdRJ8NJkhU++2wuk2Yvo4goTz3Tm1aNarNzcwGDh81izQ976N7nRq65qiE10yV8RSpvfjKPWcu20qJpVe6781IuuaA6VqFYZxgsX76Gj0YtZUeBky6dL6Hb9Y2ZNX4ZXw2bRFJmOu5KDkLF+WS7k1n/wx5KZBspXhv9br2WTh0uY+J33zNzzmJ27jtEWqUsPN5kwhE/N9zQjq43XypiD0h3aRw6mE/987LMxNeGriHpgn1+OhnoGhZDx5BkM/+5mRJBAOiSgL51LLqGoesYhsUE0IUS+IFCmDhzDR99PpLq2VVoUL2Kycbftm0jm7eu5Z57b6PFJXXZvfswjRvlEDMgGAjw9dffMW/uQj795APz2ouX7mTgW2/Qr+9tdOxwLampsgmgFxeHeOmlf5CRUYmn//YgO3bk88IL/+C227pzyy1XUVhokOy14XLBpOlr+GDoaB5/vD9tLqnF6G+/YcbKLdx8x+20aV4fgkJpQkEo7//r/XEcOBzisbuupWFOJq8O/By/LtHrzi40qJVpBqREoxL7DxQybtxEDh8+QteuXahapSpjx05my5at3NuvN02b1jFzu+fnlzFmzGy2btvA/ff35oJGtUw/796ZzzdfTaC4qICXXvobniTQVMFAl4lqurkW3L2nkOEjxnIwt4gX/v4k1SorFBZBWgb8sLOE2fPmMHTYl4wZM4qsTAdLlhziX6+8wQvPP0eTRml43OWzqCxpglKOU1IIhyRKI0LC/V027thJw6ZNSE5Owu2w4rIaaCE/eiTCNVdfQ+NG9QiFJUaPm8O8hYvo0qUNnW64EpvoABJFxRGKimMkJ9uw2W2oGriToKAgyugxc9mydRN9+vSgVp1qzF+wgtGjR3Njxw507tyWJA8Ew7Blyz6GDh2G1+vhr3/9M3v3HmTQB4OoU6cOvXvfSVKSA5siYG+dXXsKyE6zYXd4Wbr8B176xyu8+NIrVKlWjVo1ZQJBsCkaEyes5PNPP+K1V5+jxUW1UCwyoVBQZGLEYlGQpISE++99vsZfPgGg/5ft4gFn4jd+omTCAidugXjGZjyLinjqOfFe/L4z4+lPPDUeW8DHUzZR5sQtEI8/hW8qujkfz8ZHQsL9xP2YOLPcAicHQJd+sgEnIRkSdtmOVcj5RcSCT8Jjd3FNy1bUz6lLsj0Jq27BqkqmjLusgdgrEJuskgxWGwSjKhFNw56ssD//EGs2bWLfoQPklxYR1VV0xcCw6USInDoAPZ5d4F8ZeKcLQBfNCYUiPP/6Fwk595M8KRzv2ZGQcP/jHPBHPT//uBYlrvRHWOB0Aeii7TFV5YsRCRD9j/Djb10jAaCfbAuf/uvH8+p0vOfn6ezVmQygV/RZKMDzBIB+8kfTmTyef2/vl0/40ATQNcFCl+SjYHr55r2MTiQUMhmLggmuylb2FegM/moms5duotFFl9ChXSMa1LSYwI0eMzDCEuvX7GH0jHUU6R5u7HAhvTrWwe6PMG7UWr6cMYXUppV57dmHqWfT+fGHXAZ+NYf1236k8MhhnA6FjDQvZaX51Dgvi3+8/BJZWQqBQJSpUxcyaPBHeJOTef+D90nLcOO06Nzf/VUqZdegSIrx/lu9qeyyIBMlhI3h49cy4suZSFGFgc/fjSsplb8PHMfqLZt49L4buaNzIxNAFNiZEomxYuV63ho+ja37i3nmyb4ms3rr1m28PWAgm/fncc+Dj9D7xmuo4oCYIaFKkgn0qSIBvBHF7bQjEp9HY0Kq24okOViwcDWDPx1BKCpzU+cO3Hzr9ZSGwOkBq8VAVyHFLoDpCOMmbOCrkZOoXrMmj/zlLjypkJ0pURw02LKpgAGvfIrT6uWWmztwy805TJ+1mDfefh17Wk2++uIDqjkNPA6JNTs0Hnjin+zP8/PUY49w903VsURlnnlxEKu37ubyDl3oeWdzaqY5SLLA0GELGT15PsWWKP94/i6a16vN5jX7GfbNPFZs+ZEHHr2FttdeSJYNogGDl94VQRQb6XRdc+7s0oI61bw4JXBJOt9/v5aPvlnOtiMOOnVszi3tGzNn8nK+GjKZonAAXDrJNgtqkY+M6jUJOV0U5O2h3SV1efmlR9i17xDvDprA2s07SMusSm5ePqqq4nHaqFkjg8cfuYf6tVLx2FQcgtUd9eF1JxEV6PLpBNB1DYtulAejyELNQXzM3RtkwerVYibDWZYVJIvNPOdwKYyftpaPv/iGKy9twR1drqFxwxQ2rN/Fhx8Po2q1TO5/oA9ZmS7CMasp7R6LBRn97SxmzZrHR4MHmgD68mW7ee/dATz2cD9at25uSo2Hw1BaqvH8Cy/g9abwlycf5uCBEh5//EkGDBjAedWzTeDc6ZRM9cDFyw8yYNBQ+vTtyTUtcvjww3fYlufjptt7cvkFtciwQzQMsk3i/SGzKPJZ6XPTxXjkKO8MHkFWrbrceXsH3DaZcMgwpeftNp3585eYzOpWrS6jRfNmfPPNFPbu3cd9991JgwZVUFUBJvuYPHkBe/bs4OGH+1K1cqpJhD6SW8S3o6aRe2A/zzz9BMkpCja7TigSw2qzYlEs5B4q5qm/vkLtOo154P6+6FFweyA5FY4U6WzZ+gOPPf4EAwd+QL36Ndiy6TCvmQD637mgcTpJLvEgFeBzzAxwsBs2YjGJ0jC8/NZADheX0LnbLTRoWItktwWrbqAYOmWFxVRKT8ab5KXMB6PHzmHVmvXc2Olqrr22GZoWM6/jsCvEYhCKCCIEFBaHWLtuEwsXL+HHPXto1qwRjz1+F6qu8t13S1iyaCHdb+tM62suNoMLRNm9e3MZNmwUFouFP//5EQoKDjFgwPu0btOKbt2uN/etHUJ1XaRnj+mUFRtIssG3Y6YydNgInnv+ZdLSMzEMzWTnH8k/yO5du5k9YzJ/+lM/rm55AYYeI+AvITMtTWgdYAhyTOI4TRY4ZwH0YzmHxK7x0e/lIXtHd7p/8v0npjfBQ0Q034mX+X+e+7V6fvr7nxeKp8xPrxFP+ROwx2kalYlqf8EC8QDb8Swq4qnnVDksnv7E07YEgB6P1SpeJh5/JgD0itv5XCtxKgIoKmwzQyoH0H+S7vCn7Ty2ifbztot87v/ZlBNg+THm5rHvPwHQhfyTIWO3OEyWuRqOYTVkvA43rS+/2gTQk2weFEM2I81F6nKx6SBpomFC/krCYpcJRqKENRVnip39eYdYtXEj+/NyTQA9osUwBICuGESkYwC6kIs6dvx2Psfj56f/afmj3+PZAf4NB51OAF00K+9IEbf1e6nCQyhR4MQtcLxnx/GAI6EW8PTLnxw30OF49Zx4i8/eMysKGoieVnSOPnutc/a2/HQC6MJqgon+9kejE3LuJ3EIHW8eHDl2Nh8NmRhXC47NC7/GDv49a8kH7rqZnt3a/mq78vKL6dr3ubjafa4Viuf16Ux+riUA9HNthJ78/pzJ4/n39n75hI9NiWlVFtLtAkgXy7ly8FxCRYtFUawOVF0hGJPI90t8OGwK381dS6u27ejZ/RLqVheB12ARS8EozJ27gQGfzOCAT6b3HVfweJ/L2LvpIEM+nsWynT/Q8Pom/PXhHpyniee0xobckKlItnP7Dzz39FvUa1AHTY0Izju165zHK6/8RTzR+W7qCgZ99CGVq1Rl4KDXsTtkrLrOS48OYfGyNdxwZw9atarPDc0rYRhRDvqtjJ2ykpEjplM5pSovPdYdb0oyf3l9FOt/3MHDd3fgjs4XkOa1m6pqSiTM8pXreXP4dLYcKObpJ+/i+tZN2bJlO58PG8nmfXn0ubs3Pdtfjj0UIWrIxGQFpxXcSgRVDSPE8EFItEkoNpGT28HsucsZ/MlIdMnJ1W1a071nR1xuiOhCsQ28Vg1JKLcFNb75ZhUjvp5MTt26PPn3/lSuAVYJjvgMIr5iund9gbSkTP754t84v4HEzFmzzaCCiD2bkcMH0zgTM6Xa8k0qDzz2IhZXOq++2I82jZMwAvD0Cx+wZttururUhTvvbEZOigMX8OVXi/l60myiHoWnnu7JZfVy2LXpCG988C0bdu2nz31daXftRWS7rIRKY7z2wRRmLN5Mj66t6dOtOVXSbCiagVOKsWr1Wj78ZgVbDtno1PESbu1wIQumrmLk8KlUr1+H2/q0pZYIisgTqd5syGkSPn+MOpWsZKenmAH4+SUBin1Rlq4u4t1Bw0hNTTMVDnwlh8ip5mXSqDfQogZ2KWrKVguurE1xi+Rxv/eWiKu8yIEu2OdCxl4w0GPS0YAUgUFKGpKhYhHgpdjL0SU0TUa32ikIwPT5m/lm7Cy63NSK7jdfaPZr//4yVn6/ikmTJ9Hysot59NG+HC5QSU4W6gpBvh41i5kzZ/PJp++j2HSWL9/FO2+9xnNP/5nLWzbGIWTfYxDww7PPvoDT6eaJx/9kMtmfffY5/vXq62RnZ5GdZTGDsIJB2LD1EIM+/5obb7yOa5rXYvTooWzKLaLjrT1o0bAW2R5JKJhTGoShYxai4qJV0xpYI0UM/XYcVeueT6eO7U32szfJaoLFAsSfNXM+Cxcupn37q7nooqaMHv0dBw/m0r9/L+rWzSYahcLCMr77bj779u/ikYf7kZbmMVUhyopLGPPNLPbs3MkzzzxOpQwbslWn1B/EqiggWwgGAzz+l9fIyq7BM8/cj12kY1CgLAA2JyxeuoHXB7zF6/96k4bnZ7BiWS6vvvo6Lzz3LE0aVSLJLfa+xB5W2JTYl1U7MhZ8UfjHgHcoDoXp0+8OGtavgSL8KWTeZcncI7NZLVgtVrOfX42azcrvN9G1WyuuvPIColEVq8VCcUmIefNXsWjRSnIPF6JqMhmVssisXJnC4kJcSQ7uvrsblbK8TJ++lDmzptOzR1cub3mx6Rux75eXd5gRI8aY3x+4/0EOHcrlgw8+5KqrrqBbt45m/WJ/TOSPtwoyi2yQl68zbfoshn81CoczBXdSiolB7tq9i9o5NZAtKkX5B00/tG9zOenJdnPuMowYsqEgGQkGelyTwR9S6DgAulgAxWIxZNlifsShi+gd3TCjLATcLL7/5yiXQ/j/x09/L87/7U3YP6Rv/849dKwu0YZf+y5qLNc4Ff+ZXfh5t/5dVLyBHO2juKN/8Xs85eMp89P6j5U/2vj/6u4JtNnc9To1fvmj/Pu/dp14NiUruvn5ezY9TrY/KtqXeNsTj53jret/uVw8/oxnfMZbz099czIkBBPjLL7RH4/d4hkDFWrdUQD913ISmXkQj75a/PS6umFgHHuHOvb+Yb6ACODcXNn9G4wS4DmGjE2yYTWsGBH1KIDuot3Vralfsw5uiwO7JGMTYHvUMAF0M/+5IaJdJWRFJqzGiBoa9iQ7ew/nsnLDRnYf2E9+abGI7z2aA10nJh/NgW5epHzTpvzFqPw94T/BAj9/b/it94j/fv87eqUKmfp4Jx8PQF+ychP7DuQd7zLm3+vVrk6ljBTSU724XY4TKiNO+nrcHD4eOumEz0+cWDELHO9+vr/vTXS/ubW5Tvml40Tk28vHC8bY1AAAIABJREFUeMXfieMpU7Hen9qzK9qfeObnU9ujRG3CAscD0EW+8mlzVhzXWJXSU0hLTaJSeiqVs9JQlBPfID18pIhb737huHUkTojPAn8kgH7svv6ld+FfmyPinQsSAPqJ+zuebZuKzunxPgtPvBf/OfPX1L+OnRFP2+Npx8/LxFdvQsL953b7tTnhl+aXE/XbOQ2gjx9sbjOrQqZdFlLuYttZRxZS5AgASDIZs0KOORSTKQrKvPfZBEZ/t4zW7W+gX++rqVlZMgFMAVwJ7Hj+/LUM+nIOIXsW3W5uSffrahM4WMTIYYuZ+v0KslrU5M/39STHkPB4nPjsIJSho8EoO38sMNel69ZsY9iQz2h6QSP+/uxT2JwaEyfN48PBg6lbry7vf/wG4lXAYTEY/t48ZsxaSG5EZdzYv3N+qlPwJ8kNwfP/Gs6cOSu59aYu9L7pShwuBw+/MJgDxWV063Apd93ajMqpbpSYANAjLF+1gQHDp7H5YAl/e7Iv7Vs3Yeeu/bw24H0zF/h9Dz5I92uvINkwTPB7yqwlRAJFdOl0KTnVKhGNBFD1KHaHw5R21zQLO3bm8t4HI1i7fjt39ulJj17Xm4EKew8WmlLldiPI/Xfeis0qs3zFHt5853NUyUqfe3tyeet6puRyklPknt7HZx+NpDi/kEFvv8H59Q2GfDGBecuWUhDz8OaAf1I31VQ0Z8WmYj74/Fv2HCzi3l63cf8tNbBELDzzwvus+2EXrTp24Y5el5CT7MBpwBdD5jBy4hxs2Snc0/922l5UnUC+yp+feY8dhwu46/7b6NiuMVluKwV5Ed75dA4zFm+hY7tm9L2tBXWqerBqgoEdZsWq1XwwagWbD9u5+aaW3HlzC1bM28SIYTPwVErnui6taXlhdWpXkikJw5EIpHhADht4HTqHCqOkZzlRDdh1QKWotASX28Kalfl8NvhDWjSty203X027qy4gSdFRI37UWAybw3PaAHTxnLQI1QZD3EPl4LnwsW4+QDVkYtgkUGQLmlDpC0FMclIYkJg+bz0Tp8zh1m7X06ltIxyKRmFR1My5PXLkROYvWMBDD91LxxuvQjckQuEQw7+cy7Tp0/j8i0E4nDpLl/7AG6+9zD9f/CuXtLgAuw1TKjwcgmee+Q+AvnPnQZ579gWefPIprrmmIdFIOfiblgaLV+zm3Y9Hclv3W2h/RV3mz5vGpCWr6HlPT65oUh8jGMGpWCkqs/DJ13PNAIfO11xEncrJvP/ZEDS7h769bqROjWQ0tZz04ffHGPXNFLZs2UyXLp2oWTOHceMms3//Ae69txf161c1zysqKmXc+Nns3PUDf3r0ATLSUlAsECgpYdSI6fy44wdeeP4pMrPsRKI6Nns5PljkC5os73fe/ZQDB/IZOuRVDA1yD0dITrPjD0aZN38hA956iyFffEm1quls2nCA1159jReef54mjTJNBrpIVyFLYSSRCkB1YpUtJgP92VdepzgUoN8Dd9OwQQ7RSAg9Eibd5UbSBchpwSJbzf234SNmsXjZerp3b0OrVk3NnbZwRGP+/FXMmLmQKlVr0brNZaSm2wlFFXIPh1i2Yg2aEaN7jw6kJFsYN3EB8+ZMo0/PW7nqisuwyGImg8OHDjFy5LfIkkz//g+wa9cexo4dS7Wq1bj77jtwOjBZ8F6vwa5dpXz+xWBaXn4VR/KKGTp8JJ9/8Sa+gMWUhJfkKA6bjaIiMR41cqp7EduE4VAp6aku/o+98wCPqkr7+P+W6ek9EEroIE16kSJSpAgo2BARu2tZu2vftazuWnc/C5ZVRBQVRaVJF0V6773XkJ7MZDLllu95z51JJiHJlBQSnOsTh2TOPec97zm3nPN7i9FgACfz4JRwHvRA3xFqvlw5gB7fYpAaExODxMRE6PV6tnHrclGYE74EoNOFJMuKBtBpg7fM/lL9AegaaGGv/R69lQfo3u+8wJ/Klf+39xz6jjazvZu//s6hHWuvLgI5x1eWi9WmlhMmDNFr/jJrSDWGAigbUv/CsgamgWA3vkLbXAhMloZQKpQFfPhaawgjG6CMzJCuovcfz/O/zC5nWQhdyug8BnzsXYP3RMPxfLJHMw9eoR+BfbJQ7SoQYTDimuEj0C69JfQKEGUUYBYEyHZ6WdNq0t4wVCj0DkPx7HQcZIHD0TME0Pdiz+GDyMjJgWg2QuIUuOAG9DIUQYbCyQwksv9o5cM+NbioXffaJ71vaREifN+7LtiGLGNjEMp1429E/AH0UOH24/ffgAF9OyM2OtKfCMjOLcCEqS/6LRcuUHsaGD2sD0YP64uE+OiSRqw2O379Y2ut5qmvjTlde1oK1/xn1YA/gE5evhNvD/4e9uITt6Ffr44BGxwt+20zXn5rxp91GGq13zUF0H3fVYMB6KF27lIB6KHA7VB1Vtvn1efnWv1df9adw1Btj38o9XvnjHd8fO8j3j2G8p+hzLNQzgmlPxfjnPU/fVoOoKtQOQ34CaoEyemAyItwSQJcigFWyYBpMxZgzi8bMWT4CNwxuT+aJ2ve5wKnwu1Q8euvG/Du57/Ark/GTTcMxO3Xdkbe0Ux8Nm0x5m1chy6juuHvD09F4aEMrF61CVtOZsEcF42HH7yJeU/abfn44P25OHRgP6KiTPj44xegyjIWrdiH//tgGhISk/DM88/CYNSjbRMg/6wdE254EohrglEj+mHK1b1hMQpYs+co3v/8G1iLivDkw/ejT/umtIjEnX97E1aXgFEDeuGuGy9Ho1gL9C4C6C4G0N/4cjF2n8nH3564DcOHdILdIeGbOYsxb+UmQDDgsamjMG5gV8xbuA2ffbUEqjsbN0/oj+uuGQKLxQhVVViY5CKHC6rMITPLiulfLcbyXzegTYfOmHDTcHTr3RzrNx/CB9NmIlqvYFjvrhg8oDdMFiP+M202Vm/cgh79rsA9f7kDokHFwUM5+OLzL5F1/iwu79QBjz90O5LjVaxZfQhPPv8PFBkS8Nnn76FVFBkVAP9480cs/m0b8vKcmPbfZzC6VwxUG4fnXnwXOw4ew5VjJ2Dy5N5oGmWkpTi++vp3fDv/N+iTY3HzlAkY0qUxuGIwgL7t8ElcP3kUxozqhVbJEbDmSHhv+ios+WMP+vdujdtv6IkubeIhUix6tw3rNm7G+99uxJ5zRky4rj/uuLE3dm04is8/WYxjGWfRf3hfTJk4Gs1igG17D+Gf035Ak8ZRuGXcEKQkRGP2nEXYtH0PuvbohXsfuAk6PXDqjAM//7gN27esBZx5+PCd55ASZUB8FAdesoMXebgVipsQuIFlTV5vzINZ82OAAp5FdJB5upbYb+BVNwRFgo45MoiQXBwU3oQ8m4qfF2/FTwuWYfKkazB6aEdEmCl/uIriYhWHDh7Fe+9Phyxz+MfLzyM5xQi34sQ336zFgl/m4dNP34WBjCtW78Nr//wHXnvlefTo3hlGoxZ+mzIwPPP08zCbI/DUU4/A7eLxzjvvQZaAKVNuRof2KVAUHoWFwGdf/oAVf2zBPXdPxYj+rXHs+H68+fnX6NCjGyYMH4SWybHgwWP1hoP46uc1iIhOwq3j+uDyNgmY8d1CLFuzC2PHDMPo4d3hdMhwushzOhPz5i0BL3AYP34M9Hod5s5dgJMnT+Kuu25B27ZN6JJEXm4Bvp+zFAcO7sUjjz2I1OR4lkc9NysXM79YgKOHD+Glvz+N5BQT7MVuREUZICkK8mwOliphwaI/8PG0GXj8iUfQv183RFhU8CKH/Ucz8eGH02AyW/DCMw9BgQE7tp3Ev/5JAJ1yoKdoHuhk5EAAXZahhwVkEpRtU/DMy68gr9iGex68F106tIIsOyGobpgFHhwFmlBESG4dC1c/a/YyrF6rAfQ+fdvBbrcjK7sQv/22AUePncOAgQPR9fLujH0KeuDg0Uz8+PNi5ORn447bJ6BduzTMXfAHli7+CbffMhFDBvWHKPKQFeDkiTOYOfNbiKIOf33oIRQU5OG77+bh2NETuO22yejbuyXsxcDZszbM+fFnrFi5GN988xH2HcjFU089i1dfex0tWzZhxjgtmgPFDuCTT35EcVEeJlw7HOnNU2HSqdALMpxuO/ScCQIlu6/Qabkmr5xwXRVroAKAHh0djaSkJAbQ6SAPdF+AXsYDncUu8PU4r28APQCv8wugue/mb7Dn07nBnuML42vjfG9/KoP+vm3WTkjV8OXXcDQQhnoNZ6xqS9Jg4Tm7w4TgqVdb8l+MekNZwIevtYsxUrXUZlUAnZKQlxwXenFrl47H65x90sKKIvx4QLrXE90D0AVVhKgKWqh2AuhGI64ZMQLt01tAJymINokw02K1SGIAXWCPfg7k7U4AnaNVD+U344Ejp89i08692HXwIDJyc6C3mOGmvHqqC6pOhsKXAnRadioqxT/zwnQvQKc/Kf4B+gVGBJ688TV876gtgE5a7NWtHe69bSxapTf2O5E++XJ+rYJavwKEC1wUDYTyLLgogoYb/VNroLYAulep0956DB3bpfvVcZHdgatpcz181LgGagOgl3/fr437XRig1/hUqHaFtTHO1RbKU0H9XX+GAbo3rVPZlFY+kbU8aat8PdCDHc/6PDerO8fXeQA65WrWPNCJAnqAHyRwsgucqIeq6iHJOpzP5/CfT37Ez0vXY+CQ4bh90kC0biTCpAMMBoGl9Prt90144+OFyFWiMG5sb9x9fS/IOcX4duYqzFiyCCm9W+DNvz8Bc3YB5s1diY9/WIHY1CYwGTi0a9MCRw8dQG5OAVTJjccefRB9+raEqJOx4vej+OjjT3H6zHn07NcbJnME7rvjJqRG6vHVN/PxybcrkZKUghYRKsx6DmdsbmQ7inDl8L64ccIQtCDPT4cbk//6OrKtAm4dPwGTx7RFoygdDAygu7Fu0278eyYB9EI89eQtGD6kI9wysO9oLmb89Ct+W7wczWONSIuPRqHdALukQ0KMgquvbIeRw/shKTmOmZLznMAgJU0/hXJUbzqKL2b+ij37jwF6HnHJMbC7XTh7/gw6Nk/DbeOuxuABnSEYJCz6fT0+nfEtjp7KQ7v2fRATlwKHW8XRw7uQmmLE008+gC6tkijVOtx2O8bf9CxyRAvSGqcg//BWpCWnwibH4nS2C8UuES89/SAmDrBAoXDeL76LnYePYsjY63DrrX3QJMIE0Q38MGcTZi9cBYdZxIN/vQ69WjWBZAU++XoZ5q5YBX2EhFYtYjHyip5IT2uDz2ZvwuqtJzDiystx501d0aFlFFSXA5zbivWbKYS7BtCvu+4K3H1LH1gzXVg8fxcWrFgN2eBChKBCsNqQVWiHTWfCoEGd8cidY6AXBOw9cAzTPp2DzTsPo32nrsjLsyE6NhmFuVYobivGjxyIOycNQoJFhcvmQHFhBho3S2OeyTJ3cQA62wXx7LVQ8gOZUiJ4ATrBc3IacBZDgAqD3gxV4sGJFuQXqfjxl634ecEy3DH1Wgzunw630wa9PgI2m8Q8uZev2IAffpiPTp27YdKkGxAVo2LBos34ZfE8vP/Bv6DTy1i3fjfeeONVvPTi0+jRoyvMJgG0tVNUBDz15DOwWKLw/HOPwmg0YvUfu/DpJ9MRExOLm266AQaDEXv2HMRvf6zD2SwbHnjwHlzVswV4wYlPf1yAnUeO4PLWTXBFl8uQl5WPtZv3Y92us2jfqTtuHTMQ7ZvFYsfB4/hyzi84efw4rhkxBD179MDx4yewfv06WK1WjLh6IAYO7IOsLCvmzVuA02dO4a67JqNNGy9Az8f3cxZh/8F9ePTxh5DWOJGZQpw/m4tZM+fj5IljePGFvyEh0QhJVqDTc3BJEks0oRNEHD2Vi3fe/hQqBOa53aZtc+zaswO79+/FvPnz8dZbb2HQlT1Zjoqtm07gX6+9rgH0Do08AN1dAtBFNRKqLCC3yI3nX/snCpx23HX/3ejcvhUEToEeMhS3A3pehJ43sjzzpOw5P/2GtRt2YuSo3hhyJY2BHvkFdvw0byl+WfQb2rXrjKtHjWWREvbsO4A/Vq/F7n170blbZzxw/2RER/OYM/dXbFizAlNuHo9hg6+AXhQhKcCxY6cxY8ZXEAQ9Hnv0EQBOLF+2CStWrEJyUhJ69OjG9vX27TuM3Xt2YNjIwbj2uqGwWt34/ofl+OTjz/HYk8+ga9fLcfrMcezZvRd79uxgURDHXjMELVskw6CjiCMSdAoPVSEPdBoBXwZb3adN+PzANfCnAOiBq+PPXdLnRf9SMpv+cw9q0L0PQ72gVXbJnRAG6MEPaSgL+PC1Frye6+0ZlQF0Bs+9UXB84XlpGHSNH3vCtZcB6BSeiTy6yVBR0DzQVQ46TgcdROjITloFIj0AvV16OvSSjCgjAXQOriI3yDRW4Ol8sBBQDKBT8im9CEnwAvQ92HXoIM7l5sBgtsBNHujk2cC5PQCd8rR7fzwe51STB3xrn5qRQKUe6AF54NfM6NYmQPdK6K8NKkeh4p999dOa6VS4lgajgVCeBQ2mc2FBLxkN1DZAJ0W9/sI9uKJ3J786m7toDd764Fu/5cIFgtNAGKAHp6+aLn0pbaXU5+dasMC1pse58vrCAL2isanIE510SH8PZZ6Fck7dzYHqtbTm508ZI2EAnfmseUJOc5QHV4LidjKvR0FnhqyIOJlhx38/+hZLft+CK68agdtvGYLWTUwsTzcUiYWnXrt+B977Yj6siMJ14/rjtuv64fTBs/jxu9+wcMNaxHdsgn//429INwjIzLRi6cY9+N+XC+F2OeBmHu9AUkI0Xnz+L2ie3gh6HeUZVnH8VBFmfUee3CthdzhgtkTgk4/eRdNEHs5iGxavzcH33/0M5JxDbuY5ICoWk++eij4DWiAlIRKJBhWF9iLcfO+LOHrKiqcffBzXDG6L5AieeWGLLgnrNu3E21/Ox94zuXjqiTswbEgXkL9fllXB0Uwr5s9bgT3rNsBNKclkE5q3ao+J43ujf68WiIywwGAU4HKT57kKg8EAWeHgcFI+ajf27j+Nn+ZtwNYdO2F12KAICjp1aocxV/XDyP4dYDIKyLMWQjQZsf/EaSxaugGLFm+BrUhGVFQUevTqgInXDULX9o3gdDpgMVhgzVOwfe8pPPX628jMzkTfdk0RZbJg+Nhb8J8PZ4ATInDXrTdjyug0KHYez734b+w5eATDxl2LKbcOQmqkGbwLmPXNSnw3dwUK4MbLr96F7q1bkzM59hzOw7QZs7D70GaInA23XX8thg2+GtNmLMVv6w9gzIh+mHRdT7RJjwEv2wG5CJu37cAns9dg31ng2vGDcdfkQRBlICfTgV9WbMJ3Py9AcV42RIeEiNgEdOrfE7dNGYlWjaKZAUZGjgNbdhzGl9/8hDPnCqCoOrgkGc3SGuPG68agb4/GaJ5iglxMEfFkOGyFMFtMkCCw0OkX6+A8exYUwl3heBbKndwBmAc63OAkBwQo0IsGyC6AF00MoP8wdzUW/LIcd99xAwZf0RoGPQ9FEZnXOcfzOHgoE7O+mYv9B47ilslT0KJVU6xdvxHLli/Cf//7JkSdhK1bt+Odd9/Cs08/jh49eiCCeVVTWG8Fjz3xFCIjo/HiC09A1JmgyC5s3HAYc+ctQH5eIVxuGZd16IhGaU3xw9xF+OsDd2JQz5awWFQcLyjE/KWrcXzfLpw9ehBR5ih07zUYe45lQ2+OxpTrBqB1WjIcihtHzuTij1WbcOTAAZzPOMf2prp07oxu3S9Hq9bpSEmOQnZ2FmZ98yPOnz+Pu++eihYtm7Lhys/PYUYCBw7txyOPPYwmaals1+r82Rz88N18ZJw7i2effRJRUTrmsc7xKiRZZV7o5O1uMOlw7Ng5LFjwB3bv2gWrLQ/RsVFITE3AqFFXo/NlLaEIJhh0wMb1B/Gvf76Of7z4PDpdlg6LmfzqKRo2eaCrUFxkMGSAze3GP996C4WOIky5Ywrat2/NxlEHGfbCAkSZImExRiAntxiqKuLneb9hw6btuHbCYPTt2xFFdjsMOgOsRW4s/3Udy4GeV2AHL+jRtn1HdO3eDYcOH8TJUycwfOQgdOzUGkuX/obfli/ATRPGYNiVg9g9hKbVyZNnMOOLL8HxOjz88F9hMuhZOPn9B85g9uw5yMzMhtFgZs7JgwYPwMCresMSaYKiAE5HERYt2Y7Nm7fhyNHjMFvMiDCb0b9fd1w5uCvi42IQbREhcgrsjjymd4NggUB50CsE6N6I2jX1/lGRc7THgbpMxMnSvcALr/GydTDJGjT7DwP0i3Ufr4fthgF6PRyUOhcpDPXqXOX1rsEwQA9tSELZxAlF16FJFz6rVjVQJwCdYyHIGEDnBeg4ngVwijKZMHb41SCAriOAbhBhYgDdCXo7F2iRqDmOQ+ZU8BRvTa+DmwH0M9i0czd2HTyAczmaB7oElQF0mZPIjhcyMwLQgHlJyPYLALr2/vBnAegUHvyph26uckqdPpuFW+57tVanXbjy+qeBS3kzt/5pOyxRqBqoC4BOsn390QtompZUpZgnT2filvteCbUr4fMq0UAYoF/cqREG6HWj/1DWXnUkmY8Bbd20WN9a8Xqgk1zlvdC9spZfBwc7npfyO9eqeVoOdPbjnU20jmNRv2S2xmP640SGAh0u4GxmDvKtRYiKjkFSfBTz9tZQocJsnW22YpzNzoebExAfF4mkWAvcRS7k5ViRay8CLHo0S2uECAKNMpDvcOLU2Uy2iJTdbpbCVa8T0SI9jXnRsrEF4JJU5OYWIi8/n3mf8gKP1i3SGRQjO+4CO5CRcR68ywXJ6YSq0yE5LRXmCD2D8jpOgiKr2H/sDMtNnJbcCHGRJhh4MGNxTlGY7Kdy8mBzS2iUmoSYaDMDdi4FcKkE+gphzy+k8LkMjhtNZiQlRiPSomc6YB7nRK2YwbfAclZTCGY6XG4JObk2WItskGSKvqYy6B4fE4UYswG0kHbLEgS9CLeiIDevCJlZ+ZDcMgRRRHRMJBITY2DUcZAkiYXWJxDrVlUcPH4CDrcLiZEWCOARk5CEk6fPguMEJMbHIyVaD07hcOr0WRQ5HIiKjUNCYhSMPKVtA7JzCpCVW8gM3NOaJjPDeQpRXexWcS4rC0XFVpbLOzkuDrHRsTiblY98WzHioiOREGuBmaIPUMQC1Y0iezHO5dphdXOIi41CSkKUlhucxtpahIzsHKhuCaKi7ReYoiOQnBQLHYFRVYVbotzRbmRm58DuILApMH2ZDAakJiXCbBRYfmyKgKcTFHAUOp7NX4EZgVyMg2O+0DLF4mPXCYWSJ3lUhiDp/woL40464jkVbNuD08Et6ZCba2PzKiUhFjGRIgRBhaKKUDg6n0exS0ZWTh6stiLEJiTAYDaiyGZDYWEB0ps1BcepKLZb2dxPSW2ECIuFXTekCklRcfzkKXZNNW6cCh1TMpCTLeFcZjZ4oZjJ53BE4szpLHz22XT85Z47MGRgW1aW9nEyc6xwFRfCVmCFXtAhNj4BRS6J6To5NhJmvcCiV7hlDtZCO6wFhSx8Oc9zoLTNUZGR0Ol1EASat25kZ+fC7ZaQlJQIAyVr51TIshu5OfkodjiRkprCQr3TIbkk5Ofkwe1yo3GjVFYHuyVwLGEgVEXLhS5QqHNJRU5OPgoKCuB2uViKB73JiJTUZOboQdchz6vsGs84cxaNGzeC2ayHwFPqQBkcJ7FrhAw2CIjTX89knINbVZCQmACTyaDls1cVKLIEHS9C4EQ2X2ms8/KsbIzi4qNhjiRPeRkCT+moBRQW2pCTS/1zsLtZZFQUYmJj4XA6YLPZEBkVAUukBYUFhbAW5CIhNhrRUZEs5zm7d7jcyM7KZrMpJTmF6ZZ+XA4ZGecz4Sh2sP0xURQRGx8Hc5S55H5O96+iIjeysrKYfDqdCINOj1hqg+5vHEWSpBD2EhsHulYF6Fl+94ovpyoAeslLaWVw3Scdpdf3p0x6Su17VdWcfkpu/qw35OmvpXnULiDPk4Htj2oRNUupORmxUAqFi3E3qIk2wwC9JrR4idQRBuiXyEBWqxthgF4t9V0yJwcLdoNd8F4yivLpSCg6CFbPl6LeLok+1RFAp8WrjhOg43no6YfjEW02Y+wIAugtIHoBusDBZSeArkJkAF2FTJsftNzzAnSew5HTp7Bxx04PQM+GzmzRADp5KnAKe8FlL7lE4D25zkuyqZfxQNc2JrTnB41oyZu35x3a9/fKcsDXzEzw5x0eag708tL9PPNVv/nQB419uGY6Fa6lwWjgUt7MbTCDEBbUrwbqCqD36tYe/3rhHrYpVNUxYMxDfmUOFwhOA2GAHpy+arp0GKDXtEYrri+UtVcdSfanB+i+70OVAXQaC98Q7sGOzaX8zrVy4UdMHeVWVB4VEfgrPby/lf0rwx0XqJTKeDFL6ffav2g5yyLFl7RS2n6gvMPbYln5PMtBn2SnZct5IrN5WvaeW+K7yNacXIkxQflOVdSmt0xFOvBKU7FutT77yq/9mwwRqq7VW8737PKylW/T1y/b97uK9MeuF5+x8dVD+TEr1aG31lIde+dJ+TEt3++yv1/4W0Xtl8qotVKZjoO91kMtzwA5XIR8WShtqOQ5TBBd6z37P0eAndIWs+TZGqBUdIAqeiIA0t+oDkUzWOF4yJQKgHm0eyJE+Fw/hOm94J6Nr0rgUQfVk7aC8q/TwYwKVPqax4kTJ/H9nB/RqtVlGDpsAKxFMqJjTBA4HtM/+xF7d+3F7bfdii5dmjI4rTMyuw7wAiCR2MwwRMvtrkUG1GQonTAEMflKPJf9a1e7b/AewwNP8kHP4BLY9Z2b5d9/Kn0fKpFVA+/abPECWN95S/2i9gWmK+1qrOwu4Hv1ea9IzVSC/bB6Kj+q+o76WdHZrGZ2IhXQauDY3mDpnpf2Gw+JGTzRjVbr5wW6Yv33nMcMprR/e9uluclTGPfyXWAV+Upfye/sRGYlUq4Gj6VWCTS6uNAjAAAgAElEQVT3BeoeeM7Gn+aR51Tvnh+D52Qs44XongKqFk2T5p33UzMKo/1F/3OufpYIA/T6OS4XRSqfi+xSWvVdFF023EbDAL3hjl1Y8ourgVA2ccIA/eKOWY21XgcAXXvJVpndtI7jYOBFGAQBMRYLxl49Eu1atGQe6JEGEUaBg9vuAkcAnXJ9KQpkD0RnIdx1Org5HodPn8T67dux+8B+ZORkQzSZ4PYAdEWgEGfe7QLt/aAiD3RNh9r3ZGHru1go0e8lFsKd+vXOKw+ge5c2VU6hMECvsSuswVR0KW/mNphBCAvqVwN1BdBJkOnvPY1W6Y2rlOnjGfPw1ffL/ModLhC4BsIAPXBd1UbJS2krpT4/10JZe9XGeF9YZ/nN67pptT61UtnY1OTatz7PzeqOxa8egF7desLnhzXwZ9YAA+icUwN8qgioekAlOO7rRUug2c1+NAMSDhyVUXwAOoPwBB4J4moh6WWeULkHhHs+Nf9czRuaef4z5dOGiq4E2pcCdHpOaFDa5XLgnf98iNNnzmPgoEFo1rQNDGYTDh84hOmfz8TI4UNx4/VjEB8XDbdbhdlCns7arossa8Yd5PHuhecaoC1NJUipAJmPuK8dhPfffj81eM7C8HuMbLxzqoSh+iBZ7/tP6XtQiSmMz1QknfsCcw84L/FgLjdryQiBwe+K6vI/w2m4aUSqmzucGSVccJCRRmVHKShnhhfQMZMO7SgF7hoo9xwlOiDDjdI/MwxdUfO+TV8A0n2/9Oq7tF3tOihvsuQJfVLejKgEiGvGTNrUpnEkCw7yQvc1gqACPvCc/ZuAehiglwtiX9mk9P173bxQhkGg/xtJ2RJhgB6sxi7F8uHr5lIc1eD7FOyGRE0uhoOXNnxGWAMXWQN1CNB5VYaOA0w6CtWuQ2xEJMaNGsUAuigpiDDwMDGA7mYv2SLPQ1YUBtEllXKgi1BFkTJK4dCpE1i/bRt27d+Hc9lZLLcbhZtzKTJUkRaI3oVKac5zrwd6WY17FgfMsrqCd7xLEKC/8PgUDB3UvcqJFwboZdXTq1s7XN6pdckf27ZqgmKHCydPn2d/+3jG/It8IVe/+ao2c++bOpY10CwtGSc8faZQ/wuWrqt+wzVcg1dWi8WEhNioeiXvmOF9kdYokfWY5EtLTURuvhVZ2XmwFRXXKYitT7IEMwXqEqD7a4vkXr1hF5555ZNguhBwWfKC79a5NRITYhEXE1kyV7buPISNW/cFXE+wBX2vIZqjBw6fZFXU1RytCYCuze8kRNB11igBBw6fYulg6L61cNm6kHIW+9PjX24fj1smDq202PmsPEyY+oK/amrke5q77D5jNiE+LqrkWXXqTKbf+/bFBuhjRmhj16xJMuzFTmRl57O+fDR9btC6qeq5duuNI9j8aNYkBcXFDmR62pn2+c9BtxPKCcGuV0NpI7Rz6ma/MzTZLu5ZNQnWwwD94o5luPWwBuq/BijVgZPlO68QoFMHGAQkgE6h7jWozQA6AT+Vh6BqYd41D3Te44GuAWXm5+3xQqeqtL94Ui2w0PFeb1wt9DnbR/G8IBBI17y6AYfDhcysXCxctAx79h6AXmdBVlYORNGI0SOH4/IunZDePIHJ43IrsFh48Cz0upbKgd0LPZ7npWDW672seURrXtGhuf5S7niZICgD6N79Hu2T/c68pX1+9/m7L6SlvmulPJ+cBom1KrTQ3ton1Uu61ji7N5VFqPKXSYURQlyEC7VWds/LH0DXxr48QPd63oOFZy+1brjw/cETIwSCB7SX6qw0cgjTFdNs+Vgk3qvUA9B9IXtlAJ0Zffj2WgPizAO9xACArgev93mpsYZmuOEJ9c6guXYdeaOIUD/DHugld84wQK//D5HKJAwD9IY7djUneRig15wuG2pNoWxGhAF6Qx3tsNw1ooE6BegSdJwKs14Hs16PuKhojB81Eu1atoTgVhFh4GAUAckus3xRBNAVmTzQFRbGHQTGRYHZUR88QQB9K3bu24ezWZnQmTWA7pRlqIIAlXmU8yUh3EsWfhdY33oWaH8igE5w5Obrrqpy+oQSLv7x+29A727tWW46CntMucjOZeZizYZd+OiLeTUyXb2VENC+6dohaNG8UUk4+rwCK3JyCvHxl/Owcev+ardH+eKvGtiNQc7kpDi/9VH7Z85lY+3G3fj6h+V+y1dWgADM1Vf1RnxsJIMfpMfcvELs3HsUr74zM+h6vePi7QPLI5iRix8XrsLCZetL6vPdzCX4dNXA7mjfuikDvZUdJNvxUxnYc+A43v7gu6Blq4kTHn/gRlzWtjmaN0nxG26b2svLt2LP/mNYs3G3X5BUE/IRyOrcoSUapyYgNibSb5UZmbk4fPR0rchXn2Txq4hKCviD2gQpJ97+YqjVX3DeHwveq7KuLTsO4JHn3q+yzOTrh2HkVX2QmhxXem88n4vVG3ZiWgVQ8IkHbsLAvp2rnC9FRcU4djKDweDqGLIQpB8xpBfatWrqN+e7t5PU9tnzOey6/2PdzhqH+aECdJobPS9vF9C9gK6znXuOYMmvG7GhhowRLiZApzlzWbvg7oO76T64YdcF86e6AP2JB29C7x4dkOJ5bnrny4/zf8eCJRUbXf3ljvHo2a0dWrdIq/Ja8h23jVv8G5GUh5T333ktaM43b1r184KeE7v3HcPq9TuxYMnaGruf+FYUypq1VgS5oNIwQK9Mz1WNWbD7CWGAXjezOdxKWAMNVwMEmMltgOA4gTzyQCdPdF8vYPKe9QlBzcp5Q7gT3KTg4RI4jpLhETD3wHMK4U77JMy7WTt8ATqBeY55ohMb1bxv2eHxDvfySXpasDDsvIjTp8+xvPd6vQBbkRM8b0CnDi1hNhtYVEHyNpdlBTq9FvWPcpDr9CIzblRUTwjtkoY0eM8InRe8hgDQGXb19FlzVr8QoJP3uxesl/n0+Tt7KjLI64uKvUCdAL8XBmsezuUhMVNjiC9XmiYI+Hq8ur1CeBVU0nY5IF3u76WqLeuKX4KaL0ju7XUh94bAF0qMJrS6SseopMMVXGxa/QoElgHeY3RQMhblT/BxW/f9iulOyyvvmYgVfHp4LqvCe434eqj7mgrQrPf1PPf2x6d8GKADiqKyH0EQtJw1F1gmVGTVEvZAr+A6qGd/CgP0ejYgF0WcMEC/KGqvV42GshkR7IK3XnW4hoQJRQeh6LqGxA1XU5MaqEOALpAHOg9YjHpYDAbERxNAH4F2LVpAcAMmA2AQALlYy8ck8BxUWYUig3mgQ+SgUo50FTh04iTWbduGnfv2aACdQrh7ALrCaxbWpRnMvC/jPmGf6LXfk5uJWSCHAXqZWfXGe9+Ugav+ppw/KB9sff7amzntOTRtnFRhsfOZubjhrpf8VVHp99SXIVdcHhA0r6wSkuHX1duCNhwgaP/ofddXCoLnLV6Dtz+cHXDfCJ6Pvbp/heUJ+I+/9fmS7+h6IHhPoK9pWsW6raphgukbtuzFM69+GrB8oRYkAHL7zSPRsX16qFWw8wjGzF20ulY8v1944jb073lZlQYI/oQ/dPQ0flywqlqAlNqoT7L467O/7+saoP/607tVGmb4A+hkjPLYX26osA66Zt6ZNrtkfKnsbTddXQIe/emCvqc6Pp/1S9BzmPQ48qreARl1+JOjpuapt51gATr1ZdzV/UO61rxGQOTdXF2QXtcAnQzWpk4aiU7tW/gboiq/p/vgz7/QfXApKxfiHi87l+D5uFFXVPzMybdi7KRnynxH5Qf26xL0PKRx27H7CB59rmoDFy+kJG/z8aMHBHVteQXdtfcopn/9C3u+1eRRf9dRYYDuuy72HafyY+b9PZQ9qDBAr8mrKVxXWAOXoga8AF0uB9C9zIr2NQgCkge6hsEpYR4LuU6QnfZSKPu2KjOAroVs1zxxKVIf8zdnnxoY93oSe/Ogax7aHg9w5n1OBb3h1UtRmigaUOxwguN0LM86eaQTNOc5Hk6nBJNJgNvlgKgTGYBWKAE6ZW53uWAwGDSwT5s9ZQ5PXmsGsb1eyZXA1SqGntXNc5A8kQnL076SHOieqktzons90jXwXdp3D4Qts39WniuWFUg71+O9XxFd9/vSRb3Q4HFoPvilqPsCRu4raolhRlkQ7zFj8BhSaKH/Lzw08wTvUb6bmg+4m/mxlyYir8D3vTIB2fz2GItob6o+Ivjw2vLj4lOubG53mti+nue+PaLx9Hqre0O5a4YRbC402FtNOAd6gx26mhc8DNBrXqcNr8ZQFi8Nr5dhiavSQKibEaEA5EtpJELpf6i6vpT0dkn0pU4BugK9wMFiNHgAegzGjx6Kdi3SwbkAkx4go2TJrm3gijzlxkI5gA5QIDIC6Bu2bcfOfXvLAHSXLLOFkkJAnEFx39f8sgCdLWfIurrU9Nbnpd4zupdgCPfXnr8b/Xt1rHL6BhvC3V9e9S07DuKxFz6osUvm93n/rVH5vZW988r96N6lbY3JSR5+Dzz1n4Dr82eIcPjYGdz58BsB1+dvXHzH+e2X70ePrtXvO8GYGd8urjb0rayTrz9/N3p37xCQt3mgiiJPw+nfLKoRT1qC+w/fMzEkI4SK5CVQ9Nua7Xj5rRmBdqekXH2SJWjhKzmhrgG6P5h78nQmbrnvlUq750/eWXOWMy908lK/Y9KokOY13Rduf+hfAak4FEgfUMUANm8/AIpeUt3w8v507tVZTc5vus5mz/0N06aHHr67LgH66y/cgz41fB/cte8ovpi1CIF4dlc2J/7z2kPoXsVzZMCoB9mpvbq3x+2TyAiqevCfPMVfffvLSmWmtcq7rz3EIhNU52DpC2YvxczvllSnmjLn1t91VBigl18Xe8eqKpjOs8hXgR9hgB64rsIlwxr4c2pAC8+uwVMBvKJ5lhPJ07YuNICulgB0guHk0U0/GkBnGJA8lykMPAuX7vU69+aC1sK4U+HSUNyE2D0p7ujvJAYL2U6HBzr6gERKgWIyWyAKRjidMvNIN+hFKArglmSYzTysRbmwmC3MYcHlckOv08HtdkOn8wJ0DaqX0snS+ylD/SVOD8HNBDIQkGlviTHWUujq3d65AKCXq14rR/Cb9Ez/Jr1qOFjzzPfUWQWZZlUw+OrpY0kydy90rvpTS0qozYOK85hXrZPS3OslQfm12eMVvSS/ekUAvDSnuAagtbD9ntlX9p3G57cSgO41yuRoBpP8UmlqgAqzr1f2HKW5TjuABNE9EpTo3Nfh2TcHuu/fNYk1/XneccobLlxQn28edI8fvV9jh+DmZ92WDgP0utV3vW4tDNDr9fDUkXBhgF5Hiq7HzYSyGA3PG3qfDN6esf5u/NTjCVofRatTgK5Cz/OIIIBuNCE+JhrjRg1B2/TmUFyAWQT0HOAs0vIpieSNLgGSxwOdE8G80N0ccOTkSWzctoOFcD+XlQVdSQ50iQF0zUrU+3rv42F+wYuv70ZhBZuGlyBA//CNR1mo18oOWuwOve6xoGarP1Bb3wE6hYR/4v4bq+V1XpnC9uw/jvufejcgffoD6BSe+oY7/xFQXVTI37gQQCev8+vHDS4JhR9w5VUUDNUrtqq2CZY9/9itQXsqBtqfmpCZIOjkicNC8oT1J+fcRWvw1gff+itW8n19kiVgoQMo6A9I13QId38w158Huj95CQZbbfaQ4TmpLNA+T3vzsWpHbfA3RDVxHfnTOemMjuvHDg7J4KCqPhBE/ssT7/jrZoXf1wVAJ6/z5x+fUrv3wa9/YbA4lCMQgD75huHMYKSq9CDBtM3mXAUyE6SvSV1RO599tbDGIHr9XUeFAboXhpcH5pWBdFpHhwF66VX768KPgrmEw2XDGghroEINePKbM19xHpyiA6eKnnDjdAJBRQLjEoOzGh7UQQaBdnIS8AJ0Lzikczx7JD7teXM6e2Gy9pX2HGAAnnmMe8G5BrM1GOwpqXIQBBGSG5AVcoDQQ6S0e4Q7FQU6nYrcggxERUSxGp0uJ0wGM2RZBi9qBgEE21necFZlaRhthkAZPNfyswd7MBkIoAua53AZv2VSn0/UHeZtX0EZpltO0QwNvJ7JJeG9Syj0haKV314tievuEwc+oA6R1sh7m2LlB68DbTTL9ox+9+qajAw8hL8kX7sWrr60DEPnTAGlnSrnolIya7yzx7drXvTO03z19sHH410r6627IojuAejsfG/LXrm953rlK+2Pt06tZgL49FORDn3P9dTnyX3uOyuUMEAvcwmVu1y8Q+47UermhTIMdAK6k/gUCgP0YDV2KZYPXzeX4qgG16cwQA9OXyVPuTBAD01xl8JZdQLQKTeUCo7yXnE8Ik0mDaBHx2DsqMFo3bwZVAdY/nMdAXSb9m7MPNAlWnypWg50HQdOpDBcBNBPYeOOHdi9fx8yCKCbjSzMu1uVoAgcI/C+AJ29CvuukkrG7s8H0H+e+WqVsDRYSEuq9Adq6ztAryokfHUvc9p0Hzrh8YCqqWuA/smX81kodMpZX9NHfoENr5BnYA3kFyav2XumXFNr0Mjb9+rAPwL8L//t9hqDQuXHw5+ns2/5+iRLTc8rf0A6UJgcqFzzvnqtynlXXYC+esMuEBStzjUYSJ8//7+/+c0vHahO/JWrznVEdfsD6ORx3yq9sT8xQv6eIofc9/jbQZ9f2wCd7oP33ja2bu6DIUJ0fwD94y/m4Y5bQou0UNWAlPdEJ0hfG+2QgeFnMxfUCEQPA/SgL7E6O8EXhvtC8/IA3TeEexiglw5PGKDX2VQNN3RJa8AHoKsCOIjgFA2gaxCQvifPaAkQyIhHhFPikWd1YfuOfdi6dReGXjUAXTqlQ5IUiCLPovopihuHDx/D8hXL4XQ4cOONNyApOQGrVq3Fpk2bce+99yIxPhout9aGWc8ztEnvdjyvIjcnGwmJ8ZAVmZ3vdLoQExOHgnwroiKjIAg6OB0SJFmFyawDJyrIK8yETtDBaDQzMGstssNkMDEsLgrkMc9h6ZLlyMg4j8GDB6BpUy1FlyhwkNzktQzodCS/ApdLAsdzEAm+k4SKBtdJWpfTzULFi4LAQsWTt7vOrEex5IbeYICsSCyFH4WXVyQZRoNBS9+tKnA6nYztmgxGFlKe6qc88IU2K3RGETq9AQqdSwYK4FBcTOeLyC9wQlU4ZGdlYdGiRSguLkZ6i3QMGjwAMTFRMOg5OJwSO9dkFJGXV4jICDMcTjeOHTuJ/fv34fTpM8jPz4NOp0PTpk3RuXMXpKU1Rkx0hNYz2Q2doELUUTh88sQmfeggkbs/B+hEHVwuFzNKMJvN7Bzy8Kcfo9HoGTtKY82z8ygfvdPtYn3kyfhBIgMBDpIswWjQQybjCw7sk7bV7HY3c4LR60S2L8dTJAEZMBoAq03GypW/Y/OWLYiOjsXZ8+fhckuIj0tgHuuki6uGDEBKogVOpx16nR46kWfzg8bHoNcxuQqtdhiNOixdsgJOpxtXXNEHSUlJbP9OkmQ29xQ44XQ5oNcZoBNFZoxB54qins0r0jGz9wDJ7GDfHT58GFu3bsGggQPQMr0JiopsTCcmo4mNI+nMyaIi6JkhCLUnywqKiooRERHB5pa92AGL2QQ3WYg02KMCD/SYmBgkJyezHOd0kDJIaTwvsAvLaz2gedv5hoig0uXtTbyaqT5AD8W7L5RzGuxYVlvwMECvtgovgQpCBeh1sYANX8+hTTDfsQlEh6GOZSB1h9aDhnFWsP0PVc91oY2KZKuof5Xlt6sLGetVG9UE6PR+RVbR9A6lKBQaTAsPRgsTjqMXdYFZFENRoeME6DgRBkGHCOaBHoNB/XoiPa0xBEWEoMhQJTeKrRIUt8dCVOXZyzAt0jidAJ1Jh8jYCJzMOI8N23Z6ADrlQDdAFXgovAKZl6GQZTQzYNXeD9i84FTwvOYlQuOvGdwobJEUbA50VnOViaSCH+Xv/vd3JCfGVnoihcb96It5wVfsc4Y/QEtF12zcjWeDzGPdkAG6P9mrpXDPyYGGxPc3PsEaN/jrG22GVAfc+dMNhXO//o6/+ytW5ffVCW0dSsPBwj/vM4egX0pSXChNBnROIJDUW9H3n79Ub2QJqHNBFKprgP7HgqpzLBMAf+aVTyrtgT95g+h6pUX9zY26hOdeIauTesAfQK8JnfmrY9lvm/HSm1/4K1bm+9oE6JOvH447awE8V9bByry6/SnEH0CvzWfOydPnccs9r6C24Lm370V2B4YHGaWnIr3V37VU3TgM+ZtLF/P7ykK4a+/+mvda+T2KYNfS5esIpL/1d85o0nvlW/nLx4F0J1wmrIGwBqrUAHk+EyAlr2/aTxHBKwJ4AujkmMC8ziXIFNpa4MGLBrhkHtn5Lixetgbz5y3B5Mk3oF+fy6DTCTCQp4Kq4uzps/jqq6+wf+9e3HzTTRg8sB8cDgkLFi3BypUr8d///h+io83gOBUFhQ5EmAxwO+1QZBmxsZHIyspCUlIiu96LncVQFRXWAisMehMslgjk5uQjKioaep3AwCRvJHdmie21WG02RFqiUOxywe2SGMRUFBV2uwszZ36N4mInrh0/DunpLZlmFEViDhU8R0BYYp7t9EMZM2SZeJ7mNk6yCAJBbYLLHIPtVIbysZsijShyucExGO9medd1vMBYoSzJ7NNC0JmsC1SVgVnqk0IQWQXcihsQFRaO/uy5DKQkp0GvM8LhkJlBgp487HMlfPrJpzh85BC6du2Kdu3boG/fbsyogfROURVzcgoQFxfB9Hj02CmsX78JBw8ehsvlRGJiIgPfBMGzs7OZrpqkNcGQqwajWdMmDJ4LHMmkgXEqR/0wGQ1wS5puyWjATakMZYXtbxmNBgbG9XqR6U7bEqN5o0UHICMEgYFsBXkFNsTERsPhkhnkJ0ieV1CE3Xv2oXFqCtIaNaLkADAbRbgkDa47JcBsAnJyJXw+/UvMn/8LulzeDW5JRXRsPCIjo7B9xy5QiP8W6Y0x9daxaNuqCUS9AQKv7e9BleFwuKEoPNNRUZEDn346ne0lTpwwDs3TmyE3Nx9nzpxFaqN4xCdGsn07o97I9vOsRTY2fyg9ADFg6i/Bb5HxX4n1Y+26jVi8aBGuGTMKV/TtzfRton1DheC/HRGWCAbnOV6A5Nb2BQmkKyoZW5ChhgCn04EIiwUuN6VTaKhHOYAelz5QjY+PR2pqKoPl3gc429zleDbR6N96shxRSDFkneDrvl87AD1UqNdQh+XiyB0G6BdH7/Wr1VCutVA8lkPpdSiyhdLOpXRO+bHxXZh6/13VAvdS0kW4L4FrwPv8r2y+VDR36uo+EHgv6rBkiACdvUOpHPR6PXu3IohOFsFuevGUwV48yQJZ4CncGK1yVEQYI2AQDJAcEiJMZiTExqF1s3SkJCQi0mSBy2aHvdAKW4ENLocTsuSCTtQz13GX5AavExEZE4WOl7dAdkEh1m/a7cmBfh6iwQC9SQfBKMAhF0HmZOatTgsI+tEMKsEWCprMWngot9sFiepmvwcewl0boeDyHfob1e8+fRFJtQzQZxOk9wP53njvGyxctt6fuGW+9wdq66sH+uhhffDofdcHDJHJy42squmge0l0pAUGA1miV33UV4DuT27v92T5nZNXyH61mI2IsJDVdmAHgahQ8ndT7aF6UvvKGxcbBR2tyoM4aJzHTn7W7xneZ8eTD96M8aOu8FueCtDCvqDQxjZi6KBNhNiYiBLj78oq8QdJvec98cBNGDeyf72QJSAhgizkD0gHqqdAmiXjDfL4rerw5uOurIw/eQORw1+ZqnKgVweesw035uUSWoQKOv+dabOxYOk6f10o831NAXRJlpGTq923qjJOq0y4r3+g/PSB50SvLYBOEQpeevqOoO671Ce6x+R67tsh3wcnPRPU2PkD6IFWlp2TzzY+6d5Nsgd6rF6/E72DyA1vtdqZZxEv8IiLifR7H/bKsXTlJrz07+mBilVhufoLQ8MAvVoDW4sn1+f1qq9svy2q3KisFtUTrjqsgUtMAxRNTwtZzYEAOuVB9wHo0PKfywTReYrSZ4AEHfKtMpYs34Aff/oFt9xyHQb07whJUhETZcDJk2fx5RdfIicrEwMHDMCYUSMRYTbAai3GkWMnYLPZ0LFTZ0RGGRiAZrDWwcNolECvhOS9LDCoLyA7KxMpyYnMg/nMyTPMi52DDq5iO0TBDCdBXiMPN6+iqNiG6KhIFNmLYTKZIQi0b+TWPKfdKqyFxfjss+lsT2nkyNFo3aqp5nGuKpBcbgjM45xj/SC/WIOBQDrVITOGTvs59O/IyAgGO2kdGBNjht3uhIu8siM1r2zaD/KGtqd7FnlwiwIPWVIQGWGB7CagLjFv5CK7HbLLjbiEGEhQYHMUwWl3MTBcaHUjOtLE9rzOnsvFmdO5eOutNzF27BgMHNgLEZGRiI83a9yRfNYFDpnn8xATE8Fg9hczvsaJEyfQtElTdOzUAenNm0AQ9Ezu7Owc7Nq1G7t370bHjh0xcuRQpKYkMhkpSD8ZChQWUrhGHrGxUcwIwOkimQUIooDCQjtk2Y3o6Ci43eS5zbHvyEmFALVOr2MAWVJoPWqHSGOq42AwGmF3qDAYgLwCJ/Lybfj40/9h1Kir0atbF5hEwKTn2DxgxgkuwMQAuoLPps/Azz8vwD9eob2saLhlC0Qdj7z8czh/vgA//fgLLu/SEpMnjUdyUixLz0jRBZxOCVYreXfr2Z6hw+nCsWNH2fxo3DgN0VEWbN9+AMuWr0TXbu3Ru3dX6PRahAEaPyK4BLhpTshUp8crn0C6QS8yT/dTp8/iyJGTaNMqHY2SE5nhia2oGG6nC1HRFua97ih2szb1egH2YjJIUBERoWde8bTPQzpnEfxLwro3xFtNiADdYDCyCycM0BvioFcmcxigX0qjGWpfQoHUdbUQCUW2UPVwqZwXBuiXykjWbT+0aDNlD19oXhFYr6v7QN1qIsDWqgXQaSFFMFpkYZMInstsYSvlbXcAACAASURBVEO5sAQG0HlOACWNUiUVgqL3eJoLDJ6nJqUgKTYBRlEHt90Bd7ETqqTAKOqhEwQWHqq4yK7lzzLoUVhUhGKXA4mNYmF1FOP46XPItRag2O2EqNeD0wGKIKFYtjFrbAbQUQrQ6c2XXoBp8UfAnOYKLbhooUTyapkMyuVFqiQHeuVRiwLUewXFahugv/b83ejfq2OVAgbr4eytrKEC9M/++5TfUMDZOQVYu2k33v5wdoW6o/zp40cNQMd26WyhV9HREAE6rZW27z6Cb39agY1b95fpFhkeXDWwO7p3aeN3wtuLnXjh9c9CCuU+7a3HmF4DOQgiUr55b57w8nDiyQdvwmXt0v2Ot7ctf6G52d2CRbFQseT7t/zCraMnzmH575vx1ffLyniueduj8Myjh/dFq+aNYTTqL+hyoGB48Xdv+A0jf/T4WSzzyFKRbmtKlkDGLdgy/oB0oHoKpN3XX7gHV/TuVGXRx1/8sMq57U/eqionT9dtuw6BPGvpoPCBl7VrjtTkeGbI4j0qg/jBGFPQpt3xUxnsGlq1bscFfSJjFrre6bNZk2TmoRPIEUoUiuoAdPI22rzjANZs2IX5S9aWEZFA9M0ThqJLx5YByU+yT7z9xUC6ycrUFkD/6O3Hg7wPHsOb739bodxB3we3H8Ajz1YdhcG3oeoAdPIEmr94LaZ9XtZoYcyIvhg6qAe6d20b8FhUVZCebStWbb0AgBN4v3pobwwZ0I1tyFZ1kHHC3/4+DRu27A1ZpjBAD1l1f9oT6/N6NQzQ/7TTMtzxWtOACoWTPR7oPHgvQFc48MyTmHKfS5DpP56DTABSFpBnVbF85UbM+WkRbpk0AVcN6QLF7cShQyfw889zce7UKVw3/hoMGdwXJoMFskuC2aKDzS7BaBKRny8hNkEHayGBagqfTeBZYuDVoFc94dll8KoTKkTERJtx9OhpNE5NhURh3xWP4aVKoF0EZ1CRkZOL+Lgo9my12bWw3QR1KRo5RSHnOQWffPoFsjILMHr0aFzetRVz1KDA0gKvQOA4ZuhGYJScYNknhX8XNc9leocl72CjwcgM3cl5grZ07I5iGM16qCwyIoVQN6DY4WYe/Ea9yJigwDyPKdS5nlze4XLKMBrJa9sNR7EEvVEkEwXYXQ4kRMciO88Gs0EPuwMwEHx1FeHk8QI8/ewzeOXlv6Pr5c1RZHez6ADRUSa4SVZKxM48mkWsW7cB0z+fgZ69emDUyKFo3rwxg7TFDnJCISMBGXv3HcAff6xCdFQ0RowYjGbNGjFZC/JtbL/NbDYwIwKnk7imApPRyKA0QWAaK55XWJ1UlvasKAw7KZo8+bXQ6RLbO1PZ/BIhqxx0BgEFVoUZPSiqjIzMfDz3/CsYe801GDt6KEyiCouB5CPvdQ9ANwO5ucBnX3yJ+QuW4NPPPkKzZpEoKNDCv5ssYP/++4uvw2KU8ejDd6FxoxRQJHQC2Do9D2shwWsBep0ORhMHRQIcTgLsgMkMrF2zCzNmzsaVQ3rjmrHDoNdTpEuOGQ3QfqHJRKHsZQa+yQDDaOCZzhWVh8j2+yQWLcBs1MFZ7GLGGDQ5SEdGowlOpwJRYD754Cn0vyIxI4TExAjYihww0/yBAofDAYOOHAhq1oGm1m4fF1QcBuh1p+t631IYoNf7IaoDAUOB1HW1EAlFtjpQWb1uIgzQ6/Xw1FvhKrqmy3udl4fodXUfqJdKqxZAp4WLBqPJA91rFQyV4DmF16JQYTxFZ4LiVsG7dRAVPUyiCcmJyWic0oh5nitOCXmZ2ZTGC0adHgmxsTDqKCcVh5ycHBa+PTY+DhlZmcjIzIQqciiWnCi026AIgEp5vwQeqk6FwksokvIhcfTmreXu0qIOUZ4wLYS7Bssp5LwG0L15rui7SxWgv/PK/ejexf/mc6hh4hsqQF8+5+0qvSsJyt758BsBX7oUgn3U0D5lQHowddR1CPfKOrZ992F8/cOyC8B5+fKTJgxlYYX9wYZQvNADhX+Z2fmYPuuXC7xcK4MTBIdJ7qZpyX7H9d//N6tK71lqg7yU75s6rsq6lv++heWDpyOQ582LT9yGK6+4vIxeA9FhIB7TgdTj25lQZfGr3BAL+APSNQnQ/RkjFFqLMPrmp6vsiT95Kzu5Kq9yOofGukfXtqC5VZGHN4Huf71wT0De45Tze/qsRUEZufznnw8G9EwhWf2FuS+vg1ABOhm9zJpDBj/7Sq61ivRLIP2pv04KyCt97qLVlcLo8nXXBkAn4D1upP/oFnQf/PzrhQF7+wd1H/zv11iwJLAoAqEAdIrKsW7THjzzctVhn/9yx3hMmjg0xDuHdtreA8fxvy8XVAm+x4zoh4fvnQizj5FKRY1W1ws9DNCrNZR/ypMDeX+4WIoJA/SLpflwu5eqBlSOPNBl5jlN0fwIoAsKD54cFZj3rQSFPNCpjI4grw6FDhU5hQpWrtqCufOXYfLkiRg8+DIcP3oWX86YhcxzZ3HrpOtZpBaRExEbbYbDLsFms2P33kPYu28PJt4wBXqDigMHzmDN2lWYcvsk7Nl7CH/8/htkpQgd2ndCu7Zt0PGyNBZ+2+UgWO2GtcCNvXv2Y9eufYiLiUaHdm1hjIjBhq1r0bJ9W3Tt2h4xUUbk5ruxe/c+HDp4APn5NiQmpSCtcQo2bd7G4PWo0UPRuVM6nA6goLAYx48ewonjR5CZmcX2cDp0aI+2bdsiPj6WeTGfy8jC/v0HGQBNTknB2bMZOHzoIIPsHTq0Q99+PZFXkI+du7bh5IkTkNwyunTujAFX9IWO51DskFhocspJHmnWMw9rOgjcnzubh/0H9+HkuZPYuHUrWjVviSbNWqFntx6IiY2EIon4cuZX2L3zCPbs34erR1wFpzsPkybdjEaNEpjXPBmcul0cTEYB5zMKWaj6EydO4tprxzOPajo4XtTC09O+lqogP9+KcxnZDKinpiYxw+h9+w6wCAJxsYkotObh8KH9aNI0HX379kVsTBTy8gtx4MAhHDy4HznZmSy1dd9+fdEiPR28qkDHKYiwUM52O/btO4w9+w7gxKmjEHRGpDZqiibNGqF3354odpJX/Xn8MGcuNm/dhbi4WHRo2xwP3zsVFiMBegpAQJAaMFu8AH0Wlq34DW+8+TbatKUw69BCvYtAfj7w9lufoCD3NJ575j5YzNGQFBU/zP4RPXt2Q36eDXv2HkRSQgIu69gOudmF4AUjUlKSkJebidWrN2HL1m1ITLagS9c2uKJ/H7Rr3wpZWblsrh09chhOJ0U7MMNoMKFZszS0adMWlohoFlHgzNnTOLD/AFq2SEPny9rifEYW1q3dygwMmjZJx6HDR3HixGFERUahZ6+eaN2mOVxutxZuX5Wh1/EochRC5HQQeTJwDwN0zz03HMK94T58wgC94Y5dzUkeCqSuq4VIKLLVnGYaZk1hgN4wx+1iSx3IvGEvqpq7cZWbrBe7L3XSfogAnaUtotxQvMjyndOixZv/nMKMaelztJBKlDpKcSmIj0hBjCkeBsGIhJh4JCckwWwwgZNUOCgHkdGCKHMEokw6OOxO5GRbYbNZoTfo0LhpI+Tk5+N8djbzOC9y2hlAz7Pmw1pcBKfkgjnaBFOUAXnF5+FQigCBQiR785xrAJ2GnYA/zRPyQiKATgsVyiN1qQF08owePrgn86CkUF3+DvI8vP+pd/0Vq/D7hgjQb5k4FPdMuabS/uYX2DDu1udC0gd5+7dKb8xya308Y55fEO1t5GIDdAIZK1dvK4G9/jpP1xHp0V+Y65OnM3HLfa/4q67M9/7gJRWuCjL6gxNfvP+MX290Aot/eeKdSuWmNv714r1Veinv2X8M9z/1nzLPG3+yUWECoLdPGonE+BicPpuJR55736/+/HlM++tPZQ2EIotfYUMs4A9I1xRAJ8OBYYN7VCllIFEK/MlbUQP+4Hkgqvv6oxfQNC2pyqLksfHZ1wtZVIRQDoL4t94wHGZTqTd8RfVQuMqnX/kkYEAfLECnfsyeuxLTps8t07y/62zWx6Sjqg1pKMzj1Tc8GZB6agOgL579pt/oFjRfpj74ekAyli8U0H1w3zH85fG3A6o/WIBO72H/m7kQX81eGlD9r9P9tk/VUSEqqygY4H3rjSNw3+1VG0ZRZIib73opILkrKuRvfoZccbVPDIdwr7YKa6mCutq3CkX8MEAPRWvhc8IaqFwDGkAnT2svQOcvAOgyXJA4CbzeAInTo9AB5NpU/L5mO36etww33TweLVvEYMYXP+Lk8WO4aeI4jBrWFyBPZyeFITdAL6jIyi7EgoWrMOub7/DT3K9YeO916w/jn6+/jiuHDYbBYGL7JS5XEc6cOgmjSY+HHiBv4iS20eMslvHRh9NZaHGTMQI6QYcimwNuRcaB44cw9Z470bdfJ+ZwsWnzHqxevRYOhxMxMTEsF3VOTi6yMjPRpm1bXHvtcLRr2wiFhQr++GMrVq/6HdHRFiQkJCAjIwM2qxVNmqbhysH90Lp1C5w8dR6LFy/Hrp27kJCYUJJP/PSp03A4itGmbQvIsoPluS4sKGR16EUdrrxyEPr36QOjyQSjXkVWlhWNU2NZSHmb1QWHw4o1q9Zj07bNcMONlMZpyDyfw3Kvi7wJjz7yAGJjDfjyy8WgthYtXoSBg/qicVoyJkwcjYgIHYwGLW2gvUiCyWDAkcOn8cEHH6Jz5y4YNWooGjWKh9vFiDTzHmcp3T1blPRpt1OURC18/bLla7Fk8W8sz3xqagoKCgvRqmVLDL5yAGzWQvzxxzps3bYdkZGRSEpMZLnUTSYTevfuiV7dOiPSyKGosIDlBN+1ey9Egwk6vQH5VhustiKWr/6KQf3Qq88VsNmt+O77X7Bh40Y0bdoMvbt3xA3XXIlIswBJJscVkXmyWyI55OQCn38xC0uWrsQrr/0bnbuQDjkG4skL/fChHPzvfzPRoW0jTL11BNNDXr4bDz30GFq0aIWWLVqhoMCK5KRUXNaxA5Yu/hVRUXEYNqw37HY3Vq3agrXrViM+wYhefbpgwICesJiMWLNuE/bvP8S86WkeCbyIY8eOsz3IYcOGYcCA3hB4FWvWbsHSJSsxZNAVGNC/Fw7uP4Tp079mofQv79oNkiwhPz8fdrsNRpMOI66+Ch07toPJLELU0X6nC1ZbPuKi46BINDhhgO65a4UBesN9gIUBesMdu5qTPBRIXVcLkVBkqznNNMyaAgGh4RzoDXNsa1Nq33lTUbh237a939ffTaza1JSn7hABujeEOeeB52D10Asl5UMXQX+nsO6yrEImgO5UkZbQHI0TmiIlPgWJcTGIi7JAcopwFStw2YphMVoQaTLBIAgMoBcW2MBzMkwWPeISopFXWIwcCl2lSmwhI6lOZOXlITMnB+ezMuGGC4rODQdnhcQ7oApkQqy9H7Ax9gB06rkXoEsSAXTK91T/Afrho2dQYKWcV5UfaamU24ljlsq+IX79zaS8Aitee/ergEFv+foaIkD3F9J+zcbdePbVT/2prka/v5gAnfIFf/71L6C8v4Ee3vvt9Pee9guj/YW69m0zEHjpDzIGcl+f88UrVXqhEpi7cvwjVarj64+erxLCfTxjPvPm933eBCJboGPgW84fNCVjjlBhaSjy1MY5/oB0TQB0AsN3TBrl13s7EH36k7e8jvzN60B0GkgkgurCc68cgeoqmMgHwQB0MnSi6A5er3Nf/fi7zsgTnQxg/OV4/+gLum78A96aBuh/f3KqXyOO6sBzr64Cug+OfTiQqYdgADqbg18FDs+9Asyb9TpiYyIDksdbKBh47j3n43efQMf2LSpth+QfNOahoOQIZn6GXHG1TwwD9GqrsJYqqKt9q1DEDwP0ULQWPiesgco14AXoCkXQI89zCknNPNBpx0XzQJdVFwsvDp0Obt6AYkmA1Qks/30rZn49X/MoLsrGpg2bEBlhxn133oZ+vToAEmAh20dZhjW/iAHxefNX44c5P+KT//0fzBEclizdh3ffew+t2rbGuHHD0bJ1cyiygm1bd+KH72djwnXX4uoRg2Axi/jfx19j3doNmDxpLNq1bQu3Q8H+A+fwx9r1OHTyGCbfPhUDB3VERoYNM2d+BzLYHj68D1q1aML2Nn7/fQtWrdqANm1a44brRyOtSSp27DiEefN+QVyMGaNHXYWYmDhkZGRj//79OH78ONq2bY3hwwYwL+FZs+Zh7bq1GDjgCvTo0R0pKak4ePAwlixZDLu9EP36dkOH9m2hE/U4ffoU1q1dh9TUZEydMhVRUSboBfL6diAx3szAcH6eAzt27MSiBYsQmxiLPgP7oFPnjti77zjy8/Lx4Yef4+oRo3Hr5HEsj/fBQ+fx7LNP4+mnH0fv3u3hlJ3Q6znERUWi0GaDKusQYTJi967DeO21f2HMmDG45prhSEiIYCHRi4slGAw8BJ6Hw6my0OsWC8dCj6ugHPQCVqzcjJlf/sgA+YQJo5CWlgKj0QCz2YKFC1di7doN6Nr1MvTu3RmpqanYu+cktu/cyUK3D7qiG3p2bY2D+45jydJlLNf44CFD0Kp1OvIKrTh+8hh+nvsrHG43/v3WC3C7eRw+dgIvvPgmJk6ciGtGDkK8RUWUidM8ywUKe6/CFMkhOwf4bPrXWLR4Bbr36ovYOAOsdhkGQzQgiMjOKgJUF26fMgQpSbGIsJhx5EgG3nzzPwx233zzBOYdLopGxERH4P33v4Lk1mPixKGIiUli/Zjz42x07toS464dgvh4C7Zt24VFi1YyY4m+fXsiMTGO5YLfsnUHVixfgxYtWmLq1JtY+PUVK9bh1xW/49qxY9Cn+2XYs2cf84jX6424bcrNaNosHoCe5aSf/f0ctGvfEvfdfycLZS+KCtxSMdySA7ERsVqKgjBA9960wgC94T7AwgC94Y5dzUkeCqSuq4VIKLLVnGYaZk1hgN4wx+1iS13Rhml5Q4uLLWO9aj9EgF4Czukl0uONTh7nBNB5jnKjah7psqRAdpEHOtA8uRVaN22LTm07IinODJNeRuY5GdY8F1xFDpZHyiDowZHXOp0nkUWpHmaLAFHHobBIgc2ugNPxEE08DBEc8grtLHTXgcOHcOr8CWRZM6CP5sAbZZYP3QvQSedkyUu8n+YIhW8nzyfKE9VQPNBra95UF56TXA0RoPuTOdRw9tUZp4sF0EOB59RP73OawgH/7a+Tqux6ZXmaKzrp+89fQkpSXKX1ETS75pZnqqNqdm4gcvsDf/5g38Br/lpGTn9Qrzqd8ifLgGrAnurIVZPn+gPS1QXoNCcoMoU/QBdoVAV/8vrqprqye+sKxKBl7qI1eOuDivNkBztegaRbyMu3YuzkZwOq2t889lZSFTz33p/8NegPetP5FLnhvgA8sP3VReM7YeoL/kQq+Z704O8+OGZS1SkEAmmM5vzTD99SZVF2H3zjC7/VBQrQCT7/7aWPsHGLFm4/mOPFp/wbFvjW9/X3y/DhZz8F04T2fBjRD888OrnK80KtO9D5GbTQNXJCGKDXiBproZK62rcKRfQwQA9Fa+FzwhqoXAMVh3DnIPgAdArxLnEy3ODghh5uUB50DgsWb8R/3puJ5unNYTSquLxLO+zcvhMpCbG4fcqNaNksDjzzLVBgLXCguJjD0mWrsHDhQkz76F3oDBz+WHME/33/PVx3wwTcfPMgBk4psiCl5nvkkaeY9/Pjj05FVqYdL7/8Grpc1hmTJ12L+LgIGHSA/f/ZOw/4KMr0j/+mbsumBwKhd7CLAiqKilIs2MCG5fSaera/eqfend7Z7jzboaend56nnigiioJSBAFBQGkWpEsntBDStk/9f553dmGJybYkK4FZPvkkJDNveWZ2dub9Pr/fEwAmfTgPH0ybgWtvvAFnn9MXCxeuwsdTZ+Gcc07D0KH9kZ9HynZgy9ZK/Oc/7zKIeu01I+HNLcHEdz/B7j27MGb0eRhwah8EAiqzZa+qqsW0GXNRU12NUZcMQ/t2bfG/tyZj/fr1uP03v0LvXp2Zzfj+/ZX48MPp2LBhLW655Sb06tkZpm6gYk8FJkz8EAG/H/f+390oKc5hddtpPUuSTIRCOsIhFRPfnYwF8xfgDw/9Dj36dWfclOpswxTxyitvYcH8xXjl5XEoKXHgq6824/EnHsOzz/0VPbq1QSDsR67XCUUJQuAEOCQ31IiBr1eswiuv/BujLrkEw4efhbw8NwPodE/0w4aNTEFeUxNg46ca3ZQmMXDgaTj2uH5YtPgbTJ48E3369sbo0cNRUuJha1sbNuzE669/yJwUb/75DWjb1stq1xOUX7Z8LWZ/+jmO69MZN159Ifx1tdiyZRcESUav3p3gcDlZLfdQpA5vvDEDK75ZgVf/+xQiCrCtvBJPP/NPjBgxHCPPH4hit5V0oarW6hpt4/QAFZUGXnt9POYv+BIFxW1R3KYdqmv8KCxqi7CiYuX3q9C7Vzdcc+VQ9O3TAbLsxo7yfXju2X+gb59+uOqqkejQoQBEYwN+A8+PGw9J9OKKy4egIL8QmzZV4Z133sUpg3rhgouGwO3msG9fBX74YSezee/atQNEVjoS2LFjP0umCIVCuOXXN8PtkbFg/nIsWLAQoy44H0POOA6rvl+HZ59+HV27dcH/3f1L5BeK0FSgpq4Gb4+fitVrv8HTTz+BvAIXeFYbXQPHSkKaEDiRlVNonS+7BnrrPG4tMmoboLdIWFtZo5lA6mw9iGQytlYW/mYfrg3Qmz2kdoPRCNQHGEc1YM8QoFsW7bz1IEUA3SB7dAugk4W7BdBZYjOg8eA0AWUFndC5bVf07kKZyWFWh2vrpl1QQjpKCorgcbjBGRz2V1QiHAyxTFJJ5OBwSnDnuOFwuZlFGVm48xLdtMsoKCmC6JBR5/Nh444fsGXXD4BbgyEp0HiFPQ0xcM5x7MEiHqBbtdEJoJuQJClqmUX3E3EvLv7/8YuKjSVdZv42m/jqw2hTUpB5Axns2RzwnLpNBqNXfLcB9zz0UgYjbHiX+VOfT9jWkBTUcsnGfLQA9EzheQwAxK6nU8f/JSF0TLUOcirq2VRgfKrX9f++cH9C9XwyUJoM9mUTWh9OY2m2N3u9hpIB6aZAaGp7zKizkyqSaUh/e+GdlOpNJxtvbHqqpuOBR/+Vss15Y/FNpfZ5U2LUWL/Jzj3aLxXFPm2XSlvJ4Hns+pTKefjppGcSOrYEgmEMH3Nf0qaaE6BfN2YYKKEq0YvcQl5+/aOk40plg2RW7mRXPvZXyctwpALQM1Wex+YxoH9fPPvYb1KZFmbPW4Y//+31lLZtaKNP3v1bws+1TJTtsX5aMpkq4wmzHW2A3rT4tdze2Vq3ymQGNkDPJGr2PnYEEkWALNw1ZuMeq4FuKdHJCJ2u06ROJtIKBtAjOgdOdKDWB0ydtgwvvvwmTjr5WIwYMRB9+3bF0q+WYdonn+CMM07H2Gsug8ctw0klnQHs3hXE++99innz5mDChBcZJf901hq88uoruOXOX+HcoScwxkwvWQCuv/5OHNvvGNx1x8+wbUsFHnvsCfziZzfj5JNORHGhDJcL8NeZWLRkPca9+gau/dlNOPvsXnhv4kys/n49xl57CU44oSt4VloPUBXgjTcmIxAwcNHFZ4Lnc/DmG1PQvqyEgdSiQgkGrTdxHBRFwYdTPsVXS7/FpZeOQL9+vTF+whRs37oNt91yM3r1aA/ONFG1vwbTps3C8m9X4M677kDPnh0hcjTXSrzz9kfYvaMc991zJzqUFbJx0JxryILe5cHuPTX4+9//Cbc7Fw/+4W5QioLbK0EJW+P96st1+NOfHsfrr/0HZWVOfPdtOR5/4lE8/sTD6Ny5FN4cHpIIVPsq4XV7IZoOBP0GUz+/9PIruPDCi3HBBWdBll3Mnp3Wp+bMXYp5cxfD5/dDFCTsrajAvspK3HjjWOYAsPjLrzF16mc45dT+uOTSocjxAJoOzP38W7w7cRo6d+mCEReMhMvtgNcrMZX5xk078fHUGWhfnIff3XUTcj1AXZ1pWZPDwN49AVRU+lnywVdfrYRuqPjDw/egbSmPdeur8I+X/o3BgwfimtFnQ1QV5HpkRMLR4uY8x9op3x3Bf994m9VAv+03t6Nztw4IRiLIyXGhLqBg/foNWLNuG0xDxOgrzkfv3qXYuGkHxj33OkaOuBhDhhyPNsUSqNpg+Y4Q/v3KB/C6C3DllWegfft8fLNiN954/QMMPrsfhl90FpxODh63gNpag0F8WeZRW+NDRcV+bNy4A/PmLUKnjmX49a8pMZTDl1+uxbKlKzBkcH8MPq0f1qz6Aa/9ZyJ69e6CO++4jsWe4qjpYcyc8SU+mvoBnnnmrygoymF9ETgnUQ/BdMGkdc7W+rIBems9ci0wbhugt0BQW12TmUDqbD2IZDK2VncAmnnANkBv5oDazVnLQkR1671SBS1HZAibANAJopNFO3uvsqcqC56T1ZSlSicTdwECRPbgkC8VoF1+Bxzf+3gE60LYtnkb1q9dDyWkoH2bdpAEGVpYxd5de1iGsNPhgqapzN6JAHpJ2xLk5OeisqYSAVb3PIK2ZW2RX5jHIHp5xXZsr9gC061CFxWoiLCHg1jdc17g2M+xawsBdFKf02CpPpVVc+roAug046rqOrz/8fy0rLvrvxeSwejWCNA/m78i5VrgzXVt+CkU6FNnLsKz/3wvoynEf06Pe+J29D+hd6PtpFp/++Vn7sGxfbo22k6q8C/V6zrF/Norzmu0v2Ao0ig8oz5ILd82QeJLqqA1owNQb6dk4DGbY2mO+TTURjIgner5Ed82tXnumScnVPvGb5+OzXqy8cbabS5FeCrlD1riPEhlnqnUjKd4JDuPqW7hcy+/lzSBIVVASTbugwcmrqudio17cwL0V569N+l1MB01e7L3Y7Kxs+vgFfcmayYlC/d3CPz/t2ng//03E5ffoIEu/Op7PPDIKw3eROxwgwAAIABJREFU9yedSHSD55+8C6ec2Pjn2vJv1+OuBxIn9DXWV6rnZ6pjbb7tbIDefLFs3paytW6VyahtgJ5J1Ox97AgkioABcOSmR2sVHHiCdwattXAMEJMqVtMVVkWPwLmqG6ymdXUNMHPWSkx492Ocd/7pGHPlWXC7DeyrrMKbb03CmrU/4OprrsbwYachFAZkCVDUMCZN+AKfzpiOV15+BiWFwLRpq/GvV1/G//3+Tgwa1Jdc4hloJHX5zTfdh369+2Lstddg987d+OMf/og/P/wwTj6xFwRegNMBRMImvlm5Hc+/9jYuufIqDBrUDeP/9wHWr/sBN914JQae0p0JMXQNEAXgnbc/xq5ddbjo4rMgyUV44YXx6N2nC66/bhhyvZYgQuc4Nt8pH8/C9E8X4vxh5+L4E47HlKkzsHPHDvzq5zegZ7f2EDgD+/fVYu6c2Vj+3be45e47meW5A8D2Hfvx0aRPsGv7NvzhgXtR2tbDICq5Eu6vqmV24Bu37scTTzyPso7dcdtvfgaXSwMvCjAMDm4n8O23e3DTz36Jd9+ZiE6d3FizqhyPPPow/vzn36NXr87Iz5PA8RoULQhZcECPCEyJvndvFR5/4kn06NkLo0dfhjZtiphFIn3q7txZidq6GmZJr0QELF+xCl9+tQTDzh+KSy89ByuWf42PP56DUwacigsvHgqny1KBz/psKd6eMBmSw4WOnbqwtApBEBAIRuDJzcPGHzagbaEHD99/C3JdwDffbsOWLZuwfdte+H1A29IO2FdRiV27dsGEhsef+C3KOvBYvaYSTz71FK69ZgyGnHEs8h0C3LIEvz/E6sSTet3lFlCxX8X4dyZj6sfT8a9XX0JuQQ7IjNLtBvwhy/1x1uxv8fqbUzDk3LNx5VUDUL5zL/79z8kYdeHFOO207nDIVMrRgeoqFW+//il4w4UrRg9A1y4FWPplOd4e/ylOPaMPzr/wdLg9HDRVwdo1O/D9qo2ora1BwB+ApvEIBcPYuHELTjrpBPziF6OR45Ewd+5qfD7vSwwfNhAjhx3PbPT/+dI76NatPe5/4BfQo+4D4UgQn3yyAFM/noK//PVxtGlTALebZ2Ig3dDhcQrQVYMkQq30smUD9FZ64Fpi2DZAb4motrY2M4HU2XoQyWRsrS3+zT1eG6A3d0SPjvbioUn9xan4/8f/fFS/P5sA0ElxTlmZ9BWvQDeNmLURB1F0wCm44BY90OoMFHvaYOgZ58EhOFBdWYU1q9agZn8NPLKb3fT664Lw1/pQXFiMrl26IBAIgBbLBUlAh84dUVhSiC3bt2DTlo34YdMGcCIHp9uJguJChBFC0PBByuNhyCrCZugAIKcHCQLopEK3wLkF/g+F5g0sGh7hCvT4q8KXy1fjgUf/ndGFojUC9IfuvQHnDenf6HwDwRAuuLrp9rjpBDTbAH31uq247Xd/T2eIh2wb/zmdDNylCjaTKdmTWarHBpgqQKftF3z8QsIYNFa/nfpIpmCvX6M4nXGle2CSWXenA37T7Ttb2ycDtWQVPv2zrxIOp6S4AIX5XrQpLkC7toUpKc5jDaaifI7vPNl4advmPC5vv/IQOnVo0+j807FST/eYznzv6YRK7lSvAckAeqrJBqkCylQtzB95OrGFeTIInY6F+8dvJ67zTdfBZONJ9/gtnPZi4uvgQy8ltVxPpkBftXYLbk3BDj/Z2F9/8UH06FbW6Gblu/bhml88cuBeL1l7jf39T/ffhGHnnNro7nsrqnD5DX/MqPlUz8+MGm/STjZAb1L4WnDnbK1bZTIFG6BnEjV7HzsCiSIQA+g6U6CTKIEjiM4ECgTDDOimyoCyIMpQNULqAup8JmZ++g0+/Gg2xowZgREjT4Anx0SdP4LVa37Ay/96E7wk48EH70VuXjGD3QG/gs/nfoOpH36Ep/72OEoKOSxbuhnjnn8Wt993K84863hm3R5WDHg9PG695UG0K22Hm268EeXbyvHqq6/iqquuxumDToRDdjJlO9Xx/m7VDjz54mu4/OqrMWhQH8yY/hlWLF2GG64bg9MH9LKcDA0gFAxh/PjJ2LvXhyvGDENBQSe8+OLbKCzMxfVjh6NNsQOqoUOUeegQ8O6k6Vi4eDkuHDUSPXp2xwcffIK9u3bh7jt+ia6di5kXYnVlNaZMmYbvN6zF/z34O+Tk5EACj6rKWkyb8ik2b1iPxx95ELJoQJIEkKc9WxviJezcW4fnX3gNO3fux7gXHkcwXAWH04uifJmNefq0pfjrX57C1I/esupnb92Nhx/+PR7504M46eSecDgEgFPB8ToD54YmQIsYCAQVvPzyv7Fnz15cfvloDBx0PNufVO3BsM5gOkHbYBCYO28pPpszH2ecPgjnn3c6VqxYhtmz5uGUAQMw4oKhTOWvGcDir1bhvQ+mQ5Rk9OnXGwYU8JwBnST7Yg5qa/w4vl979D++H7Zt3orZsxYz4Uhp23xIohMdO3aHokj4fuUGrFr9LcaN+yME0cSu3fvwpz8/ght/NhZnDjwJeQ4d+d4cBAMRhCMaA+hOl4B9+1W89sa7mD1rDl585QW4vV6QKWVBPrkiWIr979fsw+N/+TdOOOkkXD32LPj8tfjbY//BtVddhfOH9oFuBth5YKoyxr82A1pEwOjRg9CpUxGWL9mJd8ZPxwmn9sVFl5/BygssW/49vlhAz3o8c290uwXk5uYD8OC7b9czgc/YsReiR48CzJ2zEjOmL8Vll56LIYO7Yc3qdXjmmTfRp09n3P/ALQhHXQWCoSDmzF2I9ye9hyf+8ii6dm0fda605kCrm5xhA/S4K5ZdA731foDZAL31HrvmG3kmECxbDyKZjK35ItM6W7IBeus8bj/1qOvDiYagef1Fq6P6/dkEgE63kgyeMw93uoeixxUeBNAty3QBLmcOvK5c5LlyEalS4eZycGKfE+EUnYgEQqjYWwktoiHXnQslrCIUCMFfF0COy43iomIoigq/34/K6v0oLC5AbkEuquuqWZ2iWl8NfIE6pkTnRB66qMF06JALReiyipAePGDRTgCdIwt3zqp/Hru+CEyVbkH1Bm0rjyKATu9dsmm9/ra/pP02bo0A/cLzB+F3d1yTcK4bN+/Ez+9+Ku14ZLpDtgF6U50B4j+nk4HCisqalOr/fvHJPxJDnIf/mdTmOvY5kCqs/uitx1GQ522038Ys46l9ShxIlIhBjcZgl5W0Y11zWuKVLIkhNpZHn3mzJbrPSpvJzrOWHARZTz/7z4lJlc/xY0g2XlYLuhms22N9zpz4FDweV6NhSLWUQiZxTOYeQXM959K7kzadDKCnUsKBOkkHUCazcSel8d1/SHxtak6AngrMXvJ1+vXDEwU/GbRPRTmeDKCvoDj+PnEck54gQFKle6yfpj7n3/bzyzB2zPmNDskG6KkcLXub5opAU8/n5hpHQ+3YAL0lo2u3fXRGIB6gWy5/HK2xsH8E0IlO6uAE8kEXoWo8IiqHYAj4ZNoyfPzJLNx082ice04fplRXVIM06/hw6lxM/WQmhgw5F2OuHIWCfAfKd4Qx//NFmDd7Fl5+8W/goGPxou/xjxfH4Y57bsGQcweBM0iBbsLj5vCb2x6E15uL3957B/ZXBvDf115H27btcNWVl6Fdu1wmmt+zJ4wFi5bhfx9MxY2/vAmDT++DFcvXYcrkj3DO2afjrDPI7t0LgeOxddtu/O/Nd2GYAq6+ZhTalnbFe5M+xaaNm3DpxWdjwKm9mQrYAI99+314/8PpqNhfjauuvgTFbYrw7jsfY9eOHbjj9l+gY1k+s2oP+Grw/gczsXrDatx2zx0oKCiASxSZUOOjDz7FN8uX4vm/PwmB05iNOiUjuF1u+IIqamrDmDRpGuZ+vhh/fPg+FLfNQV6eF5JIZQMVPPv0S9ixfRdeeekJmKaAjRt248+PPIyH/nAfBg0iiE2rSipk1q4OiXMiFNCZyn3J0q8xZcon6Ny5C84+ezB69OoOr9eJOp8Ow+TgdPLYs6cWkz/8FEuWLMeoURfgghFDsOTLxZg1ay5OHTiIAXSni2fq6bUbduCDyTPg8uTg6mtHw+0WmauAO4fHqrXlWLjwewzo3xVdO5dh7uxFWLxwCYYOPRujLh6CUAis/nddXR3efGMG1m9YjedfeBSaYUJTq/DA75/A8GHnYuyYC6H4atGmKJ/VoVcUE5KDxClUA13Dv159g9UZf+W1F+DN9aLWp6GoWISqA8FgCGvW7cLzL4zHJZddgvOGHYsdO7bj6b++hmuuvAZnn9UHeXkcDJJ6GyJe+vtE+Gt0XHfDUPTq2R7fLN+F/7z6PgaedQxGjT4Htb4QpkydiZUrV2L4sPMwdOgZcDh4VgZg8+ZKfPLJHCbKufbaS1FWlocFC77FrE8X45JRQzFkcG+sX7sGTz/9X5x4Um/c99tfIhggMm6itjaEpcuWYOJ7E/DnPz2EPn06QlGZ+QME3mTW9S6J3oe2Aj16PbYBeuv9YLIBeus9ds038kwWJbP1IJLJ2JovMq2zJRugt87j9lOPOvZeawycN7SgelS/PzME6FT/nAH0GDw3KWlWBEwC6FTLSYAoSsj15qPAW4ji3CJo1TpERUTb/FI4BBkc3SfrJhyiE3mePPawpSkqQv4QezSUJZnVUa+prcWWrVsgu2S4PE6E1QhEWYTH60LF/r3YX70fNb5amLIBwcODz+egigoCqp89qBiGzqysrKJFBND1AwvrgmDBfrJyj9m5/+gcPgDRj7wa6A29XzOB6K0RoNPck4FT2oYWyN+c+CmmzU6sam2Oa19rBuik4rz/zmsbDUMqytdksDGVNmgA6V7T33r5D+hU1rhqtzHraepnYP++ePrPtyY9/N+v3YzX35mOpV+vazGATvWvn330tqRjIRXo6xNmJE1ESNrQT7BBsnOkpYakahr++/Z0jJ80O60uko03VVV2Kp0mew9SG6nWIU+lv/rbJJtrqv3/FAA9WQ3wVNTjzQXQk7VD18GLxz6YySFKuM87/yL3graNbpMK/D7aADqVwLn4msycatJJ8Gj2g52wQVuBnt14p95bttatUh/RwS1tgJ5J1Ox97AgkigAtrpCFe5wCnQA6qdGpLjo09nedFlTAQzdFqAYPTRPxyfRlmD5tDsZedwnOHtIPGvmk0yoITwC6Du+89xEWLFiMyy+/gsFZ0+Qxc+YX+Oj99zBpwqvgoeGz2SvwzHNP4eE/34+Bp50MSRQh8ICiaPjN7ffBIbvwtycfBs87MfHdKZj3+QKcdtqpGHruWcyB8LvvNmDBoqVYs3k7brnjVpw2sDt2ltfgrTffQmG+G8f27Yle3TugpqYWGzZswuxZn6F7j94Yc+VlKGnbEWvWbsVHH06B1y3gguFnoax9GYPn365ci5WrVqN3v9647IoLoKo63p80E+Xl2/Hzn12HTmUlzGY+4K/GpPdnYsPW9bjt/25jAFw0SZlei8mTpuH7b7/GP18chxwPxyzk/cE6OB1O6BChqsCy5Wvw3qSpKCgqwnkjBqBrt66slve2beWYNeMzDB92Aa4cPQyGbmDZ0rV4/vnncO89d2DIkBOg6jpEkda4BCh6BNBFKBEDIs8xG/xJ73+IjRs3weFwo98xvdC1axfIjhyWJLCvsgLr1m3D96vWM//z0ZdfjLMGn4iFCxZh5oy5GDjoNAbQZadlL76/yo9pM+dixTercNwJJ+CYY45Bbl4u9lVuw9Ll3+OHjbswcvhgDBl8IuZ/vhgzpn2K3r374rJLRsEwndi5Yxd27tqEjz6cB2+uG0899Qicbg66Wo0H/vAkctwy7r/3NrhFEaXFhQzaq4oJThAhO4DKKg1vvT0R70yYiMf/+kcUFBbBF9SRm+fC3or92L5jB9au24yd5XW4865f4Jhj2uH71evwyksTMHLYhTh1QE90bOeFrkcg8DL++/JkVFeGcenlQ9CzR3tsXFeJie/NQLuu+Rg0pD+cLg++WLgIXyxYiDPOGITzhp6LcFhFeflerPxuHRYt/hKdO3bBbb+5GW3aeLFo4XeYOeNzjBh+BkYOPwXffbsKzzzzbxx/XB/cfc8tTD9DyQiVlX7Mmj0H06ZNxf33/xYnntCbuQLIDhECZyLgt2zmWyYFPhtXQtvCPRtRbiV92AC9lRyoFh1mugum7CYiauPbogPLYDG3pcfTGtq3AXprOEqH3xjjrwOxxan47/UXrOj/Vv3r1ns71KSj0CBApwc263PVjH7/cR9UTJzAs6U+50AxFABTYCBcECTIkhMFBUUoLihBaX5buFQXZEUiRytInASZ7N0lJ6t9TpXSJV6EJAiQBKrrRW1bOZ50U1xT42N27QZnYO/ePQyml3YoZWr0yqpK7N67C4ZoAC7Ax9XCp/vgU32shrqu69FjTGp5g/2fgX8AoigwW3fTjEH1WFZpolroTYp4oztPfPVhZkPV2Ku61sceWlN5JarJnMr+azdswy33PZfKpmyb1grQk407FgAqI7ByzSa8++FcBkBb6tWaATrFJJF6PBX1abI66qnYc1vHhlTeqR+lASf1TWgHnAig0+fHxP/8KWEd9NhI/IEQFi9dhcee/V/qg0tzy2TwMdZcIBDComWr8VgrU6OnAmnTDFnSzcm2feJHc9OG59RwsvE2J0C/7zdX45KRZyScz5kX3ZF0vplukEoCRyolGJKdwy2hQB/3xB0Ja13Te3fElb9NGJpk4DsVCE8dJBtL6tfB9I4kHb+e3To0utPhBNBvvflSXDv6vKRjbepz/vVXDcctN13S+H1ZjQ8XXX1/eoGObm0D9IzCdlTv1NTzuSWDZwP0loyu3fbRGYFEAF23ADqvw+Q0aIYBWiLQTBGKIuLTWUswd94ijBgxBCOHnwaOV8HzIhSqOa6bWPr1Krz+xnjwvITrxo7Fsf26Yd7cr/DuhHfw8gt/R45HxLw5X2HChLdw32/vQO/ePeB2uyHJIiorfXj08ScgcCIeefSPEEUZu3dX4f33p2LNug0oa98RHk8OcyI0eAELlyzHTb/4Jc4c3Jt8CrFw/hLs2L4FVft2MYW2r64W+QX52LxpC7p2746LR41CabuOMDkRXy5eggVz50PiOHjcHvj8AZA/eOduHTH4zP7o0rULNm/Zh9mzF8BXV4crR1+MHt1KIYtA5b79mDhpGsr3bMPt99yK3DwvDMVA1b4aTP94FrZv3cJqoBcUuFh993CEpMgGXO5cqBqwZ68fy5Z9j8/mzmFlAbv17Iby7buhawb69T0Ow84fgbJ2OQgHVSz56jt8MPk93HD9tTjjjGMRikTgdsmQRI7Vl4cuMEv7YDCM/Pxc7Nhejk2bt2HJ0uWo8/khyy44nC5ouoHaOh8cTje6duuCHj16oHfPLsj3OvH5nPn4Yv4iDBw0COecNwQulwwu6rC4Y+duTJ8xHytXrUebtqWQHS6U79oNl9uN44/ri8FM7Z+LzZs2Ydq02di0aRs6d+wGjyeP1aCXHQ7U1VSjuq4WV195Ofod2w1KpA4T3puMRQsXoP+Jx+KS4eehW+fObGyiIMJkYhpg524fJn/0Ef43/h0MOu00RDTLFcHrzcHeygrm0e/25GHw6WdhyJBT4fY4sH79Brz53/dw1plnY8iZJ6C4xAM1EoYSMvDu+E8Q9Cm44IIh6NatDHt3BzBr1iJsLN+AvDZunHbGQAiCiBkzZqG6qgZlZR3YmiGdb5LowPbt5XA4XLj00gvRq2dHfP3Nanw+dwmzwR8y+Hh8/c1a/O9/E9C1Syf87KYbIcsc8vJkVFbV4dNPP8OyZUvw85t/hmOP6w2/Pwyv103QCIFAEG6H88gB6EXdhphky9C2bVu2UEovsuSkQJJSihZM6TsFm170IU/Kp4OvVBTopGpIX7J/1C7MZ+2TLrsAPd3jma0HpHTHlbXDk2FH6cYtmwA93Vinu33sGpVh6NLaraljy2T/VAbY2PGP7y+RXXcqfdjbHHkRaOh8rA/S42fd0pa6rSLCByB6bLQWQGefrOTX9aNX9H6JAXS2EfsSeZk9TDGgbgoMohcXt0HH0o7o3r47uDoTZq0OLaBChAiH5ITL6YLISwy6OyQHnA4HXE6yR+JYVi29QqEwKvdXQ3bKkBwi6vw+9j2/KI8pz2t9tfAH6hA2IwiYAezw7UCVUo2QEWQZ1ybVKyKaRnNiSVOWhTslCLDkCZ7uCWMW7uzuMTrj7EL0ZAB9wuQ5+NebH6d1SpFNee8endC9S3t06VSasD5t/Yapv1femJpSf8lAdFOtwusPYv7U5xOO66yL70xp3LTRDLI8djtT3p5s3Zd9uy7l2KTcMIDWCNDj55esljgdl0T3dsksoNOJZXNumwig07XlgvMG4f47E5cDiB8PJWSs37gD02Z/mZYdeCpzSkWFnK2xpDLedLdJBqTTbS/Z9lSf/OXXp2Ss1k823uYE6MkSUJqzr8biNvfDvyesKd/Yeym+vZ8CoP/2dko+GJzwdBh84e2N/N26V7AAegK7731VB8pYJHp+eeXZ+3Bsn67JTs2s/90C6C802G/suj7ur3clTEQ4COGj5X8ynMWtNye2VmeW+w8+b92jNtFuc9HMlxsdJSUzXHT17yyPzwZe6a5lZBiOZt7tSFOgp5FNl3EkMzuf011DOdwBeix886b/K+NI2jvaEbAjEItAMoCuArwGCGTNriOiGjA5FyKKiNVrt2Ljpu3o3asLTji2CyIEh3kRLncOwhEdeyqrsGXrNmzdthN9evdG966dsGXLNqxeuRoXjTgPToeM9Wt+QPnOrTjl5ONQUlIEt9sDQRRQVxfCZ3M/Z0rkiy4aBt3gmY15MBTCF4u+wc7yzQy09+x5HOqCOsZPmIjrb7wBgwb2ZPXT/bVB7Covx/q1a1FbUwVZ5HHSiSegcn8lQmEFx594PPILiyGKIoP9m3/Ygg2rN6BiTyWzDe/Zqyf69CPbby8iEQ11vgC2bduJYEBB3z7d0a40nynKI6EgA8p7Kitw6qATUVraBqZuIhQIY8WytaiurMSQMwehqNgNqh4vysQHNXCChEBAgxKxBCErV6/GyvVrEFRUFOZ54XYXMAv0cNBgiQY5bmD9hgosW7oMZw4egC6di+APhpHjobUFDYoSQSgQgTcnFxFFgdvlRETVoGkmtmzbjp07d6FyfxXCYYVZp+fl5qFr924o69ABnhwPRHJKVCP4Ye06lmTQrXtXdO/eA6LkAC+K4AWO1Szfs7cS369ej517KhAMhZm6vVu3XujTuxsKC53MgTESDmLHjr1YtWoNaqqqwAsyytp3xbHH9WUukgsXf8Ws3k85tR+CIQU1tdX4esUyVOwpx6gRw9G2qAgOpwcOhwhFNaFpHALBAFZ8sw47dm5DRNVRsW8fRBlsTc8fUtChYzv07N4D/fr1hKaIEEUDAX8tZs9aiD69++KkE7pBUQOQRAlKWMPyr1aBMzkce0xPlJYWIRQwsXbdJqzeuBY+xY9jj++Hvn16Y+u2cnz99UqWgEHrOGUdOqNb1+7MMn7btt1o27YE3bp1xObN27Fh3UYMGHAcunYpQ/mOvVi7di28Xg8GDDwZosgzlbnPF8aGDeuxddsWnD3kTBQXF8AXCCDP64WiaVAjCpzSEaRAL+5+tpmXl4eSkhLIsswWRVVVZdDcguhU49KErhvMypP9P02AztZfs3EPZn9qpBmB7AH0bELaNIOQtmVluu1nc/tMHhCydWwy6SeT2GUSg0z6iSUcpbpvJspwtnwRVXym2o+9nR0BOwJZjACD6NbL+tFaECbF96G/t+A5+2fSfRXHLNthcMyKXSZrdgjQVYM11LZNe/Tq0gsn9zkRNZurUFdeC4RNiKQ4FyV2vyYKEniOh1N2weVwwuGkREdKfLTGUOerw9btW5kdVVFJIdweNyUfQzc0pkBXNAUujxt1kVrsqt2N1bvWoCJUCVWkwkXxC4ExZX3cg2mDf6d94oF6veOQQSJlKkcyGUAn9XO6AL1+v/fcOgZDzzwZ7hSAMT3IDU+iuIu1f7gB9HRUlteNOR+/vnFUKofokG0CwRC++X4jpsxY2Gyq9NYG0OsHLVliw5BRd7Hk5sZeycBZ2gepmXZIBfr99aFfYfDA49LucU9FFVau2dysSvDDaSxpByTJDsmAdHP1R7B5zoIVDJ435ZVsvM0JtZMBdEoGuOmOJ5synaT7JnsPp/JeStZGSyjQk6nHaeKJAbqJW2+6LAWA/kcWw/hnr/pJnh+88TjalhQmjXW2N7Dg94+T1+KfC59/8m6ccmKfRodGbfzfH15gnwNNeS687eeXY+yYYY32s/zbdbjrgXHNEqJFM19ptB0LoJMzgSXeoVf8vBpyvaJtsrWWkFkAjjSAfvDYZBaP5HtZ74Fo1m/yzdkWmZwD2VobSnEKjW42d1rj75mmtm3vb0fg6IlAQzXQBbb+wnGkQFcJmzOITmIAxTAgiB6ougR/iNZhaK2Fg8RFIIpARNEgiA5IshMhVaMq6lB0E05ZsmqqE+6N6BA5HW6XA0pYh64pkHgDDofEmFokogCcxGA5qbSptB6Zyc+Zswi9eneHO6cNiotltrpC9bXfmTgds+fMxV13/xLHHduTvA2R5+Ih8RwCgQgTp0rsEq0zwQMp6ckanJ4UBbKMFwTwBgctbIIHD1Gi9R+drT+RvTaB8tw8ByIRA+GQdQ12u2g+gChQbyb8wQhEhwmH7EQ4rMEpywx+09xgmMjJESDwBiQHEIkESV4BQxdhqBRnDg63G4pgYvc+H9oU5aKuLgCX2wnepHKFgEHLTTywu3w/OnQsgCzx8PuDyMkhaK2y+53amlq43TkMKtO89lfXQJJkOJwOBMMRJvKl+IYjKnhRgCxL0MhBkeMg8BwEQ4cWVphdPK3hkKsbJTDIDieD7uSsyPGWWIRixws8QiENoaACSRIgygJ40YCqKCyJgOC7yyGC43mEg4AgUcKByc6HCcbUAAAgAElEQVQlWsPLyZVYbXrN1OH31aEgLxe8oUPiLdt4WRbhC+iMp3pzRVTXmKwNOhcoJlQbPRyJQDcFuF0CVEVlcwr5dXjcAiSJQ8XeaoiCAwX5Tvj8NaxEAK0h8iaJaUQE/WE2doGENhwQ1BUopqVut7iswGrGk5OkJBD7tdwkWRzDGnjehDfHAX9AYfXLS4rd0FQdwSAxYnJi0OHNdbJ9iBnT8kQoFERNbRU6duzAlPO+gB/53jwougo+KhiiNdDW+apn4W4D9NZ5GJtn1DZAz/RGvHni3/ytZPKAkK0HkUz6ySRCmcQgk35sgJ5J1Ox97AgcYRE4BKBb6nO6P7Ruw6Mic3bDeChAB8iynQOtG0m8DJGTwBNA1+gmjUNxYQm6lnXFMV2PgblfA2p0iJoIkRMZQLe+KBuVZ3bqIiU8Uh4wwXni3QAUVUGd38/qnjuYCt26kSaAXlFZwW5qi0uKUBupxY7qcqwsX4W9wYooQGejj1MgxUP0eLv26DaH1DtvRInOYpO+G1GyMyYbAJ3GcOpJffDrGy9mqvRkr8/mr0jJbvpwA+jpKNApBg/fdwPOG3JKsnA0+HdSE2/bsReTpy1ocp10G6A/mpIVekYHqgk7pQL9qPnX//EAenQty6gnslRf+8N2kPPD0q/XZtRG/E6H01iaPJm4BpIB6ab2tb28AguXrGwyOI+NI9l4mxOgJwPPqZ7HTYlhc4whWRstAdCvGzOMOYAkerUEQG8IttoAPfkZaAP05DHKfAsboKcbOxugHxoxG6CnewbZ29sRaCgCBNCJzhrM2Y+DCI7VQCeASKhShW6GYfIqExaoDD47oBD8NcQoMA7B1EIoyPUydbAvGILXm0/m7wgrOgPjpHGidRuHCKiRCCIhDUUFHiiRCAPrTpGHqqkQeFKZR+B0kpW7jFpfELohMuv4J//2DKvhPWzEMJSVlYDjZaxfvxET35+Cjp074brrRqF9u2IGNr1OnsFZXVUh8oDAm4goQciSBFGS2MoTaTPIzlw3TPCGAE4nJ2lamDKhKFSXmgSxYNCUACoJMSiJQFU0OJ0ig8sEd0mUQe1QghNBZ1Xh4CAbbmLF5ExoGHC5CJ6SFX4E4ZCfAVing+zeOfhqQ3Dl5sKUgT3VdcjPzYNM9dUDOnLcZMsO6ArgcgNK2ITTyRbPEIlEWN+cSS6IlgiX1OfMEVsUUFNbh5wcL+uL1rgEUYbT5WAQl+ZMYJvmSwBd1TRQtoJgGGzNTJJEprLWDQ4ulws6JSQyM0iC2wYD6bSuxpwcGes1mOKdkg9EySq1GFEMlpAgybRmx/II2O8l2UQ4bDAA7nTwMEyDKehdDhlqOAyJrNsNjglgwooVb7dHQiQCqCRUFnlmh6/oYGN0e5yWTX8gzBIXRJ6HGI0Hqf4jEZVBcmL/NNdQKASBk+CQLTU6Ez6DQDnYMTBFkyUcUElDJ60JSpRoQMea3AKs6VIygSSSKwI5kltfAk8JFdY5RRCdFPSqFnWlZK7ldFx4gLOSDFxOBzSm2A/D43ZDNw2IHMWKpSe00suVDdBb6YFriWHbAJ2imi2w2xJHsH6bmcDjTOafrX4yiVkmY0u3n+aIWUOW6olstNMdo729HQE7AlmIQH2Abt3/H7AzZzfmB/KTLfU5/WNZoQTQqQyXyXKDSVvOHlqoLnq+Nx9lxWXoUdYDhchFruGGiyC7SVbvdMMsQBR4yDLd6FI2MN2oa+xml5426IGD3dRKAnt4U3XKnqYsWh68yGH33j3s96XtS7E/sB9bKrZg1e61qAjtiwPoB+fBpnSgrns8BI8qzg8B6LF7i0ZgeTND9GwB9NjZ9J9xv00K0fdX1+HyGx9KegK2doBOE7zvN1dh5NCBCe2HkwVi+84KvDt5TsYg3QborRug0/mRTAWc7ByK2bu/PmFGk0H64TSWZPNO9e/JgHSq7cS2I4BdvquCWeo3VW3eUN/Jxnu0AfRUVPA/BUCnY7dw2osJT5+33/8ML7/+UQPbWPcK6SjQEz0n2QA9+bvYBujJY5T5FjZATzd2NkA/NGI2QE/3DLK3tyPQUARiAJ3U5qQ8lw4CdLYqo8FAGAavgBNJIECKYR6KJoATXNB1Dko4iDy3AFmUENF1hEmFLjnA9OuaAZEU3gIpfwGJM1n97RyHE26HhJqaahQV5MLQVAQCAbhcboQVBR53LgPUZJ3u8uQwkDt33mJM/ugTdOjUhQFGUlvvKN8Jl9uFS6+4BGUdqIycAIfMQaKlGALjMCEyp0MdJoj2mlEQbDKAbn0ScRBMcjYkJ2mdPaMThKW/0Ng1TWNgWpYOOlCTwpsWkKxyzlRu0IQkCAiFVVDvZMtOwJbWmnjOgKYrcDgEkmwAUFnHnEFWhwSbJegUV4mHxtP6V/Q4EYCP/sx+R+tV0e8ckVv2S0pysNaXNE2FKFmlpAnwUnlCqhMfUS2FuijJtOAV9QHgom6QVgyYmp7cBQjGE0hmUNwStMRLQaz/W3Q6fuWKyWI4guwxd0WqXRj9skTrrM1Dv1NL1j7WHGh+ZlSFTbHiYZCIJjaeaIex5cSD1SEtUQ6NViCld1TFzWbAkZuBzsZCa4bM4ZLmyOJGYZPYWqF1XpjQeBM6DbshBTibQFQvQ4uH9Zbu4nw246LGOjl4QOMcOA8V37BFyej4aJw2QI8GLXkNdNvC/XD9aLMBunURsmxGjoRXJvA4k/lnq59MjklTrO3S6S/dc8a2cE8nuva2dgRaSQTSBOjsXtzk2QMLfTc0E4Zqsgc7q6Y5ZUgL8Dg9KMotQllhGfq164kuBe2QI3AsWzcU5FgWMX1qOSSR2VYFA2H46/ws45UsrCgb1eV2oLgkF7W+AGrr/My6ye11I6/Aiz1790DRVJS0LcHOyp1Yt2M9NlVtQZVaYwP0JKceKdGf+P3PkwLjp/4xISkQPhIAOn0Wjh19HquD27akoElv3FXrtuDNd2embe1+tAP0mVSP3uNqUuxbYudUFa+xvu/7zdU4b0h/VpMt0xeB9CUr1uDBx1/NtAm23+E0liZNJLpzMiBNlsoz5ixptKsdOyuave58onklG++RBtCTJW2kMt+jHaDPfO9Z5ByO18H3Z+Pl/374o9PdtnC3Ldyb49recm20/GK3DdAPPXo2QG+5s9lu+WiKAAF0CzLSWgtnygzssp8ZZNSZhTt9CZLJmKiic9B0kQF00yCVdxgeBwcSb5Ndu8HKG0vM9lvRdKZ0FqlgtWlAJtvvYBA5LgdEjkdNdSUKC/MZWA2Hw2zNhyytPe48pkTPyc1hNcipTHKdX8OGH35gdde3bt0CcFQDvSdO6n8K8oq8TDFO8JxUwAKTmOvgCaLzBIXZLxjkpZdBynCyImcg2CoTSE6H5DxI0FzkOahqhEFxgeehMXGFyBTVRMapBCCpsTlm5R22FMUyPVvycDhd0FQDwSBBcwfrn+qFk9U3x0VYzXIGcQmgG2QfL0KHAI1U+KR0PwBmD8L0Q8D5AaxtbUiYmRByMBREjtfDFOKqpsPpdLCf/aEQ3C4XOIG3lOQxvBvHgGmdjDcJoFsKYut1KEA/5Hf1cBAjZSy21L5ViJHSFwhmW+A89j0G0q1EBgugU5/WcWE9ssasUovURjzEj39nWvtTOxa0p3ELdIzp3DVof8o4CFkOCwTKyV2BTmBK7aBznkZqOK2/ceQOoLOkCp0yH+JheWxgB4l93BzjmDobXAJhzI9EMfVFNtZ9hDXG1srbbAX60fTpkWSuNkBnb2gboKedQGADdOu8SedlA/R0omVva0eglUSgXg10umFuXIFOz1l0E8bD6XAxy3YC6FpEg6lzzMqdlOWkRqea6DkOLwrdhTiuQ190L+kErygj5I+gusoPny/I6jlRTahQIASfL4C6mlp2b+p0uZja3JvjRpvSItT6fKiurWUPIiVti9GtZ1fU+uoQUcNsu43lm7Bm21rsU/cjgABUkQzKYi96MIv9HK+uic/djWUM1/td/TTWWDOtXIFO0/jjPddj6FknJzxJU7FxP9wAOtXabsrroXtvwGmnHtMkAFpd68OkKZ+DVIupvo52gD51/F9QkO9NNVxZ2W57+V6MveXxtPsacHJfXHvFUBzfr3vSJJVEjZOl+PP/fr9JavTDaSxpB7LeDtkE0k0dK+2fzfEmA8/ZsHBPVjqAkotuve+5hKFNNo9UE1rSTUROpkB/8vm3G0m+SF+BnigAH7/9t8PzOvirRxoctg3QbYDeHNfKlmvDBugtF9uGW7YBerYjbvd3ZEYgBtBVy8KdAXQCjWRrTahVh24SQA+Dp1rcZIVOJfR4FziOajsDEpFzIwxTV2HS2owgMcU4lcpjSmXimFRznNTaVLhPU5HjlGHoKupqa1BQkA9d04ivw+lwIhgOwSl7sLeikokX9u2rhWmSpbcLOTkSAkETTpdlH05C8UDIgOjkwctgEJ9Zp5PNONnNk1iCAC1bZ4mpo2Pw3OKkDKKbAgROhKorbFty2g4F/KzuNa0fGaZm2dAbJlOX+8NhcLyEnJxcZn+uhCPgdJNZlcuym9mBB/wKnC4nOF6DJ4diRf2HITAFOtnGE+ilLwkGJ0ATuEMV6EwtHQeV41ByrJ48nZM0R5oH1QN3e8hu3VKfUx1znz/A6px7cjzgBcLL1tpb3JLcAfW2pf6mpIlDAfqh5/2Pldfs79GSjLS2Z/0ntiD2YwZwqBL9IEg/pB+mCo8q2Nn3eu8+1oUF3hlA5+jcMsBTFgSdu4bD2p/3WwkiJoFyh6WK58jSMshAOowcy7edo3OXvmj2QsMK9ANlJg8s0tUbVENrf6leNWjf2H1Eetwk1R6ys50N0LMT51bRiw3Q2bXRBuhNhsGpnO7ZinO6Cz+pjL2hbWyAnmnk7P3sCBxBEUgToBP0pvtwtzMHPCcygK6EVJi6CVl0sgcd+iJbdwfvgFvwoE9pL3Qp7IRcOQe+Gh/27qlAdXUNdE2H2+lGKBCEr86H6ppqiIIIr9fLwLjH40FJm2IEQgHU+msRUSPo1KUj+p/an+VehyJBVFVXYe2WdVi/YwPCzghUSYUqxAB6fN1zOmaHGlsdat9UPzs1/oa7/gNC/SeGpp0P2bZwp9GSCv2pP/064cDJcvfndz2VcJsjDaDHJksg/bh+3TJWpJOKmKy4U4XoRztATwbOmvYOS31vOm5VNT6sXL0Jjz7zZuo7NrAlwevLLjwTJx3XM+OEDFJVP/7cW02C6DS0w2ksmQY1m0A60zHG75fN8SZ7/2QDoDfHGJK18VMB9OasgZ7o3DpcLNyt62CddR186vVGh2wDdBugN8e1suXasAF6y8W24ZZtgJ7tiNv9HZkR0AFSRXMxgO5gQPcgQCfAqcHgFPZd0TWEFA2SwwPdkKhsNvI8DkhQoSghIuXQTSAY1hg0t6AtreU4GX5UWU1yA06ye1eCUCNh5ObmQlHUKCSXEQyEmJV7VVUNioqLUFPjY+X8qBY12auTs6AkkcqdY9A9GNEhuniYAnl9M/9ycFQrO4pCSUtvwXNL5UwIOSbioKUpneOgGRxTk1NdcRIgO0QBkWAAsijA5ZSZAt0SZvMQJQcC4TCzXXc6PQygG5oBJ285I/r8CmSHg9X+JgV+VVUQZR29rDY2D4UBdAb2DVKbWwp0Uu2T+lyPstP4T5SYliL2/QBmPbCuFpWj0AAFSioQWZ1vl8sBfyDAasmT+jxmvW7B7mgk4lgtKbgJQh+wcGfwvj7MPbgu1RDmZUNim8T+mmwdK7pdtPThga2ZCjv6xdwQottF+fwBpTfZs0edBTiTHCfpSwR0yw0AQh3AhQHDAxjW7+g8huCLAnQvQLCdIDuvMMW7aRUAqPd2j08qSHQlaGi+yYD4AV/46FFpzVcaG6C35qPXzGO3ATq7FNoA/YgC6M38Jmm25mwFerOF0m7IjsDhE4GUADpllFqZqwS96SHI48qBwEcBelhjCaMO0QlRkBhAJ0W6aIhwwoFSd1uUuIqR6/QiWBfA/soq1NX5mHVUbo4XSlhBkEH0OvYglpObi0iEsoh5ZnvFMWsyBfur96NDpzIMPH0gXB4ngpEgNm7aiK27t2JX9S7oOSZ0hx4F6PFq8obCXS8jtcH66LH96sH0I0CBTjP78M3HkJ+X0+i5WFFZgzE3/ynhuXqkAvTYpMna/dwzT0bnDm3TVhOTEv0vfx+fkp27DdAT10DPBgBsyYsy2akTSO/UoU3a3fywuRw33/m3tPdrbIfDaSzpTCqbQDqdcTW2bTbHmww8Z+P90xxjSNZGSwD0W2+6lJXwSPRqToDeUJJ0LKE5GUBf8e163P37fzTH6dlAGwmSBhvp0QboNkBvoZOxmZq1AXozBTLlZmyAnnKo7A3tCDQeAQKQBBgZQBfBGaRAp9J5pEa3LLINEDgPgxMMpkBXdcDtyUUwrMMfVFGU6wRnKNCUMGSnk9UuD0Y0Vpuc0GCtPwhBEOD1uBgoFwUTMtULD/kg8QIcTgc0A1BUnYka6mp8yKG657oBTVWZDbosOpgle0SJQCL4HiGlt8Rs1wWZgyYaUEEiCwLAJgSTyv1xEE1ScR+6TnMAoJP6nNm5E3YVoTNoS7XMrWrZaiQCgamcTWiqAlGybOlpeUp2usBJEiKaweZk0N8NA16PN6q+N1BZraKwyGltT4JoQticyiC6SADdpKrzPHhdgMnTbzlmLX/Axjx61A5ouaPToP3oZVl9x1mIizz8gSDcHicUVQPPrOd1pnzXTZONnxIaDiBe5gRpKcCtdigB4dDq34cuQx0qFqk/zpjl+8GTLZV7vfjPTrLUj+4TU6Az9TklGhy6Xaz+O6tvHk2OoKPI1OWkKNfdltpcqokC9NwoVCdHBDppyImS1hRzLRt3PmJ9UQaCITdQgzyVuRyg+3Hvt8ZKeMe/JePV+gazkW+9Lxugt95j1+wjtwE6u7DaAN0G6M3+3vpxgzZAz0KQ7S7sCGQ1AvF2Tpbt0kELd+vzlW7g2Rd7xjgI0EmBLvBk4Q5m4U53lg7JZQH0qLW7YIhwQIYXOcjlvQygq2EVvjo/wsEwRF5ErjcPmqKy//t9PlbLyuV2I+D3s8xiySHBnUM1ojjs2LUDRW2KcNIpJ7L6W6RAX71uNar8VQgaQaguDZqkQ4tXoB8wwbIekhp8gGA3xfUV6PEH4sgE6P976UF0LGsc6JH69dIb/pjwjDzSAXps8gNO7oPh5wxA/xN7oSAvdavx1eu24rbf/T3pu9oG6Ec2QI+dABcNO43VSO/Ts3NaqvQpMxbhmZfeTXoepbPB4TSWVMadTSCdyniSbZPN8SazT0+l/niy+ST7e7IyDKlAfBugP462JYWNhtoG6MBtP78cY8cMazRGy79dh7seGJfsdE3p74tmvtLodnR/dNHVNkBPKZA/2UY2QM926G2Anu2I2/0dkRE4BKBb1teHAnRatdChmhFwPAFOIKxqEGUXduyswA+bytGtUyl6di6FoSlwut1QNAOBUASiLGFvRQVWr12Pbl27okf3rjA0HZIICCRYCAVYbW7dNBDRTagGWA10TVFYzXRD1TFnzlyUlZXhmD59mMo7EPDD5SQ4am0rcAI4yYAi6gyg0zaCyUHkRIhkJ09e6qRIp3/RkqJspYVZt1vW56Qk37y9Arv31aBdaRu0Ly1i9dkJnvOGAV0ldbwOTTexbfsObN+5Gz1690L7jh1Ay1KyzFl28aoGvy+AlSvXwZ2Ti6I2ZWhbKmP1ms1wONzo068reE4DjwhEsolncJ+HQLXQeR6qaQFki5/GKb0PgHPrDIzVyLbq1FuW9ZQEwEs8/P4gXB4HlIgORVXh8/uxbds2eHNz0KlzJ1a6MAbMmZl7dN3Nsl63+j2wVHXghI9C/QNjsraN3y6K9A/UTf/xWld9ZXaMEsfX+6b5R50CojXQLRv3eIAeXwqRrNvJCTJqO89+Jgt3AuiegwCd6qDr+TB1Z7Quug6TAXQV0PJgGmSzTwA9DEppYIr0A3bqsSAkEstE/3ZAul8fmtcn4o1A9ai3vRWD1vqyAXprPXItMG4boLMLpQ3QjyiAnq61eqZvrHSt4m2Anmmk7f3sCByuEaA79NgCUxSeH6iBbt2wW1D94CMDU6DrgMvhPmDhTg9GZHdFAJ3Zt5PZlGpANAU4eSdERYTTcCLP4aUnImgq1Uwny3cHvJ5caIqGSCgMv9/PAiWKIvs5opA1mYnC4gI4PQ5s2LgeDo8D3Xp2gyfXzRTo6zesB2QTcq6MIBdEhFegCZT5GnvRDW/sprj+PUP9B4fGMlmPTID+7KO34uTjeyU8OZPVFD/cAPrZl9yd9pst3c9Cgt2kSm9bUpBSX0/9YwKmzf4q4bZHO0B/+Zl7cGyfro3GKBsAMKWD2YwbPXzfjTh9wLEpgfRAIIQRV/2uGXs/tKnDaSyNTTKbQLo5Ap3N8Y574nb0P6F3o8Mm2Dfqut83x7QabeOLTxIro1NRj/8UAP3Jh3+NwQOPa3RewVAYw0bf18jfrXuDW2+6DGNHn5/g+lWFK35mJaNRvVF6NfSs96/nfotj+3RLfB288aEWOo6pKHkO7dpWoNsAvYVOxmZq1gbozRTIlJuxAXrKobI3tCOQIAJUSDymQCeATgp0R5wCHeAEEyavMZ2vquus/rdmCFi4+BtMnzkbp5zQF7+8cTQD6LLTjXBEgT8YRkTXsXjxEkz9+GOMuXIMBp9xOrNElyWO1SpXlSDcDhcC4RAMqptu8pBFCTzHMfhLaza/u/d36N+/P64eczlzIyR79braOhQVFkBVNDhkGYqugvcIMHidqdYJoEtU5o9M3HWTgXiRF5jbIL3oDoQSAWJCDp0TMGnKbCxc8h2GDDkTZ51+CpySAJcECKYO0zAhyyL2V/kxe87nWLh4KS4YNRKDh5zB1PhOJ6CFddRVV2PRgi/wzjuTMXTYBbjmumuwv3onnnvuDZS2K8Rvf3creE6HwGkQYZDROHhyXTcFmBwPzYhXH1sK9dgrXu1NrooEeA/+nbMQsmmy+ueyk0cwRDXldWzeug3vTHgXAwYNwFlnDYYnh9wAD6rOY/FgAJ2twVn3Z4cC8SigjnHiAwbncfdybHeysLfWwaw66jF1eJTyx8/mwJpgDKDH6tJH69T/SIEeb/VOSQPUoYaYAj3WH1OXU61zzW3ZtZMCnc5vPc9SmpscDN6IKtBVpkBnYF1QwBFAj9ZPj6n7f1R8/YCLZGwy8fezserx8UkB8W+9OJAejVNDb0wG0JvZgTJ7l0AboGcv1od9TzZAjz2EZwu6tvQpUR/SptJfJgkE2eonlfHX3yZbxzJdaGAD9EyOpr2PHYHDOQLpA3SqgU5Paw7JepCjGuj0f8o2doguloFLDzUmZf/yEjyyBwiQA5MAF++07J5YoirPMpHJ9p0expiNezAEXaN6ViazFaMnBc3QkFeYC6fbge27tkNyiijtUMputAMhP3bt2QU5R4a7wAWf4UeEi0DnYwA9mhF74IaYbn7jb67r/1wfqMcfu5a73/gpaqDTzJIBdE3TMfTyexKewEcjQI8F5C9//CUGnNQnqbX7oqWr8PvHX00Yx6MdoCcDgC0NkH+qqzTVJr/p2pEJkwdiY/vXm1MxftLsFhvq4TSWhiaZTSDdHEHO5nj/+tCvEkJgms+ZF93RHNNqsI3rxpyPX984KmH79z78Tyz9em3CbX4KgD7uiTtwyomNJx9sL9+La3/9WCPjzhygx57f4xt+/i93JxwLuw6OIWjbEi8boNePqq1Ab4nzLJtt2gA9m9GmvmyAnu2I2/0dmREwYPIqqwtN6yW8IbOa3ARnCe7Swgv9TYcGg9XoFqGBQ0TlMO+L7/DuxI8w8OTeuO2my1htb6fDA16QmJo8GI7g8/lL8O9XX8OVV1+FkSOHwumS2dqMUwY0jezcRfhDQWbZHtFMaBETgshB00OAKWDcM+NwzDEnY9iw05kAYvuWfZg373Ncc80lyPG64Xa5mV257JahmRFmW05rRbIgMuEGrR3pigqB6rHzAgm9SZDOkgGYCt1kegu8PWk25i1aiVEXn4OR5/UnvQREHdCUAMAZcLo82F8VxuSPPsOM2V/gmusuxciLz0BEBavDvrN8H5YsnI2vly9DSZsyjL1uLIpKi1FdXYv585aB51Vcdc0oNndNAVyyAYFgr0E1uwVwHFmrG1CpTjpP9d1JoW8wcE8/0z5U850SBCgBQVEMyCLPxs+E9RyPSEiDw0FrWhwUzYTDyWHVms14/Imncclll2DY8HNZPXeRQkNu7QYrWc/2Z/mWjMtblv0cs64XYbK1NgMcqfVByQS0GVnnc5BksqTXYRgcDJ0DT7YClo0kYKiUbgFJJLCvs6QIQzfB8dS5YIlqoo4A1k56NKkh+i47UAM9Zlcfr+KOkXwdPBtQ7J7S+tkk9bpuqchN0W8pzQ03s2a36sDTYmIgWgPdDZMU61TCgJUxoDlIcbXfGxLA1L8SxNYAqX46u+Nu5FJR7/dxCRLxO1jJDInWCQ/nK5EN0A/no5PlsbXcgnb9iWQL0mYSwEzGlkk/2dgnW2A7W/1kEjMboGcSNXsfOwJ2BNKOQDRb1tovNQU6wXHO4JhKnL7TQxCD4bwIWXSyule6qrP7YKfogteVCyNgwAwCokFVpawv+kcwnbWhGtAUHUpEYV+apsHlcrGaW6qhwO11QXbJqK6rguySUNS2EHXBOtQFrC+n1wFnnhMBMwAF8QA9Lrs2asHUcIxSXTiObtfMN9A/FUD/z7jfonuX9o2eNqT6vfLnf054Wh3NAJ0CQ7Vzb7pmZEKITrXQL70+sRX+0Q7Qk8FGinVLAsC0r53NvAMpwM8/+5SEra5atwW33vdcM/f84+YOp7HEjy7ZOXK4uRRkc7zJ+qI4tmQCRrJzJhxWcP7oe5Oeuz8FQP/gjccSuoksp7rjf2hMXd80gM6W9A4sVgK33Xx5QiU7uw5ecHvSOGa2QbO/BjYAACAASURBVKr3QQdbtxXotgI9s3MtW3vZAD1bkY71YwP0bEfc7u9IjMDBeuDWGgtv8BCYKppYKoFTFZoRYczT4EWEqHy0Iwe1IWD+ojUY//ZHOPe0Y3D7z0bCIWpQwxpkZy7CEROKpuOrJasx7oV/4vobr8PIC8+E5AR8fh3eHAHhiMo0yqLAQeYFmCYHNcJYMCSJ/iIwgXEwRMp3P6vt/em0pfjPf97AM8/dj5xcD3LcuXA6ZEiigHA4CK/HCb8/zOqm09oOmZxrVGCd6oub1C5Bc+tnWq6JhDVSZmDS1K8wd9EaXHTBQFww9Hjk8CRKNsGbCgRZh8aRAt3AlE+W4LPPv8Xoq87HeSP6QVGA2uo6TP/4Myz4YjrOGnwaRo4YgdKyIugIQwnTGLxwu8HU87oO1FUD+fmWcCOsBuBxetikRZ6U4xGmtHe7BVRVUWKBm61VmboIWQLq/DrycgUEQwo8HonZyrP7O6ZIt6B4RKEa7WDx/2HTXoz7xysYev5QnHvuaQygMwt94siUJGCVfYeqAqIEqKbGEiacThG6KrL2DNNgXzAJipvg4YQSMeHymNA0BRxHUFyEIJKKno4nrbWFYBoR5OU4oGohyAJZ85sQeIcFuJnq3ho79Wd9kdhGiLNPT1YMnM7Z6LsyzvacGfZT+wyWq9ZEGbSntmPrdaRep99biRZsMZGlVcQU9Om82w8M4pACjklbaASgt154zo4mcwfYs2sndu/eBa64+9lmXl4eSkpKIMsyyw5RVcpWoCwRyhzhYBimZR0hRP8fPamjR6uRjISDPvh03sQ93ySNu71BtiJgA/TYw3e2oGtLH9lsge1s9ZNJvLJ1LG0FeiZHx97HjsAREoEDquzYjXBqAN1Sj3MQKPWWYLlmWkicI4DugK6azKKdNzi4ZQ8KvAVAhAfCgBk2rAdBsvCiG2ZK8lUMBt1ZqrFpQlVUBtGpFjrdxCtaGILEQ6DsXdGENz8HxaVF2FO5B9W+aqi6As7BgXPyUIUIdEGNKtAPzuvgvd7Bm+mDdaDSOZ4tc8/xUwH0ZP2mAtCbG/wmOxrzpz6fcJNzLv2/ZE0c8vdM7gXqd/DQvTewutaJXsms8Js7jodbYgPNP2Zd3FCcSP387KO3JYxhS9QBT+tkaeGND4c61rEpHk5jiY0pGSQ+mgE6xSiZhXpLJmBM+u8jKG3TeO3ujVt24qY7nkz6Dso2QB9I153HfpPkurMQT7/4biPbZAbQ6XMn/lkv9vOg/sfg2ccSA/Ip0xfimUbHkzTECTawAXr94NgK9KacT4fDvjZAz/ZRsAF6tiNu93ckRoB9GrN64ATMCaBzEE0CxwZ4pjXXoBlhC6ALEkIaB97hZQD980Xr8PbbH+Pc0/ri9puGwSlorPa27PAiEgZUTceXS9bj78//A6OvuhIXXHgOBKeKjVu2QZIkyK5cBAK18NdVQBbcEEUJfbt3Q0STAD4Et0vGyhXlaFuag9L2+Vi9fhMWf74eC75YjHPOOwFdu5fhzNP7M7EETYDU3gFfDTZu2obCwmJ06tQOufleOJ1O8KTQjugQRQ6+QBD7KvfBV+eHzxdGaVk7fP7VVixetgmXXzYAF57TF04CwSqBZgUQSTAhY0+Fjv+9/TmWf7MDN//6CpxwcjGq9tdi/tz5+HTmApx+Rl9cdtmFKMjNhWIoyM/jEA7yWL+2Cg6XiG7dyhAKqdi9rRKcoEF2ORFUKlmd9aoaPwryitC1a1fA0OBwikwFrWo8flhfDklWUFtTCZenFPm5OTAQRDDgQ7v27eBy5bK1MkPVsGnjPoQj+8FLJoIhB3whBZM+mIxzzj0H557THx6PE6rCQ40EEKjdj9oqP4IBwOV0oqxTCXiZZ8ry/Hw39uwOYO+e/cgvcLOkhuqavUyNznMulLZpA3eOiK07yhEM+K2a83IOiopLUVLshJNgvBKGUzKgqSHkuLwwDR66QmtwEujsYitlrA49uRsQnKeTUW6g/viR+M47UudkA/Qj9chmMK+WWcxubCCZgM10IWUGQchaDfRszCWT+bPrfJoZLpaTSXo2HOn2ka25ZNJPJsfStnDPJNL2PnYEDtMIpAXQrepL7Fpr0qND9J/BMbt29nAHASJP9lEms4OibGlZcMAtuyFqEnhNAFSOgXMC6PR3aBxM1bJ7ZzDdMKCrGgPwlLVokGGVroKTOPAyB1Mw4C2wAPr/s3ceYFIUaR//d5y0mV0yiICCAqIkA2BCieYEop6nZ8L03RnO8/TuzOEMp2dAzIr5FBUQIxgQESSqSA6SWdg8udP3vNUzy7Ds7sz07g7LUs0zD7s71RX+Vd1dXb9633dnWTGzQmfuy2QLlmJCk6IwRA2mSBnGN0HWjIHOWhGLtpVu3yQuMNtxqRrjSAay3/lwFia9Ni2lolK9tw88qiceueuaevNctmIDrrvtib3SJJaRDPzGra+dPD9rtuXmay/AGSMH11vnTMRAr60CycB+SwPoNfvzm4/3HieJOh1/+o1Jx+/Hb9yP/NzsOtMRhLv8xoeT5uMkQarXjZO8Uz2nOQHi5lSXuH7NsU719W2m6zv1jQeQn1f39dNUcdBPG34sbrtxfL3D/Pt5v+D2e59PeikkA+ip5pOsoPj1fuv143DmqCH1Jn/oyTcx/Yu5daRJH6DXda+J31Onvflwvf24Zt0WXHb9g8ma6OD79AE6FRJvzxMP/h8GHNmzznIXLlmJv9zxXzbPS/d+m/i8mXD52bjo/OF1lrNgyQr8+fYn0y6jtgxTA+j2XLO2NiXrawed1MSnpD8Gas4FarZ532rQ9ACdee8iK8A0j8aYEycrMt3rLFl+qXzPAXoqKvE0XIH6FYgDdPqf1l1onUWKAXTJIlfeCQBdVBAyBEiubJSTBfr3BNCn4sTjDsf1l42EWzIQiehQXT5EI0BUIwv0lXjyqWdwyR8vwfBRx+D3TRV4dtIkmIKG4SOGYeOm9fj661loV1iIivIQ/njxdTi0Z3fk5WkIhi38/ZYn0W/AAJx+5kDM+Hw6Fs/bgN9+W4Uu3fIw8Jg+uGjsOajym9iyeTvmzfsRWzdvxo7iYmRlZ+HQQw/FUUceiSOO6IEsn49ZcO/aVYZvvvsR8378CX5/FTOK7XTwYdi0E9hRFsZF4wZj9EmHQSGLbPpIUVhCCFFTxK5yER9NW4zv567GmLNOQq8+Rfjyi6/xydQvcMbpp+KCsSOYu3V/VRB5+SoUKYKtOyow6ZmP4XK7cNttV2PT5jK8O3kmtu3YisFDuyEQKcGK5auwZvUadOzQBddffwO6H9wGlQHysChiV+lOfPv19/htxXJs2rgR/QcMQOuiQqzfsIFZ+F5xxWU4os/hoGiEixcsx/ez52LFypWQVAXtO3VE5y4H4dvZszF8xHAMHNgf7dvmwF9Vibk/LMH8HxaiqqICqqJAkVX06Xskjj6uHwrb+Jib9wXzV+PjKV+jqE0eOnfJx/IVPzOgDtOH44cMwYCjD8HK1csx/6dF2LapCj5fLk499WT0O6oHunctgqZFISIMMxphLvoNsuiHwqy+OUBvqXcmDtBbas86aFdmAbqDCmbklEy5cK/PeqixGpqptjRWfZsin0y8VDmpNwfoTlTj53AFmqkCewF02u1MO07ZclCs0olW6TF3VHGAnvg//UwQPRYbKf6yJ5LLdlOCYilQTBUyXJCZ63YboAtkdR6D6IZG8NyAoRugOOtkfU73HINiNKkiBBXQzAi8uV60atcKFf4yBCIBFgvdlHT2iYoxgC7EATpb3k2A6YkW6E76pXkD9HSsqSl+9+BBvesVYeZ3i3Df45P3SpNYzqB+BOIn1JvPrXdNxE+LV6a90S1xzpGKq3SqRDJQ7aTXUznno8n31Qt/SYP5i1bUmVWyjQipeANIzLypLdAT52o0HpIBdHK/zmLg1XO89ORf0f3gDnWm0DQdf7//hXp1TKWvaqZJ57pxkn+q5ySzwm8qAFpb/ZpTXeL1yzSQTrXf6kqX6fom8xpA9Xzrg68w8ZWPG9q0Pc5/4v7r0b9v3THEKXEq8c8pXTKATmlS8URR810yESQlXu9UXn2W86FwBKeeW5/r+fQBejLxX3367+h+cMd674N/u2cS5i+sP558snL2/j59eJqYxxMP/B/61xNLngD6n/9ug+10wV5ifxJAH3/eqXU2ryHl1KzXD59PqrMcuh+PGXtLC7PKSn8M1JwLkGBxHRP/T9SW5gJO1jrSH9OZAeixALPpV6+Jz3ByrTW0ShygN1RBfj5XIOYjj63HxAE6GSCQNboFG6DHXbhbzIV72BCrLdC//f63GEDvg2svG8UAepgs0N1uRCLkFtzEj/NW4Yn/Po2x48fjpJOPQzASxHsffIwvvpqBLt06o1evHjjl5BOxZsVqTJv6JXI87XDlhD+h12FZ2L5LxzWX/QsjR4/G6WceCUgipr7/Pd5+93+45a9X4JCendC+TRF2lVRi4nMvo6S0DEOHHoNuXbti5crlWLZsJVrlt8K554zBQZ07AVYUH0yZhu+++wGdO7bHSSedxKzTP/3iO/ywaBO8+e1wyUUnYswpvaFEAUmjWOoRGAiiKqSjKuTC19+twYdTf8TQE3ujVWEE7773GVrnt8UNN1yOLl0LmNkHuUU3rSB2lGyDobvwxitfonjXTjz00M0oLg5gyrtz8fW3M9G1uw+duxai/1GDYBo63v/fDLhUNy67/DL07t0e/oCFBx98COFQCK3btMaoUSOxdu0aLFq0FEuWLEXnzl1w5503o3PHVpg3bzUmPv0sunTpiD59jkD7ju3w82+/YuGSpVj222+4esIEnDb6JOYte+rHn+Gn+QvQuqAVjh88GDlZPixZ+gt+WrAMRW074rwLRqB9h3wsXrAen3/6IzZtXosj+3fFsYMHwoga+GHOUmxYtwMur45DerTCoEHHAUY2vv36B5SXl2LUyKEYcSq1ibxBRiFaGiRRQiQYgUelzbcSTNoMSBegYMAigxS2nkYPdYWc+vNLc79VgAP0/bbrGr/iHKCze5wgZORFhAP0xh/BteXo5KUy3cUIJy3hAN2JavwcrkAzVWAPgG6bUjNoTR82fbY/e/7NDk3E7M9TBehkca7LkA0ZMlSyU7fjn5syBEOEoFMMdIu5cqcXAMMggG6wZxrVQ7f0GEAXEDFD8OZ4GEAv95cjqPkZ9DdlgwF0XbKtz3dboLNW2X7Q9rA6TzQdT9eMfLc2zc0CPdXFMoLeD9xxZb1xu0m5v949CT8t3hv61iznqw8eqzevr75dyEB8us+2+JwjVXhOdd5XAD2ZBsnqxQE6kEwD6l/yinDtX//TqDfVVK+bRi20lswuPv9UXH3pGXUWk0kX5c2pLnFBMg2kG9rfma5vsj6j9mwvLsX5l/+roU2rPj8V6/NU3bdTpqkAdNpI8/JbM/DG/76ssx2pAPQJl50FerbUd5DFO8Hquo/GB+gTLjs7aRz0X5evx4SbH2u0frQzSh+eJlaAA/RG7o59kl36YyBxXpfM+jz+fabWrQAO0DOxPpQ4VDlA3ycXLi+0BSpgsvWYWNg8ZqRAlug1Abq5B0CvJAv02QTQP8IJg4/AhMtOgyqbCJMFultlAF2PAXRy4T523Pk4b+yJKN5ViUceewGr16zAvfffjW7d28OtAtGwgQ8/+BqvvPge/nnXnTjhhE5Yt74Kt9/yX5x40sm4/IpBCEdFzJ29AU8/8xz+dfd16HZIB3jcEl586X3M+OJrXHP9dRh87GHwekWoIjDrmyV48fnXMWbUSJx5xvHYWVyBp556Dgd36YxxF5wBt9sLw6AQfiImv/8tflq6BheOPR6nndIHLgOQdYoRHoUlUgx4BSWVIt589wd8MmM+8gs98IfWw+dxIRKwMGhQP4wbdyZyc11QJECQogiGKlkM9Fde+oK5jL/jzqsQjUbxn0emYfmKX/HYE7eh00E5LDa4KBr4ZPo8PPHEU7j33rsw9PgeWLtuF667/hpcfdWfcPIpJ8KlKJAVCZs2FuNvf7sTlinhX/+8Bz17tsETT76CpYvm4957/4rWrTvA47MDnb//4SeY9MJLuPLqqzBm1ClYuXINpnzwEdq1aYsThw7GId06w+dxwzSBqVO/x5SPvsSpI47GOeeeigXz1uGD/32DVoVZOOucE9CtewfmVPfHH37G6699hI6dc3HlNeeiY/tOqKwwMX/uUkx5/2OMGD4EF449ha3jSaIJlwwG08OBCFyKh8Ucp5ABNkDXYdF6GgfoLeTOwgF6C+nIxmgGB+jsHpchgJ6JRcZMtaUxRl9T5ZEuZGDLHmm6o3dSdw7QnajGz+EKNFMFHAF0y3aMXhOeM6BOMbposSpujU4verYFOrQYRIcCmX1k2wrdoDjoAqxoAkAnK3TDhER+rwQC6LYLd/IuFTbD8Oa40aptAcqCZQhGA8ytuyUZMGWyQieAbsQAeqLu9EZQFyhPFabH3b7v3wCd4Pnf/3JxvdbSpNymLcX4w3W1u4mt+Sx476W70KYov86BvqO4FGOvvMcRQCfAQR+f15PShZQMVMczoTzffP+rlPJMligVK/xk9UoGj/d3C3Ry4Z7K3GbGOw/D53XXK/nzr09rtL6Lz5+czKHISrt1YV497p2TjZw9v7/lOnInXXeIgvoAenOqS3qtTj11poF06jWrPeW+qG8yN+5U08Zyg055pVLepNem1gu7E9VLBaBT+mQQPRWAnsz6nMqp3307u3uwTzLovWNnKc79450pD6nP//d40vvgpFen4o33vkg5z+QJ04eniXlygJ5c4eafomFjoGb79q37dqoNB+hO5jYNGaccoDdEPX4uV2C3AmTAQPMLWl+xvfzZAF2AQVG4YcRioFuihDCBZVcOqoLkwn0Z3nxzCoYOPhJXXX46VMlCOGrC5ZIQiZILdxPz5q3EE08+jQsvGofzzh+Kisoq/Pvx1/Hzr0vw7MSn0bati01vtBCwdUsAN1x7G+66+58YOLA1Skot3HXn8+jVqxcuu+JoBo9nfrEBDz/8OJ597nYc0qM9yspM3HPvY8hqVYSThw9H165t4HYBiqBjx84wpn40AxWlJRh7/mhIooLXX3sTRx3ZC2NGDoPX44NLBXQLeGvKPMyetwpjxvTDmGG9kCUCEhlFmzFf7pKKjdtCePu9H/DZFwuQW6Bi8JBuGDPqJHz12Q/MovvC8efiqKN6wTAEeLwWfB4LmzfvwuOPvQ9YBh769/XYvDmA55+dgRUrl+GeB65C90M6sDpUVplYtHA9Hnv8CTx4/z0obJuDqR9NwYzPp+HlFyciL99Dkd5RFdQRCWl49rmXoUdEjB03DgW5Bfj3I4+hW9d2uPSSMRAlLySVYoyLWLj0F7z1zjsYOWoUTj7hGHzz3Ry8+877GD1yJM447VT43G7oEQuGAezYEcb/3psBxW3itDOGYeXyrXjvnc/R96geuPxPpyE720IgoGHu3JX47tsFOOLILjj7vBNgWQL0CLDsl5V47eVpOGZgH1w8fiSJB0nQke1VWex0LaJDFsiFO4VOjNucEECP2utp5F2SW6Dv57cmDtD38w5szOpzgE5qZgo6Z2oSnsoia2OOouaWl5P2Z6JvOEBvbiOF14cr0AAF0gbobFpdHVmcvdDFLdHjLtyrAbodr4t9TAlWVIJAVugxgK4IKiRLYd+RBXocoGsRg7lxN3UTiqJAEMltuwYoFiCbCJlheHLcKGibj/JAGYJ60AbosgGL4Hm1BbpRQ5i4BXoteu0B1utKl2jBbuvAPukar9fRXY0VAz3ZJrdU4TlVs7646zXLScUd/NtTZuL516enNWAvPOdkXHbhqKSW8omZJgPVidbsBGHmLVqOO+5/Ma161UycrP2pwO/9EaAn6pDMhXuqAP0fN/8Bp5zQv97+oH575e1PGw2ix8czWdP2OKQzaMNHfdatVLl/3nIpTj1xAKtnIBDCx5/NabBr7Def+wc6d2xdZ9sXLl2JP9/x9F7fN6e6NOhCSnLyvgDSDWnPvqhv4lior+5ffrMA9zz6WkOah5f/exsO6Vq3q3HKvLzCj9Mvuj3lclIF6JQh3Qe+mbOk1nYkA+j/ue96DKjH3TjlX7yrHOdcmgx6Nw1A/9etl+HUEwcmvQ++/OaMRoTodltOG3EcehxykH0ffO/zlPuOA/SUpWrGCdMH6PHnZ21rF3X9LRNrFrbIHKBnTmtbcQ7Qm/Hlzau2XymwG6AnGibQ0oMN0HUrQj7dQQA9EgPofgLos3/Bm299gMGD++GKy8+IAXQLLpfIALqmkwv3lXjiv0/hovHjceqIIYhE/Zj0wntYvGQBJk56Grm5IlwiUFEBlJVGccF5l+Guu+/E4CE9EQjquPNvEzH4uMG45NK+KC3X8MPsDXj//Q9xw58vRv8BHREMaPjLLQ8gIqg4YsBAdGjfHqIAVJWXsXjkq1YsR9BfiXPPHoNtW7bgh9mzMX7sGAwdPICtLWkaoJsCPv92Ob77cRWOH9oDI0/siTyVJn9ANBqBpLBGo6RKxNTpCzH5zU8x9IQjcfElwyCYYWzfuAUPPTwJ7dq3wY3/dy0O6tyKbSRQXBqqykJ495252LFjO2669Q+QhSiefWo2Vq76BS+/RmF7LLYZQZaAJYu346GHH8P/3XgNjjmuO55++gUs/nkBHnrgLhS2KYCuGcjP9oDMtx954mWsWv47/nb7DfC6CnHttTdh7AWnYfSIgXC7ffBHosjyKcz1/K2334GBRx+NM88aifk/LsSn0z/DuAvOwglDjmEbJRRJgKYDZWUWHn1wIhSXhOtuughLFq7Bu+/MxnGDe+Ps804iX41QFQtrVm/BG298inYdfJhw7ViokoJgyMLqFevxxmufou/hXXH55WNAmNzUdfg8Cg0fBtHJ4IWOWgE6LXaZJDx34b5f3UD2qCwH6Ptv3zV6zTlAJ0k5QG/0gcUzrEUBDtD5sOAKtCAFUgbosXjkMWgcR8m1u3AnS2/aKU0A3bZAF+ijyRB1BbLgAsFzJQbSJXLjrosMoBsRE3rEjoNOLtwJoNPaFwPosgWLALoRgjvHhYK2eSgnC3TNBuhkfW5JOgwxAlOwrdB3H3HKXYel+QEA0AmcnzlqCI7ud1hKMLp4ZxmzGK/rqPksGHPqMfjrDRfWe3EEgmHc/chrtbqEr+3EO2+6BMOO75f2BZcMoE+eeAc6d9gTUpZVVOGzmfPx3KtT0y4vFffyc+b/ir/f90K9ee9vAL1mY76d+mS97UvWL/GTUw0vQPDs/WnfOuqzmhWlsdbn8K57xEJOFmd51of/2eta2ri5GG9P+cqRRXoq4LMuS97mVJe0L6A0TtgXQDqN6u2VdF/UlzwRPPSPq1K6zy9YshJ/uXPvDRnJ2kwbTS4dN7Le2OHxPNKNuZ4OQI+XUVs76gPotEknvvmlvraSh5KJr3yURI6mAehH9zscD/3zmqT9SPfB/338DSa+nKyeyXoV+Metl+KIXt32vA/OmI1Hn347+ckAOEBPSaZmnsgZQKdwO4mwPP5zzf+p8Sw8k2VlxHMeB+iZ0nn3sOYAvZlf4rx6+4kCtEnfJBejtgU6bCt0O4we3W8pBnqYAXRRkhE1AFHOgj8EzJ27DG+9PQV9+vbA1VdfAFW1gbSsALoBhMIaZn//M1566RVcedVVOPKoIxCOBDD5jXcx98c5+O9TTyI3z4vcbBEwgPXr/Lj8jzfiwYfuw9Ah7VBWKeDS8f/C6NGjcMH4AcjNkfHxh7/h9dffxv0P3ohDexbh5yUb8eykydhWXoXswnyYhsbWdvRoFEWt8hCo8sPrUXD1n87Hxg3b8PVX32HM6BEY0O8I5OcQqJWgGcCsOWswe94KDD62O0aedBiyFQFmxEI0GoKo6rBkD3aUGHj/o7lYuHAtLrn0TAwYUARyXFhZomHe/MV4/4OPcNhhfXD22afh0EOyETF0rF69A9M+nIcdO7bikceuR8muIJ57aiZ+/W0xnnzmDmRlW1BdMhTZwvz5Jfjvk8/i/AvOwPARffDSK+9i5apfcfMtN+Lgzm1Q4Q8jL8uN8ioTr736Dn6a9zP+dtstcLkK8dADD+Kk4wfhqKMORc9D20HxKKgKWPCHonjo349i0LHHYPjwIfjumx+YVf4lF56F4445DlrEhNctQFVEbN5i4L33v4Rh+XHW2UNRsiuKV16cjsN7t8GV15wNRRFgmcCChesxY/q36Nq9EOMuGgmXYo8bAu6vvjgDfXsdjGuvPZ08yDPLdoUMy3WKh26HZaRjN0CnGOiR3SEROUDfT+4bda7cQbAsbN+6Bdu2bYVQ2O1EKzc3F0VFRVBVFaIoQtM0CIIIUZTYRM00yQWC7RKU/W4w7/6xI5nFEU327A8/mpsCHKDHX0acWC2n25uZ2sWaibak23ae3nYTnzgG6ntZTtQrU+OG9xFXgCuQhgLVAH23hcbeMdAJntOHRUOvYYGeEAs9boHO8twN0AWTfpYh6Sok0wUZLqiiakN0SwEBdFGXYBI4j0H0OECXyQJdADRLgyVbMBlAD8CdrTIL9LJgKXPhbsYs0A1JgyGEYIoaTKEmQK85gUuY9+0HAH3OvF+xccuOpJ1rR/LYPb/t0b0Tigrz0a51QdKF+MTMX5g8HW99MLPO8mpb/Pxo8n1J3cKTNeL/pn5Tb96jTzkGZ48Zgu4Hd0ja3toSJAO19cUqJ4u7Hxcux+MT30up7PvvuCKlTQn/fuptfPLlj/XmyQH6bnluvvYCnDGyblfmiUJSn5H1d7ru+K++9HQGi3p061TrtUEbPkZecGutfZYs1vTqdZsxa/aipFbslDkBT/Ky0Puwg+sdH6FwBMPPu2WvNM2pLildNA1ItC+AdAOqi31V32ShABLbRDHRf1z4Gx575t2kTSVwPuz4/ujbq1tKz5NfV6zHhFseT5pvYgInAJ3Or+kFojaATtfa1ZeegUO6Jn+2bN66E+OuAMJNYwAAIABJREFUvDuFujcNQKeCb73+Qpw5amgKdbBj23884/u0rdGvuexM9O3dDT26d677PnjeTSnVgQP0lGRq5onSB+gEz2uuDSSC89ogOgfomRkGmdN5d3s4QM9M3/JSWroCRMppLYMAeswYga21ULtNFqPatMIQRAK9LkR1CxFNRFRTsXLlFkz5cAbKq0rx1ztuQF6+G4okMYtuSbCweWsJPpjyKRYuXIw77rwT7dsXIBAI4LXJ72DWrJl48cXn0bZdFou/bRnAts0B/OX//oGrrroMo07rjfIyC9de+QBOOvlkjLtoEExLxNpVAfzlzzfj9Tf+iQ6dOqCiQscj/5kENacQZ5wzDAd3bsVimssiWXUb2L61Aj63gCxvFn7/fTue+e9TGHLsMTjnrFHIz3VDFgUEQhYm/+97fDf3Z1xw7rE4bWQ/WGELkgGoLgO6EEHUkrCrzMLrb3yFufNW4JoJ4zD4mI7wSAL0KLBt2y58PO1rLFu2Gv3798MF40bAmyVg29YKvD15FkpKi3HXPVdj+7YAXn/5K6xZuwIPPHwDOnf2QDNNmKaEZcsqcccd/8KNN0xA1+5tUVK6C7ffcTMeeeRB9O19CKqCUeTkuLFzZwjPTXwVWzbtwK233IicnFZ4/NFnke1WcMnFZ6FjxyLILtt74dyfVuH1N9/DkKGDMXrUsfj117V4ftLrOPGEE3DeWcOQn+NCJGT399p1pXj9jano3LUIZ501HMt/24T33vkU3bq3w5+uOhNZ2SJbL/vtl3XMAp0A+p+uOheWocOterBwwRq88sI09Dn8YFw34SyQfYplWAykmzGjFVVysQuKA/SWel/hFugttWcdtIsDdBItUxboDjqIn+JAASfAORObDjhAd9CZ/BSuQHNVIAa7d1toWEgdoNNEjDlwr965Go/PZcdAty3QBXLRbsmQTRcU0w2JAHrcCp3AOgPosm2BHjVhRKzYZN6CLMssBrpmRWEpMYCuB+DKIYCeh1J/KQKan1mbkwt3Q4rCEMIw4zGbmO61xT5P3DQZ+7kaotfy3R79R3OOzLtwz+QQ+mH+r7jjgZfqLbK2RblkADgxwzXrt+C3lb+D4sISqB9/Lr1ct0OXzm0dg/N4/skAejJLacqHrPq2FZdi4+Yd7JN4dO7YBm2LCnBQpzYpQaSNW4pxyYT7k3ZhMv1ScQOfWMjj916H/n0PrbPchUtX4aZ/PJO0XqkmSKZrsn6pWU5tngLqqwv12e+bdqCiyo/SsirsLCnfq988bhUd2xWhTeuClJo19LQbak2XDIzGTyKot3VHCdZv3I6du8r2yIuAVevC/HpdtieeUFfc6uZUl5REbUCiZG2tL0Z8A4p1fOq+rG+ycAA1G0XXz4ZN21FRGWBfrVyzkW2+KsjLZr9369Ie+bGfUxEkGArjHw++jPmLlqeSvDqNU4Aez4BAMsHvLdt2IhiKMLDn83pY/WlDmaIkd0Gp6wYefeadFD1JNB1Apza9NelfoGdOqkd1P1YEUFpeiZ279rwP0nPL7XKhY4eilDwIULlDR1+bUvEcoKckUzNPxAF6+h2Uvmbpl+HsDA7QnenGz+IK7HsF6L5iMCt0AuiiSXMXMhmmdX/6zo6BDlGH6lKZRbFpKbDgwob1uzBt+iysWb8GQ4Ydgw6d26N9u7aQZQk7d5Zj+fJVWLL4Z4QiIdxww3Xo0D4XpWV+vPjym5g79we88MIkFBW6EQwCWW4LP/+yDZf/8Xo8+MB9GHZqD4iCgIsvfABDhx6PP1x+LKr8Gpb9vAv33H0//nXP9Ti8dzcUtvLgk89+wmdfz0Gvvv3R6/DD0apVLgqyNaxZsx0fTZmOVvm5GD3qVMiihY8+/BAuRcZxxx6Nrl0OQn6eGzuKK/HW+9/j15UbMHbsCThjZH8W/1w0BEiKBh1hWKKCcr+Md9//Hj/OW44Lx4/BgP7tkeORoFgi2wTw40+rMPG511BY2BpXXT0e3bvnY/uOKrz64uco3lmMu++9AZFIGG+++j3m/vgdXn79XuYevsrvR15uDlasLMeN/3cLHn/0YfTrX4jPPl+MV15/AcceMxAjR49A61YFMK0olv26Hq+8+hY2/74VL770CIoK2+LDD77BzM++xDlnnI7jT+yNQEhCSXkAS3/9BVM++hAXX3Ixhg8fiI0bi/H6a+8xt+tDjj0Offt0QWG+GzuLQ5j8xgwsXPIrzhs7EqefMQS/LF2HF56fil69OuHa68+DCR1RDfj157UsVnrPwzrgiqvOhmmZMDUX5s5Zhffenoojeh+KP5FLf1pTMwx4VNrQQD7cBViabUzDXbjv+yu/aWrAAXrT6Lpf5soBOnUbB+j75eCts9IcoLes/uSt4Qo0SwX2Aug0hyY7c9tlu23JHLdAt+3P7RjosTjobBNtDYAeA9Z7uHA3CaB7IFtu+0MO3JkFugzJkCEaEhAVYEYtmFGa7FuwTIt5ECLrd92yY6CbClmgBxlAz2+Ti1J/CfzRKhiiwWKfE0C3JHI3RS7c9QTJa0L0ml6HYhb4e7i0Z0/W2Cex91o2QF+7YSuu+PMjSYdrXYty7710F9oU5Sc9vykTJAO1yUBvY9aNQAxZsyezPqcyOUDfU3ly5X7XXy+Dz+tuzC5JK6+GAvS0CqsncX1xpJNB2saqQzyfdGNaN2b5ydrKAfputcna+t7bL4fXk/nrh+57L735SUoeGGqOj4YC9MYYbxQf/u5HXk0xq6YF6OTK/Z7br9i390EO0GsdC2XlVRgzlryCZCLOdorDscHJ0ofBtc0HuQv3BndEo2TAAXqjyMgz4QrsAwVorUW33bVbMkCfGEC3zdB1WEIEgmiymOKaZkAQXHCpXpSXh7FgwRp8+tUXmLf4BxzZry8OPbQHqqqqsGDBQpSVVmDAwAEYPmI4+vfvBUWysGlrOV548WUsX/4bnnrqSbQt8rF1Hy1KLty34bZb7sa/7iLrch+LhX3TDY9g1KhRuODC/iyu+NqVFXhu4ovo278Luh3SHv379UPxrgBefv1dFvd74MCj0a51EdasWYWfly6BW1Vx+phROHbQ4fB6FSxc8As+mTYDgmmhW7eu8Ho9mD3nJ6xeX4HCtp1w+unHYNTwI5GluJgHQ1nRoTGvgwq279Qx+a2vsGDBKowfPwYnDO2OVtkeZpgRjZgIRqOYOWsJPpwyDe075eBKcmsvZ2HSM1NhWRoeeOhabNteiYlPTcfcud/i81kTIVIM9FAEPrcbC5Zsws03344bbrgW5583BLtKgG++m4VJz03C4CFD2eaAdevXYeuWbdiwYSMsU8RTT92FosI2qCg38erzr+H3deswcNAgtG3fDmvWr8PK1avwy7JluOqaqzFi+FDk5ir4fvZifD7ja4T8ARzWsyc6d+yExQuXYP3vWzDwmP4YMXowOh/UCt9+vRgvTJqCo4/phauuGQdVtaAoIhYtWo0p73+Bg7sX4eI/jIFbUWGZKn76aSUmvzYNA/r1xsUXjYDHA0TDOiw9DEPXoIgqPC4vC8G4J0Cn9TSN/R2WwmOg74O7QOMVyQF642m53+fEATpb5heEPWJPNVW3ZsLKmeruBCA3VZv3Rb5O2p+JvuEW6PtiNPAyuQJNpEBtAJ3uv8xle9zKOhGg2wh9T4BORuIxiE6Rltgke7cFOsVAF02FAXTJ8jBLdJlctxNGZy7cJWaBTgCdPpZuwdRjAF2gibwN0AUVsFQTYTPEAHpumxyUVO1CVaQKhqBDJ6tzOQLIBNETAXpC/PNarcypRQmLn1R/Bs7tlu7+Od4HLRegpwrP48/o2p5TFAv9pgkXsF3uTXFouo5oVK8XJiQD6JmE/F99uxD3PvZ6SlLsbwC9Zv9/N+2/9bbzxDP/nPbcjuLLk4vyfQUBTzrrz3W2afb0p1Lq14YmSgVGNqe6NLS99Z3PAXp66tK1M/ask5GXm5XeiQ1Incp4rS/7fQ3Qye38NTc/loYCTQvQqSIXnz8Cf7hgBLz7YDMR9edJZ9TuiaOmSNwCPY1h02yTOgfota1D1PU3J+scziTLxOaG9DVz1pb0z+IAPX3N+BlcgeahQBygG8wCHSC/21IsShtZMOgQZROyTGGKNYQjEViGAo8rm8W9rqjQsHHbTixfvwKzvvuGgXGf14uePXqgV+/e6NOrNzp37gxRopDHFtau/x0zZ87C1i1bcdVVV6Jt29YwLR3ZXhXLflmDJx57CeMvHou+/Q6Gqnjw+MNvokOHdjjrvCFoVZiNaFDA6699hHkLv4LqNnHpH67EkUcejqih4n9TpmHhgkXYsaMYlmnguGMGYdgpw3BIt47QoyYi4QgK8t1Yt+53zPn+R3z37TdQFRnHn3AKBLUNyqui6HtkB/Tr2w4+xQUVCgQpirAZgCG6UFJh4cuZS7F61TaMOHUQ+vZpjVy3DCMKlJWHoVsSgoEg3nlnOlauWYLzxp6Krl0Ox6wvlgKCiIv/cBp2bC/B9I/nYO26Vbjr3mvh8Vmg0Fkudw52FFfhnnsfxqWXXoIhx/VGWYWIwgLg7XdnYf68edi0eRO6du2KEcNHMJC+bt06XHD+uShoRSH0PBA0GZ9+MgsffzwNYS2Mo/oPRFGbIqxcsxqnDj8V/fsfDp9XQiQErF2zGYsXLMKsmV/BjOo4uEtXDDz6OAw5/kjkF6rwByNYMG8Fvv9uKY48qidOHNaPjQVJVLB61RbMmb0ABYUunDisL7J8OVDkAixduhbTp3+JXof1wMiRg1FUQGPJhERbJCj2nyWCbFVofJksZCMtf1EMdAqJGDNI4QC9edwWHNeCA3TH0rW8EzlAZ/c4DtBb1NBO94UnU/3PAXqLGma8MQe6Ak4AukATsBharv4/BYBueW2IbqqQYuBcNmMW6LoEQRfZB7oAGATQY97XYcGwdAguAVAthC0boOe1ycHOql2oDFdAsyLQxQgMKQJBicKS4xP+xLjnia7a67BAp/FwAAJ0cvlK8cXue3xyyldEfc8ogp6Xjx/d6BCd6vnK25/izFFD6rVyTwbQ04mvnbIgtSRMB57T6fsjQI8vgtMcpCkAOulCluh//8vFyM+1XUln6kgWv3niozehd8/645Y3tK6pwsjmVJeGtrm+8zlAT19dskS/86ZL0nK/nn4p9hnkMn3ye587sjyPl1kfQCcPA1X+YIPDfNTVPgot8sfrH0yz+U0P0KlCR/frhTtv/kNG+jFRgF+Xr8OEmx9NSRMO0FOSqZknalwYXBcoz8Smf1toDtAzt1nBVpzHQG/mlziv3n6igA3QRXLjzgA6WaETQKc1DDs+uiDqkGQTIoW706KIRgFZ8EJV7XjWhD7DAqCZgCgAikTW7HYWIrNt320qQHf+YFhHZUUV2rctsDc8C0AkHIXX7UJZCeDNMuB2S4jqJrZs0NCpkwpJASK6DpdEFvICooYBUTIhSzJ27QzAgojsbDdcLhGVlVFIogy3W4TfH4HXI0NVqE1UloXSkipEogYK8rPgcZM7eqC8SkCFH/D6dORna1BZzWUYZghBrQJQXBCVXJSWC6iqMtGmjQRJ8EM2QvApuRBEN4IRE1VVOgpaudhGg6hRiVxfAXRNQnk5kJNvQpUF6BEB4Sjgy7a11WkxylSwafsu5OS2Qq5Pwe+bKqEoHqhqGHrUB59PhEpGHgAqKi3ccsutcLkl/O32m9H1oNaoKA8g2+W23fALBiRVwM6SACTVhewcBWHNgmkJcKmASwIqK8Jwu2S4ZQqDCIRCtA4mwu2l4PFR5iWyvMRAVbmJgkIPcvIEaIYGkWzmDRcqyjWIUhStCmnMCLAsFZpht0sQAa+LDFV0hIIVUCVAi0ShKm54VXrHlmAy2/s4QNdhCkTWachxC/T95MZRRzX3OUCnYRVfmK3r5/okdnJOU3VZYl2c1Lm+85tKp5r52lZxtjuTA/PIFEDN1AtPpif7zW3UpAvQ2Ssi+e9p4oMD9CYWmGfPFcikArUCdDsOOs3abaft9Dv9bNrP2NibF0PQNQE6xT1PcOFuu3G3LdBV+Gw37qbK4niR5bntvl2GpMs2QDdin5jxe6x0mDAgugmgIwGg56K4shgVoXJErTA0IQxDDANqFCALdLZjtjEAes0OiS8uxv5PLKIBfffiE7eyGK2ZPggYfPjJbMz4al5aRSd7RhEMPv+MExsNohM4ee2dz5gr9GQW5MkAOjU0WXzwtMSokZig5zdzlqRseR4/vaUD9JPO+gtMCkbn4CCIfst14zIWHiAZPKcmEJj8v6vOSzmGebrNTgdGNqe6pNvOdNJzgJ6OWrvTNvX4oJLoWTLxlY/Tjnles0XJAPp5l/0TD/7jKgw5uo8zMeo4a8GSlfjzHU68SmQGoAuWiEH9D8NfbxyfuftgGvCcZOUAvVGH5D7KLH2Anrg2VHP9JvH3xJ8ztW7FAbqVtuefhg48DtAbqiA/nytAKxiEMmktgwA6wem9AbqJCARBZ+67RfLapwvQIiIs8uwnyMxoHW4b7oajBvz+AAzDgKJKDHATuLbv3wS8JWR5PYxlhyMGiwnu9qhQZROCoCBYYaGkfBe6HJQPCxKiQQmhMPFrP1tzyXLlQDdEVPl3wRSiKMgtYqH4qF6hQBRutwxJEhGJWDB0C+FwGG63ymBzZaUfwWAYPp8PWVkeVie/PwzLEuHyqqwpkWgAEiJwUZ5wgdquwQ9TdsOwvAA8ZH8Bl0zQuxKCHoBb8ME0VQQjBK2r0OWgIhjQYVgBhMMGfEorWALFOg9CdblYeEFRNlBeVYqsXBF61IBmWsj2tcLWkjK0ziuAIEmYM3s53n77Q4y74BIceVRreFwKKqo0bN1ahWeffwqH9+yGYSOGokfXTqgKVEK1ZORmebFlyw5IqorcgjyIigRNN1mcckUWEQqH4VFJb5lt+9q4fiPCwQg6tG8Pb1Y2KgJVUBUdWdkuGBpZkCus7hY0RLUQdM2C15MH0xChGVFIShUMMic3smEKCrFxOya6rsProfW6MDyyZBuskOW5RqbncgJAJw+Uuu3CnQ5LzdCGNH71N40C+xSgxyFtbPcPuyXVhOnx76j5tf1M59ClEZ+k1uYmtGmk2zvXmnuP6qtzbe2s7/y62tnYZcYW9TMlWTMsJ1MvIhygZ6bzk8GJ2mrBAXpm+oaXwhVoMQrsBdBj8Dw2NzGr46DH/x6D6LG45/HZgs3V427b7Y089DsdcYDuRpYN0Q2FQXPRJFguMXgu6UoMnhNsFyGYFFnd3gFL4N4QTEhuESIBdISgkgv31jnYWVmM8lA5ImYIGkLQxTAsOQKLYqHXBtBTcuEen4/VR8YTIHojAfTx5w7DlZeclpGhRZbcv2/egVmzF+HN979y5MEmlWcUuXO/dNzIBi32k8v2+YtW4O/3vVCtzeSJd6Bzh9a1akVtO+Xcm1PSkYD1yUP7Nah+NQtKBP0pVSIhUTKAvnDpKtz0j2dSzjbZJoG3p8zEc69OTTm/mgkTxwDNDWdOeRyKQos8ex8Eg8dc+DfHAD2eY1P0WWJtCQLOX7ScgUA66tuWG7/0/3nLpThuUO9GjVFMAP+Vtz5NG0Y2p7o4Hlj1nJgMoG/cXIyLrrm3KYp2lGey+i5cStD2aUd5OzmJ6jPs+P6Nes+jONCfzpxXfc04qVfiOfUBdLo+L7vhIZac3NNfcOZJDbbIpnv2K2/NwPQv5jqsemoA3Qb0Tzosg+ZUuzdJT7j8LAw7oXH7cY/74LrN9n3w5Q/Tqm8ygP7W+1+yPFOZP9QsOHGdY8LlZ2P8eafWWbeFpPXfn3RUTk0A/MPnk+osZ0dxKc6+5PYWtqjsDKDH14fi+tX2f6K2tGaRmTWlpjcu2L2em9blkpHETq61hlaMA/SGKsjP5wokAHRGOG0LdItZosffPmhNhsyKNWapTkBcFFSYmgg9IsIwJBiiBUMGJBWQ2esZBeGLW52Thbt9GKaFcDAMl8sFVRFRWRViP7tVEYFgOXzeLAimhLAmQNdLECDYrRDYFSHKUQTDIYhmNihHj8dgsdkpdnrAH0Fudja2b9mGwsIiuD1uBPxBVlfFJTPjr3CIYK/EoH40asAwAEkSICsCIhERUR1QaP0nUgYRIXjI4txUAJFC9pHXQTeqogoiUS/Tx+fR4FEDUAUNRhgIBwBvbhGz+oiEoigpL0O79h6EwiaMcC5y8ugZYSIUMRCqVODyWHB7wxClMFvLMkUJuimipLIKpTv9OPjg7ghUArff/gCqyiMYOPA4HHbYYVi4eD5+/nk+2rbPwx8vG4v2nQpQkOuDJFoIV/khWBSn3AVFVZlluz/oZzBedbsQDIZYHHuf24fK8nLIooS87BzIssw2GwiiiAp/JSQxApdHQiikQDCzIEo6LASgukSoso9BdZOszbUgLKESHk82RMuHqAFEyAuBZEKnMHgeCrcYgqDrqKiogCK5keXJY5B8twV6IkAnuE67MTLxPOVXf9MoUAOgF3U/ycrNzUVRURFUVWUXYzQatXe9iHYcRtpNYxgmJEmCQDt0yAqiemWkrsEQX0i1EwrVi8n2Dch2n5GwwlL9czKAnnh+zI/GXpZSTSPd7lzjja+5ISChbnarm6CdjVzmAWx5Hu9PJy8hTs5p6lHJ87cVcGKB3xz6s646OGkPHwtcAa5AEysQA+jVC1/VxcUtz3fPE9hP1XMgguW762ZbottBk+h/+2f7tYwWfSVThmJ42Ee1YjHQLbJCt2G6kGCBLpIVeiyOukkTNxEQFAG0edZSTOiSBjVbQVYrHzbt3ISyQCks2YBBMdDFCEAu3CUNFtu1HQ8VtqenHLu98XlfLQSc1T0ZGW/8jXvkZvf4Y4+oE0I2ZDSUVfhRWlqBZSt/x+wff8ZPi1dUZ+fk2ZHOPf3Omy9B/749kJ9GHN5gKIwVqzZi5uxFzOo88bj60tNx3ukn1KrTnPm/7gHbU9GMoOzAo3rioI5tHGtPYIc0bQiQprp+NPm+Wl2V08aA/zz3v720qK99tIHhL9ecX2ubyiqqcNYld6YiT51pao4BsgodPKh3rem/+m4h7ntssqO5TW0ZUp8NProP2rUucNxnlC/puq24FKvWbMSnM+dj3qLlexRXveemlkrE74GJIL1H986OLdKpLivXbsInX8xtAMyzK0ogvbnUpUGDrJaTp77xQK3QlPR7+a0ZDXIf3th1pfzqq+/jE99rcF87qXNDxwd52diwaTvW/74N9zz6mpMq1HkOeZo4c9Tgvb6vq3+dbhrZuHkHVq7ZiLsfebVB9Y/NdFgeU998sM6x+egz72D65z/YMwsKu5Zuqeyc3WfR/ZdA+pBj+qBdm1YNvw/uKGF6fDZzHuYv/C3d2rH0p404DjddO672Z055Fc4Yf1t1vunMIWzJ9lRs6lsP16n148/aWtMc0vaklOLBku55xgv/uQ29D+taawYfzfgO//7vm2y+mE5/0tS2+R7OKpeqFXq83TWt0eN/T8ynZp+nO2bsPNPpmYb0ijPdGlJiKuc6AehO3wni/fP1jLo3naRSZ56GK8AVsFG3aBkM7tKahUUW6LR2QS8m7AWEuBZZkJO1eAiWabLY5IpM7sLtNRlTBMKmCX/Adv3t83kgS2SNriMaiTCoKysiPG4PswgnhuZxqSiv8EOlWOMuCapsIRQKobIiilatWkE3K+BxZSEclCETx2ZGCwYs3Y3Kigiy8wSEIxUQBRdU2Q3LMJhLeWJyFeVl8Hh9jNeVlpTC6/HC7XWD3vk1zWQW6aoqY/PWbRAFCUWFrQBBYk02jBAkUYMMyY6bbgQgyhZcvmxocEGAYvM+PQJDq4BLBlTRDYM2FJgEqcPIy8+CbmiQlCgDzZLgQzhMZDnM6mJqFir9BnLyDJRVbGfW+rn5+aB35sKC9tBMgcUpj4QElOyqxHff/ohPP/2cbQLofkgX5Bf4cO75p6Nnz/YoryyH16cwt+2qIMOluBCJRFBeWcE2LBQUFCAQCkJSZfjcXui6Dos2S9hLX+zJpUU05vJedXvhD/ghSTpzha9p5MjeC0UhX/xh6EYEui7AMmS4XT6YVgQWQlBkclkvI6SRpwDasKAjGAohK4s2WgThJZivG1BlL/QojSmZudxnMyHyHw8zZoFO44mYajMA6Gz817hDxJf5av0/xloPeF5YB0Bv3bo1uyDpwa9pGgPldLHS76ZpsY8N0AWY5OOh+qhrsTQRoMd8isbFr755sREWm6PF8qz5XbJz9lihSWXhtjEeK7EdpnXVLVmd7Strt9v0VH9mc1mHOtVXZmNIcoDlkSmr9QNM1hbfXKcvVi1eGN5ArsD+pgB7btvW3rUdzJV7CouPe8D0+IJVtQW6aLtsj6qQNRdc8EAVVJBTd4qFTgAdcYCuC7YluiUyt13kaoqCdsluCZZswpAMBtEJoHvz3Vi3ZR1K/CVQvCIsidxMRe0Y6KLGLNDtRUpyX2j/z6YfbBFWYPPDmhYze2hQHzlLnMc0QZ8TIG6sY9OWnZjx1Z4AurHyTjef0acczSx1ux/cgZ3apii/Ogvaze4PhJgbtd9WbsBjz77HvqvLs8roU47B4EG92Mt2/CAL7bc+mNkgK2cCs4d264SiwjxkZ3nqhNml5VXYVVKBtRu2YMXqjWmB7WS6UYz2Du2KqpORhefnX89nlvjpHuT6fMRJg/YADVu27azWN938kqW/6LxT2GaJxIOsbMnTQVMd8T7r2N7WLMvnqdUanBZAolGd9du2HSVY9/vW6nrRwi/bsJNwxNaf6qw2u5PE9lEnJiJ32ccf2xcd2xeiY/vWddYnPuY3by3GyjWbQOOXrD4b82hOdWnMdhFkJX3jRygcxZx5v+wTGJ1Ku2rWt7SsCp/Nomu6cfs7lbrUTEN163ZwexS1ymNfFeRl7wFACVzT/Y4Ouj8vW7EBBIOb8iDr8gFH7r6PpNK/ie1IfLZQPe1rLYhIRKuGxPMWOYPENdttB67ZvZp3y/Xj0KGdPTbpjlJWVskWYDBcAAAgAElEQVSg9I8LdpfnxGNYbe9eiXCMYHqPQzqjU/w+mOWt/T5YXoWopmPnrnL7PrhhK95474tYs1Kb89XX94P6H46Rw45GQV5OdTK6xz369NuNPmRuuf5Cdo+NH6XlttbxDQBpA/Q6NrD/YexIDDzqsIT7TQSz5y7FtM/nsL+x0EVpHs5gcJqFNOPkZMgU1yA+thP/r/k3dj3Rhojmvfug2SnuRDMn64MEmuJ98+1nuz1GNTtBeIW4AvuRAgS44zbj8Z/2MG5kNt9mLA01jEBnHL9S/GuBheXbc0lj97tOak+ueOit+FoRGSgQyI95HGMe/wj8koUyrSsR9KcPrefsZp27zUuTs654mHc7hnccmJIreT2GkWyrcRZiUCCFpGrrfMGidGSVb0JkWoi01YApxQ4Ghql+catqO5683aaYh2j6nbUrPjUSYVEA8bi2NdeIEu00WDFxzkYx56l/YjrQ2hZbNIurYfdPbWw3/o7JNGBtpIPqRVrH3PkzyxWqezxPiidPZ5J3Ap2t8dlp7TzsdLY3SaqXPX+Jj5u4cYmtk11P9lPs/30Mz/fwIrmnYYxdwXopeswguHludMvMLcli7vu3bdmMXbt2QohboGcUoDdVS6tvek1WwJ4L4gf8boym0rn55+tkgtz8W8Vr2NQKcIDe1Arz/LkCmVSAlv7SmRTHJ5+pvXaRS3ZytSVHlQSA7oYqkiW6HQOdAXRNBHQRMASatduvhKYJIQbQTdliAB2qCTWHALoX67esRSkD6DIsWYNBFuhSBJZAAD2+mBMH6LamthETAXT7w6bcfEEuIwPOyUKeE9DgNM52RkTghTS5AnZIido3qMccZdjXfcItrCZAT4Tnte2liedfWzlN3kBeAFeAK5BUAWbJk8IGwKQZJUlQE6Anzinqiv/s5LmWDKDHq5kIJdN/X2s4QG+ono15fmMB9GR14gA9mUJ7fx8H6LVZnNdcn0qcq/P5enpaO5l3O1kfTATo33z6fHqV5Km5AlwBrgBXgCtQnwLV3iFTW3/cM6sahsMHpNJkiW9i5/Yd2LWruIUB9OqdQ03VszVejjhAbyqhm32+TibIzb5RvIJNrkD6CzIcUDV5p/ACuAKOFUgXoKdXEHPhbtgAXSELdMEDl2h/ZLJAN20X7pYmAATRDQEWAXRyPRYD6JJbgimZMOUEgF7gxYYt6xhAV30yTGaBHoEphGAygE4W6Dbsr81VJAfo6fVjY6R2spDnBDRwgN4YvbX/5kGvNWIdm8zrAuOJAJ29JSXC9Vre1TlA33/HB6/5gaEAB+i7Nwmm3uMcoDsBtBygpz7C4ilrm6fVZomemLOTvkm/Zi3rDCfzbifrg9Sf8T7lMdBb1hjireEKcAW4AvteATssQYOOA5p72gC9pHgnyspKOEBPbyBxgJ6eXi03tZMJcstVg7csVQU4QE9VKZ6OK7A/KJBBgK674RG8cIseuCUvJObGXYVgyLCisD+6SPM79mEAXRIguSQGzw0G0A24slV4C7xYv3UtymIA3Y6DHoFhBWGA4nFxgN7cRp+ThTwO0JtbLzb/+nCA3vz7iNeQK9DUCnCAzgE6t0Bv6qvMef6J88Ga6wq1WaVTSRygp6+3k3m3k/XBRJf8333+YvoV5WdwBbgCXAGuAFcgmQKJntop7W5v+Mm9uCfLu0V/byEUDGD9mjUIBgMcoKfX1xygp6dXy03tZILcctXgLeMKcAW4AgeiApkB6Mz63CCA7oNb9sEjeaHAxeKgxwG6qQmgj0XhnAigU+wvSYDolmBIOgxRh6UYULNlFgN9/VayQN/FLNA5QG/+Y9fJQh4H6M2/X5tbDTlAb249wuvDFci8Ahygc4DOAXrmr7tUS6wPhjvZqJ9quQdaOifzbifrg4keBW64YsSBJjNvL1eAK8AV4Ao0uQKpmqDXRtWbvHLNvoCcbB98bg+i0TAH6On1Fgfo6enVclM7mSC3XDV4y7gCXAGuwIGoQGYAukv3wG164REJnhNE90IV3AygizEX7gygkxW6YVugkxtlBtBdIoPnuqjBkHWoWRI8eS6s27IGpQGKgS7BksmFexQ6QjC5BXqzHMhOFvI4QG+WXdmsK8UBerPuHl45rkBGFOAAnQN0DtAzcqk5LqQuiM4BumNJ9zrRybzbyfpgYjlffPx04zWA58QV4ApwBbgCXAHmv72m+XlNWeozR6e0TuKntxzpI+EgNqxdh1CIW6Cn2ascoKcpWItN7mSC3GLF4A1LWQEnLtT4y3DK8vKEXIEMK5AZgO4xffBYPnjErBoAXWUAHWR5zgC6AJMAOpsjCxBkAZIqMniuCVHoUhSST4AnV8W6zWtQ6t8J2SMygG6I0VgcdB4DPcODKKXinCzkcYCekrQ8UYICHKDz4cAV4ApwgM4BOgfo++d9gIP1xus3J/NuJ+uDieV8PWNS4zWA58QV4ApwBbgCXAEGz80YRE9XDgLn4gEO0C2Yho7tW7agrKyUW6CnN4Q4QE9Pr5ab2skEueWqwVuWqgIcoKeqFE/HFdgfFGhagC5aIiRDgcfKghdZDKC7yQKdXLgLbsimAklXYOkSg+i2C3eBbTIVRJEBdEEVoAtRRIUwNCECySvAnSszgF4SA+impMOUorCkKEyBA/TmOPKcLORxgN4ce7J514kD9ObdP7x2XIFMKMABOgfoHKBn4kpzXkZ8c33NdYXafudrVs50djLvdqJ1Yp9xgO6sr/hZXAGuAFeAK1CXAhygN2xsWLAMA9u2bMa2bVs5QE9PTA7Q09Or5aZ2MkFuuWrwlqWqAAfoqSrF03EF9gcFmh6gywygZ8MrZMEj2ADdJfqgCCpkU2WAHZoM6CIsXQBMAZYpQpRsC3RBJbYeQRRhBtElD+DOkbFm8+pqgB63QCeAblGsdEFH/F6VeM+KL9glPv+c3NP2h55tbnV0spDHAXpz68XmXx8O0Jt/H/EacgWaWgEO0DlA5wC9qa8y5/nX9EyXOA+v62e+bpW+3k7m3U50TuyzmdMn1lvRaDQKVZUhCiIiUQ2KIsGlKohENGZjqKoKNE1nebhUGeFIlH3ncimQJRmabqC+d4P42AqHw5AkEV6vG6ZpIRrV4XYp0A2THJyhtLQc+fl5kEQBZeWVyMnJgSwJqKj0w+v1sjJ0XYeiyBBFoLIywH7Pz8uGbli2p7Q6DiqbyqVwZJFoFG63CkWWEApHIUkSBIGsIQHDMKBpGmRZZppQXSgN1Zf+xg+uAFeAK8AVIM+UBmRJjHmoBEzThED/BAEWLHZvpvup1+uDrmnsZ0VVYBgmFEVh39N9VaR7bCjC7sOBgB9t2xTZzwfNYHm13MOCYFnYvnULB+jpdzIH6Olr1jLPcDJBbplK8FalqkCmXsRSrQ9PxxXgCjRUgQwCdGTDLfjgFrxwiV7IgguSqUI2iJBLEMiVuyHawc8t0Y5/TgBdAaIggB5CVCSAbjEL9LUE0Kt2QvGJsCRy4R6BKWswCZ5zgN7QgdHo5zt5fnCA3ujd0OIz5AC9xXcxbyBXIKkCHKBzgM4BetLLZJ8liK9B1QbLa9v8Sn+j+WDLXuBu/O5wMu92sj6YDkAngEEgRNcNGKYFRSaQHoXfH4TH44bLpTLYbQMPk8Fnj9vFwIlpCWxzNP29roPyJxCt6TYoJ3BNcISACsH5aFRjIL3KH0RWlg+iYKGiMsAgi8/rQiiswe1WWLRcwwSCwSC8Xg/LKxrREWC/24C9rkOSqA4iohpt5gZURUIwGEIgGEJOtq8akFN9yOWaphmIahoD67SZgA7Shh9cAa4AV4ArALa5iTZE0XOCbo30nKLnCG00orkebcQyDfoCoA1MdJ+n5wltvsrOzmL3f/q4XSoD7qZhIhLVGUhnsF1Rqg1vWqbeHKA3oF85QG+AeC3qVCcT5BYlAG9M2gpk6kUs7YrxE7gCXAGHCjQxQDcl5qadLNDp44YXLgbQPZBhA3RJVxk8FwwZgilBsGyITgCdQXSVAHoYkRhAl70Ws0Bfu2U1i4GueHfHQDeYC3cO0B0OhiY9zcnzgwP0Ju2SFpk5B+gtslt5o7gCaSnAAToH6Bygp3XJZDRxMoBeG1jnAD39LnIy73a6Phjvs2QW6LIs2oCboDYD6BIDIJFIlEEQRbZBBgFrskSnlWuC0f5AgIFnn89X70YKBtgNww4DJgi2paIgMEtyZq1oWZBEsgw3GJAhCBOOaAy6ENB2u13YuXMXcnNzIUky+ztBFo9HZRaPZAFfn/U59VK8jQRo4gCdLN8J6pBVvWGaDOwQuKE6Uf40vql80oO+NwgG8YMrwBXgCnAF2IYrMXavpA1K9HygfVR0H6V7PN3XdV1jm53Im0d8Y1IkosPlctm/6xrbGBWORKqBuaqq7DvauESbrlruwQF6A/qWA/QGiNeiTnU6QW5RIvDGpKVAJl/E0qoYT8wV4Ao4VCADAN1Q4TazYgDdB5fggUoA3SL37TGAbioQDAWiKTKALkCEIMZduFs2QLdC0MkC3Qu4ciWs22oDdJUs0GUDhhi1PzwGusOx0LSnOXl+cIDetH3SEnPnAL0l9ipvE1cgPQU4QOcAnQP09K6ZTKauuQaVOD+s+XO8Xhygp99DTubdDV0f/Gras0krSlbnBMPJPbss2y7cCWIEQ2GEgmGIksjgNR1kYRi3DiSjb4Io5EK9roNgiu0mXmVwmizICUyTNSJBewLpVHa1RaLbBXICTBbp5E6d3LrDMmBaInP3S98R/CaLeKpTHMLX10iCOwTRDZ3aGGHu5xXmkt1iFpTUHnIvHA5HWX5x9+0E5wkI0VjnLtyTDiOegCvAFTgQFLAEFkbDsgS2sYjuy/ShQxDod9psZVa7aNd1C6FQGJoWRps2rRI2XJHtOeVjsc1QdNB9vbyiit2TybNIyz1qAPTCbidaeXl5KCwsZDsM6EFED0BRpN1cEtOBhCLB43FHrD3copCAtfm8j/89IWg9rcw06WG7Lm26gwP0ptN275ybs6up5ly3TPZRumWlq1tLi6/bmO1JjEec2A+NWUa6/cvTcwWaQoFU4/0llp3uvcZZvdOfc6RTL5Es0AmgG1nwWjnIVvPhFr1QBBdEQ4FsuiBbbubCHRrFQCdrABWqoto7SkULgmohZPgZRPfkq4gigPLQLpQEdiCgVUJ0mzAlDYZInwhMFgPd3o1a15HYhpZ0v3HalnT61Nk4s+fh6dbPSb3SLcNpe/h5zVMBRwA99p5ov40DiXvQKaJEzYPKYK+D7CWcH1wBrkBTK5D+fb3GekcTVZA2+7EVuSRHYv2dPNeS5U/f19Qo/XIyo1kqbamZJv3+p26xF0ub+mjypcFa+rap25SJ/Oubh9fW3+mP50y0wi7DyfjMVHvSrZuTeiWWkcwCnay+6YhDbHrXI2BMfycrQ4LPBEdo3Z4gNKuPRUDadoNOQDorK7veziXILsuUh8nAuNvtZr+XlVWioKCA9RexAoInBE1kiVymm/D7Q8zCnX4vLatk76EE3+l1MivLw+K2E2zxeMile92zP2oLcznPLMnJYt2MWZlLrFyyaqc2E9QneG6zC50BflsLydGYytyI5yVxBbgCXIEMKWCRJxEbkhs6PS8EuN0SVJU2YgF+fwQQTPi8HkQiBtuoFPc+4vUqqKoKobKqCj6fG5IssftrVVUlsrOz4fG4QFbq9LeWfdQC0MnNSlFREdttRg8eejhRHBEC6LaABNBjDy8hFoC+WiUO0Fv2gNl3rWvoLs59V3Necm0KNPSl4kBUtSY0SdSwLoDu9GX0QNSXt3n/UKC2e0dtQDG+CJG5Z0eGALqeBR9ykecphIfin8PFLM5lywUVXlgRAWZUgKmJUGUX3G4PDNNgIFxQLAT1KmhCCHntcuDXyrFxx1oE9ApEEAAUHeS63bZA16oBeqojI93FpVTz3RfpnEJqJ8+2dNvnpG7plsHTcwWcAHQ254hJxxBSwrpoXQA9FpCTA3Q+5LgCGVAg/ed0ZmCwwG4QLWUbTWY0czJcnMwfart3Oyk72TmZAOj8vThZL+y7752Mzcy942VGl0QNZn3yXL2FEhQn60ACzCy2OchaMMJgOf0eDIbhD9hW2gSz48DZy2Czylyop+KdilkpUjzcSBRejwuarmNncQnat2/LLNgJntNBgJwsGOkuTryA4qyb9P5pAcRUCMbvKC5BXl4ui59b5Q9AVW2DvboOaovfH4AsKyzeOrmqJ/hP7VNUGVpUJ9NJBm2ofeS+nvKjeO+qQi7ebcM/fnAFuAJcgQNegdg82/ZAQiCd4pxTTHMdHo8Ml0tCJGKioiIIUTRQVJTL7qcVFQHm5YN+j2o6+5lAe25ONtuIRd4+KGQHPU8odMYB5cKdLNA5QE/10uIW6Kkq1RjpWtoEuTE02Z/zcAIZ0l/02Z8V2rvuHKC3rP7krXGmAAfocYBeBI/ogwwVoqFCNt1QLY8Nz+mji1AlFzwuDyxalZQsQAFCRgygt82CP1qGjcVrUaWVI2z5YclkeU7wnKzPCaAbMMXU4xi1pHt0c17Ic1I3Z1cbP+tAVoAD9AO593nbW6oC6T+nMwODOUDPzIhzMn/gAD0zfXOgl+JkbLa09cF0ADq1PRwOMSM3sv4jdE0W2oZuYOeuEjacClsVsHjoBLrJiluWJESiGiFueNwe5lK9riNuXU54m/IngO7zupl7+N83bETPnociSvHXDYPB7WAogrKyUpA32+wsL6KabRG/ceNGtGnTBj6vC6GwxlzBx4E+wf361gTpu2DQBu1UBvkqojaShf32bduZx9xWhdRGGaZhsbbROWSNTmkI5KeySeBAv/Z4+7kCXIEDQAFLRCgYZS7cw6EIvv9+Dn76aSHcHjcGDRqIfv2OgtfjxaJFizHlwynYWVyMnj17YMTIkejd+3AU79iOTz/7FIuW/IS2bYpwxZVXonPnTgzG00YmsmKng541LffgFugN6FsO0BsgXtqntrQJctoCtLATOEBPv0M5QE9fM35Gy1OAA/RsZDEL9DhAJwt0AuguqJYXZlSEGQFz4c4s0F0eCBLFQAdEBQgSQBeDyGubhapoKbNAp/8JrJtSFLoYYR9LInjOAXo6V1Cm5ilOFhnTaQdPyxUgBThA5+OAK9DyFOAAPRN9mplNB05a4mT+wAG6E6X5Oekq4GRsZmrenW5bnKavG6AnWlHbP4uw49eSO/RAIMAsw7N8XpSWleHNN9/CRx99zKzDCSAT0Dj77HNw5ZV/giST5XaUgW5dN22Tccoy9j9d78wbBFmTC4CuGfCoEsIhioeuYNPWLVi2cgWOGzKYwWrRAnI8HhTvKMXq1avRoWNHdO7aCf5AGB9/NAWPP/IoCouKcO8992DgwAHM8j3ubh6xELF16UVO6slTPZVDroNtF/A+bN22HZOefwGzZ8/GgAH9ceGF49GnTy/IkgyKLiuJAixy+04gR2jKkK5Oe5qfl1kF7GeyHa85iacbGmR0AbBrwr7WEi4PCJYISxBAm/6q/y4QVDOZwUL15RRLJ5InhvhLFUxIlsHOMwSVeemSTIO2hcTkEKALMstDsnQIlgVTJI/PdLWz7SMwBfIqSJWyN5SwcwUTomXaLWMhjOkipnJMWJBggfK0Qymn5OdnjwZXy2Bv0ol7F6P2M+8R1HZbK7oXUBmspoJdY1ZirNC9vMww3WJtF2zourcnmt3XLwv7Zddgz4SkMV3ne3gysmwDkpg+9rnUb/QX6kOR9ctu5e0usEdIrP+rPakl9lBif6U7ihPv4+TqnO5Pht1nllzdb6xWlmzXLS4IuzHb+sZin9Uarnp3/9raUmxz+6A8KQ8JgiiirCyIb7/9Ab//vhHdunXHEX0OYyE1PpkxExs3bcIJJx6PnJxs/PrLMmzbthXnnHsOWrfORVlZMeZ8/yPWrFmJcWPHokuXLszziGmZkGUZkiTYz5WEg66B+GGPn/3ZKwgH6OmO+oT0HKA3QLy0T21pE+S0BWiBJ6QL0dNf9GlZonGA3rL6k7fGmQIHOkD36DnIQh7yPYVwMwt0N3PhLpluuAigR0RmgW5p5EaJXLjbcYpERYBELtwJoEu7AfrvO9agMlKCkF7BLM81IQyNAXSTfQ5UC3T2qlFP7PfaRm+6zzRnV4CzGOhOy+LnHbgKcIB+4PY9b3nLVSDd55q9vNj0i13cAj0zY84JpOQAPTN9c6CX4mRstrT1wUQNZs54lg0JmzXQor0QgyH2/ZjF9zZ0hCNhFvdcVVR8++03eOP1yZgzZy42b9kGTaf45wqLEZ6bl4dhw07GhAkTcPhhPZn1uUoW4BQnXSfoZSLgDyEvP5cBJH+U3gUFuAQR0YoquGUF8+b+gEeeeQL9hhyLW2+7nT0a/BUVKF63CY/d/28UF5dg0quvoP2hneAPR/GfB+/Hvx94AKIkYunPS9GlS1cGz03LqobdFBpWJnfrhsH+L965C/n5eazdqixA0CPMTbCkuhj8oc/GzVtx1933YPr06Rg9ejT+ctNNOPKI3uy9jT5yDKBTOQTKbKzJjwNTgTjGjQFE2hlSPR7scUEAUJYEtrkjGqUwABSuOLaJhEaPKEASaeOJgUAgjIL8ArahpHhnGTp1bI1QJApAY54Pdu3agezcPPg8OTbgNoFg2IAOHV6XCDFUgbCuQcptB0MQoFWUITfbA0s3YQoytlfpKMj1wKWHoIeCkLPzoFsyjGgULpeAqOGHP0KbWfKhUMhlAQiGKiFZGnwuD2TBbXtj0KoQtcJQXDmwTC+7viRoLD0DnbJUHW6BvmObcQjWU7MFgYVD0DUdoiwiEoogJzsbFnmyINffJiBKMiTFDtegR+l6Bgj5ErCtrKxEVm4utpf5UVCYi6gFVAWAfB9QXqYhN5c8VpDbbwVu2YI/EIDLbW8c0KP/z955gElRZW34rdB58jBDzkkkijmCIqggiiACZkUUIyoquqKioKJizmFXRVfMBF0VAyCSJEjOOQ5pYGKHiv9zbw8u66+79LjOIlTz8EzPdFVX1albt27d93zfiaMpOsFAUJaRFqUoHMuV81l+XUVxHGIJsbyfktJiwuEIqqrLmt2mLcpX+OWx7S4sJhjyowcUEkaMgE8l7AvimhCLWyg+HwY6otR3IKRimy6O6RIJqbJftQwHf8CPYTlYjiPjYJkm4YBLyK/L8hSiRKKu+TBNA9MyiYTT5N8NU5yrgOyzE6aIoym/S3zmE+UsVHGsQXbs3E5utSA+LUhhoUt2dhhUi/JoFE1JR9MVVD2ZyGQaEItZBMIKPh/YroOqaDKRqiwaw0iY0vlDRcVIGAQDmoxXIl6OYcYJ+HR8/gCuEsBVdUpL44wb9wWFe0o4/YxONGpUh+XLVjFuwrc0alyXCy/sij/gY/mK9Uz6fgbVquVwVucOZEQCTPt+DtOnTaX/VVdSo0YePn+yHYh2I3MqflagJ68vkXTyz0wF0Yb2JTf8GXskD6D/jrPmAfTfEbyUVz3UBsgpB8Bb4bCPgAfQD/sm4AVAOgT9/4fgX5t02TdJXHX3jqqpgR62BUDP+SdAd5MAXbeFhXsYWyrQBUBXJEAXFn1i0K/5FFR/EqBbWoxsoUA397Bhx2pKE4VErWIsAc+VOIaSAN0D6KmCBg+ge13UoRQBD6AfSmfTOxYvAskIpHpf8wB6ZVpO1SQdVGrPKgBTKut6AD2VaHnLVjYCHkD/1wTZfwL0ferZfdgv+buZSEjrcgHSRQ1bIx7jzb/9jeeff4lt27ZJ23Z/ME1CllgsRigconbtOvTr15cbrr9e1iIX0EfUERfKcqFgF0DdMCwSRpxQVhqliRiqYZGjB9m4cQPXXXkFyzdvoN8NV3Hj4FuxEjb5oSzmfPs9V/a9jLRwFlPnzMZXIxcTi7dffIanRj4qCeW8efPIzM4hGApjJBJSsWjbityvpFJeQ/Mla5nHExaq6+JXDPy+pGpS7Fd5LEEkPRNXVbn+hpt5/8OPpbL+jsG307p1CwkhEUpIAdDF9/+sNvUAemWvyz//ekJv7EiFePIKEgB9f7WygMVxTDNBMBRA96m4jolpJ4ROnIDfLxNUDFNcKy6aGiRabuDTQwRDqiyLUFJaRnqGn3iiFL9Px7AsyktNqlWrwdo1G2ncpCGlCZPMsIIS3S1rRG9LhMjJy0aPlqM7McpKy8nMr0OZq1C4p4w6mX6skkJMPR1bC5IW1MGNScGD6o/gqums21BIRmaQalk6IeEaaJjoaoRoaRwtkEANK8SMAK4bJqBr+FUBOV1i8TiOKL0gRBZa8prbV7JBnG+R5CJKLeTm5sp5N8d2sAwDTVEIRtIwbIeSqIXlIkszBHxIBbybMGX8YrEowfQM9kRtoo6GpYtyE5CfloTsuq5gOyJlRyERK5PJC7qOTNIRNhOu4xKLxuT5Coci6IoqnTaiZVF8mobuc9lVuJ30jDQU4WLhCjgcRNgtlpZZspa3ookkAgvDThDwC+W5AYZNQAmi6EHw+9kbdYg5kJ6hSfW8a0NQJAJUKONjcZuoYRGIBLEchZDPISAejh2T0vJSeWmIchQiRqIP01SNWDwm4bmIq67qEqaL95ZtyfZkJMqIhDNw7RAJK4HNHjLCOWzfplAtP8y2HesJRdLICOdi2aqMsWkZ4PgIhUUyRhm2I7YRQtf9IpVKnheR9FRaGiMSCshYlRbvIS0SwKeJMhbJmCfiCUxHRwtkEE+4jB//D/bsLeGMM7pQu05NfvhhJouXrKVT51No2aoBIi+kpMwgbpQRDEBGegZGDBbOWcAP30/h2muvIT8/i4AE6Mm66slkr31uAhX9rnRFqDB2kNOlIlnkj0/M/WP6Lg+g/464egD9dwQv5VWrDoKkvGveCl4EqiQCHkCvkjB7GznII+AB9EzSFQHQ86QC3ScAuuVDswP43IiE5/a/APSwtHAXGaxqwCXuCAv3ODm1KgD6zlWUxguJ2SVYSgxDQHQSuB5ATxk0eAD9IO88vN1LKfCjosgAACAASURBVAIeQE8pXN7CXgT+FBHwAHpVnCYPoFcmylU1n5r6NVCZo/HWSTUCHkBPDaALWJGIxfD5ffj9fpYvXcIjDz/K5EmTadmyBedf0Ju2bY+R6tnZc+bw1ptvs3nzZs455xzuuutO2rZtjVB/x2IJVq5ayd/f/TuLFy+Sis6snGzuHXY/NevVlirY9fMW8fjDI/h2yiQSKlRvXpdadetwaqdObFyymhXT57F25WqCeoTGbVuhpKXx97Ef8sZTj/HK88/iDwSZMmUKvmCIevXrs2H9emmvPnjwXRQWCgiYRa1atbh50CBatGguJZdSJ2wIJabN/fc9wNTpP5JdrRoZWTl06nI2H386lolff8cFPXtypwfQU73cDqPlhbW4QLX7A/R9ood9lu7iMxvLsjGthASwfr+G45rE4lEMI0FaWjprVm1g7NjP6dihM8cecyxlZUnwvmLVUu4dOkRaqefmpLFnTzmZmRkk4i7RcpPM7GyuuOZqzup0AjkRhaULFnPVoAdR09NRS3eTpltEozah7BwuG3gHzY9oQbtGefgUk/WbC5n24wI+H/sR2ws2ckSbelxy9QDatDmRhKkT8AtldDEZARWzPIZfyyARNfFFLNSwS9wMs25dIbNm/EDNvCw6nHoyGRkZUmkv/ouXAL6iDxGJNkKNLqy8xU/xeVlZGbm5OdimIVXwuj9IIJxG3HaImy6W5UqnCKGAd+NxqSoXZRSEFf2qzTv42/tj2VlUTjCURvH2zVSvlsXO7QUEgxo+v0b16jlcdkk/GjeoL5XiIgFBqPZFv6SrPtIiIWlhHyuLEQzo6KpGPB5F0WzKY0KJHsCyFVQtiDgcRUx4CcW+UGj7XAl3db+A8nF0R8FPgISpsaFgN+MnTmHu4mX4/DpGPI4ZK0d3TQIaVM/Po0bN2rRq24rjTzqB4jIXn2bgc6NEgiLuAdwKWbW4d/l0XzIJwRZJDDpxIy5dNkSyQmZ6BmVRAc6DuI6BqvgpLIxJdf6OwjVkZlbj3TcnsWXbFm697QqKykr4bOxMVCXERf26kJ4R4Juv5/HDtCnccP0l5OZl4PcFJLAvjZqEAj6icZNxn05g0YL59LmwJ+3btiQU1CkpLmTZkgWsXrmUo45qT9Mjj8JWwyRMhS++mMiu3Xs5vWMn6tStxVcTJ7Fhww6OaHkEM2dNT9q7N23M6Z1O4eijW0qnBiPqMG/G/AqA3t8D6NUad3QzMzPJy8uTF5GwcRAZKcI+QWSFyQwUx5U3W5FJIbIb/tXh8rfqSuz7e7L2wv+rW/CHdOGpq8FS2w0PoKcWr9+3tAfQf1/8Dra1K/PwWlVw4mCL1b798QD6wXpmvP2qyggc7gA94iQBek5Q1EBPQ3dDYOmodvBngC5qoDtmRQ30YChZk0tz0QKKBOhSgV4rnTKrkI07kwp0AdBtNZa0cFcMHFkD/fC2cK/Kdp3KtiozyZjK93vLehEQEfAAutcOvAgcehFI/fmramCwZ+FeNW2tMuMHT4FeNefmcN9KZdrmoTY/+OsW7r+uQNeF3bKwCzYSUjG6Yf06hj/0MF9PnMjlV1zKoFvvpGGjJpSXx1i/fgNvvfU2o0ePpl27dtx99xBOOukkAgG/BNsPPPAgGzdtpKCgQDqXpaWn06LNkfTo15uLe/Zi7teT6X/5pXI7xVYcI6STUTOXbueex7pFy1k6dTaKKSyFfSjBMEYkzMIVixjz6guMGPagxExrVq8kOy9fwrn7hg7l+6lTWSzglc8vLZwF1DvxlFO59957qV2nNmmhIFZ5Ec88+RgfffgxRaXlxC0X21WoXa+BtKDfun0H3buf5wH0w73z+LfH/58BurDgtm1hKe5H1UQZAFvWphY27sLJQCjUFy5axBOPP01JcYyRjz5F40bN0DQdVbVZvmIZf33zJdLSQxQXF2KaDk2bHMnyZWuZN3chRSWlvPPB3zn5uFaEtARfTfgH5116M+f2u5TaYQXdEirsAAV7Sznvkhs4+aSjyLLLcc04jz//BjPnLaVti6bUqZ3Lyg0L2VCwg8suv4MzOnXEsg3CPpeQz8aJJwgoGaiaH0cvI+aUYTkZjHn/S9avWUXXzh04un07CczFS1i5S2v3ChW6AOb7QLq41kX/Kj5Li0SwLQNNlHsQNu6qD0vRiItrXtUICGZtmoREyUCR2SOWAzZs382AW+6n3NQ47vjj0YwYNfKzKdqzG0WxScTLyMiMcMH559KsSQMJvQVc9Anu6ArngKStvGUiFfO6cAIwbHw+l7gRQxMW5abY5yC6L0AsCuVRi61bdxBJS6N2nSzpErC7aId0skjTQ+iuD4cAKzcUMPrDcazbsoO2Rx9DtewsgporFejRkiK2bt7IqjWriWRkcn7P3rQ4sgXVsjV015KKb2Hp7ziihIZIuPAnwX4iQTgkgL+wpY9KMC8cCkSMSkpKSc8ISzW45bjs2W2Qn59OubELTQvyt1e/Yv7CRYx49FZiiQSvvDCOWMzhpkGXEQzpvP/+58ydM4eRI26jWnXhDKDiOIoE58FAgC1btjN69Lukh8P07nUetWvkkYiWEA7pFBXuYPRbf6VO3bqce0Ff0rJrEI1bTBj/FTt2FtK585nSwn3CZ1/z/vufcexxx3F6p5NIGOUsX7mZ3YU7OK3jybRt3Vw6CMz4/qd/A9CF20NSXZ4c14tX0sJd1p/3FOgeQP+5v66qtNnD9AZ5qA2QD9PT+PNhpz6B8+vWzYdTHD2Afjidbe9YfysChy9A19FtP2lOFhlCgR7MI6ilSQU6pu9fALpwHZMW7lqAQDAkR6wCoCcV6GUSoOfUTKPUKmTTztXJGuhOCY6WtHD3AHqy9aWatFWZ+1plrvTKTDJWZjveOod3BDyAfniff+/oD80IpH6f8gB66i2hamKW+n79q8L1QNf3APqBRspb7vdEoDJj20NtfjAVgC6sjIuLi6RtbjgSYeP6dYx89FEmjB9P7dq1adSkBT179aFHjx4Sau3YsZNNm7YQDoepX7++tG8WturPPPM0M2fO4tzu3bj0kouJxxNM+X4qz7zwLKd1OYPXX3qZDPx89dl4Hhk2DMMHrToczxU3DCAciOCLO4x+9hXGfvgxWZFcXvzbm7i5WRxzQnvGvPYi991zt7Ri3rJls7R/njtvHjfecAMrVqzgkUcfp3GTpvh8Ph577DGWLF1G/wEDuOGG68nLyWHOtEncM+RuNm5YT49evTij81nk5FXnsVFP8cMP0zBtl169L/IA+u+58A75df8zQBdJKKIMQjgcxOcXfMsiYUYpKd5LwfYCFi1cwLt/H8OPs36idau2vPD8a2Rm5FKvXnUJ2Pfs3UssXoSmOZSVl6Lroi62yrKla7jt1jvp1v087r7/L+Rl+nCLC3h3zIe89ME3vPD6X6mf6ads9xaCgRC2L4KSUYvs7DTSnSizp3zDXcMep2ffKzj7jA6kpals3bWWUS+8jG1X54477qRx07qEAha6HSWg+vAr6Siqj4RTSNwpZ+GSLbz77me0b9OSvr3Pl7WwE4mEBOUCpAurdqE8F6Ba9A3iZzwel4ku4r34LxIIivbskgpqUYLBVvzELVFZQdQq13Fsi9K9pWRHQlimgYNG1LApjttcffPdNGjaioE39MUscYgENHKyKhITRPkIn0IkkiXrvtuSnwu1OLKOt20kSzsItbewYRcK6G3b95JbLQ1N1Ky3bXYXFpKTnU1ZubChD/LZP75m8aJl9OrdlWOPayUt1GNGGZGAj7DiQ3M1bMXH8g3beXPMWGKWQu+LzqNh/VwwFVRHIagb7N1dxJx5S5gxZx616jakd5+e5Of4sKNxVOxkTXjXprzckPXbA36hNrdkAoBIShA1z8WxifiJ44rLgFlEY2WkpWfKkovBsEbcKiIac9i+2SZhlNGwWXVZc33EA28Qjzvc/8A1ZGaF+ft73zBv7k/cfMPFVK+eLZM3IhFRJ16hpNTix9kLmDp1Kt27ncFxR7eRtvfYJioWiWgp3339BcuWLefUTt045sRTMG2NsWO/YMeO3Zx1VmcaNKjNp+O+ZMHCVfTqdR7NmjeQTgLrNmzis8+/lGUMBlxzKbmZIaZN+Ymp0sJ9PwW6KzB5kpIrYkVp5b5PRO0BdE+BLm80ngK9Ku+3h9oAuSpjdzBuK/UJnNRhxsF43L9nnzyA/nui5617qETg8AboAdKdLDLVHLKC+QSFAp0gigDoVtLCXdi3Jy3ckdnM4oFMjKEVPQnQhdLcVAVAj1Bm7k4q0I098u+OHsdUEx5Ar7hYPIB+qPQa3nFUJgIeQK9M1Lx1vAgc3BFI/fmramCwp0CvmnZTGUjpAfSqOTeH+1Yq0zYPtfnBVAC6oEyubUs4LtSihpngu2++4W9vvMGcOfMJhtKpXbe+tGQXKtL27dtz4YW9pVV6MBiQ6tMJEz7jySefJDs7m1tuuVmClOLiUlavWcWgO++kzIry2IPDOf3oE9i8aSPdzjgDJy3AhQMu5ZYhd5Duz8CJxnninmH8/Y3RpEWymLd8GWpeGuWGwUuPjeDJkY+g6T5Wr15NWSzOs88+y6effkqjRo3425uj5f6IB9U333yThx56iDbtjuLpZ5+hfp063HfXrXz8wRhq16rNQ4+O5ISTTiEYTmfit5N48KHhzJu/gN4X9fEA+uHeefzb4//PAF1RhNpa2JFbUtGdtCE3WbFyKR988D5ffz1RgtyGDZqzYvlann3mBY45+hhU1U8iEUP3KzhuFE13CQeD0qF53fqtPP3Ui6xYsZYnn3qaek0akhlyceOFPHjfMOZsKGbYI4/Rrn4+uivU1D4cJURU9bG3KEatNIVhdwzim+nzeebl1zm6rbDQNrGcUl568y3e/3Aqt992Lyed0o6sdJeAYuBTNDQ3RKw8geITZfmijBz1BtsLovS/8nLatGwipNwSUos+Q1qP+3yyLxAv0U+I/wKo77N3F31seloEwyhH04SEGBK2huoPC0RKXBTKdlwiAR2/quHK71WImS47i8vof/P9tGp/PHfffSl+25XzUxnpos67iWXb5OYE2b2rlOysNIyESXq6D1HRO5GwMRNuEkIrGtGYiabr0iLdHxQ1z1UMy5AuHKGAn1jCwbI0Pv7kCxYuWMrZXTtzwkltCARVXMVCcU38loJqa1iuj9VbdvL6Ox9iaQEuu6IPDeoKBTqoFjii8LjjsHXbdt77YAI7CosYdNvN1K8dISgqtzuirrgu24xw5/bpSaV1NO4Q9CsYloumqpSWRWXd9khamOysiKwdLwKg+fxEo6JqOYTDFnHLIVHul+UW0S2CfpV77n6F0jKD4Q/3R9XD/P3df/DTnHk8OHQA9epUl8er+3wEAypFpQ7bCopwnVJCwTC1a2RhCmW6rhMJathGOZs3ruaJJ54ir3YTrhxwPdXyazBhwpfs2L6Hzl06Ub16DT77bCK79xTR7+KeZGf7ZA30vcUGkyZNZsuWtdx0Y3+MOCyev5ipUysAel52sga6BOiOLGOQBOiCpSdrn0sFujiryebj1UD3LNz3zbQmG4r3+mMicKgNkP+YKP15vtV7SEr9XHkAPfWYeWscehE47AG6KwB6LllCga7up0D/GaCrSYBuCGsuAdDDaD4VTQfFbxO1ijGUcrJrhCk1d7NhxyoJ0IW1u6MnsARAVz0LdznwV/ZZTx3YdZQ6mDiw7/3lUpW5f1ZuS95ah3MEPIB+OJ9979gP1Qikfp/yAHrqbaFqYpb6fnkKdBGz1K+BykTaWyfVCFRmbHuozQ+mAtCFnbJjWUnFpuug6xp79xSyaMECxo2bwMRvJlNcEsU0bUpLS8nJzeHIFkfSvXt3rrjiMvx+H2++OZr7H7ifjPQMmjRpQiQSRhXK9tIS1mxYh+ZXufuuIVx5wUUs+nEW1w4YwB4zymW3XsvNgwdjGjYBC54eOoLPPhiHbSt8P2c2wTr5xMw4bzz9OI8/PBzTgs2bNxBKS+fqq6/mq6++lhbL7dodJa2IRR33PXv2smrNWgng3n1vDK2OPIJrr+jL7JnT6HH+BQwYeAONm7cgLSOLtRs2cfdf7uWrid/S44ILPICe6sV2WC3/nwF6PB6TtczD4RC6ALaaSzxexuo1K5k8eTKFhbs48cSTWLhgGd9+8z2PPPwEbduItutQWFhEjZrZGFZ5EvZqCkVFRUyePIM7Bv+FEcMf48LeF2BrCkb5HpziAs7pdh7tu/TlyuuulwA9oAvDcygsihHIzqG0zMFXUsCVF1/IEUefyk2330nt/Dx27NhIRo6flRs3cfP1D3F+ryvod3E3NEWov31E/MKV0E8iZqGFDFZtWs7QB56idetTuOG6AaSHhKV4EpRv27aNn376iYULF7Jq1SpZ67xp06acddZZtGnTRjpUCJV6SUkJCxcu4Iepk1m2ZBF51bNp3KwVHc88m9Zt2hGNJSgtLqdGtSyMsnJZCzwYCmG6sHZLETcNGUGTFkdxyy2XkJeGnJ8KBsEwREloV9abF+BcgHwB9det3cYPP/zAhvWbsR2XWjVqyH6idZumlEZdcnKD7NhVxEsvvyQt7At372LJ0uXUqFGXWNRi4cLlFBTspFGThnQ7txPHn9iO7JwIllFOwFHxuQFsRWHTrhJefvNDDEXnssv7UKdWBJEfIMoghn0Q8rts2LSdv771KVt2FjLo1ptoWDebgA0+zWHjhgJmzJrJ0sWLpVCldas2tD/6GBo3qkcopFJSYrFi1Rqm/zCNbt3PoUXz2sQSLntLiikuKefzz6ZQr0E9up9/MtGEzaSvFrJ+4yYuuaIbmVkBbh/0HImEyyOPXi2dOz54fwrTp05n8I2X0KJ5fZm0URp1WL12I4uXrGLTpgLKyopo3qw5Z595Anm5GUSLy8jOCBIJqhixUlnGY9GKTZxzXh9OOOk4vvzia7bvKKbzmZ2oXiOPH3+cx5YtOzjp5ONlbXp/QKG4tJwvvpjM7sKdXHftlTKxYN7s+Uyd+n1SgZ6XJd0BHFFzXk6bVQB0oUQXAH0/FfrPFu6Kg/Onde8Wx+WyfdtWCgq2oVRr3OGfNdADflnj3DStihroaoXX/oHWQN8fKO9fA73ioeIPD5ow2N9/8lO837dP+/4ufv+t93L69N+ss9/D0R9+LIfVXe5XD/ZQGyAf7mfUe0hKvQV4AD31mHlrHHoROGgBusyy/C3g+hsJdorIsd3/9csxyz8/0xwdzQ6Q4eYkAXogn6AWQZcW7qIGegCfE8ZOqNjxpIW7rvkJBkMyU1fzKyi6TZlVhEEZWdXDFBu72LBj5c8A3dWT8NxSDFw9Wf9c/D/Q16E2KekB9AM9895yh2IExKON7JEquq/9n5b2f7z6pTpx/95OPint163t//7nRyeRie0IHYP38iLgReCPjkDq9+mqgcGeAv2PPvPJ76/M87enQK+ac3O4b6UybfNQmx9MBaBLJamsU4y0DBb1dgXcENbHGzZsZNPmbahagMWLl/Lxx5+wdNlS+VnLli0ZNGgQXbp0ZvTod3jwwQeT6/t80u5YADBFVUhYCTJzM7nyiisZMfgeVi9bwlVXXM7ueCkde3Vj1HPPEYvHCRgKj9xxL198/BmRSAbfzpiBmp8rlZRPPXg/f33lJUrKylm+bBnZ1fJk7fWVK1cSjqQRj5vS4licR9M00QIBjFicT8aNp3nTxtx+4wBmz5jONddcw4Drr6dug0YUlUaldftf7r2Pjz75lPPO7+EB9MO98/i3x/+fAbplCftvi1AogItDwogCFqaVYM+eQsTn2dm5jB/7OW+8Pppnn3mJI49sg64rstZ1Xl4atmtgWTHKykrYuWsX99z9AJoSYtSoZ6lTtxaO7lJetIuQUcQRrdoy8L6n8EUy2DB/Bts3b+T0007m9LPPI69hc/x+nZ1LfuKyfhfR45Jr6HflAGmPjhIjZhexq7iU/pcN4fiTuzDwpsvJz/MR1mwCaFgxTdZANyjik88+5LMvZtCly4VccF53IkGhArbZuHGjdIGYM2cONWrUoF69euzdu5elS5dSXl5Or1695DUnlOjffvstf//7O+RmZ9C0ST0UDWbMXoDqj3DtdTfSscNpEoAHNDFPZYuq5SiiHrjlsmhlASOeeoUWbY9l4MDzCLiQFRJ1yl3SIopU6peVWWRn6RgGLJi/nM8//1r2X61atSYzM0uWejAMk7ZtW3JO99NR/WmsXLWWN/72GjnZmWRmZZJXrTrBYBqhUBbTps5k167dtGnbilNOPY5GTWqRmxtGVSz8joprKDiKyra95Tz/+hhijsoVV11M/dppRPxSII5ruhTu2sPUaTOYNnMezY5sQZ+LL6Bahp/Y3jJ+nDmf7yf/gGVbNG3SBFdR2LBuPZZj0/3cbhx/wlGUFMVZunw5zz3zLE8+/QRHNMtnb7GDHjDZvSfGXXeO4KRTTuC663vJZ+Cnn5zAwiVLeOKZO8jLCXL77S+TMFQeGn4Juj+NcWOn8f13k7n/7qtoVK82tgWz5i1m/OcTicYsGjVqKq+CHdsLCAfgsou7UqdGDQKaQkbER7SkkMmTJjH2H5M5+sTO9Ox1PhMnfsP27UWcc04X6tXPZ1vBDr74xxTS0tPoes45BEMuixcvYMKEyZx08gmceeYpqIrD9B/mVijQryH/ZwW6iyof7O39aqBXzI3KQaQqLd1lDfRDCqA3Oa0CoFeTNRFERphp7APomry5OY64SYuMEU3e8ESNgn++9oHyfTMuvwaspZ6/arr5n0f8vwT44mTueyD8JUAXv4uDOsB1qupYqiZiB+1WDrUB8kEb6CraMe8hKfVAewA99Zh5axx6ETgoAfrP2ZW/joDEQPFXX4o0NKr4SDzU/Nr75Meq40MXAJ1qZKp5ZAXyCKgRfATA0iRc1+wgzs8W7gKg+2QGcTDsRw8ouLpFmVlEgjIy88MUJ3aybvuKnwE6uvkvAN31AHpKF1DqYCKlr/954crcPyu3JW+twz0C+z/iyPfiwfcXQfl3AP3np8F/R8c9gH64NzPv+KswAqnfpzyAnvrpqZqYpb5flQPov9bvV2bb/2mdqphSS739/6e99j7/b0WgMmPbQ21+MBWAblsmmqLI2s1CublgwXzGjx0vlaQ9e/agQ8czsR2NnTt3sW3bVpYuXcaHH33EgvkL6N+/P1deeSVjxozhmWeeoXHjxvTs2ZMmTZugqZq0Bo47JvgValWrxknN27B80QL69u2L6Vc4o093hg5/CJ8vgK/c4YURj/Ha0y9TLa8G036aRzwtRDCs8NyjD/PYw4+Qnh5hybJl0qpdAPR169bJn/2vuRZN9xMKBYnH4ujBAI7tcOJJJxGPRhl807XMmj6VW26+hb6XXEaNOnWx0dB8Qa677jo+HTeBCy/qw22DbqFly+ZYhomIi66KZ2ANV1FxJLTxUjT/W9fpn+97/jNATz7ZOLLGtuPaOI6BojpSiS7cHcQ1Fi2P8dFH43j9tbd44flXadf2GDRN5Kw46H6kvXpJ2R4sy5ClEUY++jSPP/Y0HTt0Jj0jTFxYmxvFFCyfx/Gnnk2TE86g/Qkn0SwvwubVy1m/bi2WHuaWe0dy/LEtWfb9dwzo35/rb7+HHn0uJS8rguOUU27sIerAZZfcSbMj2jNo0FXUqBEiqJiEdD9u3Cd8wDHVIoY+eD8FuwyuvvpmjmrbirSgiqa4fPHFF7z33nvSdeKCCy6gevXqEpwvWLCADz74QHLAp556SqrPn3vuOTZuWM/Qe++kVo0c0FSmTPuRT8Z/yfEnnsrttw7Cthz8Qn5sOOiqhmkLAYbKyg2F3PnAKPaWWxx77BG45YUEtQTlZRZZ2elS6HHhhX1o0aI6hbstnn76RamM733RBTRr1gRNC7B7107mzVvCV19/y0233UDDJk3ZuWsnTz79OPl5uZxzzjk0atxYWqeL0oXvvjuBtWs3ccEFnWnbrgWBoEYkpEnwq4sHVgOpQC/YG+XZ18Ywd9Fymrc4ApUEIc3BNQ2iJaVEQhEShiGTds7u1pkGjfIFG2bT6o28+/bHOLbJhb3Pp2aNmtLlcdnS9Uz9YZpMarq6/9Vyfm9bQQHDH3yIp54ZRetW1SmPuTiKQnGJwZ13DOf000+h7yVnSeD97LNf88P0mTz/8hAyM4PcM+QNLNvHnXdfKBX0o9/+ljkzZ/Pw/f3JjGRQWmrw7AuvyHr0Z519Mk2bNyIa09mwvoDPx4+jfZsmnNf1dOrkZ6PYMVyznKVLljLq+b9Rr0k7Bt7Qn2k/TGfTpl2c270LzZrVxjAs5s9fydy5C9ixYwfRaClZmRk0a9ac0zqeQmZGhrxOZkyfy7Rp3zNw4AByc7PQhdhGcfBpKrZtVsxsVijQ5QByn4W7sNM/xAB6XtOTXZHpkZeXXwHQFRlIUXdA1H2QpeFdAdBdeVMSgF34/v/6K1lE/p+vXyrSq7D7/Xlyu0JO8TPXF0b8FTfUfZ4CYrd+Fp5XvPkXIfov1qnCwzjcN5WqGkyeyhQHTJV5sEp1G4f7eZQTqtJuKrVEmso+JKV6flLdr6o8n/vvW6rHVZX76W3Li8D/OgL7rpXKXicHvJ7sxpJZtPsr0JNDi+QkavKjZH9X8Zt8L/u0fQDdTb4XEF1YHsmf+xL5RF0hCdCDZGk1yNKqk6bnENLTCKhB+Zli62BquAkV11JRHBVd06WSwBfUUHwOjmYQd8qwtDhZNcIURnewatMSSo29GJSjBV2pPjeJYykWjmrLLNEDfVWm7zzgOB/oTvwJl/tlDPbF8bfiWZk4/wnD4u3yQRSB/ZXoqaoR/xNKSn53auPBfePIgyhE3q54EfhTRCD1+8d/uoL/m4f9x0OOqoC0/z/N6L8Zo9//XSm3gUqcFrmN1Lv133VwB9uY6WAd3/5WIvL+99VfxlKIpv7oV1XODf3Rx1LZ708JoJui/q+wbtfRdI3xYz/lyVGjWL1qDWeccQY33jSIY447kDUSlwAAIABJREFUUc7fC3v3f/zjHwwdej9btm6hb5++UoU+ZcoU7r33Xlq3bs3w4Q9xyiknSyV4LG7gTw8TcxKEFI2IrbB8/k9cenE/tkdL6HFVX+584F4CviDW3igfvPQ3Hn/oUTKyslm8Yg1OdhADl78+M4rnnnyS4tIy5syZTa06tbnjjjv5+OOPOap9e1588RXq1qsvVfSi5nIwHJHq92gsjhmPc81lffhhymQ6dujAfQ8Np2XrtrK+8MYt27h36FAmfvUN3bp3Z/AdgzmqXStZe1cAT2FvrykqtutiibrLKc4HV/b8eesdjBE4UICehOgCBAr1OYqd/F8xl1NcXML7Yz7m7bfG8NyzL3N0++MkcBfzO65ro+oGpWV7KC0tYcSIh1m3dgsvPP8aTRo3wXJU8IFqR1n142S697qYXgPv4uTTO3HiEfWJ793OjBkzue/hJ+h47iUMve8uzK1ruPLSi+l3zU1cePHlZIQC+P02rhZjy65Crh34IHXqNOfagf1o0bQGEb+LajmobggVH3vLtjD4L4Ox3ExuvnkILY9oimvFsE2T3bt3U1BQINXneXl5ck5eQHPhDPHGG28QjUZ5+OGHJVQXAH3u3DkSoJ922glSlS7U58tWbsB0FY4/9rik4NYySfcH5dxWwhBzSD7WbCnizvtHUlhqccIJ7fAbu9GJYyQsQhFR89zi2muvo369dFauLGT48Edo2aoNF13Ui7p102Rjsm1YunQrb7w5mrbHHMspp52IZZuMHPkw7Y5qTc+e55KVlUMoAIkEfPjBRFauWMv5Pc7kqPbN8IvkBkXURzcJqSq64yNmwYbte3n17Q9ZvGodR7U/VoJirBjbNqyRbhtNGjWky1ln0PzIplSrUV2e68LdJgtn/8Tnn33OWZ070fXcjugq+ANQWmIwacp8xvx9DFdcdRnt27Vi+cr1PPnEKIY99AAtj6iLKtqA5rJ2fQnD7n+crt260LFTW8KhEO+/N0MC9GdfHEwkPcDQIX/Fwc9tg3tSo2aE116fyII5C7h70OU0rFeNH2cvYdRTL3LuBb05u9tpRDJC0p7fsmw+eO9zVi1fRq/unel4YluCPtEu4mzfup0hQx/Fl16DWwYNkg4EJaVROnXqSGZmmPT0oDzOzZu2S0t4UdogLSKcBxqQl5cjhdQ+v8v0GXP58suJXDPgaurXr4Wm2LL/9vs0bNvAJzIK2A+gixroFfOb/wToB2NfcSD79AsL97xmJ0qAnp+Xj19eAPtZuCt6BTAXmTYumqZLi4Z/Bei/Zmu+72/7q9H/+EHY/zt8cbb2PTXt//6XC/7Wcge6/oHE3VumSiJQGeDqDd6r5NR4AL1qwuxtxYuAF4FKRiClia8KouTuR5b2AXQBzN1/ehXL9/sguirsjCogufS8+Rmea6jJEWbSCstV9gPotcjUaxDRsgjraQT1MJorALoGpiqt2xVLZBjr0ilIJDuqfkCzsdUECaI4vgSZ1dPYXVbA8vWLKDX3YhLDF1GwlASGIwC6iaOkBtBFFnYqr8rco1P5/j/Dsgcykbn/pOaf4Zi8fTw0I7B/nnGqR/jvOEol2EylxpCp7rO3vBeBQzECKcPTnx37Do1oVA1APzRi9XuOojLzKb9ne78cJ/2ynafe7n/f3hzM49t9+7Z/TH6ZuLn/7/uWT+m5qBLhq0ybOZjjXIkQ/MvY5rsvXpJfIeqtShjxc5p28ncxm56Ix7Asi3AkzOwfZ/HEYyOZNWMW4UiEeg2a0KBhUzl/n0gkWL9+A4sWLSI/P5/+/a/mhhuu58cf5zBixAjWb1hPr549ufPOO8jJyea7SVP4YOwnVK9fky6ndeTk1u0p2buHIbfeyrezZ3DhtZfwl+HDCGgh3JIYY176K088NJL0zGwmTpmKXj0bLeTn8aFD+Oqz8WzaLBTwS8jMyeWjjz5i2LBhaLrO0KHD6HdxPynUE1byZbGYtJPueHonWjRrwl9feoZXX3oBTVX5y/3D6NDpTLJz8nhz9Lu88MJLbNlaQK/evRl0y81SsZqIxRDW9sGAD7/P5ynQK9MID7l1/niA7rgWiphjMcqYP/8nbr99MD3O78OA/tdLdXdxqUHMjqE7UQJ2KVO/n0bNNh2oWa8OOaoN8WISlsPgu+9nytzVvPzyi9QPmlx5WR8uve42elx0KbnpYfxBF0ctZ+madQy8YTjHHNORiy85jxZNq5Pud4mVluLTMvD7w6xeP59hj9xHKFKHG2+8g8YN6qE4FrYo0+DzSSdpMW+zZ88eNmzYQGFhoayH/vXXX1OnTh0J0DMyMqSF+8svvYjjmDRr2oi69WpyzPEdaHJEK3Lza8pSgbZhEvKphDSf7MMEGLdUnRXrdnPfo0+RU6M+l1/ek3Q1TkgVdvmKIMns2rWX449rK6H77NmruOeeoTzy6MM0bNiQank64nIOR2DnDoPnXnoDR9Xp3benTLJ58cVn6djhZM466xTCoYjsHxNx+OSjiSxcuIQLLjibk05qic8P8UQMXYE0XwDVViVAX7N1N2+9P46i8gQX9DqXxg3zcQyLol17mfnDNBYtWEDH0ztwZpczUQMBqbktK40x8bMpzJoxnTsGD6ZGzWwi4SRAd2yXRYu38vprb3NU+1Zc2OscJk2ex8cffczIxx+iZn4EVQddh/Ubyrl/6BOcd35XzurWBkXVefuNqcz5aT5PPH3TrwP01yayYO4CHrjzCmrXrM7o0R8y6fuZXHnNdVSrVRs0H7adwLENVixfxbdffsZ5Z3egV7fTyYqolJfspnDXbkY8/jIEcrmy/wBmzZopk6vO696VcNiHUjFA1lSfVJMLDi4cQXRVKMtdystFYonDT/MXMGXqVC6+uK9sDz7NxTQNAgEfuJZMXvr/AH1/C3ehxP+zdjT/D6CfUAHQ8/AHQiho+9VA1+TvYn70PwL0f3k6EROq+2cvi2gJNbv38iLwx0agMoNqb/D+x56Tfd/uxblq4uxtxYuAF4HKRSCliaLfAOhCvf1PxXkSpP8aQJeK818CdJGtXKFIV11h0Z5UoGfqtcjQahAWAN2XRkiPoCs+VFtHNRVcW5HqcwHQhQJd96kgLKlUC1s1SLjlWPsB9BXrFlFi7MFQYuhhVQJ0042Lyl+4HkCvXONJYS0PoKcQLG9RLwIVEajMGNILnhcBLwJJB7DUXlWpQE9tzyqztAfQKxO11Nf5X/TRvwaE9593SP0oKr9GZeagKr+11NbcN+78tb7gtxIPPAV6ajGu7NKpKNB9uoaZSGA7NqZhUF5expRJ3/HKy6/x008LUFQfigRailxGfHcwEKR9+/bcfvvtnH56R7Zv38Hrr7/Oc88/R906dWnZ8khZ/3bHjl3Mmj+HU8/syH13DaF1vSYU7yjgqVGjeOW90dRv14x27dvT6ayz6dWlO5M++YwH7rqPXXv3cPLpZ5LeoB6PPD6CN55+nGdHPUlpeTk7d+0gEAqzcsUKCcu//uZbjjyyFc2POEKWh/3uu++IJgyuuuoqBg68jkYN6rNt/Sruun0Q06b/SMPGjWnYtCm6P8S8+QvZvGUrhmFz/gUXSAV6qyOPwLEMRH1ZYSMt4KCsPCRi4CnQK9skD4H1qgCgO2LOJI5hRHnn3bcZOfJpxrw3hvZHnUAoGKI8ZmOpJphlZOsGri/IhiKF7Lws3KI9pAUVYmVR3n7/U4aNep233nqTxukuF/e9iIv730jXHr1pWFuooMW6MTYU7OCqy4fQvcel9O7XjdwshQy/glFejl/PwO+LsGTFLIY/Poy86s25buDt1MrPJ6gr+HSVnTt3Mm3aNH788Ue2bt0qVeXZ2dkSrK9evZratWvLa1T8LR6Ps3DBfH6cNZ3VK1dQVFrMrsJSGjc/kh4XXsT5552LZVq4hkFGMCjreduugqOpLFm9k3uGP07jFm25847LSVNc0nyiVrYiFmNPYZS86hGKi2Hu3KWMfGwUo0Y9QV5+Ljm5wglbKJ6hpASeef51du8p5dobLpE1v1988QW6devMGaefSFokhKaAacA7b49n3tyF9O13Ph1OayshcNyIy2MXNeIVW8HVNNZsLeTNMROIWi59+p5P3Tq5YEJIgw1r1jD6rffYU1TMpVdezpFt2mAJAbFi8Pm4acz/aS4PPDCEYECRCnfLhlAQVq/ZxlNPvknrNi244vJuTPhsNmPGvM+TT46kYYN0Cc9LSsTxm9x0/UhO6XAC1w7sImPx0AOfsHzlCp576Y4kQL/7XxXor7/2FfMFQL/rKrLTs3jh5ddlffa2xx7P7uIY/mA6hmVRXl5CJKSza9taLjq/M93PPIXquSHseBGlxSXcN/wZyswQNw26iUWLF/LD1Bk0bFiHTp06cFS7NrhiZ4TzpSwzKdy7FQI+n6xzX1Cwl6XLlvPFV18RTgtx/Q0Dyc/Pxa8nVf7CwaE8WkZaKPT/Afq+GujiW5VDDqBnysw0v98D6IfAHeOwPoTKPLxU5oGvMts5rE9MhYV7ZWKQEtTab6L1QLdVme8/0O/2lvMi4EXgzxOBlPqCKgXotcnQqicV6L50Qr4IPsWP6miowrrdFjBew6f60HVh26cK/3dpxy7s2eNuGbYvQUZ+mF2lBSxfu5ASY69UpkuAToKEG8NRrJQBeuoT86mXWfnztKAD21MPoB9YnLylvAjsH4HKjNW9CHoR8CLgAXQPoFfNVfC/6KMPFKCnNL7/HeGqqu1UZhd/a7z+v9znyrSZQ20OLhWArmuqBOjCbUzWabZMdu7YzvyfFvDuu+/x7aQpKGpAAhBhxSxUneecfQ6nnnoqxx13LDVr1pC2uytWrGTMmPd4552/s7dor6yBnpWTzUkdT+P6m6+n7ZFHopcZ+F2bryd+xbWDB1FEnFBWBt26n8fzj4xi88KVPDniCebNX8CGXTvw51Zjxk+zmPDumwwbej/hSIh58+ZSvWYtVE1j9o8/SrD0wYefSMgt9k/Y0T/w0IN07dZdqnazMzNwYsUsWDCXe+8eytyfFpBVrRquotOnXz/mzv1JgnSxDzfcMJA2rVsR8OkSpAmILpIKFFHKzB/0AHplOolDZp2qAeioCUpL9jDknruYN28R3307mYz0asSiBuG0MAnHoayogAWTPmfCN9O47aGnyK9VDXtvIZkhDcOyeeLpF3np7XF8+NEHtKoe5opL+lKzcUtuvesuGgiVsRtHC1osWLmS6wc8wCVX3EDffl3x6eVEfKCLMstqGoqrs3bTIh549D5y85txzTW30aBOLYK6i2kkGDt2rKx1Lizcjz76aMLhMJmZmdKpQnwm+iGhQBcg3bZtSoqLMM247F82bdrC8lXr+HHOfFnr/OGRj9KsSRM0xySoarIfksXhfT6WrN7B4PuG06h5W/5yz7WkESeoWvh0P4Yp+iwdfzCpNF+7dhvDR4zk/PN7cMaZp5CR4cd2kgr0PXtgxCOjCKVlcd3AC9hWUMozzz5Hj/O70qHDyWRlhAj4wYzD6LfGs2zpKnpf1I127Y4gGFTQdZd4rAQ/KmnBCLaisXxdAa+/8wkJV+PSyy+kXt08oTdBNQ3iZaJe+BLGTfhK9jk9e/ekUZN6lJXFmDBuGnPnzGbAgMtpeWQ9dB+UlkEwAIuXbOCJx5/j3HO70r17R2bNWsErr7zC8OHDaN2qGqaZNMQuLzO49ur76NjpVK4deK6ossFjIz5h2f4A/Z6/4rg+brujl7Rwf/3VL6UCfcigq2jcoBrvvDeOCV9N4vQu55BXMwNH9UtA7zgG8aiC5joc16YBzerlEfE72PG97Nq5ixGPvUKpGeaWW28iIzMo1friHLdt25JaNatLaB4JhmRpNduyscxkmRCx3yUlMTZt3caGzRvJzMqi/dFtpELdNKJkZabj9+kkhNpfdsJSBlRRLluIgoQCXU3KqhUONQW6B9APmfvFYX4glRlUe4P3qmk0VQVaqmo7VRM1byteBLwIVFUEUppEqmKALi3c1QqA7o/gE4NmR08CdFcT1e5k/SGRZSwG02JgLgG6MGp3y7D0OBn5IXaVbGPpmgU/A3QtpGAKgO7EkvDcq4H+hzc3D6D/4SH2NnAIRqAyY/VDMAzeIXkRSDkCqT8XeQr0lIPsrfA/KbPhAfQDa3j7yi392vjzl3/7d2r1A9vagS9Vmft6Zeb6DnyPqn7JVAC6qGUsQHEg4Jf2y5ZpkJ6eJtXXy5YtZ/7CpSiqH7/fT8JISCVss2ZH0KKFgEqitpeoO26iqgqbN29h5sxZUm0qxNoOCq3at+GI1i0JCd/hknL8rkNxtJyvvv2KEs3GCEBeTj7dO56FUxRjxZxF7CjYxW4jSomi0KNPD7atWMLKZUsJBIOcffbZpGVkVtTK9bF6zRqmTZslPxPbFRDn7K5dqVO3DomEQdCngx0nVrqXWT/OoWDHbmLxBOH0TE45rQPLlq9k3fqNNG3WlFYtW0i7adcWKlFX1uJNtl2hdtQ8gF71Tfkg2mJVAHQL1DjbCjZx6aUX07RpM/76xjvYlkbh7mJq1MxlV0mUoJpg7N9e4KbBw3j903/Q5dwupNkmulHGxs1buO6WO9Ay6/HEE4/RomYaLzw+gk++mspfhg3ntJNOwKeZ7NizmdffeZfZszdz6WXX07nzsYQCCXQ3gV/VUawgtuGwp2wLjzw5nJgR4dLLbqR544ZYiRJZ4uDDDz+Ujg99+vShV69esv65UKGLmtivvvqqvHZuvfVWsrKymDdvnrTn7ntRb2LRcjmpVFQW55U33mTS5B94+dVXaVi/LgHVJuL3YxlxUUkeNRhk8ept3DXsURo2a82QIQPJ8SXQrHJ0PUhZaYJwOBNbuCZqUFxicN/9j6FpPu686yaq5adJgC5qci9ZuoUnRj3N6Z3O5sLeJ7NufSHPPvc8553XldM7nkA4GJQqaLHhN179iCWLV3LpZT046qiWguPj97sk4qUEUAgHIpiOxrK1W3n93Y8xFR+XX9mbxg2TAN2MGlgJByNWxkefjmfit5Nlv3TZlf0QVv0zpi9l/PiJNGvWlD59ulEjP0A0BoV7YkyZMpspU6ZwySUX06RJI7Zu3c4LL7xA//5XcsrJzTEToMpEpDk89/RfuX3wLZzSsYUsyDHu49lMnTadUc/cRDg9wH13v4GDj9sGX0j1WgKgf8H8ufP5y+39adqoBt98N5P3x35Bxy7n0Pnso7HVALYLotuc9O0sXCPBUS3q0rxBPmk+Cyu2h9WrVvPYM2+SW+tI+g8YQP361XFd4U7ioKmi3ryJa1voqiJLQAo4LpzDxbyicLUUTjQJ06YsbmJYJjk56bK2vGMl8Av7dseW50utyFQVJShFH4wr3McVOUfpAfTfqoHuWbgfRDeNw3dXKjOo9gbvVdNeUp/AqZxSsTLnsypsyqomyt5WvAh4EahsBA5WgJ7tq0Omr2aFAj2NkC8sFei6K2zcNRRHQ/zzC4DuU2RmbBKgO5iKRdwpw9bipOeF2VGylSVr5lOS2EPcLUcLKhgkMNw4rlCgqw7Chv5AX1XVrx/o/vwZlvMA+p/hLHn7eLBFoDJju4PtGLz98SLwv4hA6vdpD6D/L87Tn32b/4s+2gPoB9ZqpLV1RSmHfWPQ/X/+8m/iW/dB9wPbQuWWqkybqcxcX+X2rmrWSgWgm4k4PqEMVBRKy0oRinS/34dr2ckax1oQB0GVkMpS8V8Tpb108V+T701T1CN2k8A66Jdq9mg0hubz4QjrY9eiWjgDPW5ilxShBPyUJMqwM4MYuqgJHCU/lEkWQYjaEtypWRFKVZty0yRolJOdmU48niAei8ka6Il4XELz0tJS/P4gZeVR0tLSJGAxbYui4hKpbowEAziJUmIle4UPO+GMLKJxg0AwjKNolEXjWLZLOBzE79cl7FFE23YsHAGBBPDRdRxXQPQ/bcHdqml4h/RWqgKgm9hulGXLF9GvXx9uvPEmBt1yJ0ZCoaw0TmZWOsXxODlpKou+/4oHRz7NTjvMZf37c0SNLDL8Lm+9+TbT5y3mpntGcs7ZHckPKSyY/j1DHnyC/DqN6NfrfIQz9pJV8/howueccmofzu3el0aNcgmHhENEgoDux4lqOJa4dvfw1vt/44cZy+jZ8yq6nNEB1YkTj0Vl2YYJEybQtWtXunXrJvv3FStWMH36dGbPnk2jRo0YMmSIVKWPHj2amTNncs1VV9G+XTviCZM58xfx6edfUr1mXUaOfFQmraQFNNKDPllGwbBtFH+Ixas3cf+jT9GoRRsG334NNQIOWKVoWoCi4nIyM3OJRV38AWkWztujv+T99z+i54U9OPnU42SCz8LFS5k7byFlZVGuuvoK2rVrwMpVBbzw0kuc2+0sOnc6HlUJ4BOidw3eeWs8UybP5OyzOnJah+PIzAyh+0yCfgW/q0jHRgGb11XUQI9a0KdfDxrUzcdKWPhcm7SQD8uwmffTYj78dBwWGr0u6kPLVs3Zum0HH334JVu2bOGMMzrQtEltSkvL2bxll1RzV6tWjb59e5KbE2BrwV5GPvoMNWpU5+yzT6durVqsWrqCObMW8s3X0xjxyIO0OaqOTCL4YsJcJn7zNS++OoRIRpChd7+OKxXovalRK8Jrr34uLdzvHXwN9WpXZ+uO3Xw0fiLrt+7iyDZH0LiFqElfg3VrV/HV55+Tlx2m86lHc1L75uRnCrhdysxp0xnx2Ksc1+E8rhs4kEhE1D1HKsaFity2DfyaJu3bHduWdd1DwbAsDylLeKsaCcvGVlTpmCCSszTNxa9rct14PEow4JPri9e/AnTxu+4BdMUD6If07ebPfnCVGVR7g/eqO+upTuKkBLQqDqMy59MD6FXXBrwteRE4WCOQUn9ThQr03EA9sv21iaiZ0r5dAHRRA12TCnRNZneKXNEkQFdl5q2iI2G4qdgSoFtqnDQB0Iu3sGTNAooShSScctSgUKDHSTjxpPo8RYAuzmUq/XpKMT5YG8rv3C8PoP/OAHqrH5YRqMzY7rAMlHfQXgR+EYFU7tHJVT2A7jWi1CPwv+ijDyaAfjCPbz2Annp7rqo1UgHowmJX9M9CAegXwNuxsS1LGOVKpaCqB3DxSRvdsrIy+Xwm6pubhomiKsnVQZb6Ela94m/CW9e0LIKhAIawQcdGsx38hoNuGqjBAFEnQdzvQsCHFXcIqxpqqUFQCaD6AlgqlKsuiq4QFCTPMbFNkZAttuWX0D4tPZ1YPIZlJeuUp6VFKC+P4fcHKIuWEQ5HpBW07hj4dAXLsjFMm2A4guYPUlxaLqWpfp8fRdWwbEvWVRYW7gq2hPWaoqH7fVKV6QoV5G++DgSuy2rqFffDqvxZVS3vUN6OOPvCU8GtAHrCTnqftbQ47n3nU7xN1nFGsQG74vfkdVZcXML7Yz7i7bfe47nnXuboo45FTdYLwHYMDLOMWbOnc03//jz51JP07NEHWzgDohJPWAiJtE+J45YXMnfOXJ4ePYFyw4bi7dSqloFtO5zepRudzr+IYCBAtZBCbM8uJs2Yz8fjv2D7lo2EQwp62KFek6Zc0OMqGjc9Ek13CfpMAqqFX/VhiEvD1Ui4RXw/czIvvvQOZ51zIVdedim6kkwuEbXPhVX72rVrZb8glOaihHNOTo4E6cLRYujQodLeXUD1CeMnULhrl7zGLEeRCSx5NWvTu09f2rVrj4pNJKiiiOQdXcEW9t+KzuLVGxj++NM0OqI1g27uT67fRLPLCQTTKC4uJSOzGsXFCXndaz7Yum03Y8d9y67CPTiuy46dO/EHAgSDAc4882SOPbYdihpk+fJ1vPTyi3Q950y6ndMBRQkQ8Am1iMLihWsYN/YzSkuKOOaY1hKi5+enS2V2WGzEUTAdnU0Fhbz7cfIc9O7bkyYNagoJNq5p4tdVgn4/e/YWM/G7qXz1zSSatWjNxZdcjD8Aa1ZvZM7cpRKiW5ZFUVERNWvWpGbN6px6Snvq1mtAWkSUpojz2WfTmTZjBgG/n4xwSKr027Y6itFvf0jX7mfR5+JOEmI/99RY5i9awPMvDyUtPcjQe17CdTVuG3wJNWun8eqr46QC/Y5B/WnepA5CMj5n4RqmzviJzQW7KTcsAsEQlhmnem4GJxzbnNbN6lGvehaaXYZtljLuk0/58rs5nHXepXTt1pVAQMeyhYLcRFMdCcNFk96nPhdJSeFQmLhQnMdNQqEwsYSJoyoEw0FM05KOIqLf1XWFRDyKz6dX1E+v8GqX11fymvtZgb7vo/1+7nva2L8n2r9n3l+fXTHt+j/qtEQ/4rJ921YKCrah5DU7wRWZJl4N9P/R+fA2+1+NgAfQ/6vh/FN+WWUe4D2A/qc81d5OexH4r0YgpcmvKgTo+aEG5AbqEBYAXY8Q0EMSoIuMWsUUFu6iArqGX09auEsVunDq01wMxSZml2FpCdKqBdm+D6DHCok7SQW66SYBuqNVDqD/V0/CYfBlHkA/DE6yd4j/9QhUZmz3X98J7wu9CPwJI+AB9D/hSfsT7vL/oo8+EIBembmhP2H4/+0uewD94D2j+183k/7xYsWOJkn3P2FC8ncBs1zHluBcqMkFyBF/03QN13FxXVVmUIt5LQGtBZASwDmZFAWmZUvQoUvoDI4rVIeOBOmaqmArYLs2lvF/7J0FmBVl+8bv07FddLeEIgb4qYjYBSomIdanoH9bsTsQCRVUBBMDURQRBEGQUgmlSxqkc/vs6Zn/dT9zZln3W+IMsCzrHK7l1My87/u8cWbm9zz3E4JTpNEtsLnsUCwqApT9tVnBfzZFRaQwAJfVCavLJbA7YFEFzjhU5iUOSB1sTgdCwbDU0+P1CLgLBBj57pZ6U56d0fGsPyvESHW7TRXATycASkw7XG5YbXYU+YOwOxwCaxQGtUYiEomvbct2aLYgtyHM0x6Epv+0pGbV0gC99HtC1bIAOqGQiFUfo2e9bocD+CvumK4YNSsN0MuuldbLdPbQoLsqrhf8n+kOglg3m7CIAAAgAElEQVS9Zg1WrViD8zpcgKpZVTkJYVEVRBGVyOttO7Zg+rRf0KHjBahftwEU1Qq7xQZ/MAKbg/MyDI/k4/Zj8ZotWLthI/J2bkWix4kmTZqgVevTYE9IQjAQQZJThU2JSo7u+YuXYunihbDbFKRlJaNZi5aoU7sxnE6PAFC7NQqbSultGxCxIRgIAbYwtu3cipde6of6DZrhv3feiZSkBLgotQ1g8+bNmD9/PrZs2SIAneXXqVMHu3fvlu/atGmDunXroqioSEDxqr9WSaoHm8OJatVrolGTZmjSrKlErwt0tapQIlFRwuCUisKCPTkFmLdgEZLTMtD6lObwWgOwqXSKcSMYCsPpJJyNwGpzwmKzytqzZ58PmzZvxrbt25CXn49atWohIysLjRrUkujmQIA50XOwdOli1KtbBw0a1NHWIZtVIqVpu7Vr12L7tq1IS09Gs2aNkJKSACACB519VKs4AeT5Ali1dgNCqoqmTRsjPSVRZMwjIToZKHA7HeKYs2XbLqxasxZubyJat24Nj5fOSgp27crF+g0bkJebi2AohFo1a6JW7ZqoVVPLdS5msAI5OX6sWr0a2fv2IRwMola16mjRvCXmz1+E1LRknHpaM1mH5/y+ArkFBWjf4Qw4HDbM/n2xODSdetpJSEhwYtnyddi9azdOO6U5MjMTAasN+YVh7N2Xj207d2Lb9p0IBENIS0lGo/p10bB+VSR7nbAqYQQKsxEOFKBfv4GAPRk39bgLtWrX0ZQ7lKiodjDohvLrihKBzcp1VGWGEFHyoFMVnaxcLjfCERXhqCqKJbRDWOC7tvbSmctiUWXt3Z//XF/HrLF86BKaXuyay1uo8lcKpstKrcZW6BLP/Fwp6f9S7guMCdDL3eRmgeVnASMXSUYu+IyUU35WqLglxQWo4oxs1Fsd/40iY1LxFdfKZs1MC5gWMGKBuNancgToVb31SwF0N2yqHVaFnr9WWBQNoLso0eewaVHoLoYYqBJJQIAetvqRmOnBzjxNwj3Xvw9+peiIAXpcNjO4phvpy4q8jwnQK3LvmHWrqBYwcq5eUdti1su0QHlaIP7rIjMCvTz7p7KUdTzWaBOgH97oKSnHfqCc53LzuoTsdfzrxuHVpeRWRsZMZbsH90+A/s5BjahhVR0Ol95Ui/pjbt2Sj/hip/W1XykGGTr4IMDQHxrkIEiUUVMMQ/jOpvyz/P9t0IHhsJZCjAfVote1hyb1/L/QW/9+vz0EABUfQ9+nFDCXA5esY4nv+Z0ekVwmQI/PmsYi2FnvWMR0/FPK3OMfFtCdIP5plrJ7UdMs0AC6/sx3fC+x7LHPtXf/u13J77XttX7kjNRUF1Ro+aA5S/fPY2J7bTxyO0a6KhZuwUmmzwXuz/nG7Rg4ocF+Df6G4bA7BXZy3hBufvXVKKxcsQrXXX8d2rVrJ/mudScqOrZwDT2c9V1vA9Mh/HMOlpxz+9ckzfVg/yrF9tjUoESr662WZzke28hnm7ik6CkXZH/KicesblW0I5a1ahxkJSm2r76NfpR/Wl5fYUqvq3p7te9LuOPEvSocbOXiwQ4dWa2NAa5LtFmxRLpuExWIkN4rCjxOu+Q0t6hRkdif/+c8fP75VzijXXtc2ek6eBO84nQgY81G4G9BNBpFVFFiEux6S0v/xthiOc1jhHs/Co9NrJLb62vrP4m3tjbvh+b8PREoXgqiMye9zJzY8NdmkLZtyd+g8l3oTIBevvY2SytXCxg5qTZP3suni+IFLfKDVexBGl8d493PSN3iq5G5tWkB0wIV3QJxrQPHC6DbvHDZCdBtAtCpm2dVLbBLDnR65lO+ziYA3WJXEbFEUFQSoOcSoC9GTnEEulXynxuNQI/LZvpptsF1vaKPn8OtnwnQD9dS5namBfZbwMi5umk/0wKmBYxcS5kA3Rw38VvgeKzRJkA/vH462H0RI+fxh1fqobcyMmaM3Os7dE2O3xbxAPRD11IDbMYeJdd9Ii1jD6YXM/rQ4DehkgYo437EgKMWJc5HWRHdjIo8XIAedw2O0g62gzgMHKUizMMcxAL6XDjSc6EjnwtKbE7IaC4VlUvZbX9RkeSppgQ8VRm4nmzdshUjPv0UmVmZuPqaa0RpmutmMBiEw+GAx+PRIonDYVGKONBDQLdqOwzIW/YRrCpdA0IxB4L9EF4DqVq5CuxyfN2JQAfpuvMJ1S7+3XoMdCbar4jBMaBpbsT8K7heUpJDVeGw2yTfPaPJQ6EAhg8dCr8/iM7X3ohGTU6C0+WMRZxLNgzttUoVewWKSieHkuO+RJ/Kesk1SV9WS4P2MgB6zLlKaip13g/AdRhOxRNtvd9/6NIA3UaVlBg8NwG6uWibFjgGFjByUm2evB+DjijjkEYu0OIF4eXTErMU0wKmBSqjBeJao8oRoFfxMAK9JryWZLhtXrjtLthgh0Ui0C0iTUW5MJfdCQdl3J2MQLfA4mAO9PB+gJ7BCPTtWL52iRaBHqWEOy9tTIBenuPZBOjlaW2zrMpiASPn6pWl7WY7TAsciQXiv5Y60pvGR1Lbo79vyTyKR//o5hF1CxyPNfpwAXp5pGqLf56V39g5WMThgeod1zWRwaYYGTNG7vUZrF657GYC9P1mNgG6bgsToJfL5DtgIScGQCc4FfZIyGyxCAxnRDFj4SdOmIBly5fj9DNOlyh05jqnNDvBOQE61x1uWx4AXZfEZ1X3R5prKgsaONeetVtrmqKFvCJ4lWj7f/Njv6qGfi5bHOMd49YOmx0+n0/TOLBAnCRWLF+OCePHo2mzk9Ch48VITk2HzW6VfldIzSm7znQEhNMKFQpKA3QqAcQKKAbounaDruxQVsS63lv7dQO0frQUR5CbAF33VPjH1YnuJVFS8KCE18K/eQ6YbT+mFjByUm2evB/TLik+uJELMaMXo/GUZbSM8rGaWYppAdMC5WWBeNYN/exeLeE2qeX00fJnaQ+e9Mb+Yp8xZ5Mme6f5j1KKSV7rEeXyHaG4DbaoA/aoG1nuukh31oDXwhzojEB3ScS5NcoIdAtsFiscFrsG0JkfzskodEq4K4hYgihSKOEeRCIBeq4O0LPhj+VA1wG6alWgWBXw+XAfcdlMt4oZgf4/5tV/hw52M/hw+8TczrRAZbSAkXP1ymgHs02mBeK1QPzXOSZAj9fG5vaa0kH8Y+3ILFeRALqc9VfQ89vS5+pl2a103Y3cU4u3N42MmfKoV7ztOJLtTYC+33omQNdtYQL0I5lTR77viQHQKd3tdroEnhf5fHC5XBoUt1gl//Zfq1bB7XFLrvOUlBT5jg+73V4M0G22AzO6oxOBHtYkyIul0DX8qzJZuIBzPjRJdy3CeL8EfLGU95F36Al9BD0CndL9+y0Us5QKCZ4pyC8QaX+32yX9u2TRYskn36BBA2RVrQ6Hwy076HL+jDgnPNck3XnuFuO3/2C6JViuWnpN0mF6Wablfrr4ulZjpvZQYiliTIBuAvQTekJWtsobOak2T97LZxSUF2gpr3LKx2pmKaYFTAuUhwXiWjdiskTaeex+v9hjBdAzXbWR5qiBBGuqAHSJQFetsRzokOhzep8SrDudzINuF4Cu2qIII4CAWoSILYiEdDd25GzHsrVLkBfMRUApgtXFPOkBhJQgFFsMoMchnReX3WIdWVFvMJbHOJMRUyLHpF6mCdDLy/pmOSeqBYycq5+obTXrbVrgaFog/t9cE6AfTfv/W45VMs92ebW59NguCwzrkXnlUaf451p51Op/zzsrCkBn6+MdN0bu9Rm1ckk7GbneOZxyTYC+30omQNdtYQL0w5k7x26bEwOga4EYGkD1+/1iDsJTSrozOj0QDEpQh573XI8251qmg/OD/WYdDYBuQUQwefEts1j6BA2g70+2wPcartWfYwkYYrL1x66vK/6R9XVRA+j75dL1GO9oOKLltVdU6VduVuQrBCxWJCUmSXBNVNHTYjACPYpolHL/CuwOG6wWS0zCnbYoKcdeMhi6ZE7zklnpS+sD6HXk53pADtNN2vbL9sck2U0JdzMCveLPPrOGR80C5XnyftQqfZwPZOTCw8iFqJFyePGml1Vyf/31wYDHcTarWXwZFjAyBoyMNdP4FdcCRsZASYnDsoDm/tbGcg/FZKf0z48VQM9w1EKavTqS7WnwOLQc6EyHZFEsEoXutNnhtDnhdjAC3Qa73QqrA1CsEQSVIkTtYajOKJzJdmzftwVL1yxGUdSHkOpH1BpGJPYXtUTBXFuMQi/5OJgtjNjZnGsVd97EWzMTasZrscq3vZExYOQc2kg5lc/aZotMC8Rvgfh/c40B9HjPB+KvV/xt5x7/dgn3f+PaeaRjK96xXHwdUEEj0EuPgbLudchcKeHgGa8Nyxpnpe+jlH5fkcemJmurFNuk9Jgo6x6RkfaUPB+aOn6wsUWueC8zB7oGbcwc6Ec4kP7lu58YAN1ptyMQCIgSIcEpITqj0N0ut0h6c/1i3mt9jeH6xDzojESnjDthO/OmH+hxpADdIjnQo7xhtb8ItYRUeykcLKKOxd/rAP3fLeCuGU5Ts9TOZXVbatL2/AuHQnA4GDkDRCPMbR+Bx+NGTk6eRKSnpCQjStZB9wTJP68iEgnJOHA47JILXVMnOFRu85JJy/V+0QXl9S6O1U8qq0vAU13TEYtK35/T3AToJkD/l//Q/Luab+Tm37/LQv/bWiMXo/FevJW++Dtcmx8IoOvHMwH64VqyYmxXXmOtYrTWrEVZFjAyBg4E0MuMQJCzfOYO2n/ieKwAepazNjKcNZHsIEBPkEhzSxQg57YqBOgOuBwxgG63wWoHrDYVUUtEoswVewRwKbAlWLB172YsXb1YotKDagARBBG1RRC1RRG17gfoZUX1lLUeG7GzkXXdHOUV0wJGbhZWzJaYtTJqASNjwMg5tJFyjLbJ3M+0QGWyQPy/ufED9Ip8LmAC9PKXVq9o8yf+OVC2WtCh2mWknEMd82h8X9Z9jpIAuCwYHG9kONtecp+DHV//riL/rrMtkk845lRwoACL0k4H8Y4BE6CXYGsx0Cbpz/4RCXmYs0AWexOgH6a1zM0OaIETA6DbrTYo0ajkNvd6PLFc1gpcTheikQgUVYHFai3Oj861hsCc6xqB+8Hyn9M0RwrQORcZfa4JtZfMja2h1ZKxzvu7Iibhrq+7sYh1c7DqFtsPqBmRTmuxL4PBMJwOJxSFEF2lVjsKCooEpCckehCN5TinZDtvXYbDIUQiYdjtNpFxF4BeDL1L9wzf67ieBF6T3//nn4yYEn+M9NHeS6pKhQBdSxdgSribEu7mfP4XWsDIzb9/oZn+0eTyurlipBwToFeu0WlkDMR7wVu5LFb5WmNkDFRUgF7dWx9VPbWRJBHoCXKCbCVAjzIC3QKXQwfoDi363E4nTxURirNH/VBsWgS61aNiy57NWLJ6MfwC0P2IIFQM0Bl5rv+ZAL3yzYlj0aKKfPPzWLTXPOb/WsDIGDByDm2kHLO/TAuYFjCSl9kE6JVp3Jhrp5E5UDkB+uFAYH2bIwHopcs5EISuyGNTj0DX14LDsZ2R9sQD0Am/CL30P72PBPTDAofTiWiUDjOAjeDMSol8FdFoLNNwqRRSViv3AiLyvSoqZjxWKBSUSNaQRDY6JKdyKBySzyTKUYmKciO/93q88l6XhFaC2nFCIUoEq3C5HIhEFNnW43EJ4OHDZrPINizP5XJqSpA6k2FEpMJ6hKStrIOAF0WR97qzBm1XXK6oSSpQVNrIUlw/h90Jp9OFcDgs+zNSMxJRBSpq+3JbxPZhGVGJyCRc0h0oWD5lsVkn9gEjd/X68DisE7eViF/pA80+fE+YmZefh+TkZNnXYaecspaL+sAPU8K9PH+Dy7pnZKETh6IgGApI/7Jf2X96f3M86XLpBNX6WNHnJMcMg7s5F2RoS/5p7Tk/vxBJSQlyLJ/PD7fbDRtDgy2MBGZ0cAQ2h1WixRlBzs/DkbCk6+O8JjS3WWxyLE4Z5r928l6QSxvnnNV2AnKbFUpsHLJeeu5zfR7pbdHXrZLjmPsSz1osdhFg5xqizz3OD85dt9sp3aQLr8jcsNlQ6CuSyGbO60DAD6/HJfNMW6c0zBqO2ZL3tAp9hUjweuX42py3wGKltDjXIwVWmw2RCGXHo3A67CJNLrneY84BdCBwOh3yntHXnNcsnwVFZDu2g84D2mttbmpy57QFAbIGkTVnQ30b7qO3m5/xtRa1zfWI6582Bvb3uV224X7sB5fTgYJCHxISEoqHM4+j20z6LzYuWDeWzePxM77ng4Cb6ck5FlU6I1hjcJsR6RRFlzXdAr8/KMoDqsUGKyyIhCMIhbjO2uF0sqAogsFAcb8UikJBVOzGsc7+5oPH1HwdNFtwbLODtXukWlm0k8PmQijMtZB218YixyXHqdWqIqqE4XG7ZT22WxxAlGkGQnIcl9clLhU5hYVITkpEuITSi43cXbuNKfzdpu4H7gTvx+dBJwAVO7dvw44d22HJatJOTUlJQZUqVeB0epjiXQYeo6rEGODA0n582QEWWOX1/kfsIsuMQD8+/WmWelwsYOTm33GpaAUq1AjQMgI1jZRjAvQKNFCOQlWMjAEjY+0oVNU8xDGygJExUFEBeq2kRqieUDcG0L1w2ZyihmWlhLtigctOgO6A28ELBksMoAMRNQJ/VJNpp4w7o9D/3r0Ji/9ahCD8CIER6GFEYhHoquRAVwWimwD9GA3MSnZYIzcLK5kJ/vXNMTIGjKzP2g2HsuMV/vWdYBrAtMBBLBD/vDEBemUaUEbW6MrUfqO/HUZ+p+Kfa+Vj6dIw/EAwuGRt4m1LWePsQOD8SMopH4tpsLYsG5RluyNpT7wAXQMszHerSfUS5rCeBBe8V88cwryHT+ihqBpkIgDXz574nm0joCGccdhtCAQZjRiBx63JPfuKfMXRqdyWYIbQlxAxHAoL4SB8okw0wXBBQYGAdEaNWyIEUSGJNiQsIoz3er0IBIICZdxuTyxyUYNRBE5erws+X0CO6yDQsVkQiUYEQuntldcEiIRehDoxoK4/s11sj6JouX1pE7aJ3IL20AG4AB+LXSJzeSyWr9uC8I+OAswPTDDFY1isFrGxPh6YZ5iwqSRIZ71of37HZ3E0AASAJiYmYteuXcjKyhKJbQLD4mDcAw5mE6Af63lect6VnOf6/FZVzZHE72cUr6fYSYJ9y23YlwTfGpjlOKNzhjZOONk4jhkJbHfYEQyGBPz6igJISvRiz95spKelStBDfkGhzA9GjFNmm8coKgoIQOdnDpdTxinHJSPOme9cm/thgekCUJnfWtX+BIrTc0bmvwZAub8u1y6S77H3fM05zTLZHj7zvQ7Ytf0tKPD5BJInJHAeB5CY4BVITujN8c455nG7kJtXAK/XjYA/IO1nPbhuUEacYJwPQnUen+91RxSuHxlp6VDpoBIlAOf8orNKFA6nWyLsnTHnHc4pb4JXjh0MhaS+rDvNwLnFNYU2Vwi7BY5rEdZkm5pTFPuVkNcm9dKi8TUgz/WUx9PPGTR/o5IOMozsVmCzO8QBiP3K8cD+Z11pA+Ya536hYBCBYEDqmZySUsxPtbpobFVTOYnEnJU0O5YE6OxLJ52awuxbRWTcrTY6A3Cl1ZQ2xCFBtSAUjkpkOOvG5TEs7y2y7gnEtmtOSXQM4rjl2GLf0VZsC9dq3WmMDhKsp+5IoDkcaP1BXizj2uaCr8gvc4NAXRyw7OTIIXHcikSDSPR64A8VwWP3wKo6ZXvWze6yIxgJIxAOi72tdjtsMackE6AX/1SLuMCxXgfN45sWKDcLmADdmKnjvRiN9+JNfuZKedceqqb6CYdeVun9D9TXRup2qLqY3x8dC8Q7BozeXDk6tTWPciwsYGQMVFSAXielCaon1hOA7rV74LI7RcKdOdDpmcn3bocdbie99C2I3T9BBFEEokGELCFErEEojgg27SRAX4igJYAwP7dEELVoEF21qVD4ZwL0YzEkK+UxzRvzlbJb42qU0TEQ7xptnnPF1S3mxqYFii0Q/9wxAXplGj5G1+jKZoN42xPvb1RFvpYsOQbKus+h26bkd/GvG5qTW1n3Uw5WppFy4u1LI9uXBdAP1g6j/R8PQGdkKYFulHApqkV4E5AQVhFsMSo0wZsosE+LMFQk0tVusyIQDMv2jDjkLXp/ICj3zAh9iGO4rzUmucv3BOWEKwR1HrcGELl9MBQUKEVY5Q/4BYAQpHMbAplkTxL27s1GUlKSRJ/v2bNXcvCy3Ly8fIF0lBumtLAG1DUAxQhKgnMBUgphogb/2T7CNh6b4EcH2LQFP9sP5lwxUMZoWa2thPUBP0FWUKJAxXEgGoXb6REYREDI42sPLbpSRRQRwkk74zi1KHW2mzCMr9lO2j4vLw+JCYlie0I9Pvhdbl6uQDCWJ3bxeMSG+j1KiUJ3MOrzYOGUJkA3Mmfj2YdwUIuo/l9nGS0qmJA3KFG1BNz5Bfky1hO8CdL/BLQcMhxTHCcyVu0MPtWinTk2CTEdDhci4ZAA4F27diMrM12iqzX46tCibW02FBT4pPpJSV6Zi3R+cbtcKAr5BfaKCkQwIIoGTNsn9bE7ZP5wpGpOMRrIJ2hnHXSArjmX2AVEcxs6dXDe5Ofny/jkWC0sLJR9OG+L74fJfA9jb3auRJtTvSE/vwBZWRnS/rBETWvqFYmJCcjLK5SxTaUJ5uXmmpOY6EVYiaLIVyTBHoTfkoc9Np/9RUUy55nPPS8vB6kpqbH1KCRONy53AnLy8gXW81i7du2F2+OSyOUif1DsTsefgsIicRpISNAcdOiYwL7wJmhznQCd2xUV+QW8J3i1NS3Euc4I9zAheAQeL6XwtQh1WZ8YRR8MyprFqHa+Z1miGmCjuoAWFV+kR1e7nFrfOm3YuGkL6terK/3APmTfcC0goKYqBiG2qHw4CeS1yHM69GhOP1pEOAE7WTmddEBFEa77loisTwxm5zrJ7f3BMKDa4fZ4EAmrCAYicLoccDnt8Bf5BbYnJLjF9tyezhA+X6E4E4gagqhucFxH5bWoK0j7OL7pjBSGL+BHanI6WKVgkGu0KnbMzfXLb0daWqKsryyLAN3tcqDQXwCv0ws1pCmOeL0J2JebC4vditT0VGTn5sHl8RQriZgA3QTo8azj5rYnkAVMgH4CddZhVLWkZ7YJ0A/DYOYmpgUquAWM3PiqiADdEXGjNgF6Uj0kOVI1gM4IdAL0KGBjBDrznzsd8LqssMcAusVGySMFQSWMIAIIWYKIWEPYtHMDFv21ECEroTrheQQRa1hAumI3I9Ar+LCucNUzb8xXuC4p9woZHQPxrtEV9SZ7uRvcLNC0wDG2gH5DNJ5i4p3PPHZ5zWkzB7qZA93IWKvIYzqeuXmouWaknQcq/0B2PpplxNt2o9uXBujHqg3xAHTCY/7T5YsJzf/44w9s375dk14XMO2V14z2oyy01+OG2+NFo8ZN0KhhQ4HizJdMcKRHzWqyvATyUYE6upwvbUfAFgwEsXTZUpx5xpka/FIYbekRmK5HrBLw8L3bpkmkk/8QgOXk5OKnST9JFPv555+HlJRUgUYZGWnIyytAUlKiFjVKaXM1gqVLl2L12jUiXd2mTRtUq1oNGzdtxLJlywRan3HGGTjppJM05wGJII9F2VvpJOCXNjCiksCMdSK42rx5CxYsWCDwqkXLVmjYoLHAIj4Ikhh5TtgXCTPC0g67wybS09yGjgIEo/q9QoFtkYg4LPA1IfrefXsFqAk8dHuwe89uicz/9NNPJUK4w/nnIz09XbYhmDpU7mkt8PC46RUbnTIn1H46QNcjgfX+1RxFNEn//LxczF8wH/v27UPNmjXRqlUrmQ+ExxKlLVG6Vk06W1XFyUKfUxzjgUBExjfHFOfurt17BcYnJ3kFmNtFCpxRxgSwAXEqYVQ6Zd3pcCKOLIT10NQaGGlOqXaOa0ahazmwNQ1wfR0RpwACYKo7MAKbKhMxlQrOXQH9JeaNSL5bLFpUciwNgeaAU4hNf2/G8uUrRaEiIzMdXm8imjdvjtTUVImC3rFjF2bMmCFrTIAR7C63RIPr0fSs66mnn4aGjRvJmiNzVWTRI5pTAduvKCL1TVhNe3N9yMndJ/PKbnciHFGRnZePX3/9Da1bn4waNWqI7WhTOiQsXLgIhYUF0kZfoU9UKPgg/6ZzQcuWLdGoUSOJmqcDAdu0adMm5Ozbh4TERNSuUxd16tQWxwb2BZ0CWJ+c3DysXbsGGzasR2GBDzVq1kSjRg3RoH59+IooUc/UEE5pB/vNHwhJn9B5gJH4CV438vILsH79BrEvy6hSparIqLO/uCYzHFtUOCT1A51qGAmvqWdozh1apD6l+/nHqHP2YUQNweV2CETXFDNUWKlsodixZOlK7NyxC00aN0GVKrXgdtvhsKuISj9zXNuk/pv//lvWrZo1a6Be3Tpaqo5Y2g+WqylzhBGOUDmA8v2qSLanJKcjGKSTEZ0SKC9vwZo1f6PIV4iWrZrAZnPA7iCMDyAlJRHhSABW2JCzKxe//job7dqdCXdCIjKy0pDvKxKHivxCH1wyBnhf05Rwjy2kZgT6CfWLYlb2kBYwAfohTVTmBvFcwB7JhUo85ZS+sDQBurG+rWh7xTMGjmSsVbR2m/XRLGCkTysqQK+Tqkegp4oMksvmiEWgMzcQJdyd8LgI0DUJd5648tqbkeShKAF6UCLOCdE37tAAetQakahzbsNIdP5FY9HnZgS6OYsO1wJG4enhHt/cruJbwBwDFb+PzBqaFojPAppcZDwPI+dc8Zynx1OX0tuaAN0E6EbGWkUe00bmQzw2MNJ2vU7lVY4RG8SzD9uhQ7VD2aOsqPvDLSsegE7wJdHMqhYhuHnzZrz44gv44YcfpK6BQAg2qyZPLpGoEkGoonr16rj/wQdw+223aRGbHreWg1hy7DJXswaECenaNE4AACAASURBVFgYDcnIW75PS00T2DRlyhRs3bYVL77wokAoykJrgEuTLic008Gyx+6VsinLvm9fDhYsWIgbbrxBIr2//PJLnHPOfyRalWUy+pF/ycmMiA0LmH/r7bfw0ccfIT0jHQMHDcLZ/zkbX3zxBQYOGoiNGzfi7bfeRpcuXeD2uLWc1LGofM2OjMikffQ8vnJHAD/9NAmvvPyKRFze+3/3467/9tJAdix/OW2aX1Akktger0vLOxyDW7qtJZ90VBFISonqzMxMiURm/mk+p6elY8/ePQIXCblo9wYNGiAcDGLAoEG46qqrJNKWEb6HniMmQD/c+WN0O3286ACdfcLPNMDM6F8VixcvwpNPPoEtW7bgkksuwRNPPCGOEXyEgiHpSwJMuX+kqOJAQhBJGM0xpao2eD3M8e2XqGRGMItkteTTpuOHXdQh6PBRVBQU5xbKYDN6mvOQ44qOJFSd4Fjn/R6OS85NTbo9BlstVGogcNXaoEN2glLOVUJ7jsk9e/bIPOV7bqepQWhQnVHpAukBZGdnY/qM6Zg561ds3boTngRv8Rzv0aMHLrrwQjnu8uUr8PTTT8tx9uzahSrVqklUO+dfXn4+tm/biqdfeBHXdrkG9evWQTAUQTQcQWKCpiQRDPphk1QJUXjdHnkmhN62fTsy0tNlGhcWBfHd9+Pw/rBheO6553DpJRcLVKYD0KxZs/DVV6Okf9gXhMSMLqettm3bJpHfDz/8MG65pYesOb//PhsTJkzEhg0bxMEgIyMDGZmZ4pTTseP5SE5KQiQGjqdPn4Hx48aJ0w7XUYfLherVqqHLddehbdszJKqdfcrIfK5t3I99Q2eI7Jw8kdqnE84LL76E9u3b49RTT0XTJo21sRMKMnu5jAMtb3ys77h2a5rskn9eJNqZIiCopa+gY4/IvoOpLSx0q4DP7xOZe01hxIEfxv6EH8ZOwn/O7oCrrrwSVaukwm7juNBymXMMst9GjhwlpLpH95vQsmULUUvg8SkRr8FzRqPHnKqo6AE6FnhhszpRFAghJSkJ4bCKLZuz8fPPU7F06RI8+OB9qFEzHU5KtIcCMvaBCEKBIAqzi/DGGwPQpEkT9Ly9Jyw2K/KK/MhMT0WOKCF4JSG8CdDNCHSja7q5XwW3gAnQ4++gQ58s/u8xD3XBUlYtjJRTch8ToMfftxVtDyNjwMhYq2jtNuuz3wJG+rPiAvSmqMEIdHsKPDYtAp2utVbmQaeHrd0Jr4t/NjidGkBXYxHoIZUAPST5zgPwY8P2DVi0chEUexSKTfsLqfw+iCg9VK2MQjdzoJtz6fAsYMLTw7NTZd7KHAOVuXfNtlUGC8R7PqTljzUBemXoe7bBXKONqR3EO290W59o46Y8osYPdl1uxM7lYePDnTcHu4d0OPWMB6BzWwIvAiuH3YHtO7bjuWefxReffy6fUeM3EtXQCyE6QR5BEWFv73vvxe233y4yyBJxLTnJLRqoY/70mAS1RJAyB7jVitzcXLz99tv4+OOP0b17dwwcMFCDejH5dpapASC7fM6H15GAoiItZzLlqMePn4j77r9PoNwPY3/Aqae2Foio5T53SxmEW/n5hUhNS8HgIUMwbPhQeBIS8Oqrr+LCCy7E7Dmz8dNPP8m2BHgtWrSQ9hKkaUBSk3on+I4oIQE/lBIW6Oh0Y86cuXj5lZfx999/484778JDDz5SDBBpK8J7SlUT3jESlNBSy3EcjOWaZr5kLUKSsvWS2zwhUSAij0kHBdaHMtiUw2ZdcnJzJIKe44N279OnjzgkiOT8IYPLTYB+OHPnSLfR525JBxg9VUEoFMBPP03Eq6++gvqMOvb50K9fP9SvV18cIfTc13T60CX86ZTB8Ug4zMjvwsKARCITiFP6vG6dmjLn8vIplw4B2YSsBN5UhCccJYDll5TR5nt/KCDjhVHu3IhrgKY2EYSL+cvtdi3VgFXL4607lUgUs42p/RzyOeH5hAkTZK506tQJKSkpxeZjvTnv9chnOswMGzYMKWnp6NGjJ2rUqoUFC+Zj+vTp2Lp1Gx599FH856y2EqW9fv16caohaKa8PdEvUzV89tlnKAoE8NQzz+CMtmciMz0NIUqpUzmC7D9K5xcVXrcbhYX5SEpMFKDOdnF9YjvWrl2Hn6fMwGdfjMSmzZvxzTffoG3bthLx7nK7sG7dOqxZs7Y4alvPd775783irMM5+1ifx0Q54+/Nm/HVV19h8eLFaNeuHS677DJp85gxY2Rd6dy5Mzp06CDzn6oeQ4e+D4fNhm49eqBq1aqYOWMGxo4di6bNmqFfv9eRmJCAfdk5SE1NKc4pT6Du9TA3eADhUBA/TpiISZMmYdCgQUhjznuCctBZQnPWcbJP1aisPQTyHFOUPefYCEcYbR6S/gr4/NLXVCygkwFsMZUNG7cLAVY7cnKZYsCLIl8Yn30+GuvXb0enTpfjtFNbIy3FBUXRlAby8nLxw7iJWLRoKdqfey4uu/wipCQnCrWNqcZLRDvXNtaD/RWRlBhMD+JFQWEA2dl5qF27BiIhBevX78PkyVMwf/6feOut15CZ6UE4qsiYT0xySfuioQicqh3ffz9O7PHE00+gSvUacCV4Rcqfv0FaNnczAl08d7SHGYF+pAu8uX/FsoAJ0OPvj/KCmkbKMQF6/P1ZkfcwMgYq6gV8RbZzRa6bkf6sqAC9XvpJqJlcH0n2VHhsbg2gRxVYeYGmAG6nCx6XEwkeiwbQ7Yw+p8+nijA9PxmBrgbgV/3YsG09Fq9cCMWhCESPWAjQ+b0G0M0c6BV5VFe8uh3uDcaKV3OzRkfLAkbHQLy/00bW9KPVRvM4pgVOZAvEO3dMgH4i9/b/1t3oGl2ZrBDv743cvTxojuKyrWOknPKwc8m2lK5jyfclQZKR9h+onAOVWZHvp5XVlwezndExEw9AZ/kCrO12gWKUbifU+/rrr1G7dm00bdIUSUmpAuC4ncp8thYLqlarhosvuUTAEaFVQUG+AKXdu3YJuGa0bLXq1dCyZXPUqlVLgHpebh6GfzAc7737rkRynn322bi6c2fUqVsX7c9tjyJ/EdauXSt/kg9a0JAFNavVxumnn4r8fJ9E644ePVog/F+r/sK4H8YhNTUZS5YsEylswr3//Kcd0tLSoShR2J0ODB48GCM+/xSZWVkS8dvhvA4SBc/9GXlLOeaGDRpKrmLmaae0+5atWwR+M6LT5XaiYcP6sp3PVyQgf/HiJXjp5Zckgv2OO/6LG2+4GSuWLxco6k1IQMOGjdGieXNNPptwy2YFczPTvpv+3iTwkbCTctANGzaUKctIW0btMgKdoG7S5EkiY01ZaEajV6laRSAdtyM8f7zP4+JEkJCYIKDs4PPLBOjHel080L1f7fdSwY4d2/HJJx8LOL7xxhsFKPfs2RNdru0icFyizCV/dFIsr7QiY1LPLU7J/mAgjNy8fNSoXkUUDig7TolrOlqkpiTKGNi8ZbtAWMqGF1DKWpw3mMMcEt0eEkDKezv2YoDOIAo60DAKXc7XeE8oludcVCpCIcl77XA6RamB84Zjn3OLx+F4pNOHnqaCnxUUFEi5fGbqgUWLFuG/d9+Ntm3PYgpupKUmY+nS5Xjo4UeQkpKMD4YPFyjMYzMNAh1iKF3OqOOvRo2WaPHX+vbFdTfeIPWnww7ryIAPfyCISDiIRI9bAkEY3cxUhL4iH8KBgMzJcT+MxZSpv2DO3IWw2BzYsnUrRnz2GVq3PkXmop56obCQdnWS9IoCByXVvxszBuPH/4iLL74IN990ExITk/D5F1/IOtmhw3m4/vrrJfqczi6MXh84cBDy8/LQ9/W+0g8jvxqFadOmoXfvXmjXtp0AXqaxIJT//vvv8fwLL6Bdu7ayZmnpMCJw2K3Sx6kpSQLEt27dgp49b8Mtt9yCbt26Cg/V1AEYZc789HRU1eTsKTXPNZSfs885BpkjXdYIcTiwQImqCIcjUNSIRKDTZnaHFTaOC6sd4bCC/MIAnE4PFi1ahQ8++BKpKVm4/dbr0aJ5fYlmD4cimDZtFqZNm4lTTjkZl112sah/WG2Aw0Gnhaj0I/uJMF1Sesh7C2w2IBJm5DsdBPxISkxC0K9gzx4/pk6diUWL5uPVV5+E22OHw2kRGzBtO9OI2C2AP69I0nkMGzYc/lAQr/Xri7Cqwl/kgzP2W2ACdIHnJkA/1ou/efzjY4GKfMJ/fCxy6FKNXlTGewFnpBwToB+6/06kLYyMgXjH2Ylkj39jXY30Z0UF6A0ym6N2SkMk2VLhtrvhtDliAB2wK4DHGZNw91rgclKOD6AIV8SiCkQnQGf0eVG0CBu2rseiFQugOBVEbQToEQSiAQHoitMCNSbjXtZNorLmlRE7G5mf/8YxfCK02bwxfyL00rGto9ExEO86YGStObYtN49uWqDiW8DIvDEBesXv13hqaHSNjqeMir5tvL83RmGokXLKw3al14GyoHnpuhu513WgcsoqT2/3ofNBl4eFDs8h4mDt0I8Q75pb0s6/jB9cfPe8rBpxW8JuPYfx9m3b0H/AAHw7erRITD/66GM4+ZTWAmNYV6lLTF6a6zrfEwb/MG48Rn/zDZYvW4aC/HzJP9u4SRNceGFHdO3WFbVq1RSAds0118BJqfOYdDzhUs9bb8XjTzwhQI5wffLkyQKifQUFAon+0+5c3Hvv/+Hiiy8WKd8x332Pp59+Ssp95tlnMGf2HPw+e7aWw9lixT333Ivbbr8NtWrWkKjxIUPexjvvDkFW9ap4++3BOKttW3w1ciSGDR+O1atX48mnnkL3bt0lanfOnDkY9Nab+O2330DRbYKe9Mx0XHrpxejevSdatmgJh8uOn6dMxqsvv4o9u7PRvn0HZGZVwfhxY7Fj+1akZ1RBp05dcHevu9GgQR2Bm2QYkyf9hPHjx+PPP//Erh07kJiUhCuvugrXdukiUfHMEZ2VmSWOBIy2fe2117Bz+3bYXU7Uq1MXt97aEx9++CH+/nszPvjwQ9x8c1esWLkCJ53UXNQBJG+1dPL+5/19bhOJZ/NxbC3A+UAILfd/iCQpXR1mNHAEixYvxJAhg9G0aRNcfvnlGDFihOT25nyj84c4qMQcWpYsWSIw+qyzzhKnEDpKZGVkYvPmLRg3fgK6drsJiUkpCPkDAn/XrV+PLVs2IT8/Dx5PIpqf1BQ5OTnYtXcfzjijDdJS0rBg0SJs2LgR559/PtIy0pGTm43khCRs3vy35P0+qWkzNGvaFC6nQ5w4GHVNNQTORYLtWjVriTMMHTayc3Iwfdo0jBjxmcDgyy+/Am3PbItWrVpKvekwI1BXIRDdg2nTfkEgGMR1112HhMRkFPiKBJqvW7cezz//Anbt2oUpP0+WNBBUm6CzAOez3x/Aho0b8NRTz8ga9cmnn8Kb4IFiscFPqXEHgz1cEm3PyGOnzYqg3y9KFIrUQQOuoUAAt99+K/IKfDjr7PMEoH/+xZd4443+aH/uOQLP/f6gtIUPOrzweKFQBPP++APvvz9M2n/XXf9Fo8Z0pPHh5Zdfkbncp89juOyySyUNgy7X/uEHH+CPP/7EI48+gjp16mDevD+wZctmXH311ahdq6aMC7+/SKTKn3/uObz08svo3LmTRJTTBnqOedaJbcnOzsWMmTOkzDFjvkODevUQikQEYIfCQezcsRPr1q+Dr7BIpNjpQNSgQX3UrlUbPr9fVEPcHg9279yJVavWopDODRYHsqpkolHj+kjLTJaI8rASFqcjIeCKHT5fEMEwx7MdkyfPxI8/TsU5Z5+FTlddjOQkDzas34ypU39BdvY+XHzR+TjnnNOkbTk5+cjNzcGu3fskOj41LVkizDMzMzS4ryrYtWunOEvVqVVX2rFjRw4scCMjvSpmzvwN8+bNw8uvPIukZDcSkyBKBX9v2Yyq1TLRokkT+PMKkJSciF+mTMeDjzyMn37+CelVq8HtsCMQ0VIHSF+aOdBNgH5sl33z6MfLAkYuKo5XXStKuUYu4I3Y2Ug5JW1U+sLnQHWoqBfJFaW/j2c99Jxlh1sHI+PscI9tbnd8LBDvDQzWsqIC9MZZLVE7tZFEoBcD9IgWgW5XLfA4HfC47fB6IACdKn4RFYgyF5wVCKohiT4nQF+/ZS0WLl+AqCMqAJ3y7f6oHwElCIvbBkj0uinhfnxG7YlX6pH+3p54LTZrXNoCRsdAvOdQRtZ0s7dMC/zbLWDk/JZRNaaEe+UZOUbX6MpjAVPCXV8HDgTOy/pclzKOZxzoMLz08fT3pT8XgKXrxsZT0HHYtuQ8OhBIN7LeltxnWgygSxrcmIZryWdKpWvy6lqEKqMnKeE+atQoXHjRRejUqTMyMjIFKDEaXLsTb0H1GtXQvNlJsDucmDd3Ht7o/4bA8/r166FWrdrILyjA+rXrsDd7D7p174YXX3oZ8/6Yi3fffQ9rVq/GpvXr0bBRI5xz7rk4q107iUbv/8YbGD36W9StXVs+3717N9as3YAtm7ajUZNm+GHs98ismoqpP0/FTTddL1HvSamJOOO0MyQiPjcnD7/O+g0W2PHc8y/i+uuvQ9UqmXj3ncF4a/CbSMhIEWB2/llnY+K4HzFk6LtYtHQJXuv3Ojp36oTNazfgncFDMHPu76jXsAEa1qsnOZCXLV+CXXt24erOXfHA/Q+jcbNq+Gny9xg0cAiWL94Eu82Lho3qoVadNPgC2Vi1YhNCRQm49Y5b8dDDd8LjsmP273PQ/40BWLJksciwJ6ekSvuWLF6MatWr48tRX6FO7doS4Usod2vPntiXnY3TTmuDqtWyoARCmDPnN2TnFAg0vO/hh/HIY49LtHIhwR+jUGGBlcLFqgLicguiYFZjwemqXaCjjtaPw3CvFEXSniXjOS2MdhZZ6tjkkqjgmNoIIXpUlQhgqgaMG/8DvvzyC4mipprB1ClTMHDgQHnP8U/1AeZBX7V6lUSn07Hl5ZdfRlZWlkBIl92B70d/h8eeeAIjx3yD09qcBmtRUED3sE8/wsLliwFVESeMZvUb4q+//sLeQAFe7/86WjQ6CQPfGIBffp2FN98aguYtWmL7jq3ISE3Hb7/9in6vvY5Ona5C9249kODx4JcpU/H7b7/JMVh2emoasrIycclll+Ds9ueKksJHH32C0V+PhtfjRduzzsK113TBlVdcLlLjzMmdlZWBqBJBOBySaGVGljO3ts3O6G4qMwQEKvfp8zhSU1Px7rvvyirFyHRfUVCAeSjkx+uv9xfHE6pXNGvWTGTQnS6mRXChyB9AVFElRQLtRVCc6PXIXPAV5MFqUUUmXI1GMOz9oTj9jDPQqFkzfP7lV/jkk8/wyiuvoc2ppyM9PQU+nwbeKbkejgRR6CsQRYC3Bw/Bn38sxD2978WFF14skdSBIOv1uuRFv//++9CiRUsEgwH57eFaTgcY1rlHj1tkHZLofsJ9yuS7nAgGAlixYiUm/zQJM2fNxKCBb6LlyS1oJslBnpqcjDDVPlTOaAV/b/wbAwYNQDQUxZD3hsCiWmCxMcGGDRMnTcSMaTPw95ZNyN6bA3+wCEkJyTi59cm4pfstaNKsscjaz547Fz9NmCSOTL7CoMi9p6WnoEOH9rjiissFTKsWRcpVeM8vqkq6Cp8vBJfLgbyCID79eBRWrV6PLjd3QatTWmHcuJ+x6q816HDuf3B++zZIS3Vhx/Zs/PrrHCxbulScJng8t8eL9KwqaHN6G5x11qlw2oElC5dhxIgvUaVKFXg9Cdi5Yx8yM6uh/bkdMX/BEqxcuRKvvPIkrPaoqCqM/WEsAsE8nN+hHTp2aA+XEoHNoopDwGVXXYHHHn8SXW/piZTEpBhA1xyGBKCrtBWfFdhUQKHkf+zv+CxMqkjZ79y+TZQpLFlN2qnMgUBjMOTfApvIA9AjTH6cwWT1zMGgwmbjYm+V1/sfsUhzWYn0hybjYkagH58uNks99hYwcoJ87GtVsUswcgFvxM5GyilpOROgV+xxdDi1MwH64Vipcm9jBLYcKUDnOY9qoQ8zn2nf/e/1WyGypvGfapUTaqtsaINV4XvtMz5b+ac44Ii40bhKS9QRgJ6sAXQrI9CjMYCuRaB7XXZ4vVa4XBpApy9nMUAHAXoAvnAh1m5ZiwUE6PYowtaIwPWikF+i0B0JDlgcFhOgV+6pcVRbd6S/t0e1MubBjosFjI4BE6Afl+4yC/2XWcDIdZQJ0CvXIDG6RlcmK8T7e8O2G7mOMFJOedi55DpQGmYfCAwfCUCXKyBqZ8eeyypTt3FlAehsoxGbleyb6eMG7wd8ZQwMRgISiDNHMHMv7969B88//5xIE7N8Qi+326PlzfUHBA4yevzKK6/Eiy+8iBo1a+Db0d/i2eeeRdUqVSXi8qYbb0RuXi5+/HGCQI+mJzXDI336SIT0tq3bcNMNN0iUeq9evfDAAw/A43JLxOsTjz8uuYO7de2KSy+5BHN+n43R34/DRx+NQla1mpjz+0ykZ6VizuyZ6NrteoFYZ7Y7He+/+x4ysrIQCan47529MWvWHJx88ml4c9BANG/WCG+/ORDDPngPCdUz8MaA/rjg1LaYMn4iXnqjL5ZvXIuBb72Fq6+4ElPGjMdHw4Zja95e9HnhOdx07XWwhIIYO24UfpoyBY0btkWnK7qgacsMzJg9BgPfeA/z52xH2zM74uGH78EFl7TEwqW/YPCbIzHx+79w0SUd0H/Qg7CqYQx5832M+mq05E5+9733UK1GdZGKf+LJJ7Bi5Urc/8D9uOXWW4V2PPzww/j++zGoXacORo4aheZNGsKpRtDt5pswY9Y8WBwO9L7/Ify39z1weRNQFIoI+KOLAxG5TY3CrkRgR4QZ7GMo3YmoxWEC9CNYHAm8CNAPlG6ec4lpEPiwknvZrJK7nvdwVq9eg2HDhmLX7t145733ZG4RTvft2xctWrTAM08/I3Lt3H/r1q2SooCQmjm2KYdOsG5RFEz7cRK69uyByX/8ijantEb2X+vRv18/zF65CF163IyOF3bEH7/9jgXTZmHmb78hqX41fPjpR2haqx7e7P8mZsyZj+de7otWp5wiENdhteKPefPw6gsvost11+HGG27Ezm3b8fyzzyElKQmXXHIpWrVsge1btuHTEZ/Cm5KAu+/pjbr162P+/IUYPnQ4EjyJ6H3P/6FRwwaompUuEeRFRUFkpKcAFjpPRuTZSj8Oix2BIGW8Vcn3PXHCRLw9eDBeeOEFic4mbGcucIJxOoWsXr0Kd9/dW3LGf/bZCAQDfqQmJWDfvj3IyKyCwqIi+IMhpKalIaJwvQpKXm/2kZXrJ6LyTGcSZgvnahdFBJ99ORKDBw/Fyy/1RcfzL4KHUexRLfDabmO+7X1UMcfcuXPx5qDBaNG8tawttWvXg8WqwufLE+eHP//8A3ff3QsXXnihOBnxwdztw94fhgk//oiHHnkYnTtfLesno8qZI33nju1YvnSpRP3Pnj1b9r3zjjslsp7jgo4UHDeEzy6XW5wRCNu7dbsZd9/VC/fd/38iLU/77Nm9G3fceYd4cfTq3Qt1atdFXn4u/pj3B4a8OwQP3Pcgbr2tJ1KSk3FXr7uxe+cedL66M9q0aYu92TkiH7927Ro8+ugjkgs+MdGLcCQsDg42K9MDaKkf6DTAoO7Fi5bi0y++QVK1RqhWvyWWLVuB5o3r4qLz26J6phORQBCTJ07HzBnTULduLbRt1w7JqVnYunMXpv/2O6IWG+6482Y0a1QDi+YtxsD+70kKjo4XnI9GjZnKwooqWdUw+rufsXjhErzR/yVJWTB+wmT8vWUtburaGW3PaAaLEkaqPYxoOACfL4Cu3XsgKSUDH376GVwOD0JRFVaLXfqDwFwAOp9lfdTGgWJVBaIfn4cJ0I+P3c1SK40F9AsqIxdWlcYIBhpi5ALeyI0fI+WUbE7Jfj1YX1fUi2QDXVPpdol3DBgZZ5XOaJWsQUbW5wMB9JI3goqPS9BtEf/IEpbTdId0gK7D9H86ExKfa16oAtKZrFzguQVWxQYbL+JgAwjQo3bYwk40rXYy6qY1RKItKRaBboclEoWF3q5RBQmS/9yJxAR7LAe6dpLJk82oVUUAYRQpfhRGCrFm81r8uXwBIjYFYWsUQYThjwF0l1cD6KoZgV7JZsOxa068a+2xq4l55ONlAaNjIN5zKCNr+vGyiVmuaYGKYgEj57dGALqW3zG+Vmt8rWQAxqH2P1ABZR+Dx+cecVbrUJU44b43ukafcA09SIXj/b3hoYz85hgppzzsfCiAXvI6R6+PkbXjUJHuZZVzIgH0supf0jkgXpuVvs9EgH6wByMiuQ9z/jJYgFLKL730Er744guBJ/xMh/iM8NTrRnn3V199FXXr1pWc5AMGDBBZY8pDM083I6MJtVqe3EqoVFGwCFUysiTiuv0550jE+J133IEePXogKy1DcnhT1pzy7dWq10BhXh4ef6wPfMEI9uVG4HB58etvM1CvXg389vt09O59Jyy2KJ5/4Vlc34UwPYiU5EyM/f5HvPLKG8jPLcKgQYPR/uy2+Hj4EAz/eKgA9H4D+uOi1m3xy7iJeGFAXyzbuBZ9+7+BHjfejO8++gyffzoCyzetxSXXXY1rr+wMtwqkpDtRt1EjVMmsB0S98IV24Y8lYzHkrY8xe+Y2dLmaEfZPoEoNFVt2LsT7747Fe4OmouMF5+Dt9x7Gnp1/48WnX8eihUtxxeVX4oYbbiClExnlHydMwE+TJwm8evf9oZIb/rz27RFRFXTp0gUvv/oK3BYVTjWE1StXosft/8XCpavw+sC3cFfvXsjzR+BOcIuEO3+X7Cr/IhpAV8MMY5RfrLDFbQL0I1oY1RiILRnQ+b8H1ANuJG94mLbXHH9m/forPvzoQ3Ts2BHdevQQkMrc5oMGDcLMmTNlDqWlpRXn0CZY37FjB8b9ME4cWyLhCLxOJyZ88x1u+e8dmDh3BtqcfCrmSVqItgAAIABJREFUfjce9/TqhUf6voCLr74cniQPUp2JWPfnAtzc41akNK2OQYMHo2mNWnjtpdewbP0W3H7PfTjj9DOR6PZIjvA/5/2BYUOH4tKLL8Hll16GBX/Ox4iPP8Z557bH9V2uQ62a1ZGfm4c//vwTazetx8ltWqN5y1ZYt24jhr43FEneZDz80COoXq0qhzWikvc6CoslikgkCI/HCZfLJkoXFqsDhUUh7Ni5W+Dxe++9j6ZNm+LJJ59E48aNBbIz1zUjnulk89bbQ/DNN9/g2WefxQ3Xd2EELhx2Fb7CAjicHsmFDosdwWhUUhRQgp0y6jwP1KS76UTC5yhsiioBHVE1gs9GfhkD6P3QscNF8Lg1GXgCdIslhECoQKLfBw8egqVLV+KG67qi/bkXIjU1DVamJoxGMPWXKfjggw/QoEEDdO3aVWTn6XC0YMECjBw5Ul7fddddknqC+b2pREAHoZ8nT8aHw4bLmst9uC/XTQJ2yu5TnYBy/hwf3IbH4Ri577770K9fP1xxxRXyOddt2pBqIZ07d8ZFF12EvXv3goHMVDw488wzJTf7vffeKzL/fN2kSRPc/8ADqFu3IVSLVdJmUEng0ksvlVzwIomf4BaLMeCZcvAsh685junUMWvOQkz6bQU27wuhUeMmuPqKs9GuTW24rMDyRWvw7ddjkJTgQY/uN6BK9arwBy2wOi2Yv2QZPhoxDi1aNcZ9d9+AlYv/wvD3v0CNmlVxS8+bUKt2FXJ75Obk47PPp+CPuQvw3PN9MHPWIixdsRA3db0SLVs1hM0egdsWQborAms0JDLxQ955F2PHTcKfi5YgFFLg9SaJQwQf/5BwF6DOmH4ToB/RcmjufGJaIN4TSv0HrDwuRCpy3eLtbSNtibcMc3vTAkYtUJluRhi1gblf+VjgmI81AvSYAJv8XvEmcCz6nFfFBNj6ZyVbLMEDqgUOUfSxCUBXwkwGxTh0O+w2JxzMcc7I9LAVqt+KVnVORf3MJnCrHrhtLriZ5DwSghIOIxoIIsnjRHKCB6nJHtjtVsCiQLUr2oWHNQq/GoJPCaAg4sPqzWsxb9kCRBwqIjYVYauCkORRCsHmoMQU23H4Eu7l05tmKUYsYN40N2I1c594LWCOs3gtZm5vWkCzgJFr3HjPbYxcF/KmspG6lUe/au3R7Rc7+4qBeB3IxwJfi0WQmeM0brpvoDH/EGM0sP/h7XJwIFDWMcprjY53rJVXvcprrh1pOaXn3KHeH9540bY6USB1PG2qKNuW7Kd41+fSbTgUQOf2ehmENox+JbwjlGG+43r16gnc5neEYgSD7PtTTjlF4DdhD/OFE7ozZ60OEN1uN+rVr4dnnnsOicnJkje4Tu06ImF+7TXXitTytddcg2efeRYWRUVySgomjh8vktUrli9HgjcBbU5rg7x8P1au3oJgSMHcP35Hq1YN8ePECQLQCwpzMXbsGE0SPTkFwUAEEydOwbNPv4QtW3birTeHoOuNV+D9d97Be8PfPSBAf2PQQNzc5QZsWfYX3nvnHYz9ZRKyiwpghxVuixXntG+Lyzt3wqknn4OG9VrBmxrG73+Oxqsvv4UNq0Loffd9ePChu+CP7EKebx2+GPEzXn76K1xwUXsM//gZLF00Dw/c0wc5+/KlXcx1HggF4XQyF7AKq92GJk2b4OvRo8UJ4cwzzkBW9WoCDa++urOAqWSPAyuXLMFlna/Bzj15eKXfANx17z0SDx212GGz01lei7a0xQA64TlhugbQXSZAP6IJfmiAXjJogvOE4JNzmRHJn3/xuag69LjlFjRv0UK+4znEpJ9+wvQZM8QZpUOHDgLQN23aJPLgBQUF+Obrb5Cdky3HaFC7DiZ99z1u6tkDvyyai9bNT8GARx7HqJEj8eOcGUitXgVBJYg0dyIKtm7Ho30ewbaoD0+99Dxa1KyP4e8Ow4x5C/HQE8+g1cknw+lwwGG1Yfbvs/Hic8+h01Wd0O2mmwWWD+o/AKv++gtXXn4Fzv7PWaJuULV6VaRlZcCd4IXFZsfKv1bhvXeGIsGbiMceeQxZmZmS/5oS6y4XT6qiEj3tcDD2m/m6Q7A73MjJK8TkyVNFGp3ryGOPPSogmXCa6wfXGbfLgc1btuC22+6Q/PCffPIJ3C4X0lMTEQ4VCWzes3sf7C4nHE4v8vw+pCSnwWazIML7YkcA0CMRH1RLCJs3b8TDD/VB3br18eADj6BG9Xqy/oXDmrx7NBrGpEmTRK6ddWx/7rkiK0/IzD7ct28funfrju7du8PldolDBddORo3/tXyFOEjMmjVLlCjuueceAdzsf44NAnLageoDlNCngwXX2LFjxwqwZz24LvNBKJ+ZmSn7zZkzR9bknTt34sEHH0TVqlVF0eLUU0/Fo48+Kmv0hRddjLPOOkfUQ1LTUpGcnAaHwwW3245wWJGyWU/2Be8Bik0jKgVEBOpv252LD7+ehDmLN6Bz5yvQ6fIzkZEEKEHgtxnz8Mvkn3HG6afiqisvE910Zyyd46oNOzBy1BREVRW39+yGzWvW4ttvRqHZSY1w+x3d4XRZBKDv2VOA78ZMx4zps9G69WmYO28uzjr7NDzyaFfYeTtTUeC2W+BRfQj4chAIhPHtmB/w8KNP4K+16+F2JyI5ORURLn0mQDcl3I9o3a9kO8d7UaVfhJTHBXxFrlu8w8BIW+Itw9zetIBRCxi5sCyPNcBoe8z9Kq4FymOsidS6iExpJ/8C0AWix5LYxN7vtxLJugbQ7VYHrEyIpFighKNAhDjdDoddA+g8thoD6CfXa4OGVZrAGXXDY3fCIwA9DCUcRDTgR6JbB+gJcDCCHFEoNgL0KCLWCIoEoAeRHy7Eqs3rMW/5QkTsMYBuUxFSI4jS892mitSVCdAr7riOp2bxprKI59jmtqYFdAuUJwQxrW5aoDJZwMj5bbznNkauCysyQC8JAktGfur3DUo+62OlvOChCdC16Kd4HuV1nlIec62ssXcoW5S2V8l6Huj1oY5Z1vdG1gEj5Zj7HJkFDgXQCUQIx7mm8Y85fRlNTmlfRjoSwjDvcEkwzu0JeglxGNnI1xMnTsSYMWME5qxatUrgD6Mhk1KSJT/ya6/3RZPGjbFkyVLccdtt2Ll9O+644w70fa2vlL9m9Rp0uuIKOWZKSjIaN26CwW8PxoKFS9Hj1t7IzSvEnHmzcWqbJhj97bf4v//rhbzcHEyfOVUAOq9xGYn6yy8z8ewzL2L1qvUYPuxjXNPpIgwd8jaGxiTcy4pA7zdwAK68+FKkO7xYuWQpPh/3HRauW4VNq9aiYOdOkXK2ulw479xr8OB9fdDunNqY9MsXePWVt5C724sH7n8Et91xM4pCO5BTsA5fjpiM114YhQsubI8PP30BK5YtxIP39IEv34+q1aoio0qWROl6ExIQVRSR7mb08RNPPSn2u+iSSwScvdG/P6688gqkJHigBAsR8PnQ+vQzkZ3rw4DB7+Dam7oi3xdAZkaKCFRLArdSAJ0wnc75JkA/snnEuzCaFPiBHc5Krr18TWDK8bxixQr0fb0vlixdKv2s8rtQSPo/LzsbwVAIDRo2xIjPPpPt9+zZg7feeksA7MgvR8pxfL5CpCen4JfxP+K6bjdj+uI/0LJpC/Tq1EVyKb/5+QfICfvhcNlRlUDUH8GgQf3x+c/j8P6Ij3Ba/WZ45smnsWD5GrzUtz8aN2uGaCQCt90hMuVPP/4Ebr75ZnS5pgsSvV78OnMWRn/9NTZt3ChjNTkxSRxazruwI1qe0goOlxvr1m/A0HeHwu3y4JmnnkS9ujUkUjnoD4vUvdfrRCgcFOBMiE6YvntPNn6cMBlfjx6D5s2bS4T2KSe3lPWFNguFIxIFTWWM+fPno3fv3rj77rvlee/ePahRNQu52buRmZWJnOw8gfkudwIKggG4HC74Q2GZO0cE0KNFUNUAJkwcL044Xa69HrfeeieSEtMkqpmq5lElLO3hfF24cCGmTp2K9evWiRz/1ddcI/m7uYbedNNN6Na1GyKMvmf7QiGxO/N0s80E2s8884yAbjpN8JlR6NWqVZM1lI4ChYWF+Pjjj/Hmm29KxDkhO9vI4/H7tWvXCrRnXQjjeVzWia/PO+88SQdARZA///xTQPySpcuxa9ceZGRVRZ06dXDVVZehVavWMjaZz97usMBudwhMpyw9+46S++xbPnwhBZ+Mnozpc1fguusuwHnntIGVdlFUTJs8DbNnzcKFHTvgssvOh8sD+INAUQjIK/Rj3MTfsGr1GtzeszsK9u7Et998i2YnNUSPW64XlQIuYrm5hfju+19FTcRmd6NOnbooKNyLtwc/iaiV9zWBVJcFCZYg9u7dhpSUNIwcNRp39boPc+cvRP36jeD2JCBaJkCP5UA3I9CPdEE09z8RLWDkxL28bspV5LrF29dG2hJvGeb2pgWMWiDeGytGbkYYrZu5X+WyQHmMNclTTtBdItpcB+gydvUc6HI/URMSpec+5dptViezFMlrRqCrUQJ0h8Bzu80ucu4I24CQFafUOw0NqxKguwSge3kiHo1CCQcQDRQhwe1AsteNlOQEOOwWqJYoFEpxWSMlAHoAeWEf/iJAX7YIETJ4u4qQVUVYB+h25iAyAXplmQnldWO6stjLbIcxC5TXubqx2pl7mRaouBYoD6hn5LqwIgN0vT1lwcUDAUcToDMaKR6pfGNzxuhYM1ZafHsZaX+81xFHowwToMfXr5Vt60MBdD1qlmsaocyGDRsE6Hz77bciLfz444+LxDKjG7V86G6B5roENcEMAR/BEOHf6tWr8fnnn0t+Z0bNbt22VT5/8plnJBKTsOfqq66S6NrevXoLoCeAJ3wf0L+/HPebr0bh/AsuQPbevZg6bRbuufdR5OYVYMas6TjjzJPxzeiv8dhjD2Pfvl0YN/4HnHvuOQKP0tOrYt7cBXiMkYgrVmP06LE4u11bDH1nIIZ/dGAJ93feG4ruN94EV9SKovwC5Eb82Ja/D9+N/BqLfvsNgVA+1m7cBJejFh595Blcc/1/MHXWV3j/3RHYvlnBXXf+H+5/4G44PAXYtHUJPhj6Hd7s9x06XnAu3v/weWzasBq973wAoUBEIk0feOgh+AoLkZSSgtycHPiDAcl7nJySjNVr1qBDx44SZdnn8cfRq9fd8BXkIj3Ji22bN+PSK6/Grj37cO9Dj6D3fQ8gOTWVchBQYnl+bSAgolx1FDbKVquxHOgWhxmBfkST+/ABeslrGM6vH3/8EQMHDcJVna7CxZdcglA4LICYkb6cI/PmzsWor77Chx9/jJNOOgnZ2dkCU9etWycQNjkpGcFQEEooLBHo9z54P76fNQUtTmqOF26/Bxs3bsAn40ajCFE4PU6kuRMQ3pODV/u+iinL5mPg0LfRpl5T9H2pL/5YugKPPvUsTj65NRx2u/yOT//lF/R7rS969rgFna66Cl63W9wxigp92LRhI6bPmI5F8xdi5+5dcHjcuPr6LpJHuyC/EAMGDITNYsPzzz0tUu+qoiIU0JxykhI9yC/Ig6pGkZTEyPoNGPP9OHw3Zjxandxaxnd6ehocdgeK/H6BvF6PSyTY8/LyJY3E4MGDRcKdaxBVK1wOO5RIERKTErFz5x4kp6bA7UlENiXd7W65T2Y7QoBOCff8gr3o90ZfLF26BL163Yf251wgkfaKYkUkGkU4HEB+fq7Abcqzp2ekS3+y/QWFBQK8p0yZgscee0yiv+mY5HQ4UbNWTWkHky4ygpzge/jw4SLRrsvB83M9Ep+AnBHoXFP79++PadOmCejm+lm7dm0sX74czz33nIyV5ORkZGRkoEqVKhLZ/91336F69eoi+07bMkqe427J0mX4888FWL/xb6xcvhzLV65Enz59cMst3ZCZmYHc3Hx4vR4B5kwt6XLZoShqDKIryC8K4aNREzB78RrceOOluPC805jiXpQypk6agvFjJwlAv+bqK2F3qYgoVgQjwK69uRjzwy/Yun0nev+3B3zZ2/Hxh1+jUZP66Nb9OlSp4pU89nv35uHTzyZg7pxFuOPO/8Lny8XEiZPR8cKz0fHCM5GW4pTc9hlOBbm5u+FyevDVN9/h3vsewoIly1G9ek14vIn7Afo/cqDHALollpoyPv/MI1pB/rmzmQP9KBrTPNThWsDIRVV53ZSryHU7XPvq2xlpS7xlmNubFjBqgXhvRpgA3ailzf3KY6wZBuiKBdZYBLoG0FWJTLeqDtitdvmzqXZYozZYQg60bkCA3hQuhdHnTngcDtiiCtRwEJGADwkuBxK9TqQkuWEX6S0VUUsE/Be2MAI9iEKFAD0Wgb5sEcIE6JRw558aRkQJw0avfTMCvdJMHhOgV5qurNANKa9z9QptBLNypgUMWOBoALdDFWv0XMhI3Q5Vl6PxfVntKR2Jrpejf24CdBOgnyjj+XABerzzOt7tj8ZcNY8RvwUOBdAJVHSYx8hG5kB/6qmnBL5ccMEFkoebec4Jwdnnek50Qh2CdEZcEl5T+p3fUV44NTVVoigZhdm9B+WL3bi7Vy+B5QTot/XsKRLDXW/uKtLVBPMERM889bSAsd9n/YqsrCz4iorw8COPY/yEqSgs9OHPhfNxyimN8d2YsRKBnr13D7r37IbnnnsWtWrVRn6eD6+/PhCffPgJkpLT8fHHI3DmaW3w7lsD8P6H7x1Qwv3Vfq+j2w03oWjbbgF3AZcVKTWromZGFXgUFb/NnoZXX++HBfM34eGHnkav/7sOv875HoPfHo5N6wrRs0cv3Hf/3UhMCWHjliUY9u4ovPPW9+jYsT3e//BlBIry0P+1N/HL1Blo166dRJZnZmWJ48HqNavFrpSwpgxzOBoB88szavmCCy/ElyNHwhKNICXZgw+Hv4977+sjctCPP/Msbr+rF9zeJFisCqxM1SaJ3PYDdEImKzQJ9ygBOrRtzIcRCxwaoHOtZV/y/IAAmQ/C8GHDhmHO3Dl48aWX0LhJE6Slp0vfc95xe8JTOq1wbDDKmDCUKhBbtmzBiBEjZC7wUZiTi+Fvvo1PR36B90d/gZNbtsKMz77Bgw89gB9nz0TD5s1h/X/2zgPOjrpc/8/0OW3P7mbTSKEjJRRpiiBNQEUURP+AFQEpElHxohdBQbheRIqAKHIRAUE6AlKVIkWqSJWaEEoKSXaz9bTp8/887+yBJSaEM5HNEubgmi0zZ+b3/sqZme/7PK+pIadqeOXxp3HkUUfCmDYBPzjhOGwyZS1cfdnVuOL6G/GTk36G7T7yUUmYIRi96cYbccpJJ+OII46Qsgz1ehX9Pf1SbqBUKgpMpd377bf/FT8/43Rsuc3WOOYHx0id7VN/fpoA5BNP+DHaSrRXJ+Q2oCgxTENFvVGHokTo7l4kdvT33Pd3bL/DzjjsiG9JrW5u57kuHNeTJBKeUxCE6O/vxYknniTqeIJowt+2Uh5uw4FtMsYKKtUGCsUivCBCzfegKobA3pAqlJWwcNe0AK++PgvHHPN9TJgwHjNnflfs2/N2HgrnURRJffT77rtHEn+o8qb9Otc/nicdOM4991xRh7MMAyE7S2K8MmeO1B9n4kPgeQLQmXBEME4gTqX4lClT5Hu+D8cIt+H6ePvtt0udeIJ51jbn2ivxP/VUSTAghOdaTIhPWM5xR/U7YTu3IVSnIp010KnOpsKcNvwLFy6SpB7f93DKKadgxoxNpe45leeum6jmdUOTxIA4VqSO/ZKBCi65+lY8M3s+9tt/T+y0/eYwFYC6/4fufwRXX/EnbLLxRth///1gmCZ0U4dmAU88PQuXXPonTJg4Ed/65sGY8+JLuPaaa7HJJhvggC9/HsWiiboTY3BoENdeeztenj0X3z/m+xg3LsSVV9+HP994JX559k+RK5Sw5sR22EoDoe+gd0k/Lr/qGpx2xll4YfYrCAOWBBlh4S4APZISF3RroEsHy2I2v9KsBiu/TwbQVz6G2Tu0HIE0YHe0HsqN5XNrNdBp2tLqMbLtswisTARavYkfqw89ViYG2b7vfQRaHWc8o1bHWjqALk7vcuNABTr/i4IYoAI91qERnitaUg89MqAFJj68ztaiQLdEgW4gZxpivcQ66IFTR87QUcwZaCuZAtD5CpQAPgE6mgC9gQGvihdffxn/ePZJeATneoyQIvfIRxB70HTe5GQK9Pd+dI7OETKAPjpx/qAfZbSu1T/occ7av/pFoNVrDkYgzbVNq/uM5TndCkBvjphW2592pGUW7quXhXvacdDKfkuPzXcD0NOM5zT7tNKObNv/TARWBNCbVsDNe1aC7eOPPx6XX365gBiOHwKdJjjndoTphF20eD/qqKPEapngj9t/8YtfFPBOJfk999yD8357HtZddz2pq/7hD2+Bl16ahdNPO02g4Uc+8hEcffTRomonuJ85cyaqlSq+9tWv4nN7743BgQEcfMjhiGINjYaLfz3/LNZbbypuufU2HHLIQajXKnKPevL/nIxttt4Wzz//En75y3Mw77X5OOiQQzFz5rexzvTp+NWZ7wzQzzj7LHzxc/vgT7+/FJdd8gdU1BCf++oB2H7rbVGAikcfexB/vOoqqEoHjv7esfh/B+yG+x78M079+VmY92oNBx90OI6ceRh0q44Fi17CJRdehzNPvRS77rYLLrzoF9DUEDfdcDt+eebZAsUOP+xwbLX1Vpg1ezZ+/etfo7u7G4ceeii+/vWvi6XyxZdcguOO+5HAp9NOOw1bbLYpnFoF3/nut/H8i3Mwbc3pOPCgQ3Hgwd/EuPGd6OkbREd7R2LDHycAnfBckX8j0Hg8UnREgrgygJ5uZr07gM4+IDhtJqY89dRT+OUvfyn1pn/2v/+LfL4gPcK/E3JSMczkE84fJpdceOGFMkauuOIKAcd0gKCauL3cjmeeeAK//sXpePqF5/C76y/HFpttjtqLr2PffT6PHfbZE/t8ZX+stc7aCCoNvPjQP3D8iT9Gfp0pOOeC87DF9A1w5aV/xClnnIXDZh4lc7RQKEo97ltvvgVXXHopjjnmB9hvv/1w80034Y6//BWf/uQe2PHjO4oKWVWBhx95FBdefAk+ssP2OOzww7Fo4SKcftrpomQ/5r/+C9OnTYVp0vlQg6FriOMkiWBgoA/XX38dLrroYkybtiaO+/FPYeVyAnuj0Eet7mDKGhNRKJagqrpYl8+ZM0dqdzMZ55JLLkngtG3SOx2eW0Gpjc4XEV6c9RIWLOzB5ltvKTGqO57Ef2UAOhXoTzz5CP772B/hYx/7CI781lEot42HxnKI1I4rgGlqePQfj0rfsg/3339/SYJhm26++WYB3oTq/L0kCF16Ka659lqxc99/v/3EJp8W/ayhzgSLfffdFwcddBDWWGMNGRsE6HT1IEDneKAl+ze/+U0ZD0xyYDzoFsJECwL0v//97wLJuZZyPNHq/dhjj8XHPvYxUbZzjTnppJOw3XbbYfc9PomurgkI4lgSmahQ55p+4ok/kbXa83yJ4UgGxIQQXdegqSqWDFTx+8uvx7Mvz8Pn990L2261Bei+buvA3Ffn4sY/3YglPd34zJ57YIMPbYiGq8DxPTzy2D9xx5334pOf3BX7f+GzeObxl3HLzTdhww3XxNcO3BcuxT+Kiv7+Qdx8y1146IF/4r9/xBr0ZTz1zHxcdNEFiODhhBP/G53tJjqkm30s6enDscf/BK+8Nhe33/k3hD6giRtAstZpcZQ8J30ToEfD8Jzr4qpaDzOAnm4dzvZaqQikAbujdQM/ls+t1aCnaUurx8i2zyKQRSCLwFiPQJqHRa0+zE4P0BWoiv6mhTvhOa8OadvOuugE6LpiwIhNGJGFLYcBuhEYyGkmcqYueem86gxo0ce6draOUsmAaSi8noWPeBig+1L/vBI2MORV8cLrs/HIvx6Hr0WiPg81BT63HAbo3DergT7WR/e7O78MoL+7OGVbrVwERutafeXOMts7i8DYi0Cr1xxsQZprm1b3eT/P6WXFtNX2px0pGUDPAHqrYycD6K1GbPXefkUAvemmwet7AhuCbCoRaeFOkMWvpvJcLIrjWIAOAcs+++wjCnICdiouCY2otmzWR+c2tBXeY489cOovThWlKlWTBEYEwwRLBPGshU549I1vfANz586VbQjjA9/HBh/aCM+/8DIadQe33H4rttxyC9x99x04cuYRUNQY49o7MVgdxEDfAHyfdcVL+NAGG+FnPzsFO+64HZRQxZm/OBUXXvw7lKZMwCmnnYrdt/go7rjhZpx85i/w3OtzcM5vzsU+e+6FnAf86uyzcN4ffo/uRgUF0wbqLupOHetuuAG+/rXDse/nv4zxE23c/+BNOOuXv8G81wZxyMGH4ujvfxt+WEVv/zxcctE1OOWk8/HxnbbHby84FZMndmH+3EX42f+cgocfehgDgwOSYMDYUyE6Y8YMUZ+uu+66Ej/G9+CDD8Y/n3gcPYu7Jf7t5TImT+7CYKWCN97oxqmnn4kDDz4Yqm4gn7cRhSz/RlBEhSXVliF15/IzoXkEA5Gird6D/T1t3YoBejPJhPOEc4kuDASk559/PvY/4AAcOfNIUVcPDA4KAKZ1uaqp6OnuwRlnniHbfueo7+CALx0gAPS/jj4a09daC9tvv72o0O/+y18RDFbwj6efwLV334oPb7YF8r11nPfb3+KiG6/GBh/eDNt9bDs89Y/HEXYPiOX6gK3gjPN+hY+sPwMvP/8SfnDscRhsONhqm20wdY0pmD1rNubPnStKaCbDfPELX4DbaOD0U0/Dk08+iW223lps5TnH773vPqimgSNmfhuf2G1XLOnpwa/OPheP/eNRbL/DDth5px2x7TZbo1jII4oCeK4n0HXWrJdw5plnSNLMVlttgzXXXhd+mKi1+/v6MG36dAHln/zkHlh//XXhOi4eejipDU43huN+9N9SG933A5Q41oMGNF1Db28/jvrud/HoY0/i3PPPwx5VyBoKAAAgAElEQVSf2A2+jHc+eIqh0YIcQQJOWc4gihGpkTgkXnrFFfj1uefj5JNOxa47745cjqA6hEbXxdjBvfffiVNO+R85p0MP+RY6OybBcVgEXBHViq4pqNUquPa6a3HrrbeKVToV4K+//jqYNLHLLrvImkaoT8eIp558Cr+78Hd49dVXsdGGG2Lt6WuKywR/3nTTTQWME4Bz7eSayTnPdSBxCYhkOybZ7LzzzhKXZjmN+++/X8A6VelTp07FlltuKQlNDzzwgMwGrsFcb6k8/+lPfyo10HfedRdstunmcP0QL770Ep54/J847vjjseuunxC3Ab7oTMAXlej8DOC5mIYu/Vlp+LjgD1fh2VmvYt8v7I2tttgMBVOFZSrw3QiPPfo4bvzTn1Cv1bHxJjPQ3tmFNxYtxnMvvoQZm26Ggw8+CKaq4KXnZuGqK67G9OkTcMTMgxBFIXJ5C/MWLMENN96Cxx59Cr8+7ywU8hoWL3Hw4N8fxI23/Al77rkrPv+5T6LdVuHWKxgaqmOvvffBTrvshhNO+h+YhgU/YglJebKZAHRw/iYrIX9mT0aKKl+r5pUB9FUT9w/4UdOA3dG6gR/L59bqsEnTllaPkW2fRWBlItDqA8PRevC1Mm3K9h17EUgzblodm6kAOrMqpWg6KyolCnRFfIn4rzb8GxWGYsBUbFiwE4A+fn0Yvg5LSxToBpMwgwBhowFTV5GzdLQRoJsqVA1gFbVAYe5ngFrooBLUMeBV8MJrBOj/lPrntHAPCNBp4R57UIfhewbQx954TnNGGUBPE7Vsn1YjMFrX6q2eV7Z9FoGxHoFWrznYnjTXNmnikObc0hwnzT4jz2204vFuzjMD6KsXQG91DqQZi2kBeppjvZsxnG2zaiOwIoBO5SEBSVM5S/th1h6+6667BNLw7wSCfBHu8ntuy99TxXrggQeKapq1fC+++GKBZBxLVNcS+lEt+ZUvf1lqHNOymeCYasrzzjtPFLecEzvssIPYGD/66KOifvd8D8VSCTM23gTH//gEUZP39Q1g3333wbeOPBz/fOwx/PAH/wVFVwTgU+n+8MMPY9HCbowb14WTT/4ZttxyKwE+1cEKLvnd73Dn3+5Eccp4HHr44fj4Jlvi7ptvw8VX/hFz+7px3Ak/xk7bbY8cDDQGK7jgij/ghttvQtTwoPoRFC3Cfl/+Eg78xjdhW23wwwaee/FRXPh/F2PhgkH8v/2+gn32+SxyeaC3dwGuuupGXHfNndjgQ+viyJkHYsYmG0n9c9f18X/nn4/bbrtNLJhZ/3qzzTYTFSnVq83EAcbvuWefxa9/8xv849FHYZo6dtjhY/j8vp/Hn66/AX+7534cfsSROPiQg6Fo2jAsIhx/CxIRGFJ9ToAeg6XYtAygr9RUXDFAp0qX98lUDXNOcU4Qij/99NPSV5ttvjkUugRomoBSKo27xnXJ93fceYeUTVh//fUloYR2/hzXt95yi4yBNaZOxZGHHYapnV347jHfw+kX/hYzNtwEVl8Naj6Pa2+5EeddfCGW9CzG9h/dHod8fn/89v/Oxzy/ip+ffSY2nboOVD/Gq/Pm4ezfnCe1s2mdvu/n98VOO+2IC86/AB/56Eew1557olgoYvGiRfj7/X8XOEx4O3HCBGy11Vb43L5fwHobbiiKdNs28NRTT+OC//sdZs+ehc/s+Wns98UvYPKkSaLSpjKd8/2xxx4T+/bHHvsHQoJZRRMbdBH/xkC+UMAOO+6IL33pAGy66SaoVOp48skncNllf5Tkmz322B2lYkFqo4eei1LBRH9/H9EozvrVObjgwktw3Z9vwFZbbImBSkWU7Hzv5QF0L3Bxy+2348orr8PMI7+HbbbaHvm8icGhKvIFC6oW4J5778Dll1+Kz352L+yx+2dQyJdRqyZA22ad9sAT4Ms5y7WHCUe03mcSDNXku+66K1gSQziK4NtYkoPuuOMO3H3XXVj8xkKst9562H333bHbbrth0qRJMmaYeEHo3SyZwfjxPZYsWYKrr75a1O0cJ0w+4BfHDtdqOoZwPeVazFIALL3x+OOP44YbbhAlP5MgmJTE7f7+wAN47rnnRaXN+ux0EvnoRz4iyUz+cOkBjuMmA2peG3Ct5jnS5PKGW/+K19/oEUX7jI3XQ7lgIvRjsfBHHGPea6/hkYcfwUuzXkbfwACmTpuO7bb7GDbbfAbGjWtD4MZ47plXcP+992K99aZhp123Q3tHEWEUYknfIO686z68+PwrOOzww9A1rg2DtRD1ygBuuu3P6O6Zj4O+vj8+NH0qKkP9eOSRf+A73zsa5//u99hp593QvaQPnR3tUnudr7cAOkH6cA30DKCv1GqY7fw+jUAasDtaD+XG8rm12t1p2tLqMbLtswikjUCrDyNG82Fh2jZl+43NCKR5uNTq+EwD0AnPWfccsfoWQOf3AtDVRIkOFYZqwlZzyKt5fHjtrbDu+PWguSos1YBtEq4rQJAo0A1VgW3pKJdMWLYqtcwpag+UGG78FkDvd4fwwmuz8MgzCUAP+aUq8GJidh+qrvA+SbLil47FaH0ej83R9P48qwygvz/77f121tna8H7rsex8x0oEWr3mGK1r4jTnNVoxXZUK8xW1MQPoH2yAnmZ+ZgB9RbPqg/X3FQF0XtcT/DVBOQEJa5pTcUhVKCEQ10iCmqZinICHgJz7EvQ19+c+/J42wtyWfy/k8/A9X74nKKOqnCLO7p4eATrcllBK1JaGDs9Ptm2eD1WhjufL/S3BVUxbckUR0MT7S01R4foe8rk8FsxfgLa2skA61mMeHKyhvVSAoREgA/1BA07goTNm+TILkQYMBQ3Eqor64BDygYJyWzv6wgbqCNFZKEGpOwkMzOfgBwriWEUUO4gVR5zf4siUUmlRHMBxqsjlDWiqjTBg4oEGz3NQrQ2iq4M1z2mDrAuYqlWrAhcJWwmuGC9+z+SERr0B13Hke27PeDfcurS/r38QiqpLcoIXBBgYGEJHZ3tiV6xQV5nU++UrAejJeM8A+srO+xUD9GZiCccyv5gkQRU6vwhWHY+1vl3k8nk5Gc4VqtAJV5lMQZtt1sBuK7VJEkkYhPIehIrVSgUdbSVEro9Fi9/AuDWno9qoQFtSQ8NxUZ48AVohjyGngna7CL97APvtfwBK60/FUT88BjOmrA3FDWHmbMSqhnq9Dtdz0dHehihSUK/VYFumfDHhIgojqXvNsSqlAdQEA/uxgoYfCsxOLL1juE5D/kYnBNq3Eyz7nJ9QZH5zTXEanC+KWLdX6y4My4Rl6gLSHceTeCTq51jUz1Swz527ANOnT4Ohq+gfqGBcZ5nSaLHtTpTRwJxXX8GJJ/0vfvaLn6O93Il8zpaEkndSoFN07EVc52oolzoRR5a8LZMCDKmvHiCEg0WLFqBcaqO2BKpqQ1FM6HRtzJky31k3vOk6wHkq0BuKzGX2GddOxpF9qWs6DNOQdYtrYN6yJYGCr6bKnD83E5k4fgjIuRZzHeaLNcy/8pWvSILT2muvLbHl2sD1mf3E8dRcg+lswbgT2hOq83uuNzx+R2enKOlrjoM4phNAHrqmCjx3XS9JPtB0OZfm6iFrSDzcN1DExSCAIm00DQ2hHyD0fGlnzjKgKbGMH8+L4HoBVE2HbXPtAzwvWaqUyMdAv4+u8XkYdoSG6yAMfRQKbWLnHviAaSnwPUWEPHwWWal5qNX6MWViF4Z6F0JVgD9edoUkRNxy2x3iyNE3MASViQ5WTtwC6DxAcJ6sh8MAnTqjVZpUlCnQV3ZFzvZPEYE0YHe0HsqN5XNrNdRp2tLqMbLtswikjUCah3JpQGja88v2W30ikGbctDo+0wJ0ovOYwLypNydAjzUgJEDnVa8CS7OQ1/IoaEVsuQ4B+rpQGoCh6LANHQazZJlZ2mhAJ0A3dZTbLFg5FbopHF5U6B5i1IIGhoI6+p1BPP/aLDz69FsK9FCL4VGBToBOBXoG0FebSZAB9NWmK8d0Q0brWn1MByE7uSwCKSLQ6jUHDzEa1zYpmjJquywvZs24LCs+aeKcpkEZQM8AeqvzMwPoaWba6rvPuwHozWd9BDB8NUFu09a9aeXOda8JbQhq+DMhC2EcvycQJwzi9oRJBEIEc7Qx1vj7IBBwbNm2/F3VE/U7wc6CBQukfjPBzcBAPxquK/WAEwWmBtumxXKAwcEBqbNMyCjKzN4l8l7ltjJq9ZoAR6rVaYPc29uH8R3t0KjCVhU0dEgt3qITI69ZiG0dDQTEKjBVFWbEGuIKHC2CqwIW76UJuRSg6jTguAHa2zsQxQRnHgr5ElwvkvMiiHLdOvJ5CxHfox4IXLJsxoNANcTChQsFfBfyBdSqFQFkhqZL/BhzscgPI0lOILrqGDcOEc+dcdYIj2pSt5oJAoRydASwLFsUzVKz+M365sMgXaqfJ5bWxEeJtXX2SheBFQN0zgm+OB4JKtn/nFP8Mi0LDYe2/RoULUmM4PjlHJH63rmczKXmfbaqqEnphJjjy0ccRdD5HGawguKETgwFPhZ3L8Izf7kPN153HT791QOwy16fRhDF0MMYD/75rzjtzDOx/3ePwB5774XpbeNQNCxUKlWYeRsmVc6kjwqwYMEidJTbJBmD585z4fnpelIHW1THbEcYQLcs6JYJP4jld7QyNw15CiVAmXOc9c/DwBcLd9Y059iOYwW6qsGwDIRxjIabrB9sL9vHbSzThOt5CMMAhXwOjusndc8Ro7unD5MmdqEyWIESuyi3l1Gt1PHUv57BNdfdiB8e/yOB23Y+L214J4Bed2pwmCBUHo96PUAcGXIcw1AkGcfz69D1EJZpCPQfHKrBsoqwrSSZKOHzEULa1DNRQFFk7vK4sobGrJFOyB5J+5oJQexfcSkIQ5hask4211HGmzHgi9vwb1xraZ1PgM6fuS4cffTRYtXOeuZ8PwJ2jiG6ezARR5JzajU5Pr9nSQ6q27ktj8VzZMIG1xW6IbC+Pc9z5DXtyO957kvfkzPhiGsOMw4YCvYnz4+BYUIT66QHno/Aj2Td1sXlhOOF6xHHiwKDjyh9wHFimBatNH3U6kM0FRCArii6bD9UCZGzLdh5oOFwHYxhGZwXPhTPwZyXZ+HHx5+AL3/ta9j9k59BrlBEtdaAahgyhmU+/htAZw10InV9FbpyZAA93Tqc7bVSEUgDdkfrodxYPrdWg56mLa0eI9s+i0DaCKR5iNXqw4i055btt3pFIM24aXV8/scAOjTwveJgGKBHgKXbKOgFlIwStlpnK6zTtQ5Q4+WjBosZ7poqFu5BwxGAbpka2tts5PK84RFHePDW0ItjVAMHQ34tAeivvoRHn/mn1EAnPA81bpf8lwH01WsOZAB99erPsdqa0bpWH6vtz84ri0DaCLR6zcHjjMa1Tdr2jMZ+zc+1ZcVheffAaeKcpi0ZQF99AHraMdPq/EwD0N9SmqUZpdk+YzkCKwLozRrnTbjDthDGNpXoAqfL5TeVjk0lOkE1QVsT+DSth/lzUz1JWEKbaEIo07RElek5TgIPaT3u+6jUqqJiJ8whAK/WCaHzbwIgTdVQqVZgiWLVfhMwEjIpqiIKXgIgHp9tEPBk2fI7wiGfym5Nh+v7aOgxDMNCIdSgOS5chIhyJvqGBgWyd5oF6LGCqhKgooSwoKJs2PyQZB66qBoTxSlxIY/pCxA1DXP4vJhQQCVoKPCPCl3C/qZKtQlIuRZoiiJKc4LRpgJdwBvBJS3zoxiu66BRr4vSvNBWQrVBsKcLMKtWqpg6dQoMwxRwCanlOyw3X+aAzAD6ys3TFQP05lzi/GGf82dafBOM2rkk0YFjstZIEk4ISPkv+7MJYfkz1ej8G7+k9vQwnB3q60Wequ6ONrz4xutYc/J0FAIVn9t1V7w61I8jj/ke2to7MevZ53HPdbeg1F7Gceecjg023gha3UdO1WHnTfT2D0gSR6I2J9TEsBLclfGagEcmbgD1uiOqZJ4L61OHIGSGgHrDAPjoyHEa8NyGgHN+EaBapiVW3mwvE2CoxHYdX2q+6xbnI5N1EnU7j8X92HY/SJI/GBOBsgDa2gqo1RwUCzZ6u5egq6skoL7R8HD/gw8gVgzstNuusE0Ljqid3xmg64aGhT3d6GifAMcJYeg2bMuA64bi9FAsGBisLIFpJW0JQgU5qw2BT3W5BztHpX4CZ5tJDk1LfiZNsP+pQm/WMOc62Uyq4O8Zl4Kde7P/mwkK/Jfvw7WM9dCbc53jhy4GfL958+ZJmQsC9I033vhNdTpBO4/bXLsJ25nQxAQklofge3J/xtsLfPk9kw14bk1Izn35d8ZeEpyGEzp4Xk2Vu1wTE8ZHAfw4fMuhgP1MnXcYIwwicN22OW7FuYCPFyP4XizPF3U9RhwqiAKq3kO4Xh2mHaOtLYcoDiW5oeEEiAJNEjU6O8sC/AcrLiIEKLflhL4rvoPf/vY8PPDAg7j+xpsw/43FsIoldJRL4pLQvBZ6G0BHIGt9YuZuZAB95RbFbO/3WwTSgN3Reig3ls+t1X5O05ZWj5Ftn0UgbQTSzOlsTKeN9gd7v1YfYjFarT4wSwXQeQMSK4gkc14Fs5Y1RYcaa4hpNxcmNkq2ZqNgFlG22rA1Fejj1kFUDaDHqmTC0r4pDkL4IxToHeUc8gUNpp1YuPsK4EYYBuhV9DcSgP7I049J/XMCdFriEZ57SgbQV7cZkwH01a1Hx2Z70nyuj82WZGeVRWB0I9DqNUfzAWCrZ5nmOK0eY7S2H/m5tvR13tL3C82/j9ZnYQbQVy+A3uq8SXO/mhagt3qP02pbRms+Z8d5ewRWBNAJSdiXTfU5wUlTHdscE02QNVIhy22onG7WRW+q/ZoWxLJGxrEorAm7xOKXyktRn6tQdD1RNtLVrFYTe3eC8oGhIUybOk2AXqVWEZBDVaNlGwj8UI5HaE2oT0jjB4nle1OpSdBExXv/QC9KpTa4dQemosIu5OEaKmqeg2I9RM7MMbMcA24Nmm4gb5jQyetoT22ocAwFYcOBTSDEtugaIsRyHDuXE4U72094TbhItS3xdbN+MZMF+Au2WayZdQ2lYgl1wtMoRrFQEAjeqNcweeIkiX+tUoWuqiiVy2+xcFJMjQryGH5EaO8K/CR2pAq90agjR1tuEv4RrwRDNl8ZPF/5dWHFAF3GqpbYoxNWMjFCbNoNA0EYSokC2pPTyp3jgr8X0Exg7LkCOQk0OcZYkoDglOObz3UkOcRzpK53HPvoCRx4jou1jHbMfeVV3P7Ywzj7N+dIuYONN9wE222wGQ478lvIT5uIfq8BZaiBiR3tktTRPzAkUJ6JJgS6tm2KW0OprSgJGZ6XzFXO/wTKcq5C2qDqhKcK6k4A0yRYTmA1LdeJJJ1GXcoP0BY8CpjEoolrAucsn0cx6SWIQ3hB0n6mogRhkvghc8VpoFwuSdIK5w/VxFxbarUqxnW2w204yNkaBgf6obMMgwIUimUEdJhoeMjbJjx5P1p3E9EHMlcUhKJEjtQIqqag7rkwjYK8R19vA8WCiYZD23QDzF8hQGeCAWG747BtFqKQayOTiwI0nBqraEscm2rvZqIM1zXa72tMKGCWwXBCAP8uyT2sde44kijEF8cKt2uuoSOdPzh+CMJZA72ZSHHhhRfKONlhhx2w2WabyfpHYM7+EleLYYDP8cf1klCf+4sjBlXuhOCSFJSsGVyTOPbEBYMJOUFS672ZkNQE7M3rEebqxCpV3FSnQ5IjQrH8pyhdhaaZ4ofJ/uO/ROvcMPADSaLgWqnEBsptJeTyTN4I4QcOTEtFGPviQqDpNiyjwOUYtWqEWIlh53T5V4mp4Fcw//VXBKBvs8022PeL+zHDCa+/sRCTJ03EYJXrYk7amQB0joNmDfQMoK/8epi9w/syAmluKkbrodxYPrdWOztNW1o9RrZ9FoG0EUgzp7MxnTbaH+z9Wn24xGi1+oApPUBXpf6ZMgzQdUUXC3cCdN7A0MbdNnIomkW0W2Vsve6WWLdrbYQVH1qkSs0qWmuxoJRHBbqSWLh3tOeQL2pgGSF5rgDA4Q2N72DIq6O/MYAXCNCfegyBnijQmwCdFu6KyUJKWQ301WXmjBY0WF3ilbUjXQTSfK6nO1K2VxaB1SsCrV5zsPWjcW0zlqO8rM+1ZkxG3i+MjNNofRZmAD0D6K3Ozwygj+XVZvTPbUUAncCvaTMsUCVm3dqktm9Tkdi0GW4Cwma9X8Idbkuw01Q+NiFSEyLSWp1q68BNFJC5UlHqIxMi1V1H6kGLAldTkSMYpgIy8ARCEgDpKuskJzbJYvfs8U60aYFNdWsCbfgezfMNAu8tS3PWeG94MGwLLpWTSoi8r0CPFMS6gr76ENwoQN6wkPcANYoRFiz4lgEjimHGiQm6R79hNVHKsmY0wZEkFMSh1Hw2WOuMmI41jwPGz4dBdzc9URlTQVlr1OR7xs/Uh+Ep1fNU+A4rdgPPS2yh4wTGs4EETHU/QFtHWQAsz4hQcKgygIH+fowfVqsmoyuxaW8C9FiU6SwFnNm3r9zsWzFAl7hHkYxdjlcmeTSV6PydnU+s0elkQFjctP8WkKwoMj+aKmECdO674I0FMmaoSNbiCAtmvYzxUybC6uqScWe7KsL+AThFC2o+n5RFcH24C/rQPnk85jeGUCy3oaxqIpqoOw0Uy3kpO0AwzvEqkLjhyr8CyyNFapzzpevJHCNUr9Ud6JaBXCEpU0DFdqKyZn4JAakjiuMCqSiBeECwSqW6PSzmABQdYt9OFTRhfpK8Q5tuG5ZF2+5QjkOYy0SbBp9J6bokjhDuEp6Gfh2lUhGeF4qKurt3AKXOdvT3Dkpbk8/A5QP0ar0iVvRBoCCfb8P813swfnw7LCsHRY3gB3R9qMOmewQV0U6AnN0G20r6hPk0TARgW1k3PGBbKEShO4SXWPITlMv1ONcnRU3cN1j/XGzvNRSHY8SfmyUwmvXMuT9hN3/PfZisw/WNiTqvv/461lxzTfk9f+aL23GfpvU+v2cMuD698sorYvlOxTnfk+OuWqtJMofBTAFFkdjyVAn0m58HTGxK/peIcN52b6EQQHM9jKBrBldjRNSGi90726tDU3VZhAIvACvDGwYToRJgH4UKvEaMKIiRy6vwfBc1dxC6GYHmAVS46zrbZsv79A86kjzVMa4Ez2fywhDainlU+vrR17cE06evBS+MkMsXoegaevuHkC/k5X3ePg4I0EOZR1IRXeF500ng7clHK7dOvNu9Mwv3f4tUqxe7aW540970vttufT9sN1pxbjUWrZ4X37/VMdDq9q22obl9BhvTRi7bbzQikGYepJmfo9GW7BhjNwJpx0yr47MJ0OW2hXfPSpKd30wsT76Xy9rh6z2qz5PsTt7Q8wZZU3iR+pYCnRew3KKUK6E9347OQic2WWNDTC9PgeqQikcsYIQcrbzCCI1qQy52BaB35GHnNehWE6DHcOMY9dBBxatjoDGIF16dJQr0kACdtkx6okAPEEAxCNB5zm+vr9T8zGs1PmN3hHwwzmy0oMEHI5ofnFaOxjwfjWN8cHosa+nqEIFlzYmlf5fmHm91m2vLs3AfCdGXHg+jFYOxCtCbiqRW5kma6+g0+6zonP5Tfdfq+7S6/cjnMCtq09J/b8Zt6WMu7xzG+jrQPO93Ox6Wtc4tK4bLi1Or8R7L268IoDftowmsRiogCVo4z1m7nCC4CfiaYJyghZCIlsxNtSphEGNPcMMvQiWqxwPCbU1HEEcCsmNaAtOyvVoVqMhtFy5eJGCxc1ynKBD5OwItWkPHMVXcDeTsgti4U83K2ueEf+Vyu9Qqdj3aEtdRKLAG+hJ0dnQI8O7v6UNnuROKqqHPr4titewp0L0QkW1AKeYl8ZtaWCNQocQxKqGLwdCBGQJFRZf61T5iUUcy13xwoIZqxUV7exvaO1iT3BfwFwYKwgCw7UTFKjXbh+qiYC8U86I8LpfaJGG9Wa888D0sWrgIE8aNg20niknGhxbuVOmT1rm+i4FqDeMmjBfU0z/AGukKOtrLYo+fHD+pX58YcidaS/6b/PxWdfSxPFbH9rmtGKA319Hm+Oe8aM4j9o+VS4BnU/nL342sgW2YhkBLqsJF2Ww0LdYTwEcPBEpyYwRwdA0DlQEU+n2UcnmoEzowZ9F8jJ8wCfAiFB0Fqm3giXmvYMK0qehQTChioQ4YlgaPNciZIEKbbdYwVxX09Q2I5XoCrzVJ+miOK5NqbJPlFDw5/3zBYNU/SWjR9UjgtxJHYPIKFdqExhRwUOFNRbJTT5JyLM5/kYQTqtL9gkOd+yV1tNn25vGpns7ncsjnLTnXoUoN7W0FOPUKLNuEoibq7jmvzcPU6dPknGsO1cuJBX2iQA+HZ0EoyTFUTlMZzvrdrG1OgD40wHr1JkzLwODgEHI5HZatoloblGdtBL66XkDOymNoqArHcVEo2OL8wLrwPGeuewTSYvk+3K9McNA0XdpAZT9fXAMclqmwbDkPumg0xwv/3ry2Wlr9LS4GQYBZs2aJdfvSiU7sR/6OoJyOHtyf1u38XTMxamhoUCA7+09YNu3VuVYP26/zdwT9DSdR/Tc/D5rzku/FkhPsL9eriZ06PwNMPiSkWoZW/bThD4mnVUl+ouqcyVNxHMm6x9+pfMoYcwVjYgFhtg9F86CZHC88Gm3zgVo9RLFYftONgIDepzsCmNCgw+TxItacZy8rmLdgoYwDWrmvMXki/KRY/QgnAm4VQWXN9wygj63lNu1FaKsX1mmOM7YitWrO5t1efI9cLFbNmb7zUWUR46fOe/zKxtl7HODs7bMIZBEY9Qi0+jkwWieoEIIzs12cq4YBevP7pCJVAtDlXiq5KaZ9u8IM+ZiXooTnGv9fFOgIkwtYPnAY3zEekzomYnLnJEw0uzDOaEdRs+DWXNQrDYzvKMkNe19PVdi9Zero7CxIlirV55ESI1Qi+GqARnoIGmYAACAASURBVOSiHtQx6Fbw4msv4dGnH0NkABHv9Q3avROfB5Jp3CpAT9M3o/FZOFpjYCwfJwPoY7l3xua5pblWTXPdmeY4YzNi2VllEUgfgZGfn83PxZFzY+RnZfPBWlb/OH283+s9xzJAb/V6IM263mp8m8dY1jxY1nOdlbl2XJl9W23XB3n75ZVYWPpeYSQMH5ngMXLcLZ0UM3Kf1bU/7/3zr2T4UImcPDWk8o752QQrxKy0WSdAY91hR0C0btkwTBthFMP3XN7GwRxWyRLF0paZNW3Fot1kzW8Xvu/CktrjCnw3lJrnvGtlnW/LMMX6mYCbCu6hyhA6uzrF/tzMWWLxTmtkj7VvPV+AUxyrcGmPbhKUJACx5vgICAeLRWh6opav1ykb1xHGrH2uS1sqA7Q7NoZrSAfirKbqBtRcLqnB7EdQWbJMieGqsQC3mEpJLxDQ75kqAl2FpWhQPD+pCUygZBDYhFBVA6piCuj3A1dUq1Sj5nIFUafyd0Hk0NQNpl4Qi3gqenWdye6u1IzWVdaIJkDTYQnQrEo8dEWDZeVFHUs7bMLJXLEIaAYqdQea4okFdeiFKBTaoEDDwEAfcnnW11Z4Gy8y3yhOrJoFTkl/J0B91agtV4cVbMUAvXktRdDZrGtNsClW7L4vsJgJDVT8anriuMD5x3EeRrRENwWSco7xmU5Tvc6uozBCCQMojgs9Z6AvaIiKuaQVMLBgIdqnrQFHieT5T2Wggna7KDC3TiavAEHVQ9HU5bi9ff0olahGpkMhASbk2JxPUl6BSRkCS2WKJ4puqWUuj4ngS1kDbgsYOuTfOA4k0YOrjGWa8t60ZtdVquupLE8UzWLTTe2G1MlOYHPiYmHAsgz4PlXrgSTFDA4lAJ1zkmvV3LkLsM7a0xAHMRbMfw2Fjk7otom8lUNvTy+6xnVgoFKHUciJvbi4OECBHiZ9F6kxQiQJCJyTfb0DaC+PY+qM2Lfnc7rMLc5fVWNZiAHYVi5J5PHoPsGkhqT0hOM2UG80YFo5gdK0pOd6YNK2nbXuWWGbyUUCpF04rgfdtJCXPmcJbyYaJDb5BP9NyJ3Ubwfqtdqb9vD1ekPiwBIXLAOxaPFidLR3ylymil/X6Abgyhehd1NJzrhyTDbV5329PWjv6JBtmFZAFwDXceXYjL/0u9ixE/zTip2APXEBkmtRunNEoajyOY4o8PZDT9Y2RU1U56pCVwFFFON0y2ASCNd87p+Mt1j6ndzbd+hOoMIQG3dPlOVRHEgigqIY0LQcqnWOjTyLBEjiQi5nyT6u50CPY/T1slRHGcVSCZV6Q8B4Lm+h1nAl8YuDVtKJmNjFkR7Tyn34OWuc1UAfMytzmhuENA9+0hxnzARpFZ3I6vZgvtWb1zRhz8ZZmqhl+2QRyCIwliOQ5rNgNNqzbIA+rDhfDkDnzTazOuMoyeYUPTozOyPWNFeGAbqFrvbxmNgxAZM7JmK83olxZjvarSICJ4BTczC+Iy92S709dXkf09RRKlpSd401tTSTd0oKQi2C8yZAH8JLr8/CY888LurziF8E6WqISAkQSfpvUrtoWUqYZT2wStM3q+uDr9EYc60cYzSuOVo5n2zbsR+B0bq/SXOcsR+97AyzCLQWgZFAaCQwXBqcN/+W3eO1Ft/R3nosA/RWr7vSXNu1Gu8VAfTlzYNWj8PtW21/mmNk+ySKvJHr1bK+5+9Grn3Nmt0jx9w7gfTV+frhwRt+hYhgRNEQ0kqYUFWAKnFqCIv3aaEH16kJaFMNE5Fhw4OGIFaQp0LR9RAFXlL/15cCuFIrmFAwDDzkinzDQNSoHqGIVpTEbVGWEsbQItolMPIEuNtUoSqhQBPCRCZqU6moaYbUPM7nSrCtAmq0cc/ZqPX0oNA5HpTP9iwZEovofF5Ho+agTridKyFf0NDf249x7UVEtX4Ypg7VyqG/r0/soXknrZoGdMNA6Hii3NYIDdXEIp1Qh/WVxabeNMXWnZbDChMFBIbp8BwCpwCmkYdtJzbYQehDNVhXOamtzEQEqiIJD2OWUguZSU6wpKDeGEK5rMHxXWhKEbZBiBlL8oFqVKHpTGiwEQW0qqbSnnBzUACrrpWhMaE9WiJ1og2UYVkdUAIFtXoNVoEKTtZursGy2uF5dJBTMdToRYHKZ9rDUWq/SuyKV4eV7N0B9Kb6mFCVaxehZlK7Wofr+pKIQugpSmS3gXKpJECyWqsIiK07DtpKbZKI4nie9BcTU8QZoVJFSWpYRwhUMViAHiXW/CHFFsNO1FLOj6yQimKORwJ4uhEO6+7E5j1gKYQIVL0TWjK5hfObIJV1qjkuOR9p5y510HUNrhsIUHWcuiiXS20F2Y9Ymmpsvh/rZ9cdV2CqppqoVOsCq8ttieW661GFztIEtLB++7gQWYgCmJoqsatUalIPnfOOrg7VqjPsFKFALZlY3KiCqv64WkdnqQ19C95Ax5SJ8HQVSxqDiJwAk8ud0DwVvuMCJRMDTgNqGMCWGIQCtJkoQCBMG/vE1j4QYJs4W7D0BBXPeYkPE2i4VhJaG3YO1YYv6yrPQ/gwa9tzXVW4rrqStKSZNvoHawL315g6RZITaFXBPk33Yp+/VZKBiuqRL8J7QnKnUUO+UJAyDywnwOQGqs/Z7lg3k88DSVgI3wTxkhzgOPJckQBdsh6GTTGTYySq7qZDZvKbt+qpJ4PwnS3RmSBC8U8iABp+TsinjTIghs+RiRpBnIB53UCtUUdbqYia00jmE5vvMw0geb0VAfXNecC5yHWXIF1VFXExqFWH0FYqCfSnTn5kHNP1Rdq9Mgv3tw9asUVozUs/zYVbdtPb+oBttV/G+g3SaDzMzsZZ6+Ms2yOLQBaBsR2BNJ8Fo9GiNACdN/WGmtzkvAnQebcUKgLQJbvdtDCubRzGl8djYvt4jDc6Md7qQGehjNiL4TkexpVpqwf0LmENK+5jSKYwbx6qtTrskg3dNkRl7kQO6n5NFOizXp+Nx599YtjCPRKIHmuR2GSFCk3vMoA+GmNnNI4xGtcco9GO7BijF4HRur9Jc5zRi0J2pCwCoxOBpopl5NGWNTea8C+7xxudfkl7lAygtxa5pQH6OwHzlQXgK7t/ay374G6dFqAvfZ+3LIDOqDbXzNW1Px+6PgHogWog4L/DoE30yLSy9WqwDCrJNQHiDT+EqxgI9LyorjXfRQ4R8gRtVCCGibtZ4CXWyxGqUFBFLk+LZ6qqmUWd1DwmqKFtO+smEy4TjviBB8epIgip8qQCURcgwlrHxUI5qclMdTZUDAwOQQtDgYzOwCBCswS7kIPvEfr4ckwC60GHUB4YGhhCwVAQVJag2NkGzbDhsm6zbScqbEomRUYbCTQnyKI6k9A8l8sLqA5EYRkJlKZ1u03r5EZD1Oi2WQAItjUDiq4KeCMrUvQIjlvBYKVXVLRtbWVRUMaMBY23Q6BR81Gt96FQotK1gEZdRT7XjkYdyBcD1JxFMM0YulZCGNhwagSbLuxCXVStc+cOotxRRLnsC/aJA26Xh8rkeQWoNBZAzzFNwIBld6FW08QFruYuQalgQcWwTVwG0FMupisG6M161oSXHR0doq7mV1JXOlF0U6FLFwQKjVkvW2p7W5rYefP3BHuDQ0MCDjvKHWD+xlCtKjbibYUC1CixoU77UqkSpnJYFPGB2JYnNc5dgYxiei5uCSZ0ZmRQqewmdb91ujfwGZDbkH2sHJXmBPFMKON8CqGLVbmKWq0hKuByuUPA8qJFveK8sP56ayEYttZutqEJ9mWF4Nz0fRSLeYR+LOr0vr4+TJs2GVGYQHelEsJFiJf6F2HddddEnm4aXgCnpw/WhA44hgKf4BQaTFq/z+sRCGtMKKO7WsW4YgG2qghc5frf3d0tgJmvwcFBcbhg0gBf/Pxhf7IPGTOWkjBZnjCKUG04iI0cjHxRko1YEz7Hv3k1xEEDHaUC6kODUimxrXMS3EhFpeEJfM4z7qLFT/NKkpiS0gzDviIjIboSwa01ZE1nnXRa4RcLefhMBnBZxz6HSLOkBjg7kmPUbdQFpBNS25YhriAEzsn7vwX6mz83S0M0kzaWbsXIvZa1DR0BqCBnf8q2w+i0CePZL3QNcQOuyXFS493OwWEyEeu3M/0r8P4tCWPkeTARgMkoDz/yMGbMmCHqfdrTs28T9f+qqn8uM0YSKBa9sQALF74BZfwGH405CCdMmADTzIm1CDM3WFOBNUv4MychFxJm44iwXiZS8/VWZsNbv+NCMbIrGOXE4mCsvdLcjKa5aBurAGCs9cfI80kTszR9M1oxSPMwO00M0uwzWjHIjpNFIItAFoFWIzBW17Q0AF1053IhTe15YuHOf+WmOqaVlClKgM62TnQRord1YYLZiS67A12FNkR+DLfho0gbPS9EX29FLlLzNuvSKajWa+gfGkS5sw1W0QYMFY2wjppfxYAziJfnzcFTLzyNgDXQtVDU5xi2bg9iTzKrMwV6qyN0bG6f5ppjbLYkO6vRikAasJ32PmosX6+PVryz42QR+LcHWcsp+cX5kmauZREevQhkAL21WI8E6MuD5/+pz4n/1Pu01sIP3tZpAPq72Wfp+8DVtT8fuuFsRLRcp42yKNATRWoToCtBA0rkiiKVbmNWoQyjUEKDtZgJzUIfRS1E6DhS/zefL6G9VIbvx3AaPjTDQ67AZ/QEe1T5aQh8qhxVARUEIkNUjrKGsq4iin2B51Bo867D1HXhAJVaRZTnVNk6joeO9vEwDAu2TuLvYmDRYhQ6J0K3LKnf3N/fL4CbztClckngY/fiHnS152GrMSKvkdj3Ero4AWq1ukwe2gOzTi9rOrN+L8FNpVZN6k0PS2BZr7iJpgg5NBoeUy0JHaGvIApola7AcX2pi54r6DTiRrUxiEI+D92w5G+MhU/1qxtg4oSyQEZNb8jxwzAPr0EVLNDWzkTzGtygisDXYOodUg+t0fDhR4sE1ne0TRESosa9iBQfXiMHr25Ci22YtgKz4KHu9KHhAKW2LriuDoqTnYAK4QYKRgG6kkDB7JUmAisG6M1kHIF/qoqhoSGBk1SW83eFfBEhB6wCsfNn/ew63QNs1ps20HDrYJ1nrkW5XEnY2UC1JifbViqDoyz0aPGeHqATjLMeNcsF0MpcLMD1pDQBf8exX63WUBmihXheklqSfSBlCjQaGYS+1K6miwRVylT41hs1BFGAfL4ojI7OEwn4VGVdKZeoVvdQqTpoZ8nAEVB2JEDnFNRVVRTGTJShlTiTa1hzvDpUQ+gG6GhvFzv2fia7aBGMmoN2ljkIgYGeheg3Q7SPm4g4DLFozlysN20dSdLpp8uFrcLWVDz/1FMCxqdNmybAnK/Eulx7s6Y5rfe5TVOVzX+ZIEPHDq6XVJbDsFFxIzhBDNvUoNNGPw6R00mGA0Rik+4hVG1Az8EJqWznvOV6mR6g05D8nQC6pTO5KEZAl5AwlCQcxpbjzS6U4PNBHRMmhkXmYRBJnNkvtmUhyXd6Z4BONfu/3W+8rWeXPc/E6WQYoHMYvFmWkuUomwlefG+VY8eVJCxxdKA1/HB9eY45g/by7yDi5xzUxf5fQf9Av1jbc52v1qoo5AtSZ33Vfe5nAP1toyPNzWiazhurACDNR9Jo7tNq3NL0zWi1J83D7Fbbz7ak2We0YpAdJ4tAFoEsAq1GYKyuaW8D6HJdOlzzvHmjwQcfvHGSuujDNklMQAy5ThOe628CdNbBUmMDpm7CNm20lzrQUWhHZ7EDHWoJnUYbOnJtiLwIjboLS9cReCGGBqvo7OiSGxRefFbrVfQPDqA8rh25Ug6KpaLmVTHkDmGgMYhX5r+Cf81+VqzdA42Vz30ohgKFN4eRKwBdrJ6WsqpaHlhL0zdj+XO61bE5lrdPc80xltuTndt7H4EMoL/3Mc6OkEVgeRF4JwVuc580n7lZxEcnAhlAbz3OzTq0zT2Xde3Z+rv++x7Zded/Ioorfo93A8NHPqtqXnOMdNlY3lrXXPtW575MADqV51SgJxbuUiZbYGwMSyOwSmzKqRTlNr21EN0VH3bRQHsuRkGhslJHECpwnUggYFJjnLV7CcoacP2agDmNyuuIUFyDpeegW8R+QBgDQSBMRNS3PJ4XNkTVGQSslxuis61LIMlQhfDOgqroKFgK3NoADE2ByrrsFOQNKwd51g0/EKEeQVe9VkEpb6JgGnAaFVGRF4slWFZJQB7rNvM/1lqnjTXttAksWapMUzXUG3UBNvlcXuB/3WnAcx0UTBNtuRwotq3XQ4EytJCXdjFm/I/29AYVuprUQ/b8SKzmqT53HEiNZderoqNTEbvurvZpaDTI4mKYeZY4r6HWGISu5FHId9ClO0l0UBKrbcDCULUOx12AfN5CKTdV7LvjYLgz9QhexHjqNObGvLke7KKOzvEE8hBHAFUUpdkrXQTeHUDnmkIIyzWF6mmOS47xWo3W+jZqlTomTBgvdbEVNUKhwPrOgdSjpkLbNG2xqy4U28QN0A0jeRbD/1iioLOttFIAnbbsLDEg6yQ4eBIXCNqWL1nSI5bmxUKbiFxFrEqoyWSaRoh63YVtc+wb8HwXjlcXoMx5xGdFwlMVFa7Peu4WXI/lDnJiXY5YQ0c7yw4oUkN9eQBdLLc12sT7iMMIxaIt51qve6KgLtkFwIvx+rzXMXnG2pjX0w23uxczPvQh8BmaW+1H2F7Eq71vYEp5MvK0Iq/RsSJCWLYwf0kvutqKKBg69OF+an7GDAwMSJ8R1hYKBRkmzb6s12lxryNnm1DVGD3di9BwPJS7JiHUbIlkztIReh4iz0HsVODWh1Bub0ehrR3VeoCaG8AqFMQKv2gzSee9A+i1wQo6xrXjtVdfFXV9KZ+DousY6F0C086Lat6PVCmZQSjd3laQtjFJoq9vMHGhNKiS/3cFuqyiSWf/21R6+9bLnmny2TOswH5rCx4peT+B6HEMnypx1kuPY9hMQoECP6JDw6AkbeQtlrpY/mxm0sS8efMwaeIkWc97+3rR3s7yFp4kTyVlNtKtBiu/VwbQ3xbDDKCv/JDK3uHdRSDNw+w0D0rS7PPuWpBtlUUgi0AWgdGPQJo1Lc0DllaPo7AmEG+IBZAP1xgifB4OUXLRyi95XCRfEWsZBRFUxRBrMCrQBZ5Dh0YrN2bwmzba8m1oy5XQZpeQD0wU4hzKZgmB66NRa8gVK2shOQ0P06eviTUmT4FhaHIjNyAK9HbYpRxUS8FQYwj99X701wfx2sLX8OIrL4j63FcCeJED1VSlZnqYAfTRH9zv4RHTXHO8h6eTvfX7IAIZQH8fdFJ2iqtNBFZ0nbKsv7d6nbLaBOt90JCxCtDTrOujFe6RAP2dEkhG/i3NHFjRXBut9q7ux0kL0JcVlzT9/H6P74M3/lLARALQ9aUAOlAfGkDo1sXe1o8UvPrGElx+/S14+MkX8NGPb48D9t0F66yRF99XUy9haKiBWt1BuVyEpsdiaawZrHXuiqo2b1HpbCOMqUSnJTWtqhNgR9pBeE5VKUF6klwdyt8atHtuaxdI53k+cnYBjkOYbUJXWAvdRE9fD3qW9GHS1OnI58pwwlCSv1krvWTbUsecNaRZ15nqRBVU+Nahqjn4oSb3tLRfllrFw9bB9YYDy9RhDYN+2i2T70ktc6leDriVCih1z9tF+J6SuOhSTc/3YVxyLM8eiL2wosSo1Rw0GiHaCK4KlkB0Wl/XnTqWLFmMNSZPRaVCxWeI556Zg513m4EwchCrHkytgDjWUe2PMVR3USw56GxvhxvQZjuApvejZOahIC/37U6F8SXEH0J7ZxGxouLOvz2Nc391JRquj8NnfgnrrteF9aZORJHA6f0+oFfZ+a8YoIvilR0N9pUnduALFy7ETTfdhLPOOhvTpk7HcT86Hvvuu69YSXPOdHZ2wA8cNBwHi7oX4fAjjsCzzz6HnXf5BI4//nhsvPFmCPnsR0rzRf8BC3dNgCmhOQE+rdt5zpzHL788Gz/84X9jzTXXwswjj8K6626AOGKbLJkfVIVzDEoVBIRw3bok0jBpxPVdmddMAJjz6qu47I+X44rLr0KlUsdn9t4Xhxx0ELbYYnM4Hp0nuJq8RS5HKtDl6ZbY3TOpRZVzZVy5RuTzJnzHx1+uugkXX3UFfvfnq6GYCrzuXkwsFtHoG0RuUheuvesm/PaSi/DQHffCH3LxvYO/ha99/UCsv+1mUG2+h4OiaaJ78WLcdtttuP766/Hggw+KEv373/8+9tprL0yfPn3Y5p7JQoTmSd826lUEbh033XQj7n/wYez2mb2x26f2RKwywQjIWzpsNYKpBEDsS9YQ1eKRnsOzL8zBFddch87Odhx1xOE0IU81mlm7e4UKdMPCGwvm4qijjsLdd9+NOmvRq5A1kDYCdSdErBpcuGSd2n23XXHYoYfio9tuBZWq7ThOLO7fAaA39envphFL43ax4h8Br0favDcBuqy/uoG+gT64gY/JEycnyRROPVGk0+H8HQA4lfe0cWcMZs6cia222gqu66JYKMr80zRTXB5WzSsD6G+LexqAvmo67oN51FZveMbyxXaah9nZ+Pxgjvus1VkEsgi8FYE063qr622atZZW7PwSc67hq8sEmifn/iZAl78n/yf7SF5mUhKH/8W0CKOFe6RBV2mRZyJn5pHXbeQ1G6iG0BwFBY0XoJHUQJe6XMM28BttNAPrrrMuDFNHw3VRqdaQLxdhFUwoloLeSh96BnvQXxvAvO55eGXeHERGCB8+GkEdmqnCsHREsSeKhEyBvnrMvlbnwOrR6qwVKxOBNKAlzdqZ5jgr065s3ywCYy0Cy5oDaa51xlq7PsjnkwH01nt/WWO++exnWUA9zeeNXI+vOulS60F5H+/RKkB/p75ZXp+tzuvkgzeeOaxAJzw3aEY+bAUOaDGhOBAJpFIQqxoWLKnj9F//ATff8Xfssden8M0D98K6U2zQkdgy8gKeeY9Ki18/CMTK2TZNuT8NYw9+5EJTDehKTmo++6EwGlb/khf3d7xYaj0TpFnkjTFQ9wjzAviejwnjEvWnFyTn5/IYagS3MSD1x3WzDbUosYbvKFpSz3je/LnoGj9J/u5GCuq1OvJajELOFiWt6yYQWzNYwzm5h7aTUuvoXlJFre6ha1xBgHfdGz5vquVpJV1nDXSgvS33pmKR05/1qflSdW4foVJPrOlLxSJovlZzILXii3n+PUBPj4uJEzXMX9yN11/px09/chp2+8Qn8Z3vfR2dHcmaUvdChL4OnbDLTN47GdMA3eyZFMCAuQ6tpJO4Mhmh6vrIFZOaxrfd/gxOP+1iqKaFc8/7Dj603hrQAkCLojdrJr+Pl4RVdOorBuiEc00FM6ErVa9UNV9yySU49thjUSqW8Zk998Lpp5+OcnsbXK+BfD6Ham0QQRRi9uxZ2O+AA1CvN/DNQw/Hj370I9h2EZV6TZ7xRL6PUs5eKQU6gSGt2lkbW9Wo7K7JeTpOHU888ThOOOFE7LDDjpg58yhMWWMqPI8CjUQzzHIDQUCnBVq5qwgiTyzc+XfWP/cDD3f/7W/4xS/OlFIMX/36gSi3d+H66/+M2bNfwVFHfRcHH3ygWIsvF6BzoEexQHmuMdVqA+VyQWzIX39tPu6/6x788fyL8Pisf+GFxW+gVMoBtQYKloWe2XREfB4HHftdTFx7Oo74xuFo9Azh7utvlfM54VdnYe2NNkBeB8q2jeOPOw533nkntt12W3z2s5/FnDlz8Jvf/Aabb765QFcCV4JaJuE0rfgD38U1V/4RZ599jrhhfP/Y47DPF/eTdc7xAqltHjkVqKGDYs5Ao1KBlS/CLnbilr/ejSuvux5Hf+97mLHBeqkV6ATowxru5dZApwLdceuSIED3gzgMxM79lTkv4+rrbsTue34WG83YHLl8XiDzpInjsdOOO2KtNadK7EN/+TXQudbT1aQVP4tlAfRkIjdTehIS/naQrkgSw4MPP4TZs2fj8/t+Xsp1sO0FMyfj+J1e7DO6iZxx5hm466678Pvf/x6TJk0SBxFautt2QcqLr5pXBtDfFve0F+KrpvM+WEdNc7Mzli+qW32YnY3ND9Z4z1qbRSCLwLIj0Oq6ngbOpFlvmwC9FQW6Pqw6F0s77siMeD8SWzcCdIJxgeiqBVPRYUCH3+cgrgawYIitWxTEckFp6hZsI48tttgSH/rQRnJjRIBerTeQLxdgFizAABb3L8YbSxaiv9aPhX0LMb97HmBE8BUfVbcCnQ9FbAMxs2/Fcj6zcF8d5mKr1xyrQ5uzNqxcBEZr7UxznJVrWbZ3FoGxFYHlzYFWr3fGVqs+2GeTAfTW+3/p8f5O8Fwe31JltYxanis6cppnSit6z+zv/x6B0QDozXGwOsb/738+HZHCxGwDoUJ7b37P5Ou3ALpL0gsNXqxjyAXOv/Q6XHfrvdh+l53wpS/uiE3XaRdwV6slduSKEqBSr0I3IVbNtbqPCV1tMAzWAmZt5QimngdLnRNcG1Zi304LdcI3k2BYTX7nEaYHATrLhljqLun1MHmChZoTY/ashVjvQ2vACQHfGcRaHUWZqy8t6IGv5dA1oYRGQ8GkHPDyrNlYe+3pUiN9wIeow9sNuWVF32AAP1TRVlZhGolimyp0y0yU5gT4i5bUJPG7ULQwMMiyZgpKJVNUpZEPSSBwG6y97sLQNHSNzwngrtOe3aWqNkKhaKDuhoijCIW8gWqD1tdJEgDt2idOTGzZX5u7EOecfSn6e11M6BqPn596KOYt6kXnuAJsqwiWb6ddPN8/Vmn/XoPb0NBRtmFYDVEL55QOFHKKiFx7e4FcGRio1KAoOTz19Fycfc5lmL9wMX5x5g8xfVoZ60wsoM1kuv0q8yx+n0+vFQN0NrCplm4qp5csWYLLLrtMgOvkSWugvdyBX551FmbM2JgpJ1IHnWUQhioV/PHyy3DWOeeIffhhhx+Jb3zj492o3wAAIABJREFUIMn4iMIQ5VIZgR9Cizl709dAV2kL7zrI5WyxIq9Uh5CzbYHfDz/8EE4++WfYeuutceg3D0dHRxcUxUC5rSRJMTKHpVSBAs2gKjwUxwUBqnGA115/Def++jd49rkXcMwPfoCPf3wXKS/49DPP4pRTThdgecEF58nzoXeycGfySL3moFTMIwyTY9533wO46847BaD3z1uMxY0BzOnrQaiGMOsu2gsFNBb1YL+vfwm9uo/Tf/MrbLrODMR1D4/f/QC+e/T3sdt+X8B3f/BdjO9ox3NPPomjvv1t7LDDDuIIQGjOvrvjjjtwxhlnCFA/+OCDMX78eFSrVVEus19efnkWzjrjF/jrX27Hph/eEjOP/gF23PUTiKCLc4UaBTCVEHmD64aDKAwQKRoee/xfuOiyKzFuwkScdOJPoITsx/QK9BUBdFY81w0N/X19kixBp4DBvj48//xz+OZhR+Dkn5+Bj318Z3R0lCTGtMcXNwFNlfHBNY4W98tToBOg8+vfXlSWv+mR+fa/vv16NtnqLQj/ltcmnxlKURHatQ8O4pI/XIT77rtPkhsmTBovn1W0cJfF9B1erHfOzwsmX+y2+27Ye++9ccghh0g/EsxLiYJV5smRAfS3dV2aC/Hswn10PlPT3Oyk6ZvRaU2ysLTyYluWrg32bvZPE7d3877ZNlkEsghkEVgVEWh1XU8DZ9JcC6QB6LwdFu24YrwdoIe0g9ekhhYBukZL90iFGirw+xqIKh60IFG8MyPZNGzYVh6FXAEf3mJrbLD+hpIxT2u8ar2Gts4yrFIOsQ7M756PeYvmoq/WhyVDPegZ7BZr91DxMdSoQLdUuUFSJFM+A+irYoy/F8ds9ZrjvTiH7D3fXxEYrbUzzXHeX5HMzjaLwDtHgHOAa/Syrm+av3sndW4W37EXgbEM0FuN1mg9S2iO8eXZty99Hmmu1dn20WpPq3Fe3bZPA9BHxmB542BkH6YdA++HWN9/0+kCKSJRnxsC0PlzE6BTVsoyYITHdU9FdwU496Jr8Oc7HsSun9wNh3x1F0wbp+HmP9+Lq6/8K2Zsuin2+tzueO65x/CXO25FEKjYYP3N8KnPfArbbL0Biol4HJ4PLO4O8cjD/8JFl5yDWq0P7eV2bL/D9thrz09hxsbTRaFedRLYbege/nL7o7joD5eiQbth3cBaa66J//rRsVhrrRyW9EVYt1PF3+9/AMf97GyMX2tD7LT7Z/HPRx5Cz8tPYI2uMj79uS/g7gcex3OvdeMTu+2OTdccj+uv/APmznsDU9dcG7vuuhs+/vFtMWlSm8BpCjmpRn9jYQWXXX4VHnzoIfiBj1KpDZ/e89PYe6+d0dlZEghf6a/innv+iXv/9gD8IJZSZ9z2+ReeRbkjj0O++SWsu/6auO32e3DVVX+SRINiaQJ0tYAtt5yB7xz1RehmiEf++SzOPPMsVAdVuA3aYluYMq2MHXfdBJ/b+1OY1NmOF2ZVcMnvr8fjTzwKxViCcV0dOPfsC0DxpWbQQyBEXjUlOeHO2+fgmmuvQcNfCN0CdtzxU+iauD6uu+5vmP3Kazj3tzOx+SZTkI8VmJkCfSWm7IoBevP6i3Wzm+tWd3c3rrnmGlx99dXYaMNNMH/eArEJ3+5j26HUlhcFeFu5iFdffQU/OfEnWGPqVNxyy63YaeddceKJJ6KjYzxqTgO2VYASrbyFO9XmVFQTqtLCfXBwAEXW+1ZiPPTQg/jJT07Attt+FN/5zvcwdQrnKGugq/DcSBwc4jhxq5ASBzHtyZMSDATw/3jsUdx08y2YOGkyvvzlr2LcuIlwPR+eH+Kiiy7DHXfcjZNOPgHbbLPlOwJ0ju8lPf1YY/IEKefw6KP/xHHHHYcl3T1YZ9paKMQGnn91Nq68+zZMXXsqSiHQP38+uvIlbLTlpvjaD76Nfb60H8zIxFp0pfAUfGKHnTF1sxn40cknYO0pE/Hwvff+f/bOAs6q4v3/79u1Hewu3QgKItLdKAICEoKBoiAdIiEhoqKiNChpISjSLSIKSAnS3R0bbO/t+r9m7q7y9W9w7yqiv3t94dbMOTPPzDlnzryfz/Pw+tixvPPOO1SoUEH2ISwsjJMnTzJgwABq167Ns88+S6FChaStRPh2MZYzZ0wj8cZVbFYL6dk5tH6iMy3btCUsIkqq0DVKLzqFC4XTgsdhRSnyrCs1LF6ykvXffM+gV4ZRvFhRokJNEqCLNZ7Qvvj1VThBKXz38TyHGKW4meZ9FB5UXhElQCEjIoi+6TRqUm/d4vq1qzzRuSvTP5xL+YoPYjKFyDzzApw77EJ17pZ9lXFKvHlB2n9xuhHny1Ogu0XUkryAmbddWTKA5m+g6V/Wsz9nQf/V9eiLTOCRBb0yVUDKrWQmTZrEhg3r2bF9O9HR0bg9bqxWq0wXID2Mfuej0+q4fOWyDMF/+vRp3njjDd577z1KlCghn0XCieqfCyQUBOj/M2yBLML83cwPLtwDe/4FssEWyHgG1jr/a/m7mR0E6P7bOFgjaIGgBf57FvD3mZv37PBnwyyQ+60vHLvK5x+eu4CUC8nbQrj7Fpa/hHCX4drdXhm2TtQVvFqEjlN4xE8aNCLcnUoj4bnCLWLueSHbhdfswmMV+YNE+C2R/82AQWfEaAjhwUpVKFmytITn2eYcciwWogtEow8z4lG6uXj9EhevXyTdnEamLYNsexYaoxqPwkWmJRO1VoneIIB+EKD/l64ef9cc/6W+B/sSmAXu1ro7kPME1qNgraAF7k0L5AF0uTz4lTIkCNDvzTH7s1bdqwD9z9r967//lgrc32Pkp/wfqdADWasH9+HyMxr+1c0vQL99rP4IpgciMPGvJ/9M6a1rcwG6hOdqvPId0wfQhapa5RW/8cVkNzvgWpqXuYvWserbXVKB3vOZBhSOUrF6+U6WL9lKaloqhlAvEVEaUjOScdrVaNTRPFztYTo92YLS98VKlfelczeZNfs7rlw6z42bh4iOMWCz2ImJLUBUZCT9+veleLFCmIyQlm5l6bKNLF+6guTkW8TExEjBjwzBGxnDmPETKRKvoWwEHD18gecGjMKsCCWmcCmSr1+isN5CtYrlaNvpaeYuWsXBi6kkp9ziwaIRWG5dlXJ3s81BWFgETZo25okOjSlcOIrUNDh+6iJr1qzjxz170Op0MnxxVnYOEZERMmdzy5ZNqPpgaRQOLzu3H2LhoqWcP38RU0gYeqMeLw7KVShFl64dOXrsMJMmT0OrDSE2phhqZQgWsxuVWku16g/QZ0BnLl65INXIN6/5VOV4NSQUiqBGndJ07NRGhuoeNmQ8N67mYLZmUa1mCXbt3IpeG82Ed9+kdNkoyhRJwGpRcP2ym4H9R+Jw2rB5ElGqPcTGFuPWLRdWqx5TRATvTnqe8mXiCFOCXgDYoAI9wAvxzwG6eJaIe0zeM0XMXxHCXSjQFy/+ii5PduX6tRuoNRpee20MNruZ0NAQPF4n2374gffenyCV0i9278GQYUPp+dJL3LiZQrGiRVm5ai0b1qzhpx93YzFnIyB9hw4dGDNmjATihQsX5tChQ7Rr106GjF+5ciXLli2T4clnzJhBREQEWVlZLFu2gs8++4TExETi4mN44YXudO7UCVOIkX37fuLVV0fTpEkTuQe0ft1Gjh07SWRENC9070nTps2IiQlFIyIZKEQqbaUMEy4+Gq2KTz/7lLXr1tP9hR40btwEFCoUSqECVsn0DPJ6Nop0D7lhH3JH4vYc6MJ24n5ks9oIMRlkCPeUlBQWLlxIg3r1KBJfiMXzFrBwxVJ+OHWItOw04vQmwgwGrhw+RuduXSlTryrvTpzqu8c5vEQbI2jWsDFFKlVk8MhhlC5aELfFIumpGC9xrzEajdI+wobjxo2TAL1nz54UKFBAjqcIgy7Cve/Yvo2G9Wpz5MghDh49To++A6lVvwkur8j/LsQqHnQKN25LJk6HRdr9/NkLfDDvUzItDiZOmSYdIQxqobI343K6WLlyBd98s4l9+/dJGz1YqRIdOnSkxSMtiCtQgIzMTKxiPy4nh359+3H6zFmZAqPpI48yfNhQ7r+/AjmZmUREhMm2ZginCL1RRgLxeER0DC1uh106dYgoAz179WHC5Ok8+HB1YmOjZLvtVgeJiUksX7ZMwuqzp05SqlQp2rRuRefOnShevDjXr18n9VYK8+fPIzouDl2oiZWrV+O0O3jppZfo2KEDDquN9evWM2/OHE6dPEm5cuVo3ao1TRo3oUqVKjJdwKVLl5g77yNOnz3H4JeHsHnztyxdthSHzUrHzp145plniIwIx2zOoU/fXhw6cJCMjEyKFy9Cg4b1mTt7Ljk2K4mJyXwwc5ac5wL633ffffTq1Ys6deoQFRklbWmxWmT/hZK9Vq1a0nnluW7PyX1VjUYfzIEe4N3wL68WCHD1dzM/uHAPbNgC2WALZDwDa53/tfzdzA6+JPpv42CNoAWCFvjvWcDfZ+7tG9N3ao1A7rcSn3tV0htVeHjK0Od539+eA/3nqEVK3A4XHpcbtUorQbgA4iIqlMKrQiPCtqu0aNQaFG4lXqcXr8ONxq5AYXVjzbLIsiI0l1CfG3QmjIZQKlZ8kKLFSshFe1ZODharldiEOAyhBlwKJ+cun+PclXNkWNKxuHKwY0cfqsWr8pCRky5fpARAlyHcf86BLlcuPvMJx1bx32+4fvo7NsH10J3OyPyX83fNkf8zBo/wb7fA3Vp3B3Kef7ttg+0PWuB2C/x6nXL7s/S3AHreZq8/joFBi99dC/xXAHreOu2fmmu/9XzIa0sga/XguvPuXQeBAPTfi0Lwe44Ugc6Bu2eFwM/0ewBd5D9XeXzwXCVomMij7YSraTB30QYfQG/YgO5P1adMgo5v1uznk/mbMVvM1G9cmZZt6mMK1bBnzwk+nrea8MgIunV/jJaPVcRitbFu/RE+m7+JUiUT6Nv/cXQ6B4cPH2PixMmEhoTRrl1bevfuKpWtBw5cZNiwEcTFJTBypFCch3HzppOdu3Yy55MvcOpi+WbtFErrlHyz4QfmLPuOq1lunLowpr3TjWJaE0avB2O0ieFvf8YPJ5IwhoTxUvvGPFw2QeYGnzP/cw4cOEL5+yvQ5vHWVKtalByzgslT57FlyxYqP1yFRx59hEKFCpNyK4VVq1dJmPbiC114tktrVG74duNOFi5aRWaWmRo1avLoY00pVjyciAgVe346xMcLlhIVFUvlyjUoV7YyNrODG9ev8va7H1G1+kMMHdETU5iLM2fOs+jztTisKgoXKsKAQS0JCVdhyzHTd9B4zpy6Trs2XRk4oDFJ6UqyMtOY8M5MrOYMlq+cSbhWTWYW9O4xTqrY3R4H70x8iZi4UI4cTWbWh4uxWPSkZmXx8vDnadawGNFaBTp3EKAHfiXlF6AvpnfvftxKvsXm775j9pxZxMfHyrDZ586fZv2GDRw8dIBBL79Mr169qVqtBu+++y5KpZavN33DpIlTqVCuHE0bNqBkiWJ8/PHHrF+/njJlyki4LHI7nzp1ijZt2lC0aFFatGghoacAh23btpVgddiwYezff4AuXZ6kZMmSHDq0n9Vr1tKoUQO6d39WhimfOHESu3f/RKWKD9KixaPExsbz3eat7NixS7arb5+eaDS+1Ad6gw6X2yFDfgsl/dz5c9n70z46dOxEWloG237Ywd69ByhXrgLDR4ygatUqZGaaiS0Q/bsKdKGpFnjdZrUSGiJyn3twuezs3rVXAlCFx83sCTOZMH0yB69fwGDSoXO40APujGzWbFrP0Mnj6TGgHy8+2R2DQk3fp7pz/sJFBr/1BnUa10XpdhJuMMgw4EKhLZwRRN+PHTvGlClTSE9PZ8iQIVSuXJmQkNy0EadPM336dEqXLsGzT3Xho/lz2fT9VnoPHEKrtu1xeRTkWOwYNUoiQ7S4rdm4nTZ0Wg0//vgTsz/+nCIly/HK8FdxWK147Va8Hhfz583jyy+/pFOnTjRo0ICrV6+yZu0aDh48yNBXhsrfizzl69etY9DgQTz2WCsefawVZpud2XPmypzma9aspsqDFblw4RIJCQmoNWIvUSEjBIjnZx5AF8+/XTt30LN3X2bO+YgadeqQmZkjVejXr11h+rRpHDxwgDp1alPt4SocPXKEHdt/ICwslFGjRkkwfeXyJYYNH86P+/fR8vHWlCxVSjog1KlVR6aumD17FufPnKXVY60oX64c27dv54et2wgPC2PwoME0btSImzdu8snni5gyY4as/9BDD1G7Zi2OHj3K8hVLZXqDuXPnEBoayr59e3hz3OtcuXKdjz6eI6MBiPl97do1ho8YzZkz5+jXr5+c7wLiXzx3jl59+9K3b1/i4uJkfneRxz47O1s6l4j0BMOHD5cOEyqVcO74fQV74PeKO6kZVKD/j5UCAa7BDeM7mWj5LxPIBlsg45n/lt7ZEfzdzA70BeGfeuG9MysESwUtELRA0AL+WcDfZ+5dAehCCY4vnHreR7BwCdHx4M3NMyU37nIBugz5JCKkexSopAJdKb/3uEQudCVq1FKBrlFq8LjAY3fjtjnQuEVSNRdZaZl4nF5UCg0GfQgmYxihxggqVaxMseIlyMjIwWyxYnM6iI6NRheix+l1cObiac5cOk2mLR2714pH5cIUocerEQA97WeALnI/eXPDSkmHgLxYT77IUD4ngV95w//52OSFkvol91HwGeXf/JdzyP8q8uXI33p/nKEqgEYEq/yrLHC31t2BnOdfZchgY4MW+BMLiGtA5Pr7I3D+a5AevG7u7WkVBOj5G58/UhwHAXr+bHu3aucHoMu1bq6j7u33ul+D9ED3x+6WDfJzni1CgS6VsbkKdPGOmac+F4pkwc4VKvE/sgVAT4U5X3zNys27qNOgAc91qs99hbR8v+4I8+dsRa1V0a5zLZo/+hBag4JjR28wb873XLt+jZZtavLUsw3JzLjJ7Lnfsm93ItWq3cfIEa2JiYSbyamsWPU9GrWe2rWqc3/5eK5et7J82UY++ugj6tVvwLChrxATo8Bk9HL+oo1XRr/H+VQVY4YNot2DIezfc4i35izBE1GE6CJleW1YXSqF6dA44EYGvPL2XDYdS6Rs+Qq8+lwT6leKlDnY1248yoLPl0k1a48ePWjS9EFOn77GJwuWcvnyZbp0fZIWj9QgMsKXJ3zdhh+Z98lymYe5z4udaFy3IuvWbOHzhV9jNtto0LAeTz/TgYgIBSKScJbFic1ux2Zz+cJdKxV8tmAnO7fvw+7wEl8wmjfeGUDx4nD+zBUGvTIDhccow0ePHtMZlc7LqdPXGDRwBJHhhRn+yljq1TFyOVHkQ7cxbswkzp05wfh3BlKndlXOnUhjYL/RFIwrSZ++z1O7bgzZdgVZ2R4+/Ww1u348TWp6OjPn9KdCucKEecEQVKDn41LKP0AfOXIMWrWWt956i1dHvkqbxx/D4bRz5MhBZs+ZQ5mypanwwANMnz6DUqXLMmHCe9xMvsUbb7xJVmYO8+fMQa9WyTkp8nKLa2b06NHs2bOHBx54gF27dtGtWzfCw8OZMGGCVFELgCjubxs2bODtt99m8uSpVKhQXuZA1+nUUv27fsM6GjasL8Hk+PFvk5NjYfiwETRo0Bid1kBqagajR4+T68uhrwymdOmicl/KYNSLDSgJz2+lpjBn7hzWb/iaEiVLy72smrXqEB4Rw+o167l44TLdn3+e/gN64ZGbWL/sJtyuQFcqFIgc6FarA4NOh0sIRNQKbt5Mokjhgtitdua9/wGj33uTI1cvER0djl5EYbRaUai1JN24wuSF8/l48ULIFLnRI4hSGhk4aDDNOj9Ous1OQlQEGrwyP7hQKQv7iTDhQoEuYKvIk92xY0cJngVMF8+LDz/8UEL2zp06ULZUcebNm8OPPx2gy3MvUKdRc1lPq1NhzTFLQB8VqsfjsmE3m1m7/msWfrWSTk91o0279hi0aqyZmXz37bcytH+NGjV48cUXZVhyAfPFOSdNnsSpk6eYO3cuBeLieHv8eAmYlyxdSnaOmciYaE6eOku/fn1p1KgRw4YMltEMhN3dHhdKjy/E/u8B9LcmTKJhk+aoRFx+FHw8fx6rV6+iwxPtad/ucQrERJOensmeH3czadJEHn74YanuDgsNYeSokeza/xMDhgyh3ePtMBqMmC05LF26lC8WLqROzVp0f+55GWlEp9Nx+sQp5s2dKxX3PV54kcJFirBs5Wq+XLacl3r34Ykn2hMZbpL9Xr5iJStXLGfY0CEStqelpvDWW29Idb4I4S5CzJ86c5opk6dx9PhJVq5aI8dQjJUI2b5q1UqGDB7Muq+/ltEXxJiFmEKk45dIiSBC9Isc9yKMu1IpknP8U7tUQYD+/wF0f+/OgUDaQDaMA6nz55vZ/vb2nysfSP9Fa+9VGwTSnz/qy+/9LZDz/HOjHDxz0AJBCwQt8NdbIJD74B2HBPz5PUKFUgJ0X5YhHzwXKnRRQMDLX8K5/wzZ3WIRpsCoM8oQ7h6HVwJ0hVeJRqFFrdCgVqjxuhW4bA6ZW07hdOF1OLFb7DJsk8vuwWQIJyIkmujIOEqVKEvBhCJ4PSpcLg9Otxu9SY9Kp5Jh2k9eOMGZi6ewesy4lHa8Gif6MA2oXWRZMtDoVegMWhmayrf55XtZkvtYkvr7Wv+bAF2U/Xk9+1u4Nu94vkL/XP6iv36O3c0j/v+uC39+9kCugd/Kg/VnZwrkPH92zODf/xkLBALoAl1zB+fNPzPGd3ZW/11vfhWF/E9P8399/H9x9FPI8Jq/fH75+ZdrK6/Ab0eC+VNj+73p5O/4/3kL/vMlAnhI+3vN/GLDv398Ark+A6nz63nxW8e4/Xe/FZ3hz+bWX9GuPztH8O+57wm/s8j/9Trhj9YNv+VI8es5EOi6w99x8nfu5Ldd/wPQFb7w7cILWy1Ct3tFrlwRwliFR6Uix6ngSqqX2V9sYOXm3RKgd+vQgOKRar5dfYiVS/ZRsnQx2neuSrmK0ai0cOVyBp9/epiz589RrXYZOj9dn5TUc8yYvp6c1ChqVC/F4MG1pZnsdhFS2IElBxLitLg8Si6cT2PcuEnSCbxp06Y0aFCXqCiICIcLF93M+Hg5O46nERti4Ls5T5N02U71Nt0xFavIy2P7UrtyOMU9CkxuLzeyvbwx60u2nMuiRu06vPRYOe5P0Emnc4fXxZQpX7Dp2+10e+456tSpwdq169n7035UahVPPd2Oxo0rYTRAajp8+90Bvv1uG8lJibRv1YynOjVl87fbWLx4s8yB3rx5Lbp0fQyH25dLXbyZ3ryZyooVq/l+806KFSvP6VOJWC1gCg2lSPEEXhnajUqVdJw5f4PRoz7B7dJRt05duj1fE7XWztff/MQXC5eTk+0lIrQw2dkp6Ew2lIIwOvUUiImkfIVYBg56npVf7pJ56c+cvMRnCyZTunw4SWnZREWZ2LHrEjNmfklmdg5zZvejUOFCRKrARFCB7u/1evszUvkbOaH/Z6X1hyHcFzP2tdcluJvw7vsUiCvAa2NHkZWdxfXrl5nw3gSp0o6MjOLZ57rxUJWqTJs2HZcbrt24LkP7lyxaCFwezpw5JZXn33zzjczTLUC6UJ6fPXuWevXqSfW0cBIRe1Air/etW7cYNGgQJpOJp556RgL06OgorLYc3G4XSUmJxMbEcODgfkaOHEvdunUZOHAgCfGFcDm9aDRq3hj3Nj/8sJOhQwfxyCNNJaSV+zkKjwTMGZnpfPDhTCZPnkbnJ7syesxoCcpFmOzUtAxmfzif8+fOM3HKRMqULfWHAF2jAovFgUalllA5PNwkBR2hISFkJKeyaPYnvDN9Mj9dOo0+VE+4V4lOpGm4mcznSxYx4bPZ1GrcgKZ1m5B84TpbV28kMzOL8bM/oFK1B3HbrFKB7nG7pYOBCP8tok2cO3dOqvlF2H1hvyeeeELaT4TgX7t2LV26dKFt29boNCrpuLBt+w6GipD3j7bCIYQsSlCLvTqnHZ3ShdLrJistlU8XLGLdpi2MGfc2D1evgVrpxWN3ikzmEioLyCyU1XkOsALyzp49m927d7NkyRKZ9/vVV19l69atMopA12eeFfHzycrKRqnwyLDoGWnpFCtWTK79hVOGyGL+RwD9tTff4bE2rTEaDVy6fIMeL75ATHQ0r40ZSfHiJVB4vRj0WmmjPn36yPDt/fv3p1zZMrz+xus4FQoGDh1CpQcelGWOHD0i1eeWHDMD+/ando2aPtGF201aahqLFi7kwP799O/Xn8jISN6bPJVjJ8/wzsT3qFmjKhaLHbVKIRXrQ14ezJNPdmT0yFe5cOEsXyxaKB09hCq9bNnSXLp4iQYNm9DtuRd56+135D6jSEkQFRUlHaSeaN+eyKgoVqxYIf8WHhYuQ7kvXryY8ePH88knn1CtWjVUKl3gt4N81wwC9HybMBCAHshJ/VUsi3PcMQAIpEHBOnfVAr/eyPyz8H55jfN3sX9XOxU8WdACQQsELeCnBfx9Ft6VZ7T0yFXKnFE/E2SF+zbluXg99ynRb98bdzlc4v2FmIgYVKix5Thy859r0amN8ncit7pQo9ssNjLS07Fbs/G4HRj0BrLTc0hLySDMGENsVEGKxJcgPDSGiLAYEgoUkt7HHi/YHDZcuFBp4MS5Y5y+fBKl3oNX48CjsqI0eHCrHFgd2WgMGnQGHTa7E7dbUvPbRuh2AP4bO8T/I7n6rR3k/wXovmP/Ux6kfk68e6S4tKpMDfD3f273LL+TswUCXO/kuMEy/4wFguP5z9j93jqr/yQwkGeueK4H31fuzsj7DXV8IWf+9k9edJ6/+0R3QxkeyL0zkOvm77ZVfo4fiA0COV/wvhGI1YJ1/LVAIPM5v9f09+smSWjuEbnPpfpcKXMDC3guAI/I2SsU6B6VlmynkitpbmZ/sZ6V3/kAeu+uDSkVpWP1kgMs/nywev8mAAAgAElEQVQ3pcuWoEu3Wtz/UBRqLRw9lMic2Xu4mZREg2bl6da9HmfPHmf8hMVgL0nDehUYNLAGTocXk14EaAa7A9IyvOh1Cq5evcXwYW+i0eho264NHZ6oS2iIz7LnL3r4eMlGlm09T6RWweHFvTm89xIvvDadLG0s4z8cTPmiJsp6IVQF19OcjJiygO3XnTz2eFt6NY+jiEmEMgYXMO7NT9i586CEjc2a12b1mo1s3/Ej5ctX4PH2zSlevCAmE2h18OOec6xfv4OTJ0/wRJtGPPvko3y7aQcLPl8nwWDHjs148snG8vVTPNouXk5k/qfL+PbbLUSEx1O29AN07vQkx0/cZM3a7zGGamnfqSl16pckIyOR10Z9QmqKmcaNGtO3v1D6Oli9YS9TpswiOrIomWkeIiJNWBzXiIoI5er5VMJC9LTvUJfefbqwfsVB1q7egjXbxdvvDCA6wURoiAe3Usm3351g1qylZFvMDB35Ag1qlCZSo0InFOhBr3N/L9vc8vlXoI8ZM5bqVWuwcNEiNm78momTJhAeHsb2ndvYtGkTU6dN4er167Rq1ZqOnZ6Uoaa1hhBCjSY8Hi83rt8kM/UWOdmZLF++nP3795OWlia/FznQd+zYISGvUEuLcNUCDDudTpKSkmQocDHvBRgWeb0FJNbrNej0WrluzsrK4Kef9vLeexN59NGWtG/3BAkJhTDojWRnW3lj3DucPHmKQYP60rhxfRnC3Wo3y30pAX+zsjOZMnUya9aspV//gbRq3UbCc6Hyzcyx8sPWHXw4azZPP92Fbs8987sAXRrb7ZYCDINeL/O7h4WFyL0klQKyUrOZO3kmM+bNZveFE3hUHmLUOgwaDT9u/Jbeon1d29OzT39wezB61Wg9Kl7uP5gDl86zYMki7itZHKXTiV6nkyHchY2EPYT6W4S8FznQhdOBgNYCbs+fP1/mhRchzENDTWhVMHPmdPYdOMwTXZ+hau0GGExhmExGlF4XCqcVo8aLXqMkNSmJD2bP44fd+3n7vYnc/2BlXHYHLrNZKtH1BgMut5ub169z/vx5zpw9y4kTJ9j+ww/S4WHRF19QqHBhDh88KAH2hYsX0RlNhEZG0at3H1q3ekxC+KKFC2E06jGbrXhxo9fo8P6BAn3c2+/RstVjuNwKjp84ydAhL9Oy5aN07PCEdKYIMRmxWszy2AKMC+eC5557jmJFizD29bEYIsIZOGwoxYoXx2o2c/nSJWZOny6dHkYMG058gTi0KrVMD5KacovVK1eyauUqOnXsROPGjVm5fgObtm1nxMhR3P9AecJCDDgdDjZ/+x1jXxtD9+7d6NPrJZKSbjDrww9Zs2YVa1avIjY2mqOHj9C2fSc+/nQBjZo0k3uZdoed5ORkGfZdhHIXjhcLFiyQTgkC2FvMFr7d/C19evXik08/pW69enJ+/nP7h0GAHuCN+Jdq+V0c3WkD/IUG4rhBgH6n1r33ywUB+r0/RsEWBi0QtMDfb4FANsv83jD2sxtig0Phy0bnUwjkqc4FHZe+7UKJ7vsq9OniI5TnMmx7bt5zpUfgcqE414FLgd3sJDoihoIFChFXIIHszGxOHDtKUvI1zJZMQoxGzNk2stLMhBmjKRBZiMLxJYkOjyM6Io6EuCLoNEbcHi9WuxWnxwFqD6fOH+PclVOoBEDX2nGrbSh0LtxKG1ZntlSqq3VaXG4Pbk+uY8DPu+e3A/W8HfXbdtZ/F6D/umweNM87vp8G/z9c/HaA/ncBh7xhDAL0/8MTLTd8aiD32//bVvuv9T4I0P9rI+r3eigI0P2eAv8EbPO7kX9zhUBsEEiTgs+oQKwWrOOvBQKZz/ndI/59gO5G5XWhEk7ZCiUelY5sp4rLaS5mf7mOFbkK9D5PNaR8rJGNK44yf/Z3RESH0K1HY2o2KIkHD/t/SmThgl2cPX+eR1pXpN+gljJ37utvf4rXWppHmtWma5dKFCigRK0Au9NLRpqL2BgNHjecPpPO+PHTfWHUu3TmySdbSLPGxkJmlpuBoz/lwFUllUoVYfHoxmz7ZgdTlv3A2SwlY6cMpEikidoREKKwcyXVTs/Xp7HjhpdHWrdhRKcKlArXYjaD0w2vvT6TvT8d5amnn6Z16xqsXLWJnbsOyYTOL/VsTd26FaUfu8sjFOjHWLhwLebsLHq/8DitHqnJN9/s5eNPVsnIbE880Yq27eoKISjXbmSxecv3rFv/NZGRMTRt0ph6darhcYWxd+9ZZny4lMpV7+e5F1tSvryGKxdvMHzkp+A18PBDlek3oBHZVhcHDhzjrTcnUqRQOfr06st99ym5lugiKlKJTuHCkqMgLsFAbGQI69ccYdzYyXicKlaumowpIozoKAVmJ2z67iCzZn2J3e1k5Nh+1Hu4BGGq3Bzod8GRzd/r4t9RPv8AffSo12jUsDHbfviBGTOm89zzz1CzVg0mT35fKtNFjusTp0/RuXNnnnq6G6+88goOp5fvt25h2pQZXDh1Su4HCWgqYKH4rFu3jlWrVlGlShUJwkU+aZHHu2bNmhQsWFAqcIUqt3nz5rRv354BAwbIcOPi926PgxCTCadL5AFXcObMGQYOHCJDv7/0Ui9CQ8KxWZ0YjSbeefs99u07yIABfWjxSGOZu91mt+QCdJ1UoM/4YAZLly2jd+/+vND9RVxuLzkWm3Q4EerpsWPH8+KL3enVu8cf5ED3bX+5XQKga7HZnPJcon0OuwuPzcXMdyczZfYH7LtyBl2IjlA3uDIz+Xr5KnoPGcBXW76m8sPVxW4Y9swcsq4ls3fvPt7/aB5DXxtJ84b1cFnM6LVaaUNhNwHKhcOBAOpCoTxz5kwJ0A8fPsxnn30m4bpwPNDrNDhsZpKTkrG5PMQWKkzdRi14tls3KleuhNftQem2oVW60KuVpCTeZO68j9m+5wCjxr4hFehetxe9wktKchLLly6VkFxEAdCoNfIcIve6yIGenZPNzh07uXnzJrGxsRLqi3HfuGkzew4e5OChw0RHRcoc4C8+/5wE8GXKlMZqs9wRQG/c/FHUao08fq+XetC5Uyc6d3qCCBH+w+PFYXcgUjF+9tmn0jlDhLWvVOkBGS3BFBXJsz1epHjR4ug0Os6fP8eEt9+SKvZXXhmGRqmSjh9qkV/eYuWbr7/ms08/o03r1tSv35CFi5ewa99B3p82jcKFCxEaokeJm1279/Da6FG0aNaYUSNf5caNq8yYPo1vv/2GvXt2y/aIUO5dnnqBZSuWU7R4KUJDQomIiJDRHMT3T3Z5UjqNrFy5Uo6tAOgiPP/XX3/NoAEDWLBwIbVq1UKnMwYB+r/j5vvbrczv4uhO+x4E6Hdqqf9muSBA/2+Oa7BXQQsELfDvt4BPV66SYbp86uBc6CChuU+JngfSBUD3pUdXoFZpJHrPychB5VURog9DpzLKUO4ZKZkULVSc++97QIZlv5WcwtYt33H1xgWystOlh6mA7DlZdkL1kUSHJ1AotrhUoheISiA+tghajQGny43D6ZAA3aN0cfbiCS5cO4PK4AGtHY/WhlftwKW0YnVlo1ArUGnVuD1KvPj++Xz0f+vN/Ve//0OA/lv1fXYLfu7cAkGAfue2CpbMnwUC2TDO3xmDte89CwQB+r03JvlrURCg589+d1I7kHvn3dpPupP2/xVlAtm3CuS8QYAeiNWCdfy1wD9xTW9eNzk3LZgyV4GukCpklVCf/wzQhQJdAHQ1l9MdzPpyLSs2/0idBvV5oWNtioZ42bHhLMsXHyQ6LpznXqxH9TpFsTm9HDp8iy8X7eHIsWM0bHof/Qa35crVs0z/cDlXzhpoUr86vXrUItTk4uLlJI4cPsW1q8k81bWzBMM3rmczY8ZiqW5t3rwpHTs+Slg4hJjgzDkb3QaM5XySlsEDezO+cwLH9p+l+2szOJOjYs6SN6lYKJTyCtCYb5Hm0dF97DS2XnVTukIFxj5Tn5olYnE6lFxP9PDBh59w6NARevbqTr36lVi3fhvfbt5Bdk4OnTs/QavWVVEoRR5xOHDwNMtXrMWSk82L3VrTtGFVtny3j6+WbESt0dCuXXNatHhIKnHTsz2sXveNDKVdrVptnnmqMxUfKERmOqxfd5E5878gPMrE8FHdebBKGOfPX2fUq3PRqMKp+nBVevaqjynMy9lzQo3/Fkk3cxj/5kQaNY5EqQKdUoppJVi0O0GnhX27r/Lu+OkkX09n5dpJFCocjkNE1FbB8lXb+XzROjLN2UybNpyihaOI0eoxCZf7IED397LNLZ9/gD5m9Fip7r5w/hxTpk7DYNTSunUrPpw1g9FjxnBfhfs4euyYhNyNGjejZ8+XOH32Am+NH09sTByvDB5EbGS43P8RyuxLly7Jshs3bpQAXkDXPAW6yIkuoKsAwyIP9OOPP06pUqUYMuQV+bvY2BhQuDl27CgfzZ9Pg4b1JFifOHEyNWvWon//gRQuVNSn/FaqGPf62xw4cJh+/XrRpGl9VGolTpcdpdB7KCDHnM2adWtYumw5tWrX5emnnyEqOhav17cHtGzZKqZP/4ARI4bxWKtH/jQHut3uxCgBuktCUK1WTWZ6JnqVlg8nTGXy7A84cO0chjADJqcHV0YG36xay8ARQ/ju+D6i4hLISc8mRKnFpNSxf/dPPNu3N6MnjKdty+Ys//JLdu3cyfPPP0/VqlWlCl2o+UW4dJHLW6j4BZguXbq0DF8u/paQkEBy0k2yM1Olk9DxU2eoWK0mLdt04KGHRUhwJRqll+hQPSohOHHZSU1J5suvlvLNlh30GzSUhk2ayvDoObdusWblCgnn69erx5NdumAQCnaZ6sLB7Fmz2P3jj+z68UdSkpKIK1gQp9PBqeMniI1PIN1s5tr1G4x/600Zuv/c6VNSdR0VFcn1G9eIiykg9w5/Lwf6u5Om8VDVmsTERmI222j3eBuZFmDkqyKNQCQGnRajQS9TWLzxxhtcvHhRKuAffLAiI0eOIiKuAF2ee4aiRYoRGR7JydMnePfNN9GqNQwbPoJSxYrLm5ZH3Li8Xj6aO49VK1bwyitDqVzlYWbOmsuuA4d4f/JkypQpSYhRI/Pd79q1mxHDhtLykWaMGT2KM2dO8MWiRWz5fjObN21EqVJw4fwFHmvTluee70m/AYNliHZxUeTk5Mj+CucRkbNdhMEXCvSI8AjSM9JleP45c+bIvPKVKlVCqzUEAXqAd8N7otrdeuEJ5EUkqEC/J6bIX9KIIED/S8wYPEjQAkEL/Mst4O8zN5BND39NFChAFy82eBSYs8xolToiQ6PQKvW47ZCRkkXp4qV58IGHKF60BFcuX2bN6tWkZSThcJhl2COHzY0lx4leFepToUckUCCqkO9fTEFUSi0OhxOlWmy+uHF47Zy/cpqrNy+gNnpB7/Sp0JVWnAoLNpcZr8qLkBp4vbmKepmYMwjQ/Z0Tf1f5IED/uywbPO6vLXA37p1Bq9/rFggMoPvbq+Bc89digZcPAvTAbXenNQOZz/6ube+0LX9FuUAgdSB1Amnr3TpPIG0L1vnvWOCfuKa/XztVGtAjsZvAM8LlWsBAN0qRA11QWZkDXUuOU8nVNBtzF61i9ead1GlQj15dmxOnd7Nh1T42rj1GfMEY2nSoRbUaJdCbtOz56QqLPt/K9Rs3qNuwAi/2bIPFfIslK7aw8suDxMfF8FLvVpQuFU9aajrTps4iKz2bBvXr0717ZxReJ5u+OcbHn36K1WKj34BetG3/EMkpbr5aspkNW/eQaDOx6OMBlPEqOXf8MGNmLOKW10i/kcOpXjGE+3VgS7mOOySanq9PZev5bBRaPa+90Io2de5H6dUyddpX7Ni5D1OIiR49nqZW7dJkZFp45915HD12hvLly9P16UepWqUUh49cZdEXGzhx8iSNGzXk6SebUrhACOvXbWfx4rVoNFratG3B44/XQy9ypmc6WLn6exYuXER0TEEeadaM1q2bcujgDT75aBOJKUmULF2I9p0a0KhJERKTMpn94Tds+X43zZo0ZdDgxxDpeG+lpjNo4ASUmAgxRjNteh8ysr0k3kjkk7mfk5x8nbfHv8qDFeO4fMnNW69PIvVWNgmFwhgxqjfh0aHcTEpm9GvvYrYouJWWxvtTXqN6paKEKpToRA5vmQVNpFTJjXT3e1//hssuv/BeBrT7Bz8CfIpkCL/bjJ/3OpDQ2eV2kZGewYKFn/PVl18xatRoHn3kUdLTU5k1ZzYbN26gUcNGnLtwhs8XLJB5mm8kJfL0009To0Ztpkyeyr4DB3juhRfo0rELr702GpdNKLrdmAxGBg4exMfzP+Lb7zZzf/kKXLpymRbNmjNx8iTat22H3mggJSmZqOho3hg3jh/37GHChPcoUrgIYeGh6HQaqYRfuOhzRo8eJcH6+LfGU6tWbXr27EXRoiVQq9Tk5FiZ8O5E9u3bz8CBfXj0kWZSVCHyoGt1Iky8A6fLyemzp5k+bQZ2h0P2tXTp+3A63aRnZDJzxofs37efqdOnUaZcaSkSUf5q7smoigovaqWC7GwzISGhuJxOeccS58lMz5YK8ElvvMfcTz/mp/MncOImRqNHq1Tx/Zq1PNX9GYa/N552T3YiJiQKpdODO8PK5MlTWPz1WuYv/IzK91dgw5pVTJ08WYLr1o+1knBcvKlcu3aNka++SmpaKq+//jply5ZDo1aj1vjC4QsYjMfJ5MmT2L1nLy/1G0DTR1qh0upQiugVdhsaBYTqNVhzMkhLvcXa9RtZuXYDL77Uj0dbtUKvVpF07RofzZ0rc34LpXv16tVlKPfQsDCOHz0qHSNSU1P5fssW3B4PY8eModx999GnXz9USjVejZJbqRl89umnjB09muRksa/nyM17H4JSoZAwOQ+gu5x26Yiwe8d2Xurdh7cmTKJh46Yy/L7Y4xs3biwnT5ykb98+NGpQD5PRJPt77NgR3nzjDamMF7nQCybEM/q1MWiMBvoMGEjJEiWxWi04nE6+XLSIFcuX8cxTz/Dcs8/idbklwL504SJTJ03CZrEyatQoma7jowWfs33vfsa/O4EqD1VCrfJitzk5cvQwr7w8mLZt28iw8ilJN5n/0TyWLfmKrdu2oFGrsFut9OrbD6dbydTpM4mLi5MRAgRAF84EjerXZ/K0aTz77LOyD0KVnpaexowZM9i2bRtTp06ldOkyqEUOkn8sBWQwhHu+b+V364UnCNDzPVT/6gMEAfq/eviCjQ9aIGiBv8gC/j5zA9n08LepgQJ0+RLsUaDwKNAqtehVIgeTGlxKXFYPxQsXp0ypcsREFeDalat8/91mUm7dxGLJQqvR4nJ4cdq9aJUhhBmjiI1IoHB8CQrFFyc+tiBqlVa+ADlcThwuEaLdzOUb57mRchWtCRQGF+icODHjwIILOx6FC49Cvh75/gUBur/T4W8tHwTof6t5gwe/zQJ3494ZNPi9boEgQL/XR8jf9gUBur8W8798IPdOf9e2/rcq8Br+Qmp/ywfeMl8I1+AnaIG/2wL/xDW9bfX0XPdln1RUpgv7n+nuRalR4nQr8CgUJKXlMOvjL1i+ZgNNmjWjb4+uxIYaWb9mOws+X0VsfCw9ej1JlWrlUKgUnDxxmbmzl3Pi+DHatm1Bzxc7o8LGwYMXWLNyG7t+OkR4fKxM6+W0WsjOSKdcqZI0a9KIZo2qEx3p5fr1DCZMXMCV6zfIsdhlBLP4QiU4e/EyFrudoSOGUfWBQpQt4OXYoQsMfnUcHo2RISNHU69GQaK0SlKTLTiUel6fPJcdxy6RdCuLSqULE6r1oHK6uXzxCiZTCA0aNqBd24aUKhVFZjZs3XqIVavWkZiURHR0BAaDhoyMbCwWB+XL30f7ds2p8XBJtAoFX6//gQ8//AitXk+Pl7rTqHENtHqw2jzs23eOJctWcfLkeSIj41ArjThdOlwuFYmJl6lWvTxt2zWgYaMy3LqVzRdfbmXNmg1SMl6hQikerlqJ5i0acvTIRaZP+4SsbDslihdGo9WQknwTe1YalR4sx4jhvSiYoCM9A7ZtO8aSr1Zw8tQxSpUthkfhxuUWamAbmVl21Fo1Mz8cRdniRQlRgl7AX5m3Ky+V2u99/Y0rQZL3wD8Cnv/vvPP/WLnbHf5X/EtrCPCVe8BfmVKEGRe2FcBTAHSH00VGWjqfL1rI6pWrGPLyYNo/0R6Hwy7zMQ9++WVMBgN9+veje/fn8HrgwsULtG7Tmtat2vDO2++yd99eho8YIcOXDxo4kNKlS8p0ByuXLWPb9u0k30xk89Yt1KxencNHj9L+8bYMf3UE3Z9/HoVSicftxmgysW3rVqZOm0ZWZjbt2j9BtapV+f7772T+9Bo1a9C/bz+SUpIZPXIkLR59lF4vvURUVAweEflAAaNGjuLwoSMMHfoyjRo1wOv1yOem+Jv4XvRbgNhly5cxb948SpUpQ4cnOsprbvHiJRw/dpyOHTvwUu9eON1uTp8+yfz5H2GzWqWiuWTJEthsdkxGg1Qiuz1uHygWjj4iVaHSi9sFLqeDaZOm8N6kiRw7d1qq7D12G5npGejVWvoP6sePhw7yWJvWtG/TlpysbFZ8uYwTJ0/QsEUz+g0cQHxMDMePH2PalKkcP3mCxg0b0rBRI5ISEyWwTrx5U/7ctUsX4uLjZRtFqHOtVivtKUD5+PFv8f3WbQx6eQgtW7WWe10ivLhwsPCKMnjxuBxS+fzTT/ulMl+Eb3/++ReICAslNSWFxYu/lHm6y5YtK0PsC+W3CMO+fv16zp87j1anZdOmTWh1OmbPms2iRYtkGPXGjZuSULiIDNW/Z88eGjdqxLsTJqBWQVpapmynUJALBwkxIzMys3xK7Ihwvtv8HQMHDmTKtOk8WOlBmWfdYNTz44975PESExPp1OEJHnqoMufOnWflqpWyz0899RSPPPKIdJYQKvKwiHB69elDyVKlpOOFy+Vi7549fL7gM44dO07jho1o3qwZp0+dZsuWLdxKSZGpCQTUvnkzkWnTZnDo6DFmfvAB991XRqbFEJ/9+/fSvfuLvPDCCwwc0A+bzcKCBZ/z3oR3mTVrllTJFy1cmPVff80rw4ZRqXJl2rVrJxXlIp3Bl19+KVMXfPDBB5QpXQazxUyIKYRLly9JhwiR4/7dd9+VZYQCXaQv+Wc+QYCeb7vfrReeIEDP91D9qw8QBOj/6uELNj5ogaAF/iIL+L35m5sj6S86/W8eJlCA7haLTo+SMFMYaq8al82D1wUqrwaD2kRCgYIkFCiEUW8iJSmFI4cPkZh0lcyMtFxHWgVul4DvRkL0kcSEx1OiaFmKFylNQlwCGrUep8NLjjmHHGs22dYsbiRfITnjBroQhQzjrtC7sLmzcSqsoHHjxoXL6xIplHwZ24MA/e+cOn4fOwjQ/TZZsEKAFghkwzjAUwWr3bMW8B+gi674+5wOzrV7dgLke+P8Tnsm2cBd+OQXBNxJEwOZz3drP+lO2v/rMoH0J5DzBFInCNADsVqwjr8WCOQayO81/cPq6b5men2AXCjufn4v84r3M1BpFDidXmx2N0kpqaxet4Et27ZRsWJFOrRvT4GYOHbu3MOadRsIi4qgQ6f2VHywPCKF8OlTZ/n4k6XcuHaNpo0a0L5NSwpEhGC32jl37jrrv9vN2h/2k212oMZDhbIlebxlI5o2fIDIUL1kuW6nh6MnUzh17hJLV67l8o1kQiNjCY+OoVfvDlQsXQilG0w6Bdu37WTmjBmER0bRu3cfqjxUXoJitcaL2a5g0PCJJGc4eKhaTeITivD1+tVcv3CC4gVjadG8CY0aVSE+PhKPRyXDr3vddk6fSWLbtr1s+2EbiTcTKVioINWrVZdgseIDxQg3aXBaXezZvUfCQJVaTcfOHalRqyohIWqUakhMMrNx4142frOFzEw7breKihUfpmq16hw9sofjx3bToUNL2rRpgkbj4se9FyScOnrsOE6Hi4qVK/HmGyNQq1x8s+k0S5atISkxmYyMLIoVjqNVizpUq/YA1aoWI9vsE8KqVE7Wb/iJDRs3cfHSZUqVKc0DD1SSzgrfb9lGcnIKY157lXo1ShCiVqARMNTfSeubPPik64F9fCnncv8FdgifE4hPL3DPfuSaVTpjedFohALdQ3LyLZYvX8bGrzfyZJfOtHxUQEgnV65eYeqUKZjNZvr170+VKg/hdns4ceIEQ4YMoVGjRgwfNhydXs/WbVuZMX26DCUuiHZ4ZCQvDx4s4W7Xrl3p2bMnI4aP4PSZ0xJSCqVw9+e7S9V0RkaGL8+508mp06f54ouvZJhsc3a2rC8cSjp2eELmzj50+AivjRkrYeSz3Z6lePHisk0ej5tpU6exd+9e+vXpTYvmzX4nJZ8Io53Nzp27WLhoIUeOHEGn00vo2a5tWwmlI6Oi5Nr+4JHDvP/eezJX9aeffCrPJfaZnA4noWGhvzvGdpud6dOmsXLVKumYEB8fT1hoqIS8Iof4T/t+Ys3atRw6fJirV65ImFyubDmaNGlC3fr1KBAbK2GyTquT+cSXLF0iVeBCeS5U26XLlKFly5YyDHixosXQ63U4XS6p7Bb/7DbhnJLF3DlzZIQKAZZr1KyJ0WCUam7RNwHShRrc52CgkKH2RU51odIeP368VIUbDQYZFl60VeTmvnTxItExMdSrW5ey5cqRnZ0tf9+/Xz8eqlJFtnnFihVs/+EHjhw6jMEYSlxCAg0aNOCxxx6TNhZlDAad7IfIPy8vFTElPV6ZQ16ot5cuW8HIUSN5fcwYmY88NDREzhGn08XVq1dZu3aNTAkg2iZsW65cOdq2bStzhhuNRqnwfv/99ylUqBAv9uhBsWLFZD9tNpts89kzZ9izdw87tu+QYd+Fcr1ChQrUq1dPhqoXfbxy+YqM1rF9+y5GjhxJlYerSEGPzW7n2NGjjBgxghYtmjN8xDASbybhdjt544232P3jbhma/YtFn5OUnOQEscoAACAASURBVMKVa1eZNWcW323ahCkkhEJFilC3bl1pj0oVK8n5n56eTlhYmEx5UKt6daZMmyaV/CLigEIhHDT+qdtJEKDn2/L5XRzdaQOCAP1OLfXfLBcE6P/NcQ32KmiBoAX+/RbwLXWVuTnQxQbHH+VA970Ey01crxKVQo1OrcPrAFuOHYVbhQoNerWRmPBYYqPjiI6MxeVwSg9bm01412eTkZGJOduGzezEYfGicGvQKk0kxBUlvkARosNj5AJTLKy1eh1ur5OM7DSS02+Sbr6F1qRAbfCi1LuxODNwK+3oQzQSoIt86e68wO1yFR8M4X6vzNLbAfrf3aa8kH13uucRyAbj392H4PEDt0BwPAO33X+nZmAAPZD+B0FYIFbzv46/dhYhOO/0GeB/a36pEQToCr8dT/Jjb3/q3svPAn/nsz/9DpYNWiDPAoFcA/ndI966eub/DIB818xVogsiaXM4UWmUqFRqme/Y7nSRmJRMSkoq0dHhFCkUh0al5WZSGhev3EBn1FOyVFFCw/Ti9ZOsHBtXr6ZgM1uJj4kkPiYKg1qFXgMWq4urt3JIsWdjE87eDggzGigaH0ZkmB63w0N2po3YaCMWh5f0bDsnzyaiD1XgUam4luihaYOisl6IzheAPicri7PnrqNRaShRoiBqtUEG1TaEQJYFevYZy/nLSTzapi2t29YhI80KDjManBSIjaFokXD0epVU+/rU2k6Zxzk7x0pKSgYul0NCqLCwUCIjTISYNDJvuMLtlSHoz5y9iMfrpUzZkhQoEClzpru94HR5SUuzcPNmJk6nB5tNQYECIURHh5KclINWk05UVARRUeESsqZlOmXIdqfLLLSreJUGypUphNMDZrOLa9dvoVQ6SEx0UbyIjsiwcDxuFXFxBh/PVoDTDZeupuFw2snIsGIMMREdZUKnV3DxUoZ8Zy9dMoHocB1qN6g9vrhwgXy8MqpcYJ/bAXpgR/DVutcBuuAsAmKKAVKr1ei0GgmuL12+ytWrV6hY8X4Je0W4c1FWwEgB9ipXrixT6on7g/hZqNBjYmKkulpASY1Gw5UrV+Sx3S43GZkZ1KpZSwLbjd9slBDz/gr3y3oCCgvwKeqKekqFuLaFs4hCwkSzWczRJDkHBTwNCQ1Hq9VIFbHFYuXmzZtERUYQF18AvU6P3eGUc+3GDRG50ELB+HjCQ0N+F6CL/opyWVlZUu0r+hQaGioVv0LtLMKUC3V5VnYO6zesl1BeQFShvhZQW/Txj2aasNu5c+cklBZQXITtFn0VwFqcV+RxF0A4KzNLqr8F2BXnF8ePiIiQamRhf2ET0cZbt27Jc4r6PpV2hDyeGA8Rgl+UE3aUYNzjU92Lr8ePH5e55cuWKYtOr5MRB4RiXPxOrHblMZ0OeW5hh48++kiqxceNGyedBcTxhR3EmKSkpEjHAbkOUUBUVJQE/2J+CBBsNBllP4SzhRhf0U+vR0lsbDTR0VEy7Duofm6b2Zwjlf8i3L342OxO+VW0W4DxlJQkihcpTHRUlPy9GDPxN6EiF/NNhI4X9hDzS8BnYRPxd1FOtFEcQ9hD5IsXYyrmuqibdwxhf9EvYQvhdCD6I0C6+F60XXw151hIS8uguIiOEWKSIFvkvRcK9/PnL8oxiI+Pw+12ySiYwnlE7FsKiF+8eEnsTrscH+F0kZyU5OsfXkqUKCFznosxFm0VYP7subMcO3ZM5rUX0RGKFCki2xceFiWdof6ZTxCg59vu+V0c3WkDggD9Ti313ywXBOj/zXEN9ipogaAF/LNAIJtl/qrh/GuRT6ntA+gqqdj2vagKd3HxnRvx8ip/zi3peyFVoFZpUCs1uOxuPHaPzH2u1xhQo8Vt8xKiDyU6IpaiRYqj0+ik17HbYyfHnMW1K9fITM/BkuPAluPC7VCg9GiJiy1MXEwhwkOEp7DYVHGj1Wtxuh2kZqSQlpNCji0DtTEXoOvc5NjT8aocRMSE4lG6cXpEZiqxnPXKl94gQPd3Rvx95fNw1t8NG37eNPGjK4FsMPpx+GDRu2yB4HjeZYPfk6e7OwA9kOf6PWmuf0Gj/LV1EKD7P6iB3Dvv1n6S/73xbd7eqx9/5/O92o9gu+5tC/wT1/T3a/4XoOe6X/+c+9Xp9sgwtiqVUkJlGbJZKf7nkaBDpVTK11CXACgCDqoUUtknoLHF7paQQq9VSSCnEup2t0gpJovJ99hsp4c0h5vwCA1a8Tu3F5fViUbhxajTopbngeuJqcQVLIBV5CxWKyW0y7F5MBqVZCXbCDOq5RuygN16rc9RSCgtLTbQaMHqELnInbzz3nROX7hCzToN6dy1CQULhGFQIsGj2+VFp1OhVCrkOUUb7Q6v783aK46JDIMsoqfZrA4J09UqJXqtBoNWLbX7Qi0u3mtFaHXx2i5UkwJQaTUaCe8kPxVv626ZWl5+zc4Cvc4j7arVqNDofMZxeXwOCx6PS8JKi13AIq+EljFRJmwOcAjnAQNYzRbCQvVo1UqyzGbp7BAaYsLpFupSJW7hn+BGjotgQharF5NBIcO5G/RaTEolGq9HOgOI/QSxf3D7V19O9N+/fvID0MVRxRzKTw70vPfVe1mBLvop5pZLpLxzuNDptPIaks8+rxutVidDSguVdmREJDa7TYJHASgFbMzLWS1+J8Cl2HvJA+ACmos5HBEZIa85q9UqIWB8XDx2h4h44JYqaAF7xfwUsFOCc4VCwlBxbPG9SMsn9psENBfnEUBdr9fK+StApUpceyjkvJY7N1JFrZThwNUq4XgicoDnySP+//kir0ulUrZHnFO0R3wvwKy4H4SEhODyuLFYrTIf9YULF+jRo4f8vfiItop2/9FH2ET0T8DU7JxsmeNaAFOhIheqcQFVBfyVoNnrleVEHWEncWzRb/F3+dz3Itso8s+LNop2CHgtxkMq1XU6+bPLmXvdqzWyf1abNTc3ey40Vyhk2TzluSgjzpP3df/+/VJBLhTd3bt3l2p50R55LIvVB+FVKixmi4TuYgwFiBYwWIyzaIOYEzI5okKc34nNZvWp2Y1GqfTPC6cvw8yr1KhV4vq3ShFMaIhRjr+4VwmwnpWRgd1mlQBc9Fm0Q0D6vLWQaLuYY+K8ApALG4mvwu5yHqnV8u/i/OIYol7e2OX1WRxD2FDYWtwb8yC8qC/6L+5h4jrxzVUxZzxynvkcFoS7lFcC9OvXE2X7EhLiZdnU1DQSCsXJ4zncwgFKhPhXyDETbRFlhdOCOHdUZBQWi5muuSHoW7RoIa834cCgVAkHg7vh2vtbszkI0PO9WrtbLzyBvLyISRj8/DcsEATo/41xDPYiaIGgBfJnAX+fhXfjGf2/AF0sG/MU6D5w/v8DdJHHToFBZ0Cl0pCWnA5OBSZdqFSOq7xqkq7fQq3QEhkazQMVKhEWEobFnI3dYSUtLZVTJ06SkZ6Nw+bB41BIBboKHQUTilEwrijhoVGo1VppbKvdQmZ2BsmpiWRZ07G6clDpFSh1bpQ6F1mWNBQaN/GFCqDQeHF5nbgVAqDntT2oQM/frP1ra//dEF2G6wvg1SSQDca/1jLBo/2VFgiO519pzX/rsQID6EGode+Ot79jEwTo/o9lIPfOu7FW9b8nvhp56i1/6v/djqt5bfF3PvvTh2DZoAVun2f+zrX8XtOb1+UC9J/lw7kr81wiqRLhfp1uCY0FRBUQRJAYAf/E9xoVqASccDrR6LQyDLzI7axQq1ALha3LKeGSWqWW9F2jUqPTqHE5vDI3skKvxCK4u0YhFeQCYuN0oFF45D9B7QUwuZmUQkKhIjg8Hi7dTEFrMBISFiqhq97rQa1U4HR4sFktRISFoNYofMDfC2kZZvRGA+lZbt54+z32HzpGk+Yt6fJUawoXjMDjsCK8y0W+aaFIFMpFp8shoaFwQBdvK6IfNrtVvnsLmC0iu+WNlVfhweGw4vWI0M9aHwhy2XOhkkbGFRe9E6GeHQ6RI1kt2ypUqWGhRp9iXLwNC+Bjd+LyOFAoPGj1GtQaDR6PL2+2iAWv8KpwCqcEjZJbaWY0GqFuFeHrlWiEqt9mxmK1YTSEYBAQECXJqckyrLdSIRwZlPLd22y2EWrQk5KeTlRoGDqlCpWAqBKUS4p+h1/F7PWF+pf/Aryc/y8AdDG+AqAL0CzzoKsERHVLkCeuY7vdKkN3C3BqMpqkAvl2yCzmW55qNw9QCqiap2wXdcS1IqCxAJtCkRwTHSOBsbhWRXhzUV5v8AFLcU4BkQXoFBBTgFav1wfVRUhvcX3m5FjkiBqNBuksI8KMC3iZB+DVapXMbS7mgLgPCAcWHxn67Zkg2i8+AsqKNgmIKtosjic+GtFui5m0jAwOHz4sYWfDBg0xGA0SYIt+ifJ/9BHnENeW2GQQ9YWtxP0nOSWZArEFfMpxpc9uwtYCbAuFt4DkAk77HINUvntXbvvE+fL67IsiIBxRfMf1eH3qbGk3pUq23xcuXTjMuOWYCecF6VjkdvvAuUJcrxrZFnEMoXYXKRt27NghQ+6LFBFCoS7uNdJRQtje4ZB9ENEHhB1Ee4QqX4y3GLs8QC36pdcZflaWCyAu1d1Wm+xziEk4FpglNHc4RXuEc4VW3tdTU9PlPTfUJJwKxDwQ4+tT34s5In6W9s39vexDbt/F90J9LuwiyopziXaKsmKOiTaIduY5H4gy/4+984CTosrW+Ndd1bknMjOEIWclKkkRYQEFI+Yc113zmn1v866+NSOuYQ3orhmzAhJUVJIiKDnnnCenzt1V7/ed6hoG1kA3zjBg9f7caWaqq26de6u67v2f7zs8B7Pd7Ad+1lCqJyQPgzHlNrTKZ6mASCQuyR0GpKdiPWz0l8KkD957eY2EUR0IiEtIIBwUaG4mJEjChMcrbS4rL0N+Xj4+/vhjPP/C83j00UfF6p59wetG0+219/g0b2uH8DELoB9C8IyPHurD0cE2IFVowP1aAP1go9v4t7MAeuPvI6uFVgSsCNR/BFJdwDC/p+uzZQcH0A0QYVSwMwC6Q3XKRD9YFYJdV+Fz+pGbmScW7qV7yqHHbPC6/OjS6RjkZOVA1zTJSq2sLMf87+ajtKQC0XACiCtAQpX/CvJbIL9JM3jcGQLQOZliTXOq1nfv3YlAtApRLSTAHI44dEcMlTUlUFw62rRvBdVlRwIxxG3UoJvqeQug1+f4SXXf5tQ33cWQnzqemdObam5vOtDgp9pi/f3wRcDqz8MX+8Zz5NQBejrf0Y3nfI/ulqRzTXOhriFM3OvbVcXsWasGeupj3ALoqcfM+sTRFYF07p2Hukb82ZR9CnSjDrUB0I2fBgwj1KUYk5bTBBSGKpN/oWqVgtOEqBgJzPUkTKf1rcPF7TUkkp/he8JzalgJQlgL2O52oDwYQozvocPjdCDDrYoaHVpU7MedqgN0eNftKuKE+AlF5Nv8nNfpgi0aRrY/o7YtLodDoAzVs7qd4BrIzvGjKqBj9BNPYc68hRh+6khccNEotC7MBguLxWLVsNt0UQET1AgksxnnHqPqNQmFaA1P8SOtpjlfVlQFil0VsEhnNZdKuKcjnohIsoCTc2QY29OC2M6Sag43tDghOyG6HapdQSJORbJLjpnQqDqPAVT6c5as6aKgtCkKKiur4XB5EAlFkZ3VhHYAAi1VJYFAsAIVlZXIzysQYFRWWQHVYShEFScVoWFjvp6gktgBn8uLotJi+Nwe+B0eKISnaVxSsuogAN10x0t9J4dq497Y7dsZEQOE2ozrKKlu5lgS1bZpla3T3p0OCwY45D2BANK8NxgQ3gDYfBGaE+BSHcxnKCZ4UF3bsrClqKCpSqeSnUplE9SLyjphWGpznMjztA1Ji3O/XOO0yuZxnA5Vxh7vBCbo5O9C4Yi0weMhBI0L8PS4XZLIwuvihwA698FzI1wm4GebsrKypA1iXS9Fp1k6IiLW5QTaJtQm7M/MyJTEgh97mWpyHodQlbERlXjcUDPzJYkHCQ12xS4x5PG5X1F5876STDCQxJmwAWm5D5N78SfjLX2UtOQ3ITf3K9ecaqjZpca4qtRaofMY3Ja/Zz8Q6BLkr169GjNmzEDzZs0xatQoiTsTetgGcaSIM85xZGYZ7gOE1aKODwalvwnuGVfGmPtk2Qha2PP+TAW7w+FMjiMm0ASlXATPgX3J/bHN0tUs/xCKQNf3QXPGh/viTyY/8Bz4bx6PLxOq8yfvY/w7YyP7ZG34JHTn9vy9qWY348rtZAzEYsm2OGT9kkkcgUBI9kNwzoQOA7RzndJIHPB63QiFItI/MkYy6c4RhcOhIpqIS/s4FsQt0+GUfi7aWyRxpDvBDTfegP79+0tte1rDs1/o6JCRkS2lSw7PywLohxz3Q304OtgGWAD9YCN1dG5nAfSjs1+ts7IiYEUgtQikujjfECqYgwfoRia7aeFu02mvxwm6A4rugD2hwu/OhAoXIjVRJCK6qNDbtmmPgrwCZGVkyENnWWmp2GcV7S1FLJKAojth01RocTtycwqQk50Hh8psVBV2TgYUOwKhGuzcvQPheA1iiEC3x6ApUWj2CMqri6G67ejUtT1cHhWaLY4oYkmAbk62vg/XHgBX9luZrvu3H4IwjMSP232lNjp+GVvXFzg/MHqpLtaks8D4y+ixI/Msrf48Mvvt5221BdB/3nge3r2lc01bAD31Pksnzg21npT62VgK9HRiZn3m6IrA4bimP5lqAHQTmPNn3fJKihA+A5oTGYkaOmbAY5qQGrAvOUOlHJ1K8ERMwDcV16JEp01znCpbRWqTc3e05xXloENBlHbOVKPT+tyuQyE4jkdg0+ICUAix/VlZCIQiqAnH4M/MRiiaQDShI4uqWSoxHYZylpLzWmjPFpMIJa2JQ1EdGzZtQVUgiNatWyAvv0BU4z63BptGSGPUemeNYKpq/T6fwHETWhKU0TKY+6RqlKDOBLe0Wxfrdht/T1jDer1hxAmRWP+Y1tlUeIPzcVXAJVWvVKQTqENnnOjoRngfEfW3XWVE4lLPNxyOIIu1e6NxgeZFxaXIz28qFscU25aXFaFZ03wBmZSkU00biyeQlZElc/R4wqhjrCouQxtsZ+KDJr93cS6vKbCL/3mqszLjGtRsdnEfSHfuaI65Q7miG7t9u1ECwC4QncpZKoJ9Pq8kT1CdzHHDewDXYAj5+N4Ef9JlSetzE9Sa8FHGPcsKRMKiSCaUJWSkYpsgldeWqXw27bGNsWyAaNPimv+OxWj57ZG2UJ3MtortO40hBD4bFuG8pkRtztIOYs8dM9TeUtLhhwG6eU6m0ljGjkale41AUl+GX45VEwyIEph22nIOmiYJATw2Y/VjLxOaC+SWmPIWZjhZEOTy2uU1zLYQSBO6cjtaoPNvhNlyv5O+MkA3Lwuqy6n2Ni3Lef2Y9dIZd25vqqu5rdmH7Auz70yVOv9GiMyXqcBne/bs2SP91r17d2kf98e/m84YZp9xP2y7WReeam4CdKqteT7hcAxNcnNqa4/b6DDBtTreIiWpia4ZhjsIVf8OBxOBDEeE0rJSZGdkGPcsXRP1uOlYwPdsl3kcHpfnZzojmBDcBOI8R7bf3Ib/5vu6dvamSp3gn2OM2xOex+NGWQH+x3EoyT/iCkBlO5OkjPtikybZ0m7eSxkfn8+Fnbv3ICPDD5tqqN7ZLt7XmSDFmNGVgYkTHHebt2yWBAReN0zWMMemPek+cij3pPQ/awH09GOX/GRDTXgsgH7IXXVE78AC6Ed091mNtyJgReBnikCqQDxV4J5OM38YoBsTlbp1xOsC9FgkLpZthc1aQo8CxbvKBJo77G40ycyDXVNhSygoyG+Gdm3a4JiunVBTHcKWzVswbdrnKN5bAiZwuhxeKDYnoCnIyc5HVmYuFEJ5hVm2RqYtAfqO3dsRjgeRQBQJWwRxhJFAGGVVJXB6FHTt1gkenxOaPY6IFhElOu3vrBro6YyK+vtMuosgqbYo1aWadBYYU22TtX3DRcDqz4aLdeM9kgXQG2/fpN6ydK5pC6A3TJwbaj0p9bMx1HmpPks3lAtiqu1K5/ytz1gRSOfeeajX9NRP6gJ0Ks8N526zzJIWj8OZVFkTnFN3TphBeCRO30zYFqtkqqxjgKILSBIVtS5FugQkiRLa7pBa3FSfc+4ooIJATlUETEOLw6Yn5D9oMSgwFNqEs1SBQ3HArjjFxt2mOGUOWlFRjvycLMQiBqghJGJ9co2fVZyibPe4vaiqCUgdYM6VWUucFvRsi2rX4XJoiEdr4ExaMhOKEeYI9KKVcNKKmHXNBUYSUifBo7TdZqMWX85XYKhdEVBKiE7bejVZj12Uv7Eo4lFaM3tg47lF41BU2ri7BP7HY2FoCdrhK6LO1xIRhMIBqE6n7FtAWSgCVaUK0yG+6UxY0LUYPF631EPOzMqSNpZXlCMrK0c6k0r4QIjqTTfCoTDcHpfAJ4Ix1p2nNTwV6Om8uD5hAfSfjpzhskJ1suE4EA5HkZHpTyqTdak1zpcJLaW+tEK1t6nANVTUJng1a0vz3xwXUlKB14BdEftvsQ73GvDZVBhz//vdMwjGqXCudRU21OaG6lqB28Wa6ITncTh4H1DsYv9NNbPHQ0hfI8Cf27FGNWm1TVTkP76KYIBtQ11vqu2N3A2WS4gn7wmGtb3U1o7SxtuwBec1+GMv83plKhChst/nR2VVpQBT0xadAJVg3oTehtreWWuHbn7ni9pfLOoh0Fcs2ZO10tkuUf2b6vmkO4CpujbrohvW4pr8Z9ZvZz9KO5MKc16vPBZV+aLgVhUBvex7njfjIP3sckt/mbXj+TueX0lpCXJzc2uV4U4HE2VstXXKed2bY8tIorCjpLQcbrdHxp0BoKOGowAt26MxZGT4ai3WeZ9g+0wbfbaJ79kO/o3Q3owR98P/TDBuQnHGxQTtpquCWYKAsTBAOe+bhq08S07wGsnM9Mu4p2o+JydTALquc1uq8pkYZIwGQnX2Be9rNoVODioqa6olnmbJALbLtIqPRox7PMeEkSRiJKzwZVxLjPvhKlVtAfSfvqP+xBapLuabN8dUD5zOBCGdtqXarnS3T/V8GvO5pBODVM//x45RNzZ13/+cx0jnHK3PWBGwImBFoD4ikMr3QUPcB02AzomNTEvkGa9u/XOREBi/40NgUlHAdQhauDfJzkc8rIltuwonVJsLbsULl+KB2+FDfpMCtG/XFj27d0FFeQ3Wr92EKVOmoLSkXCznDCU7fzrQtGkhcnPypM6dkQ3sgOJQpT5ccdleVFSXIRCuguKywe5IQLfHUVZZDLtTR9v2reHP8kB12xDRCNfj0G1cjLAs3OtjHB/KPusboqcKz43JH+sm1nfLDiVqv+zPNlTfNNRxftm92VBn/9OLbQe2xOr/huqb9I7zY/3zfX9rMIAuuKf+X+lYuKfyzHko34WpHudgonUw+/ypazYdEcfBHPdg2v9D25j7t547DiWK1mcPNgI/dY18334O9RqYMvVZ2a1ZRGMfPDfmkYgnBGKbSnQq1I37NWGDHTGzHrDDbtSojYYFnnu8rqTVuaF8pv24nUhct3GXokanKpLiTkPlSRV4AjYQ0hPOawLrhWdQGcm66nYFNiq3Ce+pDrQTlgfhJ2jWYgKk+aKKlo13OtyoDhp1wqm4JOgTa+GkopRfBi6V5cliAqpFiZsEKIR05HRiF60bSQGGna8uilTCcm7K80gwoUAiYqg7qfJkvAgSDRxpzMvFHpnKYlqoJ9Wxkj8OJqe7ZBrMGOqMAVm2wu+rOOIaIbuRbCB2+XENPn8mIuGooc7PMOpl83OMv5tW8LTBjoShKiyzRlW/KqBdVKasu5xU1hsgS5ol/UMoT1Um62SzX0wFrqkC5XlznEqdYtr2M4GeimAqYqnopS22nbWTafltWGYTbNH2OxKNIRKJSj1jQmSCML7MhAzzdwZMM0YlYbK8S9Zj/rFrqSG+2w/2Wv6+7czvEZ6v9LXAdDU5ngwhAfuf8TJBI50KGA9CW1F4q0Ydbb5M6GfWyDYBIGNllkSR/kuCQTPhrC4o5H7MbY0+puOCYRcuDhGiMDe2kTFLh4lkHXTWcmfpAqNdHEe8bg8OoJvPMCY0Nf8dF+U9ZLwTFBN2MlmHIJnAW9TQXo/AZFGCqw75m9iWe721Sm1eo1LbPJkMY25bW/M8FpN7ARMUpF9gqL059nOyc6RvxLFBVWv7Ssag3LM0iYEZ29q2M3mGSTjJPuXFz/3zJ48htcJhEwW9acdu1nMXwJ7QDODvN4AxP0MILfXHk+DccI2Iy7lyG8aDAH1v0V40a9asti953N17ipHXJEfaWVUdQHZ2pvStWO+7naiupmLdIyUiRJmu64Z9vdcDTRImeE83r1Hj3spjmhb0tXXfmRgUN6zSTTBedztzH3VLEZjXtJlIceDYpdMJ1x4J0hkjud9ImQsjyYR/N+7VdFIw2miMQcY5AdVprJXSvUMSBpKA3LxWTFBvWs0bY31fqQRjO94701mpOpS7hPlZC6D/HFFMeR+HmpGY8gEb2QfSmewcbTFLdTJ6tJ1/IxuSVnOsCFgRsCKQdgSSSNyYUCYn6vJUn1Rv76dAF7epfTXQHaoLtrhdAHo0GEemNwcqHKgqC8Dr9CMnMw8Fec3QtnUrdO3cFlWVIaxbtwmTJ01GVQUzTN0IB8NIxPhA60SbNu3FOq6qslra4nA5ZQIdT0RRHajAzj07UFpRLKCcdu2KEyitLBaQ3qx5PrJy/fBkOA2AbqMC3QLoaQ+MX9gH03m2+4WF6LCdbjp9k85zZzrHOWxBsQ58EBGwAPpBBOmI2uTARScTDNUFRHXfNxRAl8X/BkDoqQL0xnwf/D6od2D/HkyS/Q/1vTmwG2qh8qfO58BzSff7pqFgaDrHOaJuJlZj6zUCU6c+J/s/sAa1OdN0SI1tmrcLtUjakNP22ajJTRYdjRP8EWBwK1qXR+HgexvVooblfDfbpAAAIABJREFUuTF3Ff26qAd1sYYnJeZPGpszB9yc3eqwmypTW1LpLjbVhtLZnAfTMlzqsOsEwwZo5/UrEFehWtaBqhoqZFlb3MCrAi8FaBF5Aypt2EWBTcjNv/3EzwO+Pwz1tU0gOt8bceT+kjGVoxr7J9IxUbuB2/l7kisHbLpzn2hXPpyodWfTJI4a7A4HwqEQYFPg8/sEFFVXhUFlPC2YjTUB43jGK7n/uueU/NuB31FsHRXHBKYVFVUCKaWuPZ0CHAZk5LoyQSVfBJc8FsGTwC0tATvrHQuEokLUsOjneRJ2ma2ibTShIJMZDGjGhATaj0drk6NNmCW2zWYSBc3tf1x4XK/XSf3v3BgPilhVAwGx4TZcFQhLTVhb//d7jqN0oSGv233XcFoxk+QLwvO4qMGpsuc1TYU2Vc8C7yVGhvKboFPAJ+uMKwqqqqsEnPNl1uCmkpvPfSHCYZ+31hbfBMCSBJLcB8cyY05IzX3zPY/FfZlJBVSkM6GGUJuJK+Z+zGukVl3N60ncNQwXC1OBzmuH+zfuR7QlNxJNTOtwOc9oTGzG8/LyQKW01LNPJIxa9pphVW5cXwYcZskGnjeBOn/yGLt2F6FlYTO5bsrKypGXR0t3Y5wZ13IMPh+V5EGBzy6nE1XVNcjI8CaXFn+81nxa/XvQH+JNOj1HDLnXGJlJ4L0z/dehXAvpH3XfvVvHnl07sXv3LtjyO5+gZ2VloaCgAE6nBzawyHxcsth44+a/+SXMmy0vIH6lmjdec4fGF0TdPKMD7T+tmpfpTMYOtasb0+fTmfAcbTGzAHpjGpFWW6wIWBGwIpB+BPYH6HXMsX4CoNMCidZseowLBS54VB/0mA2I22GLKywzByTsaJrfHE3zm6JZfj6CgSB27dyF+fMXyIO72+1FOBRBNKpBi9tQUNAM2dk5kknOLGG3xwOny4lgOIBtO7YiGKlBXI/B4WRGehShWADhaACZOX70Pr4n7KqOYLQaUYShWQA9/UHxC/xkOs92v8AwHZZTTqdv0nnuTuc4hyUg1kEPMgIWQD/IQB0xm1kAPbWuasz3wZ8CzjxTC6D/d3+nAzrSSSJI5zipjU5r66M5Ap9OeT55evugr8FhDRAmts2EzKLINGqfCyAmQKda1aaAZbmpYqQQWVEgCusEbaH1GGw2Aq59AN3YK2uHE5yTeqtSe9tEdubyPkFzLUgwUHAtOOfvjaRxeQd78himCjwaT8DpcogqnKpnUZESoZHUEpwLQycoT7DkOOxwCH9IJ7dKp9qXDNwQFdcmIsh90eTZte9NuCiG77Bx/i6PPw7YWE4tuQMzIV5nLXipik4LbtbJNiy8Ywld4J3DAYTDCQSDcfj8hjLTfBn72sdKDFvt5Hmb7UzGTzZVFIZCkiBC4agoxqW+erJ2soBuNpVS9WQ9aEPpTEv+qAB0h8shsSaY4xq0y8VaxoYNM/vB42YiA8t1EK7b4HQa6l7WaicLIpQ0vwtNlb846iUp+k/ZKaeLfRvH9U0YTGhrqGx5LkyQICw2IatpyV6/7T0UaHjoAD0hyReAk+px1lxnyYVgUMZ9bk6uxIKqcvkZi9WqtLlWJUkbir22jrlppc5EBCYhEMLTlYEKbwJoJoPUQu1k+QcZ0wnWCN9nHy9JOTGWpKC7gmExbkJxsXGvA/PN5yFCdEJs7sdQ7NsMtbvch4z7p2nnXmt57nDKWhrbRCt33hUzMjNkHY424zy2x+0xap17fdIeAnPawPM4tFLnGOH+qdYvK69CVlamKLQNhT6V+yzb4EJFRaWUc/B6nEkOa7SnvKJSrlOHMNhDgc+HOkotgM57tgXQD3Ucpfj5dCZjKR6iUW+ezgLb0RazVGNwtJ1/ox6gVuOsCFgRsCKQQgTSBei6ZpPsbkJzj8OHHF8TBKrCSIR1uFUfQtURhAMx5Oc1Q3ZGDvxeH0KBGpSVlWLb1q1iscZaV5FIDPEYJ/E2ZGVlI8OfIQsanOTwod3pZuZqJdasXyO1h5we2s3FEIwEUB2sRDQRRF5BLk4aNBAxLSKW7poaE1W6pUBPYSD8wjdN9bnmFx6uBj39dPomnefOdI7ToIGwDpZiBCyAnmLAGv3mFkBPvYtSrefdUPdBC6CnVzYmHbBtAfTUrxvrE4cWgWmTDYBuAtZ9kNX4XnZIjWJD6alpcaNEGOE5oRFU1IQVRHUbPF47xeDCpB122rHHodi5PS1/zTaaWJ5abEONzgRvlggT37Q62jjdZgB9AjT+JKAWtXad1z7nNcJoHeFoTOal0biGzGwPaoIxON2sbUvbeUN1rrM9PC/5RQLxWAIKXDRWTkt5KwLyJFw2mpZso6lAr6v3M8TvyXQAgmgToCuwaxQRGh+vxVbcr82wi6dileAroVNJS8Cnw+dTpQ4wLesNDf9+LdgXT4md0Z/GVsnYJt8bSQB2VIfCsCsE2w44nRQ08t5n7N+wDddFOc6X1CgWZwEKIHUoqjEmDBGkUc9Yki74OYOAQ1XtYgMejrCmtC6gjqXgzPrcBOlGTWwZZvKTimyjxWKA8KOvIx2gm8p9xsmEqFQjm9/1hKOEv/X7OrwAXUwgmLCTrENtJL8w6YJlDewC0+lgQEBMqEzQzJjQJcO0XSdQJmTmTjIzMwUql1eUCxjPyc0RhbapFje/p81/m0DdvMeZanIpzUCbb7uhKOf2hNd0f5BSB9Jmw6bdVLGbqvO6duFmOwXKJy3feQyzrj0TY6i852dMm3bTnt60SRcbe7cHLrdLLOfN/WRlZklygZRJcHkkMcWsMS527LpNts/I8COerPvNshfVVdVyHrweQ+GYWLcbjhwWQE/fjeFQr1LLwv1QI5jW59NZlErrQI34Qw01eWmsIfiln39j7RerXVYErAhYEUg1AqkBdKOaHRcbmCwuCeMJO7wOP7K8uagqq0EsrMm/I4EowoE4crPz4HP74VAcqK6uQE11FYI1AckkZ701ZrAaixAKvD4/vF4fXC4qz12SMcvM8/LKcqxctRwurwPeDLfURA9FAqJIr46UITs3AycMGIi4FkNlTRkUtw6bQ7MAeqqDoQG2T9WCNt0mHbAe9pO7aSho8JMNsTb4rwik0zfpzFXSOY7VXY05AhZAb8y9k07bLICeetQaKzy1ALoF0FMfzdYnjpQIfPnxPgW60eY638c2QynM3xHg6roBTSXZh0ZmmopQQgUr+1K5HKG7uAb4XDpi4RjsCAtMd7upNDb12VSP7wPoVKGbAP37YmZ+ynRX/75tjDLFutRjJwxO6IDqVLF1Rwn8mRlybKp6nbSVTwJ0lyoetwLQaaFOW3Sxk6/VkdceOQnFf7jCNu2CdcHeBlA29fu1jurJRsseTIt1cY9L1vfW7bUAvVZ9zjOqY8fOzzpcitgxRyPGPYlAUepFU8xfR+1uTza1LlCuTV1IgvS6fxMze4cdYdYxZr1gVUEwFBXlOFWqLhchJtcBdKg8pgBN2o0bcJ3/pgsAYTmBp8tp2F7Tlp3qW7fLmbSBN6C4oWynIteOQDAsMRd1bCQmJeFMgC611FlfngkE7KcfqUdcV+1/pFx7+7fTcEhg3Kj+J1AtKy9DQX6BUXZGh9h0U7BQv6/DC9CZ6ULoG9eMOuOE1QTihN68BxEmm8pt02lXLNfjcYkZ/0bbd/6b2zIBgcrv6upqw/JdS8i+uJ1Zy5vrZYTvJhg3kjiMOvL8Xd363gTgpgJcFPC870hNcY8ci/CbL743yx0Q+JtJJeZ+zX2b/cnEAFGOe40673yx3XQgILTnPZfH5bmaZRN4TMbEVLjTop6W8Vyf43Xpdjlk/Y7HcrsZI13axPbQFjw/Lw82uyJQnTEhQCdQZzKSxuuN2VCH7WUp0C0F+mEYfOksSh2GZtbrIVMFyOlMXuv1BA5x56mevzzX/cjDySE2x/q4FQErAlYErAikGYHvBehCOY3/mKVuLn4QnJsAHZqR4e9QXFA0FYgp0KI2aFFDle5SvPC6MuD3ZMLn8cPr9iIWDSMSDsl/RXuLsGvPXgHpXBhwOl1QnU55AOfEmt8zXLTIyMpAJBbBtm2bQds5u9OGhBYXNbrisKGkfK+8b9u2HdxeJ2yqBtXDVQ4Nut2qgZ7msKi3j1kAvd5Ce9TuOB2wnc5cJZ3jHLVBPypOzALoR0U31jkJC6AfPT1qAXQLoB89o9k6kwMjMGPiAQBd1NTJ72SqwAlMbQZIIlihpTfrnyeQQCSuYNGKHZg1dwXKyqqQ4fXhpAHd0e+4ztBjCbjVOJwKLdZNc3VzlpqshZ60Zd9n4G66qO/Du/uw+76WG/XDzSmvDcFQGIrqMhSXLieqA0EEo1G88/54Ya6nnHIKCls0RVaG07CfJ0RTbVDtGhLxOHTOjcXCPR0NM+ffBM+mWpP7IWSmzn2fepqtNQG6MV/Xkp8x6pSbCnSjdq8Rf6ruzbVZu52W9LqAbbeToEtHUXEQe/aWoEluNpo3zarVoJvzt1q1ebIGOyXpZo1qU5HO/dOGvyaWQIS14+0qQqEgvvp6LrZs2Yp2bduiT9/j0LRpHkKhiCjQCckpLA+FAli8eCmWLFmKFs3y0O/43mjdqrC2PruoeQXIQdSvHDeisNc0qGJLoItdvFhiawnsLSpCbl6eKGS5oQEdDbU7ISHh4g+9JHXhh3McjoAL3wDoLJNQXV2F2bNnY9WqVRgxYgTatW2H3Ca5tTXi6/dkDi9Ap4W71B53uQQUE/iaVu2VlZUoLy/H7FmzsWLlCiRiMXTv2RODThqEY449RlTgVGATMrPu+eIlizFx4kTs3L4DhS1bYsivhqBfv36yfiX1w5PMw7RUN5XkhOlyXSQhPt+bsJ2/I1CvrKjE/PnzRdHepk0b5OTkCDQ37d0J7NeuXYtZM2di8+bNOPbYYzFs+HDZloCfL54b4fXXX3+NWbNmIRJmMgmvFWMgs9z1mWeeiV69esm/aQm/c9dO2f6bb75BdnY2OnfujBMGnIBu3btJkgBBPNui63Z4PYainO2lq4S4R+g6iktK8eqrr2H48OHSLiapKIod8YTxrBONhuFhjNK5Hf5sg9MC6BZA/9kG08HvKJ1FqYPf+5GxZaoA+WiDx6mev/mQdmT0rtVKKwJWBKwI/HIi8N8Anenm+8CDMek2XnUBOuG5YnPC4/QhEdERrAzBpfpgS6gIVUWQl12A5vkt4XJ44PNkICsjQ3zSEvEoIuEg1m/YgBWrVksNdGaqen0+w75PscPtciEciaCqpho5TXJgU2woryhDOBpETIsJOPd43fBn+lBWVoIIH8p9HmTl+JGZ44XNmQDUBDQLoDe6gWwB9EbXJY2+QemA7XTmKukcp9EH7xfdQAugH23dbwH0o6dHLYBuAfSjZzRbZ3JgBGZNMAE6+fG+hGzzPed1nF8SKvG+ToBOwB6Jh1ETBiZ/vgLj3v8au3YVIdOr4qLzTsEl558Kr8NQoqs2DXadGnUzUdpQaRtm4oa63YDJZp1zttBQOZsVu/fH6WYdceOnrlNZmYBNUQUA2RwKyiqiKK2sxr3/+3uBkX/805/Q/dguaJbvMeB/JErBNZwKp7txoya72MkbaN5s1cH8ZNttAtDj0mKCc+iMkQpdN2CkWKTXqdsuinWbYeHOWBL82iXxff+E+H08mH9h4oKKiuoAvB6/WJ9/9tksbNq8DacOG4qe3dvV1pEnJOf6gKHKNpIX9r0XvTlsSUjIvyWgIqzbEdEgYLG0rApjX/wPFi9ahD59++KyS85H+w5tUFkZgtulwu12iuK9rLwakyZNxeRJH6P7MZ1w0QXn4pguneD1eaXsm6LYRH3O+uZUwtatF81YEdwReBYVl2LZsmVYtnw5+vTri+7duyMjI6O2TjTbmqCFtmLYef/QSznCATrhOf8rLSnBS/9+CXPmzMHvf/979OnTBznZOQZQjkXr+SZ2eAE6c1hETR6NynihCpvwuqysDJMmT8K3336L0tJSNG3aFH6fT9ao6Hzw6+uuw7nnniu1ymnZvnzFcowZMwbFxcU4beRIrF6zBtu3b8cNN9yAs88+WxTXdVXmfM7hcXg8qrrrzk1NBbhZj50K8c8+/QxvvvE6Bg8Zgssuvxz5+fmG24LbLQrycW++icmTJyM7JweFLVqI1XxlVRWGDh2Kiy66SMY3a7Jv2boFL7zwAqZNm4aOHTsKgGfb+CJsv/yyy9G1a1ep3b5n9x6MHfsCli1dih69eqGqqgpMKmjRogWuufoadOrcCbSAZwJBLE41uwvBYKR2vBCoBwJBfDxpssD/Sy65RAA6wbpREz4Gn9cDTU9AtdmT96N6Hm4/uHsLoFsA/TCMvXQWpQ5DM61DWhGwImBFwIqAFQErAj8RgXQBOifyChzwOP3Qozapee51ZULVnYgG4sjPaYYWTU2A7kemz49YNIJIJIhIKITVa1Zj8dKliEVjUFQHMjIzZXWB1nEe1ksPh8S63eF2wmYHovEIAsEageVevxsuj0vqNPn9HjicKuLxmFi8u/0OxG1hJGxRC6A3wtFfa4dXxxbw52wmJ8myVJRihrMFT3/OXvh595VO36QzV0nnOD/vmVp7+3kjYAH0nzeeh39vFkA//H3wc7XAAugWQP+5xpK1n8YXgdkTntsHq2uTsgl4CbWF7EKjfbcAdDtsdlXslQOhEMqrE3hr/DyMn7IQmm5HLFiOQSf2xPXXXoS2hRnwOWjrrcHtMGrqCpBOyrCT5uUGOBegXDc2psac8NkA2sbn92F1Y47Ca5PtsYtaOxgFPD6gugqoroniuhtvQlVVNX7/h/9F3+N6olUzF1QFqAkmZJ9uEUEnxCaZE9h9wNywT/8hoL5fSyV5nQkC/ElLdcMK3mgt/zOSAWoBusx9TNc4A3RzC4cU+OZfWI/cSCYgeOeLtcgjkTgyPR4EozFEogo2bt6Jx0f/E2UV1Xjs4QfQvWszQ4GejIvZRuPo5gqCVtsPtSp1HUjY7EioCkJxI8IVFRE89fRLWLRwMQYM6IOrrjoH7dsXorIiAK9bFUvtOJ3vtTjWrNmGTZu3IL9JBjq0bYOm+dnwuJxShz4uqnPWhzYgPlWurLEejeuIhOgCwMZqWLx0NT74aAK279yF884/F8OHnYxMvxd0lCfnp6U82XlcN7wRzJd5DoawXYPdyMM4Yl+JBC3L46iqrMBTTz2FmTNm4OlnnsZxxx8vFw6VyVT07zc2mfQhY9WcTx9KFgGTOFgPoG4U99/ff8/Z99/WzvtEcuSbV+vBdIjp1sAOJMyNRCOiIqcFAdeN1q/fgBdfHCvA/K4770Refj6aNW0qSv0Xx45Fx86dce8996Brl67YvWcX/vSnPwk8v/mWWzGgf3+sWbsWU6ZMwawZM/Dq668jLy9PlOBUo3NQJZKqbybYMImh7tyUiQu6pqOqugp79uyR/Xz66adYsmiRAPlbb7tNgD7V39zXjJkz8OorryArKwsXXHihJITs3bsXH330EXbt3InLL78cw4YNF9eFdWvX4tnnnkN1VRXuvPNOCZWLSna6aagKWrVqJe0sKSnBu++8I//99vrrMejkkwXUU43+3nvv4YILLhAw36Z1G2knSy4S0scicahOBYmYBrtqw4Z1G3Dv//4PrrjsCpw68hT4fRlGwoDEQJPrjjXUFd4P5QI7mDSiH9ruYHre3ObAffAmaHhoHMyr9tO114Jxj91XWiPVc+FReS8/XC+rBvphiXw6i1KHpaHWQa0IWBGwImBFwIqAFYEfjYAxETFrq9WtjWb85YcU6FqCsxEVLtUDh80l4FzlT7igai743RnI8GTD4/bD4/KIbVMwWINQsAbRcAgbNm2UiQcn8KrqEAU5j2hXFZkcRONRVFZVynNmAppkR0eiIcQTUXh9Hi67IBwLonu37mjerDk4QQxGAghFaxC3WwC9sQ57WZyqJ3hujFfTqjE1iG7B08Y6Yri+kzpoSGeuks5xGm/UrJbtV3P1IMORjsPWQe7a2uxniIAF0H+GIDaSXVgAPfXvNXnGSS7Ip9KN6TghpnOcVNpkbXt0R2DmxGdrsTTP1ECoVEdThZmARvW43SbQHDYHdDgFCkdjGhYu3YYX3vwcKzeXobCwEOWlO+B1xHH1lefg9OF94HXQ7piMNIF167Zj6ZLViERtaNuuC/y+bMz+egGiiQhatm+Gfif0QF6egkULN2HRou+g2HW0aFGAU08ZBo/HgQyXTeB7JKRjz+69mDxxEtwuHyoqqqHbvejQrScGn9ILobANBT6guCiBi678DfzZOQZwOqEzWuTQfhxYsSWIGV/NQ1XxTmS4VPTs3QuFha2xeNEyrF+3DsNOPRGdu7SFz+NAaXEMX3+9CLt27UI0GkAsHkF2Zh4G9O+Lrse2gurSUV5JG+b52LhxF7od2wt5+dnYuHkNysorAd2Jtm1bYvCQ47Ftx258NedblJfXIDenBXr17oYunZsiw6HBHmXNYhv2ltVg1tzF2LarCCXlVWLTnOHPQP8+/dCmZS5crgRmzNqA996fgDUbtkC3OzDkpP7Icgfx66suR2FzPyIxYMfOAKZ9Ng0lpSXIyclAs2b56N+/DwqbZ1Jrj0QUcDiBUI0Nc75ZiLUb16M6HEVuQQG69+iH99+biaVL1+DEE7vhiisGoWP7PCSiYbgUBXZQpQvE4sDcbzZi6fJNaNEyF8cf1wFtW2Rj1/ZtmP3dMpSH7ejauSvyM73YuG4Ndu7aDcXjwzE9jkX/Xh2QoehYs24rXnztfazZtANxm4pmzZrg5IE90Ld3d7Rp0RoZPgWV5VEsWLICazetQmllGVq3bo8MfxbOGDkEfo+xMiLaf1rQHwo/rudLXWpw0/s+aQlOxbNp+W1YigPxWBSVFWUY+8IL+OSTqfj3f15Eh44dDecEXYNDccDhZCkCu9jfKzYVkVgUmX6fJC2wVJ5Y5muaAFaOHQJVwlSz/jUV2jwelcqsG85tWYs7EddAyQVr09fUBOD2uBGLR6VePVXeFE44nA5UVFaK0pkHSmgQxbSYHrD9kRAUG+ByMsmCySmKYYUejUq7FUUVRwLGQvYfiyEcTv5NVRCNRI20E8UGL2t8awmUlZZh/oL5GP/RR2hRWIi///3vYlee4fejpKwMH0+YiCefehKPPvIIRo4YgVlfzcBVV12LJ58cg1HnnAeHXUU0EReIPXzoMNx5zz248MKLkZ2TJZCeinfdrkAlrOcYshnJHnX7KhKO4Os5X2P8+PFYsWIF/H4/Vq1YgSuuvBK33vo7NG/eXKB/UVERRj/2GDZu3Ihbbr4ZgwcPrrWMp6X7s88+K/GiswDX0L6Z8w1efOlFUZ/ff//9Au4j0aiowT1eT619/c6dOzHm8cel3x4fM0b2Sai/fcd2PPjggxKPf/7zn2jWrJn0KW/jWZmZ0qdUlBNGB8MBvPLvVzD761l46p9PoVWbVqipDsLtoV27arhWAEZNdRiJCzYocLkdsgZo2LvHxA6ex1ZUO7SEsVBEZxJub8aNe2ICwH6WHsYXzP6/S/67bhLIvsSl1B1B6oJ0I93GSGxK/afZ2Hq+Kfzg7i2Aflgin86i1GFpaD0eNNWJyNE2CUn1/NOd8NVjF1q7tiJgRcCKgBUBs3aaPHky+9isUWdMGuX/f8DCPR4FEjFA0VVkeLORn90M0VBCQHqOPw/xsI5IMI5MfzacqhOcDdVUVyAYqEaUllF792Dn7l1QVBV2TpwVu6gRVIeKJnl50pZAKCCJooTpNcEaeVCldRsfsitqyrCzaBvOPn0UevXoDYdDwbadW7Flxyboagy6ErcU6I1whHMRoj5t3OsCdGP8HlwQLHh6cHE6HFul0zfpzFXSOc7hiId1zIONgKVAP9hIHSnbWQA99Z5KZw0inXl+qi2zALoF0FMdM9b2R04Evpj0TFLhbcwvDftvKqpjsNliSGgRsVImMNXhQkLzChSrrtYwccoivPbRl/A3b42+A/pg1bIFWL9mIc46YwguPn8E8nI8ovhmnfH581fi5ZcnYfv2KrRqdSwKW3bCvO9WIhANwJkBDPrV8SgocGLblr2YN3cGQqFy+Fw2XHzJ+bjkwlFwq4BDSeC7eWswa/pX+PC9j9CieUvYFQ901Qt4cnHOFWdj8KBu6NbUjl1bNVxxw91IqG5c++trMXxwRxRmqqiqiuKtL1Zg3EeTEa/cA48tjk4daTueg00bdqK6uhK33nEZBpzYE3ZdxfQvlmLi+C/FLjkW539BeFxN0LdPP5x+1kB079EUe0sr8MobkzF3zgq0aNEO+QVe7Ni9Btu27kZWRiG6du2Czl0KUVlNEPgdiosCyPK3wgkn9sWwocdgYO9CuGMJ7NpVgonTZuPTGd+hPBhHTFdEee52OjHs5EHo36cbBg1si0lT1uLF/7yOUJypDk54XUATdxBjHrkfHdr78fn0lfjqq+VYsHAxqoOV8PqcaJKXie7dO+Oaq89Hfq5f5ndOFZjy8WJMmTQd23ZuQXWoCt7sbPTodRI2bYxjz54aDB16LC6+sBeO6ZQBjzMCVbdD0VQx5K+oAt4aNxcTP/4Wx/Rqi4suPgk9Oxdg5ZKl+Pe707BqZwCd2rWHHzGsXbkC4ZiGiN2LY3r3xGWjBqJHy1x8NWc+nn3tfcTULETgRiRSht7dmuKS807HkL69EKiMYPKkbzHhk6moiRUjihg0uNC1cy90btsGt9x4DkKBCrRqngN7TIOSRuJSQ12thqEApeKE3HaDOPM34j6QfCXi2LFzB94a9ybGT/gIzz33L3Tp0hl+vw+BYAAb1m/C559/gYrySkSjGrIyc3F8n7445+zTUFpRAw1xbN22GRMmTMBpp50mQHrDxg1YvXIV8psaNbU7dOggkLSkuERs0Zmkce455wqQTkQScDkd+PLLGZg7dw7OPudsHHtsF6nPzvWfZcuXYe68uSguKkVlVTWaNmuBPn37oXv3HsjOzoIej2L2jC+xfetWtGvfHttLeQ7SAAAgAElEQVS278CKVavQo3t3uNwehEIRnH766cjMypITpjCjqKQE8xcsFJvykaeeiqwM1gjXBdLyRSBM5ffq1avFprxLly4g0OZ9ieD4q6++wh//+Ee88MLzGDCgP8aOfR4PPPAgFi1eiIKCplAVh0BplqG4+OJLkJXTBI89Nhq5eU3gZBJBNCblAZyqIgBdl5rhqtwXzXroTEagpT4BepMmTcT6/LVXX0Xffv1Ehd6ieQtp696ivXj4wQcRjURw1113o2sXxo4CFFUA/uOPPy7JOH/929/QsrAQH370ESZOmIBLL70UZ519trSHTgORWExgOaG8z+tDWXmZlDkgdO/Vs5eAaAJ+3peott+xYwc+/OBDge5Us/s8HlGus/wiFeasn15UXIRrr7kWI0eOwM033yJuBwTxVdXVqKyowOIlS7Bxw0axyG+Sm4927dqh93HHoW3bNgjUBOH3e1FWVo4lS5di7ty5CAYDIozp1q2b1GnPyMiUtT8B5xzfVO7/5MVF1C5eIgf8PDTt+77jpqo8N7f/yYbX8wYWQK/nAH//7tNZlDosDa3Hg6Y6sUxn8lqPzT/kXad6/vIl3ogfPA45INYOrAhYEbAicIRGYJ8VVmoAXYvbodGWLW6D35WJJlkFiIU1KJoDGe5sBKsiCFSG4Pdlwe1wQ7UbdmvxWAQV5aUoKSuVuuaE58wmDoZCiDF1XbFJbScCdD7gZ2T5BYJyW8WhyOSDM/TyqlLsLt6BEcNHosexPSTjecfu7di+ewvsLt2qgd5Ix6MF0BtpxzTiZqUDttOZq6RznEYcNqtpSYvRVAJhzVVSiVbDb2sB9NRjns6YTmeen2rLLIBuAfRUx4y1/ZETgS8mPyUZrFT90b5ZnKcOBOgOB+IJKmCTAN1mx+rVRXj3w3mYPn8V+g8fgLPPGYyZ07/BJ1M+Rfdj2uLiC05D726t4HSwprGOlStXYcyYd7FrdzWaNu2I/iechMwsL7buKsbns76BN9MNv1fFyJFDEI2UYsf2zZg7ZzpatWyKMaMfEril6CGMff5tLPh2EY7p0g39+rZDQs/Cmg2l+GLuYgQ1D9586w60cTuwd3sY9943BjtLq3DXXbfhpP4tkJHQMGP2Arz4wZcoTyg4c2hP5Hodomqf/90KrF+3E6rDhnv/cA1OGtQNK1fswqsvT0Lx3hqcfHJPFLbyY/eeCiz4bjNKiqsw6ryhuOCi/qgJBvHGW5/ji2nfIhFXceLAjhhwYhssW7YFq1aUQNNYuzuOth3y0aNnGxTvrcS3c7YhJzcLw4d3w6Xn9EOGruGbOavw0BPPwZndBL8aeQoiGgFYMWZMXwotHMKggX1w5+1nY/36Gkz69Dt8+vlM2JxejDjlZHRt4caQgccjEY/iwUdewtp1m3DBhaPQvNCB6lACn342A+XlRbji8osw6swTkZPhxvKlO/Hv5ydi/fpNGDjoeDRvk41gLIHtu8JYsawGu3dXY8SIHrj2yj44tpMPLjUElWXhdCcoPK2o1jHuze8wYdICdOrWCpdcNhB9uzXF6qUr8eyb0zB72Q60bdka/Y5pjxy/glA0iunzNqA6quG8U/vht+cNkCT9CdOXYNo3a5Cw+zDgxG44vnsOBvRui3yvFx9/uAQfvD8NDh9w6qgBiOgaQpEqzJm9CZGAhmuuGImRw7uioEkGHFRQN+p17FqjcqnpTmU2VehU7UqzCda1ODZt2oTx4z/Cu++9jdGjHxMoTGHCZ599hk8++QzBYAhNcgsQDERQXl4tMP7SSy7FsFOGw+my4eMpH+N3v/udWIXzGLQrX7VyJcorKpDXpAkeeuhhqZtNd4Ibb7xRAPqDDzyIJrlN4HO6EQqEMH78BIx54jGMfnw0hg7/FUKhACZMnICZs2aKxbjD4UJFRSWCoaiok88862ycccYZKMjNxhOPPYJPP52KLl26wp+RiYqqanTs2AE1gQBWrFgtYLlP374Ih0OyjsQygY+NHiMA9pGHHkB2Zoao4An5+WKM+CovLxeATMW4JPXE46ipqREF9owZM8RWnS6HYx5/DNOnf4k5c+cKRI5GDMV7OBrBP/7xD8yZOx+vv/46WrQslH1rOqGvKttQbR+P0D5eFYDNNhBU81gVFRXYvXu3tIHgmeCakPm3v/2tKND5PEag/Y/77kckHMY999wjFuzcDxXrmzdvFoC+detWUaAfc8wxeOONN6Ttl112mTgEUKXOUom9juuNHj17inMA181CwZDsIxgKwuP2iP07j0Woz3M666yzJImAoJ8lFugmyTYywYDnyPdLly6VPnr77bfRr18/qRXPZIANGzZg7NixWLduHY4//ng5x/KyKpSUlEqywt13342Cgjw5/48+Go8lS5ZKDFjXnckNjM+wYcNwxhmnoaAgXxJDzBIUPw3Qj5zvyoZtqQXQGzbeyaOlsyh1WBpajwdNdWKZzuS1Hpt/yLtO9fwtgH7IIbd2YEXAioAVgXqJwD6AznpXdeuAGeo9/o4vLoKYP2U5RHfApqtIRHWxcPc5M2DTVNgSqkyCQ1URhGqi8Lr98Hl88Hu9cDkVxKNhbN++DRWV5QiGgzJZicZjkqka1+KwOxRkZmdJiijrnmdkZkgGaWl5qdQ6d7q44BJHMFyD6kAF+vXpj7at28pEglC9vKoEcGrQlUQdBboZurqP3AeoE2tl0XV/b74/8FFdKufVWt/XS8ccpTsVG7xkOA9SHF4biYPJ37Us3I++gZMO2E5nrpLOcY6+aB9NZ2Qp0I+m3pTnj6SyqvYbPbmoXXeeXfc97Un5v/p+UdmzfxXV+jliOu4t6axBpDPPT/WMLYBuAfRUx4y1/ZETgS8mP5kE6DT2pgKdbWcNYHqvx5DQYwas0hXEdSc0nZbHNnz62WK8/cHXKA7Ycco5J+P0M3ti5bKteP3VyQhU78U1V56B80edIOa5BOiLFy7GQ4+8Athc6D9gEEadcyqaN/dh3vztePLZ92We2bIwF/ffdxMyMoDNm7fjqSdfQDhUg99edzVOGdYPCmKY8/Vi7Nldg4ED+qB58wy8894szF+6Ebsqw1iwfBO+/PIRdPA7sWNjELf+4QFURuL4w+/vxaAB+QjvDWDsS6/hg+mLcOKpZ+KeG09F64IMVFRo+PTThZgwfjo2b92IP/zlOpx9Vj9s3VaKJYs3wOXwoFXrDojEgli9ZhPmzlmH1as24bQzBuKa3wwTm+vXX/sE336zEu3bHYtR5/bFkKHtsWLlHrwzbhZWLF+LwsLmOOOsATjllG7Yvq0c/35xNlauWoZBJ3XCX+69AtmKjq3bSvDR1G+RW9gSx53YG9WhAD777Gt8NWsZItWV6NenG/7658tQVa1jwZISPPjIk8jKK8A/7r8ZXZs7EQsBc+aswsuvjoPXm40HH70dbdu5EIwA/3nlM0z7/FP0Oa4nbrz+QjTLzcDbb83BuFfHIz+vCW753WXo3bc1KkIaFi/bjddenYUN63bj5MGdcf11J6FHl0w4lSAcugo7xwF0VFRpeHPctwLQOxzTGpddeTL6dWuOpfOX44W3pmHBhlIM6NMX110yAu1b+bF5Wzne+GAOps2cgzMHH4sn/noVwlEd0+ZtwfOvT4YrowBXXHk2eh3jRV4mULSpFP/650dYuXIDLrjsbFx89UkIxiJQHDqeGDMVs7/4Bn2P74K//PFiFDbLhjvRuAE6v0sJtA1wTst22mQnBNK6XE44HSridP7bswcTJ07Aa6+/LLbcJ54wAJu3bMKYMWPE7vzGG25CixYtUVRUhrLScjz44KOw2xyY+ulkAejj3hmH2267DX379sVNN96Edu3bCQBevnw5/vznPwssHXHqCFEKn3322cjMzBSw2zS/AG7FJfB36pRP8PDDD+DR0Y9iyNCTsWHDejz40INo2qwpzjzrLDRvXihtX7psBV7698s49tjuuO3229CpTSs88sD/4a2338KvfvUrXHTxJWjRsqVA3IULF+KNN9/CiBGn4fobbhBYTUv4D8dPxNixL+HyK67AxRdeAIdiF4Btxor3H36ecJhrSPzpdhv2759//jkee+wxAb8PP/yQgP6//PlP2LlzB8ZPnCj3Li0BgdBFJcV4+eWX8cKLL2PatGlo266tJDIoqsPYbzgqzomKrtEWQCA1+6zuPNVsE2uS33nHHejStStuveVWiQtBMoH+Y488gpXLVwh4HjBggJwHY0zYzbby3/wbVezjxo0TmE8VNyF8ZWUlqmqqZfnlV0OH4vzzz0dubq7UVzfBOc9/xvTpmDljBrZu3y6Q/S9//ov0c1lZGVoWtoQWM+7bhOyE53zP43BcEJgzqYIAnfulgv+ll17CiBEjxLWAr6K9JRg37m35G8fd4MEn49tvv8V9992PoUOH4sILL4TDocpYfeutt6UEwOWXX4bevXtJPPmsDbthwW690omABdDTidohfyadRalDPmgj20GqE8t0Jq+N7JT3a06q588PH20xaMz9Y7XNioAVASsCqUTAzF3+PoAui9b8X60XtvGeE3+n4oIWhVi1h2oiyPRmw66pqCipFmW6anNCVVzIzsxGi2ZNAT2BqopyrFq9EpWVFVLXiLZQ3HUgHJQJj8frRVZulpQWYt1zTmSC4RAqqyqkLhIt3uNaTOyofD4vCgoK5AGb2bNOtwq3z4mwFkIcUeg2oybYvpeZFCDfSvtIrpzkgbC8zr/rJBYYTml14bkJ01OJ+C9327oAwKyFbg4t/nu/98lQc+FNesO2r366Vuf9gZ83t00lyhY8TSVaDbttOn2TzlwlneM0bCSso6UWAQugpxavxr+1BdBT66N07mnp3DtTa5WxtQXQLYCezrixPnNkRODLSf80Zo+6InWVjUQm1jsnQI8jgYSoMzUbIbqD/0J5OcHpl5gw5Rt06nkcTjtvCDp0ykLp3gjef2cmvvl6Jkae0h/XXn0GsrNccDuAJYuX4LHRL4syccRpp+LSS8+C2w3MnbcDTz39ASLRBAYN6oE77hghLdi7Zy/uvncMND2G80adgauvPFVA/K5dIaxYvhkb1q1BLAosXr4RqzdtgTu3GcpjDrz673txYhsHdmxK4Iob70VcdeH631yHs0Z2QNnmYvzzyWexoiiG8y67Gued2hn5flVs5r+ZuwvvvjMdGzevx6VXDcPIkf3gcnuxY3sF1q/djk1bKrC3uAibN63Dru1VUJ2ZOOeCoRh1Xh+x4H7rjUmYOX0BRpxyOi64eDCat7ChvCyKcW/OxNTJX2DQyQNx1TUj0bWLBzu2BfDyy/Mw9ZPJGDy4Kx76643IchjzpzVbKjFlxlJEYENVoARTP5kPPR6D36Wgf5/u+Ptfr0QkAqzZGMCtd/wF3qxcvPj8X3FsCyBYDTz9zAf4bv5SeP05OGHgMdAQhMvnxN6iID7/fBo6d2yL2393I9oU5uPllybgsymz8KvBJ+OKq09Fh46ZCCSA0qoYHntkIlav2I1Bgzvjikv6oWsHH5x2AnQFdjoRIIGK6jjGjZuHCR8vQNsubXDFVUPQv0dLLJi7FK98OAsbSmIYdMKJuPLcgWhRAOzeG8O7k5bg3QmTMbh3Ozxw7+ViLz9r0UY8/MxHUL35uO4352FQvyy4EnF8N3sjXnj6TTgcPtz1+xvQ+8RcRDQ6Q2uYO283/nTvE+jYvinuuftiDOrbFkpch0r42Uhf/M42ITrL2Sl2O8KRKAKBoIBbj8sFm66hrKwUr7/xOsaNex0vvjgWffocjx07tuGTTz5Fjx49MXDgIKk9HQ7HpMb1vff+EYsWLsMnn01GZpYHzzz3DO677z48/PDDuPnmm2Vg0R6dyuLhw4fj6quvxu233y7gddSoUVI3m4rotq3awJ6wyXrPG6+/gUcffQj/eOAfOP3M01BaWix1yFu3aY1OnTvD58uQutfrN2zC/f/3ABxOF26/7TZ06dAWzzzxON597z385re/xZVXXw2vzy8AfMmSJXjqqafhcHrw4IMPICcnBzt27sIrr70uymvW9m6anw+FJQmZ7JhMvDSfdQiB+TsT/C5atEjU54TBf/3rX2V/eXm5uPWWm2Tt6vU335Tjqoqhxt62YzveeustPP7E0/j666/Rvn07sUqXmvI2G6prCOZdcKt2RCJhWdcieKeim4mXTEIg/OaLsbzt1ltxbLduuP32O5BfkF/bt59O/QQvjR2Lpk2bCmhu3769gO2pU6eKSr5Nmza45ZZb0LZtW7z66quYPn06zj33XJx00knIbdIEO3ftxHvvvYdVa9YInL/4kosRj8URi8ckcYDH/vDDD7Fu7Vqs37BB4PxFF10k9vx2m13a6HW5pNY6ATnPgW2/9dZbsXjxYsyePVv2Q9hP6L9y5UoB4SeffLKMCcbX4/Zh2rTPxQqf0J37Zu13qur5nmOoZctCidtXX32NSCQkjgPNm7eQePImfmCpvkZ6WTbSZn0PQKdVRH5+PlwuL+w2BdFoXDI/+B5QwLFJOwhemMyG4/sDF1b3L87IwVx3As6vXsPu4Zf6aqiJ1S81vkfreacD0NMB9enEL9W2NVS70jkX6zNWBKwIpBeBxnhdp3pvMs881XNhNiyzZW12m2Tu8rlpn2orSS9rH4cMYOy0O6HaHGLjnogmEAsn4FLdAs6rKwPQYmTgKlwOFzIzMiUTPRGLoaa6Ejt2bJfsVU4k7CptrnTJtOdiisPlhNfvhSpW7TaZnDErlhCd4jO7YpPaUQ5VlQf1nNwceH0+abfqVGB32hHVwjIJNzwDOSm2JTN9DVDOz8t/Wlx+ir2WZG3vg+YGlOW/ueBjaMuSVcXAwuw2eRY0lBXmX35q5KXbnz+13yP177UAPXkCjK/5VP6975O//KntDrbued24pQMajtS4/3C7ObGq37My+iZ1RWh6107qJ5Peceo3ZtbeDyUCqY8B8/vz+8bCD42Per9uJAR1z4XfabXf+LV/2+cyuu9OmvrVdijxrsfP/sCJ7O+s+t9uMQ1x/g2hPud57lfTtD5DfYDSvz4O9X3fuXWfXX/ovdmWg71XH+x2h3qOqTx3173HNFT7DvX8rM9bEUglAtMnPZEE6GpyzpScQTGx2ZZAwpaQ+sC63YGYbkdMt2HtunK88uqnmDNvJZq3b49OPTrA46EVuoatm/Zi9YrlaNuqKX599Zno16c1FDuwetUqPPfcG6iqLscZZ56CX19zoZTJXbZ0Bx4f/T4iERsuuug0nH5mVwQCQDC4Gzfe/A+pu/vra6/CsKG9UFUTwydTv8XcuQuwacMW6JodV/36IuwqrcC48V8iq1VX3Pfna3FSOxU0Obvlf/8PFcEorr36Spx3RkesX7gODz78OOLZ7XDV9dfjxJ5N0cRrg88DzPuuHC+OnYC9Rbtw+bWnYtCQnigqqsHkSd9JbfNoLIHj+naF1+vEsiVbUFEVx7ARfXHOOb1hRxzvjJuCyRNmYNRZI3H7nReCJZ6rqnS8+eZXeGvchxgxciBu/d2FsKsayotjmDp1BT788D0MHNgR9/3pJqhxoLi4CP9+cwJmztsAf5PmyGqSg3bt8rB1cwk2rF6Okwcej7/86QokNGDthiDu+p/7oCkO/OvpB9GlOZDlAW753TNYvXYzbIobTpcLxeUlyM71QUMEuhaFTY/hvr/9HZ3btcBD//gXyoqDGNDveJx3wQnIb+6F021HRLfhoYcnYeaXS3Ha6X1w+SX90bG1By4lAodmKNATiKOiJoZx4+YIQC9s1wpXXTsUg/u3w7yvFuNfb0zDprIEzj59KK46l5bxQHFZAuPGL8Br747HkD5d8Y87L0duEwemzV2Lh576AKqvAJdfdjrOOKUVXPEoPp24DG++8j5at+qEu/73t2jbFSiuBrIygS1bArj3zudRU7kbf/rjlRgx5FhkOFxQ9QMT8lO5Gup327rfpbKeYbeJEp0QM5HQZF7n87iwd+8eUYl/NP5D/PvfY9G1axe4XA6xTPf7M1BWVoFgIISa6hCWLVuJ1157E1WVQbz97hsobNkUk6ZOwjXXXINJkyahd6/eYtNdXlEuQJj1x1mvmopzxa7gvPPPQ6dOnQTodmjbQQC6z+fBa6++hkcffRiPjH4UI087Replc+1JnAVDIVRXB7Bz5y7s3L1XlMp+fybuvPMO9DimM55/5ilRSF973XUYde65kjSjJRICZl9/403MmPkVbr31FlEyz5w1Gy/952V069Yd99x7L5yqHU7FJm0V+J20auf6kliYB4Oy1jR//nyxIqcS/K677hKlN9sYCNTgb3/9s6xfTfj4Y4HHibi+nwJ97EuviB2+qUC3qw5JZjAV6DYtAS0Rk/UoE9qzPewzxowCEULsm2+6SWzYb7v9doH4XJMjqC8tKsaHH3wgKne+yD1peU6gvmbNGrE+v+mmm9C1a1exVWfN8YEDB0oiA9fXuJ4279tv8dTTT4vV/v3334+8JnkCwTlWuA7GOup8z1rktIBfs3o1nnzqKQw8caD0tc/llrU3bsPz4DGZPNGnTx9JOiB05+/YNlqz0+qe+2d7GOeNG7di/nfz8fY7b+OBfzwgFvFMAmCiBRXsVPzTvr5169bo2LEjunTpjMzMDGG2ca5TykKgpUBP/47yAwCdaiSX0yuQPBZj59rlPRc8CdB5I+Eg5cKnBdBTD78F0FOP2S/9E+ksTDfUOGvMbfuljxvr/K0INFQEUln4aqg2pbpIWLddqZ4PJwexBCcV9uR/imSbUmku90hxneJDF1M/ib9ox2eHTbMDGhUGxr85v4zHEoiGYpLAqMV1sYbye33IzPAjFo0gHAyiqroKNTXV8pAd44O7ZkBscjWbYhclustjZLmGIxGp3xSVmlXGNqJEJsK225CdmysP6nxo12waoomoTMA1GsElwbkkBShGcoAJ0BNaXCZshOgy4VRNIGHa1vNYScW6WNnzmMaDp8jjwWx51p87eIAuCKRR11Fr6NFthPgHFehJ8mHCKVOBLnGs87fve5/qmaTzLJDqMRr79sbYTh04pnpeOlc36/ll9GfjXfCq59O3dp9mBA6ce9S9X5vvD7yH1zc8r/sswGPXbWPd7/q67TPfc+HNeh0dEWCfUgGUyjNEQ82l04nwgeeSCjxP5XipxCuV/R64barP3dbz4KFE2/psY4/A/gCd6+5Jty6bJu5gBOg61+PtKiKaHcEYMH3mcrz1zhfYvLUUNTEdCdUJh8MptYN9brfUcXapwLlnD8FlF58Mvw9YuHAVxr7wGqqqinHueSPw62suRiwWx/q1u/HYw++ipiqGq665EMOGd0EkClTV7MWddz0GVbWJAnPwr/qjtCSAhx56Art2FeP008+Czabi+puGYdMO4KLLbkBOl+PwyP3Xo38rFeFK4O6/jMbaLTtx912345yRbbB+wTr8+W8PIJHdFr/53W0Y0K0ZmmYAqgqsWRfG6EffwJq1q3HXH65E3xM6Y8KEmfjyiyXweVm7vAOGDuuBzJymeO/9bzBr9mL0HdAVF1/UDw49gk8+nomZX3yHIScPxM23ngefH9izN4yPJ87D1MmfY8iveuH2Oy5CJBpHSUkM0z9fg/feexvde7TAQ/ffhWh1DSZ+PBsvj5sAd04eLrxiFNp2LETzFk3w6n+mY/43s3Hyicfj7jsuhU3RMH/hHox+8lloqoqnn7hfALrfDVz326ewZu1GFDRtheEj+kOzx+DPUFFdUw23JxuhQDnOPmMYPKofjzw0Fts278Vxvbvj+t8MQ1Yeg2FDaVUUL788C1988S1OPeU4XHDeAHRt74fPEYdDY1k4WrjHUFkTxptvfYWJH89Hm87tcekVw9G/ZyvM/2YRnn1zKnbU2HHJhSNw4cg+cNqAipo43p+8EG99NBkndG+Pv916KTKzPZixcBNeeH0KwroPl192Gk4fWgglEsbkDxdj3GsfoEO7rrj7D9ejdWegpBrwZwArVwYx+qHXsGv7Wjz4wA0YMqADMpyNG6Cb8zZ+B2liD27cHZhwZzwD6lBtNgHor732Gj4a/z6ee+5ZtGnTGqpqx4b1GzB9xkxUVFShtKRchKi6puC77xagsqIG02d+juwcP2bPmSWKZKqtCZZpAc71GcLkkSNHorCwEP965l8IhUO49NJLBYTe9/f70K5NWySidCoMYvLkyfjnk2PwwIMP4MSTBogT4dp1a7Fo8RLs2rML4XAEJcWlcHl8WLx4Kdq264B77r4Lx3U/Fk89MVpqkF9/w41SG11PKu9Zquerr+fgpZdeFlX27//wB3w8aRLeeudd3H33XRg8eIis3xCi00aezx6MCyE2ATZdDHfu3ClK7ilTpkhiwFVXXSXKadb6JvgtLt6Lx0c/Km4L38yb91810Amjv52/CK+++prUQOe+mZBCcM34s29i4TAcqiIW5XwuIfjn8QnHXU6ud4WlHXfcfjt69OghAJ1cky+uecUiEZSVlmL16tVYtWqVCFE6dOiA4447DhMnThQV+P/8z//IZ3l+7BvWEmf/CLR3OqRe+qOjR6OoqAhPPvmk7J8iF6lx7nIiEo4YZROTx6HTAJMgbrn5FqM8gGYkDdStH8840XHgzjvvlFh6veSwdlGgL1iwQOzjCeOZFMDxVFRULL9/5plnpByA3+/Dd999i6+/noOlS5dJ27gfJmDQjn7kyBHo1KkjgqEwbOw3p6MBVioa+zdsuu2zAHq6kTukzzXmydghnZj14XqLQDoL0w01zhpz2+qtQ6wdWxGwIrBfBNJZ+GqoEKaz+Jfa+fBRmVXHmNlpnJUJzg0BtkE4Cc1VmwLVrkoSIm2+CMgFZOsKFJsikN0A6FFEIjGxhnI5nALRabdOxXkoGECgpgaBYADBYEiyWEUFnkR3oiR3OMSqiQ/zUscrHpNJhgB2NlJ+MjnSJtZamVnZtbXSY1pU8HmCZySzSEM6L98pBOp2GP8RxBtF+eTcCdR1sWjbH6BLZdP/sndncoEdSs7ZCyEAACAASURBVC1AP3hIkU5/NtRY+yUfJ51ngaMtXhZAP9p61DqfVCNgAfRUI2Zt31ARMAF6qsdL7Xkw1b2nv70F0K2EyvRHj/XJxh6BGZPGGNCc86Q6yca6TZNk5wQ0xG06bIoDobgNlUEb3n7vM0z4eBYCIR1xO5CwG6K3REyDHtPhVBxw2BUc16s7Lr/kFBzXIwfz56/Ec8++jkikHGeeNRRXXHEhJXLYtH4Pnnj0bZSXhXDllefh3PN7I06F9bq9eOSx51FVXYmLLr0YI0acgOXL9+Chh0eLdfXjY55AYaGK3Hwbps0sxt/ufxBaXms8/tBtGNzJgfLdUdx09/3YUVyBO++4HWee0hGBnaX4y9/+D5urVVx/270Y1r8lcr1GysCChXvw0osfY/3GdbjtnktwXL/OeOZfr2LV/7P3HXB2ldX26/Rz6/R0AiRA6AQIEFpC770roCgCNkB96rM+31NRQRBBOgpoqA8EpASEhJJAgJBQQoAEUkhInz5z2+n/39pnbkCKf+byGIZwjr8xw7333PN9+5T59l57rfXqahx6yPE49PDxGDbcQHsXcN31j2DmjHk47Mi9cdxxExA53Xjg749g1hMvYK8998MXTj0YQ4YpWLemgLv/PgPTp8/E3nvvirPOOgLNLQaWvlXA3Xc+j0cefQhbbT0Mv/3V99C+agUuuvgOrGzvxYgxm+BH/30GNBNYu7YHl1x8N5YseBV77jYe53/rVKQzAR6etgDX3/RXBKqByy+9AOPHAB3rQlz8h9vwyvyFyOebccGF5yBXbyGdAYIIKBdjCLchC3S1A9dcfSeemPYMdtpxB5x15iEYu/kQuCqwYm0JN94wDbNnv4aJu26O007ZE1tt1gRbDaAHhjSlh4qHrkIZt9z2JO69bzY233YrHHfS/hg/bijmv/QSrrplKpZ3RTjp+INw/METYGtAa2cvbr9/Lh5+fBZ23GwEfnTWCcjm0pj5ylJcO2Uqeis6zjr7ROy/Rwss38OMaa/jqj9OQTpdh+/96OvYdpdmcgHgBBGefroD1135V6hREb+54OvYcasWmBGgDeKGXE2LyQ6BH4hkO5ncb7yxCCtWrMAmm2yMcVtsIXL9lB+//fbbcNNfb8Bll/0RO2y/HV5f8Bouv/xyYZ/vtttEeG6Ilpbh2GrLbXD//Q9i6tRH8PK8ubBsDbfefoswnB96+GHstdde8UlXSE4NBEBnPYYMdwKsX/va16Ruc+UVV2LUiJHwHQ+VYhkPPjgVl//pUvz8v36OPffeHcuXL8O111+L1tZ2DBsxDMOHjUA+X4fGpiG4866/w05l8L3vfgfbb70l/nTpJZg+7VGcdc45OPLoo6GIojTLVBGWLHkLV19zHVpbW+XYjz3+OJYuWy7e7JSH16lIzXpOGAgjmvEicE0Qm2QOSqBT9nyjjTbCOeecI4xq8TkPQwGAqVjx5+uvxS9/+SvMfXGusL4N3ZL9WcM6/oQT0Ng8DBdeeCEam5vEZrDs+gI0EzT3iaYHvvjRs3bF2PCnCuSHQQjHdUTy/DvnnRdLuJ9/vjDFufE4c2bPRldHpwDk9DWv5itkrV922WUyzp/97GdyPugrTnY6zwuPwdc0Qxfg/VcXXCCNAVOmTJF9Zj83W+bNpgiC7gSvSXRZsmQJTj31VPGz//nPfi41ObVPvZux4Ub2OFnk2267LX73u99JTMk6J7h/zTXX4MknnxQQnK+TTb/RqNFYt64N1113vTDgd911FyHBsEZIJYTFixdh4cI3sGrVasybN0/GS4n4Y489RpQpdbL6jQRAr/3vfwKg1x67j7HnQAGbH2OIya6DMAL9LU4P1HXW33EJuEQgZgDk7QbhaUyGlERgg4zAYL6fawFc+zefWKI83voY18I4DwUQj5nnTDxU6JouxQtN0+G7gQDk8jqBdQLoUCSBc8sOnIoL1/Wga5r4PNH/yXUcVCjHXi7Jv+w0rkqorxecVRSRdRcQnYvkiLJNATy3D0CnvHzfM5idqPX1dcjl8+KvRBjeD31AV4WhTBa6FGkJovcx3ImcsyFbSLDaO6xz7vfBAPo7/uj/IqCbAOgb1LOglrXABhUAucwTBvqGdk6T+fQvAgmA3r94JZ8euAgkAHptsa5lDV3Lkfq37u5bcSeKRLWEOtnnMxCBDwLQmSNKy7ISCThe8T34UFAJNCxb2YUb/nYPnn3uNYzbahtsvuVI6FYst6wqOnq7K1j1djeWL1mBjJ3Gccfsg6OP2BFzZr+Ga6+9HSpKOOigvXDccYdC1yKsemsNfv0/N6BcDPCFLx6Lo46dADq6zpmzBn+47HJ0dHXiK1/9Cg48eALmzF0pAHoQKvjJT3+CfSYPRWtnhD9ecRdmvTQPvWoO//PT7+Lg7Q10rirjy9/6T5QDDWed9TUcMnkcGlQfP/2v3+K5RV3YZe8D8I0v7YNhdTm0tZVx+x0z8PjjL6Di9OJb3zsBu0zcCpdffgNmznwFkyYdghNP2hcbj6nDnBcWY8qUx7F40Tocfex+OPnkXQGnB1OuvwNPPTYHxxx9PL5w6kFoGqKio62EW2+Zjvv+MRWTJu+Oc8/7AuobyC7twT13PoWH/zkVO+w4Cr//3Y+wevkKXPKH/8WSVW3YdOstce73v0Q0GG++sRbXXXMbulpXYutxo3HRr8+DYYZ46rkV+OVvLgJ0G7/42Y+wx/hmlLtDPPzPF3Hb/96NQtHDr3/7fWy1TYugp889/yLWrHobubpmTN5jJ2iKjbvueAz33PUQmhrqcfppx2LS5M2h5ww8+viLmDLlCbz+2tvYe69t8K2zD8U244bDCEOYVAr2KM8coqtUwpSbH8MDU5/H2G3G4fiT9sOOWw3Fgvmv4ZpbH8K8tztxygmH4CsnTEZKB1au7cXN987CXff9E7tvNxYXfO8rwvx9fO5i/OW2B9FdUXDKKUfikH03x/CcgiWvt+P6q+7EggVvYfdJu+BL5xyBluEWVq5xcOstM/HgvY9g2603xX/+4AsYt2ldDKBLM/7g3QgMU82P9naVShn/fGQa7rrrLuy666741je/QZQbbW3rhPX7xJPTcc01V2PTTTbG/Q/ch1/96tf4yU9+ihNPPBme6yOVyqKzoxc//vFP8dhjT+KZZ5/GsOGNuPWO2/CVL30JDzz0EA484EABZfn3lYzzQw45RGS3L7/sciEr0Cv92WefxR2334GNRm6EyAvgOS6uvfY6XHvdVbj4kotxyGEH45prrsKtt90qftiT990H9fWNSKczWLT4Lfzmt78T+XM2qhBAv/ryP2LmUzNw2mmnC4CeymSlxkMwt7u7FzfffCumP/aYMJ3XrFuHTTYdg3POORuZbBaaQpVED5YZ+3bLc0VVBbAmeH777bcLe/3ss88WCXT+Pa/WBRhPsq9fmDtHGPhXXn2lMK6jUJE61dJlb+Gggw7Ct8/9Lk497TQ0NTdJ7avoxHUwgum6TqIJqShCy1gfuyqTm8A1j8cGgG9/85vYcqutcP7534mBclURYPu2W27FjCeeEMCax6vWyMju/tvf/iby5wT/yVD//e9/LxfrRRddJN7olGfvLRTEo/0Pf/yjAN4E++kR/+Mf/1jUA9hIIXLxhonVa1aLHP31118vcyaIzY0AOuNHGXd+lmxx+t7zd34f5eL5/vLly3HmmWdiiy22kCaGUaNGyZzJTp/yt1vxX//1C/ziv3+Bo448EmvWrMUrr7wiTQujR4+S45BgQ6/0q666CkcffTSOP/54tAxtFmVKn7XJwXsrDvKRJQD6p3KCEvDwUwn7Z/6gtSSwtSSjtQSqv2MbqHHVMpdknyQCSQT6H4HBfE/39/nE2fdvPuvNzd8JXJ9UKDtiCaDHMu0KDI3guSaMAJcAecWTrl6y0g2V3aj0owrlPcpAOQ590SAeUFzoe5Rid8lO53uxdFV1W78YFpU/FRqTDU0TSXcmSNyP4DfnJh7tRMFVRaTbCZ5TYotgfBAFMNN27K3O/0WBSJrFQHof40fMt8ksf5ePrLDR+xoI1jPOq+B5X7HzXzy6yUCP7YD64+lcy/ns/xWd7NHfCCQAegKg9/eaST6/4UUgAdA3vHO6ocwoAdBrO5MDtebq37q7b02ZAOi1ndRkr0EfgfcB6FGcK0lzM/MvLYIb+nCCEAUnxKNPzMZNf7sHZcfAV8/8Ag44ZGfYNiH3mOYaeQrmzFmCW29+AIsWLsWB+++JL516ON58Yxlu+stt8NweHHXEvvjCKYchCFysWrYWv/nV9fBd4NjjjsLe++yEXJ2Ol15egcv+dCUK5RJOPvlkHHrEXlizths//umFWLO2FTtP2BUTdhmLjs4KHpj6KFZ39UJvGo0Lf/1jHLitgdVLunDGuT9CaGRwxpe+jKMO3ApNpo7b/vdB/Pnep9BZDnHswbthZGMTOjs8zH91GVau6oTjFnDmNw4TCff7/jEdD02dBdtuwPidtsbGm+bx0ssL8PJLaxEGKew5aTxOPmkPNGU1TPnzbXh06kyccNyJOP2Mo5GvB9pau3DrLY/gwQcexf7774XzvnM6NCPCmtVF3Hf3U5g69QHsuPOm+MmPvo3IdXHL7dNxz9RpyDQ0Y8KEHdC86Ui8OHcx5r04Gzlbw4ghefz56v+G4wHLV3bjvP/4IQqVAEcddig2HpLG/nvvimLJwh//dCOen/sKdps4ETtOGAXPV/Hg1IdQKHZhrz12x5lfPQnNdXm8uWAdrr3yZixetBg77bg1xmzRglSdiZnPvoQ33qQKnYKDD9wVZ5y+L8aMrIfi+LDAxnwVVgooOGXcNOUR3Df1OYzZcjOcevoBGD9uJF55cT6uv+NBvLy8A6ecdDjOOH4/kfRf21rArfc+gdvueRAHTNwe/33u6bBTNp5fsBLX3vwgXlu8CttsvTEOnDwOO225KXS/Xlj906c/jbXta3DIcZPQMCSFJUvbMXfOW1B9E184+SAcctD2GNKgQQkiqIP4WR3/jYuBTYKUBBmfe242LrnkEpFI/9Lpp2GjESPwwgtzce8/7sEmm2yESy+9VN578MH7hVV91tfOxuGHHwHTtLFy5Rq8+MIr+Otfp6Crq4BHpz2MMWM3wq133Ipvf+tbuPOuuzB58mTxDa+vq0d3T7d4oBOA5jFtyxZQ/OLf/x7f//4PsMuEXVCXzuGpJ2eKhPvLr7woAPp+B+yDq6++Cg89/BAOP+Jw7Lf//mhqasHby1dg6sP/xEMPP4LmliH4zx/+EJP2nIirLrsU06Y9ii+f8RUcc9zxApxTepwMdMuy8fzzL+CKK68U8Hbcllvi1NNPx+TJk+C4ngDoSsQGA1UY52RZswZFhjNB5pdeegk///nPhd3d2UkZe0vqTqxD7bLLLmIJ1tHeih/+8AfoKRTk2bHfvgfIsabccgvmz5+PP1x6OTbeZBOpRy1YuACznp2NTceMwYQJO8O2LBhCAPlw6Jfnj9LpnC9B/K+eeaawyMne5jieenIG/nz99QJCn3DCCQKM0zf8nnvukRoXAeuJEycKCH/DDTeIV/qkSZMEbCew/errr4nU+9srVwpoThWBt99+W5j3jz76qKgLUA6ecaFnOb3uWWM744wzxAOdTQQslTEuXO8whmvXrsXf//533HLLLbjxxhsFKGe9b9myZSKDT4l4gu9kuPN7X39tIe6++17MnDkTv/rVr6TxgkxzyslTCp5+6kOHtqCzswvTpz8m4/riF78oLPi6+pw0xiQA+sf5858A6B8nejXvmwDoNYfuc71jLQlsLcloLUHu79gGaly1zCXZJ4lAEoH+R2Aw39P9fT71H0Cnr2YA+qAT6Ka0lMSDHsKUaQ9CBH6IyI87jfk6ZdsJknuOJ/voKqXdKaUVA+h8nQtsYY1Hoci/i+w7jyOS7P76RG/9eGN79Xe6SulbLmx0Xdjw9EIneYHguUrfvD4vdEpFZdIZSSgImLMD20xb0ExdQPbY+zxmrVc3Au2E06UgTdl2BZIYCBa+HkR//3VEKfc+xTJh5fNnva9f/y+7ZI9BFIEEQE8A9EF0OSZD+ZQikADon1Lgk8P+fyOwof2NSiTcEwn3/+9Fn3zgMxuBfwXQDXpmvZOD9THQ3cBFRBZoRw+m3PYP3D/1SWy2xY447bTjMH6n0bCsUMBw7msbFhYvWoPbb38UT814DqNHjcFxlPVVQtxz991oW/s2DjtkEr525okClC18fTEuufBaGLqNY445ErvtsSNSGR1zX1iEa6+/DoViCcedeCKOPHo/QHEx5ZZpwtqllLUugJWKyZP3xKwX52FVb4Rf/PR8HDVhBNYsX4uvf/+/0eMA5557HnbdfgRG1WfR3lnAjQ/MwH2PPAvTK8BCgG223hUNTaMxb96bWLtuOb5y9sGYvO92WLWqC3ffPR3zX1kkHuKmHWKzzccCUR1WLu/AsJF5fPm0fTFySA63T7kbz858GfvuewhOOpkS7gbWre3CXXdOx7RHnsCuEyfgm986HXX1Bla83Ynbb3kEM2Y8jt333AbfOe8sZGwLz7+wBHfcOxXzFyxBR1sXRmy9FZobG9GQT+GFZ2dgy7Eb4cILfg7b1tDRXcBlV/0FTzw9G7mUjbQS4j/OOx97TdoBc194Czf+9R7Me/VVqLoKO60hCMrYZ789sc/ee2HnnTZHSjfgO8Bjj7yMh6ZOw5tvvIZCpQMNw3LYZPNxWLkqRKmoYuLErfHFE/fC2FGNUBwPZqTDc1RYaQWFShE33/Yo7ps6C6M32xSnfelQjN9iBF6a8wKu/98HsWBNAaeccDhOPWYyUoaC1eu6ccs903D31GnYb5dt8cMzj0djUwOWdfm44/5ZuP+RGejuXonNRqdw8lGH44A9DkK5p4KnZr6Cp56bhSWrX0WhUkbZUTF2zHY4ZL+DcfRRu6KxDgi9ClK62dfIMThvx2rNhsQEKu7ZNoHNdQJW33fffehob8PQ5masXr0SO4zfHieeeBz22WcflEpFrFmzChdccAHa2zvR0jIMYzYdi9Wr18HQUyiXHcyc+TT+NuUmbL/Dlrjvwfvxve99D9ddd52Anax/5HM5tLa14rjjjhPwlAA6Qd8333wTV15xBVasXInmxmYMbWgRvf+K62DmU0/gwt9fhD32nIiXXn4Rd/2dagALsNkWmyOXrUOhUIRpp7F06TJ09/Tim9/4Bg7afx9c/afL8Owzs/D1r38Dhx5xBFzPFzXDuJYD9BZKAuReccWVOOroo/Gb3/4WdorzqCCTTslzQVOV9b7glLgny5pS4/ydYDMBY4LYXJ8QCKfsOAFgMqNZJpo7dw5uuOkmvPHGGzj4oMMEKF69dg3OOuss7HfAwUjZNkpOBXfffTd++7uLcOJJJ+Hcb38LqXQalq5D/TcAOufB7yOwTEY4AXEy0AmgE1zvaG3DI//8J6ZPny7jY/2LHucEsg877DAccMAB8lnWvBYvXoybb74ZTz/9tIDXDY0NWNfaKgD0IYceKoA0a2eFYkGaCO68807Zh5LxvI6kOaK+XmJCtQGy6ivlCrKplIyFEvB8nxLuBOzJfn/++eeFcV4lvVxxxRWiQkBAnUA6mxIU6AKO06+dAPuxxx4r9o6M1yuvzJfP8Bzw31WrVkkcTjnlZGy55VYwTEOY9FXaz+C8Gwf7qBIA/VM5QwmA/qmE/TN/0E8eBKo9RP0d22AG22qPQrJnEoHPbwQG8z3d3+dT/wF0KnsR0I7Z5FXAmdkI2eeB58N36Wcee5oTICco7joufPo7qap09vJfSkDTG537ECQP6DMVEkDnpgo2LYlOQGZ4GAPyhN37PM3JTBBxq75kiCxx+h3xs5R7/xcAnRJYUSQyUuw057/sQqYUO8Fzej3phi7JBBfd7FQm8C6yXPK/vrHwtz5gXvoG3pXccDzv3qRvmO+LJ3zMyk8A9A3jubGhgRO1nJVEwr2WqCX7bEgRSAD0DelsbnhzYWFyQ9kSAD0B0DeUazmZx/sj8NgDl8S5UkTw3IjzpTh9ki1QfVS8CiJNRWt3AU/OfB7LV7Zh3JbbYotx49DSbKEu4yKMXHihBkNLo7uzgufnLsTrry2BbWWx3TZbob4ug1defg0dba3Yetym2HvPnQTAaVu3Bo89+gRMM4uJE3fF2M2GQ9VDLH2rDY88+gQ8v4wJu+6BbbffvO/1dZg9Zz46O9vFC33YkBwOO/QwzHz+eTz3+lvYZ+/dsdeY4bCUENfc8g+09naJ73HO1DCqzoKVSWFRt4o7/vEoot5eWEoZe+w5GUE0BNdcdQuWr3gD3/7OMdhnv+1gaBaeemo+Fr25TKSKU2kFO+60LRCksGTxSoRwMGHnzTC0MY2X57yCZYtbMXbM5hi/0xjk600Ueit46cVFWPD6IowePQSTJu+GXJ2Bzo4SZjz+ApYsXYrttt8CB+y/p0h3d/V4WLZmHWbMeQmhZiBUTewxcVfYmopH778TI4YOw9FHHIxMShFP83mvvYknn5mLYncHWnJ1mLTnnthh/Fj4gYLZzy/C7Lmvor27G1ZKQ77Owj6Td8PIEcORSekIHAgrvLfTx3PPzMeSpYtR8QvID01j3DZbY8HCbnR3FTF8eAN223lzDG+wYIUR0pqJwNOgGkDJL2HWswsxf8FyNA5txM47b4WNmjJYs+JtzJq/CEs6XYzfbgvstf0YmLqCYtnB868uwnPz3sDYIXnsP34M6hoagFwLXl26Fo89/SzaO9egMRNgj512wG7bT0RKM7BunY/Fby3FrJdmoFipoLF5JIa2DMEeu+6BfBZImR4QunK+mPMP1i3mB8T1FNPQBFguFErieU5p7Odnz0ZPZ7v4dh966CHYZpst4Qc+enu6xQZvztw5mD17DpYuXY6UncK4cdtg4m57iZT6DX/5Gw474mBss+04zJv/Mm7660045+xzsPU2Wwsr2jItAdAp9U2gloBooVAQALR1XasAo+vWrEVjvgEH7Lu/1GQefvQhHH3s0Ri72abo7e3BG28slDGsXL0KpWIFO+wwHgcedAhWr1mHOXNewM4Tdsa4MZtgzrOzsHbtaowfvyO2GLclDNZ9uCaKIpTKDnw/FDb7n/50Bb7y1TNxxle/ItLpPln5fWSMMPAFICboTO/wOXPmCBtavMxJwOgDqxlRArlk9JNtvtFGI9FQnxe5+reWLcO9996LdWvbMWrUSOyy264CIEfQhczhBb40BFx48SXYZZddccIJJ2LE8KGAjDX40MuIx1+5cqU0PvDYBx90MJpbmuXz5VJZJOBZiyNQPWvWLAGxGfM999wT22yzjZwPfgfzGNa8yC4n2E6Z+q6uLrQMHYK9J03CDuPHy+fSqbT4rvN8kZU/bdo0YdJzDlQTGL/DeGy+xeZyLqugeNq0BKCX/dNp8VDnRkCe5/6rX/2qxIxx5HscK2XjOSZ+z7HHnCA1vxkzZmL48GHYbbeJGDKkBR0dnXjmmWelQaG9owOjRo5CS0sL9tlnMjbddBNpgtBNIx7Lu8k2g/WmHLTjSgD0T+XUJAD6pxL25KBJBJIIJBFIIvAJReDzDqCHQQAmFcL4FjQbMcjt+31McoLlbh+AHggozkV84LlQFTXej/3ZlEnnflX/9D7GurDZ5adKM49F+apbLMsuKLrIqnM8AVnilNsyzPUeW7F/OUF+TcByAv/sbOVnTMuMvdIDT5IXfp9hm9INTHDdtG35HAF5kYevSsRTel5R1vtRvQ80f1/OXOWgQ6Tt+7sN5mutv3PZkD6fAOgJA31Dup6TudQWgQRAry1uyV4DE4EEQO9/nGtpQu3/UfprnRQfYaDGVst8kn2SCHycCEwngM7MMCR4rq8H0OU7lQhe6EAxAM0w4IQRugpsktaRSlkC4iqhi7RRgaZGcALeKwYUxUbZjeC6zMN0GAZgGUChEEGLQtimAssEPMdHPktANkR3D8Ec5n2AZZEEG6GnN0Amq4tkeSodoVShN7KJ3iJgWxCf74Y8wWAPetrE6hKQMoB0Ty9yaQut5RBG3pKGc/pjd61ow+tvLsCCdhNqLoNdthqDYY0pwcuefnYl/vznuwiB4ZvfOVK8yfOpNALXYGpMfJvi27CNSBjYsRJcCM93kLYVaKEGp0Rg1ICVChDBQxgo8DyyWTknFaVKGZHqIG3loIQ6PJ885ACGFgBUj1N1FNkob9gouj50wxQQSw+BjB7BKXnIWJooxIGgKJnovR6yKR1h2QX15Qyy8tkLoQA9BaDs+FA0NrJ7aG5ICRBn8Xt9Fb4TIGur6OoK4IWAmdHgakVA11AqWzANAnAR0kZEZBCaFyFrpqBGOqD7gBmgu6DKuA2LdQnADj3QKK6gGljrRDDUCE1WACX0ZcylyERXBWi0QjSiLE33rplFWdXhqyoC+DDCItIqvz6FyNUR+ipCLUTBL8JIWVA0U66nUg+QNlljKCGf1eB5VE+gZdvg3KrNaOKzrSoCNlYcF5lMWry4yVK2dA22bQnbt1DsFus7z3NhmvQP70YqlYFtp9HZwffq4bn0FjfR1dmJhqZ6UhZgWAaWv70cG4/eWL6zs6sT+Vw+Zj1rKnp6egTgpPogazJUHlyxcgVGjRgBNYiVC2ntl86mYJg6Kk5RCA7VWk7ZqSAIIpiGBai6SK/T0o91HEPlHR/AqVSEHW2YltR1qt7hhmmjra0DN9x4o4DXP/3ZzzF6k42RStnwfaofejAFYA7Ws6urcSOATDZ3FfiteqQTVCe7mo0HjFMU+iiXS/AFCAfq6hqkScHxPGQzWbhUbQwj5PM5qXH9+je/wzbbbos9dt9dzoVlGP+Wgc6rizUujoO5COtblKjnOHRNF5FESsFXP8P1A98jcM46V7W+xH2qv/M8kSnO+1MaCXh+gkC+o3o8DjYI42PyhzHlsSnFz9cZb36eTQd+xVm/buFnGEMe77HHHsP//M//YMqUKcJCr8q8E8jn77zepEkhiNdKqqrLM4hzDYKwTzLfgWHoe+UsZgAAIABJREFU0vxBBZDq+VAUFa7rSN3O5ENcpZN8stUWgQRAry1uH3OvBED/mAFMdk8ikEQgiUASgUEVgcEMatZSYOvvfAhny1I6jOXcmTx4DiXYHTgCnLsIPC/2Q+/7LNnlYeCt78lWuG8Qg+tSH5H/I/uATPYwBuSlUbgqER+D6DEXnOth+p33gegE6INAAHEmC/xEqVySb+UinuxyxsXzfFlkM3nQDSMG0H0Xrs+kC/IaE7t3WOhmDLgz8bIsSSb5u8qOfI6RY/0XTDz+j/eC6vGLtbXA9vfcDKobZQMeTAKgJwD6Bnx5J1P7iBFIAPSPGKjkY59KBDakv1MJAz0B0D+Vmyg56IBEYNoDf3gXgK5BfVfDMX2Ai5UeaCZgpSz4EfuR2cyso0LF9ghI6yFsxUUUkalOIFaBoltQVE0AIC9QoOkGdE0RwJgANxmanuvDKbuoz6UlSXOcUMC9KAqlsZpN2o4TQDc0qLoCXY3QXaggk0nJcU0tQkd3Lyx+N1XOMmks6wbqUkBjWEYUOPCMDIqRIYCyCcDrLuA3F16O2W8V0N3j4YsnHYD6TB0qronHn5yDJUtXYrvtxuDsrx+IMWPqBSTUIx22ZcDzaIvmQ1cAp6wCAZDLaohQRggPtpmBBgNOhQprLhStiCBQYep5AaJd14PrV5BKUxzOROBaMm9DwOUKfKeMABp6PQVaJoeugou6urTM1UAEYuyRW0ba1GBZBipeKOejq+Ahl7FgRQ7USEEYMRcnME8smbJtChSVYyIYR1n2HmRTGaQMC4Vugu+cG1Co+EjldbhKAT1uBYZRhyiIQbWspSJvaNBZW3A1wFMRqCWEmgsntAAtBgvVENC9CtTIg5eyUdYNqVcYbgVa5EAzLZQUGyUfaDB8pNxeeF6I3igNR7cQ6FSf82ArPUghhO6noQQ2VEWDYkRwVU/moek2unoo2Z6CpUXQtAqisARFzTCiA3Lf1HIQAVwRwbLp200LPQ+WFUt5C3OY0u6+L9c4QXMC6HX5vNR7eB+wPsNaSLlUQVtbJ4YPHyXWfapqwmOMDbK4fRiWLgxsAqtV5jJBVVECtGxhOfNzZE+TsU/wlbLfcrG5Eerq61AqMJ4hDMuEbihyX9LGgEqCVC7UNN7TBhwvEDDaEpZ5BDX0YbHxguqGZFmrJELoUrdpXbcOb69YiXnz5mPa9Mew9dZb4/s/+IEcg8Ugl8+EShmZlAVdUwXwJZDMjQAvmdycQ1y2UoSNTRl6XqOsHwmAravin97R0S7APQFz1rToAZ7N54S5r/LaLxSk9tTT24vfXfR7HHLIodhzj4koFMvIpVPyvPp3G33CWdPiWs/QDSh9kvMcC1UiDQLpfeA3z3v1d57ndzPF+Tvfr4LhrMfxnLERhqeDYDTf57HY6OB6rpwzvs4aIDc5PsFuyqb31fYMJQa2GUPW0xg/jplS7vQqP/fcc4WNztc4B14fjF/1WjR0MtMLqKvLy3PK8wjqm/L9QqQBJfYdaVjg9xeLJTkGG6uKpTL4tCQTPQHQa3lSxMVL1mXXrFqJ1atXQWnZYmLEDgvR2DfTUozlSWHXgvhlRjz57HSg/wG7iOLup3e2vmrov3gTVEUCqp/jiR28HUi1hrI/+yUAen+ilXy2GoFaQINagKNaIt7fsQ3UuGqZS7JPEoEkAv2PQH+fAf0/Qu171PK86c98uORhQmFo7D6PGef0lOKPUylJtzDl3SMml31S7fx8GBJApxRVLOke+fSq44I5FDY6113ip05ncvqiMxkSFgEbiinnzsSJOXAgALWq6FLM4D5cqzEJ8wNPOqIJhhdLRVk4c/3GzuUYQGcrayQLfE3TJVlzA0/25apNwHaN4+A6kMx1XRIzJj+pVFo6julLZVrs3GVH67uZ8XGhpbrxvfdt9E/v59afc9PPr04+/jEisCEBE7WGIZFwrzVyyX4bSgQSAH1DOZMb5jxqWQ/Wss9ARC8B0BMAfSCus+QYn04Epj1wqdTeKeGuyL9sqK6aXoWA5ot0ehD6cJkcqiagWKi4qjR0Z/QQqkfGootQ1RDpmvzrh0DZc+H3gTOGHktWM0clOEUgmvkocz8el/+yIdvzCTISINIlP/R9V0AxyWejCK7vwDRMkVl2vApMRUGWIFSoY2URaM7rSDm96Fm7Bmr9KHimLUCzqUTIagqemPEc/v7Um3jw3kdQ35iBpSsIlTR6iyF22nEX7L33Dth/303R3KKht1BG5GsCqHmuCzVyBHDW1RRKvbQ3c2HbLqAyx7WhIgW3QmzJhZUmk5TUzYzkrZwHmdLZnA7f1xB6GQQRweAyQr8Hbpl+0lmYmUb0+BHcUIEfaciYmqhJp7QQGsFRMD6AHyqoeETXLaQtFeXuDqRIy+YYfAUusTXm1ex30CgX7SMMy8KspX1b1srBcyJYmoWyE0AxVUQGAfFOdLlFZOwRqFTIOi6hzuZ5ZudAiKhsQ1Nt6OkSVNNFiBTKHgFcBbauIKUHcAq9KIQKolwdTC2EHXnSJOAFERw1jUqkI4sKUm43VCsFJ0qhrJkoh7SD85BSe2GxluGnAN8Wtr6vEkAvwqVynZZBR2cFTbkcDKrYab1w3B4YViNCxIDrYNxiFjY9sdNSsyF4yd95vZOJToVB29BRqRA4Nnn65DNsZBE1CNcTRjBrMmw8yOXqUCk7sO0M2tt7kMmaSGdSKDlFkRIna5zgpuBpCuT3Kthc6gM8CdZyI9Dc3toGSzWl5hKDwz5CUHa9gEw2HbONY2qy3MtsgiGxwTRpzUdAtQxLV2FrseUfVSt6C0UBegnQPvPss7jppr9h+dsrscMOO+CYY47B+B13hG7GALqAxbzPOFZdE/CXNSGu9wmcC6Od8+GzwvcFQCdjmq9zzAKK6yrSVCkgw79Skf00NZ43QWnWqKhgQNJHR3c31q1bh4VvvInttt8ezU1NcjxDjvnh0C+BaZ6Xas2K8asC3LKOI9u7VFoPTFeB9ipAzTlw/+r54D7V+QmRxDLlfTYgERynyqPkPOgD1/tiUGW4V4F0eZZSHZLqkl7cIEFme/U4fI9Mfcq/T506Feeffz6amppiz3NFkfiJ3L9IwavS0JHPZ+X5VSpVRCGEoDm/j78XCkWJARs+eBxuBNHJ/BdcV2eDUbLVFoEEQK8tbh9zrwRA/5gB/JzuXgtoMFBJf3/HNlDj+pxeKsm0kwgMeAT6+wwYyAHW8rzpz3z+BUBn57LjiEQVfwREF0ktX0ByYXoTbOfiNYxl35kMxNLtsUQWAXEmKfGiP06KKPfODmAppijxD1FzNjGyeMI5KoomXlWqTqZALOtEOXbbTslCuVAqEJYXoNyyY+k7Aujsh2fST1n3mLXOxEuN2e9iai6N6vHCX06cKvJ1/N50hpJlKdipNLLZnADsMVAe/7zze/WMV9+LXdSj9V5WH20pn6yfBvLO6d+xEgA9YaD374pJPr0hRiAB0DfEs/r5ndNg/ruWAOgJgP75vTM3/Jk/+sClAmCr4oH+fgBd1X24fgkhQVCN4AhzLhuaYSHwyDgOoHllybNMssMNHQ4lktUIikaidqwaxtyPn6FSmspm7jCELvLAKtNWpOw0/CAUGWcmhATTmBoSJGNDNfNFRQnR29uF+rqsMGwp+0yP7MCtIEIKrWUNjXUW7GIbip3tSA8fi4JPFr0GJQiRI9hv6HhmSRceenIWSu1r4JfZBK6gacgITNprD2w0ugktTUCkd4MtAia56z7t0Aj+cywRbD0HDTYqlR6EUS9Mm36/BPVTwtpWVRemXUFANn9IBiwbClz4QREpm7LqETJmS9yYjgI0pYyUqYNt7ZVAQyFQUCYTXTeFYa8ytkqAFGMQ+igVirBTGZGiNlIZOOUyMtSoD30EAQW0TUYwVo5TgVBl00KEUqkTuVQK3T3dyKfrgUAHfF0+Q9y5GHSh5LfDJdNZHwrLqoOu+fDdLhhhADM0oAUZGHoK0AvwUYCipeGHWbiOCrJeU5oHr1xAOdIQZPMCnJuhA10NBCRW7DxCPQXdLcJwOmGkc3ACC0WYqAQRLMuFrXVDCzyojgU1JNkyHcvQa2V4UYiKp8HQbFQKQC7DhoAOWLaCANlBBqBXG/rj2gNrLKzHxOziSGohCtX5dMr8k0QaQglDYZPH8nkkS5AVrAjDmsBmV1cvmpqaUa6QMAH09vRi6JAhcCo+7DRtAQJUqHRgWyIRT79x1nhIdCDIXCxWkM1m5Dv53azvdHV1o6GhTqT9g0pA/wSoBokSEHn2YqkgzGKbtg0BQfVY45D3JdfiQRjBk+No0JUIakRyBO95XVjNBFfJ/F68eDEenPoQiqUKJk2ejJ132jlmKStqXFeidDsJIpUKcpm0qBdSYp5MdrLwe7t7BYi302kBlalkQeY8lQpJ+GC0HYegO0Qiv7O7G83NzQgD2kH0oK6+Xp4n5HTksll0F6iA4KGxoVGO3dnVg3Taku+NG9W5vZ+UEQPioQD0/J1KAowDgWWOlQ0qZKETFCfAzBiw7sYxUqqfYD5B72w2K+9xDLl8LlaAZJ1NpVoHZejL0iAgqotihxgzyhsbG+A6nrC/pQYWUZWStbPYupD1Qs9xhJ1f7GXzQ0YIK2T3+3xmGCYuuuhCHHPcMdhi8y3lOVoqFmFaBjRFQ4G/G7Zcc1VmedzIEZNc2NwRs9JJxuFvZNWb0szBZ7jUFQ09fuZv+H9CP6EZJgD6JxTYf/+1SQH4Uwn7Z/6g/QF0qpOtBTiqJVD9HdtAjauWuST7JBFIItD/CPT3GdD/I9S+Ry3Pm/7MhwtiLuq5XI4Z6I4shsV3qVIWyScmZsyouMDVKXnHxSsZ6JRu6wPQRVYr8PpeiwF0+sPF4Lkr3aW6xs5nyopxf3ousajhSqJFOS56H7G4wYU6F+WeTxkydiBHkmhxkU1pLEqv8zNMBDgGbvxOgvX8YXdqtbuYkvGUnqc8GxWIeFxV10G/LCZelp1CKp1BY0OTSJhVQfOYjV4FzGOvqHjj72QIxD/CwP+IVujJ+qn2++CT3nMwAw2f9Nyr358w0Acq0slxBmsEEgB9sJ6ZZFy1RGAw/11LAPQEQK/lmk72+WxEYPr9f5CmZ/qfQ37eSZRi1nIFZYfSzYbkeYWiI2xv284iChVozE2DEuAXoVsmypGNngq7s+lX7kOnjDdMAT4VXYHF/NQLRIYaOr9TR+AVYei2sLilwTpwwS82DA2OG8AyspLHMe2slLthaB6C0IWu2DAMC6VyN1LZJjghGcuA4bSLZDgyDWjvdJDOEMhVofgO3CBA0VShWCbSuopiTwxVMj+0UrQ4I1NXgR/2imy8QsU0x4VtmrANAxWHoCSZoSZUJYwb0XUyNskUVxERfFTZIM68nNLbdVB1G47vwQ3IrqVcc4D6bCOop6aGLsKoLKx85tplMscJUKumME4JFDoVBylNEZCd7FaCgOl0Bh7BKoOgajca86k432czhEp/eubeZIKGMQtdDdHb04G6fA5OxUXaziAKFPhuBNM24Ece3KgCTafKgIruYgjdzCClK/D9IpTAh6VaMNS0KNF5fi/coBeanoZu5BAQiA/o104vdg+BacKjxHelBDVwkc3YArY5oQY30qB6RSiVHmTr6hEoFrhXKCxbHxoKIgOvBpY0KoiIPZnzKKNEj2UtDddTkLFNlIsO0imqAER98vWfnoS7NIaInVyfel9f0UHIA4ig8+WQzGJPJM9ZFSmSEIGYYU3gOvJCpAxeSx58t4hUioxzyqcXkc83wSUBXNXR2VVAc1OeBRoBTN0KFQxoreCjWCkjX5eG6wSwzDq5Rh2vJ5bCB8+DAsMM0NXdhnyuGRQppJoC60C6YgmQ7oclkULX9JQ02PQWOhEpZJKz/kJ1Q4L+ujwf+Lqm0lM9lnpn/YmAMes7ZCqXS0WpW9FbnOQKVmQKwoA3Yaczct7poS6AuaEjpB2hw3tFgW5ZKLoVqIoKiy0tmo4KQXoC1kFsG2jlsvACX2wJPDKkzbgGxfuEcvkxaSSUe6ZUpp+7HRNOaCXhEYhmzYte73EdjfcilRzjeDH+rE/xIcF7OwaMCVa7ZKHrhoDSHBefZaKiHdJWIFZy9NlgxAYIvkDQ2eXZjtcUBM+pGMA4kUUfRKHEi8+BmE0OAekJTrM+xrpZLpOXRiTW2QLPlQYHnl/TtEQhQBox5MkR19Q61nWgoSEH1fRA1YF0uhnr2jrRNCSHXtYOKxoa6tJYs2Yl6nIp2CYVH6iYEcJOpdDW3oG6+ryMhwA57Tg4T2GkW7RV9MULPZ2OrTWYm7EZgs+fD1SE/Gz8WRwEo0wA9E/lJCQF4E8l7J/5g/YH0KlOthbgqJZA9XdsAzWuWuaS7JNEIIlA/yPQ32dA/49Q+x61PG/6Mx9R8BLNdHbBh5KM0EfcqVTgOhXxyxJpdnY0Uy5dZQ7MBTT9zn1Z9HNlz0SCnch8nQkIu/r5HgF5dgmXSmWk7CwsMyVgOZMGFgtcAdAJzlOa3RA/LrIVCKDTy5wdrUxQCKDLZwxTEq1Yui5mnDOxZIcyv4eMdnbjrpdtF8seRcBz/rBjOPbOMmAasQd6OpNFS8tQkQsT2fa+BXr8Oyeo9tV+4veYVTLRiBnoCYBe+9U9ePYczEDDQEUpAdAHKtLJcQZrBBIAfbCemWRctURgMP9dSwD0BECv5ZpO9vlsRODJ+y6Oc6eIyl4xC72KoUcKwb4iVC0QtiNzT99jakXGJxukmbd5QNgDPegS5TNHa0EpIuu6DD0sIm0QsMughACu6iOrqkg5EUJPgaOp0C2iTB0C5Op6k+R2buggVB2YBNcjE75jwRRPYgJsHrq6lqKlqQl+xRQ2aaC70CweMxN/T1SCoTqgKbfnUpK5Hl5FRSpFr+9ueBq9yDMIAnp0V+euQNFcAb+jUItTRpXAdgWqRrCMuakJXbURooRIdUXKPAws8TQ3NEvyc7LhTZOAWswWhWbDSNehHCoImJgLaB43HugEGyOfma+AiFXwlQDle8EnVRix7zIwW3+e4oYHfodskgvT2kyQXMmD+1oE+vJgUkYJr/W9L83mfClCpBAljO3a5NxGPL9Uj4sV5GJ5//j748/x8xx3bLkbS//HDesEkUN5nbOJVQXid2NgTZoHInYLcKyasO/jRgZ+gjEhgBTL+8fH4D9k7HOTvWU8Mj4l/v54HB+xU/7/+PZkXsYZc+NcOPfqOeQMtIij8xF4JWkQ0W1TgPMSVHi6JbUOEiToBkC/e1P14Za6Yer0nmaTiAMr3YCKp4iKQqkMZNMRnJKDXEoB/F4BhT3YQj5QVA8KlQiCjIC60HrAcOtaDsVigFxdCMfthannUSw6yGYpb94LTU2JbLimlyDeAUFGGmBoSxCERQGG2aCBkNe+gkjtRaSU5b+jMLZL4CUl1oA8cOhDU2JAua9KE6saRrxi6QtIW0ALIQFhSn+Tbe25cIslNOQb4CtAt1+BV3ExxMqh6FRQtnldRMh4Cux0CkU1RJlgtGpBZ10r7jNBELhyLVuGDkVTxM6QShC8QqhgkUmnhXwSs8fpoV6JCSB9l5AKMrKt+D7g84CCDpoCL3BFEQGqBofWhwGfHYw5G14Aj/U1iRPVNUKxGdBZC3N9+W6Lz9IgBsSlVkcSCxt1PFcuXwLhsWQ7lSP7rngqFbBmJs/qvvsuYH1L7l5pMJCY96lG6qol4L0S0DqRJ74z/mw0BAF91pUe+KqCrm4TzQ0mervakbYiZFNZFDuoqpGGZtpy0qose7Lm2SjAkpv8LjL5tAqgWqQt4+d8BcAXe8iYIZ9stUTgPQD6kHG7iwd6S0tLXKBlF5PHk1DtmmBxlRc+uzzY+cGCan890HnhJR7otZyugdjnkwYaBmIOH3aMD5rbu0ES/l7L/GXd8C6f109qjrWO7ZMaz4b8ve8+n++O+4edg4E4/xtyvJO5JRF473P0w+6pgXgO9ucYXAdJCsnkQtjZZIR7sthndzcB9NgDKU67KQsXhp58xqc3XRiInBdTVwLtlUpJ3uPilx3+4mtFINzhe/Sbs2BZ9B7PiedWscQiQgyWF8tlmIYhXb0WvcucCnoKPeKBznUcO6u5YKZ0UyzBF3uoM7WVBFyAco6RhRhWYhQYenWRHSfJXL9x/cd1IDUA6V+VymSQy9ehpXmoSLuzw1cSdiYN0tlLSa24gz9OKJg0xJJ/Qej1SVt9dDGp5Hn7ya85agUN+nPvbIhPvQRA3xDPajKn/kbgw9bQH/o98R+iT3yrPp8+yt+Q/nz24w68+rz9oHFVX/ug9z7vz9uPG/ePun8tca5ln486nurn/t0xPso1/lGPV8t64P/y+B91nMnnkghsSBEQAF2akQ1yZPsAdIKaBFR9+PTN1nzJp7ipkQ5NIVimw3EjVLyywIBZg6A1UEYjimoWSuTC8IswFcqvZ+GbgEtw1CnD7nGQSmXh25R7L8NSy3BLHjw/L57Kmq3AtCN4oYfecgD4OfjElpQKGuqAru4laGloghrWoau3CC2nwSG4G9Qha5M9ChQLrVA1FxmrHmqQRndHiFRWRahUEKhdMEwdpSLZoybSKVvmFxJUChz4jonAp11ZGbpZgmawyTyC5zDPTUE3KtBMV2TjFTBP7pOh1wEdHiFRqGrctO1DhQsTDt3LBUCPgTg9BIw+AF0szBTt3eT/DekS+1zM5R0AnfxkNgTEjPo+FX3olOYOyawuwPMdkI5eiRT4Vhq+mUIlVGBAhU3Ym4xiJYSlEnDvFQay69EWwYYXGSi7lLEHmvIqir1l5DMRwnKHSKyHyCFQKA9fFABdi+pk2esFnaIwmLaGIApV2BkXiuICIPu4A83NWQF9Ecay7H7YCc9zAL8OmkIVwFAaSsg4FkUAP0VsHJHaDZX3A+95pOV657xZU4r82K7BIKNbHPtiRQfpM9DJRI+ZyvIvWzLC2GrQ1FSkyYIveyhUSoiyKQRlF41UsjBVdBtAT3cPxuQbUOguI6i3Y0vASgBb1+B4VH7QYAiQHki9iTUojp1qiiwSEeyl/zyfAwSpqSzBNUjKSsFgvcv34FFJPzSEkS/PP3FJ4HMxQAAffhQipCe9osu8WdJyPKDiOzAsBam0IYA5Bc8pMO85vngV2qYmNT3W7eRqoTSBBIhvM0+hskXc5MIGRgLY3AQ4D2O5dmlWIdguQHUVcFfgUxKeqh12BuWCC50aDjl+fzv8Ms/fSMDW0O23IpWux8q1ARrrbKSNCG6lHXk+l0suDCsNl6qQHi0H2BxAnJYNOUrsTa8pwqAXaw01BvepRskmAttKyYwFS08A9Bqff+8B0IduuUdETX4C6KaZEqkB+mPGuvoEzN8B0HlRxIyk/gHosXcnC7LJNtgiUGuCNFiTpOq4qgnme+f33qJErQD6QM1/IJLxwXZNfhrj+bAi1Xvj/+7/5h/IZEsikETg40fgg4rF774nuTj9pLd/97fwvc8Hkf+K2LHOznV6QbGrPgbCKY1FCXdZUEvnKtdMriQ+9IIiK52LcbIHmLxQnor7iZ+RSqm6WJKdr7OZ0eHqPyLLPIWG+kZJuLp7esQzi2Pu7u2RBTtZ6PSsqzhl8VMjgE7JLCYD1W5x8WMSj3OuyWJAVn6XPISLdUfCTMmq9SEXLyxDpL0oIRVLQunI5vKoq28QAJ2d2pSuY7WBHa700JKO9DCWi4+fm2wO6OuUDd048UgaYT/yZT0Qaw6ep4G41z7ypD8jH0wA9M/IiUqGObgiMEAA+uCa9DujqT5v39vULSWuvgbt9/5bS84+WOe/oY1rQzs372W6f5TzFa8pk4XdR4lV8pkkAh8UgSfuuyQGOYSB/n4APYwcKCrljunPC6iKCUOlXLiGcjkSEMlxC7BRhm1omLeoB2+uKWGzsUOw+agsOlrb0dpaRK9fROOoBoxuqUeuHCKVzqGsaigWe9CYBQzVRoSMML3LvgPdDIlGo6vHwdpV3XhraZuAfDvvOBauvxYp3YSGZvHr7go7hAVqqS3Ip+OGc9ftge8XoEUm3npzHdasKmOj0cMxcnQdjIwDXdfh+5QdjmXrxWcYvdD1CIaWEelmzr3idwrD2dQzCPw0unvLCFFANqdDV3LwA447Zl9bGmDrAUKvhNCvwCDwGSook6lrpBEQJE8A9A3yRowB9JgJH4PnBIjfC6CTWe9JnSakrHoElCINb7V2Yd7iFeLrvsXIERg7Ko/ICVGfAQK3JDUSx49QqIR4Y8kqtHaVkM3lsON2YwTUtFQXTmEdbNNCoFDynioSjlzbik/5bcBM8dgKKiWSDSjb76Pi0aagDsWCg3zeguORD2/FpFa9KOqEqp+RZpkQZHOX4RFVjkzoSjb2QNfLUNQKwsCA75twA0F1YVuaNNSwthQQnA5ixjJ/+CChQgHhPYK0ZOzrpilMZvp8e46HjKaja10n5r3xOho2HYVNho2EVfSwcOlS9GR1bL3FODQEIVa+3Q5rRANU1oHKHppyJiqiZsHY05s9Vl3keaGtoKggUqadQLtDSXKSSDT0FnrFw1w86skYJ4ufihyBBgSxv7o8J8IQuqWgq9CJlatWSQOPRza5eJHHjQAhrR+UEC4tFCIVQxobMXLYMGRsWzziSUiJVy1R3/Fj3QZ5lnqOPEuoAkCQn+OxTAumbsbqjbSCcCqwqMRIWwypkcVkEoL8BLLJQvcYY9pZUIZej6DoHbHku9OIcqgjVR+ip1JGhBx8T0HadBG63WhI5aRJivMgmYUgP+Xx41oc+x7YWKQLe951K3h94ULBdPP5nADtHCPtLVjDSwD0j/OoSwD0jxO9DW7fWhK+wZwgJQD6BneJDsiEEgB9QMKcHCSJwAdGYDAC6B/GAOPfTAHQw1gsL/ZA9+CK3HoJxWIBlXKpz8+Jyj2RJCrssiWAzs5lduL29HQhiih/Z8QJDMjMDiSRE3Y5v9Mlq92FT8knxUA2mxdPqEKxiMbGBvEi52go506/dALuUvQ7oayaAAAgAElEQVQUea64QzUU3/HY+4nAfcwoJy9etN1iLn1VUi4KZbHPxTgX2jHwzSRAl8TMJ9uee1QB9LoGNLfEADrBdUrVkdFO4D6WIAQ8n93GMYDOhb5IagkDPQHQ+/M4GIiidAKg9+eMvPPZBECvLW7JXp/zCCQA+r8ooP07IL0KqteSs3/Or7IBm/6Gdm4SAH3ALp3kQEkE1kdgPYAuXr8Ek/uY0H0M9Aj0l6Z0dhA3NYNy5STA6XBdgj6xsIutRli+eCku//NDeOiZpTjh+H3x3a8fgqVvLsA1192ChasW4YCj98bZXzgBo60cglCFZ9hA6CGleiLpriCDQsVHT6kTZlpFJp9GW4eDSy+5GY9Nn4Edd9oSF1zwA+Qz9CA3ELg2ekplqDkFtkG0kV7QcQs35a19r4DO9h784ieXoXVtAUcceSAOPXIymodTmlhBqagipCw7AUaLamhsUPfgeXxdE5n2ICwgiFykrBx0NYuAYJriQdE9VCoRfNcUf3jJd/0QWYtM+DICtwjTMhGoGiqBgkBPIVDYpCB23cJAr0q4Jwz0z/4N+Q6AHoqaQMgGDNY72HTC2k0UISAD2CvDSpkio10MgLayj0eefgE33PK/SNkZHH/4QTjthIMQuSHyKQVqRAIAUCi7WN3Whd9dcgVauwrYYfzOOOdrZ6AhpyFFi4FKJyyqN+hZqe3wvqUvuSrqfFQ4oCphgMAxseytLowem4LnF5CyGoW8CrLd2biiidM4Iq0YqxpSwp2WBpTr1xwhSiMy4HsaAp8S7gVohgtdmk4sAfp9qkgrkQDorC+JOD+92lXWr3xRNmQdR2PtRmXbQdxQwHEGjJMXIHI8rFqyHLfccxfyo4fjy6ecArW7gKuuvwlLy134w4W/QbYcorvHQa9WgV2XR1bRJOoE6HWTMu+sR9HKj2OKf6fUOe0PM6k0WtvbkM1k+uTHPWGad3V3wnVKyGUyyKTyYvHglkk+AUxdgaYrUE1g8dJFmDZ9Op6bMxdr2wpi7+B6OnrLjjy7rLQiahZ1mSx223ln7L/Pvhg3dhOkbALzkXisMyCsV3FsfLKSzS1KGGEIl3LvmgZd6nVsCOL5CWBbJkxDld+Ffa5Qmj6Sehznx3qaYaji5ECFgMCN4DserHQXNIvKIXm09wTQ8gGWrl6B+vRQkXpvbswipfrQKUcfKKi4vlgFaDoflZRkp1IlFTBprxjLy9OK8c9/+QvslI39998fLS3N660aSG5JJNw/znPtYwPovJDiiz/eWIR9t59H32vyJylmjSUM9I9zwj75ffub9CUA+icvpVo96wkD/ZO//quFqfce6YPui4SBPjDnIznK5ysCgw1Af/ffuHcXtdc/E7joZ8LNflhKa7kOnHIZxUIRxUIvSuWidO2y45Udw/T8JshOFrqdYieohta2NdI9WpfPS9cqO3LLZfpZqdLdTNms6iqL3ahkfVPCneB5Z1cXGhoakMvmBEQvVcooloril07wOpNNx4mZJAFcYMcyVDxOPIfYXy1G1WMPOLLhuShncsXxie8513pM5VRDQHQmFTHL3EBOGOiNaG4eEgPoZKCLhDul4mMJeEq4cxyi/M53+yTkw7gnOGGg9+M2TwD0fgRrgD+aAOgDHPDkcBtGBBIAfX0t5X0qN+9hoL/7hCd54eC8/PtbSxmcs3hnVP0F0AdzbWiwxzoZXxKBagQev7/KQCcIzJ8+v2kmnYoP+qArWmwA7AdM40zJyaJIRcWJUHRi5bOcASx8dSluuus5zJzXikmTtsR5X9sX3e0rMfWfM7Cq0IZtd9kc++0yHhul0lAVC2XFgOMU0WBpCB0FtplDpEdwmE/SB1tX0Vn0cP8/nsZLL76BzbcYhS9+8VC4fgdyuXqktRTcAOjxSrDSafgloFIAbCtAU57AIRXXfFz1x5uw7K1O7Lf/Hpi83y5I18XqZcxzmXN2dXowLQ02PaXdEkoFpowmsnkqtEWoVIowDRumbqNcgeTPtkVAzZAmAoJ/zMEDz0d9Soult92igG2aacGNNFTITuXxmNMSUCXIxyZy+kwnEu6f+RtSAHSF8uasghDGfS+ATozah8o6DVX3yI5WFLSVAtw59Sn88eq/SH1lp223wC9/fj7qUwbUMBJ/c8f10drehaUr1+Lnv74Qnb1l7HfAAfjuueeAvRsG6ylBBWnTEBlx13dEPcEwcjBVSrLTl9tFb6GAV15ow+LFS3HcSXshlSG8zgYSDR1dXajLZSBkbV6fJsFyorD0Oqc/uYcAFZHupje4EsbEBagOoBLkNxGFFnQDUruplF25zlOWIXUeen7z6/idrPRIvUhqRQpCvsaijdwHBGgjaIGChfMW4A9XX4khW47BeWefjbzn485/PIxlbg/O/cbZ0DtcLF68HNNenI0jjjsaoxsyCCo+6nNkUBNUZtOAL+A3Y0DwPLYNjIkkxVIFuQyZ3AqK5Qpsk7UnFaVSD0xDh6WnQBV7gtCGrsKitj5rXGqE1vZ1WLx0Cda2diCIDASRjWXL2/HCy/MxesxwbLPdWESRJ5Dl8JYhGLvxxqjLZWNzdgG6DVGGFP/ziISWUJp6FGk4iO3nXZce5zw2n2Vxgw7Z8rpGGXWO14JpsFGg+rUx817lOQBtLAC/RHXKEtKZMkzLhuPl2BIFR6+gu1TGk48vQntrJ04+fi+kdR/1VgaWocmzvuJ6cD3aUWiwbSpDxkQVvsbjFotFPDljBh588AEcddRRmDBhArKZtLxPLJbKlEnhrdZH2/8RgP7O4fvAcwHRqxsLqe8G1RMP9FpP10DsV0syPhDF3FrmnjDQa4lask/CQE+ugSQCn14EBguAHsuuxxKUVQ+j9xaupajIbt6Q3bwqTEUR9nmlVESxt9AHoJekE5SgdGxTF3s9MeEh45zJyLq2NbJYH9IyRHzLyVzv6ukQ//FUKtXnh27KgpcJlEIGei6Hzq5urF23DrlsFrlcDvlcHYrlEgrFAorFknhINTY3CZjuuC557TGATlkuAvl9nuRVMD1eTMfrNSYBTKyYHLADlqA4Jc8InmuaIQUJiqIRUKf/eb0A6C3QKO8uADpjp/V5oMde6wH9qfoaLpmIsFNWwPs+Bvynd9V9to48EGuuhIFe2zWRAOi1xS3Z63MegQRAl7+NH/Rs/zAFHFlNrCcwfM6vn0E4/VrOTS37DMTUa2kIGIh1ykDMPTlGEoFPKwICoJOuSPBcJNz7xIWZN6lVAD3+u0GvX8q8e56CtnYHb68qoFjpgWkHaMrk0NVaxK33vYyHn30L++23Ff7j2wfBgIO29m6s6O5By8gcNm7Io7R6Bdasbkd26AiMHNGCrEIGuw3fA1asXoflq9fAzivYZOxo2FYeSxa3YdnyMvJ1BnbacQScsCxs3XWrevDW221IZRzxQNfDNIa15NFUl0EmTUZoBaWCi0J7N15f0IXNtxiBTcY0oEKGuDRap1AuhWhvXQXHKcANK9AMHUObR6CluQGmqaG7UJL0cfXqNnR3lDF82DCk0iba2tait6uAwLeQb6xD85A61Gct1NlkG7sCoBPAp352qJrwVbKOCZx+GIBOEDGxo/i07oOPe9x3APSgzwPdkH+5CQFC+lE8YWOzNlEp+XA0HYVQxX3Tn8dNt92LESOHIXK6cd43vowJ222MwAHyacBxAry1sh1z583HI08+jZWtbdhnn0k4+yvHyz1jRLQOiGDJ5UMQNgaM6cjnshlEAdLZmGR6zpm/Rn1DM87/7skw07zj0zBNG65XFNu7bMqKWc8q7fwot67F/5IhrkUi583X6OJNQJzHClWSNhQEfvwaEV1hQ1MKXVPgOgGcChUQNVjip00wneqA9GZnQwqfNWRgK3D8UIDbhoyN+S8sxJ/+cj223nNXnH7icRimamgrhCjkFGQNFUbBwYMPPoXLb74Jl1x+KbbaqBkpnWT5KpkkEo91kuflJhabBsBl04+uSG1NM1hTi9Bb7EY2nUY2a8PzyKhXYWi6+KBTEt02hSyPctkVNQ5Vpww9n4kaFE1HuaLiqadfxc233YXdJ03AyaccinRKhevQ9x1ImbzvqRAZs9n5X2w2EG92xpa+8QJOs+YXwtJVObdcfqdSsQ2i7zKuCkzOkb0NXgyc8yqjTL/0O9DPnU0Dug7HUZBSaZPI+RfhBwFKTl7Ou6dFiDQF3zj3IpGpv/CXZ8HSIjRlstBCKgL0zU8aqqgEKfi+nFfW9QxdQblSkTrdxRdfLNfOCSccj80320yk8TlDAvYJgF7rkyUB0GuN3Aa7Xy3J22BNkgYKQN9gL4bP6cQSAP1zeuKTaQ+KCAxmAP3df1OqjBwuprlKJnhuKZSTKqNcLKLQ2ysy7pRqFy8kdvdqBJWrCQwl2rnwjlAqF5BKWWhqakJnZ4dIupfLJZFeSqfSKFdKIgeVzdbB87lc1pHL1aFSqaCnp0e6pQXoZzGAPkxhDI5bloV0Ji3gOeXTOQ5+Vn7CoE9BKH5N8pc+nrtIazG9VCBJCiXkq57nqh4D6HJMkXQ3kM/XCwO9sbEp9lbqk2mPO6CZPsQAesx8jy8zNiVI0sdEIM4rk22QRSDxQO//CUkA9P7HLNkjiUAtPVS15KuDOdIfNJ/Bml8P5jgOlrHVcn3Wss9AzDcB0Aciyskxkgj8awQeu/8PMegm7PM+AF1yJbLOfUSqL43RlFaGagOKIbLqc19chBkz52LWnPno7i1gj53HYdyYjfH8a92YOW8dDj98W/zyR4dh6Zurcf2N9+OZ+bOxz2G74/RjD8erj8/ElL/dhp32nowfff/byOoqjEjBwgUduPm2v2P+glmYuPd4HH/S0cimGnHRxbdj4ZvLMXJUM773w29i5FAD69a1Y8rNMzH98RnodVdBU3U0ZMdi+222xb777ICddxqDhryGSjnCL35yORYuWIajjz4Mx5+0NxqaUgjCCGvWlvD888twx+23Y8WKBfDRgSFDm7HnHkfi4IP2xWabDRVwa826Tlxz1Y2Y88xCHLT/4Rg7pgWzZj2CV15eBFOvx7Y7bYeDj9gXe0zYHM15FYrvQg3pZezDpwc0WcBmGgGM9X7plPTWaKNGhTSycGl1lgDon9nb8/0Aui5S7qKiJwA6WeKB1DxY2XCcEKFpoDcA7n3kRdxx3zRMnDgB/4+984Crunr/+Pvue+FyAQEBRdx7i3vinmnOnJmWZuVIW1a/xr+9d1nmKLXMvffeew8UB4ooS5ANd/9f51yukmkBmmlxXi9L4TvOec74nvN8ns/nib98ihqVSjF0QDc0wj+iQI7hM1FxzFmyGIXewO6DB6hZqxZjRo/AQwMmHWSnW0mMTSY9LVUqRnjo1RTz88fH0werDVIzkrmanMzH78wkuEQI7TrWpHa9Kvh6eREdnYCXlwiO0ZAUfxWNUo2pmCBRGFE5jeRk2eX9IrWCw2nDoDfha/LHZPJAZGGw2C2kp2aTnpqFXm+QcuPxCVdRKZ0EBRXD388XvU7kH3eRHARgLgge6empJCalkZZmRqPVEVDcH6O3p1hi8NJrOH30DF9PnU7VxvUYPqgPxmwrEVGJxKmsVChTkozzcWzevJvlu7bRZ0A/qoWWpWbFAOlbctiFnyyHa6lppKdkSll5T70RvcGTksHBeHkJGXQnJ05dxJpjpUy5IGxWMwkJiSRcTSQ4MJBSIaXw0BtQOhRSjl6A1C52tRONVoHVbic904xSrUep0nHg4Hl+/W0RNetWpWffDhiNahchRZDLnXZSklKJj03EajHj4eGBp9ETT5MXHkYDGq2KHKuF2Lir5GSbMXl6cy35mrRhYKAv3t6+WHLspKdnYjEL/10O2DUYDJ4EBvhQrJgeu91JfFw20XHx2FRaigd6o7LZiL0ST3Z2tOz3EiWqoPZUcDU7hyuJ8Xz04RxMHib69WxCvRrlMGk8sGVbyTJbScvMJC09VSpaenoY8PHxweRllGodKhEA4XSgUSlYu24tv8ycRffuD9GzZw/pKxRKkEqVCMoqcrwVblG7CwC6WwLUVYHbSbi7WeguCXdXPEZRuR8tUNDD2/18uC8C0O/HEXb/16kIQL//+6iohv9eC9yPALqbiX47AF3hsLsAdBTkZGVJAD0zI4OcnGyZj1wcGERErwDQxf+lUpUrttV1mHDYZT50IbeenJwswXMhx6TX69FoNCRfS5KyVgEBQTIC1mYTcmQiN7lTRpharK6852arRco5Cdl1V+5xV0SqWwPIBWDLN/4OPHd/94UPxl0vh3AyIAB0FVabzcU4d4pDiis3livXUi6A7u06QHibfOR7XZnhXX+corGSNZErPShrJSKmXRt3GUmb+6N/76h+8FpWGIf5g9fKu1/jIgD97tu06In/fgvIr0Fe8bp8NLmg59V8PPIfveTm9tzP5+t/1FAPyMsLMz4Lc8+9MEdh9gNF4/de9EzRO/7NFnAB6OIMpUbhdLNNXVLFAkB3YMXmsGITTESlDqtDy4mIS6xYvoUNm3fj1GkpXS4ErSOTuJhLJGT4gnc1mjevyNgRzYk+H82Uqcs4GX2WTr3CGdS9E8c37WTSd9MpWbk6T40aRq2KAZIpeehgPFN++oWklPP0GdCF5q0aYbNq+OrLuRw+cpqy5UN45fVnUWktTJ/+G8sX78WveBBGHwsGvZbUJA+uxifQpHElhg3rSflSPmRk2nn1xc84czqGhx/uwoAhrfAwGYi/msWaVftZtGANngYV3j4CIUshISkRtSqI2rWa0rV7S6pXCSAxKZ3Jk+ewed1+9Goj/n4aTF5KvD2LExNzjYS0q7Rs14TB/dtTOdRfUEUxqOzo1AqpDidUsQX73AWgCzuDSkq4210S7iiwFwHoD/Q0yx+AbpPolEIl/Bvg0EFCBvy29ACzF63ioR4dMWdcITXxMhPGPE5xX51koWdlOTh2MooZc2fTZ0h/ps38leIlghg7eiT+RiHTbWP3jpMc2LOHiJMnUKrseBnV1KxVn0F9euLl68HR45GsXruB/dujpex4mXJ6ho8cRIXSNfhh8k8YDFAiuDj7dx3Ex9tIy9Z1CQurR3aGguPHYjh4ZDdnoo5Klri/fwmqVm5M6/AGlCnnw9WUFDZvPsCWTfsoXSoEL6OWo0ePSIJH2XJlada0EXXrVJNpAIW7Jj09nf0HIjh48CDnz5+XjOXA4oFUq1GDWvWqU6FKaUQ28wuRZ/n4m8mUqFyO58eMwhaXyDdT5nBV52DooKHsX7WR3bv3cuLKBQJDStK0Thj9enSmdAkPtu3cxtHDx4g8c56U5FQ8PE0ULxZEaJlyPNT1IUqGeJKa4uTLr78hPjaWVm3CSb56lX37dqFQ2ilTujStWoRTt3YtPLQeMvBBqxUS6pCZmYZGgMgaLTlmh5RjVyjV7N8XxY/T5lCvcU36D+yCTifyk4vlwMbFcxfZvXMPpyNOkZaaJu8pUaoEYQ3qUy+sNiZfI9Ex8SxZvpK4y/GE1a3P4YOHSEtPI7xlS9q3a0liwhU2btpLxMmTElw3Gb0oUaIEDcLq0qpVmAxSiIpKYMPWXZw4f4FKlatjz7aze+c60tIiad6iJU2a9KZK7XKk2jL57sepHNoXJ5U0SgaqeG70MKqXrYSHVsGR45HsPXCAU6dPkZychG8xX6pWrkSzZk2oXq28TDcgfIJiICfEx/PyxJeoUL4czzzzFP7+/lJN0gWgF5XCWeCuAOh5X+2SoHDlQXefht2uW/fPxIe/CEAvXIcV3VUQC9wrAP1eHXiLDqMF6f3CX1sEoBfedkV3FlngTi1wvwDoeeVU3QC63NXkgtDXJa4FE1sw0AEtTheALvKfZ4pI1BzJ3pbbIkHGVopNay6ILvJe2S0yB5QA1t3PFuC5Sq0kMDAAtVrI8VmIi4vDYPCgQvlKmM020tKzSExIQqlS42EUeYwgJ8dMWlqq3Pjr9DoMHgYZBZuSkoLeYECtEfndclngbgD9d/s1d885pUSV3WJGgYhgFfmWhOS8yJmOfL74IxnoEqzXYPL2wWTyxlPIS6m1uYGSLsBcSOK5+lT8XylZ6zdgepmxqghAL+CkuVd7jnv1ngI2/76+vAhAv6+7p6hy96kFFOL7UMC6FQbUK+Ar7qvLixjq91V33PXK3M/juWgvcNe7u+iBRRb4SwusX/6FDEBWONUopZR77pdS4cCpEOcykZrLgUItJMi1JKXZ+G3OSuYvXIdf8RD6D+1B42bVsKansnTBCuatOEayPZiWLSrxyvhOXI5OYNKk5eyLOEr/YQ/xWO+2XDpwnqlTF5Ol1NG0eW0ee6Q5DrON5ctOM3XaD5Sp4Msbbz+Hl0mD1ezg668Xs2bNNmrUrswbb4/H5kxn9NjXiT6fw/DHR9Lnkbr4eMGRo/DtV99S3F/BY8MGEFLSG4VNyZuvfsPZM1doGd6UJ0e1RqHzZM++k/wyaw0Xz8cxaEBvWoXXJDRUz4ZtO/hl1gbi4jIZMLgX3bvVw2xx8tmnLga6nymAgY+0p3V4XRxmFXPnrmHN9i0ElPFnYN/WdA6vh8bhQC2QT7vQf3bIM6sVtSsHuhC/dihRConrPAC6rQhA/8uxej9f8KcAugibcDpk3nuV9HooJUHArlFyJQWWbjjO4tUb6dylNV56M4f37+bhzp1oElYBrVIoIGSxev1eDkcc5tGRj/DmB19TrlJ5nh3zOF4qJ4cOx/HVR59i8vSke7f2hJQK4tzZ48xfsILWzXrTb0A7PIxqoi/F8OXHc2V+69Hj+lKilB+eOgNffPkzO3ZspEH9WrRr1QGDVknxYIP068z8aTXnzsVStkIgtepWwOCp5/Ch0+zdHUnLVm15uHdTfIrpmDt3NYsWrEWtgEb1a9CkaSPpd1mzdh0xl67w0ENd6NixFQqFjU0bd7Nk2VqKFfOlQf16lAwJIvLUGQ4cOAQ6FUOfeJQqFUKIOhXF599Pp1SNSox+4lFs8Ql89u2vpBhg3JjRqJOz2LxlB9MWz+W5l16kRtlyGDWQkRHHa6++RJVK1WjcpAklAkNJzzCzdPEKTkac5rnxz9O4aVVsFhXvvPcxhw4eoE69OpQvV4aGjcK4cuUSc+fOwdvLm6effIrK5UvjoVeSnWWW7HMpiS7XR8G0Fnr5QkVRycGDF5kxcz61wirRq2979HqtzJ1+4dxFZv8yn/Nnz9GieQvqh9UnISGeLdu2kJKeQcs24bTv0JrsnAzmLljF6lVrqF2jFuEtWuBl8qKYry9Ksvlxyhx5X5eO7Slfvjyp11LZvn0X0Rej6dunN61bN0OpyOazr39l0549hJQuS4tGTahcsSRXLh9l4+ZNXLjg4Pupn6Pz0XIpLp5vv1pCzMU4nhvblwa1KmFUqDmw7xDTZ87Ew2ikY6eO+Af4ce7cWbZu3kxAQDH69etDtSrlJQtdqxa55LOY8Ox4bFYLY8eNoWbNGlLaXsjNF5XCWuAOAXThDHXJcd7Im/n7XJZ5wXMXgO7qMJkItKjchxYoKEh7Px+qigD0+3CAPQBVKgLQH4BO+hdWsUrFUEJLFicxOZVDR8/8C1uYvybdLwC6a7/yR0rcDbZ2bj5vkc9JHLYdDlR2GzmZWWRnZZKVmSnBc1eucNdeSODIYoPvAuRFDiyzBMg1WrW8Tkiyi58LOXd/fz/5M7PFLCNXK1epSuvWbYmPT+JM5Hl27tojAXKDh4eUahcgd3paumR2a7QaunVti4enXm6ehazURsFGuM5Gd9X9eutyc3OJexUKB0LCvW2rxnibPDkdcYaTp85IAF3coFKrJStesN9FVIBKAOgmb7y8TOj0Bgmou+TZXftDl5q7aLhgq6tyQXSRT0pIyUseRRGAnr+pcf2qe7Xv+jvfU69WJfz9vGWbzGYL+w6dIitb5OZ6sEsRgP5g919R7f8ZCzxoAHrVSqUJDQkiMSmFg0dO3xWj3Xz2yLv+3m4tLuiZ/a5UtOghf2qBMqHBVCwXQmZWDrv2Hc+3tdxpgfJ9wz288O/cC9zDZvznXlW1UhlKl3KtUwcOn/rPtf9Bb/DNALrI9+tS8BInJ5vMESyyOqdm5aDQ6LgYk8qP0xezbcdRuvXoQd/BHfDxBQ8cnI04z3cztrFhXxwP92jAi2PacSYinqlT13EoMoLOvVry1JCOKBIymTtnL3NWbKR56/pMGNMDmzmTaVN3smnTWsJb1+DpsYNQaexkZuTw7lvTOXfuCq3btqRv/65cS4vnx6mz2brxFGXKVeSdd/vJ9GKJiQZCgn0pG6Ig+kompUp4kJnh5I2Xv+fcmVjadwxn6PCmOJQGFixay8rle/H2CuSxId1p3DgQlc5JWpadt9+ayqnTV6hdryqDBrSieGAQ30/6jUO7z1G5nPhZYxrVL4klExYs2M1vKzei8lYzsH9burUJQ+dwonNaUDpzUCpEbmcNZpFXGLUrZ7JTkctAd0oGulBUKwLQH+yZJAF0bKBw50DPI+Euel4C6ELCXSlBVxeArroOoC9ZvZFefToSGqRh2cIl1K5Si24d21LMC45HJLFy7QYCQ4MIrRLKlJkzCClTiidHDkNtzWLy94s5e/wMr7z0LOXLe2OxgtFgZ/W6XYx76n1+njWDsPrFZDq7t1+bRVa2hbHj+1E82IQ1G97/4BtiYs7y5Mih1KlWAz8fDZnZaRw+coyff1pJ86btaN6qPkEhHmh0SlLTHCxdtIP9B47T7eHmMvjkt9nLWbF8G62aNeWRPm3w9zdhc8DZ8zHMn78SjU7Hww93lz6kJUuWyfVl8MABlAj2xdNDhTkb+b4Zs3+jSq3q9Ovdg8ykeD6bNIOgyuV4YugQlEnJ/DhjPvFqC69MHINnmoX1Gw4wZeFcXvrfy9SuUBytQjCu9zFv7q+8+dqb+PmaEJneU9Ot5GQ6eXbCC7QJb8uwxzvhqdcybsL7XIy6yJNPj6Bm9SqYfDwkEWXhwiXs33uA3j16SeZ1QDG9dDbpdSItokVK0EsA3fq55qUAACAASURBVKH5A4DerFVN2nZoJsFzjUbFvDlL2Lt7H127dKVxo4Y4bHY8jXpiE+KZ+et8snLMjB73FGZrNvMWrOJ0xGl6P9yDtm0aSdn76Evp7Ni6g23bttG1awce7tFKOrUcNrh4MZkff5gmVSXfeut1rJYcfp69kM179zF23Hjq1QjFoAeVwsbKVav5btJy3nr/A6rX9sauUDBu/Pd46Lz4v1cexkvniSLbxscffklyeibDR46gREhxtGolarWCiJORTJ36I23CW9KxQxuK+XhKZr7ZbOWD99+X6gdPPTWKFi1a5AYXPNhz+p+t/V0B0PNGMOQC5tcZ6KJ5bvfoDQa6U0TRFZX70gKFOYzfrwerIgD9vhxi932ligD0+76L/nUVrFurIq+MGyQBJbPFyk+zV/Pboo3/unbmp0H3A4Au6pmXDZSXdZ4XQBfXyYOZYGNbrTgtZsyZmZKFnpOd5WJtiz8iGlbmHRf7IZdSj2inRQDoNqvMdS7A9owMkQtdj4eHAU9PgwTUbTY71apVI7x1OL169ybyVBQ7d+5l/vxFJCVfQ6vTynxNomRnZzNi5COMHj0Uf3/f35k76kIMT495g337hUP3hqy7qy65/xEMeYWTic+NYOzTQyVQHhNzhSdHvcCBg8dyGehqFwNdtkWJQqXGZDJhNBplniwh4S6A8psBdCH37gbXRfClsI1dMuJdOccKTD/Mz2D6l15zr/Zcf8d7OoTXZ9jAzgQH+uUqE7g6KSU1g68mL2DDtoMPdK8VAegPdPcVVf4uW6B29Qr877mhBBUvhtVqY8bcNfw0e+Uf3vIgAej1alfmf88PJcDPR+7Xps1azq/z192x5fJ79nDvT/Iq49zxy4secNcsMPP71xAgulDpWbJiK59PmpuvZ9/YI+br8nt60d+xF7inDfgPviysThVef2EYAf4+0ok+ddYyZs1d8x+0xIPb5HXLv5CArpuBLv/uEhXHqbDjVDoQKE5athVUGo6fvsIP05aw78AZHhnYkz4D2mEygs6WxYnjZ5gxfz/bj6XSpXNjRj3ahMtRl5k6bRORVy7RrF0dnnm0C3422L7tNC+/N4OqdarwzNN9UJLBpx8tIS01geFPdKFrt9oynZhgff48bQ0L5q+gVOkgpv70Dmabmffe/5HDh5JQKg1cuhqJXmcgJKg6Qwb1okplKB3qj5dWyYWYTD58axoXouJ5qHtn+vavj1Kj47Mvp7Jrxznatu7KiGH18CtuICPbLpmmk6etY+36Q/j6ezBgcFdKlijJtMm/cHDnKcKbhjN4QDNqVvMmKxUWLNzN7FXrsBvVDBrYgR7twvDAiR4bamcOahHQrlRjtjtlTmyXhLsClciB7nTI/xcB6A/u/HHX3AWgCzl+h8xn70CFI1cZTynAc6fdpThwHUAHu1rDlVRYuv4YAkAfMKAj9ap789vMZeSk2Rj31Cj8vRVs3R7NstVLeXL84yg8svjwiymULBPCkMGDiIlK5L033qd8SCX+9/IT+PgoSUl3kpaaSGgpPwYPeIu27doxfHhzEq+Z+eKjuVJl8MVXBlIqxBOrBd74v+9ISIjhlZdHE+RbApMHKDROZs76lc3rjzJs2DBq1a2CXWFFrVXJ1Hrbtp3h++9n0rZjAx7p34GVK7eybfMhunQIp0uHBhJwFb6XHIuT2XOWc/zkSXr27iHNtWzpaiqJPO9DeiMyGIg84VoVXIm9yPdTfyPdnM3z48diTUvmk+9+pmydagwbPAB7XBLTf13A2axk3v6/iXhlWVizZg8/LpzDq2/8j9rlg1BLcriT7Ox0/ExGTp9LpHRJl9/zckwOr7/5Po0bNWb06B54eOgYO+5driYm8dqbE6lcoThWB6iVsH3nYaZPnUH/Pv1o1rgefr5arGYrGo0galhxSgDdFQwhtCFtViUHD0VLBnqdsGr0698BD08lkZEXmTN7ESqFgn79elK5YihqNdhswjawbtMOlq5YTZv2bWjaoimrVm9g4/pNjH5qFDWEVLoBLl5IZtVKoYoRy7BhQ/Dz9ZU+Nb1W+NYsrF9zgGnTpvP1119h0Dv45KuprNqyhSVL51MyAFKuOQkspuDg0QhGjPg/nn/5VVp1qo7ZBq+9/CMeOk/efLkn3gZPYs8n8L9XX6dd1660bNuG0FBPqSqQlQPmHBtfffEF5uxsHnt0EDWql8NhdxFfZs38mTm/zeaJx4fzcM+eKFRirStioBd+ZSsC0Atvu3zeOahPO0JDAvN59a0vO3EqiqWrd97RM/J7cxGAXsAkfDcBLTfbuVrlMrww+hHKhgbLD8TilduZNH1Jfrvj+nX/RUfJ688/SovGtWS02bGIKF5558d7wlDLrxMrr0NBMi6LSoEtUK1yaZ57WsyPICxifqzawfc/LS3wcx70G/IC6AIw/XXhBqb/uupBb1ah6n+/AOii8m6HpgCL3ewgN5h+PS+6SErjdGLPzsKSnoY5MwtLTjZmmX/IzTZ3gec2ux2HjGh3/VzKxCsVGL08JdCemZWJp6cnKrVK5k8Xuaf0eh2du3Smbbs2hLdqzsEDEWzatIuFixZzNSlJyryLP2LHPnhwdyZOHIW3t9cfbJ+RkcULL3/InLku8EJC6Ln7ZxeA7WLFix+98sJIxo4eilajIS4ugbHjXmPbNsFgR8rGC4BcsONdJHSVBM+NRi+0eh0ajVbWRyoUieNqbq50sWEXgLxKqZZrus0hbCLysQup9xs50Qs1aPJ5U4vGNRkzohf+xbxJz8hi1vz1zFuyOZ933z+X3c9Sr39mpUZh1XjhmUekQ/fmYhXr3oL1TPtlJU8N68HDXZqj02qIio7l42/mcPL0hfunA/6kJkUA+gPRTUWVvEcWkGDzhEcl2Gy12fhl/jqmzlr+h7eL5B4FPX/+U4zdvAC6bNO8tUyd+cc2FcTE7v3EzUDlrdZ69zX/hXNh6xb1aFK/hkx9c/FSPDPnrC6IWf+Ra90Aunj5irU7+fDLX/JVj/sZQM9XA266qAh0L4zV7t49eQF0sU7NmrOGH2fcH+fr0SN60+uhcLnHO3/hCh98OYsTEefvXuP/JU8SALoMVHaqpIS70nEDQBc50HMsOah1euxKLRlWJwePRzPrt9UcPXGJLt260OeR5hQvBhqrmXOnopg+bz+bDyXStnU9Rg5tRsz5S/z88wYuXbtK49Y1GTWwK74WiIqK5cNJa7iWlUaHLi3xMpr44ZvZVBE+mwl9qFxRj9kBmWkZfPPFfJYtWUu7DuG8+PJIBKk0Jt7Ml58v5OjJSNSeOiLPncdkCMHfV+wD4vji8wmULOlHVpqZt1+fzPmzcfR4uBsP9wnDy1vHG//3Dfv2XOKRvkPp26sSnkY1WgPotPDd5PX8OncDgSW8GTOuD8FBpfj+21/Ys+Uovbv2ZNCAZpQrpSY7BRYv28fMVevI1ikZPKi9BNA9FYKRb0Ntz0GlsKMUqdLsAlpV5TLQXRLuNwB0sAlwXQKuReVBtMDtAXQXsK522lwMdKUAXYWEuwq7WseVFCdLNxxxAej9O9O6SSjrVm1n54a9vDBuHCWK61i67ASHTu7nlbdHcunqFZ554Q0aNW3ImKcf58ihGL797AeahrWkTKkQPDyd6Aw2oi6eluN2+aI9JCUn8+EnzxMaauLFCVPJybHywsQhlA41IngK7703jdj4aJ4d9yQVSwVjtzjx8II3/+//SLjiYNSo4dSsWwZ7rhslPRMuX7bz089zqForhDbtGrFhwy52bz9Mnx7N6dC6vvT1ZGZDehasW7+RLdt2yvkr0gcuW7qO1q2a0rd3e7RqJIgv/p9yLZ3Fy9dz+MQxXpwwnpSEWD79biq1WjTg8SF9SI+6ytSZ84ixZ/DOWy9gzBYA+iGmLprHa2++RrWy3jhyZF4/stITiY5J43JMogwYiLkUy7mzF0lOTqFdu/b07tNM+oveeOMTUtNSGDP2acqXD0ahUkhwO/J0FB+8+yGPDX2Uzu0bYPTQkJmWjVIpWOigFMFFUsJdjQItVquSQwej+XnmfGrWrUzPfh3xMam5HBPH7F8WolappMx6qZL+Mt2iEMMT4Rb7Dhxh3sJlMkChS/fOLFy0npPHT/DcuDEEBXqh0UDkqcv88stcmVP97TefRbj+PPQuED45CQmsj3nmWd599y3q1SvF6+9OZdPu3axc+QtGLcRdNlO2lJYzUdGMHPkW4597ifAOFYhOzGb2jM0kXE7gpef6UjHEyMGdEfzw/XT6DxtO1ToVKear4lqyE0+jkGuHTz/5lqSEJAYNfIS6tSvKoALhc1u1Yhkff/wRQ4cO4dFHh0g/nQtELyqFs8CfAOg6rQGFQoXVapeOUKVSZIZQycksnJ4q8W8p0VkwBrp0lLolaApX6wfmrrygyJ1UWgDooyd+dSePyPe9BXVgiAffr4eke8lAv50NenVtwZNDu8tcG6JEnothxPiP890f7gv/C46SvEYJKRHAB6+NpGSwv/yxADs+mzSPzTsOF9h2Bb2hCEAvqMUKf33Pri0YOaTb9flx5lwMI5/7tPAPfEDvLALQb3Tc/QCgu3c1buBcgsUO1x+39Lk4gCjF3kihkFG1OWmpZCQlYcnOwmY2y9zmYt+kUon9k5CSEgC6yFmXC6CLn9nFFh2MJqN8blZ2Fl5eRnm4SRI7b8DX14eu3bpSpUoVTF5GIiOjOXr0NLv37sVitmL08MRqt0nwYeHiSTRoUEveJw4iCxas4WTEWerWrUblSmX54KPJbNu+zxUYIDPvuPOPu1osvzM4eeXFUS4AXesC0MeM+R9bt+YC6ErBOldis9pcQQUKxXUAXcjJa3UuFrqwjdjviWsEyK5Uq9BqdFICXkRIy2ACERybe52LBv/3FgHM9u7WUvaJKDv3HufV96b+vS/9G57+oALoIiiuTYt6cpwJufatu45w4Egk5UoHU6NqWVau28PK9bv59qNnqVGlrLScCDwUwUSzF274Gyx59x9ZBKDffZsWPfHBtUC+AXT57SnYN+DfCKCLnr5Zuv12Uu7/hXPhS+MG061jUzkBLkTHMmTU2/f9ZCgC0F1ddL/6hu77AXSXKng/A+g/fP4iNauVd+3xitjxt+3xNSu+koxoCZ7nAdAF6CdyoLvyn2twqjXEJmdz+FQcs+ev4/TZRHr17kLnTnWlbLK3BtISE/nmpy3MWxdBv94NeeOFLhzaf4Fp09dyLj6G5h3r8uzwnnhlQVKShQXrDzN97gJKVyhPYPHSbN24lz492/LkyKb4eoHF7iQnPYMvP/uNiBNR+Pt78dU3L2FDQVRUCqVK+ErZ9W+mbGPLzj0Y9cFEn48hIfEkTzzek0EDuxDoq+XZsZM4feoynbt2pGfvhvgH6fnwoxlsWn+Kls078NiQhpQt60GOzYlK4+TTLxaxc88ZSpX2Z+CQ9pQIDmHKpFlsW7eXAb0fYUDfFpQorsCeBctW7GH68g1kGjQMGtSOh9vVxRMwOGyobFmohAy+WiXzXtvdDHSEvZ2oRFq26wx0Ie9esP3JXZrGRY+5CxZwAeguRWTBPBf9LRnoCvE3ay6AbpNMZCnh7lRjV3twJcXB0g2HWLJqAwP7d6FT62pEHIpk8W8raFS3Ac0bVWfGzC2UqVqaLr3CiEmO5dlX36Fugzo89eRw9u+O5PWX3qOEXxlKFPfmcvw59B5OSpUO5ExkFAZNGRo1CuOhnk0oF+rPyxOn43SqePb5vvgW8yQjHb7+8kfS0hMYO/ZxKoYEinAaNFonH3z0MdEXshjx+FCq1y6LWWBzKsgyK4i6kMO06bOpWa807Ts1Y/26XAC9e3M6ta4vLZptdpKRDWvWbWT7rr106NRGEjqWLl1H86b16d+no2SeuwH0a8nXmLd4NRFnTksAPTUxnk+/m0KNZmE8MegRMi5eZeovc4mxZfLG/17AK9vCxs2H+GnZQl5941WqlDLhFO9MucqLr3xA7JVEGtQPIzEhA6PRmwrly7N1617at29H9+4NpR/pnXc/Iysrg6dHP0GF8sESpBbdduFCGq9MfEOC3h3bNcSo12LJzsHTUyggWnE4rfI88XsA/RI/z1xArXqV6dWvAyaTiksXY/nt14WolWr69ulFaGgAgg8nAHSbU/iIDjF/0XLq1q9J524dWLJ0IxEnTzLxhQn4mFTodQrORF7m55/noFY5ePO1CVisSjwNrvSFaalOos5f5IXnX+L999+lRo0SvP3BVCIuXOT77z/G11OBJQuU6hyZK/258Z/z5OhxtO1QiatZTn6avJq4Swk8P74v5UsYObL7BF98OYmBT4ygVv3q+PurSUtzsd1VSiefffItyUnJDBnYn7p1BIBuk0Ehy5Yu4ssvPpcBB4MGDyoC0O94TbkJQA+q3NTp7e2Nf0AAOl1hAHSXNKnI45C7fRb6prkZLnN/Jv+Zm8OlgIflO27vPX7AfwNAF7lU77Fhb3pdeLM69HmoJQa9jsjzMXz940LpnL0fAPQu7RozdmQvWTdRhLN4wmvfFthg/wVHSV6jeBh0TPp4AqEhxeWPryal8t6Xv/ztuaGFWkCVCqFk51hYunoH67YcyOMI+P1Yv8ECEcBTEQPd3X9PDO5Ko7CqMofQuq0H/pTh2bldI8Y80fP6/Dh4NJLnXp9U4PnxoN9QBKDf6MHbAeiPD+pCg7qVpVNu/ZYDzFu6Jd/dfqtPlCuXXJ73Xv+r62pRD0cu4C2AcwGI2+3WXPFzl+y5AM/dAHpGcjIp8fESPLdbRe5zm4yglYxslYhqtmO32bBJAF1sdpWYLUKi3Yqnl5eU+xR5kkySPe4kISFOgtGBQYG0aNFSgvHHjp4kNSWLlJRMrl5LwsvTRHG/ADIyM2nRqiGff/UaAQHFJLg9adIvvPPOt5JFbhNAt9N1eJRbMMGYdzpc0afiAy7BC1cucgGgv/zSU4wd89h1AP2ZZ15hy+Zdso5CbUPYxirbaJf3exg9JQNd5kE3GNBotcIFIbd64h4BoKtUanQ6/XUA3ZoLoKMUcu+5LPR892jhLhRjqH/PNqjV4oDsZPWGvXz0zW+Fe9g/eNeDCKCLb/oPnz4nFZlE/TduO8hbn8y4pRW/eHc0dWtWlL8TeWTFnm7Vhj3/oMXz/+oiAD3/tvonrnxp7CBE/ursbDOLVm5j7aa9/0Q1/jPv/C8D6AL8lWMtx8yiFVtZu/H2Y+3mM17eVDE3p41xfbZdKjb/dvWr/ALoIx/rQeP61eW5Q8zpOYv+uYCrIgDdtbwVAej/7DJ/LwH06lXLMeqxHnh7G7kSe5Ufpi+W6kG3K998NAHxbXDv8b6YNEeqNRSV31tAAOjiVCbAc5XDzUB3gYECQJfBzILUqVKRYVFx/nImP0xbxMatx2jTrhOPDW5OmSAN1lQrB3YdZOaifRy+YKZL5+q88WInzp2M4Ycpqzly/iQtuzRg4tMDpIR7ZgZsPnSaie9+R7ZDSzG/MlizYMxTj9Chgz8apaiVA3NGBp9/OJO9uw9RvUYVxowbgV+gAXOWYJcq8fT2IbickJiHjGvw07TdnD+/F402ja8+HU9Glo5335xM1Ll42rRtRd9HmuAfaGDO/G0snLsHg9abFyZ0pk6dIPQeKk5dSGbKtLVEnLpMwyY16dCpISaTF1N/mMHmVTsZ2KsfA/u1IdBPhdoGS1dsZ8qyjeSYTAwa1JaH29fC0wE6hxWVNQuVw4pa48p97hQMdJfItATQhbR3EYD+75iRtwbQRVfbZW50tVOA6NYbALpDg11j5EqKnaXrD7Bk9QYG9e/KQ21qEBedxNqlWzl19Ax9H+7L8hUbGf38CIzF4dK1RD799msCQ4J4+pmR2DMtfPzuTLzU3rz+Wn8UGjBbQaGyS7/Q9i1XqFqlGEHBBuKvmvm/1yZjNJp49dU+EkBPviZYxZNJSYvn2XEj8Pfyw99XjVNpYcnSFSxfvJtBgwZTO6wGTpUVlRjLSiXr1h5l6rQ5dO7ejEf6t2fZ0k1s2niQhzq2pkfnhgiPtfAI5VjszJ6/iovRMfTs3R2zzcKSxasJKVGM4Y/2RYlKMsbVSieXLp7lu8mzUGm1jHtmFNbMFD79bjqlalTh8UGDcSYmM/2XeZzPSuGVV17C12xl+47DTFk0hwkvvUCNckGo7WY+/GgKe/bu4euvvqN8GdFGhQTp/f0cDBv2DmFhDXliRBs8PLU8/+LHpKRcZeLLE6hcIRCbAoTbKfJ0PJ99/AUPd+9Op/Zh6DRabBYLXh4qlEoBoFtyAXSNZKBLCfeDl5gxcwF1G1ajT792GDwUnD8fw7zflmDONtO3Tw+qVy+PQjQZBWkZNpat3MyGLdvo1qMrtcPqsGbNZvbu3sW4Mc8QGOCNt7eGK1eusnjBai5fvswTw4cTEOAn/Wh6nVANyWL+go2sWLZCSrgLYP+b76ex58gxvvj8K0oH6/DxgrTMTKLOXWDcmI8Z+fRoWnasi95TxYsTvken0PPm//ripfEg42oqE196nVrNW9C+WyfKlPZCq4GMDKEQkM3XX36BTqvkscEDqFolVErwO+0Opv74AytWLGPEE4/TrVtXqSQpAoL+YfjuAV5cbgbQKzVxAejFi2PQeUgGusUqmE25DHSnSkp22uwOKQnglui8YQHhnHXmAdDlFlpG+Lhcs6KIXC7ij+vv//bSuH41TEYR7/bHMqRfBwTTVhTBrN2178Qtr4u+HM+pM9H3qakEqJh3Ct7oU1ewnitaKG+524C7yKc5sFc76RR3Aa2zcoHWP46vvHUtDNv+1p1w+yVIOI3FoUI4UTKzsqWEu+jrgh4s3ba8N4PgXszLv162e3VtSbtWYVJaZfeBk0z79Y95E//KHgI0ysWH8lzqHpM3WJfuX07/6iVKlwqS/xRMuI//AK7cqHfecXz3xtJftehe/b7wY+DTt56iXq1KsqJ/Dog7ud38uFetvF/e4wLQB8sc6C4J9/X/qIR7YdbowsyB/N4jrvv4zVHUq+UC1Q4ePcPzb+Qv0MIVs3fzR0h+mXL3Ia44vxtXiG+aK3e5FHVTKdDrtGRmppOScg2b3SIZzCJXeUZWBtlZWTitVizpGVjS0vH39ZXM8tiEWMkOFyC3WiMAW4cEnM0Ws9wniTznVpsFi9WCUiXY2k75e51eJxnrZnO2BKA1Wg1+fv4SkE69lo7DpsZiUZCZmSPzynl5epKankavvp1576OJeBo9yMzM4pUXPmDRwtV4GAykZ6TLcSXk4IUphE0Ea100WrTFJR0q3m+Tv5s4cTSjxwyTAHpsbAJPP/UyW7fscknSyzzpuccvmb/cKSXbtVqdBNG9fXzwMplITc+QDHQvk7fcR4r8t1qdXuZJFwC7RUrAO2UOdZd2fOHXnL+ax+7vrVjbH+3XgTKlAklMTuW3hRs5fPzsX92e798X9Lsud0h3qd23kv7Nd8Vve+Fff6fz+w7xTXh1/BC5xrnk2tdJufZblfBmdRHqJEYPAycjLzBp+uK7kr7lemxvfitdqOvuns3+/PV/33xxvzc33KZQVijITfJ7U5iPTkFeknvtjEn/k/mJRSmIvHIhXlV0C0iQ5NXnbki4/zrv1hLuMovHHfoE8rsGFnTNvfm5+ZVwzwukLl8jpLxn/emYyI/61c1n2IK25UEblPkF0L94bxxhdVyA3IHDp3n2lS//saYWtN+vr7eC7XiP1sF/zDh/8eL/evvvZr/cSwC9U9vGPD9mAB4GPVnZOXzy9WxWb9h92+a0aRlG74fCMXoaECqb3/y4QN5XVH5vgdUrBQNdsM8VKAWALtJoiXOTPF3ZcSgcEjy3KVXYlUpSshTMW7qPGb+sxek08OigVrRrVo6ki4msXLKBnUcSMRvK0KB+WZ4a3oykuBh+nrmSExcjaNahPmOHDyRUp5QyxAfOxvHdzOVs3h2BUlWM6pWq8+KEnpQv63Lr6zSQnZbBD9/M48jBExLw+mHy2+zZf4Ivv5pC4hUVjz05lsr1fPD0VnLmhJIpk38lPv4E3Xs0ZfwzPckxa3n1pa+JiblGy5bNGDy0Gb7+Bo6fTOHXmVs4fiiSBmEVadSoEjXr+LJz32EWLTtAZraKQY/2pEPbylht8O03M9m6djcDevZhyICWBBVTo1PAgiVb+GrORnK8vF0M9Pa1MEoGuh2lNRuVw3Kdgf57AF2kZnNIEN2VA11IuBcRZR7U+fmnALoAz7GgEjLuIuhfBP87tNjVJq6kWlm2fi9LVm1k8IBudG9di/RkM0f3nmbKd7OoW6sRKg2MHt8Phx7OxSXw8bef4+Ft5LGhwzGofFg8dw1H95xm7NhRlK1owMvkJDo2CZtVzbdfzSYsrC69+zWTmNsbr/5AVmY2418cTLnSvjgcKj78aCpx8dGMHzeKciWC0WucpGYkcubMOaZMXky1ag0Ib9eU0mV9ZILw2PhMli7ZwZW4ZLr3aklYWDlm/bKMpYs30bJxPR7p1YYAPz/MVicnT59h3cbtlCgVSpduHaSc/OJFK0lJvkbvHg9RoVwwxby1pKdaOLD/AMtWraBpixZ06dCWlPhYvvh+GkGVyzPy0aEok5OZ9NNvJKvtvDLxWfzsNrbviOST6ZMZ/uRIGlSthLfBxquvf03StRTGjX0OpVJN5YoGScjYvDGOd959n/bt2/Ds+F74++l47oVPiUuM5cUXx1G1SghWm/CNwf59x5n72zx6PNSNjm1rY9BqsVps6DQO1GobTslAF5ilGmWuhPvBg9HMnLmA5uHVadW+KRq1CpPRwNIla1mzaiNNmjSlWbPmqDVa9AY1Z6LO8uucZXiaTDw74WmupV1l3oJ1pKVeY+TjgykZbEKrVpB0LZ2VKzazefNWunRsR5dOTdFptWTl2Ik4cYnpP02nuJ8/zz//PFZrDj/NmsOKNRv4eeYMArzBS7DVFU4uRF1kxONv8MLL/6NheHn0GiWvvjKTzDQzLz/fi9AAH4waBT98P4/tR0/Rb+gj3ByHSgAAIABJREFUlClTBq1GKVUU9u89wqKFC+ndszttWjXC6CHIO8jggDffeIPLl6IZ/fRTNGzcUJJa5Ffk73cjPKhLxl/tVBFrStyVy8TGXkERVLGxUzg/AwSArvWQBrbkkXDHqZSSm4LNJCTcRaKA3yehd4HnuaKguS935GGhu53WNxzX/1LL5qtZP3398k1g3ex83Xc/XXQzEyrvYf5WTMK8B8W71Y5hA7vcAkCPzA3Q+PtXB0UhvLL37yHRrQ5xt3rnds9xK1P8ve8REo83l7zj8uYxOu3LmwH0B29O3rlF72wMFARAvxFYdee1fpCfULdWpVsA6AUPGLlbNhA+vIL68QqjklEQ5+8n/ycCMwoGoF/Xv7kJpJRBfNcBdNd+RGyGXDFfMk8NTocdhdKJVqvG6OlByrUk4uJjyc7JkBJPRqMHqempZGZmoLDbceaYUeRYCS4eKJ0bcYlx6DQ6jAZPDJ4GuS+yWCzkmHPknshgMGB3Cma7FZtdRMy61ioRQSxAbXFWF3LvUurcLrXOEWLxKoUHTruGnGwbGrVGgvtpGelMeGkUzzw7TLLe4+MSGfvky+zeeUDmVE9NTZXguKenCIx05V6Xsu9KBRqNSM3jAvfFIUa8+MWXx/HMWNezBID+1KiX2bZZsEOcLta9BNHdgUguZQ7BhBMgure3Dz7FfMnMzkGl0eLnHyhluHPMFlQajTycaDQ6IUDokpGXkf9/fzzlvfjmFoYZfrfmze1Yine2Jvzx+1nY53Vo3ZDxo/rJoCmhEPT593PvKfu3ENu0wja16L4CWqAw86aAr7h+eRGAXljLFe6+fAPohXh83rXzVuD5rdb8guw5bndeLQLQC9FZhbylCEAvpOEe0NvuxT7tATVNgat9PwPoBW7Mf/SGNSu+kS3PC6C7wHOZIAun0olCrSYl04JTpKbSCCXOVGbP3ci27XvIycxEg4VgHz06lYJLV51kK/14+OGmPD2iHadPnOHnGUu4nBxD41Z1GdK7G6E+JnlGvJCQxt5jUXw56TeyczR0CG/Fs2M7IzhhSgfoNZCSnMZnH0/nxNEIigf68eFHb6H3hF27TvDW69+RKY6Unir0Rm9UDiMqcfJzpjJ96lv4mDy4lpTD/yZ+JNmTLVo1Z8iwcHz9PMnIgvnz97NuzTbSr11Bp7eQkBwtpNtQqnwZ+tiTdO4WhsFTSWJiJt99PYWdm/bSr2dPhgzoSJC/B3olzFu4lklzVoNPMQYO7EL39vXxUinQCoa5zYLCbpXnbUEOlCx0p0hXKxjoIvO8A4XTIaW+bSLlmlCdyxsf67wBqN/S0+xGp64fPgp7nhL1ueGXEziLeKT40a3DdW/lX70zv96DPv1cJAmXXVzMW9Gf4t+CgW6XUv5Kp9VFDlCosNuVONWexKeYWbF+O8vXbGBAv+481LYhliwHFyIv8/Xnk7HkOOndpyfh7RriWQxORcXy1odvU71uTQlWqmwOos5l8t0Xk0lJSeWhXh1AaUaptDFr1hzMmVq+n/wVgUFambt78qQ1bNuxSyor1KpdheDAUnz73VSSkmN58blRlA8NJj0tR457u8PBtKkL2L5jH8UCjNSsVQWNTs/hw6c4ezaBXr0H0qVbI7Q6BXPmbmDpojWoyaZm5VBq1awuSQzbd+6WKSAGDOxFkya15DzYvecYs39ZjMWcTZ1a1QkJDuZs5GkiT5+iZGgpHh/5GCHB/pw8Fsk3P0yhbPXKPD1iOObEeD7/ejopSjuvvDwRP5WTrVsP8e7Xn9Gxaxca1qpDzWqVWbR4JevWbqBO3XrUrlkPi8XOqVORrF61hlKhpQkKCmT06GEEl9Dz9ttfcjU5kZEjh1Olahk8tCqUCqQ0/KJFywlv2YJO7RpK0q/wcelE/nMEgC7STytkLnuFQiNJJ4cOnmXWr/OpUacK/fp3wWDQoVKIPOUp/Dp7EVu3bKVe3Xo0atyESzGX2bxtKwYPTzp360bDRnWw2LKYv3Ad0RcvMH7sM+i0GjwMGrkexsTEMWXqb0RERFChfAVq16xJWno6+/bslf67YcMfo1bNGjjtGXz+zU/s2LOPxYt/wm5RSoa/RpXD+fNRjBzxMm9/8BHNmlUgy6bi5+kr2bRuMz26tSC8ST2K+/pz9mwUU2bN5WpaOu06tMPXx5vIiJPs3bOT+mG16fVwd8qWDZGcFBHklJaSxoRnJ0il17FjRlOpUiVJ2hH+v8KW62LihX2A/KblvVmsjW5dhPw91D2P83f13b7qZgZ6xcZOn1wAXa/1kJKhIge6cKgKMP2vAPQb4LlYoNyVdbPPXc5pl9O6CEAX1ikC0O/OgC4C0O+OHV1PuVebrHsDoN/KMXsrAF22XKGgCEC/8zFQBKAXfD4WAeh/bbO7AaBLiXI3eJ77d5cqjhtAdzklRFCU2MopVU40GqVkVSQnJ3LlSgwpqclSyl1EqEo2ucOOUa9HbXeistrRa7Ro1SIPk4qsrCzJRvcPDJAM9PT09OtguVyH5AHYiSVX8t2OXbK5xR+l2gV031jDROYrNdh12MxKMjOyUUtZdK2Ufh/34iieHjdcMtbjBWv88efZuW03er1eAvfiTYKBLnOAOcQfhwTCNRq1Kze7kJe32VFqNLz46nhGjb4BoD/z1ES2bt4p6yL23NLFoHTlS3flUXfKQ4IAynV6PUaTCR/fYpi8fTF6+0q1IodTIXNKCWksYWW12NkrlVhtDslEv0Py4V8OoHvhmC0MEFgEoP9l192VC4oA9Ltixr/lIYWZN4WtSBGAXljLFe6+IgDdpXZQxEAv3PgpAtALZ7cH9a57sU97UG1T0HoXAegFtdj9d/26Zd9d98xJ78xNamkivZgIuhZ++hyLQ+QVw+lUcjLiPMtXreHYiZOYbTbq1K5Jo4aN2H8ogl17jtK2XTh9e3Xg8qULzJu3jISrsdRrUJ3eD3WkTHBxLLZscqxWIs9e4etvfsbL6E+L5i0Ib9UYv2IiL7KQdYaszHR+nDyb3bv2UqduHfr27U3JkGB0eif79p7lvY8+Q+VpIC09S4JcDevVo3OHcOrULonaqSQ5KYdXX34TrcGDsPr1adq8GaXLmXCoFKSkQU4WfPXlZxw7sk9otFGpckXate9Cs6Z1KObrSY4FkpJFHaZw7MhJyUhtHd6c4CBvKV28Zu0Wlq1Zh9HHm/bt2tC4fi2K+3qC3SlV0exCAU4hgr+1uQq5N46i7jODXenAqrJJwFVI6bu9ZAITcUMdQh3A1T+un8h/uQF2oRKgsOeKZhd8jAnwXOFUifB6ebMLQHfjLG4Uyg0OX0/U5nqRRNrdNRK1KjxoVvCa3193uFv++6AD8S+XV8JhEwC6Ap3egFmo5tnskgiwZv0WDh46QssWzWndsimeBh3nz8Xw66zZUiL74Z7dqRNWRT7l0uVY3n73XcLq12Pw4EdJT02neIAPlhwzX3zxE6dPn5bEC28vTxo1aUrL5q0pUzYQg8GVRC/6YjoffvQJsbHR9OzVgxbNWvHzzFnkZGfyzDPDJbisVIpc5wpsDiuJV69xMiKCvXt3c+zYEXLMYq43oGWLTpQrVxF/P70kfMz4eS3bth6gSaMa6LRmduzYitlioVnz5nTq1JYyZYOlkoPknDkdnD8fy/bt29izexfXrqVQsXx5WoW3onrN6ph8DHgYtBw5corFy5YSElqK3r16YcnKZumyZVyKi2X8+HH4eRnkc9ZsWs+aNWsJCS7BSy+9hJeXke3bt7N61VouxcRQrmx5wsLqExgYJH1Vy5cv59NPXsfm0PLhhx+iUavp07c3FSqWlaQRnRo2b9nFtq3bqVOnNk0bN8bfzyQBa9GXQrVW+LWED06w+oWnKjU1k0OHj7Fp02bqNQgjvE04er1asrdFm2PjrrJ/30H27t3HhQsX0Gq01Kpdm5atWlKtWmUUSgeR56LZuGGj9On179OXgOK+iKXX5nBiszolEH/wwEG2bdvGoUOHKBkSQsMGDQhv3Yrq1cphs9o5FXGBQ0ePsn7jBt54401KlPQjO9OGj7eGteu3sGH9Flq0ak3DhmEYTQZOnrzAwnkLuBAVSaOGYXTr0o0yoYFEx6SyZ88htmzdRMylS5QMCaR586a0aNaEkBB/6XOzO5zkZGVz4MAhpk+fTpNGTRg4oC+enkbRxaiF3MIdFBFQVFgGuwDPha/1RvkzAP1WgUeCwK3E8Y+pgtwGQC9evDi6IgD9DoZV/m4tLIAuZEjbtqgnZQiDA/1kfrVLlxM4evIc23Yd+UupSwHWBBTzloyw/YdPyesb1K2CyNcdVNxPPmvb7iNs2330lg0J8POhbcswKpUvRclgf8mQi7mcQMSZaLbvPkpiUorru53L+rs54l/Uv3yZEvKas1GXuXgpTv69To0K8rnly5SUUk4XouNYv3X/LeXrBYupfp0qkn1XrUoZurZrIiXck6+l8cuC9WSI8EUhcORwcDbqyvV33KpBjepVpUmD6lJO39fbSPzVa1yJTWLHvuP5yrn9Vwx0kcvT388Hu83OsYjz0j63OiSKNnXt0JSqFUsTEhxAWkbmn9ogf6PsxlXi+S2a1KZWtfKUKlkcvVZLTGwiMVcS2LDtYK6Nbg+gC5lp17ixXh834undOjShfp3KlAj0Iy7xGidPX2DD1oPXx8Gt6/nXALoYJxXKlpS5gm+XxkDkvDMZPUjLyGL3flcKBLcdhd39fE1Ex8Rz9OR51m3eK3Obu4t7XFapWFrmZRVFplUIzptW4fj16/O+41ZtqlIxlHYt61MmNAhvk5HY+CQuRMfmse3te+xW7egQ3oBWTevg6+PFuQuX2bD1wO/khm81j2/0RxVKBPoTl5ic2x8H/qI/btQtwM+XFo1rUbliKKVyU0xciUuSc/V2/erqqxKyrx7q2JQaVcvKBx6PiGLZmht5zX4/dlxjwN0OsY4cO+maH39W8q4/oq/EfZeuJHD6TLRcs/7qfve4upP151b1y9/8unXL/i4A3T0mvbw85IsFQCpk9cVY+rPiYp8rkPe3CqNsaDDeJs/cMR0nx8GF3HX75vnk/rcrfYl7bp7MMzebULdmBfx9vYm+nCDXRJHTXHyHbi6lSwXKNUCwmx/q2IQaVXLH1SkxrnZdv9wsv2Wn//AM9ypTOjSIts3ryTEa6O9LwtUUrsRdZf2Ww5w+E/MHAF0cTrRqJWZzFjVrlCfA34eUlGTWrNtEcvJVWrVoxCP9elCyRBDno6LYtGkrm9duhBwrKqcClUIpN+8ZGekSHPcL8JdrvgDUTd4mmQdcgN4C7BZy5jk5OdRvXJ9mrZpRtmxZivkVIz4unkvRl9i0cRO7d+3J3amqUCv1OGxK0lIzZeR8hy6t8fY2UbtuDXr3f0iyxq8mJvHdl1NITUlDpVaSnpbOlo3bycnOdrHNBbteyre7DhoWi1Uy4YUzRqf34IVXJzBi1FD5rLi4BMY88wpbt+ykUqVy9Ordlfr162A0enIm8ixbN21n4bylksEuvtsenkaK+fujUmtkNLTOYKRqtYqUKVMKrd5AXPw1oi7GSSUjm5COl6C63DDI/szb59ExCZw+e/v0NWLP0KppbfntNnl5IK6/3Xhyf3Pd4/Lm75h7MLnXMtf6cGPv4Nqf1JN7FzFWXfuTA7/bn+TH+duuZZj8Xop2iiL2WydPX2Tdlv1/uXdz17FFk1o0Dqsmv+Mij9rFmAT5TRbzMm8dbq6PWKO6dczdY5QIID0jk6joONZtvvU+K7dn/nSt+KtfCul2sf8Re9UBvdrKKGixZ529cINcT0QRe6OjEedIvOpa+8V8q1W1vJRWvCoOpUeFotDvi/u5Yu7vOxRx3XbdOjSlQd2qlAjyIz4hmROnL8h95NXEP/+uuJ8u3i32SWLtK1WiuPzx5birnIu6zPot+6/X8XbtbtxA7Ek85f5td25aJpfdmyH2UH7FvOWeRHzr1m3am+8+F+8Te5V24fXlWBdFOHgOHYmU9cpPcd//h/V8y/4/rOf5ed6dXiP6sGmjmpQI8icwwJf4xGvEJyaza+/x6/u5271DnH8qlAuRvz57PkbutUTfDejVjmpVypKSmsGho5EsW72D0FKBlM7d4w0d0JmQ3H7dtP0gO/ccu/4K4eTdte/Gni/vu1s2qU2ThjUoVTJQnjXEuWXfoVOs37zvTs2Q7/sFGN1c2Cs44K7YS7xY7JPbhtenQtkQ17nrYixrN+/jVOTFfNerSqXSiP1qmdLBMtjsbFQM23cdlX34dwHoYs/ctGENPDz0sp5ZWTns3HecPftde42bgzJE34l5Kb5T4qzsXmtu1UhR54DcdDri2oTEa7+77M8Y6CJdV2iIKw3UYwPzjLVtB9mRd6xlZMpx7i7Cbg3DqsozrTib7zsozuY5f2iHe01v2rAmJpMnZrOVfQfF+vd7+WO5hlavIJ2J0TFxRERelH3Tr2cbuT6Kb/7xU+dZumr7bW3RPryBvFbsn0S5dDle7ulFLvd7Jbf8ZwC6WAMqlguR+8MeXZpTs1p5Wc9jJ8+xZOX267Z12fOPNpLjv1YlWjevJ7+lJi9PLsbEcfTEuTtqY0Ek3MV4Ed8bse8IDvInJTVdfreEDL3I5f5npbi/L7Wql89dj+KJiLwg+/iRXm1pWK+qDGg8HnGepSu3k3D192NYPFeowgjZexGwKedQdg6nz1yU54S8RZypRH1uV0Q/tG/dgIrlShFYvJis/+XYRGlDUaeClFvtoeRY9/KUZ7sDh0/Jx4l2dmrbCAESlwj2Jy4+SUqBi3feqq23q4OwYYc2DalUIVSOAdF2Mc4jTl9gy47Df/ks8S2tWL6UDAI9evzs9eurVipDxzYNqVyxtHz1uagYOf9v931x18/dVnGuzfu8W9VftF2ch293bUEBdHG9OPuXLBFwvR9FX/5Zvd31Fd/wQX07SFZfdraZX+atlWcsdxHfy7xjQY7dGq71KW+//tlYadKgBs0a1aRUSKD0i8hxdiVRnvvd4+LP7nfXNS09k517Xd99MY7E2iHWdLFPFfUUdl+9Yc89W+P+rM7rcwH0210jACedVqTQ0mC25KbK0qol6CQA8Gybg3SzRQYtC9BOsD1zLE6MHhoJ/ohiMdtJScvBU6+kmEl8T+2SbZmTnYHdpkSjNpGVacXb5IWnYL7anaSmieBxEWSuwKBXy7z3QYGB6PVOEhOz0OrU+HjriE/MxKbWyFRdOpUSjQo04uwpRNWsQvnMIc+dNpFvXK1Fb1ShUIPFDlanOKOC3eIK0FaIw2JuCjFXALcgbzpdLMv0DMxmB94mA2q1Rp4n3e1LTUmX7/HxFvmClVjFe21OecbXqBUSQJMZzXKR1bywkgCr7Uo7NqUNAaTfUK/LTTiTC6JfB9CFQYXcfm6HCfl9cY5yKuw4lCJbfcGLAO0VDtFZbgDcDSjlBdFdlb9OZJSNyQMVy3oIAP7OQLOC1/7BuUOlVKBWK2Wa4szMbEmOEKp9sXEJUmmwSuVKUqVPfKNFMRqNkhiRlZUt55/Jyyj3l+JcLcag0dO1N83IzJH3mbxM2KwiX3U2NptQBPTEy8s1UrKzxR8zPj7CH6QgPT1DBnj4+nrJOSuKTi/IDnacSodMCygkyJUyosaB2ZpNZlYmVqsTHy9fdFq9JEqI8SqCUGbNXMPmLbvp26cd7ds3kQqHWq0S8ekXOcVtNslnkPUS93l4aOTvxJzKyDDLdml1WnR6be77rLJOot3iOcJnKN4t5rJQNRT1Ss8wS7eOyUukK7QRFRWDn58fJpNRzjmzOQeL2YJao5GKjOLe7OxsUlPTKB3qAvQFa9/f3yS/E8nXMvDyMqBTqUhITCItLU3aMMC/GEqxUAjlCEHotrv8SsLmZrNZBscY9FpJ+hD9KtjXQgXRanfNDwEkC2KIUNwWqREFNqDT6aRPzPV7zXWlRrHfFo01GvRybcrOtkn/nV6vxcNDkFmsZGRkEBDgS06OQ75f7K8MBo20a3p6JumZGRQr5ofeQ01aWo4MGgjwN8k16/LlBLy8TNK3J/pAlKwssW4IAoxG9lVaWgYGjQc2i0OmgZQqmV5C2VHhCvrIzJBt1utcKRt//HEau3fvY8iQR2nerClqQbt3OOX4LlxxaTncDQDdtebeBJDLtN95yx8BdAGei5QbDpGw/h8pRQD6P2J290sLCqALB+6IIQ9RuUKonFy3KukZWazZtJdvpy66bdvc7xVO4C9/mCeBsq7tm0g5Cne5HHuViW//IMFVdxEHvFFDu8v8xmLRvFURB1Wxmf180pzrYOXNAPrzz/SXYL0oIs/03CWbGPNEL+rUqPiHdolDvnAsfzdt0e8cjQJoHz/q/9n7DvCoiv7rs5vdTbJJCKFZKaIoKr52pYMFAVFUujSRKlIFQQFBUJAOUgWld2mKonRUsNAVFV4VxEaRml42ye5+z/nN3t27m60h4Ov/Y54HkuzeO3fu3Jm5M3N+55zmiLPGhnyGBFYGDJ9V4LjmT9VFsyfryEZJIO851sOi9zdLGQKlUAD6/KmvyuKYC8NPtnyDSe+sLACgd2rTCE81rImEeLUxqk88j5sf46YvDxoIEKh8bDetmjyCu26/SdiK/hIXjdyAn/TOKpw9n+r3mAXTlLy5ajer5YXZ4dn6sjHuW38XktOx6P1NWLfxqwDFCg2gD+j5rLudHPvjJDr1GeuVlx50PHc+FW9NWSJgW+smj8hE2bcO+SzfWfChLAb15R0/vLsEY4RK9LCfPGtVAfCRwSdd2tIr5jq/7Yht+MvdP2DWgnV+wV3f+xg3fRkef7SaLGT1/ZybAz1ffdtdTN9+zHbS4dmGAZ5Hmut5eDaVfO+X12v1zCMSGMMNYn+JYMXWHQcwc563J23/F1ugUb2qIf18OSFcsnqrlEVN7p1uJQ6tf0yc+b7fa4cz/rB8Mv7MWhkQmNC3q8KOP/oCRta/VoZsAx4P9MJLuIdqk1wArFz3OZav3eq3ru+761Z0afcEKoVo0+/M/6hAwBQzVJ7ubcTvWPXNpbq+SQcyT+JzJ0A1e8HH+Eq3ocwj+nVvHna7Wsp2tXKzV97cnOzYuqEEZ/l7Z3JR/d2Pv2LB0s34789/iFwbp4acUMdYTEhNTcacd4bihgrXy8T79ZETcOcdt6JF0ydlgq2lv/46jp7de+O3/x4VWSKnyKGriTXBanqDcybLxUmFG25ArDUWZ8+eRUxMLJ59rhUaN22M0mVKB3wP/fnHX5gxdRbWffApYqKt4onHTYGnmzXCG2MGS0RvsJSVmYU3h43ByuVrpAxcDBFY58SeIDnLmZenWOpx8QkY8Go/dOjc1g2gD+g/HI8//giebtJIvN99n9+PPxzG64PexNatnwvz/Kqrr0Fyapp4n1tirFi48G3UqHG/nPbtwZ8watwCZGRmwUbGe5RJecu5APRwlAZuu7k8Xuz0NCrfVFY2z31TZlYOVn/0BRbKOKMS25m+XXqPRZ4cBvRs6TM/+QK9Oj/jtw3l5ua75idqPAwGoLdu+giaP/WQBOn5SwT8VJ/cFvBR1niwCrq1f1ICBvzNWfjenbNkPT7dutt9z1pmnds2wtOPB59jjJ263AdILazkoLoqN/eH9e8gwGawxEXfirVbpexMHds0Quum9WSDgEDXGxMXCKihTwtnDEEF13yE4z0nJFQj8j8fScPCFRux7tOdAYtBEOPZpo/KZjiv6y9xfrvti32YMWet3/cL58aD+9HnvbgA/29NWiwg77PNHkVSoDnJPM5J/AeramW4/55b0aX9kwIW+XvuyanpWPXhZ1i2eovfcoc6X+You74Xr/lgwGLQhxjmlxrI/VDte1C8WHzAMY+BJbPmfyjl8pde6dNGAk6Z6GX+7fdH0K3DU15tLScnF7MWfIgaD9wB1kGoxDGe8w89KF6z6n/wwvNPC7jiv8+l4b1FH+GTzZ6ArlDXieR71lfrZvXwcK17UTyx6Orr/Q+2o3e3Zrj7jpv9rrs2f7Y3pC8ty/Zyz2dx392VZcNen/hu/faHX/Dh+h3o072FAD3cRAvogR5mpfCZt21RXwJkfJ8Hx99Tf5/HklWbhPGtjce+gHewMvgD/Ocs/tirdMEA9Ikjewl4GSpJW5uxAltcARj1H34Q/Xq0dHsIT575PjZt3+MXQCdw2L+nx2940gweq8Z8LXVq94QAWnwuBD8XrtiAl7q3lABfrd74jFat2y7jmT7xvJbPPCIglb+UnJKO9z/YJiDZpU7BAPQBvVrjyQb0Dg0OCvBdv+j9jViwzDOnvr3yDejVtRk4R/Q7h8jMxvsfbsf8pZ9EfIuhAHSCdpwLPNGghgTCBNp/OH8hFQuWb8AH67/wW4bO7Z+UvsBnzPU7769/j1ZCrtA/45UfbpO+rCWe06oJpT/9P1/fixGQHj5mLg7+eNTrK9ZhF9kTuiXg/PrA9z/jvYUfCbgdTvKdQ+lB4N/+PIU2XYajyRN10KH14xKM5lt3qWmZWLpqE5as9Mz9/F2XwHePLk1l7R9sP+uLr77F+KnLAoKpg15qL22QY9sS7nl8uhMD+7SR943vmMjg1e9+PIqJ05aB9+KbIgG8wzk2nGMIZLdpUR+P1rkv5Ptlxpw1QtLR0p1VKmHEoE5gHqESAxDbvfCG+7Au7RujbUvVdtm+Xh/N9nXEbzacl7V45lGUKVU8YF85fvIs5i1dj03bvMdBLUN9Xciccvx83Hzj9WjbokGBfsA2yPymv7fa635D3eOl+D4UgE7Aj0piVIvlPI5tTDEv6RVsI/qDaGuMfJ9lswvYbo2JQnaOAxmZDljMBIvI0iRY7UB+vg0Oh00YplEUt6a8sIEexZKVLNMItvF3Lr2U3ZsT+fkKiFagG63PCEYCuU7ATrzGtZQwGyE+0wJ32blWZj4KCM6zG+RYAue2fAZ6K2uweMoy8xiNTO0CgYn/sHyZmVkipUwQK43gZB59kE0KCLNEIcai7o//cc2WSyKN0ykKbmSqvROyAAAgAElEQVQck/jB67gBdD1F2QABzvOMBMAVIKkloRuJJz0/Uefrf5dLOukzzPujnW3h11MGhwf89lb41bU6l4Wuu/gaiC4niKbeFQA9SCf1tgSijZ8D0dFmCariGpW/s/1k0hbBbNbt1yvgkseJVZ41BlnZubKvUiIpEalpGWKjV77cdcjJgfQ59iMR3qMtgGsLg92VyWx2yud5eQTSs5GYGC3AfnJqNuLjo2EwGYXIRus/BrtESb9UqoJUPTCbrOITnpWRDws7odOEDz/Yhi+/3IXHH6+NevWqSyCMWWAc7kspEJ1xJ4SWNAtHyU7s+dQ/btPk5tuRkWmT3Vv2t5hoyt07kZ2TL6x4lpMBArTzy83lDRkEHJe9MHs+ihdPQAbvqbjVyyeSCoXadbn85v2npGYJ6FwsIUb2pDOzcmXvymyMknc2g1+4xiOAzKAFzqu4n5SdnSP9n8+LgTccI9i/ef2MjEwJ1LEQIOcAQx6zMUrKzXFUKTSq56AB6/ydh+bnK/VG4s/RZhU0oH1GpUrB8CW5glk4jtmcUmZlcRglz0obM9Oz8iQAg9cnuSYhIQGxMUZkZdsRGxOFHBsDOTJFRVLAdCdBftHRRAzHX9dQxPIyYEDalIDRDiHosKwpKSkYPHgobq50C5o1a4myZa+HyWiUezAxkimACUTwd5kiWspuaSHjcTwM9GBjYrDvrjDQL8V841+TZyQAeuMGNdC57RN+AVbfG+YguufAf/HmxIV+N/n0wNuOb77DwzXvKbCA0ABJMjiYHrznNrzUvTmuKl0iZP1yMvXT0T8xduoyAXyDAeiff/WdACvcEA6UeD9kKI6essR9CNkOfbo1F7ZxqET2Uv9h73gd9mrv1sKsDBSIoD+YG+ME+ReuCLQgCw4Gh3rOfK7NG9d1PwNuajByXKRkos1Sf2qzf4tsAkSS+NwG9GwlC019EqleRnLqwAc+t/0HGWww2+8l9AD6Z19+i4dq3h20/jMys/He4vX4aKOHgezJODIAne2oQ6/RXuXyBZ4PHj6KOtXuCgj+8mRGOk+c8T52H1AsFaaJb/SQoJBQSQs4ITtHS779knUoixhGxVrM7vrl52RGMnhCU1zQ8vC9D0ZpM8rad1PHtw70/ZhMKrIogvUH9Tw+xkd+ghp4H93aN3azebSysd1x4qLvw+yPm7bvxbjpK9z1oAedgtWjAoe3Yf6yDQUAdJ5HQHv89IK+85GOP2StjnGNP77l0QPohR1/tDwL17+8xyLmVZQMdD5LBlrFxwUPLmI7JVi3YAWfhSfx/E5tnxD2OBPbLscj/izYpn/DpJkrBXTTtxFfAP3g4V9Rp9qdofvmzFXy7tLSyz0IZj4YqmvKwoX3Mn+5Z3zkJvZLLzSTDUot8T44vvI+9GM/GbxT31kjzANOKE1GxUBPTjmHBe++gYo3lJVF+pZtO/B4g4ddcm+eYp05exZDBw3Fnh3fIC4mFnk2G06fPgOrNQ5Wq1XGBM5uOWmvUuUOxMXH448//0DfV/vioXp1ZcMjVMrMyMR7sxbinWnzRJKKcvDPNHsCoycMR0Kx4AA6o3qnTpyJxQuXSrQrQXQNPOcGFifbuZQvA1AssTj6vtwbrdu1VGz2cxdw6tTfqFLl1qAb1cf/OoFX+w/Bt9/+iNJXXY2jx35FeiYZ9yWwdMlM1K5dTW5x7/4fMXLMHGRk5SDP7oApOkY8x8IF0MncHtqvHSq6VGy0MVc2ekyKUc907I9T6Nx3vLtafQF077HIU/v6sSyy8WFZQAD91T6tUa/Ofe42xzGUbVFt8Kh3PBMX5xwDp7zr2ez2jDW3on8PBUS5+6XN867R2jNZsVrAoLYZzWCYFk+FnmMsXrVFgGZPKvyGD/MIF0Bnn1z98ecSKMmkB9AJRI+avLgAC10PoG/fuV8AxlDvv3cXfiSMS9/UuGFNAV+58aFPgd5/G7ftwbipSwvk4wugHzz0K2pXvysgIM8MuJk7Yfpy7N7vmZPoM2bZuj7XOKzxfNmarV4gEfPh+Z3bPelmrQcdzw8fw6QZKy4pG33K6D7SLnznFFSL8gUcyPx9i8/+YEH2ox5A5/ynSuWKBQI1NMC2yq0VhWkZKpGBqQGXPJYsZ4J0WgCI1J30Ob5DLO7+THZr/6HKq7So09QxfXFnlZuKvL4YjKEx8f2VmWMUQfS3Ji3ye0sE6YYNfF4UOYIBmHyG3Ggjg/RiAXSCLi2f4fvXfwC3VlAGks+cu1ZAdKbLCaC//VafsNuaHvi+lAD6dz8ckb2DG2+4rsCz9JWWH9yvvTCTtfeJvKtsecLe8X5X5WH95q+lv1zKFAxA138XrAxsdwT75y5WAVpsu8Nf6eiuD21M5L1yDHLPIX4/iedeHBnx7YUC0Ie+3EEY2/p+o0Aosre8A1HYlgnkaW1ZXxg9gM5glYT4ONlP8U3rN32F0ZMXy8d8zxE81/qQ2m/IlfWm/vnq8/AHoFe9v4qMjVeX8ewJqfk1QTrP2Mh8qNYzYfoyUQQJlUIB6D8c+hUN61Ut8K7Q5ytrmzVbMXvBh34vRybzgN4se8lQxZE5HQkMoyYs8At66wF0gucP3nu7BFsFS1ToeP2tOQXyCwfw1vIN59hwjpkxvj/uuqNSWO8XKsSMnLDAzfbW5x+qIrXgB+04PYCuAdr+WOSvvdwBHBvD26vLwfLVWzDXFYipL5MvgM4xsW6tu4O2I7b7sW8vCakaEOreL+b7UAA6xxAtKDommkxJNX4Q0OOeVZ7YjUVLwHduHkFB2pLRnlWBeA5HvrAo4+IsAuzl5ObAZsuUvSATZeE59jtj4HSS0W0SkC4vNw+x1hhheKel54AB2sWTisMaSw9xBcZlMqCYa+24WNjsDllfEpmKMkQhxhQl62uDg6C7A+lpaYLOmWOiERNrgYGscAKIBIYIXBEszM0V6WSC3VRtk7miwSDjTU5Otsz9yY612fJBJjEBLYJyBPfIRCXbkixWUV1j8DjRJ5aVFmLCRNUsyVgvGlBOczIDHG4A3fMkNbBdgCAXYu1hneuPU58SQCfYpHmXR/5TWZ+FAuED76xqIHohEa+LacT/knPZltiX+G4U8FWs7pSNHkFZtiPa4HFvje+Y8xdSpD2VLJkkARrsKzyWYDH7JfdPyARmEAc/T03LRl5uvgClZAuTrcwUF8c9ALKZHXIN7tfw/JIlE3D+fJocrwBggvh0azeIsiH7Lgz8ZxfPb4LFMTFWWEyx4uHORKA0MwNYu3Yrtm/9DM2bPYL6DesI01rAaDMDT6KlX4nAg5GAMscUBcjz/lVSdcFkiqbiBZUc8pGckin3RhVE3lNurkOAYgkMkPGF4LpSPLTGmlSwjV0F/DDAh/XN60VHx0i9E5LgfJPHsg7+Pn1B6v6aa0rL/IT9NcsVwBAba0FWZo4oOjJfPgvWHcc6rjl47Zwcm9QpyYNUd5J7I0Od4SRUsXAFMtBKMNdG2X76pzMISal6ME8vy0MC7bRdtPEYBiEo1rsEEWTTBpFtQDH5CXyzHAxU0MZF1iu/y8rJkjKULpUo36WkZsreJIMaGXxBtnlOjtojio3luKvY8/y7WHw0sjPJhI8SBRA+M44LYj1JXCeKdc97M2LZ0mXYs3cfWj/bGlWq3CllZsAB2wqEge5taBBuVxX/cacR/Fm45ECUP/a5V2aB9p94XWWRcUXCvXC1/68/KxSwqt0gQZr+PVq6N045KWIU6Icbdop8KDdUH69XFU83rOlm3nLgI1A25d3VBepJu642OBIgYxTPtz8eEQl0gtns0C+9Nk3OJfNzWP/n3BvWXOTt2n9YFnS79h8SaYyGj1ZFsyfrutk/HMy+2XcIQ0a9FxRA54DBDs2fjFD+aNNXIv3V8JGqIpeqMcwZ8U5AXgM+w5VwZ/kpE8x60hKZWAqwVhPNv89cwPrN32DzZ/sEYKV0Z8unH0L1+6u4j+Ei9u3Zq7F957d+2l3wTeZgz/m2Wypg2MvPSWACnwcZmNPeW+NmdZI5yWhr/uTm6IoPArPT/HUILdCAz4j1QLYDN8U0mWuyjgngaxLmlFadvfBjrNtQkDmuAeh8tvzHFzqZfl/u+gEfbvhSopCfblhDNke1xQ6l0/sMVu3IOxUtgC4eunwhGgwir7Pps73YtnM/Kpa/Fk0a1XYzt1ju7V8ewMiJnk1BPu9y12kS7vXdwRwET/Rya3rLA17Lt19SjnbJqs0CgDCxX77Q4SlQ+pN9TAHPe0RJQJ+8wFO7XabxrD+2OQZ/EPjmpggZ9AyK0ZLWrryfR7breex0PY+aIuPoeR6/os/gqQWeBpl7rZs8Kn31yLHjIECglxR+qmENtGtezx2Iofrjcux2gZ3hSrgrmfbfXO3Pm4HOQvkD0IONPxwPOBY0eKQqmj5R2+/443uzegC9sOOPlmfh+tdHWOcD4hQVgM58Xu3dRiL1maiaQJnpDz7ZKYEbVO5oXL8GyBxhm/Ctb982Ten+pau34JMtnjbd/fnGIjlJsJJteiODKaYtDwige/fNDFffPICK5a+RZ8a2zXbHdszAnJGTPIFS4Uq4K3sMrV0pGXA9yEpWyop1X2DZ2s8FJGab6dSmARo8fJ/8LsFD3x3BIAkeos+3E4yUz8xKw7xZI4SBLtLndodsUHBCv2fvXpw9dx4VypeVcad7527Iz7LBbDAhz5aLlNRUJMQnICY2Bqmp6RJlGpdQDJUq3SIT60caPYxmrZu6wfiTx0/h/WVr8NGaT3HmzAX8564qeK5zazz0aE23cgjlrEa8NhaffLxZ5K/IBq/7UA2ULF0Sd951hwDqmoT7rOlzJPpUSd4ZsH/vt0hJSVaLlrw88c3jJgT92jOzKf2lvOASk5LQq08PtGzdTPLSEuvo559+wYplq/DZts9RrfoDeK5je1S+9Rb38/tyx1fo1qkHrPEJOHHqb9nESSpZCvPnTUfNmioQ4pvdBzBw8AREWWIQZYoGosxwigyTmoiHYqAzKIK2IWwz5y+kYf7yDW7GNZ8lxyp+Tznm7gMme5VfH9gRDoBecHz4Wsbhho886JqfKMBVPx76bgBzvqGB14qB9CvmLPlErDWYGOjRtf0TbiCK4/47Cz7CBheLXLuB0a91AeXnmfgunzH3Q5GQ1t41zzSqiQYPPyCS5UNGzZHPWRbOMYYPeE4kOWWOsftHTOEcwyWXftcdN6EZ5xh33ASqOHgz4C8OQGcZqt13OxIS4iKScI8EQPd9/1GBhOMdA2eefrwW7tS//w79it46FRetbnm9Z5vVk35y5NhfUvd6eXXmQ7ZUKVcgIp/3mLeXFAC99QC6ftwjQ5zSstu+2C/z6CZP1vGek+w8gDfHLyjwXmZ+r77U1s3w4gKacu0frN8hIDdZY2S/ESDmeE6FI7LltPTgvbcJQ1gDgCmpunTlZjlO2k2p4uj+/NOo5QL5ZTwPEBxQoHCF/GDBTKUcQFbG13t+FKllBg3yORLYItNeCyDkZ7QbeWPc/AJX0wPoBG64ucLy02rmpyN/oHixBJS7vgzmLPoYZ86nhCXhrpfO5gXHDu8Ogi3S546fxtTZngAv1l2zxg+JjPDhn3/DoDf8B54Wsprcp2me7awvqid9+OlOt7x6YetLP65R4pnzEaqNUYmMbSrOFXx3ge188mK/cvoELxs++qCsA/icjv1+Eus27JQy8vk1blirALh+MQB6o8eq4cVOTdxB5OyDrItPt3wjG0uP1r1fgkUI6JNZsmzVZmjM8csJoIcr4e4rK34pAXT2D4sLWKGyw6H//iYSoFSbosUB2eRMDNQh85wbh/Ku+uEIGHSksYcfuPc2UWPQ5mx8V5G9TgWIS5WKQsJdJK4PHXW/88jeZ1vheE+ywNwlH7sBarKYnnmitnxPqecuPspn4dxnKABdC7JgwA6Db2QvZd8h6UdcN5JdzT0VDeQm8/vFlycUuLQeQPd9xuzXXHfefGM5fLzxS1F4Ieg9pF97lEgqJtc6cPAXTJq5QuwvmPjs27VUjFzOjyhj/e33P7sktj1BTBx3Rgzq7AbrOTZR/URjfbMOCdQ//lg1YYXxWrzPl4YUXHv63lQwAJ0b9hxv+K5j/2f5NLUQqibUqs51idrXCQTKknk+YjDLruw/OCbRSoHgN9f7LG+j+tXR4umHxVpEW5twXBv4+owCz0AD0Pm+JzhC4IXjK20EGLiw79ufUKfm3Wj59CMiNc/EYzdu3SVgtD6FA3hrx4dzbDjHLH1vuFh0UQGJSjhrP/7CLbXOz7s9/zSowqKN81s/34fXx6j5JVO4Eu6+Mu3hAOjdOjwtqkBaP+Aey0cbdmLDll3CWqdMfuvm9VCr6p3uY9hnGZDoa62irwuvuVlKOjZs/QZbPtsrATXNn35YxkXtufvebzj9vyiPCQWgC+tUWKtRLhCMJA4FSglQ4rAjN8+GfBI7CCbbuX9ngMVMVitlmnlclAs8I9MyH7bcbPEbJ9jO7BPjkwRnISBGv9+c7DwFLNntSE1PR+lSJYVZyUyycvIRG2MWsD6Xa9R4K7Lz8xDrCnrjKi89NQN5OTZYY6xISIhx7x2wbJSdp5y7wURWqEkBXjl5iOb9uZRX6fNMYMwi4B/fVWRmEvhSoB+DxEVy2mKRfxwHBS93U2uFNi/1JfYVTqfYSGlAOOtTfncRNO1GJ/IoDa0TOzOyjAWAc/Us9JASjxOQR8CmwgPoBOAdwmD3Y7MpaJIvkOX7WWB7zqJsr//mvBSgyqALAsdKfpvtiHZ13O+ixDcTx0IylpV8uwJoKZcda6Xst0PaZkI8QWy7eJQXK5Yg4G1ySpoXmS03V+2lR0crH+70dLKQY11MaFWTp06dRalSSbLvlJlpA2M9CIxq4C25F8pL2g6Ge2RmZyPKyD5BNrgFTjtJEBnYvvUL7N27D/Xr18Fj9WsLAK6BxwR/1TCigvg4ZnDMlX7jYqRrbHQ2M8LPDFRhmWiJwG7F/s5fLAT485UEvqYCoSTOY2Q/KT09DUlJiQLQKwDfBL3gG3Fdlod9OM5qkefBQIPUtDRhsjMf9mU+A4LlxDY4npH9TqCbRArpgwYVnMN//N3iGj9Y3xxneA15FzscbjyDY6jIm7sSs+K9sD0wDz5zXkeGBQcDc1y4gwQcqOALAvWsWy2xbjRGuwLReT0HzNEcmyFthXnzXpnonsPjNHl6Bl9onzN/rRz0XGdJOH5LG5BiU9Ldhty8XGG0c+ybOnUabrnlNjxwfzWULFFSbALYforFxyJK5DIKs8dD5jmf+6UG0AONJgxhkJ4ogVb/TLoi4f7P1LvrquEC6KOGdJFNSHacYCxSgqwDe7WWjUomegm+MWGhe6NWu1n9dflZsDz5fZ+uzUBWIgcsRl2t+uhzt9SmtnnJ47gpNqhvOwGgmbi4JoC/fecBr3rWS7jzCy781q7/Au8u8pbJa930UbRv2UBtjDmdwhzyFxCggX8c7L2Z8wUnDLfdUh6v9WvnriNu+rwxcbFfafT2LR4DZVc12fNd+w5j0Mj3CrQZDobBongWTB8sdcMkG5zTPWDTM41qoWu7xhKl5Mv6L4rGSfCxQ6uG+O7HIwVAOy1/guj9ureQ4As+T4JlE2euLHB5DUDXviCzZOqctbIhr0+jhnRGtftuk/bKNkBZeILR3qloAXTmLZt4f5wUlrcGTvBzgiqT3uwp1gdMDJgYMX6+BFX4Ltb1zyoQG1q7D32/pNzXa6Pn+G1Hg/q0FbUD9h9/z1gPnmp5+2PK+z4Q336snscaL59FnqMvp3oe7xd4HgROuUHJAIudu+gNVvCt1OSJ2ujStpG01UDyx7zexDe6uxn9/tQfPPcRHoAebPzR1wnbOsFj3/HH1+9bD6Bf7PhTuP71jcjE6lNRAeiv9W8viiKh3hVPNaiJNs3rYcfXBzF9rke+s2CbnhegTSsFD0+bXioSulrSA5WevnnK1Tc93qpkfE5840XcclNZXd9c5Nf3OhSwqq/P3l2boHH96lK+5NQMTJy1Bjt3HVIeSbqAy85t66N5Yy4mTOKhOmPOh9i8fbcsSIxORs06MHvaUJQre407+/SMDEyYNAWzZr8jkbtk/ZQqXhzO3HxkpWYgMzVDRd5H04vNBDIrCXxTNqpYYhJKlSqD2+64FQOG9cd1ZRVb6Of/HkGfbq/i58NHYDZbYOLmhpnqKgZ07dkWnV9oLSwCps+3f4UXOvWDUaTybMjNyUHxEiXQs3dndOzcTnzVT/99Bn17DcSXO74Rv6cyZUrDao2FLc8GG+Xac3PFX1oWQATQszJlk4X1Vbx4El7s1R0tWjZ1A+hc6HyyfiNGvD4SWZkZInNPebMbK1bExKkTcMutygKDMmWvDx6OVSvXiuddbFycAOjTpo/Hgw/cK8fs+HI3OnYbgGvLlkdCYgnY6Jsl/mxq0RHqOU8b3Ru3V64gY/fG7Xswfnp4DDgeHymA7hkfduDdRYq9piXODdq3rK+bnzBg0Zs5rp9v8PpffH0QI8Z7gqC0vFSQkIdV7ztuMqhxzNCuuO6aUn7VFrQ+pv+p/d6kUS10e84zxxg1eYlfT3Gvm3P/UZjFlf+cyGp86YUW8j5mEChl1wN5vEYCoGtXIztq6rur8aWPHPro17qh2v1q/sygCgIGn3/pHQhJoJne8Awu1EuU6u+k6ZN1wE1f9/tv5WaRRdYnPYDuHvd+PylSzb5zksmjeot9EhPnJMPHzBPgV5+GDuiAh2t5xvNADPqnCPA3fwxffP2dl1TvW0M99y5zlJHv+mWXD3qpHerVvc81nivpeX++8/6fbGSf9uzcRK5D+xAtiEO/jiCAMf6NHrjjtoqSMefoHXqMKnARPYDOL0MxprUMNECafxP4GzuloJIAvyOLcNzwF8UP9mKA38hqp+DRvbo0E5YBASp/8vqFrS+uu1Z/9Blmz1/ndVECUQTwtHXXuk92YPI73usBMvNffakdSrgkoCnPO2LcfDcQxwxZLkqSP1Lbo7xxMfU4fdxLEgzKxHoYP22ZBLBoLF5tLk+1BTJUCQqvWKMsai4ngK6vzFBAqv7YSwmga2MRpdyHjHzXrxw1gypfH9gR11xd0hXMeEBklX2TL3ubefYdPOVim3nA84MB6PqT9Mz/UGV6Z+LLEnTENsMADAZDFWUK9dyfa9UQ111TGsvWbPHqM/px8M3BXfCQa+wPJKGuB9C1Z0wp98FvzPb7jPv1aIVnnqgjgQMMpHh1xDte12ce3Ts+Iwx17qcwaGjg6zPFE1yfJJ9GtdX8OiUd46culXePb9Kz3Rls//Y770t9B0vBAHTtHjnejJ26FIf+e8wrq15dm4s0vgSsO50CirNs+tS/x7MSIKHtZwViqhM8fm1ABwFpmbh2njh9eYE5iwaga9cge462CFTA0CfmN2b4i252+t9nzmPoW3O87iEcwFvLM5xjwzmmzwstpC6Wrtzk1++d4/ikUb2FGMHkK8WulYdB7C/38thKTJi2HBu3qcBrfykUgH77rRUx4tVOEsTAFIi1z++eb9NIAj8IUjHR3/xlH0UYX7Y825m/dsT7nT6uHyrfrLzrCdpz3qT3bw/agIv4y1AAOkEdAikMVtbAII1Ja3A6RYpdACqnE2ZLNPLz8oXFybUp60Bkpx0OZGRlwEK2JANAyNYmS9ysWJx2mwL6LBaC3eqc6OiCli3nzycLA7NkydLClCXwlZOXA7szH07KnxuihNUeRba50SyMcKOBEtAOYU0y0IkM+HynHUazSUBCXtduI6pE6XcTDJSJNkbBEGVEFH+KkibZu9kCUpOFTjCccw0GjXGNK/LalFHm+p/B+hrITsUPBpGbzfIdk37nS34nAGYE8ggc+myLGXXgE+3f1Pn6NROdepUnugaiF6Z5CHhuJICuofoe1rsbUC8Aol8B0COta70HOoFTJoKWBM8lqFDiLujTnas8qkm+IHQtgCzJgLRNIPBL/3GHrDfZFzW1P+ZBf2otOIf5C1s62iL5cD+H+z9Mmux3cnKyqBgyD5aJASMcr0WZwUE7vlzk22m7QGUsAtIWxFqsUiajkX1f9dP09DwQsKc9g9GQLwoSDIJh/1KgLINVFMudAQEsP+9dMcSNiI2Jcdv3MViF98Y6oO87MZDMLJaB5WO+Sg5dycFTwVLVAcchAtypqcqj22qNVix1J/svLQRZH2rMIfmDgHl8XDTsDoP4ojMpaXbF6idIHxvD/YQckYxXgQwMYOOeEq0YTQJ6Kzn8fCGyMF96jBdLJPNbBdxocw5RpzCbpA6IdWl/U7GCA4PYYGTlyP5XosvHXZNj14IueI5qB6zvXCkTP1Pgv2LYMzEWgwD26TMX5Liyrj3GlBT6vMe5R6KsrGwB0/kMkpKSZNzNzbWLhDzrjUB5Xl6Oy9Ne3a8EeESZBEjn3mOx+EQhq3C8VO2CxzjgpHZ/oRjoajxTo1thEWwH4W+voKXA/dXHptEVjPTPgefqxcD3698nT+DUqZMwXF2pqrN48eIoU6YMoi1WYUyxwfDJGPh2I11eOq1DHgQ/F0kRVxKfD5evrbdHhwJK1HBuEE8QfaRXpIPc/5XjwwHQCWy90ru1RASzk/uyZ33rok2zemjfor4M9pwwrFr3WQFgWn9dX0DcNz9K/L01pIt70v/9YW8Gq37Bx3Pr1aG0ejNhCWjlHTVJSYdpSQ+gB7u+77W5MBwwvKD8cSQAOple9D7nxC0Y21orq5715cu6dbf7iwDQ9WX35zt/udr69DF9hZXKFAj01APoCuBd6WYg68tJBmC3556UF1tgoLXoAXQVDLGwAODHyQElrbXnrnmZk8nleYYKVdNkYfl7MABd3y/Zhhet3CRMXX9JD476k+L3BdBDBbRo19D342CA+1OUp32use55hLIC8B+pqgdxPPVTELwqSgA91PjjW99kWBNw148/erUBHq8H0Iti/AmnjxbsX95MhqIA0Bk48PqA592Siju+OYjXx84Lp3hyjHebzpc2vdOomFsAACAASURBVGyNf8WLu++ohEF9WovHOds0mat6v2lfAD1QoJLqmxyT68iYLJtss1dj2w7voCuWLxSwqt0o2+mowZ3kncV30Mebd2HSLG5mqRWwfroXF2vB9LE9UaHcVa7N1F14e+b7IolEiTejwY4Zkwej3PUKQOdEd+nylRg3YQIy0pIRnxCHxIR4FIuLQ5kSpVAyIQkH938nmxS33XYb/vjzL/z15wk5l9JacfGJMtHv0rsrmrVpIhP8rMxsTBg1DYvnroKTUcME0E2UwDTLbIqLiRnzR6LOww9IPufPXcCQV0fj0I8/yWIs+QLLEY8evTqiUxcXgH76DF7qNQjffL0bJrMJcXFxsjDIt+cj12YTAJ1B8QTROdGmBF5efp7MzygX1rdfL7Rt/6wA6FwYfPzRegx8eZAsHGR0EP055RH2bJvWGDBoIKxxcbIYWbpoKYYMGoYHq1ZDdGwsDn7/A959bzqqVVPl3/nVbrTr2AflKlREsaRSoB1dJAD6/KmviMIAy7Vm/Q7MWvBRWG28MAA6mRwqYLCgDyrb2VtDOrvnRvu+o/3JLC8lBn3bJsD75oRFOPyLN0iqLd6eb90QrZs8IhtXHM9HTlwMKrgw6fsT1YLeXbweH37qLUWu5aPfgObvHds8DgYjchOAc4xX3pgtm+fhpX8HgC6A2gz/Muhkj1MJxj0f8QN8h1MXHE/GvP6CAB9MvmxvfuYLoP/6+wm8OW6BX9CabE+y3MTbLTNbQEr9nKRypfIY/mpHz3j+9XcY5gfQClR2BgW82retrB34nqM0fyDPYn25ZY5SyDoKpx79HeO7jujRqQmaPfWQbMSwL4yauKiAjLseQOf5tB96beR7Ab1qteuGC6DrvbA1L3Wy8/4XU6T1xfZAD3R6t/smtvPRw15wq1L5k6fXX4+MBnrVf/DJDr9VoyTB75dNm8IC6LQn6t+zlcjAc9zntagGwPmDL4CuFULfpq4A6Ar4Gj52XgHAVKsvMsvJQOZ4pAJ65gb0rdb7q3PsHTFuXgF/7KLqJ5cCQNcA7kAe8Bdb9lAAeqD89W22aeO6eLHjMxKkyQ1igrdkXOuTL4BO9Y3XR88J+IynjOkrnt9MG7Z8g5E6RTMtX3p3U2Ketm9ci/qCxmWvuwrjRrwo44MQGwhST/OonujLRzDy3bcH4oby18r8miQIf9Yn+nNCAejBgFSWadyIHu6xi1Zez+uCr3y/p+d29/4Fmf1aeRj0R7UCbT3pj42sB9BDScdTQUMLTuAGO5UP9F7t4QDeWtnCOTacY8Jp6726NkOLpx9R72OXf7iv3HpRA+j6uuI7ZsbctVj78ecBizvhzZ7ChmeikuaoiQu9FAR9AfRg7Uh/bfaBCdOWBQz2DKf+LuaYUAA68ybgoxjXZgGNNVXdXFsustIZ0J0nstMx1lhZ++VkZQn7mlYLBrNJfIOl34lsugO5BP0EVDbKmtFiNEvgNRnrSmqawdZkrtPnOAcXLqSgbNnr3CoFaWkZIi+dmJgk60wH8pHnzEN6egbMUSYUsxYTMJ39hQAPE0FCysYTYHLAobkIi12OyaB8qLMysgRjICOYZaGUfGp6mgSBUyKeLPv4hARR0CHLkjLFWdlk01NWmmCiWu9qmBHXrxo91EEGusY893pgBtiN9GbXVr/8Us8019ZIegC9oCyy0UkdZx8gKMyGQfA835gPh5EsYxeSIo9LQ/W1PTuFr8g3stehx2cKB5WFWcT/E4dx/0IBvwYBeqMtBCvzYMulvzfba660UyZN5YDvZx7HfRoy1JXagVMAZqr6lS6lLE7ILNaY1mzT7K8agM282P8UYGtBWlqqS649GtZYK9Iz0iWP+Lh46TdM0sddrGOyz1XghkNIEux0mRlZIosOJ/usCUaDAlfJWJbyUEbc5ZNNJUPuRZEpTsCXZeDYIOoMLoiVrHQC/CIpHqPsIblWZGAZ75l9UjHYVdsnsMugFu47EfglmE6W+rlz5wRj5P0zL1kX5CmwmeA7gXGy0Hk8JfEJIPNzqlpI4IHknSMS69rcn9fSAgFUQIJZKojsbj4/HsfnpB8bfRusYtErZQveD+uE+CfLxcS9MN4Ly8V5I2XgyVjXWPx8/hyjeM+sW2Kp6v7Us2Ktsw1odhtsa1Qp0CcGGvBz3ivl2zkGK4UBT2LdqGACBjRFieUFx3JVMw7kO/OlzGxLF84nIyE+URS5oi2xIlFPgg2DlhgIotpjYSTcebWiAdDVWFoQIPd+Pr7jpmgA/IPsc1VvVwD0f3DYDwdA79SmEVq5FrUao9uXUam/BV8QxR/orL+uAksLylJpeVJGrFfnJrL56A8o9N344oDx7qQBIoHEREZw577jvGpZD6D787bWH6z3p/72hyPo58dnMBIAfdKbPXD3HYrFcOTYCfQdMs2vT7xWhlbPPIwOzyoWfCAw+GIY6A0eflDqlxNHDr7clH179qrL3ir19RwOgK7AZf/MP1+W34oPtmPu0k997qloAXQlx7sV85d5X0d7wdare78Aq4wYZODEtDlrvSLhtUV7uAA6lRHaNqsnL9TzyWkYM2UJCKAESu9OHIBKNyrJOF9gXg+eckOCUmJj/Pir+uYdzvjBc3zBWdoAzF1aEBDy5B9Y6kkfRBGoDRQlgB5q/PFX3/q65vjTyUeCUQ+gF8X4E05nLdi/ih5A16tZKJDtI5EyDjcVbNPLsP9gYM/C2RP7iQyxatO7MX76CvelwmH68mD2TzIf+3Rt6u6b0+d8iA0+G4U8NlwAndYffbs1kyhg9vXpc9bh0217XeHjvtGSTowa/ByqP3C7lJ1j38BhM8CAU4nkNNgxfcKrKFf2Wvl+/4Hv0LP3S8jJzkBWVjoSE+IQH29FdJQJFcvdgBvL3YCtm7aAGxc1qtfAgW8P4sdDh5EQl4DomDiJ4OdkcdqC6bjngbskz58O/YJ2TV5EeqqKoI8yMUrVDIMryphRpp26t0DP/m0kup7v4flzVmDr5q+QmpqC48ePy8bJCy8+h05d2igG+umz6NtrEHbv2icLBy5S3JsqrqhYSvRpkcfKi0p5N3GBOOCVPujYqb0sGk7/fRr9+w/Erq++UdJZXAzIgoCsBAfKly+P2fPnoXwFxdT5+suv0OX5Lni6SRMYjCasWLUKCxbMQc2aygP9q2/24LlOfXFt2XJISCwJWz4jaTmTD4+Brm8HBIInz1qN78S7PngqDICuxoexATPWj3Xf/nAU/YfN9Dp23OvdcJ/Le/m7H46in8/3PFh799StcRf6dW8um7VkaE+ZvRqbP1dBXnxvzRjbFxXKKSWbH3/6TVRi/vjLwwwLBKBTbr5XlybSH8jE+GTzN5g8K9w5xr8DQOe8aVyATXyCw0NeaodSJYvL/VPKVvPCDdVmfL/X5Mf5eSgAndeiH+e8AO9abs737a4Y+TIneXc1PnVZZTB/suS6PfeUMN45ns9euE6k28NNZDm2bfGYmqNcSBMPXK4HAiUCHdq83d+9hXvdwhznu47o1PYJkWYlOygcAD3QMf7KEi6ATvCHTNUbyqvgqR8OHxOgSJM7Lsx9XqpzIq0v3kP77oG9namOoHnG07e4zyBvhvHEN3uCQBvTb3+cEhCKIJ+/pA9EKCyArgfsGchMEI6SylcA9Bipd72XuvYM9CA3QSAyYinXHihNHNlL7ESYOA/q48fqQjuXzGhaQzCgIdD1i6qtXwoAXc9WJ8uaks/h+HOHe09FAaDTGoLgLcehcAD0DMrpz10rIHWgpAfQ9b7o+uPZ74cOeF6k5P1dVwOVCcgRSHt71vt+/dm1PMcOf1EkwJn4/gnWrnhMMACd48eS9zf5DfzRrvfG4C5iQ8HkC/Y+Ub8GXureErGxaj+L7+ZFPioyvnU3f8YQt3qdP/a1HkD39fn2zYv1wOMZ1MbE/jh6ssdOLhLAO5xjwzkmnDYdii3OPIoaQCcLnO8Opl+O/iUWBoHeMTymbYv66NT2SZHQ517dwuUbMG+pRzUqkrrQ3wvb+OR32MYDj53h1GFhjwkFoAtD1ky2OJnWlE5WrFflvWyBmUxtSq8TpMrOFuuO6NhoOPIYuWynFjLs+Xkwmuk9bhJFUMq0W2LjxGc5JysTifEJyMrIFBYl8yXgpfkna8AfQRuNzUnwmopn/O7U6ZMwx5gE6JH1r5P+x2TB0ybNgihKu7MY9Exz2JFly4TDTqCHwD7LbYcj1wlTlEXYuhpLlnlrrFmuXwkY8W8N5OPf/J2fWaKjYcu1IZtAG+/NbBEmOhPXuOL/TEBPxRD4EPwInhsVgO6SYJcTRU5dSzoQ3fW55nGugBYC3SYYLwJAz42yCwtdT4NXDHmC5UqFQAPOpXhXAPSIu5yS+yY3wC6gebFi8SrgxJYnJATFTM6VNqh8w5VqQkZGtgQXxcTESptjPtxHMRocSM9QvtVsu/n5uTI+0SJBWN3RsbA7yWqm3HkUYiwxyM3PhcWkpMtPnDqBq0pfhTy78lY3IAqU7iaznOBplInWh/nCQLeTge7IV8oRJosEjphN7C8mCXQjOYOgc26uTZjq7Mfa+9ZsYh+IkmAZgvsaqK2x4NmX+BkTwWN7PocNAvIEkJVKhBZ8wPbOgPDiifHKg9ymfN7VXB2i9si2SrIM64r1RMCY+1wMKmM+Wl/WJMspE8+xTWwbLCSXqCACyq2npqULfkLCCfemuJZWILhJ1tYsIxODG6gOoAUuKKl+esercYTjgNonU3aSLCsDKTSAnCA0xy2xzGCwg4ux77GLMLvsINkmVH0oNrqK0VHS+KpuWSZeg2M12xWLyKAvloHBP6w/thcFwLM8Sp1ABTeYRbaeVhscqEj2sdvZBlh3djleSe9HwQgz0tLSRQ0zNsYqoDzbqagryH1LC4i4n6jdPwWiXywDPTiArgfOXXu32hgqlhaFKXshbtfvKVcA9KKqyULlEw4ANuzlDnio5t2Sf7gMZT3b0R+AFM51tRuiP2LTJ+pIp6O3NEGSr/d6JLv9AejDKDtZ8x7JQphUkxbJ5pOWIgHQwwG7wgXQfRm09Nt9Y4Jn8eLvIVa//3YM6NlKXga8V3/y5ozk8V306fPSg7LaRq/2MvKVF2c+R4+dwOJVm0Avz8uVihJAZ5lDA62XD0DnS4j2BpRSJ2NWA9u5ePZ9buEC6Pp2SWnUxSs3BX1UT9avLpKBTL5BK4VlH0fSjyM51q/HkuvuQj/XopVwDzX++Kt0/ZipmJyLQOUMLYUzphTm2GAN4HIA6Pq6Cieow7e8Xm36FNu0f0UF7bwn61dDFbdqxREv8DASAF3PZmffpAfz/OUbC1RnuAD68882wLMuJu+F5HRh0adnaJv7PgC6wYlq99+KutXvlOsRMO3Ua7QsjMQLyZGLmZOHoHw5JbW+/pONGD9hIuDMR15uNuKtMbJxwY2Jctdej4rlKmL7lm3IycrBPffci+9++AE///ILShQvLQuOvDwHbq58K95ZMhNly6vgg83rP8OAHm+KZxUXOYww5sSUf3MBwsn3ow2qY+Sk3ihRSslObVj/BT7fvg/nzp/DTz/9JFGtnTq3RMcurRToffosevcYgj27DyAuzioTb06URQbMni9/czHHxHcRwXPmoXlfvTLoJbzQvaPk9TcB9L79sevrr0VKmBsPrB8lTadY6POWLcOD1apLfr8ePYpunbqgbt2HBAhevGw5lixdiDp1asn3u3bvw4t9BqFY8ZKIjk2AHRY4wJm8WuiEes58tu1bPiZBbUxciG35Yh+Wr9ku841A6VIA6AN6tsTjj1Z1t53ne3sHC2pseR5A+fav99JGwCdxdcTo8ngr2jR9FCWSlP/oMvaDZR6JcAaZNG6gbAmY6Fm59pOdWLt+h9RzIACdc4y3R3ksTHgcgwepMLHzm1BzjH8/gM668p2D6X3CAzYYP18UJYDuxfr2A7ZTSrdZ47oy9w4HAPct7oDercXTmolzlEUrCo6p+nMaN1Re6kwHDv6Mfq9Nj6RqLurYiwXQQwHC+sKFC6DznJe6twDl8bU+R/B2zcefY/W6z0My3S+qQiI8uagBdD2731/dLpgxBBUrqKAyfwx1ffGLAkAf/kpHPFxbWYAQ8Ozad5zU/xUAPTwAXebBExYWUHHQPyc96PvZzgMFrKD0xyYkWNGuRX3x0iaoSWWLwgYlhWrqlwJAJ9im2RTw+tyw3PTZHmED+7NJCFVG3+//CQCdz/jN8fNB+fpAiYEx9LFn2vbFPgwb7fGy1s55vF419O3eUgLu/DHQ9ax3rjMWr9iI9IzMgNesUfU/eLiW6rscS9p0HRG0Oi8WQO/a4SnQhoLBVxwj9FLieiY1x3KC11+G2GfRA/KU0qetAZnrWooEQGcwxNxpg0DLHib6o/d+dbI7r0hA3nCODeeYcNr25QbQqRRARjkV6JiozDPsrYL2ifqy64MTNLWDsVM81gyR1EUkx4ZTfxdzTCgAnXnzPUjZ4IyMTAG0BITh70YD4gmE25SvcX6eTdZuVF6z27IEHDJZlM2YPS8PNvFIB+ITk5BDYD46Bvb8fOTlZMMqDE4CN4qJyjqOiSZj3ChSwRr4pHkOayBcTk4WEopZpYxnzp1DqZKlkZaWhehYK8xRZFgakJOdj+gYMncJrGUiPz9HFNEIECaQdWtX62ElPUwfYgVAcR3LspChqgApNQ4RlCMAxbII2O9wCpuTgBmZ9Aws4DkE1AgkUZ5aZN9tvA+DrHvJbmfQgXguiyy0A1mUS+PxsYopT1COgKOSmnfAlkuWPgFCAv+5iEuIF7CQIJ/RYRQgizLOPIAgJMFMzXM6NtYKmy0HcfGxyMrMkevFJ1iRnWVDFD3qLQYlgw+DrOEFICO9X65lh9FpEMUAjXWuBQNoAJdSCL6SLqYGtHWKqC9w3yePyg/5sheRnZPr9vwOfA0HYKBsdnjrao1V7c7PGQWDk+2Lz921h67lJ4Ebmp2s9qTZEl0gp0sWWs4qrOo2IXyDCaT+EphlW6e/O/u2YmArj272hVOn/sa1114rYC4DBNj6uBeVkZ4pfZPJY0jgXWPMl0xu6XtGI9LT0yUIhvXM36l2eO5CMpKKFxMGPJn2WmCDBPbl2ORYEkukf9gVWK0pCBD6NSl9eVBlkEHqPFaY5bS0cMnYM/icQUPiW07Gs8OOnGwbomOipQ+mpWfgqqvKSJAF50A8VpTu8pW6gCgZ2O3S/6nsyEAdKuCKfz2jg3QpUF0EaktUo/B63u7nr84wR1lkXkt1EYs5FqYos0s63ywBB2Tbc7zl2M02LNL7xiikpKbKGJKURMJBngQccTxkABKDDvk8JVjBGCXPvPDJ1V71gUjuACNl6UjFECbKzvM5Wa0mJCdnSaCKeNHLIHcxZSh86a8w0C+m7org3HBALT3wEootqRUp1DnhXFfLSw+q+PNv9geg8xxt447njJ6yBGSPa+mfAtB9ZYWDsai1soZzzsUA6LwOpZNf6t4cV5VWUi/yYnE6cfZ8Krbv3C8b5MGAgXCaIjfRn2pYC2S50VOKf2ubgr7nXywDnfmFBlovL4BOkI7+2EUFoI8f3t0thRdO/euP+V8G0Mk6aPJEHfGwL10qSSLdNBa/731eDgZ6qPHHX92HOudSAOiR96+iZ6Dr78tf4ECodnpxbfp/B0Ani7dRvaoB222wetAAdEb1Mio/xmLEu1OHuRnoGzZuwaRJk2HPzREWelxstEhjZ2Wko1hcAkokJOHoL0dhy8nF1VdfIxNnTpgT4hKRlWXDufPJeOzxhnhz8hsofZXy9vtgxScY1n8iHBKlriaOAqDbDRKVy79rPXQfRk/tjTJXq3fE3l2HcfzP8zh16jQOHPhBJL8aP/MwWj77uDBOz545j/4vvYl9ew7KxJ1SXQS6OfFXi4NcWewLe4AMBHppiU8cpcqMGDCwB7p17+AC0P9WAPo3X8uCgAsPkYySEHsaxDnw7qLFqFq9hpTtj99+Q9eOnVA8qYQsMP84fgIzZk5DtWoPyve7du9Fn5eHIr5YEszR8ch3RgagM49Xej+LR2vfK2XVEhcEDNRbt/ErfLnrhwKP+XID6PRwfq1fW2FyRZr8AegcY0a88jzuvfNmr7ZN8JzqJ1SbIBNfvwGt/U457/6cY5QpOMegohGl8P0DB+Et9MO5v0vpgR6Mgc6yhQugly5VHE2frIuq99+OMiHefxfLQA8FoOsBcD6bNycswPeHPIFgoeqcPuL3363keiNNlwNAr1XtTvGdJ+udmx4ct/ylcBjolwpAJ+Dx5uDOuO/uyj59Lgd7D/wkkrL6tU2k9RzJ8bVZXw1q4OabyiHhEtdXMABdk2UmyMEUzEee3xcFgK5nxNMOpoNLlvkKgF40APqdVW4S/3OOf5GmfyOAzntU1gIPeM8hcvNkjKVFwA4/nt7h1k24ADqDp59uVAt33HojihWLcwcF+l4nHAZ6OAC63t/83PkUjH57CXbpCBG8rt573Z8H+sDebdC4Yc1Cza8vB4CuB3t9AXQ92B1Iity37kOdEwmAzryXvjcc9ENn+l8C0OvUuFue6y18v8RbA7+PL4OEu6/cui9T318/DHVOJKB4JMeGOyYU9rhQALq2j8e1GUEO/i1Ak4DpBkTHWEU6mOxMs9FJNAJ5NgK9VFkzID+HsuhAtDUODgN9lhWInkusj2pocIJ25xoDkkCTNSZWziErkwA57cny8ijvTHDbtYZ1+TFTWjozO03WJQRdrLHF1LLRYEB2lgKh4uMJwlECOwdWAcoIDjuQm58DsmOdQpTX/NK5fs0XkI5AuALTlUayqKKxoslyF/DHoZiiUeK2K0pOSiLZIuvWtLRMWdNyTkN5YyVl7VpTikuZA/m5yiPeEGVCngDXBpgsZgHJxbud9FFhGmeKLzLvjeOOAOmUkXc6EGMxIT/XgZysbKlHPiMyT2NjFcDHxOB6jaUaG2uR69AXWpT1zVFIs2XDaDEhloEBTqewbFUQQ7QCmuysVLV7wHQFQC9sjwt8nl7eXfU35Q/O6uf+Tnx8rDzHwCkyAL1gPkYYHQQV+U8D0PVApAag+57pURVVzOHCJpInTDA4jNKONXIGLRzErzwhTgBmjjtkmqenZwrgTTlz1hPPKVasmGJxB0ls12Tq0wqC55QowXmpEfSDL168GJxGStJzTFBscZuNzHujqGfQJoL9UMaVOAbuGBWAHW+V8nKfjX2DKhcE/AnUM1ljCbznSJ6Jidyvy5L+mJiYIAEAyckp4r1esmQJYV9nZGWJN3mpUmofT7HK1ZiRmZXlUiAwICNTBQywvL8eO4bKt9yiwOvCPwQZbxxegDkHCX3whJKvj422ihx+ZgbBbzsSiyWIesGFC6nim16iRCLi4pUtVmoqP8tTQQCxyi/dJvL1HhY+x37u/6nAEeVrX/gUDEBX+XJPMiqKqpu58gySkhLknSVBSanZosjpE4dQ+OJEfGZYDHTKBET59UCXl8MVD/SIq107IRwgOxQY7u/ioc4J57pavqHAqCsAOjGEyBjo46cvL7D4vO2WCuJdT6BXi5rSngGZ/2Sj0c++MIky2J3bNBK2QDjp/ycAnfWhBxzCZaDr+1g4daodI37Cm77ClHdXu0/7X2GgP9eqAZo3ros4q7cvS6D7uwKgq5opXP+6tAB6uMFW+md7UW1689eYMnuNrk1XwuA++oAVbzatdiAn2kXNQH+5B1nBCqyNJHEc+GrPj3h9zBzZDLBlZyIxwYq504ejrMsDffOW7Zg0YRJystKRmZYKa4ySyMvOyqSRN6KcUSLfbheJJCApqaT4wEVFRePcuWT8dfwUHm/cCEPGDEapMiWleGuXfYIhfccpH3BKscmMMAoOu4oc5t91HnkAo6a8iNJXJck5v/5yGrBbcOLEaezZ8wPOnDmDmnWq4PEna8ik9vy5FAwdNBkH9h8Sf/SszCyR7WKkPbcYGHHKzRZG1CopKwLolIGihJkDvfp0QMfOrV1s9tMY+PIA7Nn1DSwmE6IMlLbn/oNiNVD67r1Fi/GgDkDv2L49Tp76G06DEWXL3YDRY9/CffcpVZpvdu9Fv4HDEF+shADouXZTRAx07Zk+2+RhPNWwJkqXTPR6n3KMJZA8fe4HBSTOw1FG8GWVB5NwD8ZA17frSNohj01Jy8C099Zi+85vvU4liN7h2YZ4rO59SCxGzzFPYoTujm8OYtI7K922NPp3G+cYz7Wsj3v+U3COkcw5xpptWPmh7xwjdKBbuPf2vw6gs16bP/WQsHfCSZcTQP+dVgIvjgqnWO5jJo3s6ZZAjeRE9p+PNn6JKWHL/EeSO1Ch7NUY2KcNbr25fFggzD8JoPPOuLnasW0j1H/4AdmY8e5zefjiq+8wccaKS8ZIr1DuGhDQZv8NFMyoL1NR1FcwAF0PiPO6lxtAJ8P2pSFT5Zb/fwTQed9si3p571AS7qEY6HqP+Mh6s1JCeXvWSmE0X4p0KRjoWjnJVGbAMAMH9H2LYyAl3afMXlUoy4ZQADrHlNdfeR4P3nu7F4AfqP6KCkDnWDJySBfxJGciC3vT9t048utfIknLdzQD/5QqkR2rP/pMrEX0adBL7UAp9EgT5yI7vzmIQW/MCnrqxTLQrwDonuoNBQSzriuWv1aCSW6rfEN475crAHqkTf+ijg8HQFfgtLqMJvtL9iEp5nZDDLJsXK85EWshzpKFrPQsJCVaEWM2IM9GqWclkezg2jMqGoYoM0xmE7LpUZ6ahXirGXExCqymZHVWZrYEXcdEW0Gwl/AcQSHiYiazEbm2PGRkpsNssqBYYhyiDE7k5OXAaDDjfHI6ypQuhbRMykhTdl2VmeeSmU78vVh8DBz2XGRlpwuj02knSGlGtJk3YICd3sQudiRZ9pkZGXLvVmucgOVkhBJkFxln+r7b7QKw07OdMtG8Bn2SyWx0EHh2ipK9rOUJsqenauzaYsJ0ZN0ZzQp4JEhGRivZ6zkiHW+GJdoiDHkyyilJHxMTm0CSwgAAIABJREFUhdw8CMBqEcllEbODwUmJZUo4q3tmsagakJ2dhRIlSkh9nD+fotiqUVHiD5+YGCeAYZ7BCRvjHxwMYie45IQlimU2ICszVwAvM6W2RdFMc0rnNZ3COJZ/F9USr5ysSbiLTLrFIuAuQVqyzwnukrVLmfTAyQ9oGGG1EkDXe9urp+oCT91sXn9P2tV+xUe80BR0aWcGh0GUHNhOWQcXLlwQ0JlAMX3U+ZPAdHy8Uu5lEvlxysY7+btSPwyUzp8/j6uvvlr6yOnTp8VDnfVN728y0TNzVLDOhQvncc3VVym/+miPtDvVIy4kK1A/ISFO9quSU+gr7xSmtUmCjExCftGSAuKV/L5m/8DvNKl7jiVyTG4uUtNSUapMGRd4bxMAOjGxmLC1eT6/J/jLMTTOGocTJ0+gQoUKyM/LR3JKMkqXLi2KH4UlT7Mv+wfQPTXK/SAqhmRl5SLGEuuWhE9Jpl2AEdY4i3jSc9xnwJL2nDgGMRgkOycPVmu04FE2G/cJHbDyBcKxPjdfxtFoS/RFMMAdcFI9gW3Wi3nO4Uv1ITYd2pPw+bF8yclUHaOSh0V9Z3LCcFGRCBF2Pq/DfQD0a26u5mSkCB8uDecNBkqO8gbVpi79F8iIYmNlNJiKrvLkqCRC1ODtkYjwREW4HDqUN8eVkRzhANmhwHB/jz/UOeFcV8s3FICuGrkr4s3lKRPqnKJmgIYr4R4Om9y3PsM7xxFUwn3B9MGyacjETdcJMzxewb7Xo7RXi6ceAqXjuVmnLeopnUGP7wXLPZKu4XR9ystS2pnRV0xkq1F+7MD3R5CariadTI3r6+Q7v/8F/Ye9UyD70Kxyzymhjw29MR+qnYQLPHtAOm8Jd80vXb9g1z8rX69yfYWE6mPhPBvtmHDvwzfPSPpxqGM7tGoostda8EZqWqYwq/iPCwottWvxGGiFwPR/FUDXBwUN7OWRwSWI8Xyv0XLvWr+kv/ALHZ7y7l+HjsrmG+tQS8Ek/HlMYduAvk0EY6Brvj768dq3PU16syfIimQiAO8rRx1Rm76jEgb1ae1WfAgkyy73HuaxoaS9tfLpAXSlgLIM3x4kc1OLvNUtHtxzFhURq46gFxqDouyINhnw7pShbgb6+vWbMPatsbDnZgvAzhBCKr1zQh5vjUO8NR62bJtEy1pjrbBa42EyW5CZkYOMzByRG69Rpxb6DqUcuwLDP1j+KV7tNVYW05w4mS30c+JCg/MtLpWMqFvvAYyY1A2lyiTKOb8fvYCffjiD5JQUnDp5BheSL6BG3VtRr8F9Egl74Xwa3h6/FN9/94ts0GrSd3xFc6M0JjZGGCZknOdk5yA7O1MWOJSPN0Y50KpNAzR+pp5sQHBxNG70WOzbvUsWSWTm0w8vLS0FGenpEjywZPUaVKupJNp/P3YM7Vq2QnpmpkzOTdGxeHfOLDz44APy/Z69+9H35dcQl1AcJgLoDjOcThOcLgl3va+4v2AuXxCJagNPPFYVN1a4zu13xev8+vtJjBi/UOSr3WNtGG1N337oMf5878Ae6L7Hdug1xnOt/3iCSIKNl5H0K+1YpXhRE/Ufug9lryvjVpPh2LX/4C8YMFxtUvtjo3Mu0uLph1D9gdtR3HeOsYb2CZ45hprSRTZZ990A18r8vwygU863ddNHde+/DLFa+fZ77/df+1YN3O+/ywmgF4aBrgfQCwPAF6ZdhjqHbZVy3DfeoCwxuPHw6+8nsGf/YXnnaOn2yhXRqH61sD3QLxUDXX8/BL2eaVQb9R95AGRfa8wvtncyCfsPLXrJe9bXiEGdcZNPfe3edxh/Hr909RUMQGeZxg1/Ede55oGXG0DXM9Dlne1adwYad3hMJCx4f8fOWfyxV9PWA87BGNihgFR9pvUffhD9erR0e177A8XdYykB9B6tgh6r90CPFEBfv+lr6OWPg9VtsD4fTsBHqDHjUgLo2rWfbFADTzaoiZsqXidjjpaOHjsuMud/nTgTqphe33s/968w5m2PlDQPnDSqt6iDaPPyP46fxoHvfsahn39z53PtVaXQulk9YQMJgD5jBTZt2+11nc7tnkSbFkquXJ7x+AXYfzCwhHvV+26X4CWqqwRL3ATete8who+ZK3Ko2lyC7UAPoIfDeo+o4lxzFn17u++uyhjmUkdgX1tMD/SF69zZ6oNo+KFeYt438MCr7ASCx80TX/ZgieAy2waTsNZ9ztF//9sfp9C6y+te2fn2gf8VBjrBIL7H3hr6AirdWNb9Pmab37XvR9372IAqt1UE+4i0sysAeqRN+qKODwWge3v5Ul6X0rqUWc9T7GgCIADOX8iHweHEVSVMyKUXLj2/HQwUz1CMwygTomPjkZ6di6ycfBhNJiQWjxO2sxKMFhRDvW9d6mPCZnUoKXWD0SgB17Qy1/ZQZPVqBNKzMmRubYAZGZm5sMYR1DcgOTUTV5WxIiXVjsTiUbC4pM0pLex05MNgtCPGZBardjIpeW1hIHJd4mQgOIH7PGFFKuY45c2dAq6QFczj6fcrPsxkCpvMgmnw9Nhok4Dj9jxlk2YxG0ARJP5tsznl/JhoI13KBGgiYEWwnvVriHLdo5SJy3Ze14HzF3KQmGSVfNIygIR4ddyff55D+etLQyO3a1LRvE8CVqzdlJQMFC8eD1uuxrBXlmv0h05Jz0F+lAUOWZ8DJNCfOZ0CizkaJYrHCJBOxTqWVUS7xS/b9Y/xAZp98BUQ/aL6Ip8X2x9XxGRHnzhxArffVlmeMdsdWenc8wicdAA6QUMNPAz3pzxbPmO9N7R+Lz0Es9urHfgB0TUd8YA/yUA3gmgggXL2d81OgT85DhA4p4UCgW8C7IqNTsBTgdcEx8lCD5bY7v/66y8BzqnUoBjIWeo8A60qcmCNj5X+SFCcazHuU8XFqQDnlJRkYVszoObkqVNIiI9DdEyssMtpk8A9umLxcWJdyPcgy8v7UVYYUfKZ5nnPz1ke5WGfLwE6DJwhkJ6UVELOy8jIkLKSlEJbC8qis26EKy3BQQqUp/0Fy1m6ZCnkC7u7cEn1Z45J2vkFlQco2c5xjXt6yRfSYbfT3sEk4zDHFHO0AVnZimFutZqRmZmD8+fTZH+QLH/OtQhcq+9swviWc2XvkJYabO8uqYtC3UYgAF0RiVgui9mIEyfOwWKJQalSccjJ4TinxvWYWPW7021bUKhCXMRJPgD6tbdUd3KDlAC6xRILo4EdgqUtCKAzCoWfXwHQC1//oUAt5jxqcBdUf6CKXOTvMxcwYvx8/HTkz6AXfXfiAFS6UfmrEgDr57OxE851tQv06dpMZJ344qDXxKR33sfnX30X9Pr6MlMCrPuAiW5GFE8MBYzqMw/n2HAB9MqVyuH1Ac/hapeM6dd7fsSQt+YGvRdKnlMSmAA0I7JXfLAdc5d+6nNOcDA4kvrWZ0yPOTKCNfD7zxNnMHjk7IgW89NG98V/br9RsuXCZ/yM5di9/3CBeyZ4du+dt8jn/5cY6NqNhgtQhvus9O0y3H4ZqKGFWzbf88MtK88Ldix9xt4a0kWAGCZuUL4xcbHXhrZ27dCBEUXrgf5PjD+RAOhTRvUWxob0r/MpmDjjfew+ULB/XQ4PdH1dUbVi/PQV+HrvjwU2mP2phrD8DBbQ/JxVm16En48Gf9cEbNNhAJXuvhnmseEC6HoPdPXOWo0vvjyoA9A9iw8G/bmlsFzBf5Sc48TQwoVSfi5mT3nNDaB/+ukWjH9rAvJtWbLxYDIaEBttQYnERCQWS0RCXIJEtNOjp0QJMsyNyM7OwYnjf+P8hRR5h951/70Y+EZ/lL5aST/t3LoLPdsPE+k8AuZmczSMURbxQ+cGATcDGjd/GINHdUBColVAp293/4kvth5CVlamTN7TM9LR4Mn78PhTVd0A+oxJa3D4h2OcpqmFuDUWxYsn4uqrS6FkySS53oULyTh58iRSU1Nk0VA8MQnxCdFo0LgqqtW8U8B3+sqtW/shfj58GHFWKwxOh0T4c5Fy8uQJ8TxfuHIVbq6s5KJ/PHgQ3Tp2EjmtnLx8kXtauHgBqlVXXuF79h5AvwFDERNXDCZLnFvCPVwAnXn425i/7eby6Nr+CemPsnFit2PVui/w3uL17mYaTrBGUQHoatx9xe13Gc58I+hkJMCX3Ijv0fEp2QzlfXPDe/bCj7Fuw1deZ/iTTWvfsj5aPOU7x3jPPcfQWC3hlst3bNGf978KoPO999bQbu73HwHdN8ctAEHnAu/cmUO8giF9vdRDybLr8wt1bJ8Xmiv/bQM3GtPBa7ENhZv0EvAcz4ePmYefjvwR7umX5LiuzzVGi6cfljGKQaFUPCA46dtuitrTW38zkXigB6qEB+65FT27NJW+LX0u24ZZ8z8U6eeiTN2efwotn37EXV/vf7Ad7y36qMAlirq+Qnmg6+tQzwj3d++RgNeB6m70sG6o8eB/5OsTJ89i4PCZEa2DIinDvwFADwdsjwRAZ73qQV/6QuuZwsHG9UDPzBfYLGy/uBwAula22yvfAMqcc82swBc73v9gm/TtSJIvgD568mL36WS8v9ipiYBWfCdv2r4HIycskO/1dXYpnvGY17vLfhLnkId//g1lr7sKxRM9gfosz+mzyfjwkx3ia6/Ns7RNYLYDPUCdlp4p7yVazRVV8m1rkQLo/Xq0wjNP1FHvTfqcv70YX7l8zvXfsewMEtm+I3jZx43oAdqNMElgcc9RyMrKcd/u4H7PyR4Z029/nMSznT0Aum8fuPXmChj5Wldcc5VSn/L19g7FGNfXcTjHBjuG8/0enZuidbPH3O+XZas3u9u6/tlfbg9033qicsErw2cGbWIP174XtBcolhAnm/9sv+8u8ARahFNf2gUiObao2n2gfEIB6ASP2G8J7nCdp/5WymJklH+4ZS8+3LIfp8+cR3y0Aa2a1cOjde6HNcoJKxl8TocERXO9ZI62IjffDqchCjl59Cwm49yJ7GzF2laSyQoUFkKcy5OccuoEgrle1QAngjS2XAeSky+IWlYcfcYFbXbiQooDf/19FuMnvI2MzCw81+F51KxeBUkJZgGB88Um2o5cWxbyBZSyCmmP1+G9ErQnkEVQiyAL2e8E0rSyMTicrEpeLjuHJEDAaI5Cbj4k4D3aTBYsfXUdcj7/0ZOca2In759+4gaC/+ofgc48u03W0gSkCJgTxLRTKj7Xjnzao8VSSp1AKsFFyLUI7lPeOi3lHEjGinIyKEBZoLH8LC/V38hMpUw8P09IiJGyEVshgJ+ZZYMtzwlQ2j6a51IuHJg3bykO/fgjbr3lJjzyUF3cfFN5kYr3uF7zGTlUrIOLschyRxYOfalb978rf7Y/gsQEgTds2IjPP/8c3bu/gMqVbxXAlUljLAe+M82rnPtQ/D3cnxI14gLQ9bl75NmD1yaJrerpezQKIql/haorKwgFMnPviUAx752/c6+IkuYa8WLdunX4448/0KdPH5Fx1+TSQ0l/s1+npCglBo5j586dk/NZt59u3IC1a9ahR+/eEryQkpqG+Pg4eYfZcvKwY+dOLF68GPv37UPJUqXQuHFjtGrZHFdfc6305fy8POnbF86dxcaNG7Fy5UocPXoU99xzD9q0aYNatWrJ/XCMI4Odid+vWLEC27dvx4XkZFS6uRKaNGmCWnWoXlRaLBIZHKBk7QnM54Ms+O9/+B533sl9tCgcO3YMO3fuFKWCXr16ITqoUkGIJ+kCzhULnck3cMIAc1Q0fv31NyQWL4Gk4sqa6fSpNOzb9z34XP7863ckJCbg7nvvRtWqVXHbbTfhqjJJMmamp9uw/pMtEsTQ+MknUbFiWUSZaBuhlDVjYqNgz+W+IptEYW3+FIDuMPoy0D0AelpquoDn8XFmHPrxVyxctBQ//3QEN1W6Ca1btUSV2yvBEq3ZGUTSlovi2CsAelHUYqHzCAcAI3u46RN1ZCObk/Zpc9Zi43bvKGR9AfRgHAcAsmQmznzfq4zhXFc74ZlGtdC1XWPExFhkMUkWtMbc9XfjZEbNGNsPFcopxjWjewcM92YzhwOKa3mHc2y4ADrznD6mN7hIZvr9z7/R45W3vcB933t6vnVDtG6iNrDIHpw8axW27Tjgc9ilAdB5Ef29paVnYeLMFfj8K29Z10ANsHKl8hjxSkcJGGBb2LBtN8ZOXer38CsAuqqWcPuG/rmEG1gS6Dn90wC6ChJp6Q4SUX18o9/iXm4A/Z8Yf8IF0OkV9/qADu7+tXHbboybvtxvvV0OAL3VM4+IvDP9zwheUq1ixQfbwgbQO7ZphNZNHpWxTrXpVfjiawLPkadwgEot13CPDRdAb/Dw/ejZ6RlYrTFSDwuXb8KKtdtdYdgGkRXXkgdA5yfassIBCyWOYizIzkjH7KlDUL6ckrzcvnUnpk6cgZzMNGSmpSAhzorSJZNQoRx9A+MlIjw2Ng4lkkriuuuuE3m2UydP44cfDuHo0WP46/hJJCWVxrQlb+OWKpXUe+joX+ja/FWkpWarDQBR+jGIDHxevoqy7/daW3R48UlhjWdl2rB0zjbs/PygbFbwHyfubTvVx7Pt64ls1PmzqZgybhV+OvSHy5vJidKlS+HOO/+D//znRpQtWwbHj6fg8OFfsH//fpw7d1Y2KCpVqoTry16F2o9WwY2VFTjEhdLfx0/hwtlzsplBSTxG9ObkZOPQoR/x67Hf8Hz37kh0TdI/37oNQ18djBwC6PIvH/MWzEGt2kr2k/XQsWtfWGLiEWW2wg5G1nsY6JPe7IG777hJjg0UzBWI2UZ1jOEDO6BieeUx+fWeQ3httCdILpy2VpQAup5Nf+TX4+jaf2LknSmMM/RKOWSMfLSBNiEeSwVmEch3rGMbxb6mnJmaY3iCJP9/ANDr1rwb/V5shWIJVuTl27F89RbMW/qJ//ffZQTQn236KMiMd4/nyz7F8jVbw2gN6hCO5882q+d+rpM4d/wyvLlj2BeJ8MBRr3VFjQfvUOPen6fw4ssquPbfBqCz/HqglX1u3Sc7MPmdlRHWSPDD9cAx2Y3d+0/wKxV/uQF0vSc5g6S79h0XUMKe/vFD+rVHyRKJAmwsW7UFc5d4gprCqbCXurfAU41qy8YXga+J01fgsy9912GBc/rP7fT4fl6kutnWaKM0YZr/uZq/8l4OBnq9uvcLq5wWEmTJLXp/IxYs8w3WVvfY6LHq6NOtuZudfLES7szz7bf64N67VBD1L0f/QqfeSm2J6f8XAJ33yoCqkUO6omIFNefzDSYIp70GA9D1IK4vg/tSAuh6n/tTp89jyMjZ+O/Pv+PWWyqgQtlrhFG1Z/9/3Yxz3qd+nqW1gcfrVUPf7i0R55pfz138sYCVRZV81Q58wUxfYNS3nFPG9AVBdyaqD708dDr+OnFa/m7auC5e7PiMsKw4Fi0hm91PQJJ2L1QdeW/KK27J+937D6HPq2973aoeQPcF2H0BdPZbre4YxLDyw21eEvl3VqmEEYM6iUIA6+GjDV96KUHoL8wgrqEDnnePq/7uJRSAPv6Nnqhd/S7JloHznfuMdgcH/JMAOssze/JA3HGbIn8wMKFLn7FBbVL0IH9GZjYmTFuGzZ/tcVdZJKB4JMcWVbsPlE8oAJ3Ma74XuT9LRqboqJGBbTTgQroNiz/ahbVbD+Dvs+eQl5WMlk3qSZBQnMkOs8MBq0VJoBPccsKEKIsFicUTkWlTttpmYTy7ZMDJfiUYrSssbVwFtCV73OlEZnY+zEYypxXdOSM7H/m5OYiPi8dvf1LK+FqcS6bOmwOdOvfC+ZRUDBj4Cqo9cBtKFic7HogxK5CbCm8EuQmOEyhhwDoTAWauLUWxzWwSv1+zJQrWGLOUj+tnTaWa5yvJY4Ow2MmeZV2xcGShCyhvd4qPOEF0FTyv7lOpwtFRjYC2Q1ju4n0uL0UFJnLuR9trAucmkxOnz9oRH0//cxsmTFqOn376CWNHv4EbrreIeq/DzmADI1ROhL6cwvCMi7UgLTMbifTRtosjHGLMRqRlEJyLRkauCgCgqEB2FjB27ATs37cHtWtWR8cOTVGx/PVK3dcFySoGOp+OSxWYv10B0C+qu7KfUbXg7NmzmDNnHlatXInJU6ag6oMPimc32wLbavBUWMBRCT8YpfXxGlov1AHoQk3WaMl6hrmnTKIULcqLkSfm6MjPh9NhF3DZ7R/uYnCLpH18PH7//XcBpj/44AOULVsWy5cvd8u6E2hmEEKwRPC8ZMmSAsQTcOZPgucff/wx3nrrLbGVXrhoIcpXuAHGKCpl5wlLfebMmVi/fr3Iv9erpxQUV65YgWuvuw4vv9wfJUuVFBtD7mONGT0aO3bsEPCY+15khh84cABVqlQRwJ+BALy/I0eOYN68eTh06BBq164t9/PTzz/j9z//QN2HHkLr1q2Ffc7EvTgGMAmD3co9shxho5PhvnfvXgwfPhzTpk1Dueuvh8VkjvwB6M6QMU372xfE5rhosuDc+WRFejFEY97cxfji869QrFgSatashauuvgpnzp7Gn8f/wn//exjly5dH06ZNULlyBanzxYvX4MSJ42jbtg3uvPMW2HJz8PtvZ0SB4YaKZaUJWkya93rkt+KUMvsC6C71JyclPqic6UBGRh7OnzuPmTNni7XlXXfdhZtuvBkVbyyPEokxMEaFVjOOvHThnHEFQA+nli7ZMeGAdY/UvhdkFpKFzAn1F19/hxHjVbSyvyQsxAY1pBMTBKHX8jafCNtwrqvlTd+9YS8/h6tKl5CPfvzvMbzyxqyAoDM3Ytu3bCCbfmSYLFq5CUtXb/EqajiguHZCOMfqwczzyWkYM2UJ9n1HGbOCkVkvvdAcT9SvJhNOSlO/t+QTrF3vnzXCYABu5t9yk5K3OnLsBPoOmebn3i8dgP5Y3ftlo4Rl4Ubj27NXYvNne8Nqk8Jw6ttOZJS5MUwwLdDG1eSRvURKmekKA10Ff5AZMCZAwEH1+6tgQM9WKJ6YIJMmSh5OnlW4zdN/GkDXtzGyFxmks2GrZ+GpNTa2wXfG90O56xVTPRwJ929/OIp+Q739vj2NV/WbYOPRPzH+hAOg8x7Yvwb18dgCSP8KALwwQMW7fxW9B7q+HXn68YyAADrLzzFFY5nXeOAOd5tmHazf/A0mz/L2Pwxr4IlAlp35hQNq8jg9gP4d29Uw/4wEgqijX+uC665RDG9KUQ5+c46r6Jr/k1pc6CNy1QFq0UkvtGizSRjo70weiHJlFSD7ycdb8ObQ0aBrd1xMNK4uXRJlSpYQaXN6nVG1hwtrLi5KlCwp0ed/nzqNP/88juMnTuLvv8+iTJlr8OqoAXjs6Ufk2eRk2zB36gp8sHQLjEYTDEazywedS2wj4uLjMHZWL9xYWanK/PHraYwYuFDeX4xmV5t0QLM2tf8fe1cBHtXRds/6brLxBEiQBAkaLLgEh0Bxdy1OhVIoDgVKC7RQtLi7u1txghMguMYg7pus/s/7bjZsNp7Sfv2/j3keSknmzp07d2buzJz3nIPWnYwM9OjIeKxcdBiP7r/hLTpFxJL0kqurKzyKF4GLiwPev49AcHAoR5lGRkbw+oJAf1tbBdp0qYv6jaum+XOqElSICY9CfFwcrK0ULI9FAPoD//ssEdiwebO0jcO1Py/hwN4DeP8hDOGRUYiOjcOEKT+gU+cOXP/o6BgsWrIWN+88gg4i6AxS6CDmwIbBfVqz6oqUTjDyAaBb9hOyKhk7/WMAX2762qcE0EcMbI/ObRpwOxrXY3szCcDL7ajKPl9OwU1ZyfC2aFwDo4d1MVtj7EldY5BcY97q9v+RgU7M+NEjuvHz8/dv1R4cO309w4PT71csGMdMf54LTl9j9p15yolVnpe85mXxWLj/FGOmZC0TbprPTSxzYhoSC93BtEY5cQULLIJp8/Z2/3puc1l5ksc3eVlb9htiOVIAgUmaePb8Tfz85iknlnRWtTVnT584ex0/L/jIDs3rE34KNnt29zQHqskW5tuJizLN/qnbK6e2NQe0s2PfE2BN4DmtTeg7lV8AvVWz2vhmWFcG7Wi9feqcX7bvjaSqSXWBgjRMyfxd+T96ga9++D2TMS7HT1OGsBqXeX0/BYB+/Az1tU1Zvm5zWXgaD2cv3MaMeesy5Ccfa3MbBJKp/hQA+qjBndC1fZO0b9Xvf+zE6T+Ne82svh05jZesAt1yui79OO+DNr51+Uf0PvsOn5Xp5eYBALSHtQQ683JP87JIYWH0pMzHXVZlZgegm8uIE+A6+Js5acCgOeD6qYMkCCglhi6xQYmZPW/xVlwwC8Y3f1eZvTdTHyDW+m+zvkqzMrl64wHGTctqj5eXVjfmzQ5Ap9+HRURj7sItuHbzoxqLqb4N61bBuG96w8Hehsui4Adz5jKRJ2ZOGpKmQuj/6CXGTF6cJTDbt3tLDOrdhsEROs+i85NNO9Lb6JlLuLOiwFk/zPx1fdqDm7flrMlD0MSnGs8tFAhE78CSAW8u8U52exQ0ZZkI2P9l+nAOFDDNU3kF0KmuS+aNQY2q5bj42/eeYNQ4Y4CnZV8YOqA9endNtQrIhYQ7fRN+X74TR06mV0Eyf46cWO30Hk0KPLQuIxWI3QfOZdqhqD2WzhuDsqXd+fcUADRybPpgs7yA4nnJm/cenrcrcgLQqTTyMCfQnEFfYmgbCOgT4snLECzecgYnb7wCRGIkx4ejcll3jB7eGVXLFYFAZ4C1jHAMHaQSMQdsJ6XoIRAZWdYJiXo4O4kZSFcT01qthUBE7EbaARugSdFAo9Ow8prOoINCRn61Rk/xqDgVA7rWSgUUIj2EAiGSiSUvESM6AYiNBwYOHskqt6O/+w4VKnjCxVHE4DnJwGvUxAZXw8aa9sMClpVPVqmZzWljTX7HRmhYlayDTieATG4MJFCpyP9cB7lCwgA5JZ0ASEqhfICVnJjsBI4bWGVOr9UjSWVkf9O+n2XqmUlslHQnsF6VQhL1WiisSDV8/ujaAAAgAElEQVQEiI2L50ATidQK1jY2kMqMGyX6b0w8AZQCvHsbg/HjpyI8LAwbNqyAayEplFZGIJCARpNvO4FvMrEQ8UnJ/GzE3E9O0fI6R0HzjkbHagBymRhxSeQ9DdhYA8uWbcD1qzdRtkwp9OjeEV5lPYzAvzmAbkgF0Bkw/Qyg523kZcxNcyaBo6S+t27tOuzbuxdr1q1DhQrlIZUQ8USVxlr+q/fK7Hohv08dn1Hxm06Vuk7DOtL9O2MJRvDcGFCSPwCdxiSpPaghk0p5LFNAiAmzj4yIwN27dxnE3rdvP8uut27dGitWLOc+T7iUVGr01c4uEShOZ1KkdE3EjMB377B58yYcOHAQISGhKFfeCwsWLYJLgYJwcrRnVYi79+5h0qRJfIY1fPhwODo6sg3u8+cvsXjJElSoUAEDBvSDi5MTNm5Yj/379uKLVq3QrVs3loanAJmzZ89i7569aNSoIfr27cfqEPQsy5cvxxdftMaQIYO53a5du4bN27ZClZKMqVOnolq1aixpTs9I19A4JkCf5Nxp3gt4EoBNGzfB1s4O48aNhVQk4fCHPB6vpDUZmWrwSWXaAU3GoAz+BgiFLL1+9MhpnDl9HjVr1EGNGnVQsJALlDZyZoB/CIvAuXOXcO/ePVSqVAkdOviiYEEHxMQkwWDQsq0EMc+vXLmDM2fOcrBBz16dYGcrgV779wLoEolRFeR9aBSGDx+FRo2aoH27DihWzJEDqgw0sX+WcP87ppp/f5m5BbIX/fwNKqVGYtKh+a6D59L5VJqelKTBBvZsBaW1UXbCCIRm3Njk9r6mcqd83w9N6nunyaISsJiZjzcxSwjAd3EyykW8ehuC6XPXIygkvX9YbkBx071zk9ecpZoetM8IoNfyLofx3/RM22BRJPailXvhd+dxug5Dh6UEtjfxqcqTvpF9fxbrt2XmQZ5/AJ2ioe1srLFmyxGWgLZMIwd2QMc2DTg6kqPVf9sI/wDy8805FXUrgDnThqGwq9Gz+vqtR5gwi6J4PiZ+zhHd0dTHO83T8X8ZQF86Z3SaQsHzV0EYzZtrowecZTJnFVPEM3nH7jtyIcsXU8WrFEeLWwa0/KcB9MyDAdIDpzSmydO6SsVSaZvrrAD0aWP7oXH9qtwOJAc487eNCHiamXRszgA6lfGfmH9MbM2sPNCpXiR9P2cqjS8TUPsIE39alck80g1NMoyvTw+g041/mTIUdHhMiebC3Yf+TAP1TQdTCrmUWRgUOHHz3hNMnr2a89OhiWWf3rD9BPYdvZRDn7bNAArmBqg0FZrbvFO/p35lZEtQv5r12yYEPMtckpjm+BaNqvMzqdVa7D9yEas2HkndNJhA9I/eYMWKFkSFMu44f+U+e4JTDlqi0sZ25cJxKFrEGFSzb89RTB07A3ZKa3gUKYxibq5wcrDniFxKtDFPSlIZQXQrBSIiohAeEYmE+ERERccyoF6okBsa+TbCyImDYedg9IIKC43EluUH8fj+a4jEdDgghUgsho2NEl0HNUXlGiVT/Z70+PO4P/ZuuQSxVMqyUQTWy+USNGpZATUblDIegMeqsGvjFTx5+A5ajZo3ffT+hSIBR9aSNFZkZDjLZMXGxeJ9aCh7Q9GmgwJjew5sgXZdjGoExucyID4mHk/8H0MmkbAEfEpyMiKjI+FZqTwcHI0BdjqNFo9uP8DdO/fw5s1bBFLQQHgYWrVphcFDB0Aml3FZl6/cxLwFqzmiXi+Qsbfb10O7soWACTyn8iy/RcS07tauES77PcCxMxmVeNyLFsSsiYNQxNWF73P09HVWUshLX/uUALo5M5zq8OptKDO8M58PjbVs2sAbkVFxuPfwRVq9qS83aeCNvYcv4ubdjJ6dPrUrYsyIbizHSuzFLXvOYNPOk3z9yEEdYGdjhdWbj2a+xhjUAZ3a+JitMTbBP+BV6pxgAFnfTP6uHx+YmyRns1La+P8IoOcGaCYgkIAPmqtMh8t/N4BOL2DOtOGoXePjfG6SPDefkGkNR+AXMVipb0w2+waZA9a8Rtl6FHsPZ7NGqegJZ0c7lpa1TCS9PrD3F1DIZRwMsnzd/kwDDbL8WACY9sNA/hbyHE42IfPWI+Dpm3QM1y7tGmFQnzZp+xha935KAP2P376HVzmj7crzl4H4mlWoPkrymurv26Qmmjasjj0Hz+OGxf6A8jSoUxnff2XcS9CYI2/eDdvTM4aXzx8LCgKklB+fdAJKSZqWEtuqzF2HR08++iTTz/+O9soJQG/WqAYIRDfZS718Hczv0hywJqB37Fc9mEVoGjP5BdAJIFkyd3SaVy/15ZUbDuLgsfRrExqn477uxQA4gTfmigDmbP5Eun7jQRwwW9tkV9/8Auj0/s37GoH2mfU1U59bu3giSqcGbEdExjL7lPZtad+vSqWZpU7WAab0qQB0cwCfv1VvQhjgo/6WFYDevHENUD0puMM8NWtYHd8M7wpHe1uWCz94/BIIkM9Pyq2E+48TvgQRDkxjhfy7LccK/Y6ek9SaLl67x4HPlon6AfUVWt+zWsGJK/h1SfpAqZyeIzsAnawfunVomhaosGDZjjSmrAlAr1+7EquiUH+m9CneMTHrScLdFACWnKIGnX/Q2pDmYjr8p0TfePLBpjnPfDyb94Ep3/eHb7PaDFjxPuPgefyxdl+WzUJt6lWuOM5dvJNt/6cCcgLQKQ+dKVGgG0l7U6J2I9b2lLED4F3ZGKxDIC7VyXJPTv2E+ifloXOdY6evYc7CjEFUJNtO87vJL57muEmzVoAUN8yTOYBOP6c5jkB06u/03kxzX9cOTTCkb1solVZ8eVbg+NwfR6ZJxtM8t2Ld/nTPULyYK/vYk6qG+byaHwB91uShvG7gMfMhElNmr8owZrp1bJqu3ll5oFOfnfhdP/4esiLLsUv4NQsCAt0vJwC9Tg0vTP6+PxxT90ghoRGYv2x7usAJKoe+DRQoSM9BZ3VZKQvkBRTPS96c5oK/+vvTh5cz85T+I2Bwl0A0Hqn8X61GB4mU9owiBlXUWgL5WOwZV28/wvIdF/AoWI0Crm5ISQiHRhWB/t0aoVuHRtATMCsmzTMD7t+7j/Xrt0Amt0GlKjXh5lYM27bvRUxMJIp6FEOPHh1RyasY/PyeYeOm9Xj/PgStvmiJrl06onBBW8QlkWc3MaB1uHXzAfbvP4B3bwOZSRoaEowWLVvDt20nuLvLQcTFpy/UGPX1OAilcgwfMQwVK7ijhJuIQeD7j0Kxb98h+N+9DqWVFEOGDkV0dCyuXbvJUvM1a1ZF3Xq14eTowADRrl17cefuHaiSE7gdSpUsBx+fRqhatQwcHWV4/TYM+/afwsMHAahSpSo8PT2YvX379h0UcCmEjh1aoYFPbTx8+AZnz5zC44AnKOrmgZatWqBmDS8olQb2ttYbtHjzNhiXrt7AjZv38CEiGiKxHC7OBdCzZ09UrFgCQqEau/dew87dBznI3cmlAHTqeHh6OKBt6+Zo0rA6n0OcPH0dx4+fRFBQIEQSIbwqeKFv395wL+qUBglJhQLExGqxe+9RXL12G+GRsfAoVhKtWvni7OmzeBLwGFUqe2Fg/zbwLFGYUVEC5ow9geTbdXyOwb2FJP0FRuDtc8p/CxBmGREejrWrV2H/gX1Yv2EDirm7w9bGBlodtbkxUMH4N3mWG+Fu/psGssDEIDevg/k7MdN3MJnXp2blt8fvlEB0/vKZAel07ESBNOZlWWIgRgDdOKGYsdLNqmJUKfhYhjnQzudiLMGgRUqKiokjBBrHx8ezdPn58+cxffp09j+vU7s2j1Uaj5s3bYJQJGIChlyh4J9ZJhaNSL0ZBZmER4Sx9PizJ0/w4/RpuH/vHsqWLQOJ3ArRCcmY9fMcVKroxWdvNOfv27MHixcvwbdff4POnY2kw9hYkpgXYeWqVQgIeIzu3brCs3RJLJg/H+9DQzB0yGDU9/HhczRisZPMOrHY6f7fffcdM9i3bt2K8+f/xKxZMxk8pnxSmQz7Dh7C2rVr8MP48WjSuCEMOgpcIhsJA0vKUxBPXHwc9DodHgU8wg/jJ2DJ0mUoUrgIiri6Mgs+p2RuRW+el98z63OYNZopQ+r7J+CZOmBw8AesXbMBEokCPXt0QLGiHjxPUwASiXGmqLVsi3Xo0DHo9AJ069YWhVxdkJhElh1kI2EMNrpx8xGOHD6NcuVKoW/fNpBIjBaTJgg7rX6mSvMPqL9z6E5a0AeNC+NvBGzpYSQxpfa3tM5m/DcpgpBYQVxcAoYOGYYvvxwCn/p1YK0k6w6a52jtl9H/Pad2/TS//8xA/zTtmM9ScgtkU/T9iAHt0w4r2L/q2RvePMTGJXJEMS02K5TxSIvsyc6PN7f3NT0WAXwTvumNAqmbOZogXr8LxblLd9hXm+Tda3mXR5WKnjxpUaKF/+rNh3HoRMYI1NyA4qZ75yYv3Xs8MW1So44jo2Jx6ORV3hj61K6M4NAIzJr/MfL/h696wLeJcbFNiaTZr98OwO37z6DT6lDc3RV1alRAscIFeINCz0tMtmlz1mUBpuYfQDcBVnQgeePuY/a4pAOTMp7u8G1UgzdS1KZUh2u3HmGSBUCXU9f7ecpQ1KleITVKWccR2Rt3HGd/zzYt6qLjFz4sVWcecfy/DKCbg7U0zm7efczt7lW2BEqXLMJg5KVUPzUfOuRg0MIY7U4HCQ8ev8LFa/fx7GUg/6y4uxu8yhZHpfIl4FbIGaSQ8NN8Aig+BkH8pwF0o9LCVyBJckoUMEAqB9v2nkVikgrtW9VHW986HLVv3k+yAtDJh7hr+0YMyFC/ffzsHU6ev4GSHoVR2askg1q7D/6ZJpmd03z0n5h/TIc4NP+0bl6H24XYIgO+/ihrST+bPXlI2viiw5jLfv7YsOME523Tog460Phyz2x8/T0AOoETo4d1TfetoEAmUi6JiolHVS9PVK9aBva2Rt9DAlzGpXrL0b+Nfbo7A3HcpzVaPAigPu2PZy+D+Gckj12hrEdqn3Yy9ukFWzhf2jcjl77mlD+3APqQvtSvGn7sV8/f4eS5myhV3I09K4k1uvuQERwyB1J5IaYzHgqeu3gXL9+GIDI6ASVLFOao7YrlPPhQkcbvgpX7cPbiXWhSUqBKTICdlQIbV01FsdQD6327j+GnyfNQpGABVC5fHoULFYTSSoGoyAj+dtDaMDIyGqpUKafomFiWcSdP9JQUDRISE+Hk6Awraxv0HdUDtfk7ZFwsqlM0CH4VjveBMcxkd3SxhWtxRyjtjN9USnGRGlw9+RpRkXGQyeSwtlaynLq1UoTCnlZwLipnFkKKSoe7l0IR+DqCI2HJp0qjUSMqKpKBfblMhri4WPY+j4mNRUDAI5ZxJxl6mUKCvkPbolNP8kYU8/UmX6+E+AQ8f/IcyQlJKFS4ENyKFYZMLk+rn16jx7sX7zhPcEgIgkJC+Y9Gr8PUGT/Aw8M4x9D7ePzkJS5euQ2ZwgpNGtRg2xfqg3SQS3MSBQJYMsibN6qOb4d2hlwmYQuWc5fv4vb954iKjkP92hXRulkt/n4by0ni4DjKk5d++SkBdLrvyIHt0TEVoKZ/05rt6s1HbG/zIOA1ShZ3Q1E3F1CAFTGkSEqc1iLjflyRVm+TlQz9gIJGLl3zx01W2QEa1qmEVs1qpbGq6FD8pwWb00B6k4w8rzHuPMGV1DUGAePEPicg8OMaIwCTfjIG1FASCAwcaGNSwaGfZRWYSb/7/wig07MT07eM58fv38lzfti25zQIaOvQugEzIMm31Pz7908A6ASejh7ejfuEadyQR/uFK/cQHROHqhVLo7p32fTzuVnQLK0fx4zqzix0nmNojRLwir8HxNKiVMLDFRXKleAgXQoGo+CNWb9tALHzzJO5p3pOUvfpLjT7R68uzdE/1WaE+gqBEht3nMDFq/e4/3du1xi1q5dPx1D41AA6gfgEtNG7pHnoxp0AXndXLE9rvKJYs+kwr+FMsuhUfZI6pjY3Ba80rFeF1wWFUr1saczNnLc+HfhgLvFOZRAY1W/ET1k1TaY/J9afScaf2usFtde2Y1w/+m7+Xe2VE4BOlf1l2nD2UzbtkagNyCKA5HZpzUYB1cQAIUCOwDoCOvILoNP9zNvC1JcJIL3i94CtWqjfVPHyZAl0Bj4tZNo7tm6A4QM7sOw5JRrbtLYn5iXZXRFDl8EfvZ73ryYv3cwk53PjqU51mP7DIDRtaNbXblNfe8BBBQSUr6a+dvVe2run+nXvaLQMo0RMYRqrT569ZbYp7Uvp+Wgc0xgkRv6nAFdNFSBwt3PbRmn3j41L4Pa9cTuA54NSJQqzbza9Xxov1EY0JojFa56+GtwZBBjSN5ySpSR8XgZBbgF087ajtqfAnBNnrqNkiSI8VggIJz9zk7e4XCYF2SKcvXCLv8URUbHcB9r61kvbExNLmFQ7KE9eUnYAOoG3BMxS21EiYHD73tMMktJ+sXeXFmhQtzK/Z1P6VO94YO/W6N6hSbqys3ouGge0j122Zh8HSJgD2wSIExhPoDwlmkefvXzHigW0zqZvCM2lXuVLoHKFUnAvVojXv/OXbk8nq52bNiVbAZIqNxEzzNvkzv1nDKjS3rpxfW+4FjJ+o6muN+88TlM4Mb8PlTfl+wEo4GKUXaW8tEc6ff4mwiOiWS6ZztMIiKc5i1JCasBYZgHylgC6qUzaA9J5S+j7CNSrXYnHr4l5R2sxCgDIjKHdqW0jjPqyU9o8RXPRtRsP+SyC5PYb1auaNk/RWpnO//IDGtNz9+tBDPu2zLDn78urIGbZkzIBzXEUNEdtYc4YzApApz0U+cWbAjToGY+fvsaBXwSu08bkq1SGO7VRTgA65aG2JcsA01mdeVvQfpvOrqhsCigyvXcayxNnkEpm+qC4vIDiecmbmz78V/KcPLySfY8JLhEatBBBawTQDEYgjvzKWbVMIIFBSPZfQHSc0ez7wPGLWL75Mtwr1EIdn7q4dvUCrl85i+5dmjLoak3dm6R4RcCDew+wbOl6vH4ZAiu5PUp4lMXr16HMSFc6uHB/dClgh5Cgd4iNC0dcfCSKFC2AIm6FMH3qeBR0IZa4Ggf2XsS+fQeRnJjCHrxlypaHSKHAQ/8n8GnfG3Nnd4SLVIzA1wYM/no6IuOSMHbsGLRs4gqhyqimNvyHn/A29AOUEjXUCdFQWCsBoRzqZCM0POKrvqhStTzEYjnWrNmGs2cvwdrGCpGx76HRquFo7w6F3Bm9ejdHs2Y1EfwuFts2H8SdW4/g6FAAAlES1NpoDmiHToaSJUrB2dkBgUGv+bkUcgeEhyajXLmy6N3nC9SqVhg2ch0CnrzB2s27cPXWIxhEVpAq7PgbbWdjB6VChq9GDUa16m44etQfK9ashUSuQPCHD3Av6gYniQ5Tx/+A0mUK4OAhP/y2YAlKlymH4JAgGAQkR69FBa8y+GHcCPZ7ps+DRAD8OncHbt9+gMDQV7BWyiGVWUMht0Xg2xBmuNavWwf9+rZA6VKu7O9uNEPTQmjQgBjL1GJGtqoYWrZK+wygZzceaR4kwE+n1/E6i8gG9C0kIFQoNECjTmb1gBUrVzDLes3qlShZqhSDvXHx8bhy+Sq2btuJe3fuQ2FlgyJuxdDCtyX69e2HZHUSFDbAhYtn8Msvc7F06VKcP3cB16/7ITAwCI6OLhjQfyBatWzJkufh4TGYN28+n918/dU3KFHcDeoEFeQKKXbv2Imd27dh4uRJ8KroxQQLAqzPnD2LkydO4tmLF4iMikb58l5o1649KleqAlfXQhALDNi7awdCQ4Ph7u6BC5cu4/HTJ6hRqxYzqgVCEb765luUKFUSWr2OywwLC8PGTVv475kzfoStgpjVSAPCiYVORAxiZhPQXa9+Pa7/sqXLoNZosG7tWtjY2CJJlQiBQAiB2NQHPwYL6DnYgN4MeWJTO6sgFQnw+sVzHD14AMXdi6JCubLYsmsvLt55gh9/mYfq3lUQHxcNG4UCq1evwOEDBzF+7AQ09GnGshN6LSCTi7Bly2bs378X/Qb2QbUaVTFj1ixes3w/5nuULFmSn4PO6AID32Her78y452A8eLFPbBly1acPHkSY8aMQa2aNZkRn6xWY/++A1ixfAXm/TYPZTxLwsHODskqFYPOShslDHo6P1UjIiIS8xf8jpevX2Pr1u28t3CwtYFEKERIUBAuXrqIQ4cOwf/hA9jZ2kGlSmYQ36uSF6yVNtzX6N2ePn0aO3ftwuOAADgXLIhqNWuib//+cHBwZLINnQeqkpJhq7RiEg4x4pOStDh65BQO7D+I7t07oWXLZjDoxRALwXO/KimGJdAlUjli45ORohFAaWuD2PgEHDnuh4iwFPi29EFsfCg2bjiA50+DYG9vB+9qZVG/bmW8ffME0bHRzOJ3dXNEihqg48APYdE4cPAUPoS9w8jhX6KAkz1SUpJYuUQikkAsNNpRRCfqcPveC9y6eRMBAQEsmV+3bl20bdsWxdzlSIgHjh0/j6tXr+Hc2XPw9q7OagEdO7VH3ZqlYS2TkOFlumCQv/Ktzdu1nwH0vLXXJ86dE3Bkfrv+PVqiW/smaQB1dlWhAyfamJ/OYtOXl/ua7kMg/tC+bdLAwuzuTwvnbXvPsGR4Zik3oLjputzmNQeyLO9pCQjTgSmxGWt6l01bmGf1PPQxJTYWSRnThijzlH8AffakIXwIlVMiNsDM+RvTRYTndA39vla18hg7qkeGzaf5tfQhIUCXDtSJXfS/DKBbApDm7UTA8qKVu3EqVdaQfkeqDwN6tEwDLHN6J4HBYZg0e3U6VYb/NIBOdSbbB46ONzu0sXwWOqSkDQQdnNEBX1YAevky7pgypi8DDpYpvZJD7hjoVMZ/Yv6hsZ8TgE7BO9+P6p6P8fX3AOjUVrn9VtBCbtWmQ2lBTiZwqHObhlyGiV2Wmz49+ee17DdoSrkFxSl/bvOWL+2OydyvjGxn80T9ajsphGw/kfbjejW98PXgjmkHZTk9R3RMAn5ZuotBRgMxtjVayERCrP1jfBqAfnDfKcyeOB/2VlZwK+gCe/I9F4kQFxfDILXC2uijLJFKYGtnz5suCvOkRS5FWZLPJAHotMCWW8tR27c6nAs7pAPmsqqnJsmA+BADwj8kIikpBWKxhIPX6GDDyloAZQEBpERoJxk/jQEfXqoQH6nijaBYRj5RWkRHxkEqE7P8EXmpx8bEIyLCCKCTZBYtTpU2VmjWrgbqNKwMkViEKxevw61wIXiUcM+ynjRWNCoNHt97jNDQ94gIi2DpuYTEJETExOD5i1fwrlkZI0YOgDL14NjyOamMt4EfGDxu36oezzGWAHrDupUxZsTHAJGs2ooCPyhIZ+3W9IzQ3PS1Tw2g03qDJNLp22ICFLLri9QOBPr/NP8jK6pHxyYY0NNojZNdMgYuHsGhEx+ZdbMnfZmrNcbLNyGs6kDBdZSM6mAZAXQ6oBz340dZfPP6/H8E0Pn716o+hvZvl+P3jwA7Ar/IL/6fANCpbgN6tgKxwEzBqVm9f57PNx5i31Tz1LltQ/Tv+UUaCJ/TPMhrlFkrQX+bp3QAOqkc7DrFwZh5SfQMsyYNSWMJZnYt9SEKjqFDewL0PzWATuD5dyO7pwFY5nWgQ3diDpLKFoH9BDjlZsxlxoa2BNBpDT9g1Oy8NBcDOOaS4v9Ue+UGQCcQjXzFSxYvnOUz0d6CmL6kskXt8VcAdLoJSVD7Nq3J0v7ZJQJ5iDVszt6m/ATIUNCQCZCxLCO39c0tgE4KBmOy6WuW0uv0vmdPGcpe5JnJaFN9aR1+5MQVzkPv4FOBq1Q23Z8Y7lTv3H6rCFz+cW56qXliT3doY/Ssp/RPAOgUfEYBCwSiWibqd+SdvXbzETT28cZYMwA7q35Eh+cEuNOcmteUHYBOZRFTmhQusuqHlIf6MIEzFGjxqd4x9ZdJ3/VNk7qmvkTgAI0n8hLOLJFk+rxFWzMwfyk4i9TrChbIuB7PrBwKcpy9YBOum0mv56ZdzQF0eo8PHr1kVYfsZGAp0Gj6L2uyPC+hgLjhAzumkS6yqwedZ23eeQJbdp3MVInBHEAnJhfVkdo5u361fe8ZrNxwIMs8FDCQXf+geYpAbgLPCezND4BON6fzHgqEqF7VKAWf9fclNPV77ML9kiTqKfDIMn0/qicrJmbWr4l003vIj2mX5AZAp/lo5qTBrKqW3VihQmndcO/Bc/Y+p3tZpryA4nnJm5s+/FfynDi8kiFPsUEPITQQGzQQGYyAKwPoWgMMeiGS1AJoDFIIpFas6PXyXRirUJ269BS+HZujXcdGOHXSD4cPn0Tp0m7o0KEpqlX2gKOt0Rvc77o/li5aj/D3sShfpjLafdEBSisZXr4NxfK1J9kcvE6dqmjaxAtyKz1evXyPEycOIDLqPX6Z/SOqexeGTp2EadPWIfBdMKpVrYaunashKUWG/Sfu487Dl4gT2mHKhJ7wchAj8FU0pv2yHPEa4Msv+6N+dVcUVAhx6MhJLNt5FEKlHb4Z1AWl3R0gUxjw87yNePY0GomJSRg/ZSgaN6uCUyev48jhKxCJFWjXoR6KlnBBUHAM/K6+weUL99Hcty4Gf9kEIr0e27eex8G9FyCX2aJ1O280bVEWAY8CcezILbx5HcigZIuWtdGoUWW8fhmJzRsuISEhHh071cBXw5pAl2TAi5dPMW7qryjqWQE9B/RAeCR5ncdh7+7LiHwfjBYtfDCwXwNERCfh4JFbOHf5MuJT1Bg6qD9KOSlQpVxB3LkThjXrtiP0QxSGDhsOtyICSOXAjp0ncfnKRXTv1gldOjVFkUJWOHn8MbZsOIK42Ch07t4MRT0KQiZV4vath7h1wx9BQaGoV7c2unZpgfJlXUDxPiSuLzaoIQL1Ex3Zt7PUt04ggUZIALq5g/1f6Zn/ndcSYYAAdDrDoaAvAoJpbtHrdbCSS6DTJCP0fQh27NiG3dUZDzAAACAASURBVLv34Lf58+Dt7c1y5YsWLsGJE2fRvVt3FC7sjuioOPhdv4Nbt26jRfOWmL9wBqJi3+PUuWMYPGAUuvbowLZ9RYu4M3P8/n1/xMYk4scfZ6BCeS9m/nbr1gOlPctiwoRJKFyoAER6HQPL27ZuwfI/lmLaj9PQuGlDxCfE4/eFv+PKtavwqlABJUqVZmWKc+cu4OGjxxgyeCgGDRgAJzslZs2YjpMnTqBE8eIoVboMKwg6ujjj5ZvXuHz1Gr4Z/R0aN2vKHHWRRIprfn5YuXoVinsUx8gRw+FsZ8tEFlbqNBhYlp1sAsMjwtkfnqwCVUlJmDZ9OtQpKVi9ejWUShuokglgFpqQclZEMCajTgKziQ0A4et6bQrkEgE0qgQ8uHMLJYsXg52dLX6eOx+PgmLRtf8Q1KldA2KxHsnxMdi4bg3OnjiDMd98jxaNW0IqkfFZWEKsCsuXr8SuPVvRf2AvtGjZDLPnzIVQLMWECRNRuLAbklQqJotERkZi4e+/4+mTJ5g4aRKqVq2KCxcvYtOmTcw+Hzx4MAoWLAQ/vxuYP/93VnP8cdpUBveZnS8SQKdRM+htY2uLuNhYxMUlYvCwYWjQsDG+Hj0aVgoFk2XiIiIwbMhghH54j86dO8O9eHGEhITg3LlzePHyJRYtXoTKVavwPRYuXIgjR4+y57pnaU+8evsGx46fBAUdzJkzD9WrVoVAJAWh9mS1IZORtL4QMTEq7NyxB7dv30WPHj3h41MDEhFZfgBSIakl0PvQIClFDb1BAaHYBmoDEJuYiF27zuPlizj07NkGMis1Dh+8hDu3nqK0Z2k0buKNokWVuHbtMm7euIHOXTqjvk81xMQCtnZENgvCkmWbULx4QfTu1QmFnGyh0SZDDBEEBiFkQikiY7Q4fu42du47yiqapKpB72D37l1sDzl+/HeoXq0wHjyMxNWr1zkwpEb1GnB2dkLzFrVRvIgtJAYBBwkZzTz+6fQZQP+nWzzd/dYuGs/sRJqc6TCOpD2zSzWqlsWAHq04stcUoW6en3yCSCZwx4FzHH2dVTLdlya//UcvYWk20lvmZZAUYb9uvswUkcmkGYqnDefj52/Z8zwzmVHTBd+P7M7sDVqwP3n+DiPMolIzLMhzmZciUL8e3IkZCOYbf9poEPv116UZ27Znp6Z8UE/MesvNA70T2vCdOEdM3DNZyngb65s9gJ5de1O9B/X6AvRuaTNjmVJS1Lj74DlWbDyUDYCffTem9zV8QHt4liiSbhNCz0gb9D2HL7CvGEnWk78t+cebs99Mpa9d9AOzT4395jKWrt2fTR/LKW/2bUYF59RPiDFFjHGKTKd2WrftGHYdPJ9pnfKSt2v7xujVqWmGYBGKpCbpWku5wpzGBbUzHW6T1zTVz3Js5KVu5g+Xl3Gcm7zNG1ZHv+4t+dDafDxQ/UnFYfu+c3B2skOfVGlnYpLP/yNz33cqa0BP3wysPWJ0rNh4GMdZftnYB3JTN3runNr5n5x/zNkYNOeQ13Hux1dGACq/fSCrAUhS2CTt6l6kYIaDBwJ4Sbp2/fZjLNNoetfmf5cv7YG+PNeXzHSuN/bpZO7TxPq27NMUZDFlTJ+0sUnA9i5WHciY8pK3ecNqDO4TiG7eR6lfrdx4BMfPppf1LuBoj8F9W6NOzQrM1sosqZLVePkmFAdP+uHUxTssIyUhLzKJBHq1Gkt/+xoeHsZ5b9+uU/h95nLoU1Ig0GpAR44c4W3Qs7+RcwFnjlAtUKggy3qRlBNtHJycXDhKVKvTMoBuZ28LGzvyUxMA1oCYCKIZVa2M1aUAyxRAn0DAOJCcTJGtRrl4UsIinyC5AhATeG4iLekBfSzp+wFCKldMXkKAKh68Wae9RUoSEBOtQlhYLN68ec0yXBT5bmdvgxIVCsK1uD33nYf3nuDEobNo0bohylUswxtL8xQbE4ugl4EwJBlw4cIFfAgLZ888RydnSGUKpGi0ePH6NV6/C4TvF43Rf0BXODrapXt/NH8TK3vlxsNo2bQWenduyge69C0aPzO9LULHL+qDbFuoD1geqlG/DIuIwb4jF9PUCMzrmpu+RgB96+a1uX7Uv0eMW5jld84y7/CxGX11TRcbx2SDTMckv2a9nuVwiVm+ccfJDHLrg3q1whfNarGkpeV6ha59G/QB2/eeyxA4aVxjtMxhjfGC5+WMQYL6dAx0Wk/tPXIBy9dnfvibHYBOzDtSbKE1BimbLFi+K1OpcGqL/j1aoS95bkrECHkfgRm/boDJ29vUnuuXTOT1M4/LoxexZPXeLN9TurxHLmJpJnlJjpjum+X3b89pODvZo083UmYQsfzv/GU70t2TlDCmjh3A0rvEuiXJ9J37M/ftzEteWi93ad+YlTUs+3zafL7tGLPuMkv87ezRklWiiHlpmUxrFFqP7zpwLtNyzAH06Nh49n8n5nZeE9sGjewBnzqVMtSF2owYryS9++uMUcwwowN7kgcn32rzNPbrnswW5X3Es7cY+t28XFeFWL4EkJtUq0wXkoztnEVb0/zWB/dtiy9a1IFTVmMu8D227j6dKavSEkAnr1tLoDE3FTaBmj51K/9j7ZXbtiWg6OshnVGlkmc6UNu0t9h94Dy27jmF+bO+Qg3vcllK3eemHUx5iKHbvrUPCrpkDDyj/nPP/zkHdmQm301tSSzrZo2qp2vLnOprGShCY3casWJTx/m6LTTOPwaMm8+D1NeIPZ9ZX/tl4Za0vmZ6Ppah/6oXK0uYBwoY1+HhDATT3LPxjyk8PohJT/OQya/cVA4pF9B6nuZQuo7k/x9nYXlj2f4EMBKD3KNooUyBK5pzKbCF5pt1W4/yGDVP5N9NthIUhEl5yf99zsIteXnNaXlJkr9tS+M4pyCU/iOzVnFo0aQmBvVuzYxk828kqb6Q5cTRU8bAss7tGqFLu8ZwK+SU6RqCLILIusH8neal8qZ3Q8++59CfWLQi4z7pm2FdmV1rGahKYOj9By9AtgFkZVHTu9wnecfEFp85cTBKlSiSqqr3DLN/28h7f/P9TLnSHujVtTmr31H/o9+RpQdJ4lsmkjcfPqgD6tWqlGXwGUmpv3gdhANHL+KExfo8N21qCaATkJ2QoEKvri3gaG+T7j3T+L98zR/L1uzl58ouUcAFBUhRAHtm30TaTz56+hqbd5yA3+0ALsq8nUxlk2w59U9KBNxOmbUS3w7vhqqVS2cYvxRkvGXXCVZDyC7RPEX9g/qzed34XComHjv3nWFAf+HP36JmtfI8r27cfhzrth5JV2xlL0/MmPgly9BT26zeeIjVDsyTSQK9Yb2qmX5fSOly6ao9WDD7Gw6Wonad/stalqC3TKaySA3APMCB6k1taK5UQd7ypEZjmp+m/bwGj59lfm7Zp5svOrVtiIIu6fd9pndCqpMkxb9px4ksLQJy0xam58lL3tz04b+ShxjotCclpl16AD1VCpowJ5EceqEMKRoRDEIhBFIBdh+4iHVbTsEgK4g2XVuiSTNPvHsbjQ0bTuDhQz907NAc/fu0hoMNk9Xhd+Mhli3ZDlWiFg3q1kevHq2htBLi4eMP+OW3o3j/IRzVa5TB+B868J7yXVAYfp27DDFxERjYvzeaNasLe1s9PnyIwPtgHTzclVBaW+GnOdtw2e8eFE5uCIrVY9H80WhSRoKgV1pMmLEU78KiMWXqt6hVyRH6GDUWLFqCs/6v0dC3NUb294FHISWCP6ix9+BFXLzwANFRMRj1bQ80bVIWEVHxrFhGe2tbBxs8fRmEo0cvwP/+e8RGAS18G6FP31pIjo/D7m0XccvvMUp7eqF3nzqoVNUR/g8+4OD+a3jgH8BB4t26N0bDhsXx6kUctm32x737d1G6jDMmjesJZ2s1Qt5HIVGbgvAEGdQCOewcRVi58jRu3rgDR6UCRYu6YMbUobB3NOCyXzQmTp8BpYMjlv4+FRVchcwoX7L4DHbsOoBadRqgZ++O8KpIpu/A8ZPPsXXLZg42nP3jUNgoHbB86WE8fvAGer0ao77tiooV3aDRiPD8ZQxWrtiCt6/eoU6dWujTpxE8Szoz8Ej9RAwC0NVmALoIOkig/QygZzsUSQ2QSA86vZ7JCbTf5XMWoZDXMVKJEFqNCm/fvsHu3Ttx8NBBzJnzMypVrISwsAgsXLiILQH69OkPiVgOoVCCiPAYLFiwCBcvXcHZc8fg7uGEQ8f3oUe3ARj51WC0a9cBFcpVhEgoxvUbNzBk0FBMnT4DPXv0hlKpQPPmrVGpUmVMnDgW9tYOkEtF0CQmskXC8uVLMWnSRDRoWA/RcdHMmq5eozo6dO4EB0dnaDVaJi/MnPkTSpUsja9HjUQxt0JYv2Yls98bNGzIYLlbsWJQq1Nw89ZNbNqyDV4VK2Pk11+BaObESN+xZzcOHTqMoUOHoU6tmrC1UnAQOcmZk4Q7k0cUChj0BmZdk/pvXFwcJk+ezKziVatWQalU8v8TSMoy8mwrYATQTUEdJmsKOlNLToyDvY01hAI94iI/wNpWycED02fMxmm/AEz++VfUql4VcrEAGk0CDu3fhyW/L0aPzr3QvVMvWMlsuP1VSSrM/XUOjp88hFGjBqNrzy5Yu2EjA9BfffUNunbrmmZxSBL0S5csYSLJ8BEjUKVKFSQkJDADfdeuXYiNieG8tnaOKFuuPL4cOBCeJT04j4D6h1QIW6UNBCIhk3DCwsMRGBiMgYOH4Oef58K7Zg0UdnNFTEw8Ht2+g1/nzcGQYUNRvXp1yK2sIBAKcffOHUydPg3u7u5YtGQxr087duyIRk2aoGvXroiKiUaxYu54/OwZ5v++AF26dkejRo04SKZQAWfo9CII+dBPiNiYJGxYv5lJLR07doa3dwVYWQkYRDeoNZCIdBCI1IiMJia6NZR2TkhUaxEdn4y9ey/g1ct49OrTAcXcJfC7/gB7d19Hvbpe6Nq1Dgd8PLjvj02bdsCrYgUMG9YXkdHGs8h7915g/YY1GDGiP0qXLQZbKwnkYiGrdJIqgEgvhn/Aa8ycswKtWndAw0alYG3tBKVSgCdPP2DN6h0QiYWYPu0rKG3EuHMnBGvXroVvS19UqlgWJYrbgsxCZKy48RlA/yvri//X1xJwEhufmCdwlABDOggmkMPGxoo3rw+fvM4QbZ9dwxBz8n14VJ7uayqPDsBIjoqAfNrsx8cnMYOZmElZ+UVb1oXZzgp5BjAyszrnJS8dFlcsV4Kl5l68CsGDx69zfEYqn+S5y5QqypMVbdLpOjpMzF3KGQzOTXtTlG1JDzeWwKJ3SvJp5m2aVYRw7upIssaFUL1KGZbSpg0HMc0JnDcl+n1BZwf43ckYWWzKQx7y78Ojc2xTyp993pzbjMrI6d1TXyQAk/zKM/OQT79RzH1euo7eB8mvU8rN+LIcF3RwQH2IgkqyVi8w1jAvz2H+TLnpVx/fXe7GPMlZkock9UPyeyNGqPlYML4TGe76Z9xAW/ZF8gAm5jBJyJKSQ/o54mMfyMtz/BPzj/lYo3nBfK4yP0Qx/T/lp8PkGlXKsiQzSRjepvFl5g1J46uQiyP87hgPYyxTfvtAduOf7knfGHpn1B9pniYpQLKtMKXMAHSTt5KxrctwcAAFGtH8TqDi4+fvmC2cXaJrK3uVwotXwbkam7nNS/ckJnG50sX4UJokiQlozezbw5ZTtJQUGNU4inu4sp85MdafvgjC01dBePwimGnbJmkzXsTrDRDodJCLxQySe1csgdB37/Hm6WvIBAIoRGJYSSSwt1HC0c4OTk6OsFZaQ26tgJOLE5ycHWHv6ACZXAKxRAyRUAqNWsvyTGKJBFZWcjg4WkMoEdK6l9m+AoqfMiLyxkTnI0QyILCcDkkIFNcDKclACgHqeiYFGAF0K0BMuFgqtm0geyXao4gBgdhIVqA/qYR4Lp6AeGKhx8cn8o1EEgNkCilHRLOPllzNcnjxUSoEBQbz5sHe0Q429gooba3Yz+rRvUd4cNufo2RJ5v3N23eIiY1DilYLGxs7yK2sOYKZJKHiE5MgEElYaqp2XW+4Fy8Mpa01S5LfuPsUYVGE+BsTAYUkcWpuC2De12jcUZ5ynsXYeoIO4Z6+CGSbAeqff7VfUpnUf82/j1mVaZ43swNWy+toTFK9TfOo8VsflOv1k/l6hXy2jN8YGo9ZKeQYa0DjvHa18izZTYE1FGhA382sxg6zWwx6fDe8G0uYE5vQKA+/KcsAzewAdKoDz3EVU7/XFqCLZTsReEPsNtPhdWbtT2Oa/FtNrPns3ntt79zl5e9flTLcv1gR4d7TdOA9/Z6eg9ZPmaW8PGNe8tK9qE0qVijJDEKezx+9xK27j3O97ub5vGo5XrsXcDHO5wQ+05/s2pCuWzRnNH8H6B1fu/mIWep/JVGZtWt4sf0GnVLdf/iCyzVJr9JhPK0faB1sCdCZ7kvtQPnu3DfaGeQ1kTytyaP64eNXGViW5vehcU5jj9QtqL0IjDT3CLa8Nx36k3oAAQkU4EXM9rMXb+e1imn56TlJwruSVyn+mf/f3F55aVvaB9b0Ls8+x9QvKaCOpJXNE3n2Ujtk12Z5aRyqH61tCNShwKPs3p9luVRf70qlUb5scT7Uyam+me296H0Y57KM/TOzebBOTS/em1IiqyeSZc4u0XqSxgYBmmTXQPO0ZT+vUbUc3gSGZjk+qAyyXrJk4ue2nen6cmXcUc7Tg9csYeHRLNV98w7t9dNLJFuWScG29M5DQsNzDdxnVS+qB7FtaY7ITaLgFbK0c3Cw5WsI6M+svubPx2uI52+N69tcBhpkVxf6NtH3Mqf+XrdmRQ4uofnw4ePXbClhPt/RPpSCt7MqJ7fv2FziPig4DBNmrsjS45ye69eZo0B1o0RWG/1GzMq26SkvjUWqD7HRqA2f0tokC1A0q8IsxxrtRaeMG8DBuKwksOsUBxdQIvU+GgOklPTo8SuQpHtOwLnpvqb70DiuWY2+icU4KIfmqPuPXuDG7fR9Jqu1jSWAbmJZk1c5gdsUsEBqLhTQkxlrO7tGJeCb+jLNq7RnoYBnsoAwTwT2kkdoZqxrykfPR3L0pAJh3jaW7Uz5qD1pH0bp3sMXuOr3gIMdTeXQusiynMzqb6p3+bIebFFAYzCzfkBtRDYolt+KrNqE5kL6Bpct7cHWV9Qvsyo7szKyaou/mjc3c1J+85w+tJI3scS0IwBdRDLuBi17jdManbxuhRIFhFIrJCYLoNYBsSodVq7bi8MnLqJmg5Zo0rIFirhLodXosXvXeRw/dgANGtRG396d4ewkZznfmzceYN3qHYTGo1njBujZvRkD9w8ehmPFmrMIi4hC/frlMWZMIyQlAS9ehWHmzAXs6TxwQG/4+FQBxWbqdGqsWnkCge/eQJ2ix/uwGKTo9YhJ0SMoSouli2eiU20p3j03YMzk3/AqJILZho3qFkTEyxAsWrIMAeHJGD3pK9T39oCVSIj4JGLZJ2LmjO0IeBrIAHo9n7KQSYW4efM1Tpy8jHfB75CsjkN4ZCSS4hWwURZDmzbN0a1bFejVydi07iT8rvijVaum6N6jNpT2QoSHa3H08BUcOXwKPj410adfKzi7SBH2PglbN93C+fPnUK9+OYwb3R0uSgNUyToERkRg4YoDSNCIERYVhagoDfRaDWxlIlYLmTVjAGRWBly8EoXxU6bCxskZC3+bifKugJ0VMGXaThw/fg7F3EvCwdkRAokaCUkxsLG1w9OnAUhKjMX6Nb9CpLfHpo178fZFCHsSj/q6DTw9XZCQSMtlPSZPWoZnz0Lg7V0ZgwY0hqdnQRAuKRLoIRYQeK5mwJEY6AIYAXQdS7h/ZqBn/e0hooEWyckpvG4nljWpBlLQN68fDFrIpUKEhX3AypWrcPz4CSxfsZgZ1wq5FQIDAyGTWaFEcU+I6UDGIEB4WBy2bduJdes24vyFk1DaAqvX/4Hvv5uM7Ts34wvf1gy4piRr2E6vlW8btGzVCtOnTYNMpkCXLj0glcqxaNE8uDgUgkIqgiFFjZ07dmLBwt8wZ84vqFi5AkQSEd4FvoVLgQJ8oGTv6MxqDaRUSHLxoSFhGDVyJMqU9MDmDWuxf/8+9OjRA4OGDoNQLEFcbAyzoddv3MRWJtNm/MhlvQ/7gNVr1yMoJBjTp05FsSKFGRwmZS76JiYnJ/PfxNQnKXSScyfVw6ioKEyaNIlB8xUrVjCATnnJb1zPcxclIbOo0xjo/DM9pEIBIiM+wF5pBZlYwMoWBNLrU5Iw65dfccn/FX7+bSFcCrogWRUPVycHqJLiMWXCJPjffojGPs3RsnlbODq4YNXalXj58jkCg1/j62+H4cvBA3HpyhWeZ+jb5uvri4oVKzJz/uLFi7h08SLc3Nww7ocf0KRJE9y6dQtz585ldjpJlZPX+/Hjp/D6zVt079oVfXv3gpOTA0Tkey/QQcwnjmSbYEBsXDyOHD6Gn+fNw4oVq1GmQnk4OzkiJjYBUcEhMOi1sLGz5XZzKVQISYmJTGTxaeCDFr6++GHCeG63Nm3asBT+zFmzUL16Ddg7OiI8OgofwsPgQoQcW1uGkYncImRomeT8gfh4DZYvX83nd/369UCVKhVZYp5mAJGBZoIU6A0qqPV6iCXWEEvlUGkNCI9OxM6dZxAclIw+/bqgqLsYt/zuYcOGc2jSuCp692oMsnCPjgzGxo37EBOrwnfffQsnJxmiY+Owe895BAY9w9Sp3zChVSrWQSmVMtFRIpAgKSEZ+w6exqLlW7Bh8xaULi1HcAhgZwcoFMD27VdYxn7x4gWo6l0A/v4RmDlzFrp3744mTWrA0UGKZBVgIwUkxKT/zEDP7/Li83WfWyDLz6FRz/ZvT7kDg/9qNf4qgJ7b+zN48renf6bN/vbH+K+8Ab3//+0+YMnAN73mzMBz+h3l/6fGZ167nKleprpbHgRlB6Dn9V7/tvwfAXQjPG50tzL9MUbAGn9DS0rjz+lfeo0WmuQUOChtoCAf8MQkaJISST8VLnb2cLK1hZOtDZztHVCogAuKFSsKaxsFRHIR7BxtYWVtBalYBrFMAIEI0KiMHucp6mSQUgwxWJ2c7CCUkDeZAXqDnhfcVA1aTFMgFysqGgg4p/8Qwm4E2pOTAHUybfQMzECXSgSQmQB0iizVkPyVkS0jEAkgkAC65FRpLJmQyyQgnRbA8XGJiI6KgnMBB9jaWUEsFfLvqGxIdOy9JBCI8D70A+Lj4qGwkkOVkISYyFhER0chJiaaN160WYqJiUFSkgox8fGIiY3nKG56eALQyadPKBZDbqXkzSAFEcQlJSFZp+UIAGJNGGOSc5dyA1TnrqRPm+vfWi/THJW3pzVwkMq0sf2Z+UOMLLJJ2JCNbHdOAHre7v9pc9Nc8DnlrwWIQUvKH3SoRIfwc37fkmUAQX7u8G/uN/l5HjqoXzJ3NDxLFk1l4Pph7qL8MXDzc//P13zaFsjP2o7lLf9LUn6e/9/8LfwnXkt+5rS/cx8x/6evmc1OiQJ5SOLcMpnvESyB4T5DZ/wTzZZhH5UdgG6qUH76Wn76dGZjOisA/R9prL9wk8zUmzJrT/O2zU+b/YUqfr4UwBkC0HlnqoOQAp0Nxr+FRI2lXaNQjBQtAVFSJKlFUGkEePTsHXbtP417Ac8hUtjCzrkAbOysoEpKRGjIBwadihZxQ+cOTeDbvBK38/Vrj7Dyj+3QqDVo3rQBBvRvDRJtu3cvBHPmHIDOIETnzk3Qo1dpDr5+8CgMc+Yuhk6vRt++vVGzdmXIJMlY9sceXDh/E8Gv3qB6vYYYOLALwiJV+GPtZkRoZJj38wQ0KCFBXIQWoyfPQ1hcEgYO7I/mPiWgj4nF2B8mIFJkjxFjvkOzuq6wMSox49lLFSZNWoGnz15iwpTBaP1FJdy48RTHjt/G46evWLa4ZZtaKF6yGK5eeoVrl5+gajUvdO9RF/ZKGbZuPIwTRy+gY/tW6DewOaxtAbUaOLjvAtas2Qlf3/r4bkwvWFkDIUEqbFzvh6NHDqN5iyqYNrEv5AY1zv15D3+s3YpolRhxaiGq1ayO1m2rYsfWm3jz9BF86lXFpAldIRDqcPj4a6xYuxYSa1vMnjkRZQsBBeyBEaOW4+79AAhFCjgXLIDImEhodCpIpHokJcXB0V6JmTOmwdXJCYsXbsDdmwFo1aoFBg6qBxs7Je/5NRpg4aL9OH/uBipXqYDBX7ZAac8CfIohFpDvuTpV6l8HoUHAssnkgU7c9M8AetbTCp+ZCIwgOjPOpRIeDworBcu5azXJkIoImIzFH8uX48CBQ1i+fDGKFCmCwm6FoSepdx1YMebly9e4d/chzp29jJev3iAwKAgBAfchECUaJdy/HIYjR4+gklcVBmXJKkQhV6Bhw6YoUaIEFsz/nc9e+vUbwGc5q1YtRVHXYoCGAiSAXTt34qfZMzD7l59Rt14tKO1sICYAVSjAq1evmBjx4uUrXLlyDefOX0CJEiXxw7hxqFy+LObNngU/Pz8MGToULVu3hlgmY6l1tVaDnbv34tiJk+jVpw86de6E839ewNLlK1DfxwfDhw6FXCpGSkoy5FIpn1WZvg9CPkujgB5j20VERGDixIkgSfyVK1fyM6pT1Hw2ptGmpEKeHwH0j29Fz2du0ZHhsFEqYNAmQyogqwo1dJoULFi8HKduPsLU2fNQsVxZiKCFTqtiMknIm0AcPnAM505fQlREHDzcS6J+/XqwViqwY9cWtG3vi/4D+0KnNyDgyTPs3rMXFy9cYPJHVW9vNG7cGE+fPsUDf38MHDSI38PmTZtx995dBs9J0p3Y6dHRcTh1+gwunP8TvXp0R7t2rZEQG0tPD9dCroiJjICTkxPiVUlYs2odNmzejLXrNqJCpYqQSqRswyTR65EYHwcbB3u8ffUKEVFRDOKTiuPmrVtQu3ZtrN+wATa2Nsy+3rl7NyLDw2FlZQU7Fyf06t0XX7T6ghUCJuOirwAAIABJREFUyO/c2lrB8u0CgRjJyWrIpESEEWH1qvW4dv0GRo4YgLp1a0OrMc6nMgmdASZBICTiDAHfeiSohFDYiZGYkohNm44jOEiFQUO6o5i7FDeu3cP2rX+igU91dO1cn78NyUkpOH36Bo6fOM9t4NuyGvwfvMHSP7ahSdNa6N69KdsQiAQ6yIVCJKuSoZQrOKjkj5UbEBqZjAmTxsPJ6aOiZnIK8PZdIqZPn46hQ4agno8nnj+LYjWDfv36wde3BhQKKat5iPQcgvEZQP+8UvrcAp++Bf67gMB/avPyGUD/9D3x/1eJ/13jJq9tbzrEsjyUMT8Qs/zd33nwldf6W+b/DKAbJepMISG0gaSjB72AwGt2LkrdVBpBdALatGoN1EkqFHJ2gZVEioSoKCTHJfDOtbSHB9xdXVHI2RmONjYo4OSE4iU8YOuogFgJCBRCZn/rEgQQycEAtoZI3hQdLiLp01iWBnNysuelH8kvqjUUCUoZyJdQzgt6kVhg3JDpDbwpon+LJUByApCioo2KHiKRADKJEFJrgCyQ6CG1BK4nE0iu5+uEJHGVomEmusJRzExig45AdeBDaBhevXiNou7F4OziBDnR2YUCaA16xCUmcwCAg4sCBo2e6yGQCJCSqENStBrRMVGIjopEVFQk3oe+R3QMyUCJERERibeBgQgMCmZpqBSNDgorJWxsbGFj7wCxlE5EhEhIVkErAGRKJVPpcxu3lZ+D6b86hnJ7fX4OcnNb9l/Nl/f1gwHfDOmEdqnyubfvk7VL5t7n5gev/9Y2+Ayg568HETPy99nfoAyxr9UatjTasO1Y/grL4qp/85jOz4NSwAFJaBNLw+THa+kpn59yP1/zn2mBnPx3MwMiPwPo/9sRS/mZ0/7OfQTJfRODmBKpqoyetCit21oGBpOd3B+/jWVGJSWS8R7/4x//SJCw5VgjBvaUsf0/MtBTvez/ypojP+2cNQO9L9r4GiXcSSWgt1mgwb91LUR1NQbpGndF5oET5u1q/jv6/7yvIf8z8/V/013PHFrOe1cjgG78IzDo0gLChRIpVCkGaPQiCCRipOgFOHLSD3sP/omnr95BpdVBYq3g952cmMwgllwmY9WuFk0bYvjQjijoDNy69QzLlu5FXHwMGjWsg4EDOkBpDTz0D8H8X/ciOVmHLt3awqdBSVgpgYAn4Vi8ZBliYqPRsWM7tGnXFKGhsfh+7DQULVocbVo2g72TE6pUccWjR/H4dvxkKAqWxOL5I1HZRYKEKAOGfTcb4XEqjBg5HK2bFkbk60hM/XE23qqk+PLr0WjZwA2OFBwuBC5dj8K2bX/i2bPn6N3PF/V8KjDwfevmE1SsWAXFS7mjdt3iLIW8c9tFnD15Cw2b1EX/AT5IUcVi384z8LtyHw18GqHfQF/YOugREhqLE0cv48zpS6hdpzqGDukIJ0cJXr5JxpnjD3Hi5Am4u9tg3uxvoU+Kwo6dp3HkzBUo7B0x4rt+KOTmAGsKllx6CZfOnUadmpUx4Yc+sFHqsP/wCyxfuw5CmQIL5v2IaqXADPEhQ+chMCQchYuUxIBBraCj0wcJAbd6kB1TAXsJFNaFUcRFitmz1uO232O0bNUSnbvVhq29FQOFiYnAurVHcOXKTXhVLIeBA5vAMxVAJwa6CUCnIAtmoNPm2iBhEN2ktPffNEY+1bPQPEhnKqSIRecnxOhNSEhiiW5SoSR5fYNOjcioCGzfvh3bt2/DL7/8DG/vqiAAecuWrdi95wCkEqN/up2tM0qXLofwsCicP/8nbt6+DoEoCddvXUHXzj2xZ98ulC9XAR7uxREeEckWeg0bNEWFChUw+6dfoFBYoX37jihatCjmzJkJ1wJu0KrUkAqFOHjgAH76ZRbG/TAWbdq3Zgl2AuQPHzmKN28Dmfnr6uYGKysl3r0LgqdnGYwYPgzeVSpi3uyfcPnSBXz97WjU8/FhooPcSs7A9917/li8eCkrKE79cTr27dvPXu9Tpk9H7Vo1GRCXE1CfeqBm+pYS9YSY5yRxTj8LCwtj0JPKJACdJN5J7p2Ci1M0JJHIrudpZ29GJroxSUVCqBJiYWOtQEpSHORyGbRJ8dAmq7Bg6QpcuPsMP0yfhbKeJWElF0EmMkCrToZMLEXE+yiEhUQjMV7NpBbXQm64cvUaNm9bjx49O6FVG1+IJTJWX3v//gP7lVM95Ao5YmNjsXnTJpam/27MGAQHB2Pnzp0oUKAAvv32Wzg5OnHQAEmt3/d/gHlzf4VEKMTKlX+wcCT5fNva2EKVEM/+86TEuGHdBixaugwHDx6Be4ni3A4E4BuSUzBn9k/sWU+s/A/h4XBxcUGZMmWwc9cuNG/RnGX2ExITkaJOwdt37/D8+XPcvXePr0lKVMGlkCv69h+ANl+0gpOjA5LVOlZNILlKrdZIDqL77tm9D71790aL5k3Yp11MxBuxUYGSzgcFIhGuXHuMt4FRqFS9DBwLKLF1+wkEvk3A0OHd4VZEjiuX/HH88BXUruGNNq1rwc4G0KYY8PrVG6zfcBguBZzRf0A3nL9wHwcOHsTkyaNRspQj30soMLC1hFqVAluFFcLex2Lh0lUIDk/ElOk/orAbkKIBEhMAO3sgOgro3LUXJo6fgJq1KyDsQxymTpuOfn17o3kzb1ayVJDaJllU/ls90Cn6hSQiBQIhRzmwu4aBpEPpQFfEh6D077QFF59QWTJLiYVk/BmPD4qGSj2k/lST3udyPrdA5i3w3wUE/lObl88A+v/6ePrvGjd5fZvmhyuWB0uZHTSYys/rIWte65Xf/P/bALpx3UF7IhOCbgTMjWzzjwA6rW8IPDeuTwxaPfRqLaxlcogoojgmBnYKaxQtWBC1vb1QpEBBiPQSaJNToJBKUIakhG0VLKEusjNGU6qjAAkB6lIDkiJ1DFoToP0uKBCq5GQ4OzuyvBaB5EmqRGi0Go7gpY0aAejEHqdoXlrMExNcIhEZfbnUgCZFxzJj5NdFTyKRixhgZ+kmqruOnlkEqUwKqVyKpIQk6A06yJRSjjTWabRQWtsiNiYO7968RUnPUrxJIBkqsVTEzHjyLhfKBFDYi6FOMECvIf90AQwaAzTJepajT0xIRFxcLNeR/N21Oj2iYmIQ8v69Meo6OAQfIiKgIS8xoZDBc5FEAoFYAiEZMYlE0JHsF+1Zcyl6kZ+D6fyOnbxe928+MM3r+qF86WKYPKYvXAs6sdz7nMVbc7Tc+Te/m88Ael57szE/eYWTV6lUImYZ6XHTluWvoGyu+jf3m7w+LB0QLfzlW5aaJVYJ+bkfPXUtr8XkI//HEDHzcLH0/0/Fpkqb8B3+rmvMy83tPfPxyP/QJXld21F//gygfwbQ87oeyA+wm9shMGF0H/Zcp3tQIBT5kW/Yfozl4s3rSbYEQ/q1Zfl9yksAwtI1e3Ho+OV/BED9bwLQ+ciTmcL/vmQOoJvX03KP+5mB/p99d2cP/WHarXIUthFIT2Wfp0r1qvUiqPUSiOUihEWnYMOWY9h/6DTUegMkVlLEJ8Yw6ONaqDBEQhmiaMzrAO+qVdGhbVNUqeQGf/8nWLNmNzTqJLRoURcDBrRllp//w2As/n0XVElaDBjYDfXru0MiAx4/D8OsWQsQER2Jfv17o1NHH5w8/QxTpk2Hra0D1q9fiUKugEJmwNHDL7B0zXqoJI74fe63qOYmQcibaHwzYQ6iVToMHTYEnb4ohVf3X2PT1t24E5SAbgO+RPumHnC2ESIiEjh20h8HD1xGWFg4ho7shOo1y2Ljhl24euU+OnToiNZfVEGRwlI8evYBWzdfxK2bL9CiZSP061cXOnU8Dh24iEvnbqCad20M+rIVCrsJ8OJVOHbsOoMrl2+gdu0aGDq0C1ycZAh4FoOjB6/j/J/nUKqUA36fNxHvX4di0+ZduP/0HcpWqYm+Q7qjoCsQEhyHhQsOIfjtK7bm+mnGAMilBlz0i8akqTMhU9piwa8zUbMsWPp+7rytuHzlJooW9cT0WYPh4PJ/7H0HnFTl2f25fcr2XcrSEURQ7L1h78ZeY09i1GjUL/7zxcTyJUYTU000Ro1JjF0sGLuCHRsWFEVEBaSzlK1T78wt/9957swyrAvsjLAUZ5L9Lc7e8t7nvve97/uc55xjEUoRVjGHCgJOTUs9VIZU3HHbIwL69+/fiIsvPQlbbdVPpJkXLvRw8y13CzA6duxWOP30/TB6q37CTqdntHigi9R/DkD32GMIngd5jvKn+wgwj8F5G8dG/ptg5KczZuDtt9/GmDFjcOD+46ApPhYsnIfx4x8SGfSbb74Z2247Fu+//x6uuupq7LffATjooINhmRH4nibPwq1/ux1PPPEUZs+dCddL4PlJz+H0U8/Af5+agP3HHSCsYgLo9bX12GvvcRg9erTIrhOMZd9uaOiDK6/8XwwfOgyVoZDkp/71z3/hH3fehmv/7xoc+Z0j8corL+GPf/ojtt9hB+x/4AEIWWFR+qMX+u23/wOLFjfh8ksvxZ677YI//f63eOftt3DhRT/CvvuOEzxPNej3B7Hgo9z4tE8+xhlnn4233n5b8ke//NUvUVdXK3OHcMiE57nybmO88j8y02cOSdexdOlSXH311RJoAujMaRFApxw+wX6OZb6w1klcCWwFOLoJXug6wjaviobR3rIMVdT2tpOwk3Hc+Oeb8fwbH+Ivt96GrceMRiYTR9hU8cG77+LJx5/AoQcejn332R9ZW0XWdsQy8NpfXYPPZ8/Az678H+y6284Y/+ijWLZ0BQ4//AhsueWWMMhMAQSgvukvN8m9J/g/e/Zs3Hrrrdh6661x3XXXSfFAPJ5ANFoh7P47/3EnPv9sBh64/x7069MXtp2Am2V8QsjSC94HJjz2X/zimmvx1FPPYOiILVBVSS/4DF565llc96v/w1nnnI1hw4Yh4zjYYsQIeTp/8MPzsfvuu+Oqq69GLa0gTQuO5+HLWV8iFo9L/2SRxPW/+Q122GEnXH75ZRgyZBiikZCoFtg2vR9VKaL45OMZuOeeB0Ql4agjj8Kw4QMRDqmivkErCF918OWceXhswsuwMzqOPelQ9Btcg4cfnoiF8xP43vdPwMDBEUyePA3PPzUZu+60HU46cX+ErUDtMtbehkcnTMbceYtx0MGH4p0pHwCKjQsvOh3RiArD4LvKhaWqcOwsIqaF9tYkHhj/OF55Yyp+dPn/YM/dByHrQt5JdD545eXp+NWvr8cN112HUWNGor21HT+/6iqcdurJOOrIvcTvkj3GpGLnRsNAH7WnX11dg4Y+DfLwEzSn3xtviADoCqUCINUTfOAIrItIWX5++DUAfSWg3ukwKtuuCtCsdjjvugYvj/rlCBQVgd4AAntPirzYBHhRocptHKz1emOC1XtxKyUO3+59euO5yb84Ns7kQncgemFiobukSLFJ1t7qY99qAD0HleerZYNep60i5U4Zd5nA+6oA6Gr+N+c5DuDZDtIdCQwbMBA7jBmDg8ftgsb6Pki1Z7CiqRluNoMRWzQiUhmSVbBeHfiTp5p9qGEXvuaiY5kNN8MqcwXzFs4TwLy2tgYWgXJVQTKVDAB0z5NKWPo9scSXE3lOxEkU4XdkBqkiwe6KXDrlxTzXgUZAWlVlUknpdD5Vpm7ACoVghUOId8ThZLMCXtNnifvVNTQImL582TIMHT5cJKdYEWmGNJghnaWdUExAjSjIxAA/oyIa1aBrQZw8P2DPp5MphMIWdFNH2skilkqgraMNX3w5F3PmzseCxYuwgnLv8RiSdkbAclU3RXJMs0yksg4clg6s5rXT3bO2sSYlN9Z2BQvb4kac8886Gicfu794mq1Nur3wyN0pdxR35vWzdVDAu36OvTkf9eYbLxcv5vUh3Z6P28YKoHO8LvaZPv6ocaDfsGUZeO7F3pJuz8/Z8vPqvM9l5+K8cKG+hn8HaayVa/Se7s/tvuk5N96nqFhgc3MD0POJ0TXdoWKfk433bq+blpUyphXbz4ppKZncV/3kbPTtU9u5G1l29HilJydtharoOWqZnUA5Pcefm/QObvzLvb0CnrNhxQLo8lr3/aLG6Z7Euafzzp//z6bPQM/HcE2/ezIGFNMfy9v2LAIvP3mrUJcVKpTJ75WEtEDYXRMZd8q3J2wf0z6dg/vHP42PPpmJAw4eh3EH7AJNzcia1ApFJHf/9luf4/VXpkBTDBx9xJ4444z98N67n+Hvfx+PbDaOI47YF+edd6xgWdOmzcNNf7wL8VgG5513Og4+dFsulTHj8yb85je/l3Xqsccfh0MO3QvvvDsLN9/yd2iqidPPOB0nnLATljV5+NW1v8Pi5lYsjim442+/xgFbmZg1Yymu+L8/ozmRwYUXXYRjDhsBPZXGtb/6Cz6Yn0Bln4G4+opTMHJwHyxa4uCOOx/DlLdnCih0yeWnYqsxA/GPO+7DzM/mYdSo0TjnnAMxYmQjnnz6NTzz1LtoWZ7FQYeMwwkn7QHNT+HhB/+L116egkMPOQqnn3kY+vYBWppjeHD8REx84WXsO24vXHzJWYhEVSxaGMPjj7yBFyZOxM47j8BVP70QieZl+Ost92HqZ3Mwcuy2+Nk1l8BXXbzx+hz847Z/w1BcjBzeH7fe/BOxR/tiThznnX8ZGvoPwDVX/xS7bVMlANFbb3+JP/7pFiiqhZ/872XYfscBqKpWcfPN96CltVmY6Jf88DzU19XhsYdfx+OPPkdCKc79/qnYd7+tpYh+wuPv4uHxzwpj9uBD9sfJJ4/DFsNrRaGOCgUasjkAXZbxUL2AABmAlUUuBHvWTTeLrTjm0yOatnkOvex8H888+xzuvPNOHHroofjRRRdKFOfN+wp///uteO/99zBhwqPCkL777rtw++134M9/vgl77LEXKitqkEzaiHUkcemPL8cbb7yNDz9+H1XVJl58ZSLOOvNs/P22W3HG6WfKOy+eTEJXDRx73PGIRKK4g77hlVW4/LKfYP78+QLo7rLzDohaFuJtcVzxkyvw9LNP4O5778F2O4zF9df/GtM+noZLLrkERx55JELhKJLpND6dMRN/+uOfkcm6+OlPfoIdt9sGN//lTwKgn3POuTicMuAkMfi+MKETyTSefPJpPD9xohAwYvEETjzxRBx++OEyV6isiEpOigoWeeCZuSvmpMjO1lRNcllNTU0CoPNdSw90gur0Q6+pqpCcFRfjHkuBmJjwNcn/8L/5PZFFz3FQETKwcME8NDaS3OHBSSRw/Y1/wtuffIlf/fb32GL4EHiejaqIibmzZ+Hiiy7FwQccgu+d/QPUN/SR9f67707FLbfeioGD++HMc07FqNFb4tHHHsNjjz6O0047HUcddZTk2fh54okn8Oijj+Lggw/G9877HmbPmY3f3XijXMOvr78eDQ0NAshnMg7eevsd/O2WW7DN6NFiueA6QWGBRmUXMsBdVwg6zz39HP7flVfizjv/jV333AO+p0ghwa+v+gWefupJPD/xBVEYUHQd2UxGQPsjjz4KO++8M/5z991IJBK46aabcNChh2D33XZHKBKGYZhY0dKGc849V9pDcH/0VqOE3KxpekBYloSPgtaWOB544GFMnz4dRxxxJPbff2+Re08lfVAMMmnH8OIrb+LpZyZj9NY74bQzjoJm2nhgPBnoHTjr3BMwcst6vP3mNPz3kUnYdeetcdYZR0lswzqQSmTx2usz8frkKahv6I9Zc2bjhBOPwi67jRQ/c0XuZQYVIUusMRVaRGaAN9+Zitv+dR+OPu54nHrKgYjFgboaIJYEfnnt7/DV/Hn4w42/Rf8BVcJAv/Tyy3Hi8cfhpJMOk35qpzyEdFX6xYZJ7PjyLm5avAhLliyG0n/kHn51dTX69O0Dy4qIlj4n0FIelQPQXQ/CMuJDwoo2hR2+06yzADAX2RARSs1dXOAHRnarcMIKJFXzmb18or/zd26gJyur2MVZmW2yWbzPyhdRjkA5AuUIbNQR4LupN4pb8kEo9VyrKwD42ns35+dezHn4qg+Ov74RqsBrvsdgoDRHjMQLJKMCAD2ACvIe6Jr4hPFH81WoXvDbVHRoDuAkMxjY0A+jh4/Avrttj8H9+0D3fDQvSyIVy6KyIoTqBgPVDbp4iKfTHuLtLhKpBJLJBBKxlFSvcpGRttNSvcuEJRnpAtKwilJlxagmCxMuNgKVn5UxZREAF3e6wv7Gyl8354+el8KSFYhIwXMxJAUBUhygwE5nhM3Or7MZB47jitw6K4cpV8/FlsjGqwGTXcsZDJGJblgqLD2EkBlCRUVI5P8oTazpgU87z6cQVNcV+JYH1/SQUTKY9elCLFnSjISdxlcL52HOgnlY2LREvM8pEV9VVwuTcl6uB1fEib4OVhU771vXA0Xx5++NZ6DUqywucTJ6y8EYMrAflre0r5V53pMWFcayK6upmLGmJ+fqbptik+ylnqe39uutNc4eu26DikgYs+YsxNwFTb11eevlPF2ZEoWgQNf3YL4BxfabYUMaMXKLQeKD+PZ709fLdaw8aGGxYyGzvOtpu7LOuwPGS9lnXZ5zYx471/Nt3MCH78o6Lez7/LcU53Hy0Y3c8+oKpnoCUm6oyy72md6Yr6WYGO643ShccO6xGL3lUAGiVvdhfBYtXo77HpmIp194s3OzYt7TxcY4f5JSAPRiYlC4jlpbv+9JMeAvfnI2vnP4PnLYr+YtwXfP/79V4lVMzEq5jsJnspj98326u3nZ6uZqG2uReDHXvalt+/JTtwSACBdvnWBB/v2tQtFMuNCR9YEVrTYemTAJj0x4BjV1/XHWuSdhr323Eb9aMg7pL8vH/ovPF+HRh1/Gh+9Pww7bb40LLjgRzc2L8eeb7kZLyxIce8yBuOzSc2i3jC9nzsWffvdPdLSncO73zsaee26H6loFM2YuwbXXXi8qYkd95zs4/MiDkcm04Xd/vBtffD4H0coqjB07EnNmLcCKpkXIQsf8dg8Txv8Fuw81MWv6Ylzw0+vgGlGce+55OOyA0WgI6Zj04hTc8fjrmL+sA8P6hjCkfz1aWtPIeGEsnh9D1sng3O8fhe13Hon33pmGF557DUuXrsCwLRrQt39UZJeXN7HyvQoHHrg3TjmVDPR23PXvh/DBlE9x7DEn4ZTTDkFdHwXLlrbikUeeDwD0fffEBReehcoqAwsWtOHJx97CpBcnYctR/fDzKy5CfdTAYxMm455HnoASiqK2Tz2Gjd4aH74/A0sWzkNdRQjbjhmB/7v6UpAwu6wliYt+/Fu0xVMYOqQ/+lb5uPzHF0mB0p//eg8+/Ogz9OnXH6GIDyvk49PPZsK0VJzx3VNw9BHjUBUJ46tZbbjtb/dh3tz5qK2rhGp4qKmtQ6zDxfQZsySfcPR3jsBxx4/DsGEsyCcc40LzyUCn/zkkj6EIgL6S6bupPQO91V5hnysKVFrKkb2vKpjy7rv4/e//KIzqIw4/DFtuMRzPPvsM5i+YjwMP2B8/uvhCRKMR/Pe/E3DNNdfikEMOwz777Isdtt8JH300Ha+/9gamTHkfixc34ZVXX8JWY4bh0ccfxnnnfA9PPv0E9t5rn4DxTks+VROgftSorXD99dejqqoGd//nHtx+x+3Ybbfd8N3TTkM2ZeP9Ke/ijclvYOpH7+HRCY9hx522w113/RsPPvQgdt5lZ5x40kmorq7FBx9+iFdenYx33pmCQYOG4pqrr8J+++yJv/zx93jt1Vfwgx+cLyxs3TTlh9efStkCurNo4KWXX8Je++wrzPqhQ4fk8m5B/o3TQVExIURKJnMuDypzRUXF4iWLceWVVwpYfNdddwnomUwmUV0RRUvLcvzoRz+CaYRw8623oKqqTsBmgvwB+UODnUohGjZEDp0gaTgSQkvTEtx089/x5ocz8evf/RFjtxkFz00jauloXr4M99x9L1547kXsu+f+OPY7J2DBoiW4//4HEY6GcPb3vosddtoaVsjE9E8/xS0334rWljYpDhg1ahTef/99PPvssxg7diwuvvhiDBkyRGToH3roITz15JMYNHgwDjvsMGw5cku89/5UKaxo7N8fJxx7DA48cH/okpf0oMv1EyelDKSG1199HRdefDGuu+43OPjww1BZUSlqA/f/81+4+z//xgknnYjTTz8dHfE43nnnHXz00UcY/8jD2H777TFx0iTBShmrL2fPxve+9z1su912gss+/fRzmDz5DQH7zz//hxgwoD/S6azkGaMRS7zHSX5mjnH69Jl4/rlJmDd/HgY0NmK3PfbEgMZhWLRoId6d+jbmLpiPvv1H4rDDD8P2O2+BtngbHnzoGcyd04JzzjkR24wdiI8/+hwP3vcUIiEDJ590JEaNGIraSipa+pgxYwkeeex5TP/0czQO7I///dnFqK0zEQrJ7ASK7whbXGGbPAWKp6NpeTP+8Nc7sGRFM3bdaXvsd8AhcLNxTPjvU5g54zMceMjBOO3kk1Bbr2PaR7Nw9bXX4pyzz8Qhhx6I2qoQYvEMIoYOjYPcBvl0BdBH7O5X1xBA75tjoOsiK8DELgF0MrfyALqqafKQ8AZ1TkiZBM5Xx0kCl3/JfScJ7ECmU0B0PoEF+bzCBUrXREapE/HeSjBtkHtXPmk5AuUIlCNQjsC3LgKlJmTWJ4CeT+IUDzgWf/uKTuIIO4UQbd5IJg+aB8V8rHdVsBJAJ3iu+xo0X4OlGNBdBV7KQUNVLYb0G4idx26Nwf37odKykI57wiyPhDXolgvFyMKjxHnWh217MpkNgHMuMLzcwkMJpNZY6UwJLLLeRc1cFVCdv+VHPAoLC8aDCZtKcnh+0piXh/QC+TfOucg0kDlT7jv+drIunKwn4D4l3vlvgujixcRJXa4QUuZ0bJfiIpVJAIoDw1TF04vVxjq92Any6yrCkTAqKytQXVsFJapA4WSZbdABz/CwYO4KtLYn4ekKZnw5E5988RnmLlqAjmRCRJdM+vJIpoOPAAAgAElEQVTRs891uwXQV5fc5H0s9RkotrcV35/LIFB396brHL4MoBfbE7++fXl9U3wMmXDM973VFY51PWqp68/iW1fsHl3B8/z+QUFV8Cn895qOX8o+hccrZf+u++QTIRsqIVJs/Def7bt71xaO0T0B0LuCbl0lojemaBUrr7+5AOj5e8Ain3322A5jRg1FY/8GAQ34aW2L4av5S/DGOx9j6rTPv/EtK2Xs7Dq/HzywL8797pEYMWwgli1vxd0PPYdPZ371jdtWqC6yOhC5J/O/444ch6MP31vm7q+/9RH+fd/TnW3rrX7Tk3Z2DVjhPG1NhQJdx4FvHPjyAYqKwMtP3Szb53PreRA9b0PmKzpiCRsZV8Hy5gSeePpFTH7zPWy51Vgcc8wR2HKrAaiIUMFMkfUf7cwWLGzDhMfewIsTX8GAxgE49dTj4flpPDZhApKpVuy//2747nePlwLwRfOacNMf7hDp9zPPPgM77DgWVTXAR9Pm4ne/+5MARSecdBIOOexghKMOnnnuffzzn3eheUUrauvrMXjgQBxzxEF4+71pmPDSFPz+hp/jiB0HI9bcgouvvB5LO1K47PKf4KB9tsaAKh3xZBoPvTwbDzz+AloWzgLScZx+xqmorhuKFyd+gBkzPsVlV5yOQw/ZDrF4GuPHT8LU9z5Ga9tSGKEU9tp7d9RUDMG7b30G3fBwznmHY8TwRox/4DFMfuU97LnHfjjptEMwfEQNli1rwaPjn8XEia9g7733wEUXnYuG+ii+mN2E++9+HlPefQe77zYaV/3sYoQUBdM/bcLLb76HR556HilXQVVDHxx+6MGoigL3/ese7Dh2K1xy4Q+EsZlI27j+xnsx44s56GhfASfRhBuu+yV23nVHfDhtLt6e8qGAswsWL0CfvjVIpttw/g/PwaH77wXDtKBDh6Up+HLmAtx553jMWzAPHfF21Nb2xa6774MZn32BlpZW7LDTtjj5lAMxcsv+gd8wHKhKBhoV9HwFmkdiQB5AL6rrfes25muQoHkylUJ7ewcqKyokTzP5jTfx6KMT8NWcOWhvaUEkEsYhhxyMU089Gf379xW1qZaWZox/+CFMnvym2Nsxx9Kv3wDss/d+iMUSuPfe+3Hd9b/E3vvshqeefQJX/eIa3Hvfvdhhhx1QW12LrOMK2LzffvsJePrzn1+FLYYPx/Lly3Hr32/D1KlT4TkethgyDHXVNaivr8PzE5/Fjy/9MQ46eH8sWrIIjz72KN566005H5NK222/PUaP2QbTpn2CJUuW4qILLsCB++2Df9z+d0x+7VWcddbZOOro74B4nqyNmL7RA9/3O/5xJ/7y178KS/t/f/YzkFzLnBRJHQTMV0eW4fuCCoezZs/CbbfdBsuycO2116KhvgGpdArpRBwZO4mTTzoJn346E598Oh2NA4YgZduSizNDBihTaKdTqIyE4HuO+KFHK6LoaFmBhx95HM+9NgWXXvFTbLPNKNERj1gq4h3tWDhvAV55aTJefelNJGI2dDOE0aPH4LgTWXCzLRTNhWHq8F0fb789BU8//Qw+mzFDVBkbBw7ELrvsggMPPBA77rgjXMcV9ndrWyvefPNNTJo0Se5Fxs5AVTTstOtu2G2XXbH7brtgQGM/KCSjOGmYmg7N0OFkMsIqX7R4KX57442S57vuhhvEOpF2h01fzcV/7voXPp7+iTDz46kkdtl5F2y33XZYuHgR3njjDVx9zdUYPWYMZsyYgaeeeQatra1iAcnc3TbbbIe+ffqJMsB2220rTHSyve2MK3aPQm5xaenoiuz+okVNeO+9d/Hxx5+gvT0GXY9CN0KorAlh5FYjsP2OO2L4FoOghhSsaG/BIw8/j0XzOnD2OSdi0OBKLF/agVcmTsH7772LQQPrcOhB47D/uD3gZoEVKzIynt173+PYfsftcPp3j8OQIRHJSdL/XFGyAqJzLJKCHp/kbB/TZ32F9z74RADz9ngMmVQSViSMcfvujQMO2EMY/6ap4KOPPsdtd9yB4489BttsOxYD+9cJFi3qGuudtLW6YbBbAL0mYKCLhLuOjLtSwp1Sp2w0k8GUfBBpd2E4BR+VFShMEgd0tNxLP/hvfi/ged53tAsZpjsAXSYNOVZSSRPE8jr8W/cCLF9wOQLlCJQjsDlHoFTw8NsKoAdJPALoAeAQyJjJ7CLHRA8WmIH/OdnnmgDoXMCaMKAJgJ5FpRlFn6p6jBo2EoP6NAqgbmkGIpaO6ioNsVhcEnxcYMg6g57fOsFmHaZpSeU5f0xThWHSJ8qH6wZJjVyNogDrZAjI/gVzpDyRXuZSwg7PXUIer/VyBYuFoj/BhEumYp4jtlKgoBDB/WzWEyY6JdgJrlP6iT9BUsaD42XQ0roUGScFnefzfbhOINeezQTe69U1NRgwoBFbjBgGY4AOpUoBWgPRIU/xsCKWRNpzoYYtTJ0+DR988iHmNy1BysmIlHwWLjKeB9txwKVbUFy5ctJWBtA3zVGsDKD3zn0rA+jFxznPQC/so4VAek/6bvFnXV978AWxehbp+jrr+jlu4WI9KLYvf3ovAj0F0Nf2ft4QhVGlROnbDqCXErNS9lkXAHop5y12n54C6KWsvUrZ55u0v6f7lgH0nkZqw26XB9ADwCr48XOTP67XVNVAxvHheoGl1qzZTVi0pA19+tVh+PB+iEYt6HqQt09nPJiGJuDe7NnNaFqyHJVRC42NjVBUB7PnLIKqOejfvwYjRw4SpmMmZePzmV/ByWrYaqshqK6tlOO1tCbwyadzYJoeBg0eiNqGPkjbLM5O4bPPv4STsZHOmBg6uBZbDB6IRUuX46WpTdhvzy2wdUMFVNpDvPERtLCKUaNHI2JEUWe4cH0NHy/1sLx9IZItMUQ1G42DRiNhW7jlr/fiiy8+x89+cS4OOWhrtNFGbUUrmpfH4HtJqGYaQwYNhKVXYeH85bCzaYwY0R8N9ZWY/cU8LF/SjIED+mHwkL6IVOoCWC5a0IympSvE2mLQ4H5QVBeuq2PRvGXyPRXXdt9lrADo7bEsmuNxvPvxHFTUWUi7CrbfeqQwTj9+bzpqKiIYO3oL1NWFRKl32oxFaI3Foak24q0x7LrTGLFOS6cdtLR14OMZi7GitRUjhtegJRbDnrtuj2QyhvraOoQ0U+SXayrDmPHpPKxo7UDWcxEOhzB4SH8sXBiD66VRUx/B0CF9Ea0ISb9QkREQXSP7nOC5p4stneQ7youGNT7M4s3tewFbOpWSmNE2j/3ks5lfYOH8+QibBmpqajBk6BD069cXjpOB62XEp3rOV3Mwc+bnglupio6Ghr7YcuQokfx+880p2H3PndDQUI+mZUvw6muTccQRh6OiogLRSFRUA9PpNN55+x1UVVVhxMiR0tZIOIwFCxdg2bIVaF62HJYREuZzfX0tpkx5W/y5R2w5XPJFc+bOwaLFiwQAZ0+ob2jAgIGDhFW+dNkK1FRXo3+fWjQvX4plTU3o378/hgwdJpLgbDOVDzmGJJNpPPbYBIwfPx4XXngRDj7kUAHZNUVBKGIKsXZ1ADrnViSN8FpmzZolseR5aqprxJ7QsdNQfBcTX3get9/xT9x2++2orKpDtLJC7CDIoiaI72QzqIyGZIUTb28Wlj9VF6d99AmWtCSx3c47ynea6iJkqsikk7TaRltrHPNmL0Tzig4heQzdYgj6DxwAK2LC8zOwnTR0TYedymJp01JRrIjH4ujXr5+wzisqK8Quke2naiPbHY/HxX+csvSME/3lGwcORt8+fVBfUyWEFzuZhOvaCJkWDNMQBn0ilYRhhvHyq6/hhhtuxD//8x9sMXwkPM+B4XoiT790+TIsXrxYYsqCh4EDBwp7v7m5GSO2HCl9jcQWssTp0c77269fI+rr+qBv3/4YNKgRhm5J7o5gcyYTWHCl0ykh0VBZ0rKojOmjublF+lE8EUNHhw1VC6PfgDr0b6xDZXWF4LoZP4O0m8RXs5cjlQBGbzUI4ZAiOcRlSzqwaGETKqMK+vapQ5+GPtA1A8uX23h/6nS8MPF1nHLaSRi1VSNqagxJuaqKCwWBIobGHKsU9OjwfA3xjIdEOonly5Zi6bIWke7ne6t/vwFiCRkJhekcjlhHAm+89SZ22G4sNNNAn7ra4BmjKMsGez13AdAbKeFeU42GPn0QooS7qktyM++BvjoAXSZiApLzkc1JzeRB9Bygzu8ltysqoxzIcynsgixxd0mNfGzKAPoG6yXlE5cjUI5AOQLlCGwkESg1IVMsgF7s5Zbyji72HNy+pOsnOJybc6wdQGeVZACiCwPd06BkPLAmPKKH0L+mAf3r+qKxvi/61DWgT20VamtNmWyzep7y6uJ6QyknjQkOBZpKSfaA3S1/FwEezv4CUD8v5R7IYgWy7jIzzHk7diYifRehkC6scM6O6dUlLHaXjPMARA/A9uC4/B9BFmGWs3iRBZAE010C4gTwyUpnRXHg+8X9uMj2fBfJdEIm+rquSDWunU6jva0dHR3tSMTjMjGvqanGgIGNqGmsRbQ2KvJMXAgQJM+KcbsKLWJgyodT5WfximWwPQdmyERbIoYU/d11FZ6w3ssAeinPw8a2T09AyA0BtJSSzN/YYlvYnnIurPi7w+RO176XP8rq1p8bb78pA+jF94DyHt1FoCcAetdxfXUFbvnve4t9W8odLWWuWtK8s5TGbUb7lDJ2Fq0wVWK8uusD3QHpJR6+c7fe6DfftD+XGejf9C6vv/27AuhiaVow+WMxdCbrCQgWskKw7UABjXLgBHG5HgyFNNhZR4DbkKXDMulHHGBghklbL4HlRSVNwHYpOKd9qwJDM2T9ygJr9mWXBdmU4hVh2kBNjZZl3INrV9qFVVdZcAILaSmopux0pNbCkgQQNoB+PHYmhaUpFZX1EbS0Z1EV0qGlU5jwxPOYsdzHso42nHn8MRi9RV8pGB//6Kv474TJcs4rfno6Ro/pB0PVUBEJSfE72+GpWQG7NK7WlYhcCwsCuPD1eTmeKtfv+mlk3BhUVYehVknxAdmbuuHAhw0VUdgpHWk7K+zJqrAGO56GbkWQJKkwZMFhpbviI56g57iL+qgFsBg9kxaf6JTtQLN0pLJAOEQiPQFBA20dSSlkqKmtkMKHVNZFOGKADcxkU3CcLOoqq2GqGmLtGai+DitEaMlHhgoCBkGyQJLfDAU/rW1xmJaBcESDimzgg+4pUAmee7pY08n6WiwAyp/VRYDAL+NP0No0ef8zyPL+0L/Z95C1MzD4LAjL2oai+pIfYT8gOcLJOsLkZm7EMCxRWyb4V1VVKZZOKTsDorwVVRXCCibQSh97kwC2SgDUREdHB6LRKCLhCBLJhIC5BLap/GcnbcHZMnYWmq7DcWxEIhGoQsZw6TYteSPmYNi3NUWHoukyDuTVBhUvC4v5I8+TZ5rkDtvOyLqIYD6/mz37K/z733cJ4/rKn/1cQF3GQ/JFvgdVzyN63UcyL+NOu0K2n88kj83vnUwaBoA3Xn8NTzz1DG648UZouoWs6wkLnc8O1a7ps14RsQS0j3e0waLnumWgoz0GX48gFA2htbVdQOOqqCUFO3K9ioFsivfFgKJqiCdT8DUVVtQA1KzktDJpW8DlCK0LDVM80JMpAuCuMObZZubzxKpaURCLx+S/WdjAeLEggvEMWSYMVRFP94ydhu9lYeq67M/n1U7bQlZZsmwpfvmrG7D3uH3xwx/+UMbIqGHAzdhwPLLiTTG7zpCF7/vQzSBm0YoK6Re8/wTIGU/eA8aSRRGWaUp+L5XKyP1hW1n8EA7z+6AomZaQ7BSZjCvXSWtIfsf7LIqVmh+M98wR8jyqjYyfhOcY8DIhuL6NsOXCVMPIpHWwu1sWFTbJxFcRCpmYPacJ4x9+Dm3tSfzwwu9hwMAwMg7Be1/UMGRMygHoVMVgUY8HA56qIpHxYKfSMCwLuqZJn2YbSTRyHPECR9gy0RHrQEVFFPFkQgpOyPAneJ9XT+r9UW01APpKCXcNtuMKy5wdsRBAZzUKvyuUcFdzYHkgNRMkf9lL89/nCFFgPQL/LwJuqwHQCxPlpUwOZf8yA733+1T5jOUIlCNQjkA5AustAqUmZL61ALoU7ecB9DzrPEDTAy/0wPucP5yYsGo774EeUk2Y0GHwOwfQHaDCCKOhug6D+zZiyMDBGNi/L2prQiLDLtJWqrfSHyoHhnN5zvhzokrJdGFCiqQ7vUXzvu6Bt1Rwf2UPWajlk5A+0W+44gtlmTwZj0P2eACCy/3l9jmmvcDnVAmClgPy1ZwVvCK/KSnFBV4edM//O4D2fWSdrPzmws1zHKnCjnXEEOvoELY9ky2suq6qrkR1bTUiVRVQDQ3JrI2OVBKKqUGxNMBS8f7H0zD1k0+wrK1VmOdGyMTythaksmlYEQtUmCsD6OttyOjVA5cB9N4Jd3l9U3ycCwH0rv100wTQV/H4KD4gG80ehfLt5YV7b9+WtQHowvbIeaDn27YmhRj+rQyg9/Zd3PjOtykB6GsCkUuNbKlrtWLPV0qOtMxALzbKG2b7l3IS7rJQUwTmXpX9yXWc4KKBihoLpCnhS6Y5fZUJAhM4pRpaXhWNxdLxOMGdDEJhUxiMjuchEiYIQ/9eT6TZOeRz2Um53WjEhNNpCxasMw3dRyxO0EdFNGIIiN3enkE4pCOVTqOuNopU0oeXdRGq1hEHYKeA/noWipdC0o+gzc7A8w0Q3/JirfjXXQ/gsde/QFqtwJYD6jCobyVCURMffjwLrc0exo3bF6d9d180NhLkJihtIUQwSjyrs3CyNhTFRLzdF/W0ykodmpD7CN4pcLIKNMOGpiegKDp8LyLF5AKEahkoClnIIfhOWEAmXacvtgfXdqAaFmzPQ1bV0JpkIbgupEEdLizFQ9TQkU4mBJhLprMByNfhCqvdTrShsW8DUraLZMqDFbZghaRMQcAmIIP2WDPqq2rguFmoroqwGUF7iy0gVSiqoTWWQChkIevo0A0gnrBhRXgNrli7UdWOYJXo7HkaNILnnQC6D18NCirKn+4jwNm0baeRtm1hNxO4JFhKcJxS1OkUCxoIdBNMZkUGY84eQDW/TCdzmaA2gV5dp/qDibjct5BIexOkJdRdVVmJeCIReK6LXZ8CTddENpzn5Xcyriu+HFfyNK6PVDwlzyRt9aIVYSSScbHcYxvJ4GbeJpMli5ugvAbHpSIiQVMT6VQKLkF3k+A7yRE6KiIBmE/G9cKFCzFt2sf46KNPhD1+0EEH4awzzxIgWfqdeJSzH61axFMYzTwDnbkhFgBURCtEsjwcCqOtrRXRsIVUrAMP3n8/ItEKnHnOuVB1E4k0Qew0GuqrpaCFAK2A5mR3pxLCTmbcyVxuiTFvFBWwlexzQ/eQiHdAV3SEw1XI2lRyDGJIFW2ivswxxVPt0PicKBwTNAHZg/xZYO3F7Xmt/DA/x9wX/5u5LwG25f55EgdV0wXwJYBO73OFgDSVHwLmi4xH9JW301k0LVuKl156Dc+88Dx+/esbMHTIEGhO0K/YbzjoWuGwnCebySASjQpYzqeVbWM7iLnalIUXZUsOlkExUCpJ3/MsKqhA4avSd8NhIyioyIPkMh/n9VIZQRWZ93SK4yRghDVoBjFeA76iwlGSyPod8BwLqlcJTcbEFHSfFKIKKT7IZm1UVEawcPFiTJnyHpqWtmP2nCXYffd9Me6AvdCnL4tP+B7i2JeWMUkY6CxU8lUpCiKAzmjxJUPVA8aTzwILHIK1BuOpIsv+Gg4hback9nwv0UeecaOUPlVDN8xnrQB63gOdF6lJcDsl3AmeC4BeKOGel2sPUrh5AD3PTOeDR/a5R1l2/r2LB/q6DkI5wbSuI1o+XjkC5QiUI1COwKYUgXyipAyg58CGHBU9bykTAOjBxE7Y2lK5zWp1BWHNRESzEFYtKFkPftqB4SmojVZjcP8BGDF0OAY1NqKyIiRV4pzXQgsAdF3mSJyYBgo9nKhz8kf5c1lEeZwN5aDyHOFc6nq5fc7zjgA6f0gRl8SJ7yESMmAZqhyPC2dPqosDUD5XlSgTciYMOm12mGQJjrrye5n4k52u5eZiUqIulag8ZbBY4kIk8FMScN71pcqaE17K+3ERKcUA3JLTRIsLoRRa4x1w4CGruLDhYeZXs/DF3K/QnoyDNf4E2umzZHs2olXhYIFTZqBvSsPKattaBtB75zaW1zfFx3ltgM7q+m7xZ+qNPfLg+YYTsVt3V7lSnnbdHbN8pJ5GoCcA+prAwO4AvN4CD3t6jYXbfVPAsZRzfhv3Wdt4211MNgQDvZT+sDHdz1LaXwbQN6Y7uPq2vJgH0GXCt+pPfv0oazgPyKQDSy4ysw3dECCC2DottYRRJgXawbm4XCTAQkY313aZLAE1eiELtU0AN4KDZK6rOgEcAi/Bmo/HJTOdvurplCsS5mRwUwq5sqpK1oRcAxP8chwPmVQKRkU1bBOg0nKD3wrD8uFq1eiwXdgOEDU06Nkkpn74GZ59bx6eeOENqOk4dC+FjJeB4yo49ZTv4uCD9sWgodXwEIOhGFBhiEIaAX7TTENTPbjZEOw0rwHQtCx8h8xhstLD8D0FvpqGjw4B0FWlMqfKloFKYF+z4WQM6KgTwMawHCh+hmXoyDgusqoBRzWQpZqupkFXPKgE8lQgpPmw4zGYZggtbUnUNvRFLBUwMX0niUiEICSZpCxSUKBaKgwrD7llkcp0iEe96xBA14X16Tu6eGz7ioNkxoZPIMxgwX4APPkCqFErmSg8wXMn8AYW9rkhvwNlOWJutNItQ+ire9qkeMRx5CdgnfvC9OW/+bdU0kZlhFLifg7Qy6KyMgpF9YQxTJCZHwKebW0dAuLW1NShpbktYKQrvmzfkUggHA6L9zWLIzh+E8Am6cGSc5ExnBE2tG2n5F4zZ0TpcCftQdcCe0BNV7Fs+XKYlibsXNvJyDGyLvMzLKogQByMEgTwWTjjORlYOvNdtH2g5YIrkuZ8pum7/c9//hvz5y/EYYcdhnPPPQcDBwzM2fx5SCZTqKuvEVB6df2I7eR1VVdVC+OZ+S/Gg9e4bNkyDGrsBzuZwJQ338CorcciHIkik3XFAoLtaW5uQ0OferE2ZH6LYwhJuJ5LH20PvqqBKuW6aYlfvUYw37Nhp5O5PB6LS8JwHcZIha8paIvF5TnTDB92NgVLt+SH18P2ku3P4gWCy0J08ainQaVGFhEFxQ38N/tFfmxkUYJwhdnQ3DOnKK48eyS28P5Fq6qQzbhY1NQkoPVt/7gDO+6wC0488XioBL0ro6BtAO99pKJCChoErOez6nkiAU+wmPefqCqLI5hTJJDu2B5qqyrk9GSdBxaRZKqzL9kiK8+458d6toekFzLo6WWfvxaNY5PiIeOoyLoKFCMhBUZOxoLrhBGymLdsAzIGInoDnEwWrse2h/DBRx/hzn/9B5mMip123h3HHX80qmurhESUth1EInzfsF9Twt3LSbhTep2FEAbaEw6qaqvFtjKRtOWaCZaTVJRIUv7eFECdsvgd8fbguQyHELbCSNlpaIqxCom7d9/oXQD0AVvu6VdXV6Ohb6GEeyEDXZMBRV6w0qkCAF0mYnkJd7KqeBXSswJGVCcDPacsGki4r7roz/9XgQNmQSwCIdLypxyBcgTKEShHoByBb3MEik2W5JlAxQDom1N8ZfYgakWrsvW+BqDLdpzcEUAPQHQy0MP0OddCoBKc6viwoKG+uhZDBwzEsIFDMaBvX6n4VDUCzpQkJ2s7B6CzcpRVrSwazKnuCBjOSba4VAVzm7y8vNRd5uZGXODkHO9WAujwEdJV6JSNyjPQOxntOcNzJWC0i2y7/ASLl3wMAmZ6TiY+d/6A6Z6fsqnCTucCn5PzAMAPMHZNGPOBJDwn41IU4HiyYOOiynayaE/E0dzRhrZkDG3xGFoSHWiOtaM1EUPac+BwPwVIZlPIsjLVAnwtqGgu7NtrYrj1VnK+2GdtZYJrc3qCiruWMoBeXLxK3bqcBys+cuuDZVh8K9bVHpsL+zwfjy7MunUVpvJx1hqBngDoXQ/SW+/gtTa+vMFGG4GNFUBf09xydf28+Llg792WUtpWBtB77/58kzNNevrm3O4rwXOC1fxIWbRHQI1StlqgbuYwsa+CdHGyIsl6JYgk8s787WVFcpjcN4JCXNiZVkjAYp9rPlmfqjBFghrIUt5XANqcDZjr5YArNTgfJaspWey6iHW0o6a2Gsl4TEDfVCIpwJ5D5qERxYqML2zwanshrAoC0ZXoyJCfZyKbjMHMpqFZlZgb8/DhjJmw231UhbLIkJGtKdh++x1gGFUIRXlOG7oA6ASIKUUNxOKLEDJUREJ9hUXuIQ3PSwioBUcXVrmhWVD0BDylDZpqAV4FiIuReCrAkZMQ8D1sNQasVALwmZjE0tctuIoOVzeR9ByRPKY5sEVqoBMXEJ16+KoVQjrpIBStRSrDtrGgwUG8vU2Ao1AkYNmyWJ7M/3QmAcdNoYbF5L4rrHbVNwHPgKaYSMQTMFigb2oCclGyX9NNGKYmkvqxRAy6SaCeFAASGYlhGVBdskipTCCEVbhlAH2Nj2IgB02yQ2CzR0CXjxiZz2T5Uo69prIqePYUkiBcUXsgA5lMcDLPk4m45FxCobD4eYuKgWYKuE7fexZRqAaBP+ZoAlA0UOwhgVxFPBFHZWWlFLyYZGYn48J8JhgdCVcATpAzamtrQ0VFOJBU13wBG6lwSO9rfqdpgYw88Ta2ndkmQ9dgagqy6QSoaEjLBxIh2EaCqiuWr8Dnn38hkuBjxozB4EGDBIy1KJUAH8l4ChXVFUGuZk0LUNbqsG/TTz2VRH19vYCfS5ua0Le+FpZpYN6XX2DoFiORSmeQcT2EKipF2pwxtcIV0DUFDqUZPD7r7MME/214igbNtBBLZeC7WWiaB8uASKczMqkECw8igbWCqsOKGAERmHYAACAASURBVIin08Kaj0R0ZD1bWNQhIyzxDoDkwHKRcu5knieTSQGfWXQgZJccC5z3jGMiwXPeE461lBL3vIyMw1SqkLGG95Ky+2TAZ5gb8xAKRTDj88/R1LQCBxywHwwSaGgLwIIkXe8Ez0VGPhwKfOQzdqcHOxntlPxnv4olEnDTLmqqKbkfnIOgvW5QUt1AayuLgwI1S/6wECN437OwSQsKp4T8TOA8Ace3ASUKVQvBNzrg+R1QOC7aYQBpRMMeHFsDspXQWUzg2VANHx3JOD77fBZ8X8fgIUPQt19/pG0XBoF8xYFp8P2SgqIQQPfJLZJ3E5UxyEDPehywDLGMlBykqGxSIp6e7i4ytEww9ZzMPlUAAiUV3qNUKg3TCEsR1Ib5dAeg19SgT98+0gHZMJE/yCVhPQk8X7pewD7Pgej5xncn4c4Owo4vlSOSQM5JqOaTyd1c+aZWzbxhbl75rOUIlCNQjkA5At+2CBSbLPm2A+jC8c55ghfWXhfOR4SBnncMp5+aRx90BaZCH3QdYZFy1xCiiFEogn51DRg2cBAG9xuAPnX1sEwmKGxkvRRUNajq5+Q58EEngM75khLMmfJnykm3BxPZYNLdXalg4GmeU/WhXJwstFidy+RFwELnQi8PkgcsgxyALnO0nBRYTsY+iEXeKz3noZ5jsIu0u6fA81U4HmW+ACcbnEdI5mQe6IYsVoS5wCm4C2RcF+lMBrFkAq0dHVjR3opFy5di4dIlWLB0CTxdhcIqel1DlpN2kdXigp6Aehqu4gbycnn7H7nk4G5tyPlgsc9aGUBf1ZYpPzZ3TaQXxrW3pH5LSeZvzO+WMoBe/N3p7nku/hkv/rzrZ48ygL5+4vrtO+raAHSZnnQlPXT5729f1MpXvLYIlPLO7Q0Gek/b1bXPb6zvilLaVQbQ19Z7N46/T3r6lm6Y53k9Ma4HuaYEsnZWCq0JhrPQ2U3Rb1mBRmAt549MxqrrEWzJio8x2X30fNa0gMnHZZ5lheGRiahoAszolg7bzQrAEc4BSjyj+J2nbJj02CUYlGPI0xuaIAcXhiwSp2e0Q+araiHmm+KBrrcvQCisIqNVIqPQL92D5nnQ0jGEq/ug2dXhEPBN+KiwFKiB1a8sr5Y22aisUlFZQe/vGKKhiEhca2RRZprheTYioXq4WVMK2lWN3sgqvIyKbNpAyIrAV+NwfbKCI1CVCmTTLkjiN8OU6W5DOuWjqmKgYB2aTga6Hay1yeTWLaQ9Hy6lhwXcEw48FCcJ1c1wWQvNCgti7foGMq4qIKubjQuLVjMiMK0KxBMpka4mcJ9xCBymYep8zxKIYyE/ZZp1YWsS5NRNMottGEYY8WQAarYLs9aCRmlmjaCp0BMFxFOEfU4QPlf4UGag9+yBzqn+kcHLMTKQwablHgFcT+S/01lPgFk+Ozr9zw0FqWRKgEMCouyrISOE1pY28WumRUAynUJldTVcN4NwuAJtbTHU1VUhmUoJQMzz8d+saYlGIkilkwLSJhIxVFVWBURnj6By4MlOxnskGoLJ59NOCYOawCLl0in3zb5KsqtmEDwluzjIrxBAdzJJ6ScEmNnHyXz2nEDGnEAvAXf+8HknUEnwjpL2kmdi7qlAwr1wHdqpqOj7YvNXWVWBFD25I5FAntzJoioageJm5L+ph2iFIlJQkPUVrFjegn7965FM8xp1uFl6bacQpi85i38cBwqvTdUQS1LCm32eyoi2AO4sJGJ/z2TllkkRgQDUhgqVahlZsvkDOwfeR9cJYmLolBxPy3hJ8JbgNechvP6gwIBFSkF8RcVR5ViZV9oOilZyWh+Cd8rJOS5rmsj3V1RVIRZPwqSvfTwuYzTtHjwqTeiG3GcpcmDxjEplAU3IM+0sSKquCfzZRRUygyoy++lxz1GfUvfpLMK0QfR9JBJJVFaGc5aOgcd9YEOhQ5PiKd5jxoXeHLn/VtPCGFdUYr4mHKUDjk85/AooHtU5UlCQgJ/VETbrkE1nkbaTOeVIlZUCsO2gX/CdEY9nUV0TqC0QfAdsqArHUDdgoItdJvsnbTf4Q5a8L9ccKECwo7PdDjTK5OtU2qB3e1Dcwmcu62RkHA/A84Bl3/uf1QLofYPGUfufGVRJ/qoiHdJVwj2Y7AYXxgotAdFzCd+vS7jnfC6lvirYrbuEaWHSLb9wK1c79373KJ+xHIFyBMoRKEdg44pAscmSUgH0Us7TG5Eqrl15uHql1Uyn22phQV9uFiNLTU8Bnc0MSqUJmK6IbHtUt1AdimJAn34Y1G8Ahg0YhH519aitrBAAXTE4Y3cDVgALBkUmL5igB+B2wCjvpJvnpL7yMkucPa5U2smBI/nVSaC+11mlzAU2qzGZuCCQzn8H5wm2Ce55Th0oV1XNOVpQHBvM1/KAO38H7Qwm3Fx40WfK8yifFEj6ceEo0vNcZHESKJWieSa7KjJynPZmXRft8RiWtbZi/pJFmDV/Lj6b8yW0kIUwMx4mF0ouUtkMdGZSNA9ph7Lu2TKA3hsPTy+co8xA74Ugi8VD75xncz1L1/fI6taiG+/aswygb659s7evqycAej4X07Vt+edjUwEbV3cda4t5cfPOtR3t2/H3ngLVhdHoLQBdLI8KPuujQKS3+kwp5ykD6JvGM/jiU7cWAOiygOxsuIBgLMAmkzHryJ9Eup3rQ2GXByBOfh0qYrHCXs9Jt4vHLgEirhkDmWBDp6R0QHQjaExgI5tTGyPQlLce4zm4HuR3BIb5ITCTsQnumrJeZPG4WIwRvFMNuJoJXfWhpNuhU2qdjEfNFAlniyxTSlBrJhKuBldRoJPtSeyceDzXtT5EMt40FeiGi2SSAL6ZU0XLeaC79Palh3nADFY0J1hXuxp8+oJrBnwai7HYXaSrQ8IkJTimGwRobLiOAtOoCq6fa3op7iY53IVHCXfiHJoBx6PsPePvQBeLs0zAHlfp5caieqq5UYWObNx0zoeef1ORslm4oIsMd3BPWQgfyCwLG5nAkoBNBL8IqLniB6wZpnjbc99EIgXNYFEAJd5Z5M78Qw7k88naDY6R7zWeyPiXFw6re/KDcZSAYyDPzecmyKUEeRvKgnu0sdM8ZDQFqZSDurAGi4p9tg2DDGcBsl1k0ylkEyn0rW1AOp7AinQC/fr1RSablKIIN6sgS6BXodx5CDS7s20HhlYDVdFhZ9hf+HymhXWczRqwky68LAHKkCj/uU5GCjiEWayrSCUT0lfop51IpQXkDYUrBKQlgEscLyqS8U6OgMH+Qoa9KXmdDPMymi74L8cTAdZZQKCQnW3Is++qJExkA5Yw804s2tFyKgc5NUR254ydRSQaEUCU4CqZ3rSCkPEik875xdvCnOdzyPwRJdUjkTCcLP3GA7a3eLXTi1wGL94PVWygmZfiuMCRyhHpehae8FkjW58qGYHNNG0nWGDCH9vJ+X5TOYL3LOvI/eWYyWvn/aZ1RUD1JeElUHrMzxlZiCS2h8x35QB0KXbh85rXi5QuFKgz8roo0W6YISTT6aC4iVYY9HenTKWoB7B4iUqOgXIl2yy5PUVFKk2J/5CMTRyTeaxADSDI8XH8JcGFRRT8bzvNcxkBQJ576OX+BZB0QH5WIPdY8pGMJ6U2ZXP2WyplUkI+A8W3oIK+6llR5eA4FDIqkM3ZeJj0WRflBPqUM7fIAgZNYk9LAZ6P+4Ky9nJ3c4U9QuAJCjwcqmPwHZUjE+XEzHP+7VR3MCU2YgWQK9hlEQDjYZls24ZcA3cDoNfUkoHeF5aZB9D58uAFavAQVF3wJrBjrJGB3p2Ee1cGeuc4nk8s52REc7c7/+d8R940pjsbppU7bjcKfeqq5eRpO4P3P5qJZMreMI0pn7UcgY0sAkMH98fI4QOFQclJwKyvFmHegqaNrJXl5pQjsOYIlJooCaSHVjJ6uzJA8xOy/O/uzpN/hhLJNN55/9OvNbS3gIbiYsDZQ14oXa6uM/2wkoEeXEp+KkYA3eCCQdVFckhjHiLroiYcxU47jca2245GlVWFCrcSleEIopYFywI0E1C4Ns4B5pI8zDO7C77rNKHLyUZ1MtA7W5Ff4ypSXKlQMYz3L+5D4XxUy8mv50D5/PlWAuTB1axyP6SKOqctVZCAye8jbc3PuwigewoyaS5SGD9O9HktBNIDED1gvueY7pwfslqbFa4K0BZLYFlLG1qS7fArbMxfshCfTp+PtvY0PCNIxpDRoJr0p/KEte8q9HIrM9DzD1UkbGGXHUbLQv6TGXOwvLltkxkaywB679yqch7sm8e5O9C86/ult95rpV3N5mRutukmdocNacTILQaJtC1zJLPmLMTc+UtKu6U93Gv0qKEYOqgflje3Y+q0z3u4V/eb9RRAL5wn5o+0JgWR4uZq3+gSitq5lGd6Y72Woi68lzcuBUDfe4/tUBEJ48v1+Azli0a7hmN1xSDfJGyl9Ju9dtsWFdEwvpi9oEfjSCnn2FQB9Hxsvpy9AF+t5zH2m9z3dbXvi0/9fRXQ/Gt9dnUnWplA72aL1b1rC+cTK/+9pjdzgZ5ZwXm67hGsrgPOJhmgAYjfqUibJ+HlSrwJPOdXq/lWFB4xWMXnt8ifNv8df68k9uULDoLC8cKj5QtoVhbXr1QQ43b57/PHzWcJVh4xOHPw96/HIX+urleQ37Iw1oXnCI65sr2r7h/Eobt5Xyc1IBeQnKZeXnGuvGBY6yOZJx/k3w8BoYBy14BOP3EnYDc7IaCVuKPio5+pQE27SLQmYFZZaNcdYaJ7qSQinoraUBWcjI3lThKVVVFoXhbJeBpRqwHxeAaalUYk4iGWXIZopBYa6pC1NThuFrrpQtNoK0A0vxKqT+60i0QiLtcSDpkCHCu+AzNkwclm4DpZYTqzyMOmKoVmCHBLlUDOTYVJTdlA3xMwmx7jruNIIQ3/RhULAbuF/WsI2JtMBYB3hGx6DZK/oZe25LccR/JlBgFrwY59+Gxv0LLOriq+3rnnJVCrKPyszMut7iatfL66btvdE9H1Gev6bHTOXtfaJ1Y+48HY1f2zV5hZ7P6Q+RFi1TMX5uQKjx+MjSvP13W7HjZ7LZvlqDQF5+E3orOeI/rki3tyhJnOMTEYo1bexe6A7MLxuPAeFb5XCsfetb3Iuvv7hlz/dgHQB47ay6+uqS4A0AMJd/E6J4BOWZi8hDsrTnIe6PnLUnNS7YGEQS5gXSTcpZvlJUULX7d5llY3kp2lSjzmfUXXTVfbOI9yyH674NzTj0Bjv/pVEuZtHXHccudjeHny1I2z4eVWlSPQCxEg6PfjH5yAHcZuubIqi7WeroenXngTf/3Ho73QivIpyhFYNxHYdswWuOp/zkK/vnVSIXrvIxNx90PPrfHgrJZcFwD6f275Ofg8Ucrqyefe+NqzU0pSspSoFJcsKgDQ8zLuuTlX3pO8MM8g00BW8VNaigsI+qGzqtbOYt+9tscPLjsBldUR+K4PezGQXRQss0MhhesU7rjy03VNzL/k1+X5+SbnpUEuYeU8vXBtMQBATe5vVEOaA5E+z8vZdZ5sdcmSfBtsF6IBlV/QSCV6bnEjbcnpwue+I0Aeb05LJTBlsKQCWOTncwskrr9yx2N1PeXvqKZEMkRLRxJNzXEM3LUCDSMi0sR5s5fiyov/JfLtDr3FFB+On4WrulB0Fx7948se6J2386eXnI4jD95D/vvL2Qvxwyv+UMqjskH2+TYD6AftuzN+8qNTJfmdSKbw59sexouvvb9e7kM5H7Zuwrq6wjIenX8rdf25blpXPsrGHAEC55decBJ23HbU19YXTz43GTfd9vB6af5O22+Fq644G33qa2Bnsrjr/mfwwKOTSj5XMQC6TGMK5Nu7ez7y883i5molN7/oHUuZq26s11L0xffiDsUC6D84+zs485TDJLHftLQZ1/72n/jsi3nrvMVsl/g/5z6FwHnXvv1NTl7s9fNchTFYsrQZ19xwJz77Yu4am1FK39wUAfTzzz4GZ54a9A/G5urr/7HW2HyT+7cx7BsA6OVPOQLlCKzvCHBaQ+ZwwESmNHUGs2fPwYcffij+4CrCULUaxBQfK9w0+vapQoSsaRJL0xlstcMYbL3PjtAMHbrjQEtlEHED6W8C65HKKBLty2GqIVSE65FKUbWvFdU1ZCW3IWRVIp2KigqEsI5FmS9grGtKBXyHdnyAnY5LsWY0GhYLv5bly0TJoKqmSiTEU7YN3aJ/N6W1NdhUUjAMYSfzAATIqRBhGQYsg1Z9WdjpFJxsVsgRBMvJMOf+jMVnn83E3LlzcfiRR0nuRo+EBD7VFQ2+4yJr20I4iYRCcnw3E0DlJFR0prYEQM8l38qL1/XdlcvHX+8RWJ8AuiSiAylT/mY9mUzyyKQSqZjg013yoisrgBO9UmSdNncAffedtsYVF58qi+iuH8pmPDDhRdz1wLNr7Ub77rEdfnz+iWioqxaZj/senYRHnnhlrfttzhtceO6xOO6IfWCahlS5/unv4zHj8zUvYjbneGyK10YW33VXfh87bTfqa/59vJ6pH3+BK66lPFb5U47AphGBHbfdEr+4/Ew01NcgyzH+sUn49/3PrLHx6xpA58meffEd/OFvD65y3lKSkqVEvbhk0ZoBdJmDdNZfBjWfnNuzlpZVtZaqCybuZxyM22cnnHfRMaioCstO7gog8VUGru0iFDJhhFTooTw6n5/g5H4XFkqurlizsDH5RjUWAOgUlJndzfH4Vddi9nxgO4H1nAZ81wLawiL5AkCdiyMnRbkwVhupQVUxAXM5jCqV0PnkoPgscbHHKm1DR0tHHE0rWrHl/v1QNciSljQtasVl378ZNiXmWPUcCiGWisH20tAsVaTcywD6yqehEECnUsq5P/5tKY/KBtnn2wygH3rAbvifC08B5x5UgLrp9ocx8ZV318t9WFMOYodtt8Qh++8iSaBSP4lEGk88OxlzN3OlnrWtQcsAeqk9aPPeLxIO4fqrz8fO22/V7frig48+x/9cdfN6CUIhgE4/xAcemYR/3fd0yefqCYCeLybJn2RtoGMp4GHJF1DkjqXMVYubdxbZoM1082L7QCF4TNWd6/949zdWVxi31w64/MJT0FBfjY5YEveOfx4PTXixSAA9zwYr7kYVe/08etcY/PoPd4FjyZo+pfTNTR1AX76iDddJbGYWd1M2sa3LAPomdsPKzd1kI8AxkeAy2dj0GU/bNj766GO89NJLmD9/ETRUwverMb+tDYuSzdhpx7HwVrSisSKCqpCBfQ4Zh6322gGKocJyfRh2BhF6TVMZ2FLhaArcVDsiZgUsnVLlQCoThxmi53gHqqK1aG3VUVkRhmEosGnLoKZgaiGR0I510F4PqKgAEvGkgOdVlWGRbnczWQHoVU2RokqC1WSQJ+0slrd1oK0jhrraGlRXVcCgzLuhB4QIn9YHzJP5yNjpQJKdku4eGey2yLh/+umnmDhxIkaP2RqHHX0UYOrIOFlErBBU10cqkaSNNiLhSKAzQeS8OwB9QxKGN9leWW74xhmB7iTca2rQ0Jce6GEoNId3vi7hzoQpGemBhHtQEcOP+J8LC71ArIAa/zlmerAVAfSVYgyya6c3aHCgTgJW7nsB0Asqntc4kSz4YykAeikT0WJubikLt9Ud/+orzsaB++wki3cm6ya/PU1AweFDGzF29HA8+9IUPPfiO6vs3t31XXTecTjpO/t3VtC/9e50XPWbO4u5rM1u27/deDm2GT1crosvo/88+Bweevylze46N+cLOvaIfXDBOcfIRIhVdNNnfoWXXv8Almlg9523xoJFy8oM9M25A2yG10arjl9cRgC9WgD0Bwmgr6VIKg8AdJckzYeoO+nCru+KPAOd+2w6AHog3y5yaAUMdJljdHqDByRwTvzzgkJcWlCSSvM8aCwAdIHDDtkbZ37/CESiVjBJaQU65qSQSbnynWFS8ipgdXdOV/Jg+aoqbEHYcxMdwbRz+TnKovuBXRBUNqYLgO5+kZN3zwHsZHyT/S2XJx5tOWI59+X3vDCyxXOsdTlPd4uYvOJdFyBe2pIBnKwrPuhsH0XEVJpP5RZfrFImm4cLO90wRMJ9eWsbRuzTD9HGgJK/vKkdPzr3DyLfrpqmeHTF0nHYri2sfV8NvNm6Fk/mz9H1UV6X86g1zifzk9sejyXdyQ6sfeeuzxoB9KMO2VN2JIB57iW/6TxIb1372lvd/RalAOjFnquUGKzvuT2v4dADdsXlF2x4AP2nl363s/8UG9v89ul0Bnfc/QQef/r1Ug+xUe5XqMbSdXzp7h25sQLoK/tzoWTJRhnyHjZq08quHX/UOFx43nEIh3Pri8/mYNKr78v6Yo9dt8GChUt7hYG+LgD01T0H+RuX72tdx92u88Y1gXJdj9XDTvGNNivlPbG6E/bG++MbXexGuHOxMfvBWd/BGaccKgzjdQWgX/yDE3DysQd25rfeeOdjXPmr2zq9TRm27tY/Xb8vBMN72q+KvX6e82sx+MN/8MFaLBq6nqcn5+16Dd3t0/W7nl73+uqKhQz0DQWg9yS23/T6C+NcBtC/aTTL+5cj0LMIEEjm882cv2BOtKRra8OypcuQTqcBz8KyZVm88v50fLFiPs4+62RE7TT6R0wgq2LgqMFIRBSEoxaiHmAxHxPLUOsdXk0IGd+B7juwVBOJDhWRCAH0LEzLRtJuFt9pU6uH5xjIOhnoBqBb9CtXoLjMO9EqDzAtIB5Pw3ddaOLJDVgGfaV9OB6Z60A8lYZOIFwBpkydhg8/nI5ddt0JO2+/DcKmBtMwYadspOjNTXn2sBWkhnIK0pSD13RN4tDa2ooXXnger776Kn5+7bXoO2SwKGCGTUsEEel3jqwrXuLE//RcfqiTgc7cTg5QX50Ees/uUHmrcgQ2lgh0AdAbR+7hd3qgWxGRaBcAXUzeV5VwV8XtPkii5rO35JUXAuj5h5F+J8JGz22bB9B7EoauhKm17VOYviwWQC+lWnRt7enu7+siIcPB7rY/XIEhg/rJoPnyG1Nx/Z/uWeV0PZkQcxtO2E8/4WAYejAAP//SFPy+C7uwlOvclPf5868vAdme/CSTadzyzwl4/uUpm/Ilrfe2/+DMowWYZgXbpNff3+AqBldeegYOO3A3uW6C5b+44U4sXLxsvcehfIJvZwR6I7nAMennOQCdKiMPUmXkwTVLuK/ubvy/i0/D6JFDkErbePL5NzFpLVLDd918pUi480MA/Y+3PrQJ3OgccO6tRIhzOHrOJ9yXBUYwzwi8rkTCXdMQNkzE29vgpG1EDQunn3w0TjrjQJghXXbwW4H4XPpTuaiot6B6GvwUwLVDJ7Cdl1vPE1hkFbFStt13RKQHihmA5n4GyGaC9lghQBm4koHup4H0J4CWU173nMB3XQ8Ft8HlGiYF6PwuTIMsAGSQJ8TWSq5TZOZzgHtnpSLbVigLn29fQB4HHMDL5HytRERIgcJAdVrE0R89N7tTFCRSWbTHbVRvZaKikRcGtKyI4YKzboAr+2mArkqVNuXAUk4argRh4wPQi+3gvgSiOECru3nn//54JQBKAP2ci29YpSnrYg5Z7LX1dPtiAfSeHrdwu431+g/df1dcdsHJG5yBXgbQS+lVxe/DOI/ecghSqQyeeG4yJr3yXvEHKXEPpqRKGW9KPN36323li3n9n2sdnOEXPzkLhx8U2GzMX7gUP7/udllnlPJhsfb5Z39H2EGLm1bgznueWqP38bpmoJfS5rXtUzhG97Qwbm3H7OnfuwNE89/l37e9AYStrr0H7rszTj7uACnu/mLWAvzl9ofFZ/Tb/vn+WUfjjJPXDqD/7LIzMWbUUFm7PP7M65j48upVXgi6nn4S81u65LeenfQ2bvzLfUWHuus8rXCeszoAvpQ+VmoMXnhp1fxUd89c1zlU0UEocod1nVM9/5xjcVZOwl0A9N//G+/3MgO9lHtaZNhWsY0pA+jFRq+8fTkCpUZgpWUTSVfBHEYVz/BUMi05lvZ2D/c+/iqmL/4S11x1BQZEgGrNR7LVgxdWkQw5gGmggikYKve12QKgO9UWbI98gSzCmoEli4C+fYHlzTFU1WhQ9TSyGQVhswZOVkEmQw90BYZJuxEPistcikKcGoYFuA5gmYCTySKVziJs0WoPcNwARHc8Bw5UhMIW7h//KF59fQpOPeU4HLzfPlBJDFHIZvfEM10wPoVgOfNRAYPDFPA8+G9uM3XqB3j44fEYMGw4zr/kx9ANM8D7KPmu6lBIrKV6I/NCOXcUAdBFKq0rgL5pFcuW2pvK+23OEeiGgb6qB3pXAF2DS68HPszigU72+coHgUzzThA9FzeFrHQmpksE0EsJfx5E35wB9EIm4prk2tdUmZr/27DB/XHO/2fvKsCcurrtSjLJODq4F3d3Le5Q3IqUUhyKtxQpTotL0ba4O4XiULx4seLuLsP4JHnfOjc3c5O5kZkylP4v53288pN7zzl3Hz9rr7Vb1ELmjKnx/OUbrFy/B39duB4f0//PvFOpbCE0rF0e/n6+IsbSnIWbBMvfkxxbYNLI7kIuneljkEf/2Orj6Tv/2xb4rwHocQXE4/r8x9HaGmjMWkswJokaLvYHlrjfGoK2FgBdq4mRcPfSamHQeSE85J2IgZ40IBBNGtZEvSZlYfDWSRLuL4GQu5GCyRKQxCA8gQmAS46DkiOv7IErKe1IYDlZ3Sb+10TQm4cTE7R6nWBxR4RGIDw8GlT58fbRIVk+P/illWSYo96Z8HB/qAUNJ2itgZdeCy9vSU6d+USGG2Hw1kLvo4OXr07IrpvC+G/e8OKBiHHKdQTAxZlOCoPOv1vilyuPNSZ+Jg8/PCTRAzrGBzJGspb/RoY794XijwlGnRkmL0CbXAO/FFLdX714h77dpggGemhEOILDQiW5Mb0OoVERFgA9JqSPMJdlz6h2YfUhxlp8+m98AC0PgB53S3sAdIsShQPTTM3VEQAAIABJREFUcU+f7ZP0qqGv8ubKjNrVywiH2Zev3mLZmp0IfhcWK6fwiEicPHPJs+910j0XzvoOtDXT1l1HMWH68rh35ni+IQHoMXF845nNx/PafwxAnzKmF4oWyins90/l2uno26dbc1AWnkDqlFmrsMMJKPhfA9CV67n894QEolwB6Nyz/ZvJXZD036zjv1G2u3ZZMmcoMmekPBOwZccR/DDNMSDO59q35P1WGsFqX752F86cuxrnz4sPgG7f790p9J/YwBFo/m/uod/nOP+3Gejv2yHAUX9Q7m89ALo7o8bzjMcC/9wClG/nGPfxkdgDvIfRkj1uBdA1eP0yCgvW7cXFx7ckAN0XSGYANBFAuA54FBWKP44exaObt5DS4INsKTMgW44cCMicBtFaIFBvwoW/LuPkn3dRs1ZZ/H35Au7cv4jkyX1RvXo9eCEQz569wbWrV3Dr7nUYo0ORNl165M1VDGlSJ4dJq4VZB5w8fh6vXz1F1k8yIjI8GteuXsXb4FcIDEyEUmVKI1XqlAgOi8KpM2ewbdce/H35BooUzo+aVSohZ5ZPkDIoEcLCQ3H9+k3cvHEb70JCRSjC9GnTIEvmTCI0sL+vN0KCgxEW9g5kpG/5bTN27D+AUT9MRKbMWWCMjkZUeASSBAQIUD4qMho+3noYI6VzSQyALt0lSbsu3jLJ7It/3maeHDwW+HcsEFcAnSx0kxnR0R83gC42rfKfODi6/Bubo/g2vD3TZdrcNdj5hzr7wd1NNTdt8Yk1H99v8Lz3v2WBjw2wdiU5/b9lfc/X/NsW+BCg3vtkoMcVEI/r8/92e4itukDHtZaYTJJ+uQjPJDxj6V2sYKBrJAl3AsV8hERtc3Q0fHReSJ00OWrXKI9aDUpaGehRL4Dwh6Rnm+Drqxexp8TeI9oMY5QZ0ZF0NpT+CMCcgDpBZv5uhHBEpAwWD21anR6REZF49y4YoSHhgtXu7e2NnJVTIVVO+jIDoa+icGrVAxijTAK012m10Om8oNNxX0YZ9WhEG6OEHJfBoIfBWy8Yivz3wEB/eItDoRk6nUb8ody8Tv5DEF2rEeRw/pc0d5OwDcP1SJJcOh2ViGgzmQJv8TSmCej1TAeA6GjoA3XwTuaFSL0J3kkklaLXL99h+KB5CIuKxIvXr/Do+TMkTpYEBl8fhEdHwUjjCBn6GPa2B0CPkXD3MNBtZxMPgO4cQHc2937Rug5aNqkmAPTnL15j7OQlwuHRk+JuAQ+AHnebOXzjPwagL549xAribd1JEG9ZvI3hAdDjbTrVFz0A+vu154fK7Z+AxwldRw+AHj8LewD0uNvNA6DH3WaeNzwW+KcWIImB85W3gYg4xP0M71AE5MuwxWYvPLj3Bos2/IHrL+/hm0E9kMYb8KdQ3zsjbj59gPWHDuLq7ZvwMWmQTOcD04sQpEyTFkVrfYpcBbIhUG/Ebxv24pfZ69C4WRO8eHEdEaZXSJcuCerUaYQ711/h8OHzuH/3FvyT8A4nWDg6Z89cEtWrV0T23EGIMmuxfNkmHDl8BJkypEfKoKR4/eoFnj1/jhcvnqNI8aKoUasmUqRKgd37DmHrzr149vwlMmfMgCrly6BMsYLw9dbh5MnT2H/wKEJCQpA0aVKYTFGIjozAJ1kyo2zp4siZ7RMYSXCICoefjwHbtv2OuYsWo0OXnqhSrToMWg3CQ8MQlCQRjJHRCH77DsmSJhZ/Z3IOoMcBnPunDet532OB924BNwD0yGijCMZJCXezhgx06eKX/5vUJWWISHcZ6AkdA0FmlFmZZm4a7n1u9JwV+T6AlrgA6HJd1C6kld/sAdDd7Ciex1Qt4AHQPR3j/7MF3se87sp+HgDdlYVsf1cH0C1grQCDY5ztCKYLbJhAt9EIY2SUiH8e4O2DtMlTokqlkqjfpAx8fBm0GzC/BYwvJGlzY6TWAoybERkehYjwSISHRSIyKkocwmSA2RhtRGRktPDUZexS/pfAMw9nEQTQg98JqbBoo0mA4JVaFUSuUtRxB14+CsbykQdF3UibNxgMAszmAU/2nCaIT6a5l04LrZcWjOml1WnhJULuEMA3CvCc8drJdvP2MYjDIlnoBMj1BN+9vWAgg91HKyTEdHotvPUGCZT30ou8yLYXSRHHnXuJqGgzdL4a6AI0iPYxQ59YOiS9eRWKMcN+wduQd3j2+hWevHiBgESB0HtT1swoeSb/PwbQ7Xu1sxjowlQimP3HmeIj4R6f74nPOwltMft9+dS5q7EzIWS9xeEmbqEC5G/3AOjvrxd8HAB6/PrB+7PC+8jJEmpF0m/5TyQPgO68meydnOyd4xLyvsUDoP8nhlCsSnoAdOCf2MBdssyH3EO+z3H+MTDQP8TIUu5tPQz0D2FxTxkeC8Q48JOUwMsNYl3WuxWtF7w0ejx++BLzVu3G3eDHGPJdL6TxAbwizLhz5TlW/74JR29cRMOmn6FIzuzwCjPj7vkLOHHqCp5potH166+QOaUv9u46gXEj5qBSlcooViwL8hVMDz9/A0LDjVg4dzNevYpAubJ5kb9wQXh7m/D3pfPYsv4EsmQrgBZtPkVQykCsW7cT69asQ4H8+VC6ZBFkSJ8KUUYT9u3bj3MXLqBp8+b4tEopPHsZgsXLN+LOvfuoVLEcyhfPjzTJAnHqxBls3rIDvn5+KFO2FDJnTifun06ePIML5/5C/jw50ap5YyQJ9IXGFAVzdCROnjyBqXPmIWehEujZ+2v4+xgQRfl4g57a8QgNCUWiQH8h584kkzDEVZGVgc7/Rft6WOieMfdftoAqgJ4EKVKmgDdjoGu9QABdLQZ6jIS7dI8jiTKoxEAX8u22MdATFEC3nL+tkSgtF+TuNtP73Ow5KpObI8aSrVK+iPBgT5MquYjlxPhp5/6+gYNHzzqUTaR0e4pkiZE6VXK0+KyyiKHFd1du2IvHT16IInkhf/7vm0Kuyj45AtFLF88nJj7G3WBMIXu5csp55M/zibg8v/vgCS5fuyuyLpQvG6pUKIqsmdMJ6bm/r9zGnoOncefe41hl161eGsUK5UKqFMnw4NEz/HXhGrbsPOq0aT6Gcp+9fONS8os2oHw5wQumsLAIXLlxDwRMlEktr1LF8iJRgB/evgvFnycvisd5EVuxTCEkTRKIG7cfYM+BU7Fk9f18vVG+dEEUyJMVGdKlhI/BgPuPnok4347aQFkXuS8JqU5Fm8vtlDZVEB4/eym16YFTqv2J/ThblnSCDVmvRhnky/2JKOLCpZv4bccRa3H2ZSjrwT5UqWxhpE+bAokC/EX/Yv/dtf9EnOVDlfX5vFkNkSfTH4f/wtETF6zFKvsw/zG+bSBnGN/xLL+v1hZs3zrVy4CgaVDSxGAs3GOn/xZtYZ9Yfp1qpUU8To7hm3ceCUlRtXHo7lxo/xzrWLZ4PqRNE4RUQUnx5PkrPH32CkdPXBT1cpbkduEz1289EPXi2G7esDLy5MyM12/f4cz5ayCTx1GohJJF8qB08byiTZMmDhTlP3z0HIdPXHA5PmlLzj0+3gY464vyN8j9wdGzat/DeZ19uXL5Ipb5MAK37z3C7v2ncOW6NF+6k3Jmy4iqFYsic4Y0IpYux/+hY+dx/PQl0Rf+SQx05p0xfSpRjc+bVUf6NNL42H/kLxw5Ic09TMHBIfjzlG2bOmKgs9/RtmlTJ8eTpy/x99U7DucLR98vj5+sWdJZ+xZjgcbVdvb5qwHon1YqiMIFssNLzzA0GtHfrty4LyTUxUZGxCk34fGTl/jr9GX4GQxInSwIFcoURvPWleEX4C09E0JkGIgMNeLV0zCEhUQiIiIa4eERAgQPDQmD1gCkyp4EiVL6wT+pj5BZf/00GI9uvsTlU7fx+uk7i0yYTgDtfIdAOpnqBMgb9aiAYlUlmdjHd15i7BdLRdlZ8qRByRp5kDZrkADQ719/hr+P3cKNs48kJjlZ5DBBb9DDm4GyKPFuNCIqOlIA5fy3ZCmTIF+ZrCKPRCn8BLP93ctwvHoYjBd33kLvp4GecvAGHXwM3vDx9hZrjLeXBUj38oKXl5cA3clkh5fE7o82GxFljIYhpR6GJNIh6e3rUHz/7Ry8DH6DjJ+kQakyBZD1k3QIC4/ErbuPsfvAabFeusNA55ioULqg2I+Idc9bj/sPn4s9hbTuPXFnmImxWrFMQWndCfTD3ftPcf7STdHn4h+uRY5LDMRlvrTfd8YFQC9fqoBYv2gL7s/u3H+Mk39dUV0n1AzDeZj7lxxZM4j5gPvHew+f4sq1uzj45znVdd+ZgdWA7ZJF8yAwwBdvg6U9Dr83RVAS1KtRFvlyZRHOHFwXDh07h2N28w7LKpQvu6gj9xqv3wTj2s37Yu+otsd19I20U87sGZEhbUrxCOcXlulob+PoG+V16JPMacUjjGG7+8BJsSeOD4BOCXD521KmSIanz17igZj7pDwdJsslhVudXfHQPwHQq1YshsIFcyBjupTi7PHoyQsx3g79eQ6Xr91xWhW2d/48WaUzxH2eIe6I9a1pg8ooVjincCy6ePkWfttxGIxvqpbYj0qXyCfaMEmSALH/ePDoOY4cO+8Wi75Uce61/fH2XQj+tKx3rEPdGmXFmpA8WWJRN7H/3HdcdR7IlT2TdQ1t26JmzB7z0BkcOR6zx1SWodong5KA9szOcZc2hTgrcNyxzXkGdGQDOS8KIsaEjHANoqcISopqFUsgR7aMSJ82pVA5uSfOcrdx4OhfePb8ldP241k12ycZxDPXb96zxugunD8HqlQsgWxZ0osz4O27D7Fz33GRr/tJg6qVSqB4oTzibMzE8/DFyzexcy/PAe83PjT7YrVKxaU5L51si6e4fPWOxRbq/U+yQXrhmNauZS1hR6Z9h06LPiinO+zfV52PBz4rnbv9kCZVEFo2rgpfX29xdlyxbjcePXnuMD9HEu6cR+vVZF/OgaDkiXH33mNxpxBXG+bKkUnMZZkzpRFx2R89fiHam3MS/+tOcgagc70KFGfeEBy1jBm2Sf1a5ZAv1yfw8/PB9Zv3xTiQz8TKMvl9HDtsC64HV2/cw+Zth6xjxl0AnX2AtuSemLZ/9Pi5OJuw3EtutB/rJNs8d87MYl56GxyCW3cfiflDmQefK14ktziD5MudBXVqMIyGl2CXLVm9A8HBoeITqSbE9c1dO8t24XdwLeeZ5cRpht4It9atSMEcCEqWRORJe+5SUStk3+Z6zLYXZ8jbD8Vc7Kweym9Sluuof3Du5vzr6Fln4DFjnmdML80N7Vspxt7B0zisGHvKPiXXw1W59vVl/yxTIj/8/CQp39DQCBw+ds7mDkG5zylTMr/4Lu6xOd6Uc7f93k5uJ+6zzl28Hmue/yc2kCLNSuc3pU24Vpcomsd6/j1+6m9xb+go8ds5L7Gdjp+S+pIysa9w7mTi2GMfIQuSyjbcz7168w6nz14RYzIk1DY8DJ+rWLYQxHhJJ51FuXfneGcs+6dO1qF/G0BnXT/UHbFsbw+A7s5q43nGY4EEtoBZAy20ePjgOeYs24F7Ic8x+NveSGUAvKONOH30KuYs+RX5q5RDjXo1kSGpN7RhgOZtFM6cu4NJS37GZ80bomH1Etiz8zimTViCNm0/R9NmJRGYSIOQ8HAcO34Gc2esQYMGrVCrZkEYfPXQ6wGdFzB/1nbsP3gGXXq0Rf7C6bB5w24sW7YCX3Zoj8qVSyEwUC8IrhcuXMWCRUuRL39BNGxUHb4B/li1dgfOnLuM2jUro2yxfEBEONav3YTzF66iXsN6KFm6KHx9pOuvp09fYe3qdbh76xq6fNkOubJlgl5D0kY0/r5wHjPnL0AovDFpyjQE+PrAFGUScLiX1gxTtFEib1icu00akyUGOgF0k6T+KJgSDO3nAdATuMd6sk9QC9gB6OlylDHbxkD3QqQxWjDNNRodTC4l3E0WCVQplqgYKiox0BMUQLfEN/1YJdx5EfhV23ogkMGLbLUU/C5UsFZ++nWD9Wdu2giUDunXVhySnCVejKzcsAe/Lv/d5n35f9iD6AR+v+vzOYKSJxGX+EvX7sLiVdttiujQqjZaNaoqAGLKPY6ftgxd2jdAuZL5BTNNmbhh3rD1IH5ZtlX8c7WKxUQMKjoKKA8drMf1mw8wa8EGhzHXP4ZyeUk7etJicTCyTy0bVUWzBpWQJHGgW0PVPi9lLPvnL97gx5nLUbtqafCyV9k/eLHY45upogxe/LdoVAWF8maTwBGVxD5AUHzy7NUOL5lliXOCBQwBwPZQaydmz0P+4lU7sGn7IZvS+nVrLoBbV2wwtX5F4LT7F58J0FctdAD70ZrNf2DRStu+6MzQE77vKsA8V4lgbd+hM8Vj8WkDOX+2RafPXY/nHfuO46dfYsazff3s24LjrHWTaqpjhhesM39ZLxwbePnbp0szASipjcNte445LdeVnTjXsK9VLldYXKQ5Yhfef/gMcxdvtjm0K/MmIFS7ainxT7/v/hN/nb+GTm3r2cxl4eGRmLdks5g7lKlpg0/RpF4lpEie2GH5vETnnLVr/0nVT4qLYoc7z9p/z+pN+9Dzy8ZibNrP62Qh7/rjFGYv2OAUmKOt+3RthmIFc1odceSPoSfsXxeui/HX68vG4nKUY3zF+t1YsGKbq2a0/v7j8C5ujY+Q0HBMnbvGBoSzB9DPXriOdi1qxuqjYr54Lc0Xm7cfdlq3PDkyg3O8mt34ovzdC5b/jr+vxuVCXipWCaC3aFIZTRpWQJLEkiS6q/Ts+RuMGr8Qly/eRNLAxAK46dipLgIT+0kAOu+F3gIhr8Jx4/IjvH7xVlw0ETw3+HuhQJVsSJstCDq95FRlnyIjonBm/2UsnbgVUZFmwVKPiowSIXJIhSdg3fab2ihfr6B49d71JxjWfi56jG6KgmVzCAcAZaKtCMovnbgd928+EUx1H19vBAT6w2wyIToqGuGR4fAP9EGTrtVQsnp++PiprB9m4O3LEJw9eAU3L9wVALqvt48FQPeGrzf/+MDfzw8BfgFIFBAAg58XvHy1Qsvs7etwvHwcgjT5ksA7mVTH4DchmDh+MRq3qIK8qmMkWgDXsxdsso4R+32KtO5VRqG8WZ2ve2evYMrstQ7XvTw5MqFbx4bIlS2Dg3UnHGs378eiVTtcdZFYv3OOavHZp/i0XBEkTuTvdL6ct/g3HD5+Xqy78QHQy5bMj85t6wvwTW1e5pr987Kt2Lb7T9XvIFDVpV194fhnv3bIL9CZgyD6lDmr3XYqsK+L0umHe5yxU5eI/W+zhp8KRyj7Psx9y8SfVor2I7jcsxPn1eyx5lUCJ8vX78GaTfscthP3US0+qyIue2XnRvuH+Y27D5zCrF+dz8/O9isEHA4cPYtTZ6+K+nJd5r7KGQOd+XVsXUf122LmvmtiH821Plb6gAB61y8aomaVkmIPoJYE6HPjPmYv2CjWdrWkBO55uc714esuTQVgKvcZzmFrN/+B2YqzD/Nq1rAymjTgHiCJ0z3AopXbsMsB45/9fHBf6ZwjS9cTgGvZpGqsfsjxyD3F7F83CuBEmSaM7I7ihV3vMUNCwjBl9moBOioT+3SXDg1BUMvRuCNwcfDoOUyZtVJ93DG8hpkAuusY6AQ7unZojKIFc7ko7wwm/bTcIVg9qFdb1KleVnzK1p2HsWrjLvT6qjkK588Ze88TGYWd+45h5s9rXILfrZvUQLOG1YSzsFp69ToYqzfsxbK1O+M8H9u/IGzxRUMULZjTuS2OnMWkn2h7W+Bo0qgeAgR1lRhjufe305w+ViBvNgwf2EE4ErlKBDPbdx9jfUwNQH8XEoZWTWLbUerLzzDrlw3C0cVZKlEkN75q3wDZP0mvOs44z3E9mPXLepcOHo4AdPb7wX2lewxxHp64CARHm39WJVYf4Hxw4swl/Dh9mSiP7de7c1NxZrPfZ7OfLFuzE6s27LHWXbkWyX+nPTj+alcr5XQ+IzBImzmLl01A77O6FYQzgH1iOZy3x09dKgBGgvX9ureAv7+vq+YWzrL9hsxw+ZzyATkuOPvs5J9WQa/XoU2zGkibOijWvQuB/elz1wiHJYLg/Xq0EE7ssc6QIWHCEXvGvLWqdalRuST6dm8u8pDL3bH3WLyfdQYeTxrdE+yfrhLnXY5d2UmAY2VI/3aiv/EegufEhYq7MWV+dWuUUbUZn2F70ulu8crt2LLjsNWmnEuGDGgv5R8djeVrduGXpVus2Sr3djZ1iY4W/fWXJTHP8qX3YQPOBZNmrhCOTExsp/49W1rbaeKMFXDUTlzn+/WIeZb5bN9j26bf9vlcOJ0x0Ranz15Fly8aChBdTnQk5p5q3eY/xD+RENK6WQ3kyJZBOI6oJa57dDyZPnet6rrxZdt6on34PueOURMW4NRfV1x1iff2u9pe/b1lrsjIw0BPCKt68vRY4B9YwKyBxqzFo4cvsWDNLtx6+wT9+/VECr0GhshI/HngDBavX432A3oifcZUSJnIF/ooqhQaERIRgX4/TEGWnJnxdeeWOLL/L0ydsAj9BgxA5crpoNVrEGWMwvIV67Bt83EMHvw9smVNBP9AiJB+3r4G3LgShqFDJ6FF6yYoVS4n9u87gnXr1uOLdm1RrkxB+AcQpwMePXmHyVNnIknS5GjZqj4yZk6FXxZtxPFTV9CoYU2UKpIPr58QJN8Aoxlo0Kgh0qdPAT9/ITaNiHAT9u87hD/27EC5kkVRv2YVJEnkjajwd7gkAPRFuPs8GHN/XYTE/v4wRxvhayA734zoKCMMeh1MUbKEOwF0KfK5LYBOzMgDoP+D3uh59V+3gCqALjHQfSwMdMa0FAC6Awl36RuE9qaVgS4PC43wQiEDXfotJiXcwJFLUcq4u6sKx0ughEz1a5bFl23qqh627MtlXY6fuYwxkxeDYEZcAHQeOtdt2Y85CzfZZOtI3klcLH3dRlwsEZRZTlDG7oChBLLPXrwOb4NeXII6Ak4jIqPEQYVMujZNq8Hfz/GhkZcDIyctUmXLfgzlikvfaUtjHaTZlk3rV7IeOml3fjfZCTyIqtnGFYB+6ept8GLcHlCmV3z7nuNA9tOAHi0EU0aZ2G4S8zBmbLG9T529ggHfz1bt1krQlgwKXvrz4tdR4qFs/pLfbEAxJZDobOzY9ytemg7r1w4yi4t15eWM0WQWsTn1eumAdfPOQ3Ts/YPbw9JdAF3pkGAPoLtqA7kycR7Ppy9h1KRFqheicW0LMponzV6FHh0bIX/uTxyOQ9qUTgg/Kw70bhsTwNQxPYXjjrIvc27iuLYHJJ4+f43x05epXjgp+wnVAPLmyhzLEUht7vmmV2vBNHHkbKT8FgIWqzftVXW4cAcUl/Ny51n77yEzUlY7ULMvbUaAkPZRSxwPQ/p+jk8ypXXqjEIb+/oYxBoSHwB94ohuAjBzlYRTzby1NkwVJYBOpi5VR1zPF1sEi0Ut8TKsT5emQpFETpw/OY9yfVG2ORlddPKhE0FckgSga9CxTR00aVARBoM0r8TM1Vrxb2pz9fMXbzF+8gpc/vsOAr19UbhANnTuVh+JkxCQBkKfGfHuQRTevnqLqxevI/htMKKN0UieIRHKNiyCRMkYGct54rx38+J9zB25TgDk0ZFRMJkZo5ygtS++GFIPFRsUEZk8uvtcHFAyZJVYG2qJ+d299hhTB63A3asP4Ovrg4BEAYgIC0c4wQAvEwZN74iCpXNav9lkNIFgPqXeGTddTuGhETiw9RT+3H0WvoKBLsm9+3n7wM/HFwH+EnieKDARfPx84J/IB8lSkV1kwutXEUiZ1x/eSaX1KPhtGEJCQpE6TXKHdRdj5MBp/DB9hXhGCaCXLJIbA3o0j8O6dxUDR8yNVVamDKkwlOPMwh52vO48wpdfT3DVfLF+nzK6OwrksZ2PHc2XBAR+mLFcrNH2STm/yGu/8hnuA/p1b26dQ/kdERHsO4zfFjN2CEarrf98v09X27HnrE9xvRk/fblbiiauAHTuHyuUKSTWeUd9+OjJiwIY/7pLM2SyKGaoPau2J5Gf4/pMBwOyGZWJl+hcu+zXtB17j+PHmVLfs0/u2EsGXelEQcdG2TFxpwrbTy0/Z3Pf1DmrbeY+MTbEnzh3UcSFgc75fcS3X6JYoZj5wlmJr94EY/6izfh9V2ynDWW5dL4KCPAVa4h9ImAzYfpy6z9/83UbAT65vQfYsAcLVZzK7AH0sxdvOO2HrADH6MSZK2xUESaP7iFYq66ScKCYTQl/CcRgIoO+b7fmSJUyZs1zNu7oLPkDATh7Ra9YALp6RyhVLB/6dmuN1Ckdz7ty+exTZI2Pm7pQlXUqAejlxOP7Dp1C9k/InJcY2GqJ897OP45h7OQFDp8Z3KcDqlUqaW1bvsN5TKPViHlMHqPcx1KdiA4J8U1klfbt3gKp3bb9HYybIoGfcnIXQKcCV7f+k5xWVQmCu/om1qFt19HWx+wB9MtX7yJXjowOgSm5L0+YsVyV0c3fG9QuL5xaqUTHJNaUyCiYTWZ4e+utZ0v++/m/b2DizJVO2cnuAuhnz19HxXJcD9RBNZZHZQcC4wSgZYUCNZtxPZi7YCM2bZMcve0BdGk+6yicSF05ffN9gvJzF24Sfc8+fdWuvgD9ZdBZ2lNGQquhwo/Ud5WArRJsdtXeBAW/HuzcAcM+DyWAvvfAKVSuUFQApo4SFUDYH3p91RQF8tqe8ZTvcOzR9vMWbY6V1YcE0KeO7Y2ihdyZdyUHAhkgdge05ofZt6cju5HgMnP+Wmy1qCd+SAA9LjZQAt8JCaDvPXhKKA8qwXPajs4ES1fvwM+Lf0PDOhXQrWMj+Lu5F+P+YdyUxbGa4GMA0F2N3ff9u4eB/r4t6snPY4H4WEADGLVCwn3Jpl249uIB+vXphVQ+XtCGhmHfzsNYumkteo8egnTpgxDk5wNdFBnoJhg1YWjVeyxyFsiOb/u0w6kjVzBi6AyMHTcWefMnhs4AwQCVHKmoAAAgAElEQVSf+dPPuHT+Gbp17YnceQIE8/zpsxAkT+aLu7ejMWrkTFSpXhGlyuTHsT+PYeuWrejYvi1KlMgDX18JAH/w8A1mzp6PFClSoUmzWkiXIQgzZq/A2Qu30apFPVQomQ/PHrzCwoWr4ePrh0ZNGyFlKj/oDRpERAKmaDNOHjuJvTu3omDe7GjRuB4S+3shIvgVbt28gbkLluHs1XtYuGI1EgdQudCIAB89dGbu3aPh56MX/wbBODeBSlkCIuTfZGatmcSNhMMB49O6nnc8FoibBVQA9CRJkiBFqpTwNlDCXYcIBxLuWhFTkzHQY2KW/S/EQE8oeR77C09ertAbfOO2Q0Lel96rtaqWRIOa5awMOV4mUAZ7+vx1QtaLSZYWdkfC/cWrt9aDsNwx1ED0uALoPCgSrGVeFy7fEoAqPdybN6wiGOkysEYGlI+PtwBZyCYmy4eXYwSJyCjNmlkCiyhlxctSMrLskxJA/7fKVQPQ2Z6DerUSHvO0A1k30+avs14w8/taN6kqmOn8PrJiCP7YS7grwVs+pwHBEy14SCPTnxcCBOfIhiH4KoN7BNHuPngqAC6qFchSpmRcEdiXZZop0zV30WbrhYLSvjJoK3vVEnxnOx368zw2bjsoDkQNa5UDmRLy5SVZ+L0HT7dm466Eu31YAbKm6e2t1Wjw4uUboZZAZjIT+0uDWuWFJDzl8Lq4uIhSfhPZ7BktsmDuSrjHtQ1Yntp4puwf7cZLT45nMhxoP1mdgGOYY4XApH1Sa4s3b0Owfe8x7Dl4CvlzZ0WTehUF25eJ4OnL18GClc1EJYdVm/aKcVirSikBOsvgJqUwB4+ZL6T945rkerEuR05cwObth6yysmx79rUyxfOKyzX2o72HTgu1BvukBIR4KcfLUdrjxq2HuHLjrmCCUBaWbDsyXJjsHVQeP32JLTuPWPs725oS8GWK57NeYnHckDm99+Bpmyq4A4rLL7jzrPJ7OC9xfPC/QoJ25xGQkV+7aklULl/UemnAyzgCZmSXqNmnxqfFrXa8decRNu84LOTxKVvPsWAPrscHQHdXwp2sTPtQHkoAXa4/nbsou7zx90NIlSIpGnC+yJPVOl9QCrf3dzHzhfwe+87Qvm2tQCb7F50fVqzfY50DyM7kxQ/7sewMNHDEnDh1YQLoJYrkwcBeLRRz9Q1Mn7cBd+4/FUzvxvXKo1VjsmEDpLl6/2mcv3gHr9+E4Pz5W9BDCz+9AflyZRQAetJkAcKB5MmNUDy6FIzg129w4+oVhIWFIFnqxKjaqhRSpJMAErbRhWNXcGjLcVw4cR0+/r4oVbUQKjcqjRRpk1pimJtx6sDfGN11HqIiomDWcA3Qw8/XD52HN0Llz4rZfLNgmp++hd3rj+PC8WsoWSUf6rSpgDQZg8RzBMT3bDyOad8sgQ8B9MAAhIWGITw8DD3HtELlBiUFWE4w/sS+C1gxfQvu3X6EiIgIVG9SFi261UXqDFJeL5+9waKpv+H2pQcCPPfRGwT73M/HBwH+/ggkgB4QCB9fXyRKEoD0GYKg9zYg2qxBoqwGeCezjWkr6n75Dvb9cRbXb99DlU+LonKlIjZj5MeZK3H89GUbAL16pWLo3bmJcB7hukdnlJ37TlrXvXKl8uPLNnXEHMLEdW/e4i3YtM3WeaNPlyZgiBLuO168fCvUG37fLbFrpHWnrPidUuNdB0yJU1/jwwumDxQX/OzPBIE538vhG/jvHVvVFuNZni/3HTqD0ZMXqzLQZcUONQB93JCvxF6QiZLTVCQ5ceay+N9cexrVrYCalUvg7yt38N3Y+TbfYe+8xj7KcA1bdhwRoThoh5pVSqFx3QpWdQmOP37Pd2Ns81IzkDMAnQA/E9d9zud0rqHUaKVyhfFZ7QqCtc9ENZKQsHAkT5pIzKuUOl21cR8io6NRv0ZZm32m/Z5ErpO8d2R9KIlLFpUyLAznqs+bVrc6ZYj5efpy1XAkdMzjRTnz4rol73vPXbyB6p8WFyo8BOaU3+4IQLe3P/vKqo2c+3bHzH1t6qKm3dxn7whBVYmEBtDJNKtWqZi1v9KhcfO2w1Z5cwLCzRtVQUHFHpGy7qMmLIzFmlcC6NwDGCxOklwruW7y3EDmK4GJ1Rv3Clt8+Xk9oVQgg1RiD7DjMOjsQHCbcurNG1VG2RIxSlgcu3Q4IIikTEoAXdkPCfpTOnbP/lNiPWpUr6KVgSv2NAdPi++Rk7sS7iL8yxnK30pSuWSeDx3Y3uo0EBVtxLGTF/Hb9sMCoOe4q1W1FBrXq4Q0qSW1LjHuTlzE4FF2zkA2ALo6eE627vCBnZA1c3pRPgGNP09ewG/bD4j/ElyrXa0MGterYmWpCrDyxDl8O/KnWENbCaAr9zwXLt3Apu37cf/BU8FQr1qhhJVlSyWa8VMXivLsU6e2DdG8YTXRthxTPEPNX7IJFy9J0ud0sOvcoaE4/9AW3NuR+SwDV3GZnCVbdABDxFhtcUKyPSWtJVuUQuP6n4pQNLLtCdx+OzJmz0F5a9mh50NKuD978UZIIsvJEfjOOYzA4e4/TuKTzOmEaoPMJmfbMlzFyB9jOzRwLRnQs5WVDU+m7ZJVO6zAMVnyBMAqlCkogG6217bdx/DDtKUOm8EdAN1mPXjyQqyXPEd9Wr4IGteraGWIi/UgNEzM1ex7Zy9cEzL3kVHRaFi7PMqVLmAF4Omc03OQtHbbA+ix5rPbD7Hx94Ni/JNBTTtQSr+gQvGE8vUjfvxVzFFyypsrC77/pqOY82kL3uVwzpGlu3mmbFK/kmDKE0RcvnaX6GPuSLizjLv3H7stIS/XSQbQlef5N2/fCWem3ftPiHM81bzISJfHwKtXwdY2p4LIyvW7xTmxdvUyYl2TAXjuMb4ZMVuEVVCmDwmguyvhbi8P7w6AzlBp3b9sZCW3cBxt2HpArDUhIeGoXrmEONtw/uAZgW0qM8c/JIDuygayhDvPb8dO/m1lcSckgK48z3OfxdAVSZIEinly3sJNIjyYDHzTueTqjbtiDt+x55i1fo3qVhQhMUjiYeLdIclDfyrC7on9wL/MQGcdEuqO2NFE6gHQ47LSe571WCChLCAB6GSgL928HZcf38GA/r2ROYkfjMGh2PX7Qaz+/Tf0GT8CGm89MgclAjWVwp+aEGUOQ8dvx+OTXFkwqFc7XDh1HcO+m4o5c6cjXUY9dHoz/L01mDbrZ/x56AZGDB+MbNkCBUM8NNwMf18N/jr9CjNmLEDt2lVQtHgeHDp0CNt/34rOnb5AyRJ5YLCICd699xw//7IYqdKkRd0G1ZE2fTL8smgdLl6+j88a1EDZYrnw5N4LLFq0FhqdF1q0/gyZsiTDu1AgMhLw9wEOHzyKA3t3onzJwqhZpTySBuoRHfYW9+7cFgz0Czef4tcly5DI31eE/vP31kFD59fwKPj5GgQrHRqjBKBbGegCSrcQbj0AekL1Uk++H8oCdgB6+pxl7STcdSIGOrQ6aAiQaHQixgIPMATXJQA9prL/CwB6Qpl+zOBOKFUsjzjQERQlI1QZI1out2C+bBhIL3kLUPbk2SuMnrRIXNgpkzsgjz0bWX7fHkSXAHRKG0qywK4Y6MyHz1GWmlKbykQpeHo+84JUTgR3CRoqYzJRvnJI37ZWQFDJCFbmpwTQ/61y1QD03l81EfHa+J28ABwy7udY7CxK9fPAypiPjkBMJXirtNekn1apXuTy8rV9i1oifrzsZW/fZwmi9+3aTAC3bGs6LUyatSpW15bBUfkHxpOc/vO6WDLcY77rhNLF8lovsSbPXiViitunSSO7W9mtBP/7DYt9CSe/M3P81+AlBOvHi21HzK9/Mh6V30dwfoIDdllc24B1UtrEGQuOssMDe7ay9vMnz15i5MRFsS6X7duCfWrmz+tt+oCa+gAvb3jBay+xK/pnzbLi4tuRNLo7tu3e8TORx8r1e1QlkXnp+8OwLsIDncmRYoC9UoHMyB7n4ALOfn5wplLRtlkNtGpc1SrrzAvRb0fPi/N8Kb/gztxq/z28RFi/5YBQaFAmhnho27yGcBhgX9+0/TCm2zlQ8KJ4UE/JGUfY8PZDjJq82GY+oZ0pXVm5XBErOB0fAF1ZN0cxzR31C3sAnfPFjJ/XCxlqZVKudbz0ZhgJXqIoUy/2TzrQaLV4/eYdJs9ZrSovShC9aYNKMOj1CA0NF0Dh9r0xjD5XfZgAeq+vGqN+rbJi/nrw8DmGjV6A2/efwMw44QQpNECnz2ujWf3ylrn6Gb4buwj37j+Fv8EXfgYf+Om9kTtHenzVpbYA0AUQfPIRLh99gKiIcDx9/AjG6AhUaV4S+cvkEAy6qMhobF+1D8tmrBdle+n08PIyQKfzQrrMadDhm8bInFO60H/3NhRzRq7E76sOCKdEPuPn54deo1uhauOS1s8kU/y3JQfwyw/roPXSCpl2SrMXq5gXfce3Q1BqSULxyYMXGNNjLm5eeiDyodxvmeoF8OXgJghM7C/i7e5ccxSrftoODcwIj4xAVFQUYDKjaMX86DykGZKlTCz67P5tZ7Bo8lZ46/USiG7wFox0Px9v+Pr4wM/XV4Ag/gF+SJ0mFdJlCkKajElgTKqBb/KYfQCZTL9vOYaFi3cIIDTCGCkOWK1bVsPnzatZx8jm7XQaXG8DoEvrXg0pjMG2GPlMZfsTRO/bpalwQJTWvT8xefYamy4yY1wvoX4h1p29xzFhZux10VWfcvZ7944NRJ9etWGvw/ly3NDOIk4kEx1lOn4dW2Glf/cW1pAXBNA79BpvLZZKF+OGdEa6NEEO92vO6qhcG5wplNDmVAChoxITxzL3cQRhnCVnADrfk5iudzF+msSs5fO0GdcrhkNRspQY/oLzqr1z5ejBX1r3JJRynzBzpXDwUiaul3WqlxZOhrJTln29eXHbqU1d+PgYHIYv4sV553b1Rcxv1p17m2Hjf7FRkqHTAh0quZeWv19NxYPlv5e5z2wWTjw2BzA3O667DHTu46kAwFio4rvPXsXQsfNVFXQG9GwpnJ0IghMU27L9MCbb7TmV5cr9wFme3AMMHdDeune6cfsBRv24MDYbGwBjkVO+mioZTIxv/o0C+OS/KQF0uXyutZT7VUrkc62dMqYXclr6PUH778f/qhrjfeGs7wQwzmTPnLdvjt5dmgoQhn2d4271xn342W6/wHeY3zd92gjnAOu4m7PGVgreDQC9T5eWaFC7orU8Sq7PX7wxVi8huEwmeK7sma3lTZmzHLv/sF1nlQA6H+SeZ+3mPZi7cL1Nnq2b1kT7lvUkJ0nuebb+gSlzbJUd8ub6BMMGfClif7Nv/XHoFIb/8LPlci2GmWIPfJOZ20fFIc9V12doHDKsZdtzfp6/ODajVrLF5yIOtGx7IcOvoiKxePYQISku2n7nEfwwTV1dyFXd+HuNyiXQp1uMFPaUWWTQOt7n2APotOEN9uWZK2yAXgKgU8f1ts7hj5+8EHOXfXz2ccO6oEyJfGLuIoA6eNQ8VXY5pdcJrNKOPNePmbTYBthXfqs7ALp1Pbh6B2OnLLEpk6xVholTSp5z3KiFeBg/vKu1/gQ/KfnO+wblWlSlYjGb+Yx96bvR81Slogf1bi2cyOT5jLGcaVs50cmFMvBcN2QZeqWDg6s2dybT7epdR7/LALr8O9tx2pw1NooDdBAY1JtqgzEKdtJZ7CQmzbQNWcD+SOcE+Qw5Z8FGrPtNkuOW04cE0JXlKr+Vjn/OHDncAdBn/tgXvHtjohME+w/PkcrEMUbJfu4peB6mswHThwTQXdlAjSAjzS8JJ+HO/NmHOF+NnhjjaCbXlWOQ/Y73ZbzrOWB3FpSf411Z5/YNBOlGKDes3I4Fy6UwkHKiQ13rZtWtEu6jJyxUVXCK7xhy9Z7snOLquff5uwdAf5/W9OTlsUB8LaCBxqjFw4fPsXjjFlx8cBODBw9AjqBARL8Lx6F9Z7Bux1YUrVMNBYoXQbrEgQgwAYYwI46duY5hM2bj846fo1rZgrh45jJGDv8JS5bMQopUGnh5AwYNsGLdJkwctxg/z5+KXLnTS/dT4v802L7lHBYuWI1u3duhUOGs2LFtD7Zu3YruXTuhTOm8oD8yfaqfPXuHmT/NRUCSpKjfsA7SZ0qF1eu34fRfV1GzRmVUKJkfYW/eYf36nbhy7TZq1a2CMhUKINqkgckIhIe+weaN23HnxlU0rV8DhfJkQ1AiA2AMw+VLf2PyjPl4a/LDhCnTEeDnDZ0ZMOg00MEMY7QJei+tCoBuFrHQJQBdC5ipdKiuQBff1vG857HAh7WACoBOBnqQRcIdWi9x0cn45wTMTRptDICuowSiBKDzD69JKdNO2XbxRzoKWyXcGQudiQzbDxUDXZaLiIvKYUJ4FyoBEuZP1tGYKUsctjXBILJnydCgtysPjLxAVNbNFchjf3gVLaHwdlD+nTEq4wKgOwO/KpUthL5dm1s9edXAc/nDh/Vvj0/LFRb/k5dUIyYssLJb5WeUAPq/Va4agK4Ei3lwUJNmpuzlN73bCBYVveenzLGNKcxvtAdvnYGxcZkcZICa7zgCs5WgLdvJEWivvEBWi2Uu1ysuALpcthxugLEz33eKL4Duqg3s1Qccsa7l72Esc4K8BJkcqS242xYEJ3nRxeQIPOdvZGVT6p9OFLzE5AWQGvP9fdi8a4eGaFy3ogB2HYU7UALOjkAIZV2UzifOVBTkd5SMTDUmoav5Ulm2O88qv0cGociet08Eu9hmGSzMWLK67VnUvCSU7ScxZ39z6BwjSdoXFZda/yaALuaLWatU2fScL9h+BJw4XyxbuwuLV8fEk1bahH2BqgKcG9USwYyZ4/sgc8bUVmcgAvLuJgLoEyhbXzC7eGXnnhP4ceoqAZrHAOgaFC2YHd/2ao7kSQNFyJTJszdg265jSOwXiAAff/h66ZEvVyZ06lJTAtCjTTi5/xpO7Loq4j2FhrxF8tT+aNy1GpKlki4nr124hZFdJgpZT36nTuslAHQvL0ps61G6ahG07FkP/oG+ElC99QSGfjVVxEIngO7r64e+49uiRlMp1iDB8y1LD+LXCesQHhEGo8kogHGyUAnYf/VNMzTtVEtc+kaER2LBpHVYM387vAwGmKKj8e3Ur/BpvVLiUvn6xTsY1G4SosKjRcgRCm0x0SFMq9Oj+/et8Wm9YuLZuzeeYFC7uTDodDAYDBJ4zjjoBM99fODj4yPibXr7eCMwcSAyZkmDTNnSwiuVEckzShKidCb4beNRrF55AGHRkQgODZHOT14aZMqUEiO/a48M6VKIZ0/+dQWDRs6zAdDt29uR/KoMkEvr3jX0H24bvmTB9EGgjLu07hzAnIWxQRR3+5bac5LfoPMdJ8d7ozoVpPny5RuMn7ZMrNHK5AxAV8YUj6tzFCWXx34XMx85Ym/LdalSoSgIuDNkhGDjOlAYUdbdFYBOoGfkhAVWIFQG0JnH3En9BWNS9HcH4Dl/48X+V5/XEwAGgTxKdq/cIKlXxCXRHuOHSs4ITGqOdsp9qjOWOueqkd90tILoagD6e5v7PgCATvC6cvkiYg7gdzOWL5nSaonfPm3819a2Ew6jo+baMBbtAXRngDjLoKQuY59zPhN7gAWbBFvUURo/rAtKFZdUGdTqaw+gOytfWbajWOYsx10Anev/2KGdrfsAKhf0+maqw2+hghABd+u4s2PBwwWAniFdKowb2h0Z00vg/rmL19BjkOOQFFUrlUCfLq2s5e05cAIjJxDQjklKAF3IOjsA5O3LPnHmb/Qbavutnds3Euxztu3jp2T4/mwBfsXCbFNuxzZ10appNQk0ef4aI35cIBQp3E20PQFiWZWL7/YY6FhdpGql4iDgLtveEWv7YwLQb9x6IOyilJuX7dO5QwOhDkdbi/jQs1bZOAQQ3Pqmz+dIliRQOHZwLiXDVi3ZSMdHRQuW+sIVv6s+6y6Azrp//8OvqnX/Zfq3ImYykyPwnL8pAW2uBwuWbRWsb+VaNGxgB+t8RmWEcZOXOJSzp+PBzB/7IHtWqWx7BrYSAKez88DhP8ViZzvrnwkNoDsCgVknjoVypQqI6jkCz/kbQ8kRbKdjL8+QG7ceAB07lOl/AUCn2kH/Hi1F6ALuCzds2S/CRdkne/BU7lv/3wF02oXn2sEj56o6ozjaq9vbl+vGhJHdraHQyP7nnkOZPAC6u6ue5zmPBTwWeJ8W4F2SxqTFo0fPsGDdRpy7fwPDhnyL7CkSA2HRuH75Pjbv3YUdZ0+gdYd2KJYrN0zBJry+8wBbtx/BjeAX+G7kYGRKBpw4eglDB0/F/PmzkCK1F5Im1YB8jqs372DmlNUISp4BxYpnQ558meClM+LWnSdY+MvvSJ0yM9q1q4WMGZNgw/pd+G3jVvTo3gllyuQFoxMajQTQQzBl+k9IFpQSjZvWRdIUQdi6/SB27zuAUiVLoEalMkiR2AfHT1zE0hVbkCxlStRtUA0pUkp3X39fvIQTR48hW6bUaNOsPtIm84ePJgrGiLc4fuwoZs5bgmyFy+Orbl/Dz9sLPnoC72Z4E0QnNm40wcyKyBLugoFOAJ2S7vyrDKCrh+x5n23myctjgYSzgB2AniFXuVgMdEcS7horgC7B5AIWV8RBl3lHBM7pQ0N2uvScBiIuaQIlEXVdCnsqvF3iUlRCeRfy4qiF5SKILJ4Z89dh76EzDi1Amd2h/dpaY7WdPHsFA7+fHWcAXWagOwLO5X+3kbB2g4HuCCTjB7lzISl/uBIcd5SnO8/8G+UqwWJH7GalXR3JeSqf4SGVUu+O4iTHZci4A2bHB2AmaMeLajWw0J0y5W9QPsvLVrLa4xrf2JU94vN97rQBWbEtPpMupNxh5ZHBN3xAh5jxrBKX1t26ugNWy3ZxN09XdnT1uztjVAk4O5s/5LImj+oBAkVMlIX7+rvpqsw3+Xm2R/uWtQTrSc3Jwx1QXM7LnWfVYhQ7uihQxh2nTGlfO2WGH4d3ETEZmW7ffYwe30xx+K1K8OzfBNA559mrj8j2s6/jyo178avCuYCg3NedmwqmKYERKi1s2yPJaKul0d9+aXUaIdDYf/gsV13S+rs9gE5QfNL0NQoAnZf1GhQqkBWDezdHULJEwvYE0H/7/QiSBCRGgK8fDFodCuX7BJ271ESSpATQjTiw4zz2rj8D4VVojkLxSjlRs1U5EUecrPAty3Zi46LfBYBu5IECWui0OgGeE0zXar0wfG5vZM4hAYa3rt5H64p9hBewVquDr48f+v/QAbWalxe/37n+CL0/+wHhESEICw9BWESY2Hd56byg03uhTJXCGPRjZyQNkpjjm5buwo8D54lvjQyPwMqDM5A9r8Qy/G3FHozoNR1eXl4w8H2DHnov/vGC1suAJh1roWWXGuJbXjwLxozh6/H3yTtCCYAx0P19fRHg5yvY576+vvDS66DT64Q0fEqy0DOmQ4rcGmTJJ0nZ37vzDP17zIdGr0NoZDhev3sLLx/WWwvoTPhx5JcoXEAa71wH+g2L2e+oOTU6HmtdUcSSjxqAPnFEzO9cd6bMWfte1x0C6ArxHdV+2r5FTev6ER8AXelUwgIYb3firFVuxSenRHTPLxsJ5xYCEnRsoYOLszRv0gBkzyr1UUcKI8r3nQHolK1esW6Xzf5BCaAP7dfO6lRpz7xXlmE/x6ipJrk7SbhaJ3+ZNkiEz2BypawTa+2Yt1Yw4OX03ua+BAbQ2cfmTB5gBR3VGN329hUMazIWNRoB1Anm7v6T1seUADqdFMloJHvQUSILXJ4TuAfo/c1Up3sASi+3b1U7Zg+weicWrdxmzV4JoIt+uHaXzbqkrEf1T0vg667NhKw616gZ89aqxnV3F0CnPHjPrxiCQhp3i1Zux7I1O52Pu6kDkcMC4JEp/0XPcTHPuwDQ61Qri16dW1jLW7hiC5auibGFWsE/TxuCHFkltYmbtx+gfY8RNo8pAXQRk7vbcCdt1xdFC0p7mjPnrqD3YNt44JNGfY3ihfMofp8s3yLEAtA/LVcE/Xq0EAAXZbZdsbPtK0XGKOM8+/pKtncGEMvv/jz9Gxvbt+8+Jta3fiwAOqX5l6/ZhV+WblFtDyW7PSwsAtPnrbGRwW/fsjY+b14Der2XCKdF6eSTlnAgqv1EYRtnzHt3AHTWneNAlsO2L48y6ZwzmdjnPu8ySvUb7VnGsj3ktYiA+NwpMfPZ0eMXMPB75/tIwcCuU8E6n1GpQp7La1Urhd6dm4k9LL9hy/YjmDzLVo3P2eBOaADdGSubUuVNG1QWDnyu2POumN7/CwC60h7CQW7a0lgqfGxLD4Ae06MZCqFuDcmxl31o1IQFoKKDWlIqYTpd8AC46m8JMW5c1Un5e0LdEdvXQXnm8TDQ49JCnmc9FkgYCwgA3awRAPqidetx9u4NDB3yDbIGJYc20ozwdxE4f/Ma5m9aB5+AREiZKAjm4EiY3kTibUgYKjSqicJF8yLIz4RDhy5i5LBpmDlzJlKnMyB5Ui3CoiJg0Btw/OhtrF69BcHvXiNvvmyIjHqJFy9f480LoEPbtsibNz38/DRYt3YXNm/4Dd26dkKpkvngreflA3D//gvMnDUfGTJlxmeNayIgcRJcuHQHS5evFqplFUqVEeGRDAadcKQ8f+kG9N7e8PbxQURkOMLD3iJz+iBULFME+XNmQ6DBDJ0xFBEhr7Bj21YsXLEBzTv2RtUadeGlA3z1GoSHGuGr18LAOOrhUfAS6o6SfDuZ50TjBAPdBkD3MNATpqd6cv0wFnACoBu8pRjokVFGwTTn35US7mJTpKEnSQwYTqBc/LEw0PkRMoAu/bv4FwsLPWE+0QqgW3hAHwOArrwUZCzrwWPmiZjWztK0sb2QN6d02S3LfMaVge5Kwj0hAHTW19WFpPzd7gBv7jwj5/chy2VMTBn0oqLASBXpKsaw5GW1n5+PWwx0R/L58Rkp7oDZ7trL3TZ1p4VcKIAAACAASURBVEz5W6iy0LZ5TXHZyUSG/q4/TmL5ut2q0rfxsYG73+eOA4myfCUjjeP4m1FzXcYXVyoCqIEQ7tY1IcZDfGyrfMedOqkBzo7KtXfCcTS+lO8rGfeSfLNt2AJ3QHE5P3eejQuA7oxNyjJ/nkqARpICVWOoK7/zvwCgs77O5OE7tKwFStvTAYVMoOVrdyM4JMxhNyxTPC8qlikkfncGqqllwAPPD3RQKJxT/PzHwb8wasJSadsi0E4JQK9RuSh6dqwPPz9v4YU7be5m7D1wFn7efvDWecEUZUTxwjnQpUstJEnqL9j/e3//CxuXHkRUWDg0MKJV5+qoUFtSB3j3NgTLZ2/EqSNnxaV9VHSUAN15gJFUeyQvvz4jvkSZKkVE3Z4/eYXve07H2T+vCHDdx9sXfUZ/jppNy4nfb197iK51RiHaFImIqFC8C3krmOfe3gbBDPfx1WPOhrHInF1iTR3bfwa9Wg6F0RiN4uUKYcTMAUiZJrlwMNm4dDv+On5R7MVYXy+9Hno9mfFe0Gp0SJ0hFZq0rwYfP2+EhURgxuh12LPpJPQ6PQL8/JAoMBBJEiVGokSJEBgYCG8fMut1iDZFIxomRJuMKN8gO4qWyyrqcu/uM/TpPgdRZhOizdHidy3Bcy8zjIhCn25NUKtqCUsbP8EXvX+MFwNdCZCrAegtG1VB2+bVFetOOHbtP4kV69Ql1+M6N34IAJ116tWpsTVEB/83ZczXbz0oJFblmMtqdVc6YDmSPrd/T7neiQv3SYtB5rqj9E8AdFdzpVzmhwLQC+TJiiH92oq48mrrir0NXAHo723uS2AAnSo3A3q1QtLEgYKVpyabbP/tn9WtgM7tKMFqkcO3A7DdlY5nvmQNjx/eBenSSKoUDFOjFrtZWQdlnYWyyY4jQp5dTnEB0N191jmAbpFmMwNdv2gkYiITtGLM9QkzluPIMYY+ETdKlv/Y/l1mzLL+ZJSOmrQA5y5w3HHd4jpigtlMx6zYihfdOzZFk/pVpPKEpPUiHD5+zul09v2gTqhcvrh45tnzVxgx4WfBXJdTXAB0V88unjXCKn++79ApHLHWzXKfoDi4kwneplkNJEuaSICVEjj6m8Jm4qLBYgbJNpJJJHsSIGtSXwIMY+S9z1lNL9tT+c73gzqKUGSy7SXW+zWbMmMD6GRLOm7PmHa21E1RzxpVSqBPV4WE++xV2LGHEu7KvhHznUUK5sJ3lnnJFYBuwxpXAdspV84Y0EyU/V60wrmjRf1a5ZE/jxSyyZmk/vsA0MmArltDqts/AdDLlMiPgb1j5rM1m/bip59tQw/YDw4lq11ISq/ajoXLJbY9Aflp4ymNL0n9c75hDHE67DiSqFbmnxBAoCvwUS4/LmW7yvN/AUBXOmnwfPHV1z+qMqk9AHpMD1YC6ByXrb+ydbZS9nUPgO502VX90QOgx91mnjc8FkhoC2jNGrx+HYwDJ07g7osnaFC/HlIEBEJrBAxaIMxkxI1nz3Dx0mWcO3UWxtBIlClcEilSpUTO4rnB626z0Ywrl25h2+a9aP9FByRLroPey4zg0HcI8PNHyDstnj57gyOHDuLlm+d49eoJsmbNjkrlqyFNmkCYokVUZZw4cQ6nT5xClcqfImtWMtWpHgi8ePEWe/b+gWRBQShctCACE/kjLNyEnbv24fr168icIRMKFyyILFnSICLKiIuXb+PUqdN4/uIF/Px9kTlTehQvkhcZ06aAKdoIg9YEnSkCL549xuaNG/DHkeMYPGI8smTNLuSnvbQkaERDr9PCoNcgIiIKeiLrYu8qaRsKEJ1nFtFAvPvivX/CEWkTuh948vdYgP2bWPfjhw/w6NFDaNLlKGNOmiwZUqVJDY3WCxoN/2gZFlN0fI2GcVxJuDKLfxexDCyDgBlJCLlFvl2MFAlQl/8rAehxD9snZN9d0XoU7SnupnnBJGvLu9nW4mLbhfymm1nZPKZkIHKD/kXvH1xOHQRoCewxCdCg53iburkCeSR8gE4OlqpY2kNqFen/yd/qDoDoDkgmf/T7BAM/1nKVEtP02mcMzuOnbeUthw1oL4AfXiSQ7fbdmPlWoFW+8nLH9tKgsf4/8T/JjCHbp1LZwkibOkj8b0cHFcaZ7DdsZqyuu3DmYDDOKdPvu446jBHO3915dtLIHihSUOqzjspUVoLy9pSq5MWWnAg2nb90E5t+P6gSt1TysHM3udsP3W4DS8FKRwGOzfZKZpCDyrl6x926JsR4cMee5UsVELHfcnySAQH+voKtopbckXB3ZTP7sAbO4tfLdXD1jqv5Uvkt7jz7vgB0jttZE/oiY7pU0jh0wuzm7/8LAHrfrs1Qp1ppG3lNd/ogn5HXwljPq04NUriYTp/XRZMGFUV88xcv32LijDU4dvqyZU8h7S2G9W+FimXyW+bq5xg2fgkePX4FAyXXNToLgJ4d3brWQdKkAQJA377lJFYu2ovI8HBozNHo3r8xKlSVwPDXr95i8az1uHThBkxmk5BbZ/gGSr+TjW40EgAxo3PvlqhSq7R45/nTVxgzcC5OHrwIs1EDL40eA8d3QO3mEoB+59ojdKk9BlHmMIRHvUNwyGuB/xM89/bWw2SKxpLtM/BJTulS98ShM+jaoj+MxijUalQVg8f1Q0Aif3dNbX0uNCQc00atxL6tp0T88wD/QCQKTCTA84CAAPj5+UNv8BJgPmOpU5797bu3aNKhDMpXzS/yuXf3KXp0m4FosxEmjVnUW8OYXRqzANT7dmuKWlWlWO937j3BF72kuOBij6LAh8S6V6scKpYt6HrdE2oFthLuzJOxqqtWKGq77kRF4/zfN7Fp+yEc+pPAlhxuSN1c1n2iHXYlA+jlSuZH7WqlhaS10/mSEu5Tl+H0efcl3Fkjxp//flAHEX9TCVgTPKcTDuVW1RRdKFVau2opqb+9eINx05bijJ18vP0Xx+2d2AMxFti9breIbSmbTrjU0mMdQEIA6AS/G9WtIGKmpwhKCl8fg8O5x36tUYbhccfBMfbaYctA79vtfc19Zph5MItH6tC6Nlo1luSzxXo9ZUmsPsA4x727SAxs8d3rdmHBMnWpZrkKrt5xp1w5L7Ge9/ncGqtX7E9n2MbRtlemsJdot49J7i4ozjq4+6xjAN0CfAodNC0G9Gwt1jxp3L3G2CmLcfrcFckB3XowVvwdGjfekUB0NQB9YK+2IAtdLm/M5AU4fe6y097i6h3l77fvPUK7bt87zM/ZswXyZsew/h3FWIxrEmAxlQMEgM61wXIgsP5dYr5YPOSEbQb2IkCstMUiKW6303faWEFlthdZ2afPcs8QU+ai2UOROYMlBvquw/hRxECXAHRp3ZLBdNf1lFjiLQQwK1j2s1dgxx4qV1juVey+UwLQ2wnHnn8KoE8a1QPFi+SOa1OI510B6GqZcmwrwX9nDPT3BaBXp32FogQZ40YsW7PDIetdrrMSHFZjylP6vl+PllZlMbFfMZuFs8ue/SexZvM+8Xe1FBcQ292GcQV2y/nEKttJHOmlc4dZHV3UWO3uAOjyPF2jSkn06x7Tx+nctMNOeSqWRPdEy1i1M4K73yrm8oI5MaR/zFix729Tx/ZG0UKSgy2VPtp1G61qcjUlJD7oTMI91hrloi7Mz92+YW+D8VNtw0Iqy65J2/doaZ1fJs5YgR17j6nug9xpp2++pmOLNKcSQG/TeaTDbqrcn6YISoKm9T9F6RL5kDIF92LeDvdiav3NXdu4O2Yctamz9+Pzjrv1UT4nl+NhoMfHep53PBZIGAvwvEpdZSlEcAzeJW8NjeISQNoqihsoKXoxTFpJFVm+7Za3qWKXyDsRS6xzkj4E3mZRUJbztcBrUmbytleqQkxS4D325FHlFtJmnrEzk4ZMcZNJsO0NeoZpNiMqPAwnThzDhg0bkSlzFnTr0cvy5ZaqWOog1VxOMX+XyrYYQoEbJkwLeXL1WOBDWMAOQE+ZtYQ5ZcqUSJchg/AiYexzf79AEYuQhw4vL2/ylQSLKoZJroxXZhkgFs9qGTyXD4HSBGAWl8dxSQQG3fVilOB6KbYT/3wMacLIbuJChkkA6D3Hu6yW/Tsdeijk+wBU4wVX56bigkuWB6f8d3wSD7Tfft1GXFYJWWBxwWl7WUbgjhKJ8qXbuKmOL14XzPxWAcz+iYkzbS++5Dq6k6c7z8j5fchyCTwPH9hBxOZlev3mnWBQM54bGTiUncubK7MUq9hoxIYtB4VkpXVpsYQ0cMf28hpptvRnykHyoElGhjuJl0V9h6gA6LO+Q2YLgG5/2WifrztSlZNHE0CXDqKOyrTPt1WTamhYp7y4CFIetMh6otw1pTNv33ssXrNnNLj6dpv+sPtPhw4CHgDdsSXZzwf2aIncOTK5BXh6APTYtnQ3njHf/FgAdLVLAldOHsrx64yBrrSHqzGs/J11OnzsAoaNs43NKs8NBMKV/jVSfTQiDuzQ/m2ROaPkpCDN1Wdw49ZDwZyuWqEQ8ubKpJirj2DOwq3QQiMY2SJ2uVaLwgWyoldXzruBYp3cuPkoli/bA5PRCLMxGj16NES1GhKL+uXLN5g/ax1u3LgHL4MeWp1Gko0X+x8C6CYRN6pN69qobGFeP3/2GmOH/IKj+84iIiQS0aEmjPmpB+q1qiDyvH/zGXrUnYh3kS/xLvwVQsLfAhojdF5a6A06wUZctXs+suaQlGuOHz6JLq16wmSKQq2GNTFk3LfwD4g7gH7/zmNMGPYL7t58isDARAgMSCz2hQYfb+i8DEJunn7GXOdCw8MQHhmOiKgItP2yKipVLSjqcvfuE3TuNhHQmsUf2SOZOzTuJynRS3lxJkd7JALsZLG6ve6du4oBw9RlWls0qiLiaHPPY7/unL1wXYQVYNxT5W9qoXDsx0nmjGnQv0eLOM2X4wWIHcP0pA2Yhyt7cO/XrmUtVKtUHIntHCPoiHbw6DlMnbPahpGuzJdztVrZ9mMyPu8o86AMN53lrPvL9buxcLk6y9Gd72besfJU2bPyuXYtaqJJg0rw9/N1a6r5fZftflW5z3a0N1Zm7GpfLpwRqkn9PC7J2dwXl3z4rDt76rh+N/N19Y475crfotwX89/s24X/Zs8I/KgAdItsocX1HAN6tkGdahKTVgLQF0kAusxYFr9YAFdxgpVBd+U7C0UIAdvn1FtfKi8GNB47he+qS+zKObh6R/k7AfT23R2DJs6eLVIgJwb3aY+g5Eni2nXF2j193mrsPcjQAPI1o+gNMRLw4qJOWvv575LzgtIWsu2dvWPfXnR4oANCTJkLf7IF0CfMUADoskKEhUAgXZvKtxNy3WLqKYDIbjEA1+RZEsDl6B0C6EP6dXgvADpDJcgAYlwahHuYzdsOilANcUmuGPHKvJTseBE2oKs6uOkqT6WMvSvZeLl8VwA6n8ubK4tYgwmiGixqavL7VDsgWLtqw55Y5nnfQCALcBdUti/bmfz2snnDFQD6YfwgnERikisAXTlH24O4k2auwHZ7AL1tPaE2wVBCzuTl3f1W1jQuADodQr4ePC0u3dll/srMXNWFz7rbN2xtcBjjptgC6Mpy1Wy/Y+9xdQCdc1H3GDWMyT+tssxFMTm669iirEOH1nXQvGFl+Pu7txdLaAD9Q8mxx6kzqTy8a/NP/zQLz/seC3gs4LGAWxaQ7qeM4j5Mvv+ICA/Dxk2bsGvXbgwcOBC5c8fP4dKtCnge8ljgP2EBOwA9hQVAT58hI8LDI4WUp79/oJD85B8C6DwICuaDuKy2lXCXGei2LjEWD3nhYQPxblwBdI2WsUOVQL1z63oA9Lj1PndA3Lhcfn1IIFv5pR+y3BJF86Bf9+biAsNZohPH8dOXMWbSIpuLbKV8vivnBeYvb/Z5+dr1i89AWUMmOk+cvXBNML7fvA2xVqV+rbLIl1uS2fuYAXS5wpTp45+sWdJb5F+kX+iQ8P0PvwoGvwdAly6/W1nkr13FEncFeLqaJSil/v3A9siaOZ14lBdm9NA/fuaSAJfklCdXZtSpWjqG0abCaoyLhLsrNrlavV294w6rXM7XnWffFwM9fdoUGDekM9KlCRLF/38D0AUL1okzlqs+Kv+uNjfIAHrxwrnRp1tTpEie2I25+irGTFyO0PBIsV8hOMy9h06nQ6H8WdGnW0MkTyYB6Os2HcaSFbsFgM7A5V93b4Tq1S0A+os3mDFzJf6+fEsA3BqdhWWrQPjp4ftl+89QsYLEWn/x/A1GDJ6HQ7vPQGvUIShRCgyb1AllqkuHlRcP32FEh8W4+/g6Hr+8h5DwNxYAXQO9QQuKoa/a+TOy5sginj9++AQ6t+kqmOl1G9fB4FGD4e/vj6ioKMydPg/Tf5yFgIBESJo0OfR6b2g1XoIhT3o4JeRh5gGKMdu9YND7wODtAx8fX3h7+8Jg8IXWywsgO5/e2HQMMJkEGy7KGCX+dOxcE1UsjPy7956gU/cfoLEA6ELFC5JKkMmsQf/uLZ0CxgTPO7dvYLPunbt4XQDPynWPa0i+3NL3E2xyBKDLHYGqGmSGZs2STsxfcrpx+wFGTVhkE2rHFYDO+XL4oNjz5QkxXz61mS/JApedEeMLoMsZEkivX6scyACm9LXsbMr6njp7BYO+n2MtOz5geHzeUQ60fwtAJ7BByX4Z2GA/Idv+zPlrCI+ItFbx82Y1wHlYzL92AHrp4vkwoGcLJEksjXk151Llt8YFQH9fc5+7c6T8nDt7eVdguFqZrt5xp1w53/8ugL5MQcmIAUxjA+gyoC2D5vxy27+7945667sCw9XecvVOQgHoW3cdxoQZlD+3T45tE3PHYCOxpuqQEPu77AF0lhujhyGB7vYOCHxHZvBLZcYG0GMk3IUCniAaKPOVy4ldZwlAb2VliE6etVwBoMt9I6aeRQrmThAA3RlIHdd5xtHzrsBu5XsfO4Au15WOc80/q4KyJfMjSeIA68UzHdkIov+6bKuNOdwFSeNic3dBZQ+AvtNGfcBdBrqz/uyM4a587/8rgE7H19ZNqyv2Yu/E3vTM2asIC4/Zi7VvVQvcRzN5AHSp53gA9LjMgp5nPRbwWOCfWEACzzVC9Dk4OETcU9y4cQPLli1Hzpw50bp1axHuz5M8Fvj/bQE7AD3IAqBncAKgywx06XI6bgC6OP7FA0CPCwNdbtCPiYE+avCXYHw+psdPX2LkhIW4cu2u0743Z1J/ZM+aXjxDJq49g9jVRV1cOrYHQI/Npnd12TdmSCdQwo2gweWrd8UFLFlgsscW+9/T56/x2/bDWLk+tgd6XAF0tifznD7+axTIK8WVpTwc2f3HTtlKx/M3d9jg7rDK5X7kzrPulOmqX+bJmVkAJfxG2pKX1qs37sW8RZs/GgB9zOBONuN5xIQFuOxiPM+bNMA6nnmB33eorSKAu2D3hwTQlWEKeBG0ZvMf+HnpllhN6E6d4gKg58qeEcMHdLBKIx45fgHfjZ3vtOtUKlsIfbs2FwAb+8zKDXvwi+LSyh1QXC7AnWffF4DOMpVsbYJ+/Yers2b57IeScE9IBroyDnDwu1BMnrUK+w//5WpqcPq7MwB95LcdUapYbstcfQ/p0wapzNVv8Nv2P7Fy3R/WciQ5bskLl2EmCuXPhv49GiF5skSWeekgFq3YBbPJCI3JhB6dG6JuLUmant/106zVOHT0DMxaSpZrBIhOJrrYz2h0Apwf3KcDClvCXty/9xStmw7By4ev4avzQ47MOfHtuHbIWyqtqFPw8yj81H8bzl09iZv3L0sAupaOjWSga5A7f1aMmzkMaS2ysju27MSgXgNhMhlRqlxJjJ40FilTpRTryLKFyzDqu7EICEyM5MlSwNfXH3o6SJq18PLSiz/KMD0E0hnSR0tGvk4PjU4Cz83QwijAc0hgOGF8E2OgR6Nrt7qoVq2YqDtZ5Z16jpcAdDpTaizPW+LB9+/eyimAPnVsL2vcVTKTyIo5fvpSrD6hVO5xB0CXM+C606ltPVGGWHeMRqzd9Ad+WRpz8e0KQOf7TRt+KkIFcL5k3Gjl+3JZvCRsqXCC+qcAutIIxQvnQtcvGiJj+lTiO8LCIzB/0W/YtO2QeKzXV01A5zq5j5I96GrsKfevdJzqPmCy0zjr9o3ybwDovITlHo0OBUx0/Bo1cZHoh/bJmeOlO0CuMj9X+3LlvvJ9zX1xnThd7W2ZX0Wup92k9ZT9nv1n+ty1TouiqgOdFrwNetHvZs5fj227/7S+40658sM5uQcYaLsHGDLGdg9gzyCrVK4w+nZrgUSBfkIxbeX63TZAibuy7KyDu8/G2hcLFrIMmsYAqL07t0CD2hWg1WjwNjgEBEj/OHzaqT3HDOmKsiUKiGfu3n+MLv1+UI3Nq5ZJQpT3vgB01nfhT8Os8ueMzf7d6NihNuLarx09nxC2sP8GeycACUB3XwGvRuVSKgB6zNix/zaJgf7Fe2GgK0Hqx09eYNj4X3D56p33Zf5Y+fwbAPqn5YoIlZtEgf5in8IQJ1NmrXL6jVRH+6JNXWk+C4vAtLlrsHXnEZd2adeiFpo3qmJ19uOa+c2I2cIJXE4eAD0cagz0Tm3ro3Wz6h+UgT5uWBeUKyXNs/cfPsPA4T/ZtJWrBncHFJfzcOdZd/vGf4WBzj3Y+OFd/4+964BvqnrbT3a6aUsZsoeoLBcKbkVQhvpHURAQ3AqIIOBCcYuDoeDEjX4oqLg3CE4EGaKILEH2KoXONDv5fs+5uelNmrS5lzZUvMdfpG3OfM8+z/s+rziTMshGEVTWiQ7VKYEkKpvq+ozf6xboiUhJj6NLQJfAf0kCfJvh2uhxu8U7iN1mw+9//I4lS37FoCuvRHpGhnAbqAddAv9tCRwOAD1IYy11FO587EuUwl3uUF5ek+WrprpBRECQPhj5CF9e7sLzr30E0ifFCwRJeKkl5SXbQKsY+otShuoe6qqrk/J7HUBXB6B3at8GE28fJh4vlAoRfPSjL2O32yP8kNI6PF7QAqAf07YZHrjrOgEsMj3pzyY/807MIujXLsIfeRRgy0Szno/ygR7lY1KZcSJxEykzkXHZtEkDPHT3dWjdQgKOfln2J+599JWEKMSV+dcWhfuIa/uh/0XnhOfzs69+iK8F3WLsoLSOZr+RLn9a1ONNXQTQlYoCW7fvxS13xQZOahpApxSfe+I2QY/IUFXZssSVdXCUO/H0zPex8MeV4Q6hS4Wxw68QVL5kU5k9bwHeevfrmB1G6uRbb7hM+GeT3WPM/z7SPUZNAuhTH6pw8bF91z6MrAKgIlXk3WOGIDdbAnHnfPgt3pgTmw65urlWFc16bQLovbqfilHXX4bUVDvcHi/enPNVTCWj6uqv/D4egM61esLYq4T1uVirJ8/Ghr934Jijm6F50wbSWr1qY5y1WtLClfM+sXNb3DF6AOqHAPR3P/oes96ZL9zSGIIBXNr3DFw7rK9w4SEUf+YtwJuzP0PQEKgA0YU1Oy28TUhPTcWUh8egWehhaeWK9bh52KNwFruQak5Du5bH4p4nKwB0xwEf/u+hxfh19U9Y/8+fKPcUI2igax3JAr1v//Mx/v6RgqbdT7/Fs+Zg2mNTBYBuT7XhnY/nom27tkJsixZ8h3HDb0dWVg5y6zeE3WaH0WQRFui0RBfU9SaLYBoiOE5Xu7QUF0qTBNPJCGQwCz9Y/BAqIJDuDfiFv3eC6KNH90OvkEU+gcsbbn2SSUM+fyUf8NKHFujxAXTuq/ffcY1i31sW1y2MVgCdMqES3IN3XYdWLSS/tlTceeCJ18PDrDoA/dF7KxSruGbdetfTMcdVbQLorKwSsGadP/1qMZ55WQI/6S7lxqEXh8co1494dOqMT+v2Z58cG3ZVw3ON0qI9kTl6OAB0JQBcneV4dcxFyu9jKbMqZcC9Y9SNkXuH0rUSqVRH3VCza18ifaCMkwiQTQWEx++vYEYhw9Ht91dNJXrHrYPA9nG9lOh338KfazeHi06kXGU9n30y8gww6s7I80f0HqX0sS7OAC++L3wRy0Hyq05XAvQb7ccc+tKOsgyV49Y0gH5p33Nx89X9YLfbBEvHnA9olfpZ3K6jr+YXptwZpk8mi8UdDzyTcFfXRnk1CaA/9cgYEARm2Lh5O24aG+miLOGGJhCxNmTBYpVKAP9mAP36qy7C4Ct6CtCSyh3TnpuL736uWrkjAbHHjXI4AHSCeJMfHIkmIaaRRKi66ee5T09JIZLK6g9Nfh1075JIUAJ9lCkV3b/7qUKmNQkEyvWpDnyU49WkD3S6j6Ffc9Jy817FO9Ushfs/5Rrd94LTcdvwAUgRbgdd4k2rLvhAHztyIPr1rVBuiu6r6vr7+I5t8cCd14H+vdleGk1MeTb2uwzZsO4dPwy5OVliH4j2x86yEh0b0QD6E9NjsXhIted74fhbBiFd7qe5X2PWnEg3jXI72U90Dyn306FSuJ931kmg6xoqr1TnPqG6MZyobKrrM36vA+iJSEmPo0tAl8B/TQIejxsejwcpdrINWlDmcMDr8SAzKxMej08H0P9rA0JvbwwJHCYAnVboIRfQCXWLFgBdrQZ4QhXRGKn72Sfh1hv7h605fvzlD2ENEy/celN/XHzh6UJpgFYqz77yARb+sDJCIUAH0CtLr7qHUDlFIg95VcWhtjJpTXkhoE8+WnH9vHS16tHBMZqI8oKc8QmdjsY9Y4eGfYnSsv21GBbBjP/UpFuFtSoDHz/HJxlAF1bW9z6rWiZyglhgvNIfbSIZ1xaATjB2zE2Xh+fzD7/8joemzIpbJca9pNcZ4fk84+V5EeAuE9ZFAH3aw7cISyyGWFbzcoOvH9IXV156fo1RuDPfscMHCEp/WmzRncgrsz/Hh5//EFPGBHmeemQUjmnbXHz/9z87cdu9z0SAV9FKDIt+/g2PTnurUn70+X7/+KvRuqWkvJEMAJ1Wof/rJVmF0nLv5bcqLEaVFaTCDsHzEzq2DbMz1BSA9e8C4wAAIABJREFU/s13y/BklDJONEBR3RhN1Ad6NG390hV/4Z5HXk5kSseNEw9AP6NrZ4wbOUBYJYq1+oUP8PPSNQmVFb3eEEC/a8xAxfpLAP0bkZcxGECHY1pgwu1XoUGDbPG3tev+wcSHXkC50yn5P6dfXAUgP/DSCzHkil7igsJLyey3vsIrz34Ev9OPNEs6Wjdpi7EPDUDH0yQXCgSxt64+iMl3vYY/1q+Aw00L9ADMFgMsFiMmPXM3uvc+W4yN4qISTJo4CfO//AZ+vw9enxdPvfg0+lzSR+S1e9duTBz/AHZs24Pc3AawWmyCrp31IKBtMJqEFXrYwtwfFOXzdxlAN5DmXVimG8MAusfnhS/gJzk7bhvdH70v7CrK27ZjH24YPVnUV3L1E5AoboUuZdUAejQA++5Hi+ICX9MeuQXcJ8W+lwCFe/RAUALwpPu+U0F/Xh2APpXrZYhNgEDr+PtiA46ksxx4afcao3CPNZhff/ZucC1joBXw1OckBUxa2lP5r2Fejvh9zbotmPDwzLjKfoP698DQgRcKKzxa1f/fe9/gnXnfJjR/5EiHA0BXno9jWUPLdePe8cLU8WHrqFi+tpWKEfRry3VyWQzWH8qWvkNlxT9571AC6NHAdE2sfao6I0Ef6MzzsftuEixLDEXFpXiKjBpxzrlsO4GBxg1zRfxY7Urk3K1sy9gR0hmA6xnPAK/+X+QZQDkfxRlg0q2RZ4AJMyqfAWoRQKdC6xMz6Ie2sgV6+2Na4YE7bkDDBvK824w7H3wurkX54MsvxNVX9g3Puzfnfom358VW+IvV/7VRXk0C6COu64/LL+4ulMl4x53x0lx8+0OkkqLacR0vfm3IgmVVB6CrAWiUFujC2vnlufhi/uK4IqhJC3TSjt85egiy62UI6+zPvvq5ksJ+TfUF8zkcADrLffLBEaBLDgau4wRKf/wlNvMRlXcJijZuJK1nS5atwZ0PxmeGipZPdb7BlUDggYPFmDTtLVBJ5lBCdeCjnHdNAuhKi2qOd75TUdFADvIaTYr7h+6+XrjKYahJAJ3nm8eeqnyXk+tQndV3757dMObmAUhLtYvxT1C/qvy4J1IZV2lBrZQ9lSyo7BUdqBQ1aeJNOPmEY8SeVpMAOmVAN4HxAhWvJ95xjTD6kPppBR6a/Eal6OwnKpEq++lQAXTlXKiKyYHyeXn6neFzq07hLnWPTuF+KKuinlaXgC4BNRKgiz8ajthsNqEUJ1O6S4YfZvEd3XnqQZfAf1sChw1AVyd2tb6Pmbuay6u62miLTXpr0oMy8DGI9J5vzq38IHJp37Mw7MpeQlOUgT4+73zwxUp0cNT8HX3z5cJCiA91pFdcEGUlmWhNE3ngTMRqSi4v3uNtdH0SyTOROMkulwAQH1VlelBaMfJCxU0lv6BQPAgxECAgXdWK3zfEpA5lnERkL7fvqMb18YSwCpL8dfKRcsLDL0WIleNh7IiBoNKGzNqQLACdVoLUNmbYF3JVsHbD1krDkGDmgH7n4aclq/HlgiWVvufDP+VLOQuL7flLxINOXQHQWeEZj41G5/YSlT7n83ufLIppCXzZReeAlNXyfCaoMz6GJVd14KQspESsveW4ieYZb524//ZrcN6ZJ0r9uf8gHp76JqL7M7p98fyyq6FwZ3ldT2qPu0YPFo96DHv2HcCMl+bh198i3RWI8T58ALqfJY13Whu+Q6tshRWE3D4ljT4fraY8NzciPwLTtJBoEbIIZrpkAOhUyBgdUrBimYJu+Km3ItYMzolxwwcI/87yPDhUC/RnHx8TtvKn0sHYic9WyZpRlcV69BiqLi77llT5bAuBuY+++BEvvxnfIo/tb39MC0E37Sh3VRqy8QB0AlakcG/WRFoz3W5vxVq9vyhyrd66W1ijE+xV5lfBFhINoH8nLNCFXTZpyQNB3D1+MM4568QwDfii75bj2ZnvImAQHr8RCErMOKd16YRbbrpSPGgxbNmyGw/f/xq2bNgDc8CMTFsmmjZsjhvH90GnMyRXLgxk71m+aB0mjpmC/YV7AaNfgOcDhl2EEbdfg/TMdBHvt2WrcP2gGxAM+uHz++DxejBg8ADcdf9dyMjMEHVYuWwVnn7iOQT9RphNVgGcUz7C4hxGpGeko0u3zti1Ox/r/9oC4dIVJhhMJkHlLi5TRglAD5L2PAhRDi3Q2dZxY66IBNDHTBEAuiB6D/pDZzTatBurtEDnPvDYfRXWsEtXrMW9j0YqXHAd4Nw976wTK/a9KACde+3ll5wnQEAltbQsW46xRyZcL6zUZOaf6TPfD8u+OgD9Pu5/ivWSFriV18uzBc21vB9wvVRL4c6zH/f3Dz/7ActXyX55K6YEFfwIPtIXKy/Ab89bgP97V1L0YCDQyXrKVPXzFy2PCZgQWKEyZ3iMbtuDB598XdCcqglqzjhKf+tkLbju1idiFlUpzw8i13yl73L2Gx9jqeioDEIh6bYhQuFCXlNjAeik8h028EKh6MK8uIc/8PhrEWsl944xI2LvHUoAneWTXYr+6uW178PPufZ9Glek0trXEj8sXqWKOj9ehokC2f/rcyZuuvoSwcTCsGHTdjwx/e1KZ9loOZY5nHhp1ifi3KYMiZYrpzn15KgzwN4DoPKhrLwgz8foM684A3ywAG+8HWlhVxsW6M9NHif2ZAbuoWMmTBcKU1JQ+sAG7rv9OnQ/q0t43n2zcCmmPFfZavCMrsfjtpsHIq++pIj1z7ZdeOCJV7Bj1z41067Gy6tJAP2kzsfgnrHXCDYAuY1Tn3sbazdsidvGHuecgoKDxfj9z42q5MDItSH7RAD0RCtKqv47Rw+rALG//gnTnqc7gNiBAPq9466tEQp3lvD0pNEC2GPg/H199ufijSJeoHJ2bm49fKvhzeFwAeiX9j0bw6/tJyxrGeh2i0BpNJU0LYnvHTdMKLdzjaY8Xnz9I2FZLIdRN/YXCvSvvPWpsE6PDrfccBn6X3yuUJKTrNffwOq/KqzXL7v4HAy/howUVnH+nTXnK8x+T9qjY7E/JTKODgeAznq99swEtGvbTFSR55knZ8wWbxNyWyjH8aMGoWVIoY9/P1QA/cVpt6PjcdJ72t+bd2DUnWT7qXwv4PfVAegEbp+bPBZHt5HaIPavNz7Gx1/+FCF2jgsqmhCM/uybxREuAJQ08A6HEzNnfSLcBMiBwDStsGXXdPz7oQLoShlspAwEc1lsGbC8159lP0lK5tH9xL+JfrrlyjCALffToQLoPEfeNeaq8Nr2KRV0nptTSbYTx18dnnP8UgfQJRHpAHoiq58eR5eALoGakAAtz3l3IVsW37bJ5kzwnEB6WmqqMALxq2SRrol66XnoEqhbEtAB9KT1B6kNb776EqSnS8A4wdZ1G7eJx9ziEofwydrtlA7iocxqMYs4pEGc/uL7wtdn9KWq57ldcOtNFQD6sy8TQK+gK1TTMCVlvPAf/OFCcaFThmsG9QZ9HPJCKB2+3xZWqbHCa8/cFWH9NO352L7GEskzkThyHZJZLh9U+19yrtBari5wA/r7n13iUVGmgJMfbBORPfOXFUJk3+uyf3COHypi8LG57wWnoV+fs4T1rBJsjke/majFPstPJK7SByzry/FNVwVtWzVB545t8eX8JXj/k+8EnRgpwuw2i6DnXvTTb1j5xwYcPFiCM0/rjL49TxM0urKf1hkz3xdx1IbaskBnPUjVOuKa/4X93HE+r924FT8t+SM8n/mI34Hz2WoJz2fOhWgQmF8mCnYnE0Af3L8Hhg3sJayg2J+bt+4WFH0/LV0trKAJnnc96bhw+9iOmgLQmdedowbhwu6nhgEx0rIuXbkWK//YKCiqOUYo4+ZNGoixIoMb9OEYy32C0qc786dV3Y9LVmP9pu04+fh26HZye0HxzgctroOkGE8GgM66kC6/W5f24XZQIYfMBlu278WJHduKdnKP4FricnuF4tShAugTx1UAaRy/y39fjyXL/xKAQLvWTfH6O1/i51//DE+712dErutTo9wQKPeo6gB0GaxsGlIGYvmbtuwU8/yfLbtxsKgUbVodJQB+PpRRqYF071wLvlXQ8sqViweg87Q/dADX6rNVrNW78fKsL/DnWukxX27XCZ3aVLJAf3POfKGRa6QddSCAEzq2xvjbBqF+fQkYYFquzT8s/g37DxaJNa/LCcfh+A7twg+5fLB74/XP8NF736Gs0Am7wY76WXlo37o9ho3ugXZdCOjSAj0ofKjz5z078jH/sx+wa8cenHNBN5x6xgmw2iS/VCXFpZj26NP49INPEAj64fd7BeU6/bBPeW4qLujdMzzO8vcVYMlPy7Bp41b88/dOtDm6JY5q2hidTzoOrVo3RUqqHQu++QXPzaAFM+namY9E4R40sNVGgRP5hU05oXH+Kv03bvTl6N3zVFEnKiXcOHaqsMIneE5aecnNDmAymnDHLYOq9IFOhSp5fnDc//zrarw195vwvkewj5a/EfteFIAuKx3K+w5parmWiH2nW2f06dktYt+hUuL3iyss1KoD0GmtTeVH5XpJ4Jp7NGk+6cbn1BjrpVoAXVYqpFy5x3LPoZIew9mnHY9ePboKunsG+rSd9NT/RQD5BJ/vGj1EUI7KY1Tah1dif0GxeNRnPQksc51h4BilBbASREh0Pz4cADrrPe3RClYSruPzv1uGOfO+BfeR//U5CxddcDoaNcyJGDOxAPTovDgOtmzfg0U//iYsGbue3B5dTjw2vCbzocFms4b3jmgAXax999wgFAQZxNr3z07BSsM99mBhiTgzdTiuFTpx7WvWCG6PR9wFlG5JEpV/dDw1QPbkB0eELebkPZOKj2vWS2tjx2NboWuXDsJFBuce5/S3P6xELDpZNeXKdSYtfPQZ4NcV0hmA/vlaNW+M006tfAaIVnBgfkq2p5qicKfSDJX32Haxh65ai1+WrxH9RkDmtdmf4qcl0hpC0Pju265GgxAwLo2j3cIacP+BQvFg1fXkDjixUzsQ1JHn3ctvfYxPv6oAYxLt95ouryYBdLZh5HX9cdnF58Fsol8PoLikTLhrogz/XLcZbVo2QbMmDXFCp3boeGxrAVjShYQaKntZVjUtC+ZbFYAur6uJ9hXb+dh9I4ULMAYqYX+zaCn25R/A6ad2FuNrzD0VVq1sDwF0yR2BD++8vyAuG1kigDX3DYKcssIqz8Cr124WCotUnGFo0/IocRbr3KEtmjSujwMHSyoBw4m0N5H6yPko/bMT6B424tGYRSSaJ5nNuFbL5wSu3z8u+QNr1v0jrWfHtcZpp3A9qxdez2iY8NhTZJaoCGS7IJDKfqJCz+Jf/xRn52PbNQctbs8+/XgxhznHlyxfU0nRvWuX9phw29CwvKkYQmCRZxum3bV7v1BWUxM0A+hT38Rvf0jnh+iQSJ5UShgYYiBjesqUd5f1G7ehywnHCnmS4p1jiusu30wI9MYCZhOl6CY7wPnnnBxed9kHXDvosolg/itvfRZmF6gOQGedrxpwIa4Z3Eec3RhYV+5xi39dDY/bK/Y4vtWwHezTaJr2Sy86GyOuvTR8pieIzvHA9erYdi1wzuknSAByIIDSMqe4yx0qgK5GBmxTTfYTAXGywzBwXg4d/kjcocp5MOOJMTj26BYiDvuebC1UGHE4XKDsLul9pmCvUZ7fdQBdEuncNx5WswzocXUJ6BLQJaBZArL7Y+5zfNuSFMeZXRBer1+8x6o1ZtNcGT2hLoE6K4EgjAagsKAAhYUHYajf5tRggwYN0KxZc6F5YjSYkJaWIaxY+DGbbTDAKCxrpQnEx1P+GwqCmjNS657PquJv4jvhLlRQgaoJR4IFOttLKszLLzk3/ChZlQwInr82+wtBiSXJLdJvvA6gV5ZeMgF0PmrycY9+yRl44fIHgrCYTbCEFCCia8g+5aWRChFqAXTmxY2NVjnjbxkYtgqLNYb4kEffk/QdS+uhZAHo0TSeyrop/ZAq/ZNWNQco0/c/+T7uw1B1a0htAugs++ore2HA/7onPJ95qV8QA/xjXnURQCdw8PDd1wsa93gHJgkg3Aer1YyjGtWvUQCd5d83/moB5shsCvH6nPXggx99nxOwjBUSaQ9BWvqoP7lzOwFcJAtAZ1n3jRsWpo6PN68JHPIhmY85hwqgdz/zJIy5WXJFEB0EqwmVshTjtSYBdJZ3xqmdhK/5BnmSpV11gQ9zU56dE7ZuUcavCkBv3pRr9UDFWu0TPrqrXquLMWPmR1j+24aw8lIsAP2tuQsqLNCDQRgDQfTscQquHtpHWABXF8rKyvHe+wvx4bzvUV7ixMF9RTD7zWhQryFO6nAyrh17IdqcmC3OTLv+dCG7uQlp2dIjX6zgcXvw1stv45nJz8JoNiAQ9MHn98JkNsNoMqJBo4Z46IkHcdoZ3RK6BFFR5eOPv8OsN8gOQP55CTyXrc55LAkE6P88IAB0WqeLvYoA+q390btHCEDfuQ83jJ0m+YMPBISVesBP2L0CQO/To5v4PZblMdcA0mPL1tDx5kfEvhcFoHPfoWV2rPGuzI/7Dq3vXn/7ywgZVQegi/Vlwg2CVUbNeqkWQOdj9dWDJKC+qlAV6N27R1fcMPTihMYoQYI5HyzEux8trG44x/z+cADorMjFvc4Alfpka/9YleN6v3b9FvHwTuXQWAA60yVy7mJeVBIkjb9y74gG0MXaR+v+G/urWvviUcer7RQ1QDbbcdeYwYIavbpHE547qSxC/6+xFNjUlCu3iXNq4u0qzgB/bQZZI2KdAWoDQO9+9smC+YIuQqIDgYLpM+di/ne/hr/q0+N03Hh1P2RnScw6VQXOu3fmfYM5H86vLmrc72uyvJoG0AmsjB0xSFjl08KlusD1d9FPK/DIVHXAopxvTcqCedYkgM78bht+Jf7X++yYZ92tO/bg6pEPhUVU0wA6M+bbBEFEni8TCdt37hPuP3bsyk8kekXdjz9GsKBwL68O/K9pAJ2WwBPGXiXAvETWMyqn0Vgg2rKXjDhcw6sLm7fuwsOT3xCK4tHh8ftvFoqxseqRiI/26PwSAbuZJlGQmnETyTOamjyWTLg3fv71YqGMxT44VAD9/HO6YNzIgTHHanTeiQDorDPH2oXnd4XFLBmwxAtkFJj8zNuV7iH3jr9aMMvEu6tyf6TLAILnrNOhAuhqZMC21GQ/qQHQWTYNO26+tl+1Z7G/1v2DTh3aiD7QAXRpBE4cP6C6ZUb/XpeALgFdAroEdAnoEkiaBIIwm4zwud3i7SgpADqxdFKFqg3VXXai89NKg6W2XmrjdznhGAGkH926qRB6dKC/xpW/bxSWurQukgPBU2UghSeteKnNS0rbGS+9LyxitARSy98zbqi40JKOnNbnBC6VgVZ8gy/vIcDh3XsLMGna/4U106PLfGX6ncKSS6ZBjabOlONfNeAC0GqLD8EEl6nl/edaSRNcDnWxXFoO0fKEGvls4+9/bhKXbLZBGQhgD+zXXVy02deM+93Pq4S/M3k8JyJ7OU95TNOa7eZr/oejWzeJuKzxe4JMH3z2g6CNGzNcGh/Ugr5L4ctVzu/VGXeJfuLY+viLn/D8ax/FHT6Jxu1xThfxuB+tTVxS6hA0pV99Kz0mkk6PmseNG+ZUunCyHaTCJ7XpPMU4VDunX33mLmGVyHQERadFWczKjSUV+8TQgw7HPy1v3/vku4Sm0iknHotrruyNdm2axZ3PK1atx9yPF1Wi81UW8NoMqa7si4+++AnPvfZhzPJpEX7V5T3FPOR4ox9vAsexwqvT7xRWPNW1v6qGyhTpZ3XrLKzqlIGyWrxsjaCro2sB1j9encaPHCiYBTjuSZ044o5pCcmXkQZd1gP/632GsNyK3gfYNlrsfb1omaBtjfVwryyIa9y4EQOEZYRy/WU+u/YUgD7Fv/x2KeT+oLUiQfloy79Y7Ym3R7E8ue205hlxR2X/eKwjwYpbruuHEzoeXaluhcXSvJ7z4UJMfmC4qL9Mz/xWiPoxYYEqIl5xyblCvtFgLy3gpz4/N4Jl5NWnpXVdrBdf/oznX49cL5Tz89XpHM9S3I++jL+2NMzNxvVD+4qHxHhsHtwTSWvPBxWyrETvhWxOPACdFO70+VyxVm/Gk9PnYv+B4qi1uhkGXnouzujaIbxW/7B4NR5/WvIdzbZ1PK4lJowbJKwtSXVO6/N5n/4Eo8EAgyFIcnMYhYKgH0cf3RRXDuiB4zu1rTRvmJ/H68Pfm7dj7nsL8OuSNUizpaO82Ik9O/bBVeJCdmo2up14Gm697zK0PSkXQT+wZZkD65fvRKszbGjbuWmEopZYM/cW4J3X3sWsl94UwDkBdH9Q8n8uGYvTt7kZfl8ANwy/HlddcyUaH9Uo5gMuH/v27i3AL7/8gffemw+nywtmQj/pRlK4G0NAeTAoFMd8tCanfbrJLFQoCaePGX4p+vQ8VeS/YdMOjJrwrPg7aeyFlrPfJ2RLC/TxIyrWhw1/b8fIGHOkJvY9NftO9JiqDkBnWziGCaid2a1TzPXyl2Vr8NKsT8HHc84lrpc8D0Sfe8aOVKwZMeRBMJIgeE52ZqX+o2y37dyHuR8sjMnWIA98KrzxDEY2kei1XYxRjxfr/t4mrLZjUcUnut7wjCMDJtwz3niH58vY+6uy3Vu27cENY56MWQzznHDbVcKntFgH318g2FGiAxVNhw7sJSwmleuzvN7P/fBb1M+phyFX9BTznrTjT8U5J1BON1/Lc1fTSucu7h3MiwC8fO7g3lGV1Tj3ohuGXYzTT+0gmE9iBXnt+/TrxYgFxCfaB8p4PEOwveEzxFSOv9hnCKbjGYDAWo9zTkZWZnrM8bZn30F89vXPeO/j+OcmZbm8Qzwy9U1wricSeE+4pNcZQuEg3hngm0XLMaeKM4AYh+OGCeYFF8fh21/g3Y8WxSyeVLv33X5NQnEH9OuOQZf3qASK780/gMnP/B9+Wx1p3Umf3MMG9hGW1faoM1V43m3citnzvsbyKJc1icgqOk5NlTf+liG46IIzQme4bRg+PrZ7BZavJm7fnmfg8ku6i/NPLPCJ6xnXyRWr1mHW3C+wv6BQixhEmpqSBfN6/dmJaN1COl9/Pn9xJcp1tfcVAlzjRg7GOaefGMHqxHw4Du548Nlwu2kFfv/t1wuaf47l12Z/jnc/jK3gxLgP3HlteCxXFZeMP1df2RsndD465thkXaiYRetiKlRRGVxtUFOf228dhIsvlMYcz4DX3DIpznxtKxRtyLzC/YDML7PmRLpwkBNSztdd1RdkpOG5N3o94Xijy6hPvvw5rtJYy+aNcN2Qi3DqyceFXVwoK8Y+WbV6I2a+8XFM8Jxxmcfom64QTC9KBRKevehihlToasKbL0wUCrisP+8Kz7xU4X5GmQ/Xcq7FYv2PQS+vjPv6c/cINpRYVtfKeFxT7xg1GF1OOjYCgJb22f1if/5i/i+Y9fy9oo600OZ9PNoFwDWD+oj3MdaN6R568vWIdzBlmVQkHHLFBWErfvk7su48Pn122Kqe50Zaa8vr/mv/97nYq2MF5tev79loGGOfkfv0zTlf4a8QA4syD44rurzpce4pEXNHfpd57+NFePv9+Zj26K1CKZzjlGeWWVHuxpT9cygyeGLG25WYBSgDUsmThUGpKFDRT/PFPUseS6Kfnp9byT3kHbcOFgqKnDt8p7zpttjnNKV8Luh+KnhupQvCymcxjpH5glGDY5NnsWgrf+alRjbVzR22We0aXV2etfH9t5+9UBvZ6nnqEtAloEtAl4AuAV0CmiQQhNvlxI6tW+FwlB1ZADrlUZcPR/VzswRd2HHtWgiLKF5k6P/t15WxL6Sx2sKHLVJjb/5nVyXwVu14SCSvFs0aomFeTkKXZj5WETSldWpVgY+IbVo3weo1m+KCX3Wt3BuGXoT+l5wjqAd5wbnvsdfiWr2y7ZMm3iToZxnkR2Hl43wiso912OeDExUy2rRqAvp0pm/OVasraPX5PS+CVT1y8CK3b39hlfWX+09NXFqdcWzT0obgAEH8WOAm63js0c2FtTxdFxBooT+vWA+rWubzCce3g9PpEqBtVYF9QOCSfiyjFSESmUscxxzz7du1REaGNJ9JASf7gkskD/r93rv/YLV9wbI4J2Ta3qryptVVIu2vrn6UT7cuHcJ+3wnas21ynyYiP/ZzSopdPCxpCUxPRQVawxmN0oPan+v+qbZvY5XFcUeaVY5RKp2sFHMnsl6cW1y/4o2H6PZUpeTFOlNG8dxeKOvI/qViBgEuSaFqg6CuVwZpfS2vdqwkKmfS1/PxlIGPQ78qWDKUeYg1IP+gAOiUIdb6lMh6YQTBZ0mhjlTIrVs2RvOmDQVVFNeBvzfvjFDUYjlqAPSItXp3Ae57/I0q96RJE69Hty7HhdbqvRg+broAhkUIAikpVhzfsQ02/bNb+GNlYO35IYDOD+nJaWHtC/hgs5lx0knthO/BBnk5KHOU468NW/DHmr/hdfvgcfoQ8ASRk5ENd5kHe3fsg+OgA5n2LHQ9vitO7twFp5zeAe4SP/K3F6GgcB++W/I1in27ccKZ7XBMx9Y4sP8AVv36B1YsXQmXuxx+vweBoJcVgl/4QPcKP+jk4zJZrEBQAsJTUtLQ9fSuOKnLiWh3DC1wLdi+bQ+2btmF5SvWwm8gEC5RxsNoFAA6AQ6C5wTK2W3CAj0YhI+gOC3wDSaJyp007QiiXVvSwNvw+5rNUnwBoQeFFTo/JCYyEpgPQuwDYo4o9rB4c/dQ971E9h0tALo8ltkO0n5ynjJwD/w1ar3kw+6mKs5u3BOrkwfjSGtiM6GUwX2Te108Fo5Y8mQZVMg5uk1T8chcWlpe5Z6d6JqijMcyqmuvHJ99Q4veaKWC6HK5FtAyXKxHcVhH5DSUEyl36QqCaxddxijPGJKsE9ubxLnrxGOFUg5pjKVzV+TeQUu77VXsHdFt4d5KYIH1I80tFa3inYNMUoN0AAAgAElEQVS0yD86DfeY5s0air1FTeB5gu2WgJog1v+9TfRTdfJX9i2VHmQ/5mrKZtyK8d5cgE7yGSBRIJ7uGzgOxTkvhu/i6DFLcCuRuExHF1yyP3RSQi9dQfcnkcxhkfnb0eXE49CuTXOhHFhS5hB+kgkUV+XLVq3M5Pgc34daHi13mU+0UkCsOqmJy/QtmzXGse1aCutglkEl2o2bt9eKPGpCFqwzLcHZV5wHNRUIipPG/7h2LYWy+p9rN8XMn204vmM7bNyUyFi2C2YUrinVjXu2g3mfctKx0tjMy5bauHGbAMuifYZraTfzT7Q+tFimVbzSh3i8MrmOUvmzujrKezvZtXh/5oesRGzjn39txtZq9hNl+Zz3VFTmnSx/f5GQsTSH3QmJhr7BaXVLoJrn3T/+2lRt/Q+1/exT7mNU7q4u0Fqa/b9uw9bqogrrciofcewWFpUIVxvR9PDcO7lfxBuHrBcVIRK9O9OFB+9yDLwPLlm2plI91Yw3Jua9UPRJy6YoOFgUN99YAuEZiusC71N0M7J81bpKdeIeRNeN8cYp5ahGBqef2insE557D90GVBWYP8+mcj/xLSG6n0458TiQ+SJeP1FGvM/Ho/+PVz7T8bzZonkjbNu+V7wNKY2FqstXrWzi1ePfAqB/8/Ez1c47PYIuAV0CugR0CegS0CWQPAnQLulgwX7s3bun7gLoaq3PZfFpAdySJ3p1JR1JbVHX8roXm9a2fCBloI/UR6e+WaWyxu2jrqzk37U6SuroVv9bDvu12Vta5oAGsovabIKe9xEsAa37VF0USbLcpgjwVIUA1ALoEWv1z7/jkamRviyji7591ABh2csg/HbflgBTAj3UhAB0tiYowGQC6ASR/cLimtTl9EHOD9tsMhphMhjhdwVg8BuRm5ULr8OD/J0FcBY7US81G11P6IoT2p+Ati3awuPwoaysFEWlB/Dtz59j5V9L4fQWA6YArFYjLFYynPjg8pTD53cLC3Saw8sW6HzII4JttloFzG80WpCSmo6s7Fzk5uYJ9zwE1mll4w/QM48BBotZ/CtAdEHfzrqzDSZB1S6PdyoYCAp34TOL9QgI4J6/yw59aAEv4htp9UHgPUDkXeBLwpY9JEMVQ6HWox4KgF7rldMLqNMKsnr31L4EtOy3sn+/Wqtd2I1ZaFGrAkCvtTroGf9nJEA2v2BAzQnqPyOaKhuq9v6dLKnFO9/WdPla1k4t9+9klVPT8vm35afLWX2P/Vve1L7/UrdAV9+7egpdAroEdAnoEtAlUHsSCPgD2LNrN/bu3Z0kAJ0PsTqqpbpHY1ndqc5ET1AjEpj84AihPc9Aa7k7Hngh7mMuLa+ennQr2rZuKuKTwvW+x16t1qdzdEX/LYf9GhFwnEy0XOD1paY2e0TPWykBLY8YdVWCRwqArlyrf+Naff/MuCKX1upb0LZ1k9Ba/Rfuf/yNCHr4aOpBsSaJD4QVtfgQKJfN0gkY80O7awEyS5bXwUAQBgLVZEb3G2E3p8BV4sT+XQdgN9rQrGFznNP1HBzX5hgclXcUSg+Wo6zMgXJ3Keb/9ClW/vULyr3FMBgDAjyvANAd8Pk98MMrAei0hJd9oJvNAvz2+fzw+YKwWFOQkVkPObkNYLOlwGSywu8LijhG+ky3WhA0GuELBOH306peommXfKETVGezaW0eYgUwABZauAMirrBBl6OHlAekcRViBxIAekDQ3usAel1dCepuvbScB+pua/SaqZWAlv1WB9DVSlmPX5cloAPo2npHB9DVK11o2W+1rNFaytE2Co6cVLqc1fflv+VN7asPp6tvnJ5Cl4AuAV0CugR0CegSqDUJ0F1n/p69OHiwQALQ8/Ly0KRJU/HIajCYkZqSJnwh+nw+2Kyp4kHU4/HBzMdYgykSDA9r3ytp6+i7O/SyLJqhA+haelPLpUJLGi0HcbXt+bccXOO1ixblF3aXfLuSNnX+d8sw+935laieSdNFn0+kdWRc+o6jH3D62dQiZy39qbZv6np8yi2WHOLJJhEAPTqtlr7RIrdk9KfWttTlummR9eFOo7UftNY7GuhVm4+W+moZM+rsz6VWRO8fyrpG1ztirfb4MP/7FaG1OtIHOmnZrx3cK2qt/hxfzF8qAF8p3+hHR8mamv8TwLmoXMgfewgwFhbXhhCATkA5IPn/FtbXAcAQMMLoNwoQ3V3qRmlBGSywoGleU5zTTQLQm+QdhbJCF4qLS1BUUoCFS77AqnVL4fSVwGAiEG6C1WoWVudOdym8frewPBfHM9rAB/wwmIwwGPkxwednHQywWFORmZWNnJw8mC12GOkf3R+EwWSGyWyFwWISFuh+4ec85LtcNFgK0slOUh4gMTuDWfaBTlC9gvxeUkIQigWSDEUuQVK4B2GUFRDUDtJajh9vDijH+eHaO2q56f+K7BNZb5RxtKxp/wpBqKjkkTRetfRnrd89QndgSc7yR0UH6VF1CaiRAC3QgyQSrN2QyFpbuzWo2dy1rB01W4PYudX6+hQqVkv7tYyBZJWTjL4RR1bF+be2ytQis9qqS3S+yWi/1raolZuWtmhJw/aorZssA5b33ZcvahWJnk6XgC4BXQK6BHQJ6BKoBQn4fT7s3bULhYUHYchr2zWYk5ODxo0bC0JSk9EMi8UmAHRaIKWmZIgH1vJyJ2w2u/RYqkSodAC9FrpIe5Zqrda1WB1qqR3rpbZuWsqprTS0Pr9r9BDhL1QOfn8Abo8XxcVlMFtMyEhLhc1mCR+cqZDyzXfLMO25uSKJlgO1lsO7lnJqS26Hmi+tBqIBdFkmyoeHiEdzo2QtGevyGw8ISYZ1QjIfStSOgbpct0MdQ7WVPhFQV20/xKtrPBAkHpCcrP7UIltxZKjFUOVaXVIGszn2Wj3/u+WY9vx7CdfMGDTQm7ugOJeDAM4FeM5/KxQJJbDdAEPQADPMMAZM8Dl94hMoD8BT6kFuRn2c2eVMdDymPVo2aQG3w48DBQewY9cW/LRiAdZsWgGnvwRGM2C1W2CxEED3wuEsgdvnhj/ghdlihMFkEIQ/Hq9HAOEmntkMEoV7WlomMuvlCACdaDtBdY/HL1mfW6wgMyzTEkSXQwVbLNukFI8EFlE3QKy1/Aif53KIVD6QDNMFMTyMpHOvgxTuCXe+HjFCAofrnKI8C4TnoOLBO1nn27o6HLTuUVr6Mxky0LKfammLqnJCd2DJ0j205idDGHoZ/1EJGIXrldoOtc7ccAgNUDU/D6GcZCVVu0Zpab/aMrS2vS7XTW2bknWP0nJO0VI3LeXU1Xc7LW1R2//iXkO3VCqVKA6lbizrqw9naKiqfPNSzzShobAaShLrMaCy0npFYcrvlGljpZH/Vl085l5bMgvRsUXelhS/xWtrbdWnhrpNz0aXgC4BXQL/OQnQcCoofKAfOFBQHYAeQGpquqD41AH0f8dIUXvYPZSDnhqJ/NsBdLaV1uU3DL0Ix7RtDpMp/gMGD8C79hRg7off4ssFS8NiStbFUks5avoymXGjx2c0AB4LEKfVowygy3Wt7qFdB9DVXxK1jINkrTda6qY2jVZwQm058iVemU6e4zqAHluax3c8OrRWN6t2rd69pwBzPlyEr779VVXXSPbpRvGfCAJ4DlmeC1CFftAlkFnEDRpA0N0UNAnrc6/TB3+5X3wIoOdl5uGsU89G+7bt0bxxc3idBND3Y/vOzfh55bdYs3klXATQLQZY7VZhhU7QvJwAutcNX9Ar/sbqsFxaoMNgFIbvXp9kgW6zpSEjMxvZwgLdBqPJIh7jLVSOtNng8nrgE/7bKx4d5J/ktlQISfpG9nsufqF1XAhEp8KAMFZXvAVIcqA8QhT4ur9gVWOurkZW+8AopotCSUNru6rb14+k/UaLjLTuUVr6U0v91KbRMma0tEVVOTqArrYb9fiHJAEdQFc1Pw9J1slJrHaN0tJ+tWVobXldrpvaNmkBT9WWIZ+F1MpNS920nIfUvilqab+WNFraoqWcZMlZWbeFnzyvuBlRKY83JyUQHHasFb57khWN/0n30ZAmtMEQup8FYeRdkHfRGMYl4b+JOxzjUtlb+lm47gopEDBpgK7IeM81ch8KhPMj65nRaJLuhAE/TKGfWSNeAiPgbN5PA34EwTTyNwYE/NJF2kgqNeE2jC3yhO7SZvKdIRiQ3aX5hAI5626EBYagoF+TeNIMzIhyMCIY9AEGH4wGGv+ZRHqJYo51p9MxtpN1NEmuxiQnZSG3Y1LbTUZjhPQ5J/hmyO9YfoV8DMJQTIrvh4l5Bfi9GWwmWduMRqndLDMIC/wBSDIwUBndI/0ctFSA+rVtcaBlUuhpdAnoEtAl8J+TANdzP/bu2o19+/ZIAHpubi4aNWokWaCbJAt0Ly3QfQTQM+DzBVBe7oLNZhM07mIDkoNugV6nhpDaw16yDqFHAoAud3SLZo1w2ikdcFy7FmjUMDdsgVhYXIqt2/cKn+erVm+sNC7UXpCks6x6c00t5dSpQayojHJ8Rssi1ljn0ddgIHAU2aKqHtqTNQfUzk2tfaKlPXW5blrlUNvptIITWuoVPfZ1AD0RKRrAtfr0Uzvg2KO5VueE1+qi4jJprV7OtfrvRDKLiiMtMHysMEB6NBCX/dBHCZ5XAOi0vDYI63MBoJf74Cv3we/wwVvmRV5WA5zT7Vwc1/pYNGnQFAF3QADoW7b/jcW/LcRf//wGV6AERqsBVpsVZqtRAtDLS+HxueGDDxYLAfQgAoYgzBYzYCTITmv0gGASstrSkJlZD/Vy8mCxpEi07TDBak+BxWZDuccNb8AXBv7lRotdKOZZT/KHrjgQCoYiguZUGBB7WHgtlh5lZE/qBNIjH4U0dIOepE5I4HCdU3QAveru17pHaenPZAxELWdbLW1RVY4OoCej6/UywhLQAXRV8/NfMHLUrlFa2q+2DK1iq8t1U9umunwv1lK3uvw2oLZvtLRFbRni/pJkC3SW+e1HMwRgK2Bzgs0hRWTemXifCvh9EtAbpNtVwGqxCvYbt9sNC+90Bot4p7dYLChzlAn3rGlpafD6/IK5zGgywOXxCqZZk9kMm80q7nd+luPzw2axwEhGHbp1NRnhdnsE+M78nM5yWK0WoYDt83uQmpIqQON9BftBLIEYQv7+PcjLzYHJYILfb4TfZ4TNRiCZ7mDpggxwucrgcBQjNycLHp8HdmsaiorK4PUCWRn1YAiaYbYE4XDth9Hkh9mSCYPRhnIH0xsBkxNljgLYbWlIt2fD4Dch4KPCgBsweGEyWQRw7XSXwGhiPTPhcZvh8wAWmwUmsx9Gk1e4O3O7eJe3wW4zw+P1wukpR0qqFR6vAW6XC1lZmQJ0J9samXlLSljvbDhdHqSkWOF0usXfM9JTsWfvfjQ5qiF8Xjds5gA8Th88nnSkpxtQUl6GjAwr/EEn3K4AbNYsHCjwICfHJvD+wtK9yMrMgs+XIhjrpHcFndVIy7zV0+gS0CWgS6BmJSBZoO/dvQt79uyuANBjUrj7/AJAV1K4CzrQEGWn/Ghc2e+b7gO9Zjst8dy0XJK0XHgSr5EUk/Wqq5qsattyKIdqtWXV1f5U2w6t8eVLUiw5xLvYKC3QleliPbbL9UrGHJDHjVZZqEmntj1axpma+iRbzlrqpjaNVnBCbTmxxo0OoGuRYk2mkezPqftuENryopfCILrQY1cAzrK/dGPQCJMA0A3wlXvhdXjhK/MJML1hvUbofnp3HN2iLRrlNAJ8RgGgb96yAYtXLcTaLb/BFSyDyQpY7HzAMIoHjPLyMnj9HvgN0uMIAXQ/rchZJb6uGC3CCp1guj01A1lZOcjOzoOBGcEkGIZMFgLyVngDflAnnwB8pXNdpb9JcSLXDsLjsgWEJCEJQJfkJdG285WGFgI6gF6TI/Jw5qVl/1C7R8Vqnw6gV93rWvcoLf2ZjPGnZcxoaYuqcnQAPRldr5cRloAOoKuan/+CkaN2jdLSfrVlaBVbXa6bljbVVblpqdeR1jda2qN2DCRLzsp6EUAP3ymjLM95b6Lxt8vtQnm5Q1hCp6WlCBBdcnloRDBgRMBP4NtLEjJxR/P5fEhNS4Xb45NczTAPjw/p6ekCZM8vKECDvDyk2KwoLSpBRkoKLGYTCg8WotFRjeDz++EoK0daeioKiwpFOn/QL6zNaVhns6cgECTTWRAGYxA7t29Famoq0lKyYTGnieuecPdFq3VjADZ7EIXF+UhPswtQPi01CyajHQZYRB7ecsDtccCW7oUvWA6btR725TsFYO4LBJGS5ofZ6oTJYEbAY5M+fiOsVj+sVi8cZV6UObxISQfsqQE4y/2wmDKBYAp83iAy6I3T6ILX54HDQYv4FKSlpMJk4d3dL6zYPT6ypRlx4GCRaAuNCHmlpqJ6aWm5sD63Wq2wkfnNQEUBL/5auwGdOnWE2eBDwFcKsykNhflAvRwrdu3dhaOa1kNxST5gsMHgz4PTCeTWN8NsBXwoEwrpHleasOYXxvk6gK52yurxdQnoEtAlUAsSiALQGxzdrZIPdKvVDo/HIyzP0wSAHoDDIflA1wH0WuiTGszycBz2Eqm+Fi3ORPI9HHGOpLYcDvmpKTPeBanKcS7omSpKiQWiy9/K3yVDmzmZ40btxVLLuqGmH+W4auulpYxkpdEKTmipX3T/6AC6FinWdBpan8sAOoHiECAc8oFecfGVLAgE3C77QPebJAC9jB8PfOV+NM5pjJ5n9USrJq2EP3SLwYyC/fuxYdM6/PK7BKB74ICJFuh2i/CFLgB0Zxm8Aa8onxTutEzwBf3iwSNA+3KzFUGjSfybmp6JrHq5yMlpgCDMkg90tw8GE32gWyTrhrAVfRSIHgGgRwPssvPzEFAuA+Yh0FxakAmsh6jthRamrllf0yPyv5afDqBX3eNa96hknQeOiPEaWhclWetr2hHRp3W6EckB0JN5X6nT4tYrV+sSqMv7TTLqpuVerKVeySqn1gdMqAAt7VFbt2TJmfWS27Pgw+mhakYrGUu/m82k/5aYv3w+L4qKCuFyOZGSkgK7PQUF+4sQ9BuFdTnf8bOz66G0tFg4E2vWvBlKy8rh8XkFCG40GSU3Z7zChdjEzEHA7/aKG5vZZoXPTatspwDoGdIy0gUgT4S3qKgINFrJrJeJ4uJiFJeUoH5eDjLsNomjzUDreAPc5QGYzbSKN0isaL4yuD1lyEhLhdfvBfxmeD0BmE2p2LP7ABo2yEFqqh1bd/yJ3PoZsFjrAcYUmHmfhQEubxF8wVL43X6k2XJhCGRIqtsGJ7xeB0xmOyyWNBSV7IPbW4h69RrAEMyEz0OQ3QSTxQ+vvwhljlKk2nOQJizUgXKXD2arGwF4UVhUhoYNGsHlpkW7CS6XC16vR1ifU4b8m91uFzLIzs5GWVkZ6mWlCxmVFB9EdpYNQY9BAOJWC1DoOIjMerRyL8WBg6WoX685bLYU+PwGeLwueIKFcLmdyEhvArvVBj+Z3vV7stopq8fXJaBLQJdALUggBoAeSeFugdViE9QufoUFusNRLgB0s4mProp66RTutdBJ2rNM5mFPTS2PtMv4kdYeNX2ZzLixLkjVjvGwT6WKmlYHoifDBzprkwwWBq2XymrlWgMdr7VuNVB0jWehFZzQUhEdQNcitdpOUwGgB8P+nKm9rmTgkX5WAugWgwWmgFnQtxM895S64S8PoEnuUeh1Xm80a9AMmSlZSLFYBYD+14Y1WPLHIqzb+ju8AkA3wma3wGAKwhuQAHRaAgSNQZitJuFnzef3Cbq+gIEAugUwWYSVeVp6PdSrV1/4QKc/OF7Q3W4fYDLBSPc8fCCpBKCHDnwhv+4SJX3I+lzQC8qguczXLoPlIS0m+pcLA+oSgB4QFug62FTbI/RIz18H0KvuYa17VDLOAkfO2JSYR6Sznc6qceT0a11tiQ6g19We0eulTQJ1eb9JRt203Iu11CtZ5WgbBepTaWmP+lLUu1LUUi9lmuoAdI/HJa5U9pBbVfncQVC7qLgY//fmHMyc+Sp2bN8JfyAgLKf5zj/s6mG4bexYpKSmwGw1w+P2oLi0TLj7stisKCkphdftRsumTeBxOOF0OJBdPxc+0r37PCKf/P370ahxIzhdTlisVnHuoQU6QXTePYnBmwxBHDyYL0SdlZmHgN+E/D2FMJstaNQoS1jF78vfiby8bHj9LjgcDtTLzIPXzbulDVbWzRmE2QaYzGUoKs1Hamoetm47iLS0bOTkZiFgKIEfZfB7ArCZsuB3pwp69rR0wGr3YX9+sbBmT81gLZxITc1GucMEvzcIm9UCcq0ZzaXCAj0tJRcBv1lQuVOuZptbuEcDbAIoz87OEi5tLRajoGovLCoVlPipKVZhYGigz/NAAAcLi0WbU1NT4HQUwWp0IzMtF0ZTGvxuenN3w54ahN9fjn+27MCKX7fjvPN6IiXVjpRUqdxytwNWcz14PWbBNEBrfd3VmZZZq6fRJaBLQJdATUogCkBv2O40hQW6EUZjbAC9vJwW6DbhVyRARyly0AH0muydIzavIw1w1nJ50ZJG7UFcUiBV7zf93zzwKslI4Dkh/7sK/7zR8lf+fqRZoP+b+/PfUnet4ISW9ukAugaphc8mGtJWm4Tq+iHrc0HhLlNeRFK3y37DwxTu9EtntMAcAtDdpW64S1wIOINoltcMF/e8CA1zGiHFnIJMeyoKCvKxes1qLF3zAzZuXw2vsVz4f6MFOkwBcfkvd5WJxwC6YieFO3/2+mkdYBS07UGDSVDeBYJG2FLSkZmZg+ycBjCZrDAY6ZLHKB5CTFYr3D6P8AlXAQQRHJI1JuWfA8IPkADahXKA7K1NBtLlB/5YALqkUe+HTwfQqx1j/54I6s8pNXNG0QH0qseI1j1Ky1k1WaNVbd3Ujk1xglacG6ttl8ICXQfQq5WWHuGQJZA8AP2Qq1pLGaian7VUh5rMVu0apbX9asvR0kYtddOSRkvd9DS6BOqqBOQ3KM6F6gB0s9kEf8AHh4M+w72w223CAn3RokV4/vkXsHTJCvh9BmHdTGCbltMp9hTxhn/iySfh7gkT0PW0bjDT17nRAL/fB6fHg8z0NAEIe11umPwBkM/M7fMiKztbAOV+n0+AxaR8z8zMhMvjFn7RaYBS7nIJcJn61G5XGRrkZIt8EbQJwzvJlxcVDQ3Yl58Ps8WP3NxMlJUXIy01HWaTHYWFDhgNNtjMdrgcHnj95bCnuuHylyIjvSG8vlSw7U6XF1abDzCXwQwzXA4jLEY7igvLYbHRwtxL7jWYLRnwBhywpfhgMqTA70tFWbFfgN0p6X74gsVITbEj4LejIN8JQ9CCJk3T4SPU7XUjELTA6/EjNY1W5qVi6BA4LykpQW5ujqBs/3vTP2jdurXwP5+ZkYbtO3ahSRNakPOK7ISj2AWPMwN79xbgmE6NUVS8G19/8zHuu38SRtxwH264cRiy6qUL12tBOBEwkDcuFUWFVHwgc5yulFlX56xeL10CugT+SxKoEkA3CYCcvlToO4UbqUzhXl7ugtVKAJ0W6PRhGRKaDqD/l0aP5rbqALrKRzl5eoUtGxMX/X/pMloVeC5LLJ71ufz3ZIDnyrr8l/on8VH774upFZzQ0lIdQFcrNQngrb0gAegwmGAwmKMAdEljXFDshc5H/If07fyQmp1+0L3lXrhL3HAVuRB0B9GiYQv069UP9TNyYQ5akJ2RgYL9+Vi1ehWWr/0Jf+9ag4DJBTMfCOykWyeA7hYAurh0C3o8M3yg7zYvDCb6ZZMAdK8/AH8IQM/IzEFOdh5MZpsA0NkOi9UmQHSX1wNfgOC2fGkPhAF0yepcshznzxJlvURNL6By8SutzZUAekhOYQt0RiPE79Op6WpvcCY9Zy0P8zWxD+oAetVdrXWPqom+qY1BqKVetT42dQC9NrpazzOuBHQAXcs6UJcHlNo1Skv71ZahVV5a6qYljdb66el0CdRFCagB0N1up9DZJvU63+tNZiP++ON3vPTSS/j448/hLPfCZDTDUe5EVmYmUlPTcLDwIErLykTTe/fujcnTpqBt2zYod7rhKHcIxencnByU0CIdQWSlpiLg9cCWlg6Pywm3hxbZ9L3uRla9LBQWFsJqtwnf4HabHb5AACWlJfB4faifUw/FRXuQl5sHv8+IAwcc8HkJ1AeRkZGG9Awzdu/djsaNcpFfsBcWiw0Z6TnweACLKQVmEynkgzBagrDYPCguy4fLaURaei583lQB1tvSXLDa3dizcy9Srbmon9UEVosZJosPxcUH4XD4kZGZjZT0IIIBJxC0wOe1wwgT7DYj1czh8ZUIJXSLKR02SxoMQSO8Pi+c7kKUu50IBm3Izs2F0+mB1Sr5ZqfP9xS7TfhFp+/2Fs2bwuv1oaTUIajc27RugeISB9JTTHCU7ENGRh4O7PWjYaMM7DuQj4NFO3Hz8Gvw67J1eODep9CrVz80bdYQJosHQVMJTGaTsIgPBlie7gO9Ls5VvU66BHQJ/BclUAWAbjCYYDJaxGYWTeEuWaDTBzppP3UA/b84dA61zUfSJUmLQoCW9mu59Gop51D7trbSx2pLLP/PcvniO4UP9Oj08fpNi5y1tDlZfaO2nCOt/Vr6Rm0areCE2nIYXwfQ1UqttgF0dgoBdDMMBksk54ew2A4IX+IyEG1UAOhmmGAMGIX/c1qfOwudgMeAlo1b4vK+/ZFlrweDF8irl439BflYvmo5Vq7/BVv2rkPA4pY07G0WBAwEyl2Cwp3W50aLUQLQg34BhAeC9MtuEP7NCZ7Tabo9NQOZWZIFugDPIZ3n6B+d9Hq0IBB08OG6SwA6AXPJ6lxBvS4D6CElLymJDKDLVvkhS336ihf1kezP/UH6bA+E/fip7V09ft2SgJb9Q+0eFavFOoBe9TjQukfVRN/UxgjVUq9aH5s6gF4bXa3nGVcCOoCuZR2oywNK7Rqlpf1qy9AqLy1107MR3iwAACAASURBVJJGa/3UpkuG3LS0X0u9klWOWhlrja+lPWrLSqac5bLmf/B0qJqxfaD7fAR0reK+x7D5n02YPv1pvP32uzAYjOhychdce/WNuOiivkIxuqysHLNnz8ajkx6F0WRC+w7tMfTqqzF06BDxXOYPBLF912688cYbmDF9OowBP5wlxTjp+E549bXX0b5DBwSNBiz/dRmuuGKg8H3+0Ucfocspp8Dl8mD37t34/c/VeOyxx7Bt+07cc894DBtyOern5CB/90E8NX0m5r3/Cbbt2CYst0eMuAljx41E/v7dyMrOhMfjwQU9LsK2HXsx8Z6H8dnHX2LPjp3Yf2An3pr9DFIzLbhnwiT8uWYbnnvudeEC7JlnH0OxYycy09MxavjtGNj/WtTLzMCSJYvw2GMP45clqzBg8LXoeHxrvPfeLCz79Q/k5bTA+LHjcdMN1+O1Wa/ivgfHCRdmx3fsjFEj70avC/ohPcMEq80JS4oNe/YW4rnnZ+LxSZOEHFu0aoU+ffpg5MgRaNumlbj379mTjyFDhmDnzp049thjMWPGDAwdOhS//vIjUm1Aq+at8fvv67FnpxPWdDeObX80zJZyBIJmFB+0oE3rTrjp5mtx2eW90bhZhlAsd5RaYTbZBGW8TuGudsbq8XUJ6BLQJVAbEogC0Bsdc7qCwp0AulkH0GtD7knKU+1hLxkHULnpySyrtsWtti1aAHe2Qa11tNZyalteWvNPFECPGPcKAD167MV6cNciZy3tSWbfqB2fatcNLe1nGrX10lpOMtJpBSe01E0H0NVK7fAB6MIHehgclh5AIgH0kAW6wwNXsQvlBx0CQG/dpDUGXDwQGdZ0+Jw+NM7Nxf79+Vi68lf8tuEXbNm3HrC4Ybbxgk8A3QePV7JAN5gMMFolAN0b8MHp9QhLAOED3WKF0WSF2WoXPtCz6tVHTm4DQenu8wXhcnnFowsfVqT9hmx7oYebkDIAvdvxI/yWyz7ehYW9WD0l+3JB0Sc/7of8nocAdUMMAF34y6tVlgC1Y0aPr1UCh+ucogPoVfeY1j2qru7TWs5QasemfE5JWAYRrkJ0uk2ta4ieLlEJJAdAT7Q2yY6nZQ1Idh3VlFfr61OoMlrKUdMO1eumIvOE11q1FaqB+Mm4G2tpv5Z6JaucGhB7QlloaU9CGSsiJUvOpEGXy/pm3lOhGsQG0I0m6Z5WVlYmLKK3b9+GKVMm44MPPhYA98R7JyI3u4HwR56VnQWfNyBo1ufOnYu357yDa6+7Dhf/7xJ4vB4UF5dg9549ePGlmVi4YAEO7s9HenoafM5y+L1edOzYHiNGjkS/y/pj7569ePzxJ/HNgvkYPHgwHnjoQaSnpWPP3nwsW7ES/S+7TPgX37FrG/Ky7fhtxXKMuHkMfv9jHepl5MFosWD/gXxYbSacffZpeGPWK2jYKA+LfvwRkx59EksXL4fPZwH89Cnux+ndTsIjj47H2r//wP+99QHWrd+NslIfAsEArKlO+Pxu+NwBHN/pRDx47ySc1vUs7NmzGS+8OA3vvv85YEyFN+iAx1cEuzUVKZb6SE/JFWy6JWW74HDtEky78KfijG7dcfttE9C9Zzf4UYLlvy3HpMeexjdffwuTxSKo24uLimC323HOeedh5syZaNwoDxs2bpYUD55+Gqnp6UIZwOd2o35eFg7mF8BqAq4ZNh4znnkCPy7+EXffOxq//7Ee9hQDHGUpCAZsuOvO8bht3M2o38AmFNgPHgTqZaYKBXcC6v81t5xq56geX5eALgFdArUvgRgAem5OLho1bgw+chqNZrG5eNxe+EIU7j5fALEt0JWP1Eq6VOXjq/TAKvk/0UNtSyBZhz0t7UjGYVdLvbSk0dIW+hBSE7RceI+0xwW5PcpxHcsCPWLcGyuvNdU9tPNyUdshmX2jdnxqWTe0yEttvbSUkaw0WsEJLfXTAXS1Uju8ALoA0UM06JL1tpLC3SJRuDu8cBU74ThQBoPHgDZN2+LKfoOQakqBp8yFoxo0QMH+fVi8bCl+27AEW/atA6weWOwSgE4adI9XskA3WgiUm2C2hgB0txsevx8BGGG2EkAnRXsK0jKyUC+7vrBAJ4Du9RJA9wjWDqPRJB5ZDGIp5Bku1IaQ1blE4S6D6BUPO5K+kkHQ30lnvdC/CjCdZ0ueASkX/kcLdB1AVzum62b8w3lOqW5f11K3uillbbUSjiTocisUIs9R0t1MIpBQnpmC4uG1LgYtZyj1Y4DtVyEDHUCvi0PlCK4T91gyvPxXg8r5WcfFpH59khSR1d6ltJSjRXRa6sYNpy5uOdLWmIy3SxX7TXgvj963q+stiTlUrZyT9TZQXe0rf69eZurLkLtf3RgQo1mloNUA6C43GWGtgsKd74pLlvyCqVOnYMWKFbj55uG45uobkJudh9S0dHi9ZA2DuNuxSqQoJ1076ddZyX35Bfjwww9x78R7kVOvHkbccgvGjxmFrZs24KkpU/DZF5+jVatWeGv228jIyMDMma/gpZdfQcuWLfHJp5/DbLYiPz8fk6dOw7x583DZ5f3x6isvwFG8G3eNH4/PPp2PJk1bYf6ChQgELFi/fh2GDBuIgoK9eGv26+jV60Ks3bAegwZdg00btsBizcCH73+Ks087BfYUMqeVYN5H7+CRR57Gzl0laNWyAyY9/gDOOLsTPvl8Lp6a/BzW/rkZt4+5D7eNHo1duzZgytTH8PmX36FZq+MwfNQ1GDCgD75ftBgPPzgVBftK0aZVWwwY2Bs3jbgCn37yER55YDLcTjMu6TsQjz1xP4rLtuGlV1/G1Kdn4tRuZ2LKlClo0aI5Nv29AWeecTZatm6NCRMm4IILegqFgVG3jsG8d98VdPb3P/QQ+vbtiyaNc9H9rFOw+e/t8HuzsXnTNtRrYML+A1vR96LzsXbdLtw9/jGMGHkTGjTMEgrvfmMpqBxhMWfB7TLDRJI7ow6ga5m3ehpdAroEdAnUrASiAPSj2p0ZzMnNQeNGjblSCx/nZosNXrdHaGalpGYIik8C6JIPdFJ+xlvQpRMDsXLx2Br3FUY+jDB+VT/zO/mhlo+y8s/VpRGOQ0KfRNKIWsdIc7jLVN/1Wg67ai9i6mt15KVQC4ZTAmrTaLnwarq81rHu6dalPdJSU7Bpyy5s3b4n/FAQDZzHko+IE7JAV47r6n7WAXR1F0StQ+ZIWmv+LQB6i2aN0LZVEzgcTixduVZr19VYuuQYHdc2gK70gS7TlSsst4V1dghsFgC6BDDTB7rVaIUFZgGgO4vK4TjgEAB6x3btMeLWobCarMjfUIK81BzsL9iPn5cuxYr1i7F5LwF0rwDQbXbSsnvh8ZaHAXSz1SRo5rx+H5xuNwwmi6Bvh9EkUbjDAntqOjLr5SA7Ow8GM6nnjfD7AjBbrDBbLPD5fKF9qkIBINwO0XHS3yU6d+m8Z6TCklCQVH4kynYJVJcBdeE5XaJwD/h0AL3GZtThzahblw5IT0vB5q27sG3HvoQqU1PnlIQBdHnREZeT0MumGLOhcSzGqfxzaBwznogaK03oolMpTaBiLtSBMoWchd6mxBYhcUUIugihMC3+QnoMef6G2ixd3UIMExFyqkgfkSZ88YuWbTw5qZWtVGe2RdStStlGlknXZKLd8fozxniQyklwPChcdah+NU9otvw3IkksJhW69vLPVXW3GI2hNMr04TTcmqoYLtWWGSt9FWXKUymRMgNiPla0uco6R5TJfZXKaGInFmcKoSgjhri0ppHZRfpZcptCWXIO0K2MzBYTP410jolIH2KY4d9ZT81lhtJXrmeMMkN1VpaZkmLDySceA7PJhNV/bUL+gUJFPQPSmSO6nRrLlJbJ6mRbUWbF3JffrUJ7R9w3LCmedI+V35qUaaLTy+craW0KhEDnRF+6jKIcSQ1SmSZWKcoXsXg/K1/nlC9yAgxX1E2ZPloyLZo3RpvWTVHuKMcvy9aE65ZImWpe52QsM16dq3pRpNw0vUKqmGuhySzNuwTnmjG0f8ed3zHGvVRO/PUh1vw2hs4MCa0pGueadNyQz2MJnq3kJ+ZaPs/J56SqzxysTMUZMigtztI5S7GOVbWmmHhOMRiFkvE3708PbfoVisrSH6TfzWYTyssdAgxPS0vFq6++gilTpgnL8XHjxuKKywfBZkkVZyWuE3yz5xtXaWmpULS22a04UFgMq82GXbt2YdpTT+HTzz/D+eefj2lTp6JpwzxYDH788tPP6Hlhb+TkZGHI0KF4cvIU/LbyN3Q//3wcc0wH3H7HHejf/3Ls2LETXU7tCrPZjGeffw4X9+mJ0sKd6NnjPOTvLcIzz8zEZZdeCbPNggMHCvHAQ/fjw4/ew/U3XYvRt43G+g0bcf31I7B7VwHOPrMHJt5zPzoeewzSM4zwePbjy28+xgMPTMG27YW49tpbMGLkjWjVNgdLli3E448+ge8XLMWIG+/EHbePw/79WzDpsYfx6ecL0e+yq3D73bfimPZNsG7NRkx9cia++OxbnHnGmbh7wi3o1u1oLF/+Kx59cArWr92JPhf2w5Rpj2LTlpV46NFH8NPi3zBw8FA88cTjwu/5/oKDmD9/PiZOnIjTTz8db775JkpLCjHs6uuw6Ntv0bFzZ7zwwgvo3LkT/B4HXn1pOqZNfgb7CwL4c9V6NGyagvwDW/G/fr1QWubGuFsfx+AhQ1E/Lw1ujwvmFCqzAyZjGhAwwedjb+sA+n/jBKy3UpeALoG6LYFKAPrZQVqgH3VUY/HQSYDcTAt0lwd+nx8paWkCQHc6XcIHOq2UqL1WFTYegtHD543KAol1jJVjxbp8JHKpCJUqP/xIr0QK6hPlz9E1OrQy45dTVfnVlSlrGFdWY4wHkmsBz2VJxAK2zj3jBNx6U3/xOOood+HZVz7Adz+t0ja+5RuKttQJp0qO5Yys+apOxTT8KJlwa8LPnQmnEEfs5AhBVZ0Srdc1g3tj0GU9xAVhb/5BPDT5DWz4e3u4rFiW6MqKyN9H9kzFbxHLQ/hCIq0Vta1oLve/ulGjWsxSq1SOgUNZOxKtodo6JZrv4YwXq03RsjxU2SYC1IsRrBjAynq98czdIIjOv33y9WI88/K8wykyaWdWMwnE3qF2A4l+eEiwyQkuAmJljqAslwAa8bysAJrDdOcKAN1GOvWgGe5SF9zFbkHjbglY8MiMkTirT0dR0dJ9Xmx634N9+Xux7LflWLlhCTbvWw+/2Q2L3QC73YKgwQef34lyZ4kAwSQf6Bb4AwH07N0TDz3xADIzM1BaWob77pmCTz5dhKzs+sIKPTUtA7aUVBhMJrjdHvGvpBzpFw8ukrhDMhSPevLfJOVI+Xe5ayR5yP0kP8/KAHrF3yUAPSAAdElaagZCgn2oR0uaBKL360emvIkNmyr263gVqcm9IFZe8t/EdA6PZVm7N5HndCaKVsSVx3Eiz+mK870StA/fSQQMFRKPDGnIc05ZTuTPFWfI6DTxIRHxmKuAAKQ5GwmjVJw0ZdCcpi+JtjMkpyrbKecl11ObbKW2MMQoM1y+LFupTPEALgZCjDLjpImUWVSdo5UwIgB0dVOvJudBVSVrOYMko27KXT2Mg4QaUhWoJc+UWHGq+u68s7tg7MjB0p3W4cT0F+dg4Q/Lw7tQbZQZMVyiTAaUJ5tYMzp+W6SacnRLc1faSyWwJwogE+5XpDEs77cx04Ryk/KVcpbSJJheCbonmkZlmbePHow+PU8Xbf978w7cOOaxsFJQZJ2lNV7ZThmgq4insZ1xZCMpFlaxR4TA+AgtEQGgk7o5FoCuWMfCmiVyv1c2J6lq3EtjK+SeR80YDG2VEdimYn5G76RKBaKqxrMspVkvTkTL5o3FmfOTL37E9BfeDfVb1eoI8XbIyF1Nqmislz81c035ppD4+lBxtk14rglFoNC4FQoycX4WxxiqviY2Px+460Z0Pbm9kMXvf27EPQ/PDGvtCNlUV2YsAD1qfktyibEOJTy/pVkZ2evyOaXinCQpwoXK4WFIzCmZ2bH63pH6Mrqc0NlE5KU4W4RW2NDMUdSN9amiTFlRT0yaxNdOKkSwfeyPbz54JjTLou+xijuZAXA6y2G1WPHOO7Px1NNPCQXoCRPuweBBw+D3GuD1+jD77bcxefJkuN1ucT8sLilGqzatMXLUKPS79FIsXLgQDz34IByOMgwfNQqjbhmJVIsJXmcp9uzcgZkvv4Q333wLPS/shalTpyEQNAgr91W//4kePXrg5ZdfwjffLMRll/bHcR07YtH3i2A1BrFu9c/o0f1iBPx+2FNSAaNVKGw3bdoMm7f+DY+nHBf27omZL8/Ejt27MXTQ1diyeRfuf2gyhgy5Cg2zspGWDjjKd2PRD1/j/vunYMPGPXjrrVno1fsiGK0u7NyzHo8/8jg+fPcrXHXlCEGFXly8G49Oeggff7YQt4y+G3ffdxssNje2b9uN116cg9deeRuXX3YZHn/iHmRnB7B16z+Y8vjT+Pzj79D7gn6Y+dJ0LFv1LW69bTQOFHnh8gaFwpbH5RJKCLaUFBwoKECHTp3w1VdfCYXz4cOH4+eff0aXLl3w0ksvoWWLpvB5nVg0/1MMG3I9CotNWLNqPVocnYODRdtxxpld4Sh3465xU3HpZUOQnZMOg8kFe4YPXq8HQX89+H1kA6b+uw6gqztV67F1CegS0CVQGxKIAtCbHH1usH5uLhofdZR4gJcs0C0CQPf6fIKSxB+QAHS7PQUmkwU+vz90EZMPHJEVld84lI/kFcd++aBV3XE/1hG56jTiPCVemCof66u2dJfzVV9mZL5a0se/CtC3TfQjRlyr21oYK+effTJG3XApqPXtdLrx3KsfYeGPKzWXlAwW/5qybNLcyBpOqApoko/cKsHTGq5y3OwS6Rvlg3zBgWI8MWM2Vq3+OyLP+26/Gmd26ywsH/9c9w8mPvoKyp3uZDUj6eVomTeJPH6e1a0zbr2xP+rnZKG0rBxvz1uA9z/9PuH2xSojOs/ZzPOT7xLOsy5FHH7N/9Cv95mwWi3Ysn0Ppr3wLtZu2Jr0Kh4qgD7r2QkCQGf48tulmPLcnJht0PLInixhqGWISGStia67WsYPYV0tjMxDpxsC6ML/uQQTRwDQAkCntZgRVqMF5qAJ5cVOeEo98Jf5YDem4MGnbsYZvTqIajkPBrDmzXLs3rMLf6z9DSv/XoZN+zbAayyHxQ7Y7WaYzASiXXC6ihEM+gT1Oi0AyNjct99FuP/R+5GWngZHWTnumzAZH3+8CA0bN0VqegZgMiMjM1NYI5Q6HPRGXkFVKXQDKqANAx/GQ78LGRH6MwTR94LTcdwxLaPEqIRElGc9ZTTJeory2b4zH+/MW5CsYaSXk4AEEtk75GyuHdwHg/pLCm/x9ut4RaopR85D7RpVMQ9jsVIZxTmi+1kno+lRDZBLX5F+P4qKSrF24xZ8/OWP2LZjb/wH1yj2rNQUO3qc0wVndjseebnZyMnORJmjHEXFZVi1eiM++eoH7D9QEl4XJNCEoXowvEWzhujT4zRkZqSL+OVOF75fvEo8iFekjwUSB5Gakoqe554i1at+PdFO7vfFJWX/z95VQEd1dd2diRPctWjxYgVKKe7u7u7uxd3dKe4Owd2lQHGnuLsTt3/t8+ZN3lhmJgm0/X5uVxeQvHflXH13n70Pzl++Be+dR/D6zQdDOxURH6pqaEHviOoZitSpkqFquSLw8vIQYHLL7uN4+Pi5lbZp87JymR2hMpml941Bc9vKZtGhUqaub6aX3HZMMv0jjqpS2Z9z+JOO7mti3UhIREeqbuF+WcbCEBGxxjWgnhH50AKDXdqiEZAoVeIXdG1fD5yrnEPT56zBvoOnDRHmTBnwpu+bCVjYUaZFfwuVZBmJ92XUGTH1TUFzLZvbnNmtvK8CdCrT3No7KsCmst71TilhOmTNnAbdOzVA2tTJERgYhC07j2Dews3KimbEYFfmWtTKVOrcq0tDlC+jAOgPHz1H847D9Qx0G2VqlDjC62beZuN6WmL0W7etCpYJu151qhFWKk9XdLpX2L9q5ylKGqECnuu43lpk0urPU6YAurCiFRUC8/Gg31VMhFOsinZEMNekvqrCgxZMj2jcqm4LEZSv1nnxXAVAZ9q55yTGT19pnegbiblialKFfR1uM2vzO2vmtOjVtSHSpk4mY9t7x1HMWbjZat2MbavMEXNgOvJzzdgpJqL5bT7Xls4ZCjL91TnTrN0wzfy0NL+tj/vihfLil7zZRWb60eOXWLl2t/LNYza/ba9J2neULyb1LBB+HlLOIjq0b1ED1SoUFblsfotPnLkC127e1xO51P3XtiaBsbOKfk7qzzmq01yYSPaYgvGWz1aKE6T5OUlRwlDOKVolD3XttdWfezfP0m+nlgF0H98v8PBwB+tKx+cTx49h3PhxIuHerVt3dOvSCx7uMREcHIJFixdj+PDhePP2jXwfUqXMM0YMNGrSCCOGD8cm7y3o26ePsNe79eqF6tWqIn5sL7jpQnH75nVhne/duw/ZfsqB9evX4/NnXxw+chQtWrRGzly5sXbtevTo0QMnT50RSfPFS/5ASGAQzv65F5UrVIMLme++QciQPhtu378PL09PuMVwg5//Z+T5JQ8WLVoA/8Bg1KjZALfIEp8yB+XKVEDKRPER00sHX7/n2Ll3C4YNm4zrN55g7ZpVKFGqLILxCZ98nmHk0FFYv2obmjTogL59euHDh6cYPWYkduw5hiYtOqJXv05IlNgT9+48wpQJ87By2QY0btgQkyYNQew4IXj44C4mjpuKpYs3oHL5Wli2fD5Ond2LBo0b4tUbf1Fy84gRQ8BzOiEwvjljoqdOkwY7d+6Ufurdu7cBQF+wYAESJUoEhPph07plaNG0PWJ5/YB9+w7jxyxJ4OTii59yZMSDh+8xbNBUNGnSAsmSx5RdQufip4yaMA/4+pLQ+B1Aj8y58vs73y3w3QLfLRD9FjAB0FNmKB6WMGECJEuWHE46J+icncVLLcAqgO6CYA0DXfEaVFP4gV5bcUXCRgW1o79Jao7f6qP/67XA0BL5i3K5En6Assa+tcY8jGo9/6sAelTb/a95X3O5ZG+d/s1zwJ662QLQUyZPhNGD2iJFsoRiEl4ET5mzDkdOXLTXRP+5574WgN6+eTXUrFRU4mgxUUJv4JgFdtvHEgBiKc8Bo+fbnee/6cGZY7shW+a0UqWAwCAsWb0LazYf+OZVtAdANwWWtH3zHUC3r8scBRoEQOf2rJIRVEa1U6hcKiknHuXClNKuiqS5E1ydGANdB98PvgjQA+iezp4YNqUDCpVXGOh+70JwdZkvnj9/hks3LuDs32dw+8UtBDn7wtWdALoOzq4hCAnxg5/fJ4SBAHoYXF1cFQC9amUMHjXEGEDffBBJk6eEp1cs6Fxc4BU7JpxdnPHFlwB6KOAs0LjCOtMc68wVFRROxvxpffBDyiT2GdfKU0+fv0H/EfPw5NnrKOXz/eXos4AjwPa/GkCnI4vBoVbLGApD/RplULVCESRKENdIuUNrRV6c7zvyF+Ys2gRfP+ViyzKfDShdND+a1q+IZEkSWM3v02cfrNm0D2s2Kw4jETsDhAPLBPuG/94GuX/KaNTJO/adwIQZK6x0vPJ+6WL50bxBJSRLkjDCeq3euBerN7FeqqSwqSNMxOOL5XRtW9cATE6btxb7Dp+xY1BaAtDteM3wiPZ9R95Tn43M+1Gtc3g9vwWAbnusWbabI+tAZCzPd5R9MbJvO/5e6RK/oIsFAN3xnP6Lb0R13BrPlWqViqF1s2oC5DDdvvsI7bqOicAwUZ9rCoD+m5RBAL1Fh+E2OkLPVuXKxoORXfdQkbeTnKAMih9K1WR4653aLf1dAHSdNQl30+bpz2bClqXc89cdh5FZAxxxclsyd6AB3CWAPmHayq/WIK3tbRVSvUoxtG3Ose2mjO07j9Gmy1hbrxnd1xkDq44ucpGZK9rqhb8/eWwP5M6RyTBnmrUbaqUdtsd9765NUKFs+PwzzisydQ5n2iuEcq0mlaKYwPE0a3xvZM+SXuot3+KrtmPVxj0aAN2OrtGfubRqD1pVSINCoE0Ciu12mu9rtm2rbcEe74gBdN7ZBAUHgiQrdzd3nDv3F4YOGyFM8IoVy6FLp67In+9XWXsWLFiEmTNn4s2bN3K/7+LqAs8YnmjSrBnat2+Ha9evoXPnLvjy5QvatG+H3j264/PHd3B3CcPzZ0/Qsnkr3L37GLXq1MCw4cMRO3Y8HD58GI2btBBAvlOnrhg9ejRSpU6HPn36on6DunDVheLd81vImeMnfPwYghnTp6FqzXpw0ulw7coNpEyTEv4BX+Ds7owkSRPj7v37qFe/Be7efYIJ46ejVo1qSBYvFpydQhAU8g4bvFdh+vSFuHb9CWbNWoRKlSshVPcO7z8+xqD+Q7Fp7U60bdkDfXv3xKvX9zF23CjsP3IWdRq2QdcebZD6h3i4f+cRJo6fjfVrtqFxgwYYO74/YscOwY3rlzFl4kysXrEFVSvWxuLFs3Hu4kFh4weEeqBm7fro1r2rgOevX79BksQJRco9RYrk8PT0wsuXL9GlSxcB0MuWLYtVq5bLd8Lnj29xeP821KvTArG9UmGL93akz5IEru6BKFqsAG7eeo5+vUahQ4dOSJosFnz8/BDm/EW+yV2d48DP1xkuEoHtOwPdvtn9/anvFvhuge8W+JoWMAHQU2UoHpYgASXckwsDyQCgBwSK/AsZ6PzI9/UPgIeHB5xdXBAcEmpgRusj9igfCkbyp+Ene/GVtXkoiXqj7QHool7Kt8pBe/mnl3IyYoVp7Kv/ufqxE5mPHkutilYAXVV4/Qbmi672f4Oq2izC0culf/McsKdutgD0GJ7umDWhhwG4scZ6a9moEvL/nEUuTfYfPYsNW+xnVtvslG/8gKOXJPaO/5YNK6Je9ZLCHuQ7uw+eF+G+YQAAIABJREFUschO7tWxHjJn+AF+/gHYuvsE9h05q6z3FtZ0szwPnMZ4K4znb2xGh4ubPKITcv/0o7znyxAWCzZh98HTDucT1Re084aXCa0bVxZJPo7tfRzbVlQD1P75DqDb1wORB9C1l2MKC11hZajxXEMFKJCLVQHQXeAcrMOXDz4KA90nGJ46Twyf1hGFyv8k7xFAv77cD89fPMOl6xdx5tZp3H5xE4ECoIcpALpLMEJC/eDn+1kAdJ2OsfFUBnoVDBk11BxA1zPQnQwAug4+vj4IYX11vLAiE0qnuO3p57e1C9EF0/qCzNiopO8AesTWy5opDVo0rIg4sb3w/OVbLFyxQ8+KjorVI37X3v2Dufx7AXQFmQtvi8HLBV3a1EHlsoUNjmMRWYPfPvuP/IWx05ZZfaxyucJo3biqyEKrid9OVPByd3MzKoeg/PqtB7FwxVYbAHp4cQT7G9ctL+wrbYoYQAeqlC+CNk2q2V2vdVsOYMHyLfqYvI4hM5EH0L/eOP4v5PxvBdAdWQOiYuf/KoBOhmqLxlURJ05MPH/xBguXbRFA99+UWjativw/ZxeW4v5Df2GD9/5orV750gXRsW0diQ3LdP7STfQeMC1ayzDNrFeXRg4C6OE5fIu5pgDo5ibQzifTvxM8dwR0VvB5Au46Vfzoq9k8MuuAI235lgB6764NkSljalFTpFz8voPWHbwqlCmIzu1qi/qijO2Lt9CzvyqrHeGJQfNLex02vlr3ScaTRndHnlyZ5e9co6wD6LbrETGAHv5+q2bVhKku36iHTmP9Zutrj3q/Id+5JveE6jfZ1FHdDU4ASjjJddi1/2SkQtVZIxxF5/1pVPc1WwA672yowBgaFgp/fz+8fv0Kc+fOwcKFS2UtKVK4KFo2b4tixYri/YcPePfug3wb3r13D6tWr8LR48fQpGlTtG3bBi9fvcTgQUNw9OgRVKxaFePGjkHSBHERFPAJ9+7eQaMGDcVRoUbtOhg4YDDev/8g6i2DBw/HunUbkDZdety5fRep02XAjh07kDZdKoQEBuLW5aOoWqkcPD3jYszoSfg5329InCQ5XD1d4ezmjPfv38Irthc++37Brdt30bRhM9y7+wQjx05Di2Z1kChWbIQEBQK6z1i3eQXmzV0hoPOQwePQoFFNxIgVjGcv76J39wHYte0g2rfpia6dO+PVy3sYPXYEdu47iZbteqBnn/aIE9cFz5++xNyZy7F4/grUrVMb06YOh5u7Dy5fPIvZMxZgh/cBlC1dFbNnT8L1W39i8IjhOHflPurWb4QhQ4bIPRmdWT99/oKPHz8hceLEQjZ8/fo1+vTpI3LuhQsXxurVq8UhytkpCMcP70bF8rXg5pwIJ0+cwY9Zk+DZy9uoXacK/r79GL/3mog2bVsjYaKY+Ozji8DQ9xLezM01KUKD3eDhQUzmO4Bue2X6/sR3C3y3wHcLfG0LmAHoxTQAuk4DoAeYAOiUcNcC6EpFwwwyhEo8rvDEvyv//lYAutTnGwD1X7uLVC/pcPZMuISqWrYlNro9AKUjdS9ZJA86tgyXcJ+1kBLu5x3JwuhZR4HAyBQU3TaITB2i8x1HAfR/8xywp2+a1S+PejUUUJfg+LhpK3HhirGEe7WKhUHnDj5z5tx1LF61y8zkE4a1R+4cCmOL8qm9h8yJzm75ZnmJtNlXWtMo692kTlmkSZUUb959FHb1xat3zNqmxtDmLygBPnHWGmXtt1AvbZ6v333Amk2W8/xmBoxCQcV+y4VqFQrDK4Ynbvz9AHOXbPnHQgVobT15eCfkyamM7fOX/0avIbOVfdYkBvp3AN0x1kdkAXTjNTocQLfKQIcLdMFONgD0UNxY6YcXL57j0o2LOH3jFG49uyEMdBcDgB6kZ6ATQA8Cpdb5QR8aGoaK1api6JhhFgF0z5iMt+aCmLFjwdlVBx8/H4SQgU4FIp2LGYCunULacUjnkoTC4JXBZzTTKpb+FdkyK/Lu124+wI59f4b/XiMPzDXedH2PwpT9n3u1dLG86NymFug4xjAlM/7YgH2HFQcme1JkzsOOvPNfBNAnDu+CPDkyyf716OlLHDp2DqfPX8PjJy9Rqmg+VClXWGSJ1fX0i48f5i3djB17T5iZPGumtBjQo7kwz5koi75x+yFs2nZYLhl54dayUWWULVFA/s705u0HjJm2TC+/HnEvcj8d3KulyNxSjjMwKMiQDy8IJ8y0zEBnvQb2bGFcr22HsHHbIU29qqBcSeN6jZ66FBcu33II0GELvgPo9sxG82e+BagXuZp9m7eiCjQ4WsvoYqBHVz6O1t+R5yeM6oo8ORXg7GuA21zP2raogcyZ0sLH1w9bth/GkeORvx+wp23/BQDdWXMPFhFwrrbX0XPndwDdnpFi/owWrN9BtvtUa+otkD22XavqoKMMQ5J4bz+Kw8fsGdvhjnpa9cjI1Th63vonAHRtmecv3kTP/lOsNsYeAL1YoZ9RvWJRxIwRQ8LrzF28SdYcR86qrIDpXLM0Px3N01LDorqv2QLQ/fx84O7hDjdXV/j6+cJZp8OFC+cxZepU7Nt3EKEhTojpFRsurm4CnMeOFVts9er1awHcU6VJjc5duqBevXp4/eYNVq9Zg6nTpyFevHhoUL8eWjdvjCC/95gyaSK2bNmOmLESYtGSP5A7188IDAyGztkFW7fuRKPGTUWNzMMzJipUqow5s+fBK5YLgvwD4ObyBQ1rVcXePaeRJHFizJ6zEAUKFsajJ4/RvHUzvHz1DIOHD0b+Ar8gTOeC+g2a4PqlvzFi9CTUq1MHKRLEhjNCEBL2Hlt3bcDECXMkBvq4cTNRt151eMUKxdMXt9GzWz/s3XUUrZp2RpfOHeHj8wJDhw3F5q0H0K5rX/QZ0BWensF4/OAZ5s9ZiaWLVqNendqYOmU4PDx9cfXyecycOg+7tx9FiaLlsGD+dLx+dwd/LFmMCdMXIffP+dGrVy/kyZMbwUGBaNe+I4KCgpA5c2aMGjUKvr6+GDFiBDZs2IAcOXIIgO7p6YG4sTyxe8d6VK/aEK66hLh86TrSZU6IR09uon375jh4+ByaNeyCuvWaImOmNEic1EvioAeGBAKhseDi7AKK0IaHoYqe9eB7Lt8t8N0C3y3w3QKRsYBDAHqQnoEeBl9/awB6OFBuGUDXc9S/EghkaoLoOPxExqzR+4568W/8pyXQ3BQ0ic4Lmf8qgB69ffEP5qbvfke4QPaA1P9Ui+yZm03rlzOwognqjpu2ChdNAHR76j9+KAF0hT3MGOp9hv43AXR6GIdIKAf7k6MXMrZytgag23rv+++jxwKmDPRJwzsij945RAXQI5Jw/1/ov39rDHQlPI26QisLdqhTiCH+oUHCXQmNLu6EblAk3H0++IRLuOsUCfffDBLuobi50h/PBUC/YADQA519jBjowZRw96WEuwKg87KER61K1auZA+ibKOGeQiTcyUCPSQl3V2cB0FUJd53O1QhAt3XBxHFniUE1dkhbg3oDAfJ+w+YZJsO/eY+KnhkbfbkwpnbnNjU1APpGkSa0J30LO9tSjLGnnl/nGa02tDETbFjf1siWOR02bDsokuqmiZfnYwZ3QPbM6eRXtOOh4+cwavISs2e7tauHSmV+k4tZXuguWL4VW3cfM3uuZcPKqFW1hFx4Mr/te09g6lzFES2ipLDlC8kcu3rzHmLFjIHUKZPKKxEB6N3b10clvqev1/xlW7Bl11Gzolo1qoLaVUvCzY2hH8Kwfc9xTJmz+juAbqtjoun30fm9FlGV7Dl7a993hEUaFVNEFWhwtOzoAr6jKx9H6+/I818bQHekLtH17L8dQNfBCc6MT66577L1d0e/1xQAXbjuCDVxXIwuO3+rfL4lA/3blKVlizrmwPu1bP6/AKCrtrHmJG6v7f5LALoaCZ6y9vx25JSnkiv/dNbxvOkj8cNieHri8+cvCA4Jws2bNzFu7AQcOXxcvjVDgkMkhnxQcJAS/9zVFVmyZkPbdm1Rrlw5eMTwQEwvL5w68xcGDhqE8+fOIlGixEBYEHShIQgM8IGbmxf69++LOnXrIFas2AgNChFFvoePnqJ02bLw8w2Ub8blq9ag4K+FRCLe3TUMfp+e4MGdW2jVuiNu3LyHBAkSI0HCpHj/8QPevHuLbDkyYfK0SciZIxfuPXqM2jVq4/at+5i3aAXKlC6HJHFiwN0N8PN/g/0Hd2PwkDG4eu0+Fi9eifKVKsDDMwQvX91H7+79sGfXITSq1xI9uneFsy4Qg4cOxvrNu9GyfVf0+707kiSJhatXr2PyhDnYsWU3GtZvgBEj+iJePB2uX7uCiWOnYMe2/SherAxWrVqKMBcfnDlzBkNGTMCJk2cQL0ECxIwZE2GhoXjy6BF+SJ0aq9euRdasWfDo0WMMGjQI27ZtQ4kSJbB50wYEBoXAzQXYtmUt2rfuiM+fXbFv7wHk+SUT/AM+YtjwAVgwfxVcdHFQoEARFC1aGNVqlEOGH1PAN8APAf6uiBvHC2Fhzt8BdHsn91d6ThAum0t5xLf0obYziLD2nPffIgyytUpI6f/xs0bUh0d0KMoo4VIjm5T7RiY1JIhjf5oqvES2HlF/j+ck2sLRP6NectRysAWgM/6GxEAnA91RAF3tWO2fKoAetWrb9zYlG+178t//FFnn5o2JCETnhxovZBy9LLFmi2gF0L+RhHt0tf3fMj4c3Xe/xaV5VGxjq3++A+jG1uWldkhoiEMmd/RCxlbm/wsArK02/pt/r85pde03BdB7W3EOUefa/0L//WsBdPm40n482Wagu+lc4RLibMRA99B5YujkdvitnBoDPRQ3VigS7hevX8CZm6fx93NKuFsG0EPDCKCH6gF0J1SqURXDxgw3YqBv3nQASZOlhIGBHicWXFQAnZc0zpRwN2egq+PIdG/hvzkmnZ2dzQC37wB69KwoUQHQWYOvDdD9NwB0WsKxj99qFYqKLLsaA/XazXvo8vtko05NmTwxRvZvi1QplDAGp85dxYCRcy12PEH5KSO7IUO6lPL7x09fYuDoeXjy7JXVgVKoQE50b1cPcePEwucvvpi3ZDNqVy2B1KmSyTvWAHTWa/TA9uH1OnsVv49QVEpME+s1dXR3/JgulaFe/UfOwdPnrx0awN8Z6A6Zy/Dw156fakG2zt2mtf8OoEfcn98B9MiN96i+9V8B0GXHsRNEd/R7LRxAd9ID6I642Ee1B6L3/W8Dait1/vplqWcMx84a0WtR89y0APq1G3fRqef4SBdpr4R7dDPQ1Qr/fwHQd3vP0QPmBM5D5RvTCEjXnO2dKOUeGiqQCoHy9+/ew3vTZsyfPx93bt8RrIVrUfr06dG8eXNUq1ZNQraSwR4cEgIXF1cEBQbixs2b2LFjOzZt8sblS5fgGTMW8ufLh9YtWqBKlQrw8vQUEI//Bfn4iTR8/4GDsXXbdqTNkAnDR45GiVJFZU36+M4HoUGfkTBBHJw/fxEdOnTGpctXlLKCglGmbBmMHTcaMWLGQMqUKfHXufNo1qgJXr5+i0lTpqFCuQpIljAuwoJD4OP3Edt2bMXoMePx9sMX9B84BHXr1UaC+LFx+epFDB82HCeO/onaNeqie5fOcNEBg4cMwQbvrWjasjX69uuFhAnj4c6de5g9Yw6WLloq8d+nTp0gAD2Z+1OnTseObbtRvlwFzJo9E/Hjx8Snz59x995DTJ0xC96bN8PP1xfu7u7Imz8/BvTvj2LFi8i37/Pnr9C7d29s2bwZNWvXxsSJExA/fjy8efMaf544hkYNGiNe3KT4Y/58lCpdDK6uTjh3/gzatu2Aq1duwStmXFSvXh3tOrRGzhxZoXN2gr9fCMIY7s3Vhb4J39M/ZAEVPDe+47FUGSudpPeC4RyOLIhO8FwnQOM/B24p8L3u/zGIru7pjpHZzEeKEnonMolYkISBlOQIcB5emhJe8p8cSawLbegocK66k/H9yNkvMjY3fyciAJ0Sns70UnNBgD9joEcGQDccdQxlG3vw/HOLQPQYMHK55MyeHgV+zoJkSRMgUcK4eP3mA169+YAz527i7MVbVjJVJivjjKZLnVz+fv/Rczx6oly65ciWHkUK5kDaH5JJfOJHj1/i4LHz+PvuE7srmTdXJokVzTyY7tx7gkPHL0geJSjh3qKaxIFi3KhZi7xxMJIS7nrynZTBMn/Jk8UQX4p5nz5/IwI7GDen+G+5kDN7BqRMlgieHm548fodHj19hT//uoZbdx7b5UDANlUo+QsyZfgBKZIllAvKB49f4OAxtv2xRfv9kDIJ0qdR+uHug2d49OSl/P23/Nnx2y8/IXXKJHj77pMwhQ4evyAS5NqklpkzWwaJaco6nzp7DSfOXLXaX5YAdNajeKFcoLxnksTx4e8fgCfPXuPqjfs4fvqKeIdGlHL9lAEJ4seRNp85d8PwaPHCuZEvd2ZhOL19/xF37z+TsaC2095BxXxyZf8RKVOwf9zx4iX75yVOnr6Cm7cfRZiNPQA650P6NCmElfX46SvcuqPkqf15pbKUEE4rP7928z627wmXEA4IDMS5i7csynFzPPz2S3aJsZ40cXx8/OyDl6/eCwuecyuilChBXGTPklYO1ab1Kl+qgIw1pnsPn+H02es4cz7c9tbyJYBOFro9iTK/pYvmQ+aMqQ1xV1++eidj8eHjFxazKPBzVmG1+QcE4uzFmwabsK60AVPjOmVkrjEdOXkRJ/+6ZsjryxdfnDp33ShvNc+AwCCjPK21gWWVKvIz0vyQFLFjeeHFq3d48Oh5hPU2zYvrQdGCuZAqeSJpD+fW1Rv3hK1J6ePIJLU/XZydReLektS0yFjHjwPTtlLCmuscpX1fvn6P638/kLXz9dsPDleFH7/siwxpU4hUW+VyvyG7fmxflbF9UvLk5QL78dylW2CcODUtkljVCmtxFyX4Z6+Vv5vV8dYDHDh6zqE6cswR5PspSzqpI8vn2KetmFdkkyoPzouBO/efSp7WEuPBx9aPYbad/W3JkYh1zZsrM9zd3fD5s4/ZuNVeZLLvSxTOgx/TpZT9gRcNXGO5v5w4fUVs5BRGvpFlAP2HVImRLm0K+ei5++AJHj9+gUTx4wkARnnlTx99cO7MTWxZfRifX3+BOYAegstLPuPZ82e4eO08zt85h7uv/kagTpVwd0KRknnxW7H8yPBjOrnUuHb5MnZ4b8Oli5dRuXo1DBtrDqAnSZYCMbxiAs4uiBUnFpzdXOBLBroA6IzFaR4D/VsC6GL3InkEaKTdyaB48vw1bt0Ot3tEY0rdA/jM3QdP8fDxSzDP2lWLIUvG1PjwyQeXrt7Gzn2nrK4L7PdcP/2IVCkSK+eLV+9kDzxx+qphr7FWh+jaAzimuY4lTRIfdaoVl32UZ7x13odkP1WTdp+xVCe2ge3h2po0SQI5K/Cdy9fv4fiflyzawBHwzDTkythpK0TxhesNy2UMd557aD/uudo1QVuOzOFYMUSmnOcYS+ukFpBg/lwPeQbg2eKW2bkinIGulGPfHqra8OecmdG3S2PEjxdbfsT9s2XXUUYmrlahCFo1UkB2f/9ALFixBd47zVne6ku9OjZE2RK/yDrNsxeZ3kdOXrA6nMcN6QjWg4nPjZi4CIumDwgH0PefxMSZK83er1axKNo0rmao1x/LveG944jVcnp3aiRS7kq9fDB5zhocOWGPXG14lo4C6HQOKJA3u4D83F8fPnmBcxdv4sDRvyK7ZRjeczRvOiRkSJtSYorKPn/Z2vcYZC35KWt6OeNZe1bNj7Gnr1y/axjLmX5MjVJF8iGjeg588BQnz1zG6XPh5ylLjWe4AYbK+MQ962z4twLDDfzyc3aZa2/ffZRvN9rvwWPHYnEzn9w5MuGHFEng6eGB5y/fSH8cP3URN28/tKs/6IhBxYPMP6YGHTg4vu8/eob9h89EmIeWgV6yWD78nCsLftCfVZ48fYXrN+9h/6EzEnbA3pQ/bzYUyPcT0sv+C/x955Hkcev2Q0QV+C6QLztixfJC0iQJUbdmacO6vHbjPrx4+cZQxUePX0h51lLqH5KhRJF8SJM6meTl7+8vISQuX7uD4ycvOtRebRnMl3sn18VK5Qoje9b08uur1+9iu0YZI4Dn/fM3jMpR3+XzHEuMl5woYTzUqVEKWTKlxcePXyQc1s49xw3v5c6pjE1ZtznW37w3ajLfZx04t9Q8+YDafkpky/7wmPP/Bg4cjnj+RwZAV8tKny4FkiSKj5ev3+HZ89cyJm7+/cDeYWX1udw5M8u68OkLWYtXhYHOVKJYPuTLm13GM+fn3buPcfDwGbGrqUNLRHtuieL5wTJSpUwitnr+4g0ePXoh+/cNG/OT9v8pW3pZ203tX7JoPpEojxHDHQ8fvcDZC+b2N60XY4j/oFdAefTkBW79bT7GFb+BMOljjkV+s/DZmxaeXTJ3sDzHtHPPCUyYZl1Wnd+1hX7NJfZMljShjMeXr97i/KVbVscN31Hr27hBBVmbZD89fl7uI9Qk3wN/Gd/DyNiOHxfBIcG4cs18bJsOCLaDNuWc5j0f77WUOX0bx05csDmn1XEk3+Lnrxue5zzOmycrkidNiBev3uL6zfs4cPiM2VyzNkAdAbNtTYaIAHSlv1Mp36gVihitPds05yLT9tkj4c5xnCNrenEQZgic85dvWfzGY/35rBqGJ1mShGInjv39R8/IOc4UhFfbrP3OsWUHW7+PqrLKzi1RUUwMg7/vFzx78kT2FTKnAwKUO5AUKVLAy8sLgYGBcHN3l75ydnaRCFx89t27d3j95i2++AQgVOcqCrQZ06dCzBgeCOCdQkggYsTwRFhwMEJ1Orx58RLvPnyCs0cMxI6bAM7ubnBydpMz3eePb5E8WUK8ev0OV69clZjhPDd9+fIFiRInFll3Z2cFJPbj/vfoKT5/+YKECRMhccKEcAoNRWBAIGJ4ecA/0A8PHz9FMJyQLFlSUUty0ulkbn7+8AkBvn7wdPdAgrjx4MqyP3+CX4A/YsWLgwQJEsh9GMMfMX77xw8fECdOHMSPnwChQk4Jw7t37+V/V1c3pE2bGoFBwfLtyfuHd+/f4+2bN+LIyg9+F1cPJEqUSGzHenCvffjwoTghJEqUAK5uHoKdJE4UX0I6nTh+AslTpETmjBng7OoGXx9Ffv/JkydAWKic61iX5MkSi/S7n3+gEAEtOabbGnfffx+9FtAC6NbJbBEDegK96iIPoOvC6BzD//8pxywFPA/9fw+g64FfR1mNhg1GBc8jBwAre4qTnrDjuNMkHbD+eQBdvYdx7D7GeFY7G8KDR+9styc3mwC6ykCPKoDOyoSLDShj7v8XeE7vu1pViqDIrzkEMLX0kcRD29Pnb7Bo5W6cOmsMRKmsmW7taqFM8XzSu3sP/QXvncfRpkll/JQ1nQEoU7ueG/+hY+fxx7LtcoC3ljL/+APaNK2MjOmVj21tYh4ECS5euYN2zapEC4DOocA21K1WXIBJS5LDvKhe630Iew5Z/ohu1agiShf9WUA2S0nAFsa5Wb4dl6/dtdr2ZvXKoXLZgojp5Wn2DPvj5p1HmDxnvRlw3L1dbZQrkV/e2X3wDHYfOIOm9crKwZ4HNG16/+EzVmzYh+17FeC2ZqUiqFO1OOLGiWn0XEhIKC5fv4vZi7eYlWdYIvXThg4TLRqUx4/pU5mVp2bKeJ37Dp2VeM3W0vypvQXs4gXghBmr5RKoVeNKAliY9gsv7fce/AuzF3nbXF1aN6mE0sXzIU5E/XP/Kf5Yug2XLMTaZgH2AOg9OtRF+VK/SH3uP3yONt0nyN+7tauNCqWVi+CIEj1gV23cjxXr9spjBNaqVyoCgtyJEzKmr/n7HBfv3n/Gyg17sW23AliaJm3dCSIMHbcIXdrWQuFfc8LN1cWs3wn2TZ2zPkLAkl1vC0Bn/Vs2rIgyxfPDK4YSZ1WbOMYuXbuDxat24rrmEoMgZb+uDQUApk1WbtiHZev2yKvjh7QTsNFWIlA7bd56HNA7F5jluXE/luvzNM0rX67MaNmoogAhlmyurkPzlm61aqOsGVOjfYvqyJwhldk6xvJYvw3bDmPZWqVdjiSCQ/Wrl4SLi7OUP2rKcly5fs8oCxWcJmg7/Y8NssM1rVtWgHPTNr378FlssXW3eSzdiOrFsdejfR0BvO0d28vX7zVc0pkC6Bev3Y2gjp/EVrbqaGvMsc7PX76VebZz/ylHzC7PLpjaF+lSKxdrJ89cxeBxiyzmUa18IVm7PNzdxImBdV/rfdDi5Uq7ZlVRs1JRWTvZnyMnLzPqT9o2TaqksrfmzpHRbM6qFeDlMx2Vps/bBD+/QDN5rzBdCLp3qIPyJQvIK7sO/InLV+9ILGReNquJoNu8aRuxftE+AdCHTW5vkHD3fRuCCwve4+mzJ7hw9TwuP7yI+2/uSQz0nwtmwYDhHZEtR2boTPYdXpTs3bEbx46cwJBRQ8wY6EmSUsI9piLhTga6AOi+CsuBrvswBtC/hoQ722/q4EDgu7Xddt9gFfzW7g279p+WdY9rDC+4tXZfsGI7tuykzGF44nmIayjPapaS6sxh7/4V2T2A57rfuzcyqrO1CaTd/7TP0KGI7ebll+nZRH2OIBfPk7MXbjbK3tYao33YFECfOHM1ihTMBaoX0VFFm9jnd+49xZzF3rL/q+Wwvf17NJb2KnLpFzB68nKLTVbH44ThHQxhLAied+htzA5XQyeEt8WxDzZTAJ1OeF37G5fRuXVtuahlGe/ef8K46ctx7tJNq2udFnBX9ts9WL5ul8Xna1QshpaNqggI/uLlW4yavFicsBZNH2hwhtppBUCn7HvV8kWkXnSEHDttmYDT1pIWcFfrtWztTofWbHsB9N9+yYE2TaoJkGFpnNGOC1duxa794Q6P9lYksnn36tQQFUoVlGIePn6O5p1HWi3SnmfVZ4KDg7F60z6RxaekPs/Ri90eAAAgAElEQVRTBAC0iWsKQVPK+VsDvpfMGow0qZIJcDB6yhK5ZG3XrLpFG/K8vmv/SUz/Y53NOd2uWQ1xnIgT2/ibRH2Rdbt97zHmLN6Ei1f+tmoTjlMqNtDhxzRxvt74+wHGT19usX28FKpfswxqVyuFuHFjWSzjw4fPWO+9H2s2KOd1a4lgYPtWtcWB1OybNjAIx05ekHnQqW0diXFMUH76nDXYd/C0XUPsp2wZMKB3CwFobKX7D56iVSfzcZTzp4xo1bQa6EwR4bp84BRmz19vqxiz33fv1BAVyyohJSJKMs/X7cby1TsMj2nB6V17T0ifs67a9tIBa/4Sb3hvPyzvLZqtAKDs5x17TmCKiUNPs0aVUb9WGRn3zHP2/A1o36oW6CxhaX948PAZZsxbh0tWxpsjADrHQ/NGVUCbW7I1v4suXr6FRcu3iqNGZNOSuUPFBpyfYyctRkxPT7RqXh0pUpivcbyT2bPvJGbOWWM4n1vrqzataqJs6YIRz8+7jzF34SZcvGx5fjZvXBkNaiv2J0A9648N6NCmFkpZsf992n/uOkN+pnWbOKor8uTKJKY6f/EWeg2YZnHO84eTRvNZ5RtSiYNt/qwtAJ3ztGbV4qhYrhASJ4pn/dv83ScsX7MTW3YYO7BNGNkFefNksdm1jHM+dfYaIyB+8ZxB4WN79wlMmmHurMaMc+XIiNbNbM/pPfv/xCyTdVlbMXUccV2aNmu1OMU2a1hZnAXMviXff8KyVduxJQLHODXvbwWg9+zcSPrJnrVnxdpdUn8mewD0Fg0ro0GtsnB1cRFAfMSkReIIq/0+4Vjp1Ko2ShXLL9+Dponz/fT5axg5cZHBOcHW943NgWPlgX8aQHd11iE0OAg8g7i5uQlgTlDX09NTgFn+nEqz/JM/px0MgK1Qnp0R5qxDUEgYvwjhjFCEUQYeIRLuBzodQgICFGDe2RUeMWMj1AkIDgtDcKgT/P2DERYSgPhxY+LFy9eIGye2sLc5tvl+cHCo1ClWTE+8ffcBPj6+SJY0MZxdXATkjhs7FoIDgvHl8xepp0cMTwSGBAMuznD3cBNnYq7pfM/TzQ0xY3iKvD1xhkC/QPkdv3Hp1OTsqkOMGF54//693HMlTpQQgUGBCAoMEtsw9BLXR6VeIXJ2YJz42LFjK4quoaHiVODh4Y4E8ePi4ydK54chduxYEqOcW62ODuh6qvibt+9lDnDfpF15XxAcQqDdScZlUHCo2I13daznFx9/eY6/p/Ivy/SMEeM7gB7ZyReN74UD6BFlanrWCg9rrL4VFQa6CqBHY7MikRUh/P/vDPToUAGIPANdBdAj0XmGVxQQ/Z9EYv/fAOgBCAoOVmKgh9gbA920axWZAftiSERlWIS/a+vwFj2l2JfL2MGtkT1LGqMDJTfH0FDGKuWxJDy9fvsRU2ZvwCUD8Es5esXjqGvbWihbQgHQj5+6gnRpkok3qrXEMg4dv4jJs40vUdTnyYzs2KoaEkdwEaACIAnixYG7u6uA8bMXbbHJwrVWpyb1yqJ6xcJWQQn1PQLAC1bswN7D4XE+6XU9oFsj5P4pg83DOfP58PELFq/eZRGIJ3heo1IRQz14qA4MDAJlkNzdXCV/HrLWbD6IlRv3GzWnu/SDAqAfO3VZVAEIOltLvKCeudAb2TOnkfdMQVTD5hoWhotX72D4pGVmTg+qs1PF0gUEXLZ0SWVaPvv/7IVbGD11hUUnCi2AfuTERVQoVcCgBmCpLcyP7OsJMyzH7GT/DOrVFHly/Gh3/yxcsQN7Dp4xK65pvXKoW72EzA8C/OOnMwb6HaPnenSog3IlFQD94ZOXaN1VkSTT/jyiGcpD8trNB7F0zW55rG/XBsKWM/VM5nP0jtWmL1/8QEDXVt3pwMHxlDFDKqs24RwjU3fY+CVWnV34EU0vV2uJQOawvi0k3rCttY+qCcMnLhEmLZMW7GZbV2/aL/OGaeKwcIAiIluqwPE+fVxeszw3H8ASfZ7afOjAQtBfHc+0Bech20q7qReg/DkZiVPmrTdj0ZN5NbBHY4M6h5pHSGgYXCUUidJ3BJladXdctk4LoHMsjp220oyFrgXQD5+4gGK/5RaHDGtJWd+2Y5ueNR6RbbW/69mhrsxTW4n9uMb7oNhcvRzQAuhk5adLk8JmHemEtG2PZaCf7Rvapzl+zpnJMOa4jhLA5gch+09NdGCgY8aazQdsVd3o94N6NkXxQrnlZ3SsGjFpmUX2b6+OdVG2eH5DPQ6fuCjAuCUGunZM0xGi64DpRmWSBdutbW0kSWT7gpz5k40+aeY6PH6sZccrXp7dO9QWcILp6J8XkTVjGiPwnD8PDgrGisW7MH/iJng6xzAB0INxZu5r8VK/cPUcrj+9ikfvH+LXstkxfGI3JNerQ1gyKuv28P5DJE2WFB6eHvD54otBv48HJdwTJ02uAOhkoMeNLQC6nz8BdLq886TGmGt6X2cL644l5hTXHdO1JyIJd9ZZm0++PJnRpU0tu+3+953HmDhzjaz9pkm7Bxw9eUkY0HRk1CbT9Z/71+De3L8y2lxDmQ/PF/bsX5HdA6gQ06dLA3FsspW0+5/6bKWyBdG8QXm7zwpnzt/EqElLDU4JtvYRbZ20ADqdBqmqRKfMiPIgA5COY39dCAd1JwxrL04rTHQoHTDyD8M+pS2P4yZ3Djp+NZJ+5b+37johzkvGSWGgh9fDMe99zt2OLWuJcyHTyb+uYPCYP4yKGP57GxTM95P8zBJD3bTvihbMDcZM554ngNO+k8JCN00El4f2aYW0qZPLhd66LQewcMVWeUwLoBNknjjL/FJ/xO9tUTB/eL1adLEOCDNP1osAr7Zek2evsjX0jH5vD4CeP0829OzYwOAYolwucs8PhbubmwHkOnvxBvoMnelQ+VHJ2x5QXK2MPc9qAfTte04gb+4sBuajtUZRLWPEhIUWQWYtgH7w2FlhehMssJZ4Xt93+AzGTF0qj5iuz3x3aN9Wom5gz1x///Ez5i/1Bh02TFOrxlVRp2pJ5VIdgHIOCITOyUkAUvV7asX63Vi6JhysVfP5vWtTATxUgJN15zmC7zNPtX48G+7aexLT51r+BiHrvFuHBqLIZS1xvJF5TCc21s1RAJ2M1H49mpnt45bKI8u4RYfhRr+qXL4IWjapIgx2W4l2OHPuOkaNX2iTuarNSwswR1SGOHds2IslK7YZHtO+S4YuAWhTZwHT91QAnZkQIJ843ZhBrAXQ9x48JWxgOg9ENO4IkE2euRJnzporM9gLoFsaDxxXISEhRmuNsnY/x9RZq6yC0Lb6SgugHzp6FpXKFRInl4jm54FDZzBu4mKLj3B+Dh7YFj/nzmLX/KSDyR9LvGV+mCYtgL73gN7+GW3bf9L0lTh99ppZ+d8aQO/fqzlKFc9n17c571vmLNhoZActiB9RPwpoPXutkTONCqDzPWvs+CpUoWnqwJw+ew0jxi2wOKe1ADrHUfEieSNc57/4+GL+4s3YGoHqDev+rQB0LTvd1tqzav0eLF6unGkcBdBVRzI6K2q/I/r3aI4yxfIb7g54j8c7bN4lqHd7dJSYMnc19h9RSDr/qwC6Tjij0kJDG2kH9SzAdhM453rInxFIJoDOf3/54oOAoBC4e8aEs4srYTO4u+jgrAtDWGgIAr58IX4ugHhAYDCCQsiu1SFM5wydsxucXV3h4qx8RXJf57yM6RUD795/wIsXL5EiRXJhwesIuIcozFr17kYUcF104H+M807wmgA1W+MXGAifAALwbsLgdmHePr4ICwmFLiwMbi6uiOHhjiD/QFHacnF3g6u7q0ii63SK04Aw1+WON0TeV9jvAXL3xPbzzOHq6oywUOXOjXuGojDFEGkQRTKeyf0DggTYp03VuwZfXx8Bv8lU56fzq1dvpJ6xY8fBx48fxbZJEicQYuH7D58EkCfjgnXyYD1Fil8pl/nyr/y36Te3rf3o+++j1wKKdLa9eWqltZV3lPUtTBxMIpc4vjlqHHMCj1xZlt9i/POwMGfDWh2def838oqu8CzGeIKjbXc2DAFHJNzD5c+/A+iOWtz0eTMGetEwSpwwJgp3NJ2znoEewBjoIQqAHhoqBz4PDw/xEOOmp64nenhcv1VrmPUaze5wAN3uVSjSrbTnQiDSmTv44pyJ3fFDysQi0XL63E2RDVXl1fnzJnXL4pefMxs24aMnL2O8AaRUNk7+Twa6CtzygoKHEv554++HwoJ++uINyhTLiyIFcxoYqLzknTJnvUVZ9BH9WxrAaPYt89m577QAVWQOlSmRTy6ztbaMCoBepnheYUOpjO8Pn75gx95TAnD7+PmjRKHcKF/yF6T9Iam0a/3Ww1i+fp/B2j3b1xHJcvWwQqn1nftPi8Qz60WHADK8KWusXsQQdBk3Y7WRZDhZ9793bSCOA2w3pafnLN4qQC1TjqzpULX8b8IoX7flENZvNZa97EYAXa8EoPYDD1O8CN55QGEx1KpcFD9lSWs4xL968x7xCVS4OIPtJiP92KkryJszo7DgycZnomzPolU7DYx1dUJx7rB9XdrUNAABbDNl3yndzPHEi2TWq2KZXw0Md7aPNp5lwi5jvn9M6SUMdNZdJImcnYWpS6bngSPnQKZslfK/oWThPAZgncAfQQOy+kxTr071UKJw7vD+efQCO/b+Kaxk1pWy8DWr0C7hignsnzFTVsjY06aoAOiU0KdsIw+itIVWwp31URPXLwKJqsT+uKHtBExmXc9euoXdB07jr/PK5T5t26h2GZQqltfgAMF3ewycZWYHbd05PlgPJgK4LP/G7UcomD8bKpUpaOgnHt4XLN+BbVZYycq2bX3dJIBYplg+g+0pd835Q4cH2oPrBn9P5QOO83HTVxlAYLa5rx6oMQXQ7ZFwZ+v4gaHKZrOtpnkSOF2id1RQDZY/TxZQzUFlhapM5V36OcSfkwVcuEAOmTccy3sP/4WJsxTpcTV1bVMLlcoorGyGTliyZhfUPAjyVin3m7C2+QHXoc8UB1dvgM429fQMdFPbqZktpDx6yiSGtZprFOfSiTNXsGXXCVE0YD20KhVXbtxD94H2AwTcA1QJd+bPdUMr4S5jW384DwkOlRASBLJM66g1gM06WgCY1ff7dWmIUkV/ljHHcXP01CXMWxKuEkCgv2Gt0sLCZ2Jdxk03dz6IqENod84nXnwo8sjb4b3LmDHM96eN7oJsmdIYsuLe0OX3adIH2g9PjuchvZvJesu5uXH7ESOVDjpjDOrZxOCMwXadPn8dO/adklALHE+cS9UrFEGyJIqCCvM/ffYGho5ZommKOYDOOcJ2cBzfe/AMt28/FpWO5MkS4Y/pm3B05znEcI6BoZPbo2C5bJKX79tgnJ33Fo+fPML5K+dw49l1PP7wEHM2DsJvRX+W8kPJoDp/GauWrMCZkydRrW511G5QDylTGQOYBgB9434FQI8ZywqAzssAXmcYA+gRnaksgeesv70AOufO7+IEo6gN0O609459f8oaTHCbdq9WobCx3c9dx+Ax5qoEWgDd1O7cK8kuT5kiMZas2iUqO0y9O9eXc496vrjP/WvPSew/ek7Zv/JkRu0qxY0Uf+zZv6KyB/zycxZFwj1xAtSuVswgFbze+7DIeKqJ65LWwYx17d6ujuGsQAcnSr1y7pCpzbW1fOkCqFq+kNFZgaoqKghtrU8tzVet6or6e84LhinZvvukhNXJnTMjalYuKuFv1Hlz7tLf+H34PEOW9WuWRKM6ZWWPZb8tp5LE5oNGRarnYSoV1KpaTM4tPOeS9c5yjFM4gK6QMR379ujapg4qllGYnAzfsHHrISzQg9hqOYwdni2TEiaGTN0OvRUlHGsp108ZRRZedYywBoCTQV65bCEZjwxP02vwdMOFuz0A+vQxPZAtczpDvdr1HBdhvXL/lBH9ujYxAIOs14SZ1qV0LWVmD4DOuOyUbWeipP+shXSiUMLYcFzWqFRcJO6v37ov8eEdSVHJ2x5QXK2LPc+qz8ilcFCwrP1cC67dvCdqJOcv3UThX3OhZuXioMQsEy9R9x46jbF60FvbdhVAJxjA8aic1/1w7NQlEJQka796pWJgH6jAOs/rcxdvwva9x+UdLSObY5Cy7Yb17uEzbNtzXEAFfufnz5NVQPEc2X40fE9R1p0hBNg3amIokiG9Wwlozb3txOnLmD5/nUFamOO9ZqXi4J+rNuzB6k3GDHIt+M73L125jUXLt4hEMVO+PFnRqll1OdOzDTzHzVu4Ebv2mQOF40Z0wc+5FIcA5nXtxj1s23VUlF8o216hzG8SwkK7lzkKoLNO9kq4E+S5cCk8FAAB3R6dGhoAaZZNqXYyuSn1TqC6fJmCqFqhqIGJz3Zs23nMqtOApflhr4S7Jcl1LTit3Tvv3n8iewe/IRhygYzt439elOIdAdAJaqis83sPngrQyXxyZM+AOjXKGPqZ+XKO9LbAbrYHQKcNBvZpKY6iTJTRXbdpH1atUxymOUdaNq2GcqV/lb9znp67cAO9B5ozpO1Zg1TgkwAND+L8ZiFQd/LUJew/eBrv3n1ElUrFUKpEfgOwLuDnwk3YseuYWRF9ezVHyeIKEMi6Uc1g246jOHDwtMzPfPmyo07N0siRPZxZT1n3keMXGuaOmqkCoJcVhqWR/e8/xc69J3DsJO3/I+rVKo30acPPjQpjfKoecAuv4gQy0PVhRaz1kQoCTRrdzYSBPtWsrUvmDjGRcDdWnlHzYLsZcoBA9ml9GAvOmSb1K6BMyQIGBx7O9659JhrKyZwxTXgosgYVjSTc/zxz2fCcpZAG2rGtAOjGdfslb3b07GI8pynVzjnN0ACsX4Wyv6FaxWJGc5qA97TZ5o5z6jhSzznyLenjJ3OEeVISulqlokb9fvnqbaP2Whqv3wpAt1fCneepK9fuGPaJ6ADQ6YTVvZ3iBEgwlM5e3P/U0B9Ffs2N2lVLyliYNm8tDutD1PyvAuhgbHNnyrPzG105N3A8+fr6CnBOsJiJIDgBadpB4qjrnaFJQoDOWWTSCVDzf4XVHogAP18Bj909PeVULRB4aBh8/IMQEBQMFwLc7q7wcNPhzZv3iBM3juTLfgkL43nIXSnfCXjw4JFItsf08hCpd2IMMclK599dFSl4As+u7u5wcXeBX1CQhBlycXWROnu4u8PT3Q1hIWEIpPR5SAg83NwEGCfox7BklIf39fOTtZ7582xERwC2gftczJhe8sXLNtM2dGwXtBxhIlev1FuRuKctGd+cthUTOUHOJVRFZT15j0sQnu338fEXm3t6uMo3REBAMEJCghUchVgLAfMwOh0qhA+e79g/tA1jxfPvVAwwVS2yZ0/6/kz0WYAjgSxw24meHk6Ak/ZZ5S5F4O/vALptE/5rn/h3AOg6UbwI048zO//Uj0Cuh0zfGehRGWRmAHoRKwA6JV/0DHR7AXSjBUK/mMjSoUirKMmxiyxHm/pvAtApac04KRu2HjGAtNr28HJ4eL8WyJoptfz4waMX6Ngn/CODBxomLYDOf3ND37r7JBavUtiiapsZ57N+jRKygSsMl1OYs8hYypvAItlJ9KTjM5eu3sXIycuNGLC84OvevjYYt13NOyoA+vihbQ1gJi98p8/fZBHYb1KnDEoXy4vNO45h0w7lw7JowZzo0LyqgR1zkfWdYlxf1aZd29SUi3Aeutg2guwzNQByFT0zizI6jEk2YdZaDePf9kjTAuh8mjbZuOMoVm4IZ6qzT4f0aoqc2ZTYc2pi306bv9EI0GfbGGNeZeEe/fMSxkwzZv5w3gzp0wz58yiXQ/ygWrx6tzhjmCY6AHRrX9sAyr96/R6jp640iz2mAujq+wS45izyNruErlqhkIwVVQ6LwIYpaFH0t1zo1Kp6eP9cuYPhE5daZFR3bVdL+lftHwJ/0//YaNSMqADo2oxUUJw/I8u779C5Vju4Qa3SSJ40AdZ7H7LIauSLA3o2RpFfc0ofEHgfPWWFgPDapK07f85LU7KS2UZtOIVihXKjc+sahn7n5f+QsZYlqmXFtHLwyp87M3p1rId4cenxqmezT1hiFP+a7/NymoA1Ac2x01cZmLwRAejadi2e3k8jG3sKE2cpLCBLQIs9APqI31uCcdL5/tPnrzF47CKLdu/buYEB2LIEYKvgKdu+59AZM4Dd9oyO+AlHAPTwufRe1hw6o2iTts384Jo6bz2OnLxkVxXVCxXV5hOGtjfIF3Ns9x46xyJTRb0cUEF+m3Xs1xIF8ir9wjpOnrNOYt5rU4lCeUQRhWsWPwq5VlOS2TTRSYKseVWWmSEvJsw0vzSyZgAt4G2tf7VjTc3n8xc/zFiwUWItay9HCMC2aVxZvMkJuk2YZQy6kQHN/YEfvAQ9Nmw9LA5NpomAb5/O9cH6MVGRYtZ8bxw6psYyNgfQ+Zyowhw9h4nTV1HnDqH+IfD/HIBQvxA4BTjBy8ULgye1xa9lskq+fu9CcH7+ezx6/BDnrpzFjafXUbBGVnQf0gQxvDylbX+dOo+e7Xvh9avnCA0LlKuMlD+kwqiJY1GgUEHDmFAB9E0b9yOJMNBjibydKQOdEu4hIWRlcM0JX3RMz1S2/s362wugd2pVA5XK/mqw+8atRyTUhCW79xK7pzLYfeaCTWaKOKYqJLT7gaNUT7E89rRrsWENtaII0r19HZQubv/+FR17AB1VOreuaQijM2P+Ruw/cs7qujH89xagkgL7SJzelm+3GI6BEu8cxwSVmMgKHzlxGa7femAxFIa1Ak0BdO55DCHEsB4E79UkaiF0UEmTXH4k6jzzw/uP82lQryYGBunpc9cxcNQCo2LVdXDq6C7izMBEJYlu/Y2VJJSXtAA6x7I9FyDKm2SAk12eSh8vlbYZNXmJSFFr04Jp/ZFaHw/2wpW/bbKmpY09WxjaePbiTfQdZuxIRfCSsdITxI8j/ffHUm/s2BeuBGIPgK59hrFCew+ZYXW88BeZMqTG4N4txFmDKTIMcFsAOm06ZlAHpEiWSC4hKW2+WC/hGmHl7PhlVPO2BxRXq2HPs9pn+B4vaTdtP4T5y4y/xRgrfcTvbQygzstX7zBswgIjkJrvqwC6WgeOR0q0nzhtfH4gIN+6cVWF2QRIvPR+w2fJfFYB9OKFfgYdNFS1AY7boePmm4XE4LrZs0MDlC1ZQM7rBPgZQ3uyRjGhesViaNu0mpSnsgI53uxJBN8H9WohDgSc12Q8k5lpmkzBUEugXdWKRdG6eXVxMpI1/NItDBk1z4jlSTCrT7cmIItc3b8iA6Cr9XM0lvrIwe0lLru6Li9Y4i0Av2mi3Hifbo0lLjoTx8TI8QvMgFF7bGwP2KnNx5S9zjHAGPbjJitKBpaSIwA635f94ehZARC1ce0JbowZ1skQN5n7w4y5xpLafN8eAL1Lu3qoXKGwjHmys6fMWiUgpHqforaD8vS1q5eS+xJfX3/MmLcWuy04Z9iytQp8qs8RCJo9bx3+PBUO0HJcVqtSHC2ahs/P02euYMAQ4/W/eNF86NKxvqgUyFi+eBNDR8w1spX6Pdiza2OUKfmr4mTM+bnrmJmEfvPGVQwAumr/g0f+Esa9qf3phMJ49Uy0P/uIz2rPe/aMKXWftge41dpOAamXGZm7cb0K4mi6ZuNeiR1vKQ35vTWKFlKcSqleQEcCAsumSVuWJbUE0+fNAXTjuo0a0hG/5lfntHU2OCXe+3RrKlLsypx+i+FjOaeN7w8sjSOGmDhxynid15bL2O1Uazh8zPqZ0J5+sDXG1d9HFANdm4cjZUYHgE61oFpVSgpgfP/RM7TvOc4iy9/0zuJ/FUBnNC7GAieoS+CX7SZYzsQ2q46sXBOFmU2pcr2MOwHc0DAdAkkCkReAkKAg6HRh8HBzF4Y2fxjoFyCy6iFhgJu7mwDDISR9wQmfPvkgbrxYePbsBVIkTwKqUzHxrooOTQSHEydOKIC1k5OzlMEY5XSwohNtMEF+AuBwgq+PvyDVHjE8EKZzgj8VanROCCKwTodbHz+R9uf+zzrJ/WJomNxPuHq6i7oo45kHBYcIo53gO9dMsYFosOuk/cLADw4WBR1xrCKoHhKKL599EC+eEubQPyAAsWPFRJjELleA8w8fPwsITxCccvS0I0F2cVpwCpP7OALh/PnHj59E+p0se7LQGT6HPCZhnFN9J4BOZq4yjukgrxDSI4282jutvz8XgQUU/EqhikacVKav+q2p/Jt3KXQygV4TwlYuln7/z8q4K6QKqkz8/06Ku1DkMczIy7erdqfShuqS4WhfKC4Aynj859L/nIT7VwbQKaOoj03yLTrt3wSg29NeMrPJeuaGSRblJA2oqx5qCGarDHRe7m/efhRL1+wxA00oJ04p0pTJE0nR5y/fxqDRC42qQblqxmRnioilTiCY8sgqiB5ZAL1QgZ8MACsPI9v3/Yl5S8Nl42zZiJe8RX/NIW1lfSfPtcyqZz6s8/jBbYXpxESp6qETlogkKFPjOmVQp0oxOTw9e/FW4uqqv7NVD/5eC6CzHzbtUPrBNNWuUhSNapU2eEVbAs/VdyYN7wDGcWYie7jz78aXwflyZhJpcnr/y0XTyUsYP906EFWnWjEQEJZDaEgINm07ikUrjQEJLYBOMHjavA1Gcqra9kwc3gHZsygsq5ev32PU5OWghK6a+nVtAILo7B9KPU6etc5qXgSvmB9jXqv9Q+BYlRTnzyj1X7dauIQ7gQ9TCXcCGeVKKlL6ZDK17mbO/LIF4NjT39pnyMjnXKUzAefCjAWbhK2vTdq625K9nzSio8Gu9x89R7sek6xWyRqA3qlldWEj0/b8KKFjCkMLaAHXiNr5TwDoBFZ760F/ziHGBF+9ybK8t7Z+atx6xvZWkwoMc13hXKS0fnQmRwF0xtWeMne9MGhNE1norRtXko88S22JqN5qf6p7my0AXf04tgSgR1jHsgUlDrVaR0qvLzOJX7DqrxMAACAASURBVD+wRxORVmcZt+89QfeBM6zGo+7dqT7KlVDk1e9RRr9bxExIUxuMHthGHC3UtbHHoJlGZXGdoIoLGX60qXidU9J59wlMn7/RCEA3rXfbnuEsFe6Xo/q3RqoUiaUsWwoBDPfQuVVNid8ma/KJSxg3RV2TFQC9GyXcSyhhJvjMxSu3RaLX3zcIYUGhAqAHfAlEqF8onIN08HKNiUHjW+OX0krMSL/3obiy+LMA6Gcv/4Vrj6+i0/iaKFutkPz+HeMADhiHo4cOwdfnE0JDA8Xzmd7qjJ827Y/ZKFhYWRtMAXQPvYR7bCqjMDyLQcKdADpVbywD6NrLJ1vnLHvWX9p9WL8WhvMKFXB6DjJX9lDHRfHCuUHAnUo2tCnl+sdONZaw1u4Nit3vYNgE6yEy+nVriGLq/vXhs5y/tNLi2jHJ84Uj+1d07AElCaC3qhEOoFvYd9Q6UumlZ8e6Bocq2mfUJCWcgaXUoFYpNCbrm7H/QkKwYcthzF+2LdIAugAuR85h3DTLsULJem/dVFlfWCeqrsyYv8lQtf7dG4EODRxbctaYtMxIoYbvsI2Ut+dFnKqaQjUB8xR5AL1zq9qoVPY3AwNw35G/MGGGOSPbUQCddTR65/It9DIBt0f2b2tgaR85eUFYv9r0NQB05m8KupP17kiyBaDnzpEJv+tZ7lQU+WO5N7ztiN9qTx2imrc9oLhaD3ue1T5DZ+f1Ww8aJPhN2yMs7Gol5dKXQPuSVdvNmNpaAJ0AEWX7T58zl7dm3tPH9ESObBmkGCpVEBz/++5jA+Osf/emKPabEq6Il9rM68z562Zm5lzmvjptTA/8mE5xWnr89CX6j5wjfzIxLi3jl/Pymo6QBOvV39nqtzZNqxvabQsk1sqAs/2jJiwSBqOaBvVtiWKF88o/eSk9fuoyi/LfvBQfNqCtAUT/VgA62ecE7+PFjS3rHgFktsFaalC7HBrXr2CIybrB+wDmL9lsy6Rmv7cH7NS+pAWnrTkimBbiCIBuC5A3dYTYuuOoGfveFoCeMkUSjBzUHqn0qlB0+pg6SzmbmQLoHA+zJvdFmtTJFcLB7uOYZGGdt2V4LfDJ8Tl95mqc0bOk1XfVPXjy+J7Irp+fL1++xYgx83Hr7weGPbp/31YoXjSvMj/ff8KEyUvN89Lff7L+k8f3wo/p9fPzyUv0HzYLT/Tzk2VrAXSx/6EzGDPJsnR81UrF0La5ctYgIL91xxEQwP0nAXRbtufvq1cujjbNq4sjjxo/nMocpik6AXSyz/v2aGqY0wePnBVHF2upYZ3yaNKgomFOr9+8H38sDj/78D3TcTRp+goD216br7af+N2jjSduqXwt6K0oCziuxqbm+28F0Pt2aSKKQUxXb9xFh96WQ7b9fwHQncJCBYAm0KydvwTLGXucYDEBdT8/P1kXyULntyOfpYIEVRoFSA+lQiXVzkIE4I7h4SGhkb58+gx3V3c4u/GbG3r2djB0EqPcHcEhwQJUsyyG5/HxDRAwn9/M/NYgoP3h4yckTBhfSGYBgSFwcdFJvPDPnz8jXuw4QrpjKBfGFidwHhwaAv/gIISEhkInoeLc4EzmNuXUdTp4uLkg0D8IoUEhMg50Lsp7BKH5nChuUo7e3RWfP32Wu4Q4cWKLZD3XZwXYdhYHet6f8uzGNvj6Mh56TAk3pJAKPaSefJaxzWkA3m0KqC/x5Ened8Hr128ENo0ZK5aiDOtE0lWggO9k4dMObB9BeWH0u1F9K1jyY/vYV87OSp98T/+cBVQA3WINjNjmlgF0RXydTieRB6DtY8B/PRv988Dr12ub/Tk7FgbOcr6RHwOyplEJQdjIkSAiU12Sa6kdriD228TRJ//HAPSU6QuFJUyYEMlTUMJdJxuNSJv4qwx0bnih8PPzh7tewp2AhUUJd1MGunSUwj5XGOgSyOH/Z+I+a2HQ8wKzTtXiAuoqrOg1uHRVfzmgR860DHQChu16TrZqw9GDWiNXduUChTE4+w03jts4e0J3pPkhqfyecbf7j5hvNa8SRfIIQ5ofVAQNZy3yxsGj5x3qv1aN6SBQSBwEKGE+dd4GnD5nDjBZypTlThvVGan0DgFnLtzEkHGWP/7U9zu0qIZKpQsowIGvv0iYHzqhsChLF82Lds0qi3chD1NkRbJNpodqaw0kw51S+Uzsh7a9LPcD5VcJtseldyFjWFKSft1eixfZ2rjqzLNNT2MgtVndsqilB/3JSJq90BuHjqtsR/OaZkyfCv17NDLEkz1/6W8MMGFyzZvc0yBrxljeU+dusHrJThUFsjfZfxwDMxdsFnYnE/tn+pguBuDJEkPdtIYdW1U3yG6zf8hCU9vDQ6wpgO5IDHRtWY4w0O0Z0PYwAe1hz6tlaZmSj5++Qqe+Uy3HQZf4T5bT1FGdDfLV1249QLcBETPNTHNhrF2yvKk4IbGzLcit8x0tg5kS6ZNmK1LqluYN1x46vah5rvU+iKVrw51MKO3doEZJATspPTp+5mpQztdamj2+O35Ml1J+zbLJilbT+CGK9D7T42evxBHk0rW7VseyPf2sfcZRAF1rG9OyTJ0V1m45ZJFpa62O6gUcbU4AXW23ykBX31M/trSgmbX+i0wd50/ujbR6uW3K6jMkgLVUt3oJNK2ryLBrY8jb+0Gotb/C2t8AqnSoaUD3xgJ+ihzpzfui+sG81bmgXphSfn3G2G5IkyqpEcCu5sPwIR1bKgw2fjyvWL/XqlOH+s7s8QQWFEegBw9foH0P9VLKHEBn2yfOWIFLV+7AiXt6UBhCAxQGetCXIIT6hiBBrIQYPKEN8pfKJHn6vw/FX/Pe4MGD+zh/9Zww0Kfv6IWMWRW5+jMnz6ND824ICfaDn98nhIbRkz9MLkF4YVCpWlUMHTMMXjG9BEAf2HccNm3aj2TJUwoDHc7O8IrlBZ2rswDoTowT58r4TJQNNQbQTceWOvcjmk9jB7dBLv3cpPOA6TmE75YtkQ/tmlc12H3l+n1mst2mZcwc1w0ZVLvT8cjkLKR1NpTz1Iw1cs6xlCztX6YOh6bvcf9SnZa4f5ERHq4+YJ8DmJqnFuznHtC53zSzPcARAL1Z/XKorT9L8qzAvXX/kbNW18NMP/6AwfqwBqyTMKKHznXowkYbA11UQqatEmcRS0kcVQa0RvJkChPr7MVb6DcsXBmGTmqqA4/sR5sOYMnqcHCca5pWvl3Lmjcvz/DRoW+PfQz0Qr/kRLd2dSWOocztx88FxGaMc9O0cNoAgzLLBTK97YjbrX3HlB1eo2IxtGxURS7jCMSMm74cZAhr07cC0G2x1k1tQUnwrm3rytlaQIx5ayUOt5r485njeiHND0qoBqr3TJq9SuIPRzVFNW97QHG1jvY8a88zan6/5s2O3p0bGcbbzn0nzeTzl8wcBLLVmSz9Xmu/9s1roGblEnJeN+0H2mn2hD6Gsz8Z6gTELSX1/MA+rVK+iFz0UjZ+ypzw+LHlShRA5zZ15XKY8qM79p7AVCsxyk3LmDCsC/LlziI/vnj57whBnaKF8qB7xwbCyrUEei+YORBp9XLd1mSl1fIdZY5bG5uO5NOicRXUrVla9mZrzGptOYwRPrhfa4M6yNkLN9B3kGMOLcwvKgA6FQXGTl5iJENvyRaOAOi28iT4PXpoR1GpYLLUl7YA9JLF8qFr+/rw8vKU2Laz5q0zSP5bciQbObgDCv6iEAoILvYaYC4zbmt9WjwnXIaczOap0xUHMkvltWlZE9WrKvOTd2ozZq/BvgMK2Cvr2NR+SJVKuZ8hQ33gUHOHQq1Ddef29VClYlHlvsPHD1PnrMYBzbrbvFFl1K+lSLjT/mMmL7bap7T/mKGdTOw/1ejObsLIbsYS7gNN7CX3XEqaOMr4WUu2XTxbI+G+9wQmTjeWSbdqe314Q5ZVpkQBdOvYwLD3kF1vCUBfOndYuFz8XnO2u2lZS+YM1Tx/3Igd37JJNdSrWcYwp6fNWRVudwVTM0qUkh/av61hTv91/jp6a8Ya+88WG1/NMHfOzGBs+IQJ4grItmbDXiw0UTfRFv5fAdBZZzmlWbgj5rmoQa2y4qzFcTxq8mLw/KTOMe3vuUcsX7cLK9crIRtMk/b705pzqfYde54xLUNiFkcC41Dz2bnF8r5say1Sfh8GZxFdIqtcAcLZBpVlzScIZvNnKmjOfxPs5s8IrLu6uOlDtwYghqen9MwXHx8BnPns+3cfECdWHLh6KE7rBJSDgxQgnuBvUHAQICC3i4SwiOFFhjYl5P0Qk+p1waFyZqASamBQiADToorKb1//AGG6uzBGuoDhTsJADw4LRZiOhHGFhc66E0x30+mEIR/CPCj1Tka7XrmRstmsjyGeuF7VNQwK856x0SnHLqC8Ex0GQkTuPW6c2LJ/6Mi6dXKS+yoy+Qmekxn+5u17JEuWWO4e+L8z47+LI0CA5Ovh4YmwUIb0gOApVDgJDQtFrJiKsgil3pkn7/39yZp3dYWbqwLIE4Rn2yIz7uwbH9+fcsQCSghiS5NZD2QaJrr2G1P9u7yNUCh3K5FN3wH0yFouOt+LJHBtVIXIjwFmowDo9t1lmLX8O4AeDYPBRMI9RfqCAqCnSJFC4oUwxjkXfLIEggKDJAY6AXRuKhK7w1nZtOwH0JWDhKwxkfWciIZm/9NZWGOFNqlbDnWqKoxbufCduUp/4Uv5F042J5HM5WUzky0APaJnGTe3T5f6Eh+T9WH8dC0DyNRG0QGgk6HM2OxMj5+9RtcBMywDhRY6SAtE02mDcTwXrNgRYVdqZdp5KFvjfQirNioS67wwHzeojQGQow3uPngmz5w6a87CMC2oS+saGgD9Fdr2sswaJpDTu2NdkeFUAfRla/dYBtDbkamoYVP3CGdGsvz+3RqJjD3TsxdvMGg0WfOvrdqAHweTR3ZEFj2rnez3Dr2NPY7nTuqhAdD/wtS5660e1rQgh7TF+xDYFibKPXdrV1vY8dI/O49h/rLtEdaNl+SqLLz0z+aDWLVhv4E1/f8FQLcbbLcCoCus2VZIrpeFI5g5YaYirW5vMgPQCXabxCtnXgum9pE430xaENsagN67U71wAH1L+Hjh+5SSV8c71R9WbDCOi2la90qlw2PZEyzuowFc6lUvIfHpCdAyEdCicwcdAbQxwO21h+lz0QmgM297gWxb9Y0IQLf0rr3lsj+1fU0HI63DgqlzxK6Dp0Xy2ZqHB+ON16lWXABSensTbNx35KzdDFdteVxfNu88hj+WKeolAn6O6iwAFpVJqEDA8cBLSAHyZqzChcsKkMf1s1vb2iJbq0q8HzwW7gjWtmkV1KhYRHHyEpWTdTb3gwHduS7nkvyp4kEGOhnU4iZnwkB/+OQF2nYfK+C5/B8MAdD9PvkjgP9/DECKhClEwj1fiYySJwH0P2e+wL37d3Hh2nm4pgxC3+nNkDSFInm7cfV2jB48DiGh/vD3+ySx5Zx0yoUI45hXql4FQ0YbA+jemw8iWYpU8IwZU+LbeXp5grLtfn6+0LnqhI0OOBtioNsahxH93h4AXeucRbtzH7K1D/8udlf2Q9p97LSVersrtdEC6OKQ1t14P9XW2dr+FdHFhVaJhPsX1TMI/KvJHgUVR551BEAng5tqMEw8K1ACnTaIqD3Tx3Y1hNe5T5WIro6pRDRrUB71a5SS8yvnnSXFGK3Nxw9tB8rHM5mWR0eXKaM6I4PeYcqSPLtWvp1jZcBIYwfR8LJMbzBtf3SKzHyP5obYuXRCWLB8i8SHtpQclUpnHtbe4bo1cXgXCQ2hhMY4IjE8TdO/FUAnA53S4NYAdLaDv69STpFWZqL05aYdh7Fp22GLcquOrD9RydsRwNueZ+15Rm2bKahNUMCU/b94xsBwAH3/SUycaVnhgXmWL/UrOrWqLXuuKpW/aOU2WQMK5s8hYH28OLHkvL5h20HMWWQcQkmtlwoyUKa9TRPKtLvJJfeK9buxdI3yDcYypo7qDgK+TCzj9r3HAl4c08fIttaHWlY95du18YhN3+G+Xb92OcSPF1tp04a9WLJCOQf8lC0DBvRuIfGGhUW854SZjLU2P0eA74jGnyP5aBny/HbrP9SYJWypnOkTeiNbFiVMBWNgt+o00pHpIM9GBUCnXHaLDsNtlhmdADoLo/QzJa+ZLNXBFoCuVSugg+7q9bvFacFa+jV/DtBBw1p5Ng1gIQ78lGnmaiVqPmXLFESHNnXk/MqxvHb9XizVj+UCv+RAjy6NJF62nHe3HMQfC83npwKgKzdwVSoXQ+umCvua83Plul1Yrp+f/H0zqkRoAPSxBNAjCLMwaRTtrzhx0rmpRYdhRiawCaBrnrbn2UUE0PXOQbv22Q+gq4AgiytT4lcLAPqfZl23ZO4wpPlBUSfcsYeAuPXQBHxG+/zOvcYA+uC+rVG8iHIn9/TZK/QbOiOc+W8BQOdzMyf1NUjk33vwFC3ah9vWEQBdqZsG3Lcgfa9t/H8JQLcWn1ULkFNFTQD0SzcNzcyWOR0G924pIUGYOH8uXf1b9ipTJ0R75vT/sXcV0FFcf/fGieDuGlyDOwnu7lC8uJfSYsVKcVrc3d2KuzvB3YM7xPU79zc7m9nNbnY3UPt/vHM4TZM3b948mzfv/u692jxxATL/aQBdTo4JOEcpvuayYpDZbG+v/38C4QTVKS/OtYgAMf/O838F0I4nQC9BZf6OTHFV5Y1s9MgIhSDHcskaT5ossZztsgxKsQeFhMHN3UWkzokdBAYGwMnJWcohzqCw4ZnfAfFcnOTblaxvBrHTxzw8OESk4fltwTXcKZ4TCKeHhIVJfch2Zz878vmonCY+7Q5wEOF3gNUjgC6KfFLP6KAmbZvwu185n+ffIxXPdScnKZtJPediW4ldRmSk1JNrLq9RveOZVyuFT0a6mtieTAwAYeV4lirWOnZ2gqfwHvxZIDrx21aUA+Iy9mwd3//f87OfKN3PccfgEY6HsLBQ6WM3N1eEhih9R/VR9k1gEBUcOMYdRXKf73J1fjHQJCAwAO5urvAP8I/GzCK+jIHOMckAC1Fj0MUY0WpAgmMiFUuGLxEqUMcq40v4c3h4mASyKME0jghlkIiDEpjyv5o4dzlluTYxIIhtzjnOtuX85RpCpTDzKboP2Bf+/oESLBQQEChrrFhE6NaUuLYh6xcSoqzTXGO5ZhCbZQAOBwbHJf9GVQvVKpfnCc5cL+0dRCnEjCBhXKsU4zqpA5fkyEhpA+XcNUAUPhikxXamDYisebTMDKX9JESVg0FGTHwXsc38/f3h4e6B0LBQyauocjjLPPhnkhGAni5baYWBniaNWQCdDcHocwHQGfVlKwPdwAP9n3nsf/KupYrmRbWKxZE1c1p4uLnKJsRU+qsB9EL5PcWXNkliRf5y3RaFGW0ufQ0AXcuIJ5jb9Ufr5aMqlo1mwGuZ3LH1paVrihTMgZ4d6yNFssT6YrhJefPuk7Ab6S3Pg2BTyZiBbswWV68h8GMAoBNENMdAtwCgE/BXmXyWAAHen4vSb2T/6Q6pTQVc2AKgVyxXWCT4lQ9+QwA9tr+Zaj/WjYCAqmog5W05iGVrFHY+/5kC0C9dvWdQ3F8l4Z4/T1ZhF+bOkQnx47vpgVnjZ7FGwt0SmGAt0GLOAkkLLrLdCGyToWtLssQWV8uaN2WAHkDXgqqmmMQy9mMB0McM7oTCBZQDMluTeNmPnGNwGeXgKanNl7aauBEmw41S3sdOX7H1Nvr83wB0QwDdp0wh8WMWOTIbU1wAdN7i99E9ZD4yafu/XMkC4HrMzdnd+08x5vflGD2ogwSUUAqX1gAMzmHSAuQPn7xAr5//MJCC5zuRLHQmztvxtI0ww1pWH7sfbSR0gU/y3p66BpeucJ2yDkCPCo1E4McghHwKQdjnUAHQh074HkV8FEWF4PdRODvnNe4/uI8LV87DNXME+k9qheSpkkiE+qLZqzB76jxERAQZAOj88KcEX636daMB9IBADB80CVu3HELqdOnh5h4fUfb20QB6cKDI3VGOL5z+7BoWkY3drM9uDYBuC1tcLdjSNbYA6ObeX7EdWmgBbb6/qLCxVGPjYu26zuexJq8tALpWNp/v/Y69x+sPdMz144SR3eClAhZPXqB9z7E2dbmtALq2jmR1G9+PAXm1dLYklJimAo1qiVGyaB780KO5BOxxji9ZtQtrNpm2/1A90KMfJnYAXeSdB3ZCofzZZQ/FA8L1Ww5gwQrzdkO2AujGXuM7950UCW2mLu0aoH7N8vLRe+vuYwFRtR616nP8FQB6bPWydjBYA6CzjYcP7IjCBXIaqBzwOal+sPnPQ/A14V1rTR2+pGxbAG9r8lqTR/tMWoD8SwF0rZS+MYBexbs4+nRpJkEOZH+t2rAHBNdNJfXQWFue8TVcJ4sXzite6SlTJNEXw98T5Dhw5Bw2bD8oagraRIn5of0V0NvWZAygFy6UCwP7ttEFKxuC66bKtgX4jq1utpSjBbKtBabjco1xff+LALql57YEoPft0RI1q5a2SUVFbTdr+8a4nY2DCGID0Cv5FEfPbs3gKip4hgB6bH/T3lMLoFf0KY5eXZvrVPU4/ndjsWZO2wqga0HvfxOAXiBfdtSpUR4ESimnrAZNG/cF3yUKA/2vBdAn/doPXgUVuyWOm7Zdf4muihkAffJv0dc85DWdo6/5BqArzRdXAJ3X1q1eDp2+qye+1Griu+ix3wvs2n9SghJN7aksvYPiAmL+4wC63ivXNA1ewFt7AoWUHFeAdYLgZJB7eFCuPESAOZ75CygsoAbl0wkuUzrdUQGpIxR358+fPiF5isQI+BwIOwLtVEKzs0dYZLjkYbkiZE0AmWx4xreSHCJlUzZeAa6ZeD5OIDySsu5kZYdH4JN/ANw9XAFHRwQEBQsLnaCRgDCUTNfFy6o/s1IEz8Wx+P+r6q2lgf3t79ICHId8FysKDQTpIkRpQMa2nT3CJfjBDoGBoWIzwLHs7GwnYzAsjMAy8PmzPxImSCCgeUDgZ6RKmQqhocHy//HjJ0RU5JcB6A4E+SMjBchloAlBboK8Yr2gU1D4EmCUgDmBTAlmieci5YeG8l4EOgnahsm9/tcT21kZD7SJUAJYqB7BwAkPD3extDCXuH4R3E4Q30PUKwICApAieVIJxAgOCRMFLY6XL0kS7KFTD+F/uX47O7tIgDPvw/WQay+/1QjY81l4HsjnUPrXHo6OCuHsr0q8V3BQkCh/iLWFnR1evX6L1KlTKoFDuqAmFRSnegeVOwIDAyVgw93dHR8/fhTyNt9JSRInQWBQoIx7xVbknwLPZYciahQvnj3F8+fPYJcum8JANwbQoyXcyUCnrEkwXFwIoDOKIlqMXKunb/iiUqQrFNt6rZzNF+ja/FU9/heVmyFdSvTp3ERYJdbI1moBdDnAEMmPr8dA1wLi/wSATlDi59HmJeONu8ESGG6q26y5JqdnBpGRJhOKXjfaRJn59VsPY9OOmKyjvxtA57wZ+/8IQGc/tG5a5W/3QGdwwM99WqJIwZwGQKy5ZeHvBNBlyTbxAWAt+B3b0mZtGV8TQOd4VuXHbVl2uZn9c+9JTF8Q0wuyaT1v0GOcsvHadVai0K/dFRuHR36Kb6ct6RuAbgigVyoX7cdsSzsy79MXb4QtfPPOY6vehWr5339XG/V1FhL0RSZQfuP2I7RpWlW/Thw+4YtfpyyHlhV+8tw1DBu7UDaOKmOfPx88fhFjphgyhP4JAJ0M9IAPgQj9HIJw/3CkS5EeQ8Z3QhFvhZ0b/CEKF+a9w/3798QDPXUxd/QY1VQOEVQAfY4OQKeEexTCRcJdBdBrGkm4D/t5ArZsPhgTQKeUKCXcnezhIB7y4vgVF4clgyHxDUC3zMj+BqDHBNCLeeXSe5xz/d64nUzsLTK2KPffoFZ5eUdTvWTQqDnwe2ZGjUfP0ovWyorNN2xgr9agDDk/MBUvd9pTxC4nO/W3fnKgzyTBAL1iZ4kWypcdP+l8wIUtu/eESGLnzp4Jg/u1E3lXKn8tWL5VmNmmkjUA+teqly1rvDUAOssjeNu2eU0wf8IEHga34AHAkZO+IgMel4PuuJZtC+BtTV5r8mgf/L8CoPOQcaUGdFeBhdw5MqNNs5rwyp9DPH616f3HzwLUr92sqIAxMd+gvm1FgtjWRKWS6XPWiI84kxbINgbXTZVtC/AdW91sKccSKGzqPnG5xric/48AuhZgt2VscSyfOH0Zw0ZHW4pYe/2/D0Dfqq9625Z1TDDQo5m7McbM6L56iXYFQB9ukGWC5u8isT/EPCHCmrwLZw43YqAvNbgf1/TBAzqgqFdeq77NFQB9hRkAfaSGgX7UCgZ6dH6FgR7NWFcAdMWC4tHjZxoAXZGMMwVm/BsA9N37Too1Q1zTX+mBzjp9CYDO64t55UH7lrXBoEBtUD3nN1WZFq3chj0HT9v0+P+LADoBcgIwBCkIrBC04HclEyXK6XnOLTQBjfDIKB1L2gFURyfO7R8YBGdhk9vB3c0ZIUGhwjYPCwkXoDwwOBjx3DwQRA90FwLd9ggOCkZEBL9TFalzKtwmSJAArm7xBPwh0OPs7ChBpCGUT4+idLqT+KVHEgp3sIcdfceJvusMUfnTNwDdpuH8LbNRC/B7T9QFCJ5HUIkhBEmTJNIBn6EyR7imBweHw8GRtgRk8pJdGyx4WFQkQXR7uLvRAjAUnz5TEVABXCVQhSzxCGI5cQf+eF+eOxMV4nwSIFUsGvibaIWFuHdupLy0GBTAdxfLZLAA78H5p6g0/G9HonA9VFn8XBO59rGduR5ShVuIr/SQMJNU9Qo3N0UN6NOnAFHv4NqqMK5pJfFl+Cf75OMnfxlXVEQgo5wANAONhN1OFrqjvYwIgvgEnUU1RNbwCN0RyF/bj6qCAdd0D3c3fPj4SXBMKohxbknwaES4sMvZ5kmTJJV58+7dO/nZ0UlRduBZPv/LgC7mJXiuqKX8UvZftQAAIABJREFU9Sx68/MoBoBe0jSAHqJ6oOsA9MBgiUazVyXcdeMgSqMbYTg0VABdgdH1HuhffDQb9yXi77ySPl4/9/kOWTIqklEc3A8ePxOmhd+zV/qq5PLMhKo+xTUe6Ct1HuhfH0CnJDol3sng+ScA9H8DA107Bhjg0KBmWbBdEsZ31wM7ZLCu23oIK9ZHH/rwOgLoVb2jpfQ7Gcmtq2WbY+GaCqKw5IE+dggZ6AqoIr7r/UzLxmufy1YGOr2jzX0kVCznpfgDqwx0HWOc94vtb6bmGp/fOIhDZaDLxxMZ6E2riuxzbJKwX5uBPmbo9/DK76mXTKIfLYM9CPapiXLUjetWENnKfxuA/l9ioGsBdILanfpO+GrLco1KxVG9YglkzZRGxo+a7j98hlGTl5oHW8zUgDL7zeop9hqqLLjvFUM/ZXPy9qaKtCVvbI2i9X43lrX/kvtyfpoLlmC5WgBdZd8uNiH5b6lDrQkmU8vQMs0VZvkeUa0YMbAdShbJo2ObK79rUtcbrZsokv48LBk8Zr4w1OmVnjJ5YgSHhIoFyJadhsFRZJP/nQx0kOUdHAH/9/4I+RQqHugZUmUQAL1wBWWtD/kQhYvzP+De/bs443saCXI5oM/Y5kiaPJEOQF+NOVPnCgPdMoAegEEDfsPGjfuRRiTcdQx0N1fxPg/UMdAp4S7ySPaUcf+y9A1A/+cB9E59JlhmoI/oKqxrJoLAHXrZKOHevDqaNahotYS7MQPd1P0o454vtwJM37nvh679lT3PH7/1Erl5CYQ5dhFjJscGcBtLuJv3L/uxZytULFdUd0gQJZKfw8fNM1CpMDUbxg7rLkF3TJRmHvzrbIO9vfE1PmWLoHfnJiLvJx7vm/Zi8ao/0bR+JXzXtIZZVp2lmcj2uHL9HvoN/UOyfq16Wbqv9u8MPrAk4a7NT2CEjLEq3sWQPm1Kvaw7n+X8pZv40Qo/eXP1s7VsWwBva/Jak0db978aQF+0crvMGTLQVZ96FQzn38wlvqeNGe1aAJ3Xab8bMmdIgyb1KqFUsXwSHKG+53mQsmrjHhnrTIUIoPdpowfQd+49gUlTzctexzYOSxbLh/6UvU5IVTXFD3jxCvPPVNm7OHp2baq3Gpg2aw322giosD62lDNhdG8UKhAti92h2yiDRzL17fUNQI+bhLsWQLfkuW7L+hZb3n8WQC+GXl0V/28lgIQMdCXgjKlty7pGAPpCXLwcG4DezwhA1zCraQswOvrvCoA+2WzTWJN34cwRGgD9GCZONQTQx43sg8IFc0V/m/u9kPpfv/VA2KtMqVMlR7OG1eSMQgHQl5sB0EcZAeixA8mLZ0fn37HHEHCf9Gt/IwB9mK4d7P/VAPoOC3LvlubEvx1AV+vPYMUGtbxRpGAuuLvTw1tJlAKfuWA9/tx73NKj6v/+vwigi1wxvcMjIoTlR5BQlWj+8P4DkiZJLEw7R2cX+RYU0pwdpdftQc44GakREQTzyDa3R8CnQCAqAq5k57o4IYwgPOyorC6gnJOjA16+eiPvabkvQUtKC5NB6+goYA8BdFdXMhbtERgQBBdHJ7mOYJSDkwP8g4Lg4OwsQRbiWS4My28MdKsH8reMZltAleHneFLmBhnnQfJN6ObqjtAwid8AyeicM+FhoTLOXVyYn+Ak5bMBRwc7vHn3VljcBPucHBzx8fMnuMWjKkbcAXTirmQVuzg7isLD27fvpHzOHwG8RcL9y4BRBwfF+oC2DSRjkIUfEBCEAP9AJEmaRP++/V8dRmq/M5CCQC/Baa5NXKe4BtK+mmC1ucT3hGLzQHUP4PXr94KZciy4uDjg3bvPiG8UNG5TWzKgyNkeL1++E9Z5woSuePPmA+ztHeU+VOQICgyUoCM3NycEidWAg9Sbcv98LmWNt2xnZ1O9NJkVJeFIOcvgeS0DB96//4j4Hu54++49kiZNIvtUji+2rTDonXjmaCesc15P5j4J3apkO6Xd+TvmiecST+baF8YhxPXxYjLQ03uWikqaNKl4oLPXGVHDSUl5CPFBcXUV8Fcr4R7Ot6IuKRLDOo8Vg2pFM9D5tHFfOr7gWf/BS9s1r4l6NctJNB0B2Y3bD2HJ6h0xatS6CT3QlQNIYaDPIIBO71YuiIqbC0HvKnrg9hW6/mD+o6V354Zm89Kbu794cyeQeuw5eBZ/zDHtgce/Uxq5W/u68mFC0HDmwi3Qesda07zDBnyH4oVzS9ZnL97il/GLhD1kTSpbIh96dKgvIIjC2DmFmTo2krnrG9Uuh1aNKgsTgi+C2Uu2ynNaSs0bVBQw3UO32SazafiExQZ17UMv+r8ZQB8+oK14jTMJA3Pycty+9yTWx5k2rjeyZU4reS5fu4efRhr6hBpLuMcGoBM0btVYaU8CUItW7BCZe6ayJfOjZ6cG+v7ZvuckZi7YbLZufME3qlNeXx77Z87irdh94Iz+GjLQCYTp58O01THklK2R6bUGwOFNKRfboVUNAcb58jtw9CImmvAS18r9ci5Mn79J/La1SQv+y1w2UXc1v7V5zUm4Z8+aHkP6KcAg0+ETl4Sda0uyJLeuljVv8g9gsAkTJdynzF5n9jaWytR6oHM8j568zOJ4tuWZmJcKEx1b1kTeXJllU0kFlQ3bDgt4akv6BqCb90Dnerxt9wlMmx/Tp9dSG9u60Z85ri+yZVHWM7LNl6zerZdr10quaxUVeJA2Y+FmJE7ogdZNqhqA6sas1Z4dG4h1A+vFA5Y/5m4QO4/YkgrgM8+Tp6/Re+A0eUdaI+FOAD0iKBwf33xC6OdQIDgKGVJlNGSgv4/E+XnvcO/eXZw8fwIe2ezww+TvkDJNUqnW5rU7MGrIWL2EeyQ90O0YJatIuBsz0If+PB5bhYGeQS/hHo8e6ATQgwLEC93RmWosf58HOgOzalUtqW/3qXM34OjJy7G2+/CBfB/mkTwMdOr181RduyuXWfNuUG/A91cvnQ0Ax/P23SdFrSK2AzMGd7XSBWnw0GfWwi0G7y9rWOX6d0CzaBUFc5Yftki4D2dQSVGlbV6+eidr683bj2Jtz5kT+8FT5znOoLEBw2Zamr4Gf2/TvBqa1bceQJ8xPnouX7v5EH0GTY1xv+YNK6JVk6qiDuTvH4Rp8zbIGk55d+4F2e7zl24Xiw7zSQugmwfPO7auI9Lp9AhjvxM8HzF+vkXwnPelHHaNSsr4pZ/3pJmrcOrcVbNVatOsBprVryx7G35PTZ27DgeOnoP29zY1vibzI78X6Nh7jPzma9XLlrpUKlcUPb9vrAcmp85di72Hovd1sZVVtFAudG3XUPYYbEv277ylW7Bl5xFbqmAyrzVl/9C9pXiHM1lSErAmrzV51Moay+cfOnYBoyYtNHgWa1QH1AsYjEE2OA8wqGYwb9kWbPrzkIztCqW90K9bcznMIBNi684j+GPOGpPtph7Iactjv0ybtw47950wu0aq7/bWTaqjcd2KMl+VtfolBo2epQ8wWTx9qB44iyvzl+USjB/Yz3ow3hbgO7bBZ0s5I4d0Qani+aW4F6/eYtTY+bh1J3pdNvW+mf3Hz/DMmkGu8b18G/0HWW99ptb7v8hA1z73tRv30WuAYYCtJQl3rQf6588BmDJjJQ4fu/DF60hsBdgCoDdpVAWtW9bSzc8QLFi8GVu2KWoj5cp4oXePFiL1KfvrP49g+qzVMW4dpbBRJDVuVBltWtSR8jg/Z8xdDXqJq8lWAH3270P04+7ajXvo9aNhQJ01oLh+/FkBtscGoNetUQGd2jXUf5vvO3Qa46YskuKVg1qlHeiB3rtbS/2754+ZZhjos0Yio84D3RgQN9W/i2PJ/+uwHihVvKAyp1++wYixs3Hz9kNFdVOYejHBjLlTB8MzmzKn6UPf7yfDczxbfM1tyftdi1poVNdHzmm37jiM+YvNn9FYmij/FQBdfQ4GlnRuUx81qpTWByhevnYHPQZOtPSo+r//LwLo6vtdlQPmM5Ltd+XKFUyaNEk8yEk1J0FOJNajyCtXzqQ5jhImTIg2Hb5H7pyeSJLYHcGBoQgO8Icr2eaIQkRUFNwSJITf85cC2tD/lphC4kTx8fHTZ1GzVQF83pvsTALx3BsTuAoNCoUrPacjKaEcCFf3ePxsFgY6U5hOVv4bgG71MP6W0UILKMAevZid5aybc4OKCXduP8KNGw/h99QPL16+QsIECZEjhycKFsqHVKmSCZuWmFlkZDhOnToB30sX8dPAAVKWf2AgHO0d4ORAZaYvAbjtBH/nK+/evQc4deo0cubMgZw5GSBES0WFOR7XxDMjyrirgTUEPsPDQ3H16k3cvn0LOTw94eVVKK7F/yeu41oSEa5YWhDv8A8Iws2bN3Hjxg3ky5cP+fLlj5XBzesUWfVQnDx5EleuXEX//r2kXwIDeTYIuMT7Ahn8KJ5lMzApQqww7t65j6NHT6BQIS/kyeOJyEg77NmzX9bVUqWKInHixGBQBK0HKB3v5ko/eyKxfx2Aru7NOJbYnhLUGBiM+/fuYeas2ejQoZ20ZUREmGDLbLOgoCD5+fHjx1iyZIn83KJFCxCXZnvyTJPJ0cFRdEf+VRLu6T1VBnpanQe6AqDz45sAupuwJSLFqJ4vPUYNUEIleq4ayn1qfx8t4U7a+39iDn21Sg77oR2KF1YOM3m41W/oVBlIxskcgK5scBTZj97ffx0AnfeeNbEfMqRLIdUguPrzKPOS6lW8i+D7NnXgGs85zgB61/Z1UbNyCf0hOSWYj56yzpc4bepkGPFjO6RJpYAGPOAd9Ov8WPuIIHfl8oXlfsIanboKV28+sKpfyV5sUqeCbOIIpEybz7pGH+j/3QA6X7cdW9VCvRplJBKOoNDsRVux95AiX2gqka3+gwRJJJTFadf+M5g2zxDk0gLo+w6fx+SZa80eiBGQqFyhiO6Q2B+/z16P0+evy62psjDy5/bR/XPlLn4eZQjWa+vIPunTpZG+vDdvP2K8rn/Uj5QYAPr0NfC9woCS6GQNSGItgK4FcWIDvf8pAF1eSGb2XTPG9dEHStx98BTdB/5u1ThXM1kCu9V8XxNAZ+BAU12ABOfY1HkEK2MHzWx6KF3mtKmSYegP3yFzhtTym5Nnr2HYOMODaUvlfgPQDQF0boam/toTGdOnUtpUJ5NuqR2N/24rgN6/axMJCuN1BDjWbz+Crm3ryIHZ9VsP0WfIdP0tVM90FeCnH16F0spBl7kxULd6GXRsVVMkkVRm/ZI1u80+lnE7XLh0G4NHLtDlt84DPSI4HO9evkeofyjsQ+yQKXUmDBrXUS/hHkQAfc5b3Ll7G8fOHMODt/cw78AQZM2hHMCdPeWLrm16KQz0wE8wBtDrNm6EoaOGws3dTSKIfxk8Edu2HkbadBmEgQ56XdHL3sEOAYEBsHe0Ew90bsL/Lg902i60b1VD3+5rNx/EUgvt/ruMPyWY5zzb3cgSxpp3g9qxfH+NGsT3VzL5Fd8zDDaL7cCsX7foscj312+/L8fVG9H7i38SQKfdQb2aZfV7BYL7u/abl6ssmM8TA3u3EOsLPvOOvafweyzBUaYmhC0AOvcmA3o2l/sxHTrui18nGTLO+Ptc2TNicP/vJDhMAif3nJQP+9rVFG9bvuv6D5luAeQ2ZqDH/Ghs36IWGtbx1oPnDFwdP225+Ddbk5rWq4TWTavLwazKKDcVJKuWNXpQZ/03wbMXZKxTgv4VCubLju+aVhdmuqWUKnkSYQYw0Vv6c0CQ/Hzl+l1Mn79efv5a9bJUF+3fvwRAZznG8vZbdx0FQfivkSyV3bdrc9SsrARQse9/nbxIGP2mEqX+yeRmMge2awH0x09fovuACWYl6av6lECPDo30nosbtx/E7MWGNjVaAJ3ys7FZC5D9Xs1H+d5iUMfEGStx8uwVmT/p0qQQdQKue0wXLt1C/2GKaoFxUg/YteWxbUZPWgQCEEzG66Txe71di1po0bCKnBl89g/A5JmrcOi4AmZOGtkbXjpW9p17T9C1z29x7uoFM6PBeILNPww2vw+uVrkUun/fWEA5fk/9HQz0zu0boEEdH2VdDgzGjLlrsXv/Kf3zGrcj2eo/9VMk7mX9230cU6avsLl9/m0AOr+vxk1ZgvMXb5h8Fu1zM8Oho+cwapy6r1IusQSgV61UEj2+byLziQyYJSu2Y82GPTa3nS0XaAH0PftPYeLkaKlv43L6926NKpV1QVcfPmPy1OU4dVr5/kmXNiVGD++ONGmU+XnR9yYGDo45P7UAer/erVGtkm7tevMev06cjyu6+ckytAC60v6LcN5X+X43ToXy58RP/drrlSEOHT2LUeMNz4fICC9SSAnof/DwKTr2HGG2qcjSLphfUV4wx1aPDUDv1aU56tSooJzlvP2AsZMN2fNc05j+CQC9a4cmaFi3km5OB2HanNXYtU8NXCDSYfjRXqhATgz6oV30nN51DJOmGQa82wKK25LXlrFsKe9/DUBXn4eWIVV8Sogf64uXbzFs7FzcvMOAB8vpfxFAV8FrAhQELChZTAB9//79aNeuLUKDgxEl3s9kkJNa6wzYOyKCIE4kxJd2+KiRqFunNlKnTIjIsChEhlIy2A5RYaGIcnCEs6srHvo9R+LECeHo6CxgTmhIqDARU6ZMLh7LBC0JsJOlSbY5A/u4lyZ1naff4u8cESH2YpSDDyWoSYawI2WLKWVt/03C3fIQ/pYjlhaQIAzxMw/TeYwTPFaA0PPnL2LnzoPw/xyB+AkSIVGihHJe8u7dG/F3LluuJKpVKy9z5O3bj9i4cT2OHjuM+fPnKAbGdkACdw9EctLEMRE646uO7GP+fOjQMaxbtx7e3t6oUKGCzK8vBdCJDL958xqvXr1BypQpkThxInz69BGnT5/F5cuXkCd3LtSuWSOOT/DfuYxgLqIiZU189/4Dzpw5g9OnT6Ns2bIoV648HB3MA+AKjzgCb968x4YNG3Hq1EnMmDFd951kj/jxSUY2Ppewvm0YyBQcFI54bk6yzh48eBLLl69GrVo14e1dRs7uFixcjIjwcPld5syZJCji/v2HMm7Tp0sp/uNkiP9ViXOJKgwkDTMog21CNv/Zs2fRu3dvjB49EvXr1cOHj+9x+fJlJEmSBClSpJAx9/z5c/j4+CB9+vSYNm0aMmTIIGs/E+X0nRxJ4gyGnR0tQb4kGOVLnt5Iwj29ZwmRcCcD3Y4Uf9HMV6LX9QB6RKTIWVAmgHIA4ZpQFy23XOuHrq2ioYT7l1T+v3Ptr4M6o0BeT6nw5et38dPIWcJOM06UbmxUO5pxywOPS/IBZC8AOv/16kQAvYhc+tjvFboNMB+NTkZVbHkJKlGynIl+cgREz/neilEvsjh7dKqPTDqwhOy6WYvIQL9oUydUKl8Y37epLdEv3Ijy+smxHNIWKZgDr16/x+Onisz98AFtULSQIpNJf/LpCzYLEGIq5cyWAQN6NAXltpnOXLyJX8YpEcvWJK1/Op+XDMb9R6Oj178UQOdmzzgZl9nZSF3Au3RBdGtfT5jxbL9jp67gt9/NH6Ywb43KxWVjyQiqmQs349AxX4PbagF0SrQsWrVLDs+NExlBw374DmlSKwADD657/WTIGCPrrZiXrn/oTzh/E06cMc3C4pj6sVfz6P65cBPDjfqHQQxkvSsM9E+YMH31FwPol67ew8ARpr3ttICLKUaj2iZVfYqKB6sq4f53MdB5f3MAOqWnq+iCG9jXZFjvNAOYJEuaENkypcWl6/f0jM24AOh7D5/DxBmmWUusq6UySxTODbLQaSMhoM2+U5hqFOBhzVy1lIdljxvWWe+3TqnzgSPnWLrM4O9an20t01mbKTbJc+Ob2ZI3topqn+sSWaNmxrZahi33tZRX6zOu9SS3qWFtzFylQlFRQiFgzkNvAqdliueTUsiCZ1CWmqhYorLJr99+BHdXFwH8tfLvxrcnYDeoTyu9mgOZsYPGzDNgNmuvoax/y8aVBTjjRnHl2n1Ys/GgLotlAN0h0h70QH/97A3C/EPhGO6ITGky4acx7fQS7kHvInFu7huJ/j188hAef3iEXxZ2gnd1Bbx59+Y9Rvz8G44cPKQD0BnxqTDQ8xUsgOFjRyNHLuXwUgHQJ2H7NkMA3cUtHhijF0AGusPfD6DnlHZviRQ6FQ22+5Ax8822e9N63tLujA5mu69YtxdrNh0w6E5bAHReyAAw+m4zcT9EFvzx06YD/DhOfurTMvr9df4Ghv5meMD/lwLoJhjv2of3LlsIPTo20O8VyOYfNdH8YT7VY6jAInsFHdPbVoUhLYDONffC5TtyT0WNwTBxH1i3RhnF45B2DGt2x+g/9QoC6Grgy8MnL+RbhEx5FVCnak7sKXYAnT7cjer4yBxmmbfuPsbE6Ssk2NXalEu8y9siZXJlv3nt5n1h2QaaePbSxfOjT+emImHJ+xFIHDPFfN+Yq8P8PwYhYzolgGnn/pMCSsZcz/7+elHCvWenJrLP5/NPIwP9sHUMdLX+C/4YrA/O2rnvJCbNXGltV1jMF1vZHAuqMoDKfieAb5xqVy2DDq3q6FWqxPKg968x8vXv1kLPaCfIs//IObOg99D+7VCuVCF9gDH93w+fMPzG0tad+7wFy7di225DGxJWgu+5kT99rwfI79x/gq4/jDdga44Z0hUliuTVrXefMXnWKhw7FVNthQcU9DYf3LctUqVUApiprsDxzWQMKigsMkMZSa38O9/bZLurqgRd2jVAw1reAkD5M1h5zlocOGxZKcxUR48c0hkliykM7/cfPmPiH8tw5nzMb8RcOTKjb48WyKyzVRMAffYa7Dto2zjlfSp5F0PPLooUPMfMzLnrsGvfSZPj0Idzo3MTeOiU1I4cv4jR45X3hpZJq17cq0sz1K5RVtZlCeSevRr7D9neNloA3RoWuyVw2tTDGbOvJxpJ8WsZ4XzWi5du4Zdf55gMKOnSsSHq11LOQsyB35bqSBB6zPDoIJFTZ69i8IgZFteHL8mgbQPOz4WLN2P7jpjqGRkzpMbwoV2QNo1CYLh77zG69TIMHBk1vDuKF9XNzw+f8cf0lTh+0vD7XQXQc+XMjEEDOiBVSuX7/NTZKxg8cprBo2gBdKX9b+KXMXxHxSRzdOnQGPVrKZZV0v4rt2LNBsNA0h96fYfqlcvo5tonjP99Mc6cj/m936F1PTSqp+zVmOICoGvv9djvBbr3G2NQb3UNYn16dG6mD4r5Y9ZK7D0Qcy4uoly8joG+e/8JPZvdXN9r8xsz1itWKI7eXVvq1fcOHzuHEWPV70t6kBqe9fTq2gx1apTTz+mpszino9cdPostoLgteb9kbBtfGxcA3RTbXluu9nzjSz3QzT0r39stGlWFk6OjPkiOY9Ka9L8IoPO51QAUghMEDz98+IAdO3Zg2NChePvmFexFYt0FIWHhCKP3LyWMXVwRGemA+G5uGPnbGLRq0RAuTo4I+Ej2OaWEnfHx9UskSJIEbz58hlv8+OJ5+8TvuYDkCeJ74MXL10ibNpWwMul5TgCdKrfBwQRH7CWfs/hGRwkYQxRGJN7tINgD2e1co8Rb+psHujVD+FueWFqA+1buQwmccpwR8OOYfPDgAZYtW4HQEDtUrVIfHgniI3Pm5Hj/IRC3bj7A8RNHEBkZhu7dOyFT5vTief3u/XO8fvUKRYoWEf4oJb85rt1cLAdHm6six3hISDjiuTqJhcLxY6exaPESVKtWDeXKlROvdeJyXwIqcv6fPXsGly5dRvHixZE3b14BWl+/fo23b9/KHiNNyjSqF/P/5HhSwWXZk8MOQUHB8uyvXr0SkDdduvSwg3kJd6VRIvHx4ye8e/car1+/QeHChZXgByc7kcN3d/eIcxsSa6UiR0hoJOK5OuDSpZuYP38xKlWqiJIlS8DV1Q03b94S33VPz4zw8EiAO3ceYs+e3cidOzdKlCgKDzdaZkhox1/Sh2w7KjEQKybrXVnTgY8fPmD7nztQo0ZVZEifHs+eP8PgwYORPXt2tGzZEhkzZJQArvwF8oN49Jo1awRUZ2JwlyJFr8wlJ6d4OnLxX/IIFgo1AtAzZC+pl3DXAujGEu7ccPNFS4CdEitq8yuguSrhbjoq4P8jgD6wZyuULakw3169eS8HKDc1sm38fZ1qZdGqcVU984QRwjw0unSNPrvRDPSvCaATnKREJuUxOdgJLv46ZbnBgSf9JwlYpE+rfOgxxRVAJ1uPbGD6EjMFBAaDvrk79hkyo8hK6tmxPigzv/vgWcxavFXyk73ernl1YcEz0RNz8qx1eoBdrR+v79e1MfLnziIvEi5W81fuEAa2mr7/rhYSeLhh8erdwk7XJl7TqVVN1K5WSg54FcBstQF73dgD/XudN6fxjBMQUccCZyQb/XmXrt1j0qfEsMxX6DJAI+ulm2QThncW708mSsts2n4Uy9ftjTHRyehr1biS3vNJGPsmFAa0ADoLIXCwcv0+kchXE/ute4d6KF+qgOJFERGBzX8ew6KVOw3uW7NKSbRrYdQ/M9dKoIc2Sf90a4L8eaL7Z8EKw/5hH7RqUhmNdSoABNAnziCAbug7TRZ7VZ9iUrw5X/if+7REuVIFlPn3+r0EHWg9zdW6dWwdzfCXgIMFm8VfVZsoi8vABILQ6lyg1O/+I4bSgKbY8wQ4TSVr85qTcGeZ3mUKobsuuIL//+Dxc/z2x0ppE4P6F8kjDNsE8d0ErFZVFcyNU+P6Th7VHbmzZ5Rf33v4FD8Mny3rgakPS0sAOssgAMx8TGzzZev2xvCl1tYhf+6sYjuh7RdeT8uF42evGUgo8zrWK0PaFBj+YztQxYL/z8CC3y2CLoZP/m8F0G0FsS2B4tqntpSXPvNUxVADei5du4fx01eBbFxTietIqaJ5xZP8hgU5aZMFkJlDpYuf2iNdmuSKR05gsNxfDq4XGUpo+5SJBhH5d65dBMksgf0/924pgJ0q+U+VD1NWBaWAHkmmAAAgAElEQVSK5kGPDg30a8HDxy8wesIyPH2m2pJYBtCd4Iio0Ci89HspALpzpDMyp82MH0e1QaHyivczAfQL897h1u2bOHB0P/w+P0H9buXQ5cdmcKG0XVQUzp68gP7d+uPN6xfyIQe7SJQsWxpDfx2BrNmy6puTALoi4X4IadNHM9Cbt6yGJo0qiswSAyZXrNuN9VsOkXLwxdtraxVAfurdAuU17b7v0DkJ6jNOXIOpFqKuwQ8fP8eoicvEe1qbbAXQtRYeLOf2PT9MmLYqxhrK+w7o0RwF8maVMSIBS8u2Y6fRPuZrA+i0b+nbtUl0wNHeUwLym0uTRnUX6wom7hXWbz2EpatjqimQqU41ENWyRgKMhpsOMjN7MwBU6WhaXzl0Z+KhHANcyGTXrgkMgqQEu9p/ZF4P+20hjO0U1HuRbd6xdU05FOfhGr84uC8Ti4U563HkROwWC8oHIkF0eSMYfDDWqlIa7VvW1j/7/UfP8NuUJTaB52o9f+5DoN9LxkRoWBg2/3kE85cre1c1kUn6Y4+WElDLfAKKzVunZ+PG1r7Gf5v3+896AH3X/lMCgJpKf3e9KpYrEiuAXrl8MXiXLSxWVud8YzJQyxQvgD5dlAADBkvQa3vZWsO9prl2+tKyy5cqJLL3qtw4Zfx/GTvXIBCCUuZkU2tVAqwB0FlnfgPsO3wWMxeuNyiT1gGUW1fnIFnvfYfEZE9rAXSWR2b5kjU7sU0D8jNwoXfnZvAu46Xfr6/fegDzl2012KfRd77Td0ogKBMDR8ZNXSpsem1KnjQRBvb+DgV1Y5br3dwlm7F9TzRw3619Q1DhZf6yLQJKGAPoBMn5jJy3xsx+rSoA7/vg0TP8PmMlbtwyzwr0KVdEbM4Ui7Po1KxRFbRqWl3AOgEJL9/GiN8YABcNEnLu0fs8gy74hFfz7wTu4wKglyiaD/16ttAHxJAlTlDMXJr8W1/kza28k/muXb9lP5au/FPqqwIZ/FuDOt5oo1mbBHg0wUK2Zs0YOrADKpRVAu/F0mP8fFyPRY3NEjht6p62AOi8ns967sINTJ6+QhQ01FS6RAEJSEieTLGkeuL3EkNGzYLfU8NvGWvqOLBvG1T2Ka6syaFh2LTtIOYuMlR10D4LgW0Gi1Dq3RSwbKmttW0g8/PDZyxbuV0k2NVEEKl39+aoUL6IztsxAhs278cCo3rVrlkeHdvVlz0Z0+07jzBh8hI8evxcXxYB9OTJEuHHvm1RIH8O3X4kEHMXbcCfuw0Df7QAur79L17H5OnLDNu/eEH07NI8uv2fvsCQUTNitH/ThlX1kvFCiDh8BmMmGQYRkjlOUFsFz3nfuADoXdo3RoM6FQXcUAJJVmK/JiiL9y9doiB6dWmhr7cE6pgB0KdN+Al5cilz8M69x+j7k3llEOaJDUDn3/8YPxD58ygkGYIuazftwaLl9J83BNCpPtFWvpkUO4sLvjdjqGT8lQD66GHdUNQrtxxAn/e9gRFj+G6LGUBhaZzz79YC6MN+6gTvcura8xYjx3LtuW/yFl8DQB/Sv728Fxeu2Gby2UYM7IQKZRRlyvsPn6Jtj5HWPK7k+U8C6Iig8Hr0vldvK6AEdqjPpKyRBCjsBfh49OgRbt26iaAAfwR+/oyzZ85g1559sHNwQc1a9VDAywtHj53Gxo0bUKNWTYwZMwKpU6YEndEd7e3w+MEjzJw2FR/9P6J+46aoUr0KVq1agYMHDyMgIBRTpkzBrNmz8MzvMULDw4XV6eNdUTxv7VhnOzJtnREUEIzFCxbhxs2bwjokkF+nfj0ULV4Mrh4kX/DZlIA9bvHtdfGy8l9dz/KRpQX+KbKi1SPsW8a/sgWUT0AdaKgZC1oIkUxX8ts4L7g/o6XXvv2HsGzpMjRr1goVK1VFcEgkEidyREAgEBYaiL37TmDbti1o2ao5fLxL0bhAxqSrqx0+fQ4WxnFYKCW3w+BggrlsSpXZ1O+UccxvYHs42Nvh7NmLWLhwMWrUqIkyZUojQQJXYdBHxTbQLcwBfqPs2rUHBw4cRIP6dVGmTAnAzkH2a+FhkYjn4giRJtS2Xyxl6j+7dR2roIQKmxhRKgjNszK1F4zqrzqhaD/djZ1RjDFgxtpYgQvr1wcTg47tSJCW36Du7m7Cog4LV8jEiRLEB8UxYksCvkdSucMezs4MDg6Fu7sLwmnbGBECBydlX6cmtb7mmlL7OMRaHRy512B/2OH8+euYMXsJ6tWrJ/Y/YkNnF4XwSDu4uXAPYoeTpy9jyZJVqFixHGrWqATXeASiLS+I0Yiu+g5R6dFqxyjW3UqogfJfRQUhEpERkRLoQQyOSlBUGqHnOfdIyZMmRlBAoKzpPpWqwqtIYUyZOEGITp8+fUDlqlWQIHEyrFi5Gm7urnCnhXhosKiORNk7yz0dxNpa29fmO12ZEurTKK1u+elj7WHYRUXhxbOneP78GewIoBPxlxeYhoGuAuhubm6iu2/AQNf5j8hcMIi0NJRz1w8SeVgrRvZfuYr+zWU3ruOD5g2UCFxOqgePn2Hlhr0ip5cvd1YBz4sUzCVAtpqiAXRFPlCVcP+aADo/zMYM6aj3vWTdHvm9xOHjlwRILVIoB7zyecoHHBdVHl66uDjFGUDncwho38BH/0FF9hjBzNMXbsgHbpECOeTQ190tnrQVAXTKp6tp1E/tUShfNn2EFZnoJ85cww1dQEIuz4zCUk+WJIHk4aJPsG3iTEMJyN+GdBLgjodBZN2fOn9dWOo5sqZHxXJeKF00rzw368Dfj5hgyBAyBrs7/zDJ5KhiEIABgL71EJbpAHTjC2IF0HWLBBUFOrSKPmhjn7D9yPT+9DlQgFGqCpDRp44nHl7zoN2UuoAxgM46SZ/cfoTT529IPxE4p1SuGtX24NFzAaFN+dePGtQhZv+cvqYHzMjcK+oVs38mzYjuH/U+XwtAb9+yBurXKiuHdwrD7AkIzmTOlEaCLBhYsXH7EQFvGCigHp6+ePkOG7YfFj9cMvDp2V6qWF4Zm2oSdYK/CUAXS7VY1q7hP7ZFca9c+n769DlA+pzAJlnepYvnQ5YMqXW+q8HC1lWBaGsB9J96tZDxwD7i2Dt/6ZbM3dw5MsEzc1oJiDmuUx2wBKCzDLZnr44NpH7q2Lt28wGOnb6CO/efyu8yZ0gloD3XhdQpk+Ld+88YO3WlPqCF87VH+/qyNnH9ohzwxSt38e7DJ5nH1XyKIVOGVNGAxfyNkseW9G8F0Du0rImGtcvpxzbXAioDZMmYRgJUdu47I2NYTZZAcW2bWJN3cN/WKFcyv7Qt5xaDjegZfv3WI1mTuR4zcKFw/uzIliWdsBLjEsCgrZc2aED9/cvXis8z57aajOXV1d9bUiBQxy2BA9nXREWBzFfOFa6ljKznO6Zgnmz6w02+Rxat2Ikdu7XBYJYBdBduBMOi8OzRc4T5hyEeXJAlXVb8MLIVCpZVwE8C6L4LP+DmzRvYe3gPnvr7IcQ5APO3jETegtn1dbx3+z62bdqK169eonzF8ihTvhzcPdyFUcD3Nw9uA/wDMHjgOGzdckgk3N08EiDK3h5Dh3VE2TJKkB/TyTNXMHL84r8VQGe79+/RFNp2J5hz8Jivpt1zoIBxu6/cKdLexslWAJ3X/zqkE7zyK+AmE/dBZKFf04E5eXJkEpY6wV91f0Gm9oRpMQGTrw2gM2hkhC54hHXjmGNwB4PCCK6zPgN+UVihTAwsI9NbBeW4XjNw5djpyxIhnyCBO0oWyYNcOTIZ7BWmzF6LsxesY+Ro21wLoJO1xmAVbRtybhbK7yntp75DuddYu+mARbl+BgNky5zWoIvFsmGQIcsuxiBQZofR17QiW5YjWwb83KeNXrafoPfzl2/lvWYpEeCcscAwuKNoISqqNNXL3rIcgoFHTnH8fhBgprhXHoOxQxYu/dLjkqwF0P/uelkC0FWWN5/5xu2Hwno+d0kB0suWKIhqFUvqlR0osfrrlMWSz5r0NcqeMrqPfJfJyOHa//g5Dhw7L98nZUsUQK7smeWQmd719EhkwIi1ALpaJn3AT569Kj7YZIEXyp9dDj2YCBDNWbIJDIowTsYAOv/Occu5wO9J7td9yhRGpgyp9WsYAx1HTWSAihLIqgUBxv3SHYUL5NSsd59x9NQlUVBgypMzC0oU5phNpF/vGACgSserZU0c2Qte+XNI3c9cuI6TZy+LvRPnGGXuy5QoIAxt5id7fcgYQwUgLcDO+3785A8yhinxffX6PWTNnE7YugXyeSJ3zswC1hN8+nm4IaOY77gJo3shu85fWO2/g0fOCSO9WOE8KFIop7wLlW/aCAlC+xIAnXL4ZL6T8cxEFv3eg2cEqC5ZLK8c9GiBb0qLd25XX1joTLIu33qAYyd9BfhJmMBDWPR8ThV4JMBMoPnMOdOKa5bmRqe29dGoXkUZq2wTBidQYjxrlrQokDe7SMOv37xPX4w14LTxPW0F0NWxyLWRjOlbtx/Bq2BOFC+SVx/4zTm3ev0eLFm5PcYjWlNHAuKjhkQzvdnWd+8/EYWDew/88O79J9mX5smZFXnzZFUUikLC8MesVXFi+hsD6DI/Q8Nw4+YDOcBkf3qXL4JMGdPo59z9B34Y/dv8GAA1r/1tVC94FdLMzw+fcezERVy/oczP3LmzoHjRfIbzU+MPrm00YwA9uv3fK+1/5yG8CuZC8cL5DNt/wy4sWbktRvuLzPzQ7kifVlFBUcbxfRw9cUFZh8oV0z8n1wXOf66bcQHQvcsVRe8uiic80/MXr7Fu015s2XEIGdOnRpMGVVG2ZCF9vZknNgB9yACCuooVFOt99sJVnDxzGXlzZ0P2rBmwYNlmHDsZHTxvCUCvXqUMKOWunh2wzOs37+HoyYv4+CkACeN7oFRxzuksBnN60jTO6Zis/UWzfgHHLtOO3ccx4Y+Y9jZqh1jLQNdKx/NanjGOnbQI58zYKFhaU6wF0L9v1wCN61fSrD0PsHvfSWTNkl7W8z93HcO6Tcra8zUA9KUzh8s85np/9JQvTpy5LO/G8qW95F3E9y3Z5zwb3LLjCKbMtn7/9d8D0AlmhyEyIhjhEQp4Z2dHAIzvAQc5V2YwhTggRBEgIuMWivx6VATdvQQSIYi+beMWDB48HG5uCTFo6AjUqVcHW7buQt9+feDs4oBZs2egSuVKiIqMREhwKC6c9UXDRk0QER6K/Qd3InW65Fi5eiHGjp2K92+D0bpNexw4uBPPnvohyj4K2bLmQEXvGhg86CekSR0f4eFBePXqA2ZOn49Vq9YI7vDx00eZs/kLFkDL1q1Rr349JEjIbzHlObS4mgGAzoCtL0NLLE2Hb3//l7eAArTZyT9+EyprjXKiqtJASQ4jQMf3F9dwsr1pV7x3334sWrAM33f5HhUqlIF/AODhDtDZwME+Ur7vbt26jaxZMyJNmtQSsH727A1cu+aLZk2bI35CB1y98gDHTh1F3QaNcOfuXfheuIgPHz+Kn3jmjJmQK0cGGceExyIjgI/vP4vc9d07d8R/PX/+AkiWMiVOnD6H0mW8kSFDKty8cQcrlq1ApYo+KFOmOJIldSF5Hg8evYTvxat4/OQJ/IOCkCNnThQt6oWkyRLCxRkg1CQwHD+NdefKYeEENsNx6fJVrFmzHo8ePkH2HDlQsmRxlC5dAu/fv8WpU1dQvGgBZM+WHlTUpuf7vftPcObcOZ39n6NIvBctVljsnuO72SMsJBi7dx8XsLRwYS/s2bkVri6hKFGsGPLnLwkeE4RFRBGjF2/30FBg7dpdcHVNKPU+73sWT549gLubB3Lm8EKx4tnw8VMgjh07ijdv3gogXbRwMXgV9ISbhzNevwnAzp27kDFjOhTxyg9nFxcJ6IkIt8PxE2fx4vkrFPYqgGzZ0uHGtTs4duwccuXOijRp02L/gaN4+fIV0qVPDy+vPMiYKT1CQ8KRKLEHrt94jGvXriJLlswoROuaKAZPRODt2ze4eOECLvpeFMY0Fbw9PbMja5ZMsLcLxY4dx/H6zXN0aN8SYWH2uHPnGU6eOoFy3j7w8/PDhQvn5Tsyc8YMKFWiOBJ4xIOHB/DpA5AgIXDr9gvcu/sQl69dQ2REFBImSoRkKVOgWIkiSJ7cDYgIwc1bD/HbpKWoUbMOGtX0gosTsOPAZYRGxEPpopnx9uVD7Nx7ATv3nEK2LGlQqkReZPfMiHfv34pNd568+ZE8WQKJi+CYDgoMxNnT50XJsqIPz5cjYY8wONrzfRKJu3dv4+CBI8iSOTtKliwFjwQJ4O//GadPncHOXTtQqXIVlC1bBvYOjmKVcu7CBWzfuhkdO3fBE78n2LR2A3p07Yzk8RNg0ODhWLt9N1KkTo3yJQqif68uSJLIDZWq1UTyLLnw64QpOHHsMG74nodTZBAq+FSCT416CI1ygjPskIAy9iSy+AfIOZaTsyPCQkjqi5QgsI2bNuPFy5cICQtD0uQpkL9gIZQoVRJJkyQTLNrBhBq0dUuZEQM9Y45SegCdITgOjqoHeohOwt1NFhUeHIiEu84DXb2ZIQNdA+9rqZNRhjC7dRX9b+dihP+gvm3k4NectAY3ZvTI4yEKQSJDAF1hoFMKirLs9KFmosx0twHmPd56fd/AYt7CBbOjR8f6ei9KUy3ND8DdB8+hYN6swkQnm2/Woq04aKOEu1o25eApka4ylcz1LsEYymOfu3Rbn4VsUkqde2ZJa1GmhGP1xNmrmDJnfQwZ0V8GtAElpC2lB49fYDxZaDoZeTU/wW5KZjPxb13NSOkTQKdvL1mzPLBZt+2wAOimkjUAOq9r0aiSMG7VyPTYnoGAz+JVO83K7WsB9MvXeFCV1gAgNi6bfTJt7kaTYDzzZkiXQmS5PbOms65/zlwVNjCBaHVu6AH0xpUFtFYl3CfNWAMy6bWpd2cy0Isq/eD3El36a1j7uozGcvHa66VPtihBDUz9uzcRNrcpiX31OrYpAzd4oK/K+x8wZqAbyM9/FKlzKjyYSoZS9ebzxsZAV9o+Jfp1aYzsFtqeaw3bcdTkZfp5YS7Qw7i+BM/JdFcPCrR/Z1tMk2CC8/JrawB09nXdaqXRslElk2Waai8yFYdPWKwP4ChbIr8oVpiqk/Z6gjUEkxev2mVp2sf4u9avnXNA7ASMxqIt/vC25I2tsgSoydxVrSqMx/YaKl5ovKStvS/HiDUAOoHEH7o1Mwiaia2+/EBhsAoVJ5jiciDRpK43OGdUgI7lmAPFjcF24/ubqyt91ju0qKEP7IjtmQhkrtl0EOs2H9J9nKm5LQPoznZOQGgUnj56ijD/cLjZuyJr+mzoP6JlNID+PhKXF33CjZs3sOfgLjzz98O7sDcoUSUvRk3qg5Q6H1tTdWQE7doVa1G6XGlk9cyKgIBAjBg8GX9uP2rAQB86rAOKFFbsN5hOn7+GkeMW/20e6Op9uZa3s6ndD8j6bSrFBUDnGtq/e1OLayjvx/3F8TNXMHnmWpMy5V8bQOc9u3esj1pVSpp8P/H916nPBIOmaNWkChrVLm/1XmHB8j/167eti6QWQN93+JzsFbNnTW92H8ADTDX4wNI6wH0vFW7UvQHn8Yath8H6Wk6mAXSRGu/Y2Kq2Mb4H5d07mfBqJqOdfs+W3kV8do6diTNWmLUpsPRc1gLoLOfvrFcMAH3eWmFdq0nry25pXV2wYhu2m5AoN3fd1yi7mFduYaGrgTym7kUW9e4Dp9CglrcEhXE8dOw9JkbWft2ao3rFkvJ7Kq9wv8k1xlwiGL5h60EsNAEY8hqtbL/v1TsS/KxlwhuXy3pSCp6gNpOwIjQB7AQafuzZWoBuS7KPXO+Onb6ESTNWiPKLmlje6EGdUUonnR5bn5LxN3ryohgsd4Jrfb5vigplCysSmhYS73no6Hn8NmlxjJxFaQ3UvYU+kMVUUQzw2bnnBOi1zTb4EgCd5ffo3AS1qpUxuS4zuKJTj9EG1WjdrAYa1fMRIN9SIng+f8nmOLHj1bIJxg8e0F4v8a29J71nV63fg8XLo0FSa8Bp43rbAqC///BJAr8Y6GBu3HGN3HfoDMaZ8RG3to5ktLN/UujsNSy1N+s2/velcQpW0LYBpfI9s6Y3AHWN702PzCnTVuCsmcAIgqg/9P1ODjutmp+nLmDi1MUmmbdtW9ZD84bV4OjoCGn/N++QPav5cpX2P4Vxvy8022S1q1dAx+9oFaMEgxgnIWU8eY7zvtdQtwYl+R1x4dINDBgak3CwcMZIZEyvqBPu3HsUE6cZkhYG9mmPShVKxPptzrny4eMneGbNKG0wdfYK7D0YM7jSu2wx9O7SUg/Ia+tt6jpt3UTCfWpMO8A2LeqiSf2qEihgKcU2p9lmfweA/vlzgATlcB2NS7IWQGfQwJAfOyB1KsVewHjtWbluNxYtU5R6vgaAPv+PwRIEEVtiG5+/dBNDfp1tEwPf0j7V1D1VRnRc2pjX7NgSHRRrcxl24YgI+4Tw8M8CJuzbexQPHz5D7lx54F2+CrJkySbna+FhKo0vArDjP6qYkT0ZAQcyGUNDsW/HHnTr1hfubokxeMgINGnRDBcv+OKXX4bi7PlTaNW6OcaMHQN7eycEBoZhyqQZGD/+d+TwzIIdO1YjfiJ7zJk3ETPnLMb7105InS4zWrSqi+TJE+PEqePYsmkH0qTIgXFjx6C8dy7Y24dg1dLNGDduGlKmSY9adeogabKkePr0KdatWyfexL8M/wXeFSoISGaKTxgbw9Tmtvx2wX+6BQic2+vVF2S10f2L1LOf+RvaAhBvsXewF2sBAoqPHz3C4sVrBBAs5OWFLFlzIH++LGJ7FxIMUJWdDGJnDsMo4P3HYGzdfBBbtm3D/Lkz4OoegQP7LmDGnDkoXdEbfs9fIHvWrMLEpa94kkSJMHxYX3h4OEs59+69xvYtf+L+vfvImD6tvPP478Xr97h47Q569xuAIoWz4eGDF1i2aBm8K5RDhfJeiO/uhFMnL+LUmUt49vw1kqdIidDwSLz7+BEpUqZAteqlkDdXRgHQGSijB9HtgbCwKHz2D4ev7zXs2LEbr169Q+o06VGwUAGULVsMN2/dxIb1+9GwXmV4l8+Hly/9cf7CVZw6exGP/Z4gf6GCCA4Nxt27d1GkSEG0aF5fbvD8ySts3rgDly76okypUnByCERk6FNULF8BXoXKShsGhUTC3iUS9o72CAq2w88//oHrN/xQsUpFwCEMEQjAg0dPEPg5HkqVKoDAkHfw93+NxImS4tKl63BycEO9etVQskR2fPgYhl9/G4cCBXKhUcMacHPzgIsDA+XssGzZFly/dhd1a1dBEa98uHjhBjZv2Ql7+0ikTZcOgUGh0u9v3r6VoKBKlXyQN292uHk44sBBXxw8dASVK5VBRR8vRIRF4crVe9i4YYNIpadLn1YCL3x9L8m6WqN6VWTMkBRLl+7E/n0HsGjhTISGReDMmTv4Y9o0lK5QQcZZZFgIHB3t8erFU2RMmxY1q1WGp2cS2EXa4eq1u1i8ZAPix08Ed4+EiOfmjrfvP+Dp8+coXKIIKlUqirTJXCQQe8T4tajgUxlNqudAeMh7jJ95ABH2ydChWWH4v7uPnftv4eT5h0ibOjGKeWVFrpyZcP7COTx/8ULk1IsUySVLaHg4cOPGPWzetBsZ0qVG86b14BovCi4OfBeEwC4qFL6+5zFrxlykSJYOAwYMRJJkSfH27TssmD8fU6dNQ4OGDUWWPZ6bYlewes0aLJg/D0tWrBAiUK8ePbFy4SIUzZMfg34chk2HzsA9UUJULJ4Hw37qgXgOYajXrBXuvwlCpfpN8fHtK2RImRDP71zF0+dvUblRKzRt2RIpEyZEfBcHhAWHSR84ORAnjUSA/2ds2bwJu3bvgYtrPCRNnlzsR27cuYvwKKBFy1YoX8EbyRIngauzeS/72Be8GAB6aSMGugOcnJwRHBINoPMAICAoCK7xXBUPdAldY2KcmmGIl34zpPtBDfgxzU3/T6/NFitPEL1b+wYoWTSfwcE/LyTDnwfWPCwa8VMnZEqfWicbvhxkY7JtFUDPDt07NEBVbyVy9s49P/QbOlN3b0U2ITpFyWFrzLzafMrPlGlv16KaSKtrgUNuFp+/fCfSn3sPnce0cb3EB52HJ/RAPywsTsN7akRzjCIoDMdGwzrlQQng5Doml7YBebhx5fp9rN50ADc1jEI1D9uSgFuF0gWQML57jA9LfvhRppcy5Bu2x/QfYzk8xGrduDIKF8ihl4Q3qENIGC5fv4eFK3fGAM+Zj4Cd2raUeu071LS3Wp6cmfBjj2YSoEDpjzVbDmHVxv0mgSN69lavWEyeh4zHbj8aBkdoJUm8CmSXNiCIayoQISg4VOQL1289bFKuXH1WLYC++8BZkFlFgJ5BHNoPds77qzceCNBsSv5c23YE9ls1rowKZQqa7Z8Xr95jx96T2LBN6R+t5KN6X9oLNKlbAU5OjjIOx09dacAwlX7o1ADVdG3GfjDHSPMpW0g8cwk0ap+LrP2FK3Zgz8HoA16y9iqVL6xn7qnPxja4cuM+lq3ZI/LyXvmzy1wgA93YW75Fw0poWt9bV/e3GPfHSpEENpVsyWtJgorjjDYHVCHQMuVluxgVhY+fA4RJS6l0rTdt3pyZMbBXcxmnZGAsW7fH7Nxh8AaVJBIlUFjjauKcmzxrrR5YJmP8514thXHHMpes3Y0N26LZ0No+Z5BDiwYVQYl2MsmNE+vOtr597wk2/nlUpIG1iZYFBOJTpUgc44CF175+8wGbdx4z+0yWFvCWjSqjeX0ffX+O+X2F1EWbZk/sh8wZUiuR7buOY7bOesJU2bbktVQ3BiMRUDY1tucv3y4qHvr5bmUd2WZzJvU3eB6u+eYSPalrVyklcpKmDvp4+E52J5UFVm8+oB97cTmQyJEtPX7u0wppdH6snJfrtx+WeWycCB62aVpNP6bevv8kcuxnL1pm2HJMtqd4ezUAACAASURBVGxYSQLfTI1JRT3lkbynzl+8o5MSin7PSVSzXSR6dWmI6hVLSLvcuvcYvX+aLEA7P+Yc4YDI4Ej4PfBDeGA43B3ckS19NvQb3gpeFRQJ94BXEbi63B83bl7HrgM78TzgKd6Hv0GYfRBKVsiHAUM7I0eubLLxV5ME5D18hHkz52D1srXYcWgXsuf0xOfP/hg+eDJ27TiOtOkzws0jvjDQW7WugXp1y8r45nOt33IAy9fulQ+sL9ULIqu7cAGFKc95O3j0vFiHNNVT2O7585heC1i/W3ceK+3ue8tsWb06s90V+dbbd5+g189TLU0l+TvfX5xPPmW9kDCB6f3Fi1fvsH3PSQFxzSW+b5o3qKisGS/eYszvy6UeppK1eVk3gsllSuQ3UCySA0HfWxjy6/wYxRcumEOeh0w703uFEFzwvY11Ww6atFawtv9VAJ0AGOXs5y7dJnUtXSxfjPnD99Deg2cxb6nCLLS0DlC15ofuzZA4UXzJL/7GM1Zbx5Q30JCL1oFTGOjf6RnoVg0OXSbKXff8KWawHmcL1aTat6iFLEb7afU533/8jE3bD2PN5v260mLuyS3XJQpzJg9E5gxpFFuSfSfFV9r4K0BbTpGCOdGuRW2z9SL7deP2w1irYaKaq0dsNaY8e89OjQXYZbD1tLnrsP/oOSlKJ54IMsWr+ZRAksSKUpQ28f3JYJA1m/Zh/xHb/Z5ZdtUvLLtUsXzo2LqueIgb74MvX7+LJav+ROqUydDze+U5qTTQud/YGM1FAJ2MeiaC7KMnLESX9g1QII+nwVxkHxJg5zPv2m/aP5tlzNP43jMfg/haN6kmY9hUPRev+tOAvW8MoLNMAj5tmtUAA0rIfjbVHzyg2bbrONZv5ZhV1GaUN4PyM0Hoti1qoWihXHpJeG1j8BvX9+ptkX5/9IRS3NFyjUo+HkZA/OIb1PZGhvSpTAJlHBsMYKX88LJVO/D27Qfd1Uop6viiTHundvVlzTP+pn32/A3WbNyDXXtPYs7UQeKDLuN01hqQqa6tmbmflRpH3zMeZbm7NkWZkgUN5KrZNmR4Dhkx0+A9ynoWLpQLrZvXgGfWDGbX5XMXrmPtxr3CYDa+pzX11K7dlb2L4bsWtQTIMvwGCsDchRuxc+8Jffv17dESNauWVvYsdx6hW9+x+r9p21n78/zpQ5A5U1rZ/27efggz5q4zuKZdq9qgxD5BVDK26E9PeXW2GVUA1MQ24/q+Yct+rFm/x2x/9DFRR3N1oxx8xzb1ULJYNLvaeLKSGHD/wVNs33kEew4oSkLqeIrtZ+3fjIMILl++jVYtaiJNjHUkHJev3sWSZVv1fRtj8dD9gkEWbVrVgk+FYkiY0Mz8fPkGW3cewrrNe8zWuV3LemimA9DfvH2PidMWo3KFkihT0stE+3/Chq37sGbDThMz1XCu1aleAa2a1kKSxIoqj5o450+c8cWcRetQrVIZtGxcU/ZC5y5ew8BfpsSo57xpw5E5Yzpl/Px5ADPmrY6WYNYV2q1jU1TxKR0jQI1BIJev3cai5ZtBILtIoTwyp/+YtRwHDp82OYYa16uCZg2ri/WCNr149QaTpi7GhcvKNwKfSFu3Tdv3Y/rcVSbbuahXXrRtURfZs2WUcW5qjGnndMxVUNkLzZ8xFFl0c4m2A9PnKAp9psbjgpnDYuQ1lY/r/OSx/ZDDU2fBdt8PI36bC6qh2DLW1Wfq37MValYrI33OwKgO3cxLoXOet21ZO+ba8ykAsxduwM49x5X1TbMVMOeB3rZ5LbRuUl3GEm2bRoyfj5t3ohVqaAnStkVt5MkRreCh7QfKyR49fQm/z1plE3gu9bNRPVWVl7VGTtjc/P9SAD0y4hNu3riI5ctXY9PGXXj18g0ypM+IRo2a47tW7ZAxI4No+O2ofK8KcG4AoEcgPCQE+3fvR4/u/eHqkggDfhyMNu3b4vWb11i+fCnGjf8VadOlxrqN65E5czZ8+hiM8uWq4OGD5+jUsS1+GdEP8RMC3bo3x8ath/D5nSMGDvoFnbu0ROKk7rhy7Qratv4eH19Hol79uujXvwXsHUPRtcMPOHb0LHr27Y/v2rGuGfDo8WP88stw7N69Gz/++CNat26FxIkNz/XMteW33///bQH1zIX/jWafcwXmmOdpDVnQCs4SFk4LATtERtFmKxzhYeE4d/4K9u4/KN/y8RMkRIb0qZEwUQJkzpQdefLmQKIEbnDzEBI1PnwKxtYth7F12zbMmztdB6D7YtqsWcieLxdKlyuBksUK4P37SJw6cRL79u1BnVpVUb26N5wdnbB+/U4cPnAIxYsVQ9VKPDtywp07j7Fu41bcevQCfX4YiDKlsuLRw3eYNW0uqlTyQaWKXvD3D8bSJWslUDdn7tzIX8ATTi4OuOB7H+d9byJt2sSoUrEIPDOnEpYyxdYoRU6lCfp+01P7zbtAHNh/Cleu3kDZcqVQsFAOxHPxwMlTV7F71yHUrlkBPuXz4vKVe5g7fxVSpEqGcuULIXO27Hj/ORQnThzH8eNn0KhRTVSvVAYvn7/F8qVbcfL4CXRs3w65PFMhUYJApEmRAvHdUyI0jAz0CNg5h8PO0Q4hoc4YNmiW1LlpiyYoWDgjkqVwwZUbz7Bm5QGEBIfBu2Ie5MqdDhnSp8HhQ+ewb+8xVKlSFbVrFkJAEDBm7ATky5cDDRpUFQDd2UGxeFi5Yicunr+JRvUronCh/Dh18gq2bd8lxJIy5YqiZKmCgF08nDt/A0eOHkW2bJnRtl1TGR9Hjl7E4SNHUblyBZQtXQCvXr7Exo1/SmBSNQG9s0iw5OHDJ0SNIE2atPAuXxYXfW/jz207MH36ODg5ReLUqacYMWoUcubPg1p1aiB3tqQICorCFd/r2LplM2pUqYL6dSvBxdEBi5duwMmTZ9CufSOkTecJR5d4CAh8h9Xr9uDeIz9069YWxQumkX3r6MlbULVGDTSolBnB/q8wcfZRhNunxPctCiKJRxgOnvDD3iM3UKRQVviUowpwPBw8fAJ/7tgPn4plUbNmJRBLJqS7bfthnDtzGVWreKOoVx7Ed7ODq3MUEBGE8DB/+Pk9wqIFS3HrxkNMmjRF2PvPnj0TW479B/YjVerUmDlrFlKnSYM3b95g4uRJCAwKwtBfhuHOnTto364dFk6fAZ8iJXH/8Us06dAXWXJkw5RRPyBrxmR4/uA6Wnb4HseuPcHwSVPhmTk9iuTKivdP7mDo8NG48fQjVqzbiAI5MiGePfDx7Ud4xHeHo709QoI+49OH9/hl2DCERkSgRetWEkji5OyCh35PMWHSJMRPmBh9+vZF4YKF4MjBH6cUA0AvY1LCPThUB6C7uslADwgMRLx4brJBpASalnkevbWOWSPDTYS1x3JxerJ/7UUEf3mQpfpYX735AGcvXtcDCjwgzZ8rG+499NN5cyuiNCqAzgfzzJJeDil4kCNbar4N1MbV/8yTb3t4Zk0LV1dnXL6q8xxiPjUKi5slzfVkDHnly47MGVOBQMOlq/dxmR7s+muAgvmzwc/vNd68+6Rstgzur9xTL5mp7oa199T1jPonMijy5MgokoOUU6Ps79mL5g/FjTuWzFlKPPN6fngRpKScIVnh/H9rNrzFCuVE5oyphTFFdun9h89x4fIdYdrHllh3sk8okW0pUXb+yVO2m+IPrPW6015LBneKZIlNMrxNbcIJeObOmQkEe+J7uOL124+4cYttqHz8WXp+YwCdnqJ80bBdC+TLhsQJPQS0ljY18jK39Mz8u/RPxtTyj8+slsVDNG3djAF09UOcfZIieSJcuEQZmwiTz0PGNeeNOYa3tp70reXBOZ/r6s2HuHD5tlkGWDGvnCiUzxPx4rkIUEbwR+vlWqRgDrx68yGGR656PwZppEiWyCxb37DfrctrCUDXlslxnStHRiRNnAAPHr3AtVsPzIL4vE7WntxZcO/BM/04ja2P1fKZh5LdlOw0TiyzQO6suPvwaQxvbG2fq9cxP+W+s2ZOIwwwgvyc07fuPTHbzsbtSBsGjgl+YN+57ydjzhjstmbsGudhf6ZMnjhW8JXS3gwkMPaeN3U/W/JaU18y/rkOUA6fwS7nzYxta+6rzk3mJVOI0viWEvuTjFOui9L+jg6yDt9/9BxnLsT0urVmfYrtngTSGcRBCwFLifOYyVg1ILbr1DbgmKS1CIOVGCBAOUq277lLtzRrh728JpUIZ11sM38h78hIYVq5xXMWEEHNx7z2kfYICwrDk/tPBED3cPRA9gzZkTNLTpQpXxRJEyZCyHNHRIZGCQN95/4deBn0FB/C3yLUPgiOzpGIF88OWbOnRdFSBZAlW0a8fPECJ48dx7lTZ3S+TZGwgwtKly+HO3ee4Nmzt3B0cUe6dJngFp8Auh1cXF2RLkMKpEqVEPSB9nvxFnai3/d1dO8o+cVkDkA21Q+yFhTIHqPduQ5rg39i60Pe1y2ei039bvy+oB2C8v6i/cdj6Xtr5jfLsWbN0L4vLK0val4GHnK+c1xR5pqBlpbaloFM3HcyQIEMabJTKeV75rz5+WNZzNyw9U31M+/Ld2Wu7Jn+j73rAI+qStvvrVPTIfTee+8dpEoTRV2x7bo/6ir2jrvWVbGgCAJiF0EFRQWkV+lFBELvHUICpEy/7X++c2eSISSQGUg2YoaHJ0O4555zvtPP+73vx/ZUtOZeLs+C+sK7r/4rR8adFCeee+ViGegrzQHmHjl4YZIj9hj6XXDfehEEHYKJaQwE97r5XmHTc5emp7avX7saayNywCGQlfYc+w4cDRY1dM2dHxxdmDyBxg1qstA9x4Nxq0Pbf5aajgVBYlH4VrxK5fKoV6cq6tWicsk4dOwUdu4+hP0HjhWYJnSZTWwqZrF8jhyhPMnrxmaRUb9eDezedxg+j589z6yUJz3txQhApHVDUVXsO3CM7bWO5YnDfcW2zecBsnuB777kvJRPpUhFp2kd1K9THZUqJOPQ0ZPsEoqVLZi+TGICqlYpx2SJLzEKgMcfygXQj5FqwSP/ZWcmStOqeQPUrFYJJ0+fZQDA1u3BeN5h563wsxd9/2Tc6JzY3QSgm/L/Bpo3qYuWTeohPj6GAZ47dh9igP3FMC+xz0NngvygGw4EPpAKFZWL5jsqF/UNikMd+pjxFc1xE/oeikNKz7Rr3YhJrlOM8bT088zRm+xmxtrNf6yEAPRQHgTI169b3Vw3bVYWo3n/oePY/Mce+L2+HO5QOMPMPClfPFKrVCnPgOpa1SuxPe0f2/di23bT+TI06lo1r88clgmMzw94KrjEwfEVliftWZs2rYv6darhzJlzSNl9kLXH5cpJaRo1rIX69aojxmHH2fQL2Ln7IDZu2lHoeuYF0/Mrc8g2LZvRXFwD8QkxSNl5AFu27IY7aNPwWYzqQHELt2zbmzNb6lzwtoddQpu5mhfSpghq+1aNQc5lR46fMuVS2Txkprl3xOCLAPQxY7/Alu17US4pEa1aNmSS9QScU91Jvj+/9sxbT2Jmk6PwH9v2Fjhz503Trk1j1KpeGdQ3CHjdt/8Ym5Np3ilMnpfrD3kB9PfHfcNs1LxZPZCEdkJCDJPb3Lnr4EWxzAs7v9F7ataojJo1TEcFeteO3ftx9NgpJoMcGkf5zbd/v2Mobr/FZKATgD5m7GfYkrKH3Te0ad4YDRrUZMz0XWT/zdvzna/ZuAnO/XnXmLZtmrK44gnxsUxiftPWHUhPM2PbU5rqlSsyh8Rtu0LOprmAaWjKa9OqCdJSz7H+c7k1pn3rpmjdvCGsNguLp01MOBo3oTRtWzXBmbRzOHbsVLAP5r8W0vPtWjdF4/q1WH137jmIDZu255SZbeGDa2nblo2RmprOymb2e7P8+a1rZNNGDeux0ACxMU7G9qewGBs37sgZK7T/N9dSuogNnhvopaSjagBt2jRC6tlzOHb0TL5jLTw9ye6fPXsOh2nchY3JvOPTabWxsUZ5/v77bjYnh/IPH6uhMZ03fQ7CHaw8KSRQm27fub+Ae8gwVJwz0KJpAxbKhsYBOZCQM4HH5zW7fw6wlfPPAp136b6vfHISCwdS0IfWDYr3Tmx0ag9SAqF7VZJzv/hzJTep3Nk7Fz+/chpzLgndtwa/hw+g/L6Hd6zg93k/Ty7s9HDpc8RAVyl++Uq8/c6HWLTwN1iZpLGEpk1a4plnRuOGXjcEVV/yAOgUp5hTwUOD6vNg6aLleOSRZ+CwJeDxx57B3X//BwxBw6YNG3Dr7TdDkDi8NeZNDB/+N2zbthvduvSBwNvw4w/fo137hoiJ5zDm7Wcw5t3PkJEO5khTq3YyIPjZOfPZZ/6D2TOXo2bN6vjss/8iI+sMRv79cRzcfwLdb+iDyjWqs7s4r9eLjRs3Ye/evXjggQdw//33o3LlKyteRm/E0pTXgwUuBtBD577QHY0Zg1tn7HOBqcsRG9lqs7HQxLrOwe/3Yv/Bo+w+8cjRs0hPS8OJkyehaxqqVquK9m1bo1fvLiAxlsxsH+b8shJz5gYBdDsx0LfhoymTMPxvt+KWW3vDJgNp6RqLjT5mzDtw2p147LGRSD+bhQ/HjUezJk0wdEgvRozxeggz8GPOvN8wY/YSjLjnn+jRozZOHndh7NvjcOOAfujVqyW2b92LGd//hOYtWqDXDV1RpYoTkhU4fVbFgkWbsW3rVgzo2wa9urUED6ovxyTQDd2AIHKQZGKAG5g9eyXWrtuIW28dhI4dGyAjU8eSpdux6rdVGNC3J1o0q4XVqzfi1/lLcPOtQ9Crdyu2NAQ0UtrKwPRpP+PQwf0YN/Z1KD43Jnw4FRvXrcMPMz+BRVCRGMczu+mKky2wvGRA40k+X0FAteLZp95HWrqChx95AA2bxsHqAA4f8WLShB+RejYdzz97K6pUKwe7jcfJExfwyZQZqF69Dm7o1Q6SxYr33h+L+g1qYeiw3rDZYkBh2ymj6dMXYOO6FBbOqEfXlli6dD2+/e4XNG5cG3ffPZQxqd0eDecvuDHzh9lIS0/HqFEPQZBEbNpsAuj9+vZka+jvm7Zj9pzZ6NK5PQYM6MFC9cTG2lkIp/0HDkPxBxAbVxm/b/oD8+YvxPhx78LpNLBixWF8+NGHuPn2m3DL8B6IdwLp5wAJfnw47lOcSzuLJx4dhbiYeBw/sRfnzvnRvVcT5kRxPsOA1cZhzry1+ObbH/Di6EfQoWV1bNiYgjfHz8VNw4bjlj61IcKNMROXw6vF497hTVGvuhNLVx/FtB9WoXfPpujfuzmIHE770KnTZrH58+ZbBqFMGSdSz2Zg5oz5MHQNtw0fijJJDsQ5OFgEA4bmR8CfBY87C3PnzMe302bh2WeeR5duXbF582aMHTsWiYmJOHj4EF56+WW0bt0GGzZtwMuvvIIRI0ZgwKCB2LlzJ+664w58Oflj9OvQBV5NQqseg9G5axd8Mu4VCFoWMlOPonu/G3FGs2P52nWIj42D/8IZVEpy4MsvvsBzL4/DJ9/NQqdWTREjc9ADKnjeYORkNeBlNqS+Xq5CeVSvXYv1c5I6sMXE4pnnnsf2HTvx1NNPo0fX7hCivuPMA6BXqN7OqFSpImrWqgW/EmCbF9LHVzSVxT4nNjr9JJkGSbKwmCPmJyyYfPDfoY1naOK9CPwLHrYKD6GbB//r5XMlUDO/epqAYmgjV9BxnFJe7iKQ7djyYYaHjtbRpI8kTdhlfCRIYJQNz3zKIug3zMK86alU6A877xBQX+gUwQevAbUv0izzeX7Su08w2XX6EAt73Mc/XoO3Fu4VeQH08FT5tUE04yaaNGxGC+sD4e8o6H0R9ZnCmeeSp9iWL/KOFl1uEQwBNqtEUS4zi8JnxJ7kzEu5wn7MYRmKcFTYVKXPFZcFouo3kczPodk2iv4ZmQ3MPVDoIsz0aKYPeTIHFwc6nNFxLKgoTRdgumIg4PYj/VQ6FLcK2ZDRqHYjNKjVEPVq1EdSbBnYJQe82V7s2rMLy35bitPu48hQ06FLfoiyBkmiFwag6T4EAm5oesCMX8eCSple1LomQjdEGJDBizZYbE4klSkHe0wsZIpNKYnM901R/NBpC0Ge2IyVENEQjcxkUT5tsuIjXnAjz60Ysoi8ULkXwZHMg9Hkw2bO4AVxtOmvVbqBfTvivjsHMMdRUiCYNnMxvv9pWYSvDzVoXjA8DBLJA16agKO5hlysrhQ+MPLbUxeUhsZUrmqXWYHI04dUvHJ+hqaYIALIfoR/D1oqByAMgiAsWZRpwjFoRl7KuSuneTB4LAwCDeyImPd7qOrBIkTan0Nre4SdIAf8vVQtK2Sdi9uDgGRzuino0rzg3xOTt+8NHVkRjx0/jZGjSMo7pxWu8P3SPKeMf5ExX+izYMlavDdx+mXKlU+Zc44d4WW+XB9k7ts5YCgbHpecMUOy8Lnn0tzz6uVsFhp3lH9oTJjPmyDQpQDbJSMl2C6Rtkx0rWn2tPDTd9jwyfm/K5Xlcmlosskvfd4+XtgeFL6ERZMmJ19WLnYCMesZBqCbqKW5Jod25/l9v2fEINw+vG8OA50A9K3keBK0qNm2QSAx9NuwBg/vD6Ep84ozZzTpC0gTDpjmvYEJ9SdiA4diVy9YtAZjgwB6YeeoyM+RofAkuTFdC2rne0YMwW03h9v/M/yxfc/lx1r4PB6sZLC5L1q2Cmyby6Qv0E8orA+wTILzALN5qG1C613Yuna5NSZU5oLyvKg/ha2ll+aZ//gMt7k5vs2V2ezPuSvbReMmp555xk1O3UJvoHeZYy/03vDv4QC4+ZyZa+73fNLnY4grpTEdZoI7jtACz+yf3ygMvS3YfuyRsAkddGd28UzK9lnmId+swUV3noUdQYV5LjQr5v2Z//ofPuPnqqwWNMvn2iN8Jgu1SO4KcrlVImQIszzzfroaAF2DqmRhw/oVePedD7F8+VrmzGloPFq37sDAj04du5gKFKxNQwx0U76dAeiGioDHhaWLl+PRR55BXFw5PPH4s7j19jtgcYg4efwE7vvnPdi1dycGDxmEMW+/iymTv8To0a+hTu3GWLhgDuIIMEMmvpo6Di/8+wNULlcfP/w0D1WqxsGvZ7M2n/H9L3h19HtwOBz4+ZfJOHxkF1546jUcOXwWECX4VQWiRLGpQ+xgA4MGDcJzzz2HRo0aFabhS5/5C1sgfwCd+jvtPc31kwB0mpfoJ4HmHC+CgnMTyEzxvhVVh8qJSD3rgs+bgdTUEzhy5Dj27DvJ4i537d4Zgwd2RZbLh7mzV2DOr3PxaZCBvnTxNkz+ZDKeeOpx1G9QDUmJdhav/MTxLIx55x1Uq1INI0fehb27jmDse+/hycefQL16VdhzFBdc13Ts3H0C4z7+GgOG3IyePeoh9YwX77z1Pm4aMghdOjfD3DkLsGzZanTt1hWdO3eAxcqDCLCCbMe2lEP4dc5c9OreHJ3aNsaB/Xtx6tRpuFxe5jRQqXIVtGjRmN0LzV+wGmvWbGCy6F26NGYM6YWLt2LZ0pW4aUhfVK+SgK+n/oJTZ87g3n/cg6SysfD6vXA47fAqHFYs/Q3r16/HG6+9Cp7zYzoxqdeuxXfTJyEpHjA0L/xeL6AlwWYHeBkI6BoU1QtVt+PRUW/B55Px7HMPoFZdJ6gZzmX4MW7sz0hPy8CTjw1DpcplGQgc8AOvvDwBzpgk3DiwD+IS4jB+4oeoUasKhgztjdj4eMiCybb//rulWL9mO4YN7oYburfE2tVbMP3bn9GpcwvcettQ+AOAJHNMdfurqT/h0OGjeGTUA0guF4c1azdj3vxlGDK4N9q1bYJlyzZj8aJFGHbTILRoUR8J8TZoug4vEWFiZOiqgf2HsvDb8tVYtXoNPhr/OnjBwML5e/DlN1/i5TdGo0q1WMQ6eeYgYZWAX2cvxY8zZ+DZp59mxEi7XURWtg6bg8ehQydx9HgGnDFOzPrlV6zfuBXvvPMC2jStjvUbUvDBJ4swcNBNuLFLFTgtOt7+eAmyfXbcNawlmtePw5JVRzDpi7kYPKA1Bg9oz5Y1Cj85Z84iHDx0DAMH9USrVo0Y037pkjVo26YJ+vbpxpwP7BZaHmgtUGBoPqiKF9v+SMG4cZPRrFkrPPb4Y5g1axamTZuGkSNHYt6C+WjcpAnuuedeTJ32DaZ8MgWfff45qtesgY0bN+K+u+/Gj9/NQJfW7XEuNQMdbrwdvfrcgHdeehwxdh2GPwPNW7eHtXIDTPr8S1StWB5K9nkkx8pYs2o1/j7q33jjg4no0qYVEuwCLCIPj9sNiSl1a3BlZcIR42T3mmlpZ1k9z2VkYPPW7ZgxaxZkiw2PPPIounXuDFm4VCmocNNkHgA9uXJro2q1aqhXvx5jmZM8O8UW0XSNxYWg+A/0nSS2Sb6dFwTGjGabg+AFSojdzC6JQ5vbsO/sGMbumgt/BZqf7FzhKni9PlXQ8S38CuqKR8trdCkYSZ45PeJiraYS1Ez5sWKvVLyCmNFXSlcS/v9/CaAXR/2vFUAXek9BYPrlYqZfq3oW1zxYDL4twUu4yC0TzfgsrvpEXpvSFAUpcVzOMpGOteIZN0GwObyzBS8kKCYPuxYKA9AJPKcDneZT4Xf7kZmWCcWtQNBENK7XFA1rN0TtqnVRNq4s7LIDmeezsXv3TqxcuwKnXMeQoaaBsygQJA2CQCpAfmi6H5rmYz8pHpB5CSWww5GqkBe1CB0yJIsDVnssYuMS4YiNZTLuEDgGoBPwTowxYq8aQUeFkjZ+iqc9S+7YNBUMInE9ir4uIQA9HIiJ/m3Rp3z52XvRvrV5SUYKH/8dO/WKjPsCczNRwMsgx7mIMnnmmxe74bfqBX3PvTy9FC2+Qpq8qMQV8mQBs4JOQSbLKXTYCv6MdPsfVnT2hsKmD5kxLA27/g6bO65kutArIgXQw8HGwveskKFCThR5K3tp5YmNEi5ZbuYVbqCCDcYA9N6dWAoGoD/8Wj4NVHiDT5nwLtHcKwAAIABJREFUnzAAfQ2LR35peQrTeIXJ02wRxiQ2TIWVILRdAGgfNqbMlBE4HZgAUWicXeSccZnhF4oxkh9bNdQnCvq/y/3erHfQsvkJvIUxcZklw57J++/C5v+/yDOc2HBZewTV3AyO1GxC3jBB0DwcQM8LpjPMzAT+7hkxGLeFAehvj/0Cf2zbbTodckHAMYeJW4D9g92qpLbNp9cAQI8MRM8dN1eakciB4dYwAP3tsZ/jj20mgB6aDUKjtjCzQ+FnwcsvJ+F5mtNG2EoQXOPyzmhmgXN3JTnrTR4Hl4Juyv4X9bziuAmx0YPjKzRucsH9IFM95KxymbFmOh0Egfmg8ZhTS96xepk8zaFopgl913PW9cKvMWaUz2A/DTkNEHKU04RmO4YAdXP/YEopF90uN+iwxSaSi8tW+M1PqHyXT3+xM1nko23erAiVlkILH+vkBKBn4+Txg5g5cxa++eZ7HD1yHFUqV8f//fN+jBhxJxITy0DgpTAAXQNAMu5kIxUcCEDPxrLFy/DQQ08iKakSnn323xh60zDIVhHZrkxMmz4VL7z4PFq0aIqPJn2M0c+/gkWLVuLJJ57Hk088CoedcIM0fP7VB3j9zY+QGFMTX3z9PerWqwCL3bTjlClf4a1XJyAhIR4//DgBJ08dwJOP/BvHjqRhyM23oE79urA5HHC7XIyJTvhDbGwcevXqiSpVqkRBYgo3VOn3690C5rnZvHcxnYFyFQJDADqtPapmnvmsViuLf342PRM7d+xm8avbtGsDi0OCXwmFHaXXKFi34QB+mvUTHE4rXn7pCWRn+zB37nL8Ou9XfPrJBNjsGpYs3orJUyZj9IvPoV6dSpCtVsbCJiD55ZffhihKeOaZp3D29Fm88sqreO3V15AQn4CKFa2QZQ6uLB0795zEuClfo++NQ9CjW32knvHgvXfH4eabhqBT+6b4/vsf8Ntv65CQmIDExLJwxsZB1U13q9Op6Th8aB/+dktfNKpbGYsXzMOWP7YiPf08AxRbtGyNYTffhEaNGmPVqs1Yv2EzOnfuhE6dmjBp7yVLtmLOnKUYNrQ/KpWPx5dfzcDOPbvRrkN7iLKMrOwsJpktUsi6k6eYQs6jox5C1cox+Gj8dCg+L176z6Nw2AyIvBcKeQVo8ezdhkAAunl3BTjxf/98CRY5CaNfHImyFRxQdBU2m4Axb83CkYMn8OxTf0O1qslsqxDwAW++OQHJ5Spj0NDu0AwREyZNQuVqFTF0WD9UqJAEUQB8AeCHH1bhj027ccvQjmjXshE2rN2Oad9+j9atm+L2v91G12VM0TH9nBs/zJqHw0eP4J/33YH69Sph8dJ1+H7Grxg0sC+6d+vIQOY5s3/BE4+PQvXq5WGxWJiKGknh09wkixzOprmwaMF6zF9ADPQ3IMkCli/di8+nfob3JryFpLICnHbzbOXzAKtXrsYnkydjzJg3WHi2U6fOYMsfKTh95jQuZPqRle1G+QqVcPjoCaTs2o83Xh+NVo2qYlvKXnw8dSn69L8RPVtXgNNi4N0pi5Dlt+Dem9ugef1ELF1zGBM/n4MhN7bB0Bs7MKEbckzYtGk7ZvzwK9q2bYpBg27EDz/Ow759B3DbrQPRpHFNSBwg8QY0JQCRVyHxGnQ1gNOnUjHho09w/PgpvPHmm5g+fTp2796N1157Dd/PnIHff/8db44Zg/Hjx+PQkcP4/PPPwUsiVq5YgX+NHIm5P/2MNo2b4+yp8+g0+A607dAek95+EXHxIrJOH0L33v0RU6Mp/jt2AprWqwrZUOE5exy/b96CkU+/jv+8NRZ9u3VB2VgZis8Hws4NRYWuBZi6wpatW7F63TocPnyYKe0kVyiP81nZWLN+A8pXrISnn34GXTt1hhgFISu0Y6Y7mDOnTuL06VPgylVpY1StWhV169eDx+OFphsQLTLzqtAMHXxQsp0B6KIInhfAMcQ/5DFuTk5sOWQ/TSZC6MKPDl/MyycHQC/ctdxf/cL0+lvYqKfnxmstSfWLBqArrFR8SapnqCwT33k8jIG+GR9OKT4GenHYI5q540rs9/xA9EhBvWjqHk1doson4pvsaHLJvSCLJHU047OkAYCR1Pd6f/Z6A9BzGQohrgZdOOvmPigIetHwMuXbOeh+zQTQ0zOZhDsfAtBrNUTtanVQJi7ZBNDPZZkA+rplOJlNDHQC0AMQRALQ9TAAnfZtgUsAdE0h50cC0MUcAD0uPhGOmDjYnDEs9hQtyaSmwv6Qg2MpgF4ih19oP82uGAu3hY64HjnAeRArKaJsClUukpx/4bERSC6bwJ5fuXYb3nzflMYt6k80DnhFXaYQ0MgTeSKMFVr0+RY+h8hAIPP8yBSII/gwF+yI0oQ9zC6HC/e5GgfZxx6+8yIA/f6HC44TW5jSfBwOoC9eg7EffXNR3NjCvKPwzwTP8zkAelEBGrnAeS6YUbhSlszxWbiy/3meMhUGmK0jGDd563fPnUNw2y25DGgCcE0GetiH3QsU0wGkCBrgk0lXz0CPbO4s/Jx2dz4A+iX2LwKblL7yz2+BHLez4NCM5EzNFFzyLNQFEREIRP/fAehF006RjedLy3BVADo06JoHMPw4deokNqzfguPHzqBy5Sro0rkbKlasiEBAgyzbgm0UYuSGAHRyxFag+FxYvnQ5/u//RiEpsRL+85/XMHjwTUy2PaD6kbLjDwweOpipi9z/wAP4ZMpX8Hg0zJwxGw3q10bZRAmc4MYH41/B2HGfIO00sHnLDiSWtSCBMWxVPPbYs1gwezVatWqBCR/9G17feYy4dSSOH0vHK/99Hbf+7TbExccj4PdDEIm8JzA5d4MR/axhirhF046lb/1zWyAXQDedi/ID0AnzYnLPNAvxPFNdJnbu119/j2yXG0888wysTgtsdgGKAlCUV5uVwuulYurU6VBVP15//XnG6v711xX4lRjon34Em03F4sVb8fHkiRg16kF079YagsBBUTRIgoDHHh/NwtKNGfMqUk+fxzNPP4PnnnsBLVrUQ8AfQEyMDVYLj2W/pWDylzMxeNht6Na5Pk6dysQHY8fj5mFD0KVjM8yfvwgrlq9BlaoVUalSGaYwqKgyFN0Pn9/HmLodWzdGYowDh/bvx9m0M2wM6YaEsskV0bhxPSQklsXy5RuxfuMmdOjQGZ06NUeME1i6fCtm/7IEQwb3Rc0qZTH9u19w8NAh9OzdA5rBwe3Jht1p0kV4Q0BcnAPNm7ZAmSQZ/33tcyTEOjHq4XshcDrKlGFxbKGpVmgqoNK+kvfC4FQYhg1PPzEWmZk6XnjxEVSu5oRiEDtdxX9f/QKCLuLxR4ahUoVExj73+YDx4z+F3RGHQUN7gpds+HDiRCSWicfQYQNRs1Z5iCJwIZMA9JXYvfMAbhrQER1a18e2P3aydmvevBFG3DkCkgWQLcD5CwH8+NOv2J6Sgrvuuh1NmtRlkvVz5i5C//590LZNS6xcvha//Pwz/vXAP9G6bUNoqsFwUs7QsD3lCNLOnkbTpk2xdMlG/PTTHEz66H04HALWrzuKcRPfx5OjH0fXrjVAEUxo/ouxi/jy8+8x89tv8cUXn8FuceCbb75hMvLxCUmoXrMSBEmA1RKHYyfP49cFS/HMU4+iWb0q2J6yExO/XoCBg4diQMcasMsGxkyeiyyfhPtubY+mdZOwePUBTJn6K/r1bIvB/TvAaiPpfODw0TR8/fVMWKwW9OzVC+vWrmdE6dtvG4LyyU7IPOlaU/xzhTHQRV6noAbIynTj2+9/xOzZc3H3Pfdg7dq1qFatGkbceScWL1nMgPPnR49mrHSSZx95/0h4/X4sW7YMD40ciRnfTEfPdh2Q4VLQqudQtGrXBtMmvQVJVpB+YAf63zQc9mqNMf7Tr1E2zoYYUYealY4Na9fj3odfwKSp36B9S2KgS8i6cAHxcTHgmAKAGQP91ddeQ7bbjdr16kIUZSQll0WN2nXw6Vdf4UxqGp566mn06t4d0rWKgc4A9GpVUa9+fbjddBGrQ7JYoBrEQNcZaE4S7qT1T98pRmb45iDk3VMwgB6MM1EKoP+5V6KrLn3JBNBDfTnSDW8pgH7VHaLIXhAN6FxQ+19Oyj3SPhNNhaOpSzT5hAgmUaUtZKKcK7IILsCjAc+pOJEc9gtZ/NLHrpEFIu3TUfeB0AXwNSr3xa8JAQshQeXwK2C6gKANpwl2crTBZoFWTABd85kAelZ6JpQggN6EMdAbMQA9iRjokgmg79q9AyvXLMMp13FkaOlRAegGpFwGenxC/gA6Y6DnKgSVtPGTnxpIkTRrCXypubfO5eaEvl/rorLrhdBlaZjA8rXOpzDv+8eIARg2qCtEQWAx1D/7Zh7mLlxbmKTX5JkSB9IxZpnBsKy/NIAecViOwoNN4R2H9vfROHrRO4oSQF+4ZA3GTihaAJ1dJBo8eBbXo4jiOQSZjrkgy6WAy+UGcokbn9dk1ilJLwkC6DnOOhFs2sOqcWUA3dwZReYUU5LsBJQC6CWrPUpLc20sEDWAzkLgXDyfh8cRv/R7ELyieSBqZlhh6hys0UUM9MKki/wZUwks8nShFFcHoOsQeBW66mGgiChYwHMSeF5mjH8C5+inRIGSc+Z32lgSC90E03kEoCpurFi+Evfecz/iYpPx6qtv4aZht0CUOGiGgoOH9uGNt/6L776dieo1quPkybPo0LEHPp70JZISLHBYeYgWP159/Qm898HX4PU4PPr4s3jgobsQG2/F6jVr8MRjzyPtpBf33H0nnn72HgAe3HbzP7B39zG0aNMaL732Muo3aIjMzAzMnTMHJ46fwIAbB6Bu3XosVjWB96WfUgsUZIEcAD0U3oI5Awb/Bu87CEAnxT4KU0SArcVixdm0C5i/YAkWLVqGXn1vRO8B/RFPDiEAY6jzUPH7H4cxY8aPsNkseOGFxxmAPm/eMswjBvqnE4MA+hZMnjQRTzz6ENp3aA2nzZwXSL776Weeh8PuxAsvPIHMDB/eeONN1KpVB//8599gGDycTitUVcOsn5dh5uxFGHHPP9Clc30cO5rOAPSbhg5C756tsWXLDsyc8TNu6N0DXbu2By+RsgQH2Qrs2nMYB/cdQrP6NdCoTk1IQQ4jSZszHyfa4fOAXzGweNEarF6zEX369EKnzs0Yq3rZiu2YP28JbhzQA62a1cacuSuwbsNGPPjQ/6FGrUrw+HwoV96B9AtebN2yE9BVNG7UBLFOA++P/RZHDx3EuPdfZ4QPh8MPSZCga1YoAQCiDlFSYHAavH7g5Rcn42yqG8+Ofgw168QwBnrAr+GVlz6GRbDiXyOHoWa1JKgKh7R0N6ZMmQrZ4sCw4X1hj0nE+x9OgGwXMfimwWhQvwojiJw46cd33y3Eof2HMOKWXujYpgE2b/wdP82ajeYtmuHm4TfD7hAYIz4zW8G0b2exeN0Pj3oAFSoks/AXv61ajSFDiJndCNu37MLPP/+Mxo3q4867hkOWAEUzcOZkGmb+OAfn0s/j73+/D6tWrsXSZSvw6ZR3WQiATRtO4M1338CwO4bi7nv7sfbnoMEhC3jiidHgVA2vv/5vnDyeitf/+wb69umHvv17oULFeEZqSU31Y/bcJZg7fxFeeO4JtGlcDVu27sb7n/yIm24Zjpu614Oh+PHGxFlwqxIeuKMrGtZMxuJVezD1h0Xo3qktBvZth7h4DgHNgMujYsGCpdj0+zZUqFCBhcioXac6+vXpBruVB40GYlpbSQZf8cPQA7DKEnzeAJYt/w2ff/4lYuPjWLr77rsPlatUwYGDB/Da66+jSZMmjIn+wfgPUb9+faiGziTcHxg5EpM/+BADe97AAPRmXW9En/59Mf6NZyEZbqi+DLTv2BWOao3xybQZDCSPlzlw3kxsXLcBd/3rOYz75DN0atMSsTYJAY+XOaRQDPTszPNYsnAh3nzrLTzwrwdx0y3DYLU54FdUnE0/hxdfeRWnzqQyAL1nt+6Qc0KRRzp35pFwNwF0U8Ld46ZYBDokK0m4BxnokgiSs8sF0C/2FuaDMm95AfRQzE8m254jDxqKqVW4Qpcekgtnpz/HUyUTQGcLSBSb9lIAveT2ukgBOqpJOJs877xTEIgeTb+JxmrFMQ8WF2AWDXsyGjsXV32iac+/eppo+nNUfSBisCXSljFPI5Ew0AWdg+pT4XP5GICuejXGQG9Sv5kJoFclAL0MbKLdBNB37cCKNUtx2nMCmdq5iAF0JuHOhQHoJOEeE3sJA93co+VGPC2J4yeafhNpi5bU5/MC6EVZzv+1hDtdSLzz8gOoVaMSq+bR46l4/MUJzFu/OD7R7B+KvFxBAJ0Y6JEydou8bMEMIp2jo2KgRzynRw+gRzvfPEoM9LAY6A+MCkm4R9cSk8f/O0fCfeGStYyBXnSfIJhRrAx0qk3h1QFK5Pgsugb5H705FOOeDsiFb5u8hb2bJNzDGOjvUAz07dcZA33iv1G1agVW9QWL1uL9DyMfn5HNnYWf00oZ6P+j4XMdZBvqZaH9YCRVKphtfrEjjvlcGIAeSSbRPHuR41Z0TkGFyTay8XzpG3/96Sok3EEAugbOCLAYziQzxnMiBMECTQOLwUzAsymzH7afDMaFpniyHBeApmRjxYqVuPOO+1C2bBW88vIb6NW7DxKTYuELeJGRcR7LVi7B/SMfgNcbQFxCGbz15vv42+23M1agRaK7/yyMff8/eO3NTyAiHnEJ5fC3OwbCGW/B+nUbsGL5WtSt3gpPPvkYht7UEaIYwMRxX+CLL77D0VMnMWz4cFSrXg1nU1OxaNEi2G02PPfCC+jfry/sDkephHthOuNf+Jnw0GcmA/1SAJ0ASp4XGYAeIHScuLYGj6NHT2Dq1O9w7FQqWnfohDLJCShfvhwbS0eOHMKWP3YzR6FuXbugS5d2TMF5wcLlDGD9/LMpDEBfvvwPTJo4Hq++NBp16lSHRZJhsXLwuA38+z8vQ1VUvPzKi3DYrPhx1jwsWrQYbdu2RefO7eB0WJGy4yDWb9qKzdt24f8efBidOzXAyRPn8O7bYzFwQD8MurEjLlxwYerXMxizvV6DRqheowZi4y1IO5eOFb/9jgvnMzB8YE90a98EEgGiGqBqdOdtynnTfEDVJrB47rylaN++LXr07AiLbMf6jSlYOH8xBg3sjS4dmmPX7oOYOu17JFcogw6dWqJy1eoIKH5s2boLq39bhwYNGuDG/n1QroyICR9+h+3b/sC30yawM6tmZEISRBiak809nEQhogMAF4A/wOMZYqBnqHjl9aeQXJEAdD+ssoxX/jMJmeey8fTjd6Nu7fLQFJJJd+Ptdz9C+fJVMGx4H8SXScDnX07HkePH0KBJIzRr3gi8IGNbyhGsXLkZqj+A++/tj05tGmHp4lX47rsZ6NS5A+6+dwS44L2Xx6fgm2nf48jRo3jssVGIjXViyZKVWLJsGYbfcgvatG6F9DOpmD17AQ7s34eevbqhSZPGLNb2+nXrsXXrNvTs0QudO3fB/HlLsWTJUnz+2QfwejVs3HAIb74zBjUb1kS/gd3RsnkraKoLSxYsx6qVq/DPe+9Bjx7NsXvnSbz77ljUqVMP/fr3QnK5sjibfgG7dx9jjgvbd+7Ay/95Dt3a1sOefcfw2rgvMHTYzbilV2Po/gDenDQDHl3E/93aE3WrlseGlCOYOWcpKiUnoUfnFqhatSwsDisLWbBl207MnPkzk4pv3aY1evfugQb1asAqkQO1AV43WCx0Qw3A0BRYJJHhwCk7duPzL7/CosWL0Lx5c7z//vtQFAWZ2Vl47733sHXrVtSsVQsffjQBdocdnCBgw4YNeOhf/8LksR+gT+euOJfhxZB/PILEpES88fwoJDsNlK+QgLbtOkGqUBdffPcjysU7YIcCIysdKdtTMPy+J/HSW2MxdEA32GURhqpDUfyw2awI+D344bvvMO6D99FvwAB079UDVapWx5m0dMxbuBiz5syGMyYOo0e/iD69ekFk4WKi+VwBQKe45zkAOi3EQQa6oqhM458Y6DmfUHwJM0JWMG5a6Lspz2cgKOHOnIxNML0wn9JDcmGs9Gd65voD0P9M1g8v64N/HwySSPV4fPh53hps+H3Xn7Uq+ZY7GuZQNBLu0TJjIzF2cc2DxQWYFXL6v8hE0di5uOoTSVuWPmsyE6IBJiLtA9HmE1kbRQegB7wB+LJDALrO5KmaEoBepxFqEYAeawLoGRSHa1cKVqxeilTvKWQZ5yMD0FW6JJEuknCPjU9kG0mScIdoekPnyrfTbi0sVHRkxijSp4unPYu0Clf18uIC0MMZ6IXbqV9VtfJNTAD6g38fgto1KrHD6cJlG7H0ty3XPqMC3hjN/FT0hTMZXcwxuYRKuEdqg5IOoEdan9Dz/fp0Rp9eHSCKAtZt2I5vZ8yL9lUs3b9G3oYG9WvC7fHip9nLsG7jdpOwexUMt8sXKBT/nOL0FbWEe2TMcyp3NPv7q2qAv1xic+a/FhLuHdo1w7ChN8Bht2HXnoOYMOnbS635J5dwf/jB29GwgTk+Z/28FOvWb4+4x0QGuBUeQGf2H9IL9qD9x0+cHnHZiiNBfmtuuE2udD4vjjL+1fII3/9dSxA9NLeE7MmiROTEQC/KhS0UNuR/tbMtfA+6WgCdGLLEcMyN7R66fxXCQmnm3UCE7KOD4/xQlSwsWbIE//zHQ0hIqIBXX30Dvfv0QVy8E5nZ2ZAtAnbuTmFxhE+eSIXTmYh585aiWZNGUPwKY7EDmfhm+kS8+NI7OJ/G45nnXsK3305BetZpJvlcqWIN3DtiFG65+UaUSRYgiAoy0gP4+cf5+OCj8Ug9l85CjAk8jzp16+K2227DwIE3omaNagz0JPZw6afUAgVZIBdAD2FPIfa56T1iQuomA10ULQgouhnGWJKQne1GSso+rN24GTv37mdxxSlGuixJ8AcCiI2JQfsOHdCxY3vEOiVkZnuxYP4SLFiwEBMnToDVpmLp0k0YP+49vPzi86hfvw7iYp2QZR6nTlzAuAkTEPD58cqro9l7T585i/nzl2P79h1ISioDp9MJl8sNTrRg09YUPPjww2jdqh5OHEvF5599gR7dOqNnt7aMqb5n9wEsWfYbUs+eh83hZPqHGZkuFoK5c8eW6NmhOcrGOXNCZl3kHGWYbPTdew5i5g9zcOLESXTq1AU9enTH7j17MGf2rxhxx83o2rEpLmR4sHFzClauWo0sVzaSypaFBgPnL5xH5YqV0Kf3DczxnYMPH0/8FmdOncJbb7wEm92ABpd5aFGdzPa6YEq4g/MDhhVPPf4OLpwL4LXXn0XZCrEQRJURet96fQoD0B996A7UqFYOhs7B6+Xw5pvvo2KVGujVuxfKV4rH7n37sWT5cuw/dABJyclILlcVfr+B8+e9CHh9GNKvA7q0b4RN6zdi5g+z0LZda9x55+3wK1QDcipQMPOHX7D/4AHcddddqFK1CpM2X7iIJNz7oX27NlC8Xpw4fhpLFq/A8VPHUT45GVnZ2XC7XGjcpCn69e3PnAPmzV2MVavXYtwH74DnOWzZfBDvjRuHVp3bIyM7E5UrVYLf68KhfXvQo1tXDB/WG36fDzaLFV9+9SP+2LINZZKTERubCE4k5ycZASWAjVs24B/3jkDH5vWRmnYO70z5Gj163YDBXZpBMgy89/l38ELEvUP7oGGNCjh0JhM//LoER/bvRbnEOPTo2Q1NWzSAqpNdMjDrp5+wcvVaVr+bhgxEfJwdksixfsIbBgRoEAwNPIXzhsbSnTp9Ft9Mm46Jkyehf//+TLY9EAgwh43JH3+M77//HiMfuB8PjxrFwiF4Az4m4f7i6NH44K230L/7DXB5VYyb+gu+mvoV+nVojL5dWqJ/z45o360XjDI1MGP2rygb64CkeCB5M7Fh/Ubc+dALGDv5c/To3BpWkWNOWjDMcAiCCOzYthXffD0Ve/fvBSeIKFuuPFNjEGlspaXj5KkzuPfev2PYkKFwWEl9JZpPAQA6Ue1DMdAlqwwC0pmEOzHQdYN5HtBg5BhyT5fg5qbHlHA3C8KTSGnwPBxioNMviNkUaQz00oNyNI1bktNcXwD6X/1CvyT3tEjbJhycu5xke95DfmSXHtFbrFguDItIqTNvrXMcwAtpjkiBU/baMBniQmZT+lgxWuBqxmckxYw0n0jeHSaonaM+anY780gWLuFOLr6mbg8HYqAHPAF4s7zIPpcFzatDMCQ0bUAM9MaoXbU2EmPKwCracCEtAzt2pmDFmiU46zuNbONChAC6BGKgXyzhnghHbCxsjotjoF/EQC+muSAye/91gZO8Eu5FJncb1u6Rw1qRtmbJfr7Egeh/Agn3SFu0JAPoRbt2RGop8/mrBTQKn6sJnNPZvsjkta+CCVgS26bwtv2zPHltJNyvXNugg8Zf2OM18nNk4QH0cPuX5HFTCqBfeaQU9xMXrTdRhkUrLBOdnY7Y3XKReYWFKfeUfND16gB04tLmAdBznJSuAKCzTkakNy/8/gwcOnAAs39ZCHA2DLxxKBo1bgRFCbBQT4Ko48Dh/bjt9luRln4Bdes0xvRpM5CcXI7F0PV5XLBaVXw8ZQz+/fJYZJ4XcPDwcfz0y3QcO3mAseBr12yEfj0HoXLlMsjIPMHAtPiYyvBka5g+41scPXmcgZWyLKNhw4Zo374dKlWsCFVVwPFiqYR7cU8Kf7L8GIDO5KgpPNnF7HOGY3FgassEoBPjmgBCAtFJVVAQBPj9Ck6npmPPgSM4n3EO586dZ/LqVapWRoP6dVAuuSzrg4ahsjjqu3buxtZtu3DHHbdDknQcOHAYy5auwKD+vVC5YgVIkghF05Gd4cKm37dCVVV079EVFpkwNx3Z2T6kpOzCrl37ER9vR8WK5ZHl1vD19O/x0KhRaNWyDk4cO4sd23egUcNaqJhcDnFxZmiGffuP4fjxozifcR4eXwAWmx0DqGhsAAAgAElEQVTJ5SuhQb2aqJwUB4nFKc89S7AzPk23hOXxgMvtw7aUPUhJ2YrExLJo174DfL5sbN26E00bN0G92hXh8ylwuQM4dvIo9u3fj/NZmZAtVpQpm4TmTZqibLlkGCqFj9CwYd0f8HndGNj/BqiaG7KD5C8EGEEA3WAAujsHQJ/781pkZRgYNLg7YhIs4AU/VFXHonmbofj96NKxKZISiL3OQ9c4LFmyDkllyqBGnRqw2a1QDAOHjhzAzj074Pb5EZ9QHpUqVYMsyUg9fRY1KiWjVpVknD55Env27EH5ChXQrHkTFmOc1ilql23bU3D8xEm0a9eGsb8PHjyKPXv3oGbNGqhTqzYoeLvVKuPYkVTs3L0DF86nwef3o0rlamjdpg3iY5zIdnuxM2UPDh85jSED+0HROPy+aS/GT56Mh596HNmedJw5fRxqgEPDutXQtnULxMdwSE9zIzHOztLt378fp86cQ2aWhmo1KqBunZostv26DZvRuGFN1CifBF/Aj19XbUKd+rXRvGpFiIaOFdu2w8cJ6NioHirGx+C8T8emnXtw6ugR8KoPTZo1Ra26taFq1L+Bn37+BRs2bcWAG/ujfdsWsFgEFjZPCAHoQfBcYHeYOnSOg8vrw5Y/tmLV6lVsTh46dCiTcnd53Cwm+uYtW9CjZ0+0b9+eOTv71AD27duHWT/+iDuH34rqFSrBEZuETQdO4cdZvyCBd6FDs9ro3L4F3p/0Cfz2ZNz3wIOwCyLsnAou+xwOHjmGb2avxPC77kblcuUQY+OZmkLA56MBDFHm4Xe7cfLUSWzavJk5ftAtbJXq1dCmQyfmSrZx0++oVbsO2rRsCbvlGgHo5au2zYmBToxUFgOdJNwNHTp5IIQB6MRGp5EWvimimJ7mnyADncVPM2M2MgZ6lBLuJXmz/ydbQ0pIcUsugB6NgUr7ZzRWK5400Vx+F+ThnvddF819pIFTxJ/i6mdFy2jKNVIpA72IO8yf4PXROISEh1goTBWLZ9wUzECnS4gQW5TkkEywKAxAz/YiKz0Lul+HaMho2qA5GhEDvUodJMYksZhP589ewI6d27F89RKk+c4gG1EC6GES7nHxJOEeZKALHAzeYB7+OQB6MJxJSbvPLp72LEzP+t88UxwM9PA2/ysD6CWyr5UC6CaIXEwS7iWxDxQvgG6uV7mOYkU170U+00TeB4qq7Nfze4MAOmNKRC/hXigL/ckZ6IWq4zV96PoD0MPPBKGzeH4M9NDvSuL8fE2buAS87FoA6Fdy4AjN5aajfJi6aZHVP/L1JpqiXO0addUAuqGZDPQgQMYc4YJS+STpXvC6TgkIQPRA1bIhCDw0VQTPWWEYEry+AESRh91phdebjcXLF+HhUQ9B13g89fQLePDBhxkA4870wSbpsNo0vPraExg/cRqMQDyWrliJajXLA7wfum5AEh1wSDZoGgdVS2ego4hYeNw6DMEAJxHmYDpPC7xAoZ1Z2X1+H0RRgkTxnks/pRYowAK5ADqB5bmxz0NhsJgiMscH5x6eSVtrBsck3OkPAVkaMbQhICS+bOh0Z0JnERUGi4NAfdeA02kBZ+hIS89EbFwC66sWGfD7VFhEDrIoIBDQ4FdVpqhAeSgBPzgKraD6sD1lP2SrjOo1aoHndMTHWZDt9mP+glWYPXc+HnzoQbRtXQeu7AB0VUFivBUBrwa71cTlKBY3XUmTw4mi09izMPlsVQFkABYmUm9+chnoHCPDkm3IWYDqFRNrgZfCDPpUOBwye9jn1WGXObg9fnA8D5tTBgVJp9oT8KzrKguFK4ki/F6FsYLVgMqo7XarDF/ADWsMMYZF6JrTLIBAOvJuNhdAt8JQnHBl63A6GdcZEFwQOAHebCvsFgmSqELXA+AgQuBlnD/vg8UqQ7ZSxG6dUgCcBtWgIPUCNI1nc5Us8fB6iEYCOGUOmqrA6zWxTmL+SxYRAVVjdlBUlTnnUHgIMha1l1k3njk5ECubJO9VleTnDVgtEsNJ6TlzZtKZSjeV2+/TIYkCMjMVbNy4E+M+moiHnn4cHTs3gFUGsjKBpDhGooYnyw+HXYZBwLbITAt6ZUaWAauNg81mOjtkZimwyjziZbM/HkjPhiPOhnKSCF7Vkckb8PMc4sFBUgz4BQ5ug+4YDQi6BkHkwcsSU1NIS8/A11O/g8/nx4g7h6NihXLMBhZJYHeXBJoz4Jzk3IM/qa4aFY7n4XK7WOhbmoPJ2YRUG6hZCUi32WzMsUDRFNjsDmabM2dOo1r58shOTYMjIRnZggyvX4VD88DBeWERNfgNgQHoLr8CLqChXKwM7XwqeNmCLN0Gt84hxmqB08ZDC6jMQYMUIUTegKYokKiNRB7ZLhdzICGHmEyXmyluUt+mv7IoQYwibHNo5NB97plTJ3H69ClwJoBuxkD3MgA9KOFO3gYMQJdYRwvFQKeBGr7ZNRnoRQOgl64K15EF2GVMcWyQI7dZNJvdaNJEXrLSFJFaINqD9ZVY6FfykI+0nIV9vrj6WXEB6MzbsbCVDz4XOUMj6FkZYT6ljxePBaLp01H1gYjBlkjrT2LK4RK3oWjo5GlrHlZM8DwEoAPkcKh4FHizTQa67jcYgN6sQXM0rGMy0BOcJoB+LvU8duzYjmWrF0cFoOsqbe5pUxsWAz0+IRdAzyPhHoqBzg5YkQ7SSE0XxfPR9Jsosil5SYJzZjgTvSgKmeORnoftWhR5leR3RuPgU/T1MUGskirhHs3YLOkM9KJv08hyuNaARr65h+R02Zm+OAD0yMHZaPf4kVn7r/50KNROEHAqyv3AXxxAj3zuvL4BdBp54SB6foA6PVMy1+nrb94IQc6RngnCnR1CVil47g4x0Ivafn8lAD0v0z5sPc93zg39vw7N8EBVMxnb0u8DZDmGgeQMLDN0bN2+BVu3/o5Vq1di/sL5qFSpCqZN/wHVqtaFRbbC5/IwAN1mVTDm3Rfx6RffwJMVh3kLFqJqjQqIiZMR8CuwyA5Aodi6gM3uhiSp0ANWKAEOfi0AXhIgWSwQBR6qqsHnD7C5wSITHEZAZ8lXEyjqHl36/oItkAugE0kgHEBnKwgjDoTinxPgR6C2LNsYCKoqOnwBAlZJ0l1kjiEs4F0QUNU0nTFvKbQxAanUNwldpXApgQCx2nmC1qEqAYi8CJ43GNhI4KXb7YXVZoPFwsPjNeByufDNtBk4eeYsevToiSZN6jAg9/cte5gkfOUqlXHL8GGoW7MclIAOSeAgcDrUgM4AYnJ04XiOxTLPzPbAr+pwxNhgs4ks5rmgGZAMUxnR/Jhj3ZzTzXFE4LGmE2BMduEgy1YoKgH0EshpQCQ5b0FCQNPhVxVT6p5iUQNMXpz+HeO0QyKVdnISIO6/RizhAIvJ7tUymRMOxUA3AXQCut3gGIBugep3MuBdYeC0AvDZDHuU+UTG1hZ4BYrqgQAZomQj/WsiHwcDmumQLRy8ig8+xQdZskCgEA+aAVEg0J6H5vPDYRWYhD59vF4/qA2p/QjoJblxQSQw3mD5Mg8IjhwMdPDMyYIH86YgcrBAGDL9H73fZLBT+xO4TgoFND9JEg+PG2ye27BxB14fMwYvvvEqWraqC7uV7ALIgsHa0O8OwOGwQOJ5+Fnf4SDJHBSd9jmMZM2AdfpLzzt5HuRvlkntGQTMdY+KbAlQJQ6xOgHoOryCBt1iAuIBVwC8IOJCZiZOnjqNvfsPY8vW7WjcpCGGDOmPuFg7Kz+rn25ACALn7GfwLpP6i84Dqq4xRwoC0D0eDxwOBzw+Lys39R1yTHC5SV2Ag2y1mGrlPAdOCUBWdbgVDnqcgwHcZ/YdRIMaZcHrXnh9CjKEeCicBIfII04C9Ozz0Mlxq2xFpGUHEOu0wiJwcGW5oGsKYmNjmcOJJyvTtLvFAo/PA16yMPl7UgQQZAtrU8rPJpOdo8Ui80i45wLo9eH1eJl0O1WYogKEA+ihGOghAJ06jHmhx+fIQrAjd1DSPSThHi0DnV3ili6O19HaWHIZ6NH0s2jSXEeNWaKrEs0FWzjDNT/W+f8KQC+ueTDSw3G0HSBaBnqk+RVXfSItV+nz0a3rJRNAjzIGOkm4E4B+Phu6j+DtcAC9DhKciZB5CwPQU3Zsw7JVi5HmPwMXMiKScNc1knCXYIQx0GPj/rwS7n/lNbc4GeiRQ1rX16wWzf6hyC0QZKAzCT52Lip5F4eRjs9SAD26XhMtoFGY3EJnenatVoIZ6JH2tcLUvfSZcAuY8wuzcykDvci7RmT9+foC0KnuITA8L+s85Nie9/fhaYq8cf7iGUS63piYTJjHTfAel/Vahj8w+maOVenbxTHQi9LgxbN3YqzOq9ijXT0Dne7n89vJh4PooTbKG0bDQEDLhsebhoSEOCgBnjHFdQo/pmjIzMrCJ599jHffHQNNV5FUNgl33nMPXnjuJWgqh0BARGKMwBifXm8axk14DRMmfYZzqRL27NuHmDgr7DEiPG4vbLZYcIoEXQPsDmLj+qF6RBZ6TLRJLPQrgXgEENIdnRJQGdBHstnR3AkUZc8qfXfJs0DBALo5DxA+RcAosc5NjIuATxsbuQS+EtNY14j5bALjuqYxhjfPESBoAuIEwPr9AQaK87yAuDjnRYxkYpnbbVYGNFK/JUau3+8HT0xYiUdmdgAxThkLF6/B4iXLGd2iXPmK8Hq9yMggJxYrBg/si3r1aiM+RoZCrGhNZWx3Cyk06ATqE4AsMSa6yZg3nV0IZCUAVtR1WDhSpQjNSgQOhzHRqb4EMBI4Tkx06IzNS/WnsmsBP2QWa9oE24ntTWCkQExoAk2ZQxtN5DoUXwCqoiDOEcsokx63BxabAF0KQCcuPEm4UwKRQHI3ePgAwwLFGwuHTYDLo0CUiPWdjYCqwGlLhsdNLGwOAc0DTpfA8xIDtal89CE7Aip8qo+BzLIoQ1GoLjpEQWaFC3g9sNsskETz3o7qS/M0OQ3QfsJmt7GY6wT+q5oGKeikQ2Cs3Wpn4L7P62VKGKIogCPWs6YxljtJ6BPJmJyHKF/qO5SX10NtpWH1mm145c3X8cYH76BS1YpITnLAIvII+HRGsrHJPAJ+D0ROZu1P4QAMKAzwJhUBP3MgIPxegWDwsHMCVE2Fz0KMdR52lYPuCSCD98OwCojRRIiKARfo3yKs1Nd0cjgQsHL1Jixd9hvSz6WhXoN66NfvBlStWhG6oTFlBJEXcgB0As/pb+j+iZB0lTPgD/hBiuTEPHe73YiJiUG228XsSBhyXFwcsyE5KKgGOT75kBiXAL8rC7EWGwKagHMQIckGXKdOo2q5GJw/cxRJ5SvjtBtwxMfBl+mC4PcgMdYKNdsFIaEcfBCD6uY6fB43RIGD3W4Hx2nwu1zM0YXtpQXq3wL8msbGAidKcHk8bKzbLTaIUasHFwCg129AMdB9bCBKNisbJCTkEpJwZ5MLSbiTMAy5tAQ/V5ZwJ28WmDHQgxNWYabZEnmJVZiClz5TgAVKAfTSrlE8FojsMsIsU0ES7qESh78z9D1SWeloal9c82BxAc7RAuiRHpaKqz7RtOlfPU00zJFIx1rxjJvoAHSf2wdPpgeu89kw/IAIGc0btshhoMcTgM5ZkH7mHFJStmHpqkU4r6TBzWdePYAenwjnFSTci02NIoKBUDztGUGBivnRcAC9qLMuBdBLHjgd8rMvyQz0SPddpQB6dCO56Hunua6ZAHrJ+0Taz0peDf4MJSqVcC/OVoqsT1+/AHr4WTwcPM+PhR5+D1mcbfVXyyua9Sbved0Ez4NOOfl9D0q4F/2KUzwAOmNGXwUBbM7PH19VNyPZXRPWCrVe6GfhAHRwFOc8Czoh24bMGOg+n8ZiIBMgsm3775j14wzINgkWhwX/+PtIVK9WB4bO4cwZN8ol2WETePj86Vi24hcsXLICnFoOIx98EvUalIfHlwlBlCCLNvAqqdqSvBIxTt3QfRZwnAW8RWS4AcnuEvAo8IQ9BJVxeYpsTWvUVZmpNPF1bgECJ80Y6Hkl3E2qLW1xWT8CD4EnAFpkDHGKg05OPQwg53QEfP6g948Oi9UKVdGYhLXDbmcAN0mCE6Bps1JsZeqUPAN/rZLIfk/5s58QYHcSgB5gjGVBkoN9n9jjBnbt2out23fh3IXzrK9Xq1YT3bp2QmK8EwJnwCpzphoDgfgwYJFFFh9cU1XGvCUAnABXAvWzPQH2nRjYgqFCpnjSZIcc5rnZ+MxZgABm5kBAUtwyfD6qD4HDEiwWGT6PBzaS/lYVBpxSXkSy9QR8zHqSKLHyEmpIthLBIzE2joHHVDZF94O3kktPLoDOBQF0jvMCugw9EA+bRUBWtg+8SEoT2dA0FTGOivD7CWzV4FM8MHQBIi9DU3mTXS9QOxHoTGUhEJuwJoplT4AwqVdY4M72sbo7HMSmJ8Cc5pFQ3XNVBsjxixwH/IrC8mbOFZoGm9UOv88LJRBgcewt5Kxg6Ax8Z2sdB2iKzhj6pLRMKgHUnwIBA5pq4MSJY1iyagV6DerH2j8xIQ42CVBInQAE+PNwZ2cxB6EyiWWgGgYysrJhke0QZQt0aMxhINvtg0OSYYMIRVXgsZrqCE4/DyOgIs3IgmHhEadLsItWuAwvVEGHqHOQGThvwbaUA9i1Zw80Q0XDRo1Qv0EdcNTHqSyCAFkUmWw7hainWOiCThLupmaBzuuMgc60HEjRgCPHgQCTvGdOIQJFSjc/flIloAbiePbuxPgEZJ1LQ9nEMnB5Ajhv2BEfCwTOZyBOUpB64hAq1agDjxQPj2rAl5EJWfchOcYKXjNgOOKR5gLsFh4Cp7EyiuTQQWuC6mMseVGWEFAUqJoCXpTNvHUKBULqAuS05YHA8bDKlihnvnwA9GrVScKdGOi+ixno1BUk8gYzgt45AvMsZAMluHIVpYR7ZIeKKO1RmqyYLHB9AejmGaB091ZMnSeibKJpl0gA9FBhIgV1I6pE8OHiAo6K6660FECPphdcX2n+6gC6J8sDV4YLrgsuGH5ioFvQrGELNKrTGLVIwt2RCImXkX76HLanbMWy3xYjQz8Hr5gdIYAuM8ksiionWZyw2WMRGy7hTl6abDMc/ENLdGjeKfqbrIg6dXHNgxEVqhgfzvEADoqvFWXWpQB6CdzXlfAY6NGMz5IMoJf0/X3R9VBz4mfy7cW1KYxwMotmfx9hFqWPM3AiKONeykAv8v4QWZ++PgF0skF4KLWCAHQmE0pMpzAiT5E30F84g2jWmujuU0IRes0VyPyY/PT8v4eeCweHC5MmmhpF1gGi2Q+F53C1AHqIeXspgB6yWfj6fikDnSN5Zc6FLFcmBM4GWXZCkixMnjjb7YHDSRGVCaACTqWdRnLZilA0QFV4+DwBOCxWOGSKDZ0Ju8OAx+sHZ5RBRpYfMfEy3F6S27Ww2OoCsc1Fij+dAU33wiLEgeNkBtQbPGeyMKm4zCeBQCqByQEzMJ1QsNJPqQUKsEAOgM7ooIwnzeKah2Bz+k59iuMECILMZMhJ/pzFQOeJYSsyoNTQFAT8XgYIO5wOBjQGAn7GOKd+SPLfppOQzvp6XIyTSVrzxNb1+xmzl4B2nhNZSfwBDdkuN0TJgrh4J9yeAIvnTcxlReMZi5q6NsUvFwQdnGZAFgFN1SCLFGscTMadwOlgQHbwkggv5UkMYtECtzfAWNTEloamMgn2EIDO6h0Wqo8IKuREoBkaAyAVRUOMI5bhfQSaE9NXC/jY+kyxrumOIKCpDEAnkJ3iSpMEvpXJdQMWQYSmmPL1xN5WjQAUToFhyEBQwp0TAgDvAXgfoEtQfcRAJyCe0Fo/OFB8dEDk4+H1Ub46/Dqx1QVYRQuyswnMliBLApPVJ6cfjlNZPGxy/HG7feB5GXZ7LHiD5hACs/0maC1KUDSVMc7JPiRRT3M2c9QRBQagMxEVIhLT72UL/D4f7BYrc+RRFD+b/yh/eo76AJ2ZyIaSYIHHozBVDRbOwheAzS5C5YEs1Qun3QFNIzl6L2PoE+RM1rfLFqSmpqJ8cnnWD91+H2xWJ9OLz3S52PxLtom12cD7KfQAj2yR6shDdhmQBRFeqwqV18C7FNhEK9y6B6qoAooBC2+DIDrh8pihCywWAQHyFuEBGzkr6SqrB2Ogk4w7i4Nu/gwpiuscAejEMtdZe5MqQ44DgU7Me52F/aY+QxLvBPJbrDbWLx1WO1yZFxBrdyDb5YfXGge7zUD26VRUiJMhyYDX5YUSUx7ZAR0xIocYiWcS7gR6+8UYZCuAg8ISKAFYKPa5yMHrcgOGyhw9qC3IcYVUIjgKmyCKEGUrU0wgK2dmZjIHgZhgXPbIJ848AHqFau2MqtWqmgC6188WJMkqmx4GFB9CzAXQCcEn7xXauLLNbiEk3Gmg0nsYA50N2sIteFe7AYncMKUpitYC1x+AXrT2Kn17tBaIZu6I7sBX9ChTNHWJym5hcj5RpS9kolIAvZCGuo4fi7RPh1+qFdYskeZR2PfmPpfryR++owmKWZnbNdp4BuUKzRhCHASdgyvThaxzWfBkuFkMdALQmzdqyQD0mpVrghjoFt6Ks6fSGIC+fNUSZOECfJIrAgBdhEFevboI3SAA3QGrIxZx8YkXx0BnoDn5DetsnxbiLJQ07KTo2zPyHlDcKYqLhV4KoBfujFKs7X89AuhsfozsExnQFLpMD+ZR1EBgZFWJ+uni6J25AHrR73EjNUTpWhCpxaJ5vhRAj8Zq0aQprjmtpI4bKle4U23e+Od5QfWQjVms1lISQzRdLqI00aw3DJDJ0zbh/86v3S6+g7kcgM64cDlxfEPqPOZuInSCuRzoHlH1o3r4asfaVQPowa2PeR4t6BMu4R6GptHjPEEOfsZSlHgCQBTGrhQlAS6XFzGxdvj8XgaYERMxoJI8tAhFMeCwW1jsY6gq3O5zSEhwMCagyyXAZpfh8flgsxHwxMPrDUANiJBEARZLAIJAuIIEv0+HKAtMipdAoxzCHgHqLPYwqTLn/j6qRipNdN1bwATQqTOap1qKz2wiV+YA4YhHzZjhOmPyEnarMtTWBN0UnYOhGqYEukjMblqrKN53ALJMLGgDmVluOOxx4DkC8AzGVOYoJjmnw2ohxxAFAkXulizw+nwMUI+JjYeh6/D6/RBlGbIkIqCYYLtsIQUGAqgVE5j2Btj/W2UBXg/FWafhFGBAuq4aLFY5VY9Yyn7FxZ4VBDsUlWexunVdYeNR4gRTWdqg+NU0jkgS3GQRk0MAMc5ZeAQCJgWJseWJWU/s4bjYGDOeu6ZAVTXTt5ZigvMme5/nAEkkBwCVMZIJ3CRmMNHrbTY7AoqXAmvDr+iQ+NhgeHECsD0QJbKZCkNzwGm3M5ULwyCJe4UB2xY5Hj6/Bl4yoBgBxti3Slb4vSpzTCBAmxwXeE6DpvuZMw4x4skJgMnXSxao5BTBESvaBwEcHDYnvIYKj67ALlogkRS8QnUXENBVBq7byClCURAgxwOb1ZTlJ2l2iqdtqP/P3leAR3ltXa/xuBvuBA/uDsGdQnEuLRUo3pb6V7l1gdIWqFBKW1ooLsWDJEBwCe4SJE50kvH5n73fmckkmSTzDoRL++fcpxdIznvc115rw2QmxjZVkVQ6qA1o/TPBXeUJTR75VCf1AjOyc3LYBYXCXYkcXQ58vX2h1WuRl5eLQJ8AHnsE7BKwrtfpWZJcq9OwXQRhrsTqTs9MZ0MA8o/uofSAlMakQo4cc65gyJRHP1fBqDIjR58D5Brh7e6NPEMepHIpu9pWymlcyZGnM0FvMLEcP62rlD61IakikAIByd/bXjfNEht4zjOGxo9UMGJihQKFjMcjtRe1Oe0F5HKDfkhGCnnaPCiVKlZr8Pfx434y8Zh3xwMtsf0BT5kZMoMGEpMeOepcyP1CeA7q87TwcVPAlJPBaamNSig8hbKRygHNDeprcpFABh5UdiOx8nPVcHP35HFMsu3kKoH+owEvsxhfcuO6FBwA6FWqVkHd8HAeZOwXgIhJ5GOEpCJMRkteErYoYH1+1lsRgtRMnSPYCLL/c/aDnm+x8Lh9oLtyoHblG7Ft/zjyEFumxxv/8QDorrbz42ATu9LertTnSa7L46iP2MtLq2bh8PBww41bCbhzL9npbnqS21k0y9ciQ+N05V2N6MKlp7h2dvRz689cAQAfV3+KnQOulktsPs52qbubCs2b1OFD4cUr8Uh9kOnsp8K1xcpscvIrR/KNJT3OOJnsQ0YTjpiC9SVJ0JnYWpWsmekqQ9c0OqzR2Z7Bcz4rARIj2Pc5/WfI08OQZ4RRY0anNp3RKLwxAryCEBoQAl9PX8TfuIez587g4NEYpOmToUYGoNJBKifLfxLQ0rFsldGYxxatfDHiMsnZeloqcYfBKIM6j3xKecDd0xcBQcHw8vGDm6cXpAqyVJZCQo8UZqNg8W99gnrCcBOxY+ZhOres5s3DlIm+5S6xnLUfJi3bemLxU2nf1dT/lSsGo2b1CuzS6ejJSw+TVYnfurKuie0bV/JwVGhrvsXl/6jyKbbByghAr1I5FDWrV0Jubh6Onbzocl8XBkGcSYjWRantMcuZL8TGsb8k08Rx/tL8KNYbd3c3NG9ajx8bLly8jtS0DLEVKBJf2G/sZmwhX7KFfcta1w26u4sJ+f7Pnf9KaDPn43PZuCriNpuS+sbdXYXmTeuzX8ALF248VJu7MqdFn7vFNVeR2K1bNmQWyI2bdxF/J/EhU7N+LnSiba0TaXgibo0uzH58RFX4hyXjfJsVWtOcOBC0btUYnh7uuH4jHrfjE57IlikNUHVlLpa0jzvbCK7m63x/OluSf1g8K2W4mGIX2SZsd8JCbHI+91j3LtrDhTfmfGY1/c76Hl0aa/3xtaHARhW5GdoVb+P67x9JYYvbWa28/gJ/st9damKB6EbAjvCn8O5fdJ/Orx+/twiomnAv5nsKsX0FMEVoDhIrlrKf5Pz+I/DL4hsgvtMAACAASURBVDJGQpAl0cyFG7MrbziPpNHKE/nXtACNQamFf0pArwnEnhbGF41qkjaHUcvMZYVCyqxqrQkwKj2QZTJDZ5LCS65ixq/cbIbKjd5X9FBr06FUKqCQuEOjIzsPdxgNBESTuwETEpOzEBzsCaXcDI02B3qNEX6+ASz5nZebCx9vAkO17BtapVJBrxeAU3UuAeBKZkJn5WQzoEyMcGbIS5WQmEkinOTK1cy4Vsg8IDErGaMzGjUwIQtuSjm0GkF9UKE0QSI1wGSQQyYRZKsZJKd3H6kEOj2x6AUXCcQapvMrvR3xPDUT1iec0ekOQ0YDRLUghju/GRHgriegWMl1EAzaBBYyAenE3ie/6fQ+ptWooVRKodXmwd3Nm4FWMiDIzcuBn48/ctRqJnp4e3kjOyuHjRMI/M/KzIavjz90xLSXmyGRS5jZTsFN6Q6jnkB2E7+1kZQ7tS2tIQTa01Jk0BvYVYRGr0OexASpQgF3iYKB8EwYkCs3w0uqgK9BCrNaANclbnJozDpIjSZ4EhAvNyNHQsYFMkiNcnioSG2AJN41/A5HRgUKqYIl5amY7koC0LXw8nKHJi8HCqUERhMx9WXI0+vh4+HLL4Q5ObkMVhNL3nqMI//rbu7uLBVvYoMFHTzd3ZGjzoS7pw80zDxXsD92ZoxLqB313M7EylYo5cjMzmBc1tvLF2o1+QVXQiGj8SDIrlNf07qu0QlGIAR8q3Pz+C3Tzc3dIsWfb1wl4LqW9d1CshEKTPsF7QzCn8La7/hPwoGFO6XgT51dgZMBhpWBz2+XQmpGiYyNMpjPTwYegtMBMhOAWUJ4s3CXz7/OF7/PCnuIUJdCJwsX1zgHAHrlKgSg1yXjAJYO0JsMbBVDD6xEhaeMeVJZrHfsD4dlJeHuSu1cffR4HIddV8vmSjs8md88uQC6q5ekx9HOrozNJ7U+rjyyljX7dOyInnhqYBfe3JJT0vHpNytw9fpdp7pWrF9mpxJ9BJHoICP2IY8OUwUeZh9BORwlQYcdJ0VIbJ+X9rjSqH4NvPzS0wgJ8mNXI6s27sOK9XtE10DMWJsyaRD6dGvFh47bd5Iw/c1vncrPlX1ATLmshXAlH6cqAGDGc8PQq2tLjn791n3MfmeRs59yPLFjk49A9qCBJTf7cVHaGBFVQKcj02MAXagEAJ3Gtg1Al5ghlwiWuVYAnd4NBAA9C1kPsgCdmQF0bY4ePTr1RON6TeCh8ELFoDAE+Abg5pU7OHv2DA6fPIgUTSKyzemAiixzrQC6li1uCUAnK2MbgE7guVQOo4GscCXI0xrh5uELH79ABAWHwt3Lh31vkX4UGUnKSAKL5K3KAXThoP0QD19ODx0XIorA/0pM3ZFBis3wyGzGoi9moWrlUG6HLTsPY9HSDS6UtvRPXDmniO0bV/JwuG9Z/XfaA5Z2f3dljS69hexilBGAvmjeXBCITu26dWcsvv95nahi2e83Ytf1sgfQeTbn10cEEPgo9s8ZU8eiV892wj554w5mvvKZS21r/1HhcVbcHmj/c/pG/FlVvIS7K20mzM9HB6DPnDY6v82v38GMl79wuc3FthnV/3HKSo8f2x8jh/fiu0tScho+/mwprly97VJ9GzWshVdnT0RISACfoVeu3oE/V24V0hI5b0QXwAKYiP7OyQ8aNayNuXPs6rZqB/6w1s3JNMoymvh54/yaNnHcYDz9VG9+NE1KSsOHn/6Ay1dvlWV1Hkvaruy34ttZuHeIPUO4ks9jabQnOJP8t6F8Brn1ykf3KyEIEv/5D/W8ONl+V/rf7eM/wY0BYMO6xU92ActLV94C/4AWyAfQjezKjv+TEGuWmLUEipvIYzWkbLxhgEavhcYsQZ5UiasJybh86y68FN6oHVIV4TVDoVQRyGeAzpANnUELD5UfsrMNOHP6GvJy1QgOCkDDhvXZn7inlxxGYy5y87KglHjA08MLOi1JS0ugUiqQkZXBjNnAgAA8SE+Dv58/8rRq5OXlIcAvANnqbLi5qyCTylkWXgo3SOHOkKNUroZEStLwnjDoFcwgNplJJUINhdyMXLUCOq0cKjcjyC27TkvrKvkzJxBdsMInAJaYzrSkEgOd/5Qr2HA+V03qEh7w9PQS5NBzCZwXmMf0H50nmCWvI9UIGbOtSdJbqSCAn5j0Ogba6XdU3+ysdKiUEnh5UvkFv9lGg4njeXn58PdE4KU/c7JzOW+dTo+c7BwEBvpBbzKCepAk6WmvyM3NgUwig5tSyWXX5OYxIzsvJxcEQrt7eLABEwH8VNe0zEzEk//tChVRLbQC4m/fxs3MFHhXCkWNoAoIhhJyYr7rDDDIzdBJjVBJ5VBBijyzFplSYssrIDfImf0ul5GBAEn9a6EzaKCSu7GBgskghUZjgEmvh5e3J3Ky0xEQSAYDedBqNZAr3KGQubErjBx1HmOuMpmK5dkNZIxAfrul1F/C255cIYWCWPE6YlKrIJV6CFL7RhMMBi1UKjnkMuGdMSsrnZU8aCzQ/0iZQKch/FbKigKCT3dmOnObCCoxgvw89xUB62S/xE/09gZMlj2W0OhH9Qj1D1g7HBfxXw6gi+2Xx3XYfVz5iK3/44v/eAD0x1ef4nMKr10FU58ZjKqVQ3gj3RZ1BMtW7HCpaGIfjPmK4ABscinzR/yRK3PAlbqIycceQE97kIV5i1fjzPnrTtVc7AObU4k+gkiuGCoIhsPiHjJdKirv0OK+dCTvZ02BxkdEo9qYM2UEAgN8WF5ozeZoLF8TJS4TkfNmxuShiLSAyKRaMPW1BU7nJ3ZOP2mPOPYAOtX9pde/cbruFFEs0ELfWOeaM4CB/dgQVTDRkR0D6CTdRRaTcqmU7SjZgpJc3lgY6CTfbg+g69QG9OwcyQC6p8ILYQSg+/jj5pV4xJ05g8MnDiBVl4QcMzHQnQPQiYWelaGBltxMyd0QFFwRIWGVERgcCjlZPBvNfFmkSxFdSiQKgYlOEl/8hPUYlgKxzS123ohNn+KL2TsKpz95XH8MiGwHpVLORjULflqLS1fjXSmGw28e9u5SeC+1/7f93xd+TgB6CJdh595jWPDD2kdWB/uExO7trvSN2DyKq6h17BW3/riyRotq1DIG0Kksu/YcwTffrxJVLGtkl/rGBQl38YVzHmyyT/tRrDUzpo5BZA8BQL9zNxFTZ34kvvgOvijOmKyksSn+rOoagC6+guI3mpLGmj2ATozsKdM/Fl8kyxdi2+x/CaCnpWXgi/m/Ie7MFZfqG9GkLl6dPYEfK+kMvWrtTvz+x99CWv9wAL1pk3C8OsdaNwNWrdmF36x1c6m1Hu1H4tdO59c0ewCdFDA+n7cUp+PKTlXm0bZM8am5st+Kb+dyAP1x9afwZpHPVi7ubPrw5znxBluPqw3s8ykH0P8XrV6e57+tBUoG0InUbILUpBX+I1a2UgGDVIF76TlYvX0Xlq1YAw+ZF0YPHIqRw/rC25fIEgYG3PN0angq/XAzPgGff7oI16/dQ/PmLTF37gz4+xPJ2Yw8bSbcSUIaCpbRVqvVDD57ebmxXDv742bGOUlsEzveiOTkJIQEBTOArlQpGSgmIyICWs0GGSmNw2DKhFmSB4XMGzKpBxRyCTQaDYwgxjGhoj4w6JSQK4yQy7XIy9Xy9+SHndQKWSVRSkQrAwPQUvJ1biKAlcBaYnUD7iSDLVOyOhmBvd6+Psx0J9/vCvItzTLtRtu7MdVHRXL0SiUPI8I+KC03lqQ3QZ2TDn9fH2h0WgZqPd09OV5Scgp8fX2ZyW4iH/B6kqWXswS8yUxAsBQP0rOgdCfmt5lBYpKVJ8CZ2ozZ6mT+QGxzC2hPADTFIVZ/Tk4Odu+LxpbovejWKxJD+/ZHzN692H40Fg3atkDvDl0QKlFBoSPSiwQmOaCXmiA3mSHXGaGGDhp3BYPXEr0Zeh21Gcm9E6NbywYDMqnQx1KzElqtAb5eKpYyf5CaCl9/N5hNGihUSugM1JeUFrW5XJB+lwJarRHZ2Wo2WFCrc5GdnYWwsEBW0iKDDYNBJ+i1Sd1gZLl4KZRKYt2Te3tyqU1vjibk5anh6ebORhf0lqdlt9zkSsAdchm5CdBCTRLnKjd4eXkhNy+PZfpJgZfan325W4nS4q9m/7blw0F9/sUAOtVW7MOH2PiujBBXDu6u5PNEf8Mv8rInuoiPqnD9Ittg/MhIuKmEjYSkwV/+P/EWpa6MG0fsskdVr4dNx5X6uJKnmDk99qmeGD6wM7M40tKzMJ8B9BtOZfvwlzmnshEdyaV2fmwAuji+kSNjgMKX6yYNa2HO1BEI9LcC6DH4gwB0kQcAMePGHkSOJwB97tdO95Mr40bsN2Lq4nTBLRELGw+IBdBdKVvh+pcGaFFRxT6yiS9XIQDdar5JlxNmoJNMmACg041BYjIzA90KoEv0gFFjgj7XaAHQIywAegj8vf1w43I8TsfF4dDx/RYJ90ynAXRioOu0ZOkrgd4ogbdPIPwCQxAYFAqVuwfMUhlb9NKWTFa/9Cex0MsBdNf96n31wVQ0qFtNuDzq9Fi+ZhdWb4oWO70eeXxhGbT8v21NJGaVNSuyLM5fLhd+Zg+gH8c3P5YNgC62oq7sa2LXzeLKVNp6I3atEVt3liwjQxxSsbA5WhCdSpEPrAx0+sXDAOiu3L3Y1dfDV6GEFMTLHVvrIX4vKFqMsgDQhWOalREg5GmVi7UIpQo/s8fYiG1gY/E51+CCyp64A5SoNrPI+Ik+pJVyx5/xEjHQ23IlCUCfOuMT5yrsIJbYtcPRWdXlzJ34cPyY/hgxPFK4u6Rl4Muvf38oAP2VWeNtAPpqAtD/3GJ16OJ0N7myRlsle52osktR/gkAuvMVE7emTRg7yMZAJwD9i3m/4PSZfz6ALixP4tYnV/YoV/IRtQ463/GPJKYrZbM/Pz6SQjhIhAAAAnOEYH9WLencWlBgxrmy/TMA9PXrxb8XOlf/8ljlLfD/TwuUDqDTOw2JQxthZpYzoJMpkJCVh3U79uH3VeuhhBIRNWvjlVkvoGIlT+RpSVZbAY1BCxhliD10Akt/WgmjUYE2rdti3LgRcPc0w8NDAq1BC6NWA4lZBhX5lpYQo5hY1IKxELF+c7KzBUa3TAp3lZLlzAn41WhyGc8iaXXyiy6VqGDUkbw6oHTXQyrVw2RUQKuhNImVbASkeZBIjTDpPWDQySGTGxhoJ4Dc3c2D2ckaTR7LsRO7WQB/BZUV8mlNr1Uy8n9O/tKN9BbCQtrQ6si/OFjiW06+103EMtczSE1p0xmUXDoSmE0iowQeW5ntxHwmcBtmLbw8PZhhr9UZ4OXpxQz1hPtJCAj0YzczaQ+yIZUo4OvrxvuAWk0S8VJ2LU2Mf7VGwxL3vj6eDEIb9NSOgEJG8vBaGPVGvusITHnBt7dGo8P5y5dx8PQJNIhojPbNW2L3rt1Ys3sHmnRui9H9ByKEpPHVOqJjwyinMWCGm0QBN4kMWqlJYKBDDkmeBGaDEQH+BJDrYTRrIKX2M0shl7hBqzGB7MA8VIKPcIM+DzK5CVpdNvz8ApCl1sMEJfevTAqWZKcyyuUEohvYcOD4sQuIjT2I/gP6wcfXE8HBPszWJ3VwoxmQK+X8rshuvOkOTb7sjXqW5idFA5J8N1nccVsZ+hRPpzEKZZUQ4A7OiwBz6i+Sv2cVTatbSjJVsB2v7M+c4s9c/67VphxAL9KfrhwqxQ4Kly6WYjN5ouM/HgY6bQTEKiYfvWaTGTGHzmDT9thSW6a0MTCO0owgNwdmRMfGlZhmj87NMXlcP7i5CQA6AbLvfras1DI4iiCWrVnmD7kia1G3dhWMe6oHvL09kZT8AMtXR4nyM+7qpbe0/rRWw1UA3ZXLu8imczm6S2vNY/KBbvVgJqZydDC09qcjy/SIRrUwmxjoFgB97eYYLF8rnoHu7JihspcD6IKEuysMdDHtbB0nxbHuCq8P9uPElTkqrmz5ADrPOYuEO4HnNh/ogjc3AdEwWgH0TGagSw0SmLQk425Czy6RaFIvgiXcwwKD4efli+uXbuP06TjEHtuPB4YUqCViAHQF5FIP9oGenaOFXOUBDy8/BAaFwMPLB3I3N5ZuJzc9JH1FTHQC1MlqmuvyBJ6T7ftm4tO90bJpOO/Hew+ewvqtB8QsKcXGdWnttKT26TvPI6JhLf5Xbp4G3y/bjF3Rxx9JuR4mkUmj+3Bb0aV378HT2GDXVo7W00WfzUSVSgIDfdc+AtBdk/Uurczi5ppr6gCurAGOyl0OoJfWm+J/z4ocpbhLmDbladSpXYUfQbbtOIh9MSdEZuQ8W9M+4YdZB6zplA2ALuEHq+L2PUfnZVfvBK7sAc7PaSvDXfxGU1Ie/2sA/VGMG2cH+OMB0C2Sj07KRrlU/zKWcH/SAXTxd1zn17RyAL3gbHJ+fcr/zpUzhCv5ODvvHyaeK+Wix/qyDgKALoAh1lC43R2dVcXXpxxAL+u+LE+/vAWelBZwBkCXkTQ5+XY2GtnXtgZyJKsN2HHgONZv3YUAHz8otVq8OHkMIppWQ57GCC9POfRGE9LSsrByxTocPHCCwdP27Trg2WfHQqYwCRLuJh3c5HIGeDV5BHpL2E+1Wi0wl93d3ZhFTMerrBw1fL09oNERw10CCfkaZzIG2M82scHNBkG+G3KSgjdCr5VBkweWTleqSErdwGqN2jwCkcEsaZJLNxDTXS5j6XgqE7n7kyskDM7Tf1wuOfnDFgBwrU7PADmB6UqFinBlyElmnNw8GwSVQgLSCfilNxiSYieZd29vX8hkZuTlkV95YrGrBM/YRjPcVBJkZanh6+uFrGwtDDodVMQqN0pAHqKJcJialsly425uCmZoZ+eomdmtUJqhdFMwGYT2CZWbDHl5BMqTYQBJj0sgJyDZYOb/2J+2kQBjwb+7WqNDnhRQeiphzNXjSOwx/B27F7VbNsbT/fohBArINEZOQ6IiH+gmmHP1UJHMvEKCbJUEcvJ5r6e2NcPNnXyIExPfzBLq2dm58HT3gQxyoT2obDDDL4Ak8XMhgR4eXt4wmGXIyDHC3V0GpRzIzjZBKiOJdSAzIw+e3m7YunUfVq9ajddefxVBwQGoVMEbOWoNNHoTDEYJvHxIBl4KUqenvNzcJAzGE6BOPuAlVAq5gtvdTSncs/Q6QZqdTCaUCiLNkLtu4WdGoxkGo4HblcYItZcg8291p2L9k2Y1pVq2Zu9PytrhuBz/cgBdbOO7dOETm4kLzHgXsniyP+FL8uOZeO+/NhGNG9Tk9jh74Qbe+/y3EtvGmUP4e69NRBNLmmcozc9+LTZNdzcVJo7qhTq1KrM/kW27jyL26HnR/ePq2BQrPSi6YCI+6NIhAs9P6A9qkzyNFj/+tgXRB+OcTkGsAYHTCVsijhneA8MGdLIx0Bd8vxbUv//k4Mq4sRGCyrjirgDobBlHDN5CjAPrvwm0mjXlqXwA/e8YlyTcxYy1mc8Pt/kBJwb6lFfnO9Vyrj5mi33EcWZNc6rADiIVZqBPe8M5/+/WpMS0s/Ub+zXNvm6OgK3iHmCcqa+4disEoLPzIJpJJkglZsjoEsTuhgRwnRjoMJiR/SAb2enZDKCbdWAAPbJLLzSpHwEPuRdCA4Pg5+mNqxdv4xQD6DEMoOdKspxmoNPFx93ND0ajHA8ycgCJEko3LwQEBcPTxw/unl5QuCmhUCkYSCf/53qT4YkG0O3776M3n7WB1XHnr+Otj392pntLjePK2mlNtFPbxhjQqx08Pdxw6dod/PzHVr5I/q/Dx29NRtNGtbkYp89RWy3hvxe3FhUG0L/9af0jr4K4eSZk/zB987AVKAfQS29BsXsU3fhLA9C/+/o19tFOYdfuI/hu8V+lF6RADOfBJvvPXBmfhQs2fcroAhLuL81yXU7cPu3CgEZZjU1XAHSRncMPX2KttZ50AF1sG7gaf9yYfhgxzMpAz8RXCx6Ogf7yTGKg+7KE++p1u7DcykAX4TvEpTW6jAF0x/L0xK5/MoL4NnN+TSsH0Av2sSvruuh97Ql+73Ol/v8LAN0RWF6SEbXzM7kcQHe+rcpjlrfAP7sFnAHQpQYDpGYjpDIF03m1EgnuZ+ixac8RrNq4HQ3D60KSm4XmjWtjxMg+DB67qQTg8dqNBKxcsRZVq9RCzL6DqFKlCl6dOxnePnLo9SZcu36f/YybNLlITMyCl4cnatYORYC/H7y8iY2tw527CdBrDfALDECFUF9momtytTCYJLh18xYzsOkO5OHhiewMKRISUvEg6wbMZg28PP3g5xsEX59AePuqoDMQu9uIu7fVkEslDOQnJSVAr8tBxQrBqFQxDG5uKgv4LWVJb61Oy6A7MeOlEhnXi87lJAOel0vlu4/EpBR+K/L09IO3tz98fL3h6+MGqQzIVRuRmZWNnOw0JKdkQyY1IywsAAEBATCZVVDI5PDxkSAzIxvR0bHo06srDCY5PFRyyJRAbrYeR0+cRtVKYahcrRL5eMTJk5cYMwirGIi0lBzcuh0PpbsC/v7+qFGzEnx8PJCensMMfoqXnp6NlKQUZGVlkYd4+Pt6IyQ4AL7enowF30tMw+3UBwioEIwK/v44efQkVkZtRe3mDTFx+FAEGKVAthYKUo10V0EjMUFlkrCEe0JWBm5lp/Jbjswgg6e7NypVDoTKTcUgeFJSEu7cuY86teshwMcXKpUEpLhOhhYZmUm4dv06mjdtAJWHJ9RaI85eugOtNpMZ90ajF6pVq4IKYQpotWZcvpKMvXv3YdvWrZj60lSEhASiZo1gBAd7Q2eUIiExGfcTHiA9PQ9BQV6oUikI7p7ebGxA7u3VWRmIj0+Gh4c3SP9Sr81BXq4aMMtRtUpF+Hn7Iledg/T0B8jK0rDrgJAgHwQH+7OBAhlPCCC5BTRnd5T0Q6u+mRVAL3ujuidz5SkH0As+r1gYV2XdWa4cXMu6TI83/cfHQH9v7oT/KYD+KNtV7OXaVYDuUZbZPq2HBdDF1l9sPf6NADq1gWiQkt4xxTaeC/HFAuiO+t96kbb+SYYtBQH0/fhjbZRL7jycXacfJ4DuygMOdY2zdRHbjQ8LoIud047WNGdAdFfaTVybFQbQLVLtdOgkAJ2PsMLPCEBnk0+DGTnpOcjJyLEB6EaNuSCAHhAIX08vXL1wGyddBNCl5JNJ4g6jQQq1xgClmze8vP0ZQHfz9IZMoYRETpa/MpaEYvn2J5yBbj9On0QAXew8Eh3fxTvLx2/aAehsbEAAulXC3V7KXTA6XliIgV4WALor65PYdUN0+5bwQVmBlE6X8QmXcHdlrWXwnHXoig+PDEDnuWNvSV9yy4vbBxynVRYAuvD8T/+zC7TF8D5j+dNSVYEn4oIrE0vSTyqAXtLa8agY6K6M58e9Pj0eAF28D3Rxc8fyIFeGl48nHUB36b7GDKHS17R/K4Duyvx05czxuPJx+hzwkBHFzU0hM8ENVdkGYe20KM3ZuROynVPJGNlWBOvfxLpbsoLnZV2bh2+rdeUS7g/fiOUp/H/fAvkAOr1uENec3jpkbLQpJTlssxkyoxEyWn8gJb43dDIpknOAnQfPYuP2aPTo0hE5ybeRcOcGXnl1OgIDyb80oNEYcSbuKtau24B+fQdi65ZtcHf3wJQp/0FoqBuSklIRHXMCly9dRsaDDGZ0k4y7j583mjdrht59OjPgu+Kvdbh94ybGTRyHBvVqwdOL3m6A+4mZ+OH7HxESEoC+fbrDx9sX9+IzcPz4WZw6F430zAT4elVCSHAtRES0RPsODeDhJUVKagY2rotB5gMjVJ4S5GrIp7oXmjVpiAb168DX10eQ8paamXVMvCTyHU4S4AaDCQq5gsHztLRMnD17CadOxeHa9dtITc9EcHAw6tati5atmqNJ4zpQuUlw/94DxMVdwb69e5GZlcV+0UPCwtCoYUM0btwY1apWgbuHCceOnMW3336DTz/+GD5+PqgQ6sGM9qT7OXjj7bfRrEkzjJ3wNIx6M76cNx+5OWo0adoUSQmJyMzKREpKMrx9vdGnT1+0aRsBP38vVtW7dz8dMTEHcPrUaWRlZDJ738/HFw3C66Fd6zbsd/3shQuIOnwETdq0xODIzjhx9Dh+2bQZjds3xfghg+FvMsOT/BgaALXBAL3cBHeJBPeu3sOu/QcQffEs1BoTFDoFggMC0LJ1YzRqVBshwb6I2b8fsQcOo0+vfujcsRPclAThAxmZaqxZuwnnz5/CG2/MRoZagyOnriBq7wFkZGSxgYGfrx/at++Idu3CYTa7IyrqAPbs2YtDBw6gfecOaN2qBRo1boDmTavh7Pn72Lh5N+LvJLCvc39/XzRuGI6mzSJQq1Yl+PkoceH8JaxZswlhIWHw9vLGvXsJuHPnHgw6I9q2boNmERFIuHcPly5eZBDdoNegVq3q6NWrK2rUqMKMfVIyoJsku4yjt0wiBlmMaIWfUu2e/D20bBa/cgC9QLu6cqB0pWMe9+XalTKW7TePE0AnBnoNrs7ZCzfx/helM9BLGwdiGOiPsh1LK5ejvFy99D3KclvTehQAelmUy5rm6OHdMay/HQP9h3WsWvBPDi6tNY8JQGeG7iN4LLMHVQlAn/nicBsDfd2W/ewDXWw2YowOXJVwf9IMXFwZ59MnD0Vklxb8KUm4T3/zO1HJiGlna8JWBroj4JziFP65K+0sft4UBNAFBMNy6CTfUhKpwLAkOShyQ2AB0NUZaqgz1Q4BdE+FF0L8A+BDAPp5AtBP2yTcxTDQJRI58tRG6A1SQKpEQGAYgkIqIjA4BDKFCjqjCVqDDiaJCQqlAlLSrpJLLX6QRJMCRfX/o4hcVgB64bH0KMr6qNJwFdBiAN0iLX+aAPRPfnao5mElGi78dIadhPsJfLekbBjorpxtxH4jNn5xfVUOoJc8il1Zb3mtLAVA/3b+XBsDPWoPMdBXiZxOzrM17RMWvxcULVbZAOiChLugsh0BeQAAIABJREFUbFJ03ytcB+u/xdwJTJa3EVfXGzEd5AoDvaT0Z0wdhUiLD/Q75AN95qdiivNQcR/FmBFTgCcVQBdTB477GBjoBf2777L4dxdd0jL5QPy4sV/TSjYKmjB2IEYO782ynGnkA30++UC/XCb1KE/0yW8B8WMN7FOWn8zFXqhFNAdLuFv8Ats/EBQ+V9jvY+LrYnn4fxwbm4i6O4q6dkO5D/SHbMLyz8tbgN9fpBKS0yYHdY4BdClJfZNCoEQOM/kCl0twPxPYvPs0Vm/aiZHDB8BPpcWmdWsxa9YUNGpUCTk5QHq6GvuiD+LC+QsYP348fv55KYKDA/D6a88iO0eD33/fgosXL6BWrVro1qUzzDDg8oXL2LBpG8wGPT754jPUqeWFbTuO45efl2LajOmoH14LXt5Klky/efsevlvwDfoP6IWe3dvj4IFjWL1iJ3z9/NCyXW3Ua1ATacm52LXzKBIS0zFy1CC079QYOeo8zP/yV1y7moRWbRqgSUQ1+HqqEBoUiFo1KsLDQwm93sxy9aSUSLLd9L5mMJpYElwhlzM7+fChOOzaGcWS801bRKB2vQaIiYnFjevXERgUhOHDBsPHzw2r//obsYcPoX3b1mjRqg1MBiNiD8fg+tV41G/YAOPHPA1fPxmi9x7HZ599hr9W/AGlmxLeXlJIpBKoc4DnX5iK7l27YfzEQZBChQ8+/AJXLl9Hnbq1EBQQhM6dO+LWrZvYfyAWJrMZo8aMRr0GdZCTq8GOnVE4ePAAGtYPR4tmLXivOnr4KK5evIL+ffqid2Qn7I89gvU796JjZBcM6NkVRw4cwV9RO9CkUwsMiYxEoMmMYKJwGwC9DDApgYyEdOzZtA+Hz8WhWqumqN+wKQzZOhw/cghJyYno0KEpBvbvhqPHzmHlnyvRsEEjPP/sBJZLl8vMSE19gG++WcJGBnNfm46YQ8ewYPFyDBo2hOuapdZgw7qNOHf+IsaMGoX+AyJw7Wo2du/dj927ojBgUC9079YdPr5uMBn1mPvax1BrzBg2tD+qVa+Fy5fO4dSp0/DwcMOIp/qjfnglfgd95dV3cfvmPTRr2hytWrVAYEAA4k5fwOHYwwj09UetGtVRvVoF+Pj4IC7uDG7cvIZuXTujX79u8PQg8FwIAoButADoTE23wOoUpxxAT0i4D0mFam3MlatUQd1w8u9MJCkzS3nKlUr2j6nV6RiIkJKTAgk3aYHHaqmZLvOCdaDwp+VyT87t6e2YfEsQu4mV2sjKpwxPYRZrezH7hvhDmJjU8+M2qlcDrZrVR2hIAIIDfJHyIBOpaRk4EXcZJ89ccS1RB1+RnEXndhGoU7MyL4oUaEG9futekdj3ElJw7Wb+zytXDEGNqhU43s34BNy9n8yg1OC+nVC3VhVkZqtx7uINREUfZzluR6FT2wiWVqW0KNxPTMXla/GIiT2DPA1tZKWHwAAftGleH7VrVkTF0ED+IDElHbfiE7H/8FmkPcgqkkjlisGoUTWM69yrW0vUq1OF41y6eof9eFoD+faIO3cdeRqd7WfFPbIWTLMF6tWpakkzHjv35vtizE8zv00a16+BAH8fkP/mi1fji5SZ6li/TlXIZDLcS0i19UPDetVBUrDVq4RyGS9fu4P9h8/gzr2UInWO7NoCTRvXRkigH+4npeHcxZuIij5Z5HG8pBanOnJ+VcMQHOiLlLRM9lUec+hsgbFReq8VjNEioi68PN0REuyHIX07sD948mO5YdtBJKWk2yLfu59fd0d5VK4YhE5tm6BK5RCEBvtDo9HiXkIaLly+hcPHLxY7Dp19MBw9rDuG9u/Ih4gH6VlY8CMB6DdRpVIwOrZtjPBaVbjsd++nIO78Dew/dKbEcdOiaV14e7rzYeTildsOx6o1AXIzEOjv7TCumHQoPSovzV2yLLybkIqr1++K6jLrnZLA6NbN6iEsNMA2HmhMHD91GSdKWafIby7NQWH9SLT5um9UvwY6t23CvyMZHJI8jz54GldvFF2Tiit0nZqV0KVDU1StFMJ+dWgtOHziIk6ducpqEzNfGFYQQF+7W1z9CymR0DrarWNTNKhbDTRHaGycv3wb0bFxSH2QicIs7KmvLSg1P1qTu1EdKofAx9uD50H83WTEHD5rayv7RKgMzRrXhlIhZ59Ep85eK3a8W7+jdqpcIZj/eS8xtdg2pr7q3LYxalSrYOvnxKQHiD4UV2q/THt2iB2AnoLpb5Yu4d68SR20ahqOimGB8PXx5HWG8jt66pJTLhPoWy8vdzxIzwZJdlOg9unSvgmaNKiFsBB/JKdm8Hpp7SOxrixoH7CC+62ahcPb0wNp6VkF8qMxQftbWEgA53fp2l1eK6k+FNjfOfutEhjodIGjOU57B0m6372dhNPHLzIbffTofmjZphG0eTqo04zIiZdDolEihBjoHt64cuEWThGAfnQ/6nerjDa9G6J67QoICPZD0v1E3Im/gz279uDQ/miYTHp+gOLzl1TO5zW9VsoAutEsw4Ah/VGhcmXodGZcunyXROYhV8nQtVtTRDSpg9DQAKSkprP0OLnYSEkX6uNMoDnZuX0EalarwHtRcloG9y352756o+R1iL6l7yjcuJ3Aa0NQgC8bNYXXFs4c5FJjx55jCA7y47jUr327t0L9utX4O1pnt+05Zisq+eOiuUKB5o9KpWQfXc7Mn9o1KoH2HLJsvnHrPpfH2UDlbhBenWWx6IxiHaf239PYob2frNFPnrlqm899urdCs8Z1USEkAEmp6Xxm2ndQWGusQcy7n9CuFXk/6NejDa9jFC5cuY3t9m2l0+EUn4e0liuRBAs/me4QQKdzVbPGdRAa4s9W7ta55ug8Vlyb0Zzt2jGCy1OpYjC3A51Dz5y/wfO2pCDmrE57RPtWDUHnqUoVguGmUrCM2/2EVETHnuZ1t6Qg9JMv33+on8gVD51pIru15LlP54EDh88i9ug5Yd4TqGnnYqRq5VCQ8WCt6hV53FJ7JSSmYe+BU7giYm+OaFQLbVs0QIWwQCGdlAykpqbj6MnzOHHqkrNDs9h4i+blA9S79hzBN98LAHWXjs3Rolk9UD0ePMjCjVv3EH3wFO7cTXKYFtWdZAZrVqcxR+M/E2fOCXPQUQgKpLlSAwqZjOOetYtbu1YVVK4k3B9GDo9EhQpB/PfYQ3E4duKCLbnsnFycOHmxhDbIv2u6uyvRNCIcKhVJ5elx+sylYt0rBAb6oV7d6pBbynbmXPH3syqVw1CjeiXIpFLcvZ+Eq9fibeWZRhLu3dvyv+/cTcS02Z/w3xs1rI3OHVugRrVKyMvTIP5uIqL3Hy/wbXGVons27Su0zXTq1AIRTcJRySJxn3A/GZcu30R09LESXUdQ/erXr8n1u3svCdeuxfOZauDAbmgaUQ86vZ7T2bErFqkPMhwWpUunliDf0lR/Cvco7ys3uR5i3FbYvJ44eJChMvWObIe6daqx/CT1d3x8AvbFnCi2rYoD0Bs3ojZvzn1Fa11p6RTX/i2a10frlg1RsWII/Hy9kJKSjoTEVBw5dg5nzl4tUfWH6tO8aT3bfnTydPFjkPJv1aIhvL09eO9yFHfc6H54alhPwf1UWibmLViOuLPFj9U6tauiW5eWqFoljH1v3rx1D4ePnMXxkxcQ0bgu5swcZ5NwX0MS7iu22kk5OrfU2K/R1G/t2kTwGAkLDUJmVg6SUx4g7sxl7IvJ368fBYBOeXHdqlaAh7sKN27ew6EjZ3D8xAUQA10sgE591b1razRsUBOVK4VyH9y9l4y4M1ewLyb/PcG+VagMlS1z8e7dJFy5ervERuPx0Kw++yWl9Gk9p/XAUaC6NWtaj/uOApXl4qUb2LPvCPI0jr+heOPHEIDeKx9A/3oZt39JoWqVCujauRWqVa3A/UZlonXi3IVrOHjodLFltKZJa1JQoB+ys9U4elzYHyl069wKLVs04jrQmn/j5l0eB8SocjbQuOV+qV+Lx5XQL0lsFLA3+mip9apdU3gXun7zLucbFOiP4UN7on54DWRk5uDM2SvYtvOArY6uGuA5+/7gbL0fRTzr3BRTJ95vyBC4TFnoxCQ3wWgS3gftPbU5knK3bwtxxth2DHQxh+lH0fgi0ygH0EU2WHn08hZw0AIMoBMqKikOQDdBbiZoXeCqMwamIAl3YNPuc9i4fS9GjeiD6hWk+OPX1WjcuD7GjxsM2qYTExPx67K1aNe+NerXq4H5CxajapVKmDlzEoxGDX74YQP8/QMxdHAvKJX0XiX4nN66/SS+njcPn372CVq1rIyEZD3eeuMdNGjUEM9OegoBgR5ISzUhas8+xOzbi9lzXkS1yhXxw+KfcejgRbw8ZwpqhYfB3UMOpUKJS5dS8NOSVQiuEIwhw7rBw9MdPyxejevXUzHpmYHo3KUBZEQi1pM/cHBZDEahLOQjnaTmDQbyiy2x+MQGEhOysGtnNM6du4CxY4ehReu60JLP93Q9kpOScDD2EFq3bAGdwYSVK1YhrEIoZs14Djp2/W2EUmXAujXRWLV2Nd5643U0bVodB2LO4ssvvsCKP5awL3N3lRLeflJkZ5gxY9Yr6NShI0aP7c9+2F9+9V2kJKVh5qwZaNigFlRKGcuLb9iwHWvXb8CMWTMQXr8+bsXfwU9Ll6BR48YYOiQSHipPuCllMGqN2Lx+C1RSBXp0a4eTpy9g3a5odOndCX27dsaxIyexdu8uhLdtgqf790WwGXAn3+nkD1xGKgRmpMQnY/Ofm3EzNRnjZ78EH38/eEqAjAeJ2LgpGpUq+WPI4B64cSMR27fsxJUrN/DW628jIIBk643YF30ZP/60EO+++zr8fN2wbvMW7Io5iU+/fBdVKgZCrQGD7UuWLkftmvUQ2bs5zEYpDh+9hE8+/gTLf5sHd49AflE8ePA0vv9+CV6aPhVdu4YjJ0cGD0/gwvmbWPDNj+jXty969GgLmGX48L+fQK/VY/z4sfy2p1JKkJSgxuJFv0Cv0WL008PRonl1ZpufvxCPtWvWISQ4EBMnjkCAn5vghdIhgE7oLb1wko/0cgD9Xwegu3JoFfMoJ3aHsoLPHVo3ZsCkOB8+CUlp+H3VDhw9VdJjUMm508PkmOGR6NqhKTxopXYi3L6bhDnv5IMfUycNRY/OArNwd8wJnLt0E+NG9GJgyhrowvL76p3YtvtwgRyG9uuMgb07MDjiKGRmqbF5xyGs33Kg2JK1aVEfQ/p14EdyehRwFAhI2n/oLJat2FEATHrxPwPRs0vzUsFjvcGIdX/vx+qN0bbki7tQOJ+mAWs3F0xzwccvMfBGaROo/f2yzQWqM2pYNwztJwC3xHj+dskGTHi6F9o0rweFghao/ECPt1ujjuCPNQIo2KV9BOh7ApQLW+TevJ2IZSt34PylWyWOgLq1KoPAY3pglsmK+qY3Gk2cxop1e0Q9+FKmBGzMJkZwQP64Ka4wNAZnv7WoyK8b1auOcSMj+QHaUfnoAzIM2XvgNJb+sa3A92LWgcIA+nc/b0T7Vg3QqV0TftiwD9SX3L4rtuPcpVtFHsscAbkr1u5xWPWS4jYIr4Y5U0Zw+1GeBw6fw7zFq0vsz/df+w+aNKzJca7duIdX3/vBiRVAiEL5kBFBxzYlr1P3E9Pw6187caSYR2t7YHVX9Als3B6L58b1AxkPFe5Dnd7AQB31XXHGONayTZk0iH34Fl4TaIzSGrU96iiem9CfDVbIfyOtMSzh7nQLFIzYt0drjBzUFf5+XkXWE1rH1v69nw0W7FnYJfkBJxBv/IhIXtccjU1qiyMnLuKXldsLGFx0btcEUyYOZAtDMsQh4xNq/+IC7QFfvPcCGxlQiDl0Bl8VGjcESo4d3sNhn9A31jb9Y+1uBsgcBTEA+uA+7TGwdzveQ4rf/x7grw17sa8YAI0l+l8QFAbIkGjaG9+gpD6ih3bqo/Vbi99rHNXLCqATeMbzz9+HAdSpc79Gv55tMGpIN/j7eRepB+W35u8DWPv3AYvVJh0z6TomAOijh/fA0IFdefyS1NWvSzdh2oxR7MvJ2iYmowlXjqXg8r4MhAQIPtAJQHerkYvmfashqKJfse0Xfysei+Z/gw1r19oB6ApI4QaDUYZmrZtj/qKPEBoWhPjbCZg5bT76DuyIp57qCn//YuqzOQZr/44pcQbVq10F40ZEonH9msXuIWcv3sDy1bsYmHcU7JUcdu47Doo/8eneDKJbg0ar4z2tepUw9O7WsvQ9Xm/Aqk3RoHPVlP8MYp/kBpo/W2n+7Chx/nxJ88fyCB577Dw+mr/c6VWE2mLEwC7czwR8f/7dyiL78OIvZvP8pDVv0S8b+bJC85FA2cLzIz0jm/ffLVGWs5YIlZDpzw5Fn26tSm8rg9BWKzfsFeKShHshAJ0M82ifJOC8SBkzc/DX+j3YFlXy4zWtTbSfd+/YlNezwoHmXlJyOlZvii5g8Fh4/y3t8Zf21eEDO/OYJLDUUaA94tTZq/jup/UFDBTs4y7+cg4bOhEYuGjpRtSpVQl9ureG0u5MQMah73y8lA0ArAA6GcqMf7oXG/UUd646c+E6fv9rJy5dzQdb7fMmcPmpQV3YEJbO08Wtm/cTUvDLH1sYvHM1FAbQj5y4gElj+zNgWThfda4GUXuPYsmvGx3P5RefRmT31vw7AtpfevmLYos1/YWRBeLOmJMf9923nkfTiLqlVonOxT8sWYuYA6dKiCucAgg8fWHycB57Op0eK1dvx/pNjs9mL8+cgI7tm/F3BPh9Pu+XYgHbzz6chXrhgtrVqbhLeO/DfOZYYQD9s69+wXOThqFRwzoOzkN6RMccx8+/ri8RgKY9ZfiQnhg4oCt8fb0c1jszMxubNu3FuvVRDn9PhlvDhgq+s8+cuYLVa3bgueeeYkDK2ud0Dti8ZR+W/lZQfWL4kEgMGdgNvr7exea98e99WLvBcd5F5r2JRVuKPMiMH9Mf/fp0gJeXh8O1gsDJBQtXgljm9qEwgP7Jl8vw/LPD0LhhbYdtvi/6BJb8UnKbU/pDBnXF4AFdGWAu9hyTmIoVf23H3mjHAGv3rq0w5fkRbKxA68riH1djzz47INmuIs7EdRZAJzDzpSkj0SyinsMz9NlzV7Fl+wG8OPkpBwC6OAl38q85aEBX9InsgOCgovsFVZHWcDJIXblqG7Zs3y/0vYuAFtVt2tRRbJjg6H5whuq2dT+mPE918xP8u68tnoFOfTNx3ED06N6afVQ62qcSk9Kwas1O7Nh1qMCvP3zvJTRvVo9/RgD3+x/+wIYlxQUa4yOGC/OQ9vp5C35nwN8+0O+HDekOv2LmW0ZmNtZtjMLqtY7vBWIA9CaN6mLShCGoU7ta8XfunFxE7TmMH34u/j76w3f/BwLhmfH+9TJ+j3pm4lBUqhhSZO7QOWhXVCwW/1SysggB5/8ZNwg9urctoV9SeV3fseugwyafPX08ekd24N9RHDKMovoSiG4NZKD/y28bsGnLPtvPSjtzOMpMzBtEsQOkDH5BgLOY+tAzudwCoJdBcYQkiVhlNrKccD773N61kPBYLwDr+X+3N3guvWzWB38LiM7rzZMLApQD6KX3aHmM8hYorQUEAJ3WFRNMEpJoJwl3UsMV3OvJzUbITSYmN5jMMguALrUD0Pdh9MheaNEoCJvW78TdO/cxZ850eHnKcerULaxfvxEvTpkAHx893np7HmrVrokXnp8ML08Z1GryD25CUJAZWi0x1jVQyrNx8XImPvzgv/jw0w/RsW015GolWPHH39gfexD/9/bLqFw1EAn3crH4hx9Rs3p1DBnSE25KJd596wMEB9bGs88OQuXqgUjPyoHJqIIECqxeswsHjxzBpEkDUCu8DuZ9uRxKRSCGDo9Enbq+cJfqkZ2WgwepWdDpNZBKTewHnfyr63QS6PX09kdrsARhof64fTsZa1ZvZ4PTZyeP5hZU0XVDSu5BzdDqTDDo8rBh0wEcO3IUT40cjvbtGkKhZPwceVoDTp24hCW/LEe7Nq0xZvQQ/vcrr7yCHxYvRqs21UjwEBnZgDbXhFdfexNtWrXC6HED4K5SYe7rH+JB6gPMmjMbDetXZnA/Nxs4fuIclv32O0aPG4PGEQ2xc/ce7IvZjxFPj0TrVo1BV36lDJAZTZCYJJCaJDBqgej9x7B5bzTadW+Dvl074fiRU1jDAHpjjBrQF0FkTJBngFFjgMxDzj7Q711LwN7NOxEbdxYt+nRHg8bhqODrCZlECY1WjkqVfBDgr0R2jhaHD57Cpo3bMWzwSDRu1AAqZS5WrtyDq9cuYPqM5+Dv74Gtu/Ziw7YDqFytDnr2bIdKlXzh462CVO6F1NRcvlMFB0mwdVscVqz4C7Nnz0Gd2oHIzZVg6tQ5qN+wCSY9MwD+gf7IU0ugVOkgl5sxf/4yHrvjxgyAv18ovvh8PuRSBcaPH4b64VV4S01J1mHpkj/5sjVsaF/Urx8Ggn0uX76HlSvXss/4Sf8ZicBAT5oqAiG6CANdcHNA1KAnee8sbU14uN//iyXcXZERLEsA/f25zzCYaH+YpgMsLUCFL3v04PrdkrX8gOxKmD55OD+4WVl3gj8LIzMj7B/97NMuCUCPPXYO4bWrFgDP6VsGqLbGYOX6fIYn5d2pXQTnRYHqSKAQ1ZvYk9b66/UGRMWcxJLfybK9YKCHcXpgJetx+0D1IKZE4TbcdyAOC5fmP+RNfWYQenRuXmrTCeU/gJXr9pYa92HStALolMnumJNYtHRTgfzsAXQCqqmPateoWOyDNz36rdoYzRIrwwd1KtFI4vadJMxbvIZZUo4CsUGfn9gfwYF+tl9T+kaTCUqFosDlmdL48bctpQLy9vkQ+37G80MZ0CwtECA2442CDNbe3Vth3IiezGAvLdBYI2bhvEVrbECsmMurfT9kZOUgLS0LNas7BjqtZUlJy8CPv27BibiCbA9yGzDz+WEFgFwCQByF0uLauwxISHqAj+YtBwHYpaVF69n23cfw0+9bSms62+//+8YkEGjv7DpFLH1ihRYO9sDqwaPnmBFPjOPiAvVddOwZfPPjOodRCKQmILNaldASgSBaO91USh4v1vlNxiZi1U6o/mOG98CQPu2LXTOpoJQHKT5YgWoaw8WxsIlZOu6p/LFM/UNrI81jpZKYwsKaST+/eCUei5ZtsrHRK4YF4e3ZY1HJwsA7f/kW3viQ/Bc7Dj06Ncdz4/vzGkp5ECi9ZnM+CNqiSV2QUVBIkHPzfvGvm1nVoqR+5vn7lmMJd2LpkxFAcQYw9unSQxoZCKxcX3RdLgygX7oWz0z+4oysKF2q/8ZtB7F8jXMP+dY+oDFZGEAnhjO1bWn5bdgWi99X7WL2OUljCQC6CaOG5QPo585d47W7Zq3KRdr12skUxG1NQkhAKPw8feHTKA9VmvpAKiv9oUedo8bSH37CwnkLmIEukyng4e4Pk0mBeo0a4MuF7yMsLBi3bt7D5Uvx6BHZuvT6bD2A31Y5fphtGVEXU58Z4tRYIpn/Rb9scni2sQfQDxw5y0x9e/DcOt/WbI7ms0hk15alrms0P9f8HcOGcl++9yIDoRRICWbu+8UbFtH54fnxA4T5o9ODjEhKMyKwLwzN86csADopF5DRU2EW+qLPZ9kAdDJwoflB4HJxgUBLMh7YtvuIKIxh5uRh6OVsW22JwZ/WfaoQgH7h8m3UqBZWahl/4zI6BtGpfq/PGs1GUPYAHTFdC59PCRSlc866Yow3Snr8JdUWGk+Fzx00HoiJb69IQenQueGdj3922PT2ADrtZaSwQGdZ+0Asui++XYnT565xvVo1q4dpk4ciJDj/QZ7PVUYT7yf26yDNiYVL1jvcRz979wWQaotT+3FaBuYvXFEi27ukCWMPoJ85fw21alRmg5PiAtVl34ET+HrhyiJRZrxIoHgb/jkB6FPnfF5sOoXj2gPo77/zAvvXKy0QCPnjz+uYkVx8EAB0Mgh4+43JqBAmsNmJGfnJF0X7ngC0Tz+chaoWZjUZ7/z+x2YL0FcwlyaN6mDmtHGsVECPTwQc//ZHvqHstBdHoaeFgZ6UnMbjgMpRXODz0P4TWLDwj2LjzHxpDDp3bGkbS3zX0umFu5ZSYXfX0iMq6jB+/Kko0GUPoJ8/fw2eXh6oXq1ikTx37T6Ebxfnl2XWtPHo0qlVqXnTvCaQ7ccSQDbrEw3dhYkJY/8gM35sfwas6S5CgdrNWkcyiqG60l1y9doorFxd0CBq+tSnEUlMDADOtjmNn6+//bNI/a1rzazpY9C1c36blzQuaUyu37gHf/61vUg0Z0Bx60fOxHUGQCe276tzJnD/lnQvSk3NgIplNT34fJvPQBcHoJPxCbGXCxt2U5qFDcNzcnLx87J12Bl1xKUHOarb3Jcnllo3UtYhYN9at9XErv+z6BsEzf03X3sWzSLCC+5TOj2Peft3FHVuHlat3oU1dkYqkyYMwpDB3fi9gs6zv/y6CVu2kYGA4/DRB9PQtIlgKHT9xl28+sbXBdjdL88aj25dCs43IhCQCwf7uU5zY0dULBb9UHRNdhZA79+nMyaOHwRvL8cECPsa0JpDqgWffvmzQza6PYAefeA4+vbqyIoHJa17xB7/8utfHUahb99+7Xlm4Bc4P+h0rOBXuF/IMGP1uqLnVnsAff/Bk8watAfPKXMDGRSu3Ynf/8xfx8UAztYKiHmDKGk9edS/e3IBdHoXZfqiIBRrR0Mv2Jb5wLp4AL0wA730e9Wjbn9n0ysH0J1tqfJ45S1QfAvkA+ikgkwS7lILgE5YMLHPCUA3ssqGwECXwCiXF2Sgj+yFnp1r49ihU/jttzWY9tKLqBceig0bTuHq1XN46+3nkZCYgDfefB+tW7fECy9MhtlELvt0uHYtE0lJWdDpNMjJycK5s+dw9/5dJNy7j8+//Az16wVBrpDg8qUUzH75Zbw8ew46dGqEs3E38d3CxZgxYyoa1KvbL2igAAAgAElEQVQJjVqNV2e/jq5dB6NPr06oWM0dUgWg0wKZWUDU7qPYuWcnho3oheatmuKbr3+Hh1sIxo7vgaBgD6TcTUfc0VM4evgI7t69C6NRx9LsZFAslchArpTYnRJkaNQwApUqVcWB/YdRs0ZFTJ06EhKFFBojoFABuXlGZGTo4OUlxe7dx7Hl7y14de4c1KoZAI1OCr3ODB8fCbKzsvHhx99DpZDjvfdm4vDBK/jiyy+wYP581K3vA5Me0OoJcDfhhSmvso/usRMGw5POYW99ioyMTMyZMxv1wkMgkwOaHODa1UR8+vmXGDRsKHr3aYUVq7ci+uBRjJs4Fu1bN2TwnrYRbY4WXioZfD3kDPfuijqCdTtj0LFnW/Tt1gnHCEDftwvhbRpj1MA+CDZJ4GGk2puhlwBaiQlyoxlJ1xOxYsMuRMWdRFqGGmG+YagfXgdt2zVCyxY1ERDgy/WLv5OI7xf9CR8PP7zwwjNISkjGN9/8iJ6RXdC9R3uo3MCKlT//sR637ybj8uVraNW6JXx8vBEeXgedOtRGWGgg9CYJ/vxzF5YvX4HPP/8cEY2DEH/HiJkzX0bVarXQoFEThIRVgEwqQVpqEiQyE44ePYz0B6mY+8ozqBBWA/PmL4SPtzcmjBvIbzcGPQHoevz262o23h00qCeqVfUFcVSvX0/EH3+shoebEs/8ZxRCQ3zzAXQJEYHyJdzJhQsZn5T7QDcj8f49MAM9rFpbc5UqVVCHJdzNLOFusEq4yxXQ6rSChLtMZjEBtEi4W+h9JOFOl998CXfBVw4fTfh3goQ7/TVfwt16cKFEivu79VJt5RGW/g0dtARvPfbflPy9AKBzYS2rsFBmIZRUttK3rXkfTmcWMjHUjp++hJ17jtpksUnifPTwnmjZNJwf9qgcB4+exYLvVwu5izjb9e7eGuNH9GYQiUBQkpVcvnoHy8/S4+WwAZ3Rp3sb/js9CG3ffQR37iczc8Zewn3KpCHo0UlgoNOljC4mdOC+dScR12/dZxZ9pbAgrFi328JCNWPMsJ7MPKfLMcUlkGfFuihcuS4wzpo2qoNxT/WygWBqtYZZlHv2F2SNjBrajdnn5BODWL57959iBqVVap1A1eEDOyHAT2A+ZGSpsfDnDTh1RpCJtMqt0xjo1a2g3PqOvfmMAHqMsZfWth7OHV148iXcJfxwX5wsPMl1X7oSz+1tDV9/NJXLRGF3zCks/qUQgG6pL4Ey1GfkZ4rGALE+d+49zuy5QX3bs5y2FbghiTF6QKJ+zM3TsHRwVPQJVKscigG927HsO9WDHvM27ziM5auLgkdUJmKHEyhJgcbmxm2xzM6j4O6mZMYkSRXT32lunDl/Hf/9ynkmHqXTIqKORcLdH4P7tuexSRLuZLxATDNrICaCPRjbPKIuXnpmsI29Tg8RJNVODDcaq8SW7tm5Ofr0aG1TO6Bxt2PPcRtoLMaQxjru7MExqjMZl+zaexzHT18Bgd0DerVFtSrE0BEYM9Qm73/xW4FFoDRQ3D5yaXGHD+iEkUO68ryiufjX+n3FMmrHj4zEoD7t+DGBGNLEmDt2ynk/dws+nsaM6qzsXBw7dQnb9hzF1Rv3eR0kqW8Chlo3y1+n9h8+h6/YF6n9+ghMe5Z8YwtGLDTP6NGJ/iTAc/seGtOpiOzcAp3aNbYZgPA8XrKBZXItXj1ta+9LzwxiuV/r+kgHD5JyprqRxDYZ3RQG120A+trdoiztKVMCTmc8N9QG4FnH3lYLMNSvR2u0aVGviPHKnfspmOHADzgZqkz9zyDbWCbJ9tWbiWF5ktuWxvKkUX3QrmUDnuM0jvccOI1v2eew0LbTJ9Oa3IznNfUt/e4o923RPWrG5GHo0VmIS4e1z7/7yyahTf34ytQRzOKlQH1N1pDEmrbOezJaobxofaG1iPwlv/e59VErf1+072cBQF9oKU/+eCBWLbHPrY+mVB5SJSBZb5IzJqn5IX07onXzejZgihQlvv91M7vpsA/2ADoZVNFaSWOL2mNf7GmOT+Ul2W9y/WGdy7Qef/3DWqck4ik/Rwx0eqin8Uf5kYHNvgOnEW1x4zB8QGe0bVEwv3mL1+HsRQLULMdMswmjGUDvxuWiuWxtk/hbCThz4gpkEhlatGmE22czcfNIFkIDQlG/SxCCGkohkwttej8+BWuWb8XmDduRkpKIxk3rYPzkp9GlZ0eoyHcTgMyMDHzw5v9h66ZtkNHtCipmoDdv3RLzF3/IDHT7+mRmqhGz/zRLURtMRgwZ2AntWjUs0H6OQGAyHJk7bRS7/RDGkhrrthwAgdzCWFJhAl06uzTPH0vnruGdT38p0K/0D3sA3f7MQS4gSP6dGLgkwU0sdnJNQYok9IBMhin2Eu72suSC+4xbSH2QBVKvsDKxs3PymPVNgKij8MrUkezOhOYP7b/vffEru1dxNogB0K2GmzS2CCQ/fOIC/t55mA0SSO3AXrWDzlSvffCjKADdKo0vyN23dizhLhHW6YtXb3NbcTCbsfCTfB/o1rpzGY9fwJZdh9nwrn9kGzS0UxYhI8DXP/jRYVPNnjICXTsI6zitz8TsX/bndtt5iVzREOOaWPgUUtMyscDBvC3N2LVbp2bc33TWIMM/mqtkvEgGbxRobP9ndB/buYzOlr/8uQ1bdhZkElJcK4Bub/BKZ2dy/0NsQTJqovLMfe97TpvOBq/PGmNzgURzYu3mGKzeKDDZmNk4qjciu7TkvwsA/lW8/VFREPf7r4j9HsrzipRJqHzW83T1yiGYMKoPWrdoYNsX98eexhcLrECnc/cYuouRy61F8161+Rgv0NfHzjErlQKB4l07NudyU6B1eulvm7Brr5U9K+Q5oxADfSqzyvPveNY8hbgjCoDt9gC6sxLughT7ZSckw4XyvTF3Elq3bMR/J9ntDz/9Effvp9o5d5WwbPZLLzxtY3dTP+3edxTfLSZwytK2dJmVmDF0cA+MHtGH70mZmTn47vuVOHbiPBvu0Y142otP2wB0a9vyeYjk0aNikZCQwozKzh2a21QZiFH6zaI/cdImz5+fJ/m8HjygW/5d68J1/LliCy5fIaloM8uvjx830AYoEkC57NcNDGbbn63GjOqPYUMF6W/7/YgUDS5fvsk/r1mjCnbujsWGzYIBKAFxgwd2Y1Cb5sS589fw+4rNuHxFULpq3rQ+Jo4bnJ+3OhfLftuIqL0FlcoKLhASNia3B9DD61bH3JcnICQ4gPMhdYUfl6xjd2cUSIp9YP8uaNywFtas3411GwoaqNoD6IXbfPvOWHbh0LN7G3TpZNfmGdlYsHBFEXcA1PeFwfzk5AfMPCbmOJWJZNGHDe6G1q0b2QB/ulN9/+NqxBygc15+IDC0MAN9bzTNIfs3ByG+47gFme1jR/fFU5Z+JGMeknAnGXn7MOOl0ejRrVX+GTo+Adt2HMTRY+fRulVD9OnVvggAzQD6+ij84YKE+4fvTmO3AiT7TbLzO6NicfzkeS4SscVHj+yL7t3a2Nrq/IVrmPumvfsj5x8+Zk4bg57dW9vqdut2ArZtP8Bjpk2rRujbp4PDuhUE0PPXJ5KwJ6l02z51KA4/L9tgG3u9erbD0yN68UMnBQLm53/zB8u6UyCp+JdnjmcWPwXq/8++XFZwyPO/zNxG1rg0zv7euh+LfshnYU8cPxDDBne3vcGQSsCy3zfj0mWab2aQK4FnJg5hhhidV2iu//TLWm5v++AMgN6yRUPMfGmsDUymviOp9s1b97EMPYHMvSPbY0C/LjYmPM1NUg9wBNpbAXQCo+nCTAYFZHBw6HAcrwfp6VkY1L8rS7FbgXW1Og9Llq3D9p1FVaNemTUR3boI/UxpUtmW/LIOKakPuKrEKh81oq/NOIr65auvlxXx9W4PoNufNUlKnlxvkKIHyfX/unwTYg+ftjVjOYAuSLiXWWAGugCgs9G7xfiYZwpttdbcLQx062rJ50Fi1FsK5vC1VtiqLcHiA93Cryuz+jyChNeuF86V5aG8BcpbwPUWEAB0wX+zFTw3WYxzSNpdbjbkA+jMQJfAqFAKAHrUWWzcvgejRvZGv571EH/9Or5buAqtWrREl87NsOzXKISHV8bTozvi9u1E/PejT9EkohGemTQJKck5OHzoNA4dPAmV0gO34s+jU8dOUCo9kJ6egZu3b2LWzJmoWMkb3p5m5GokmDv3fVSrVhWTJg3Htu37cfHiFcyeNQ7+/sHITM7CRx98jg7t+qFzl5YIrayETEH1kkCjlWDVmr04EXcaA4d2Rd36tRlA9/GuiDFjIhEc7AG5SYLM5HQk3k2CTCaBhydJdZtBirwGPb1JKfm/B2lZ8HD3hFLphs2bdkGtzsXk58YjuII7jMQ+p3Y06pCQmAFfHyVOnrqBrxd8i+8XL4KHhxQhISqWgyfG/a1baezzvF69cEyfPgknjl3FRx99hKU//YBKVd2RnSms7xkPcvDFV18xc3vMuEEMoL/9f58hOzMbM2fPRHgdUkMDTFrg9q10/N97/0X/IYPRq09b7NgTi83bd2HCxFFo1qwJ3OVmuMklMOmA3IwMSMhwU+KNA7EnsTVmPzpFtkOfrh0ZQF+7b2c+A90sgUprgllvhE4CZOm0kOuMCFB6I1VjRKJBi7hzlxF3+BSyMrKQp81CzZqVMG7sCFSq6IuMB5n4/fe/cebUWXzy0bs4c/oWflryPb759nMEB6sYZ/Hxd0OWVsKy9z//vBrqvFycOROH+Pg76NqtC157bQq8PeTYsu0Ili9fiQ8+eAf1w4Nw544Gb775EdIzsuDp7YPQsGB210hqOUqVlN3TAUaMHT0cAQHB+O6bhfDz88eEcYNQo3oFVhdISdbil6Ur4O/vi4GDIhEa6gWyT74Tn4zff1sJlUKGZ58ZjQqhASAhGGGnFNQbiAQEiYn3UTPjVFKY7f2suD49/4FfFmKgh1ZrZ65SlQD0cL6w8n/kE0KuZNBcZ9ALDwIkeyEVjjJ8oGSQ3AKe2zTz7cBz2yFFsCjk/7edZEoHw4UkC4PZhY9KNJ2t8tMC44se14uC4WwCkO/Pyw744aqUCKA7ytO5fp84ui8/9m7adsChVCQ9NL85ZwLCLb614+8m4ZV3vhOMDZzLgmO9NmMsWjUVpMNIFvKj+b8VkUWe9cIIkJQ8XbYIQH7n06JMxikk4d4pn8VNY4H8b3+7xMoQLdgfJAM+64WnEBLkz2Pi0PHzdlLT+RdTBm1fEJikFMjHdGHwsVmT2ujZuQViDsXhyAnHvh37RbZhuVMCkR1JsfOB22zGu3MngEAXCgTO5oNAjhpVsGgt7YLw7qsTGEgtrvyFUxYDoNO39GhBPkAX/2Jn+QwzM5qtj/rWPMjnKDGMj57Mbyfqi9lTnmJZdwoExL/10dIiFZ48rh/7iCdGFgFQP/72t8P2HjO8O0svE9hDrIqlf25nuXSxgXwUTx7fn8F4AiR/WPY39h0sJh0J8NbssWxUQuOUHu3JCIBA08Lh/7F3FeBRXG33rMRwKQ7FnQBFAsUhWNAAgUBwDwSX4i7FgjvFnQYt7u7uLsXd47v7P+97Z3ZnLdkNUNrv535fH2BHrs/cuec955DEe1AbX2N9CZQLnvknbt59xM8qRz/3LAF0CmY4cuIy5i3ZYgzeoLwtAw8oEGTu0i1mnuixgeLKQhFL34ytvvUwy/XKibx4ewU1MDI8ie0+aqJtZtLI/q2YQU6JGIMDR1v3e0z91iqgKgeurN1yWCEhbprrHu7uGNK7CXJLzylSOBCgqSWATt7YpucHbVL8tfM4lqyRAzkM0Kg1qFejFOrXKssMbJqvFPzwxzKS4Td+GuOX/DkQ1LoWkkiWEPdZVeFPPHwsAC06k56fpKRQqlg+IytKAOhHWMKdnwcODli6X88O9fleMsOJJOiJhapMBPi2aVyNfcPlJAB0uT3E+47eN/27NUKRAtklQO4Nfp+ykiXBLd833drVYS9v9o5l0JcY/oL5XeZXT7RvVp2DUVhWdccxLFhJ7Ao5H9EHNL/GD21nZMUfPnEZ42cQ+0y0QPtmNVC1gtgc5CCLhZvYQ94ySKyJnzcHvBDbMjQsAn8s24o9HOykBNBN/SwAdLJgEIt5+i9H1nToEVjPODdF363loC1eCyj85v1rl2PJZdku4fT5Gxgx0TxYRwmgc58aDKAxOGvRXxycIf9Gf7YK8EHNysU5mITH1r7TmLXIPHjJ3pCwBaDL96YgMgrYMkmRi7rS85SCa7QaEQC1nfPbyBLu8n8BdSujTg0BoMv3O3n8Mn7rOBGf3oQiOlSPsr+WQ96cnkjkkRjZ82aAZ7WkcEso+vbOlUfo12Y8bty9CbhGQa2NhkZD67QItA5qjtYdWsFdYvgc2LMPHZq3h0rlgvBwPaKiVChRtjSmzh2FlKkE+5LG399/P8esORtwlTZkCUil/xl0CGzlixpVS/CmJ9dn70kzpRe6PrBFLVAwCY0lCiqYMX8jv/stE4HovtVKGcfS3CV/sQKNMikBdPqd1hzk/T1xtjlz0jIoakTflhzwQolY3rbAeTpW0isfOrasjYQJPKT+OWUVzEbnUWDgwB5NjMAoBe+Nn7Ha3lCx+bszALp8AwJ35yzezAC6Mg3u2YyDhKjeBPzPWLABh06aB5Y4WrhR/VqjoKKtBoxZINY78rpHeozzBxIB6GPMAXR6t1IZSd5bmQb1Mi/jzPkbQCoCykQM+0Cp/UlGf/OOY5i/bCtvrNPaWE7kLx7U2tdoW0LA97R55vLRsQHoFCQU4OfN68utuwRwZ3kNgeid2tZBkkQJpHfPKUybZ62AIgPocvlog3/hSgLbTYCgcmM9qE0dVK9UXMwJAlP/WG/0R1e2B4HodWqUkeZEOOYs+stKsr5d85q8PgvZdICDCZSJnink5z28Xxv2EKd0/++n6NQrWDx/VaSJLX2niY80Bsrlby/xd55p/I6aFdzLDEDnvl64HidOXTVuZpNHcbNGVeFbo6wx2OnU2WsYNobAfylPqNDVQpa9gyThbpknjTMBoJvk3pUAurK+UxUA/256Fkke7Y6OfXEefX8S4F3eCHhTACpJd+/dT6Ck6V0a4F8VdWt7m6lzkJ/ygCHTTV7DEoDeq5tJ6p1A8b4Dpxq/c6nOnTqQpL1gQ1Pi9dDWg1i6fIuxbVUGNerWqYCGflUYLKMxtW3nEcyZv9as33Jlz8Qe1alSJudzjh6/gOBJFNxGjACauOL9mz59ahBzVWaUkyf24KHKtQkQ0LAa+/4q30fk/fv7uAVSMIIYN/LaiUBtqqucNwFY4yZaA4PECCawS86b7jl4hLU9k7LvyNeQAvfldUiNaqVZQtvd3ZV9km2BwjGxOy0BdG7zLQexeNlmsyHjV8ebN0blNt+6/QjbASgTeVr37t4UqSTA9P6DJxg3cYmVbDxd07B+FfjVpW9TV74FBVIMHzVPup2onwDF/cwk3L8lgE4ga7dOAUgiBZ3bKj8FxRCoTxYHskKGOYBORZfnR+yzzt+vCvtmk4S/PW/rvr1as0UC9SMFIdBYunLljnRz828K6z0gMZ+LFMqL7l0aG+t27/4TjAteiL8fPje2OdWNgmHKlC5sVjdiJ5sY6KJv6JyO7RsIljoFoG8+wM8Hy1SkUB50DmrEwQA0D3ftOYEp003fZUMHBqJokbx8GQWkDB0xW5JxN41xKj/JbdavK+TbKWiGFBBOnLzI15ElRJ9eLRmopzwOHTmH38fJgVbSOlxlYC9xaksC0Smdv3Ad/QYrgxEc80AfOrADvIqIvSF+zy3ZgC3bre17SOK9e5em3L+UKJjk9wl/cECQMskAuvwb2WDMnrcGx05cMDuPgoFaNK3N6gCUSBVkyAh6VplS2dJFEBTYkJnx1C+bNu/DvAVinirfv0UL5xNBANJe1M49xzBpqnmAuxJAp+tprRkT810uxf9vAF0FrerbOqArJdxlkpW8g2MOoItngxJAJ2Nceb+UH1PSe0veahbXizWQ/H1q+uaN/Xn2vc5Yu95xC77vVcYf+f5ogX97C9BzgFbI9H8h4a6Cnh8FBKfroDVEmSTcmYGuhk7rjifvDNi05yI2bt+Nhv4+qFEpD96+fI2VK3fj0cMX8K5QGdu37UaPnm2QLr0bnr54gbHjg5EmTQp0COyI9+/CMaDfKKRKkRmtWzdDvnyJEBEJvHkDnDp1AX/8MQ+DBw9GocIp8OxZNH76yQU7dpxCSEgImjdvjs2bN6NUqVLwrlgISRO548mD15g5dSE83NKifv1K+DnbTwiLCoVOT8HYesyasxwv3rxGq9a1kTBZQkyctASZM+VDzdqVkDaFFoncVIj8HM0M7fjEytboERGhYy9y2utx0aoQrTMgKoKCf9W4ffsJNm4glZ4o9OjRCh4J3RDFyo46nDh5C5s2bUHevHkQP747Vq9eiw6BbeDtXZCxlE+fDXDRGnDq9D1MmDAB/v7+8K5QBufPXUVw8ATMnTMLiZO4w9VFhYQJgTNnHmP6zBkoUrgQGjWuyfu6gwaPxsf3nxhAz5YtJaBTwRBBgO8rjJkwATV8fVGgyC+4cvMGVoWsga+vD8qWLIqoSBW0ag104XqsWboa0aHhqF2tMh4+eoqNew+hhHcx+JQXAHoIAejF8rGEewqDCvHIA11vQBQp/JMffKgOz+++xid9FH7KmR7hehU81MCdG8/x59p1ePv2GYYM6c97f64aNa5euYO5s5fA27syXj1/hYcP72L06F5wczfgxctPePLyDSJ17vAsIHCwsHAwsz4kZDemTpuMlauWsSLfrl37cPDAYbRrF4jiXplYIWDIsNlQqd3RvIUvkv+UkIHzTx9VUGuBl8+fI2FCVyRPnggvnn/E5InTkDBBIjRtUg9Zs6Tn99+LF+GYPWsRkiRPjNq+1ZEiZSK4uwKPHz/HsiWr4KrVoHXLRkiTOrkA0A3C7ZxnzA8AXfGYswDQk2cqYciYMSNy586NiIgIXpS68Ic8oKdGVKuYIasjOXCtkJw1W1DKbHP5E9iIWMgLFuVyRT5oG8w2LXDEJrv4go8xvtAKABBAqPIaE6BhCTrwv43eW5bXyEs1uQzKDzvpnqbQxljfI+agien0pv5V4VO5BE8cYuPOmBeCS9fvGrd0OPdY0MApI7qAGO304btx+yGssOF9V6FUYbQOqM7sHAJpJs1dw0C6+BIRfUUbzTKATu1/6do9ZjGGhYebtbPYfFWBwJaalQXzlTaCJ80Owc27j6XKmQAV+oH8Y319SvIHI4NEc9exZLEzKW2q5AxKyUwlAnYIRDFLBmBIr6bmYPcE8w8pyzwdAdmG9vp2ADqxMA4do0CFDRZVMTA7lWSXZTlzAs/nLjMHz+WLZACQ/k2Mzwkz1pgpDJCcdr9uAQwWUP+S5yxtjNtK9BIbM6gNM5B5o+DAGSsfd0f6jvza2zUjAN1NAtD/wr6jFwT0qpTpIhZLgRzMuJU3tw+fvIzJs+lj2fYEqFu9FBrULssgP4GLm3YcY8Cdb+tghFRD33LGccn9cPwSps037we5nsR4blq/Is8hGSxT2hGwdH1bkq5PKEmJW0hSy0AFMWlyZ0bnNqZzbclXk+8zAUBUlZev37Ms/807j8yavVD+bAw8ENAsg8e2ZLBj6ysGGuSTzB444qu0RcPKqFG5GG9EvX77ESTjfumqYB/JLDNijFcsK7xDiem6cfsxkJS6sf8YoVEjXRoahw2RTpJ3P3/5DoZPWCaFm4tSUH7EcqT8SLlg6Z97IFimyuew+HvnNrUZaCbQgdtg2xGsZIsGoXziSKK5MbBbY6SRWJBXbz5A/99tByIQszyImOWSRQEB6J3700ax6d1D/dKFx3J8lhNfs/EgQjZbyjmKts3PwRS+fD8KDCLZ9dUbxQYWAeOj+rVEloyC7Xv91kP0HUnlMn8v+ngXQfMGlXjjmdpr8ZrdLOVP55EUPD03qd153u87g9mLSeJfsalHLACoOL+xg1ozEE/vLJr3MxcpnxEGdGpVGxXLiH421V1uZRWa1Sf2Ob0XRN8t/nM3tu0xARWiS0xPXZKpJwCNEoFPU/9YLykSiE0ySwCdwOwJMymYwtpf0lL2npRTegw2+dLGNhbk/LoH+hn7l/IbP2ONRX5ieZk+bSoM7O5vHMt37j9F96EzoQJ9rERCozKgiZ8PalerYAQsbt/6G706jsPje6+h1mmhCwfy5y6IXNlyI2O6TChRKwvSF3AHxQJGhEVh5pA1WLFgLaK1n6B213PksVqlQ7QuDNG6cEyZPxVlvctx1V6/eoUB3fvj4L6j0Ok0iNapUaS4FwPoxECndP/eU0ycLFl8sB2YHuFREYiMjkSWzOkxtE9Lo20AtV9XhUQ/MW8H9WyG9BIDlwD26fM3mK8JpUamDeyJwzuyQooA409xMJ4SDFcC6HQOgeGjJi23CgC07LdR/VubAegD7Ehx03VjB7dD3pyZ+BZUn74j5lndn8BPUoOg+UOBIzLYb7l5amszVa6PswC6sO1Zj9MWViBUTmV56Fm6ZtN+swCr2MaxcTaqVBjZr5VDwQbyNUoAnZjpFDhiaVdC5xJTvkXDKtxm9srYO8ifZeqpjSzb3vLR3KVdXQ6ipHNpznXuO9WsmiLYVbAJHE221nbBwzoY1QtIfr3/KPNgUgL05kgscMqHnt8kKb9o5TabAVnp06TAsD4tOciOxgeB97ZAeboXzYnJozpzMCnPiT0n7Z5rq46i/ga0aVoDvtXKiPfxm/eYMH0lLly6w3OZt7sVoDmrG9HNJNY5/VVPLC9ioAf3ZLY7JQLrp80NYbUswtflzWwCeenaccM6Il9uEZj6/OUb/D5xKW7efmTMs1tgA1SWQHEKBu7QM9hmnnR9l/Z+xnNJ7r2zHb/0acEmhjwB6NMVLE2HxwCz1AzImSMjendrzhL73Pa7jrEPtVhSiG/BgX1bM0tdBFMZuH2J3TlzXggzH0VSIW2an+rxulsAACAASURBVDCwT2v29ZVB79l/rJW+2wQDnRn5kpw4jaENf+3D0pVbFH0jgkhYXl66F9393MUbGDJyjghW5zUT0LxxDQ5g4G+tl28xYfIS3LhF329izaEc5xQEUE8KAiAf4glTluGq0RrMgAB/H9TzNQUJELA6YfJSlt0XSdxNnp/NGtdA7ZrlFHkvlljv5j1A5zfy90Fd6d6UNwHgpryte4zaWFn4gEY+qFdHlO3p01cYPopUAsytqBhAt7O+79ShASp6CxsBavNNfx3AshVbRCCNIvt0aYWkP/Uft/mFGxgy3Jz117xJDZaSpzYntgcxgAlot5cG92+LIoXz8OF37z5i6owVOH2OghRFUAsB6IFtlR7oa7D3wEmzda9EuUQFBtsbKMD2NQq/dNEzsUm4t27hi1o8ZmgdFnP5hUx9YSP7ei0x0FdRUKtghDqaHAEba/iQXHht/o5iL/h5a7Bvv2z/Ybm+t72f06pFHWYxy3VbuGQTtjLoK+87mfYfCGgnCX6ZwSwkumWLK7EG7tOzJcqWFu8ellPvP1GSJ7feq+reuTEqef8q3lMPnqBDl1HGeePvV5XnFwVm0NpX+GmTMo85gD7+9x7IlycbX3f56m307jvJ2M6tmvmiDs0hjUaA1OMX4PrNu6aNIEVAg5Jh/ur1W4ydsIDvJydLBnrwlCW4cMmkTsaBCJ2bciAC9d3Bw2cwbqK1UpB8vwb1qvAcJyUKArQ3bNyDhUtNVnp0j9nTBrEHOqVXr96yJcWpM7ZVfyb83gv58op2IMuFUWPn4eYt+bsSHCBAILrol4fo1S/Ypmw8Xd+9SzNUNvbLYwR2HmE2bJUAOpXz/MXrGD56jt37OTrmLc9zZA5YXvNvlXynYctsNMcfAc43G397UkCwziIs3DRr+CkggeHGbVs7ZTKfaea7R0Z1VOdL+Y9esXa9HHz1j2b7I7MfLfA/1QIMoIuPHxDzXADotKYhAD1KMNAN0SYPdAMB6PHw5J0em3afw8bt+9CwUVXUqpwPYZ8isWf3OaxeuRHZsuYBDOEYNboNQsOBx09JWnwUUqZMhu7deyE6MhpdOg2FZ94i6Ny5DqKiPaDWROPxo084dOgYlq9YhmHDhqN82Wxwc1fjUyjw4b0ePXr0BhFaHz18hF69eiJT5jRIkghwUwPr1hzC3p3nUcTLC6W9syJl6vh4+06HE6duYu36zShQOA9q1isPaKIxb+6fSJY0PXzrVsTPaeLDHXpoyDpYUlMkZjlJrLu4uCBxooRQqUkB0wA3Vw0iIwx49uwT9uw5iGPHTqFG9Soo5JUfKlcXvHj5FBs27MerV6/QvLk/UqWMhzlz1+HcuXPMmM6YMRlevtTh48d3OHb8FE6fPoXevbsjaeKkeE2e5t16ISAgAF5eXsicJT7ev/+AtWv3YufOHajqUxmNGtXigLoBA4bj48dP6NGjB7JkTQW9TkXVwvUr9xE8ZSoaN28Kz0L58frDB8xduAC0WVamTBmUKJob8VxUuHz+DjaFbEGeLNnhW6M8Ll6+jvW7DqOEd3FUKU8e6Gexdv8O5CyeD/41qiGFQY0EpMAdEYl3YRHQeLjh3ZOX2LZuDz7qDSjvVx2p0yQBIoGH959iw6YdCAt7gyGDezPjnsZYeNgHLJi/ARfPX0GK5ClRpYo3SpUujKRJgbfvQjF3wVKERbqgQUA9uLu7IzIKSJwoCvPmr8HhQwexZNkcJIjvhl1EOlu6Ar169kaWzCnw+ZMr9u0/gG3bdqNz5wbQq5IjV84U0OvC8eZtGMZPmI6CBTxRs2Zl+rDH1KnTED9efDRu5Ids2X6Gi4YY6OGYNmM+4iX0gG/d2kiXLjko1vfhw6dYsWw1M9BbtghA6pTJiU1jBaDTbqdINId+MNCNEu7JCEDPlAl58uRBeHg4L6Ld3dwEaK4nGV4NS0JHscyDizWAbvG4NS20lNtjKt6sMSXLjyI6Yg5g8wevFYAeG5guIg2VnW0NpotBIJI90Dym32VA/ut8WDao441a1crwhoEMoF++dtcYVcm5OQGgr992EKs2mLMmqaZlfy2Itk1EdA/lM3V+CAPkImRTZKAE0PmcPzZI51i2B7G2VRjUo7FxY/by9fsseWq7bcFAsMykJOlMYjbKUrjOvLEnj+hgkka3BaBDAtBzS2zxa/cwbMLSGLNw5IPnWwLob95+ZLaV6A9Tos+K1KmSYWD3JiytQYkYfErvd+X5jepWQN1qpYxBCgxyKu5Zpnh+tG9OHsnu/HH/x/Jt2HPInBGovF+/rgEs3U2JmPxDjHLOjvdYOUsAffFmlnHmWWjhc0XqAnKQxafP4fhj+VYrOWdlzuQZT0EDsqczgS/Dg5fF6PVnWXIlgM79MF8e89Z1tAzgkPOTz2QAXQGKE5BrCWbLdWYAvbWvEWxnAH2DkHuVkxKwl4Fhy/sRaFOrigArGWSnIBYLkN2R3jIpcdh+4DSqWw51q8sBMASgrzcB6ELbBUGtahoBdGYm9yfg0hyklZ81w/o0RX5Z0eHafQweYx7kMqR3YxTMJximdK9+IxcijHSB5IehlCcd98ydCV3a1jYFLmw7yu0u5OAcqT1Qupgn2jetxnOD2nrd1sNYsd62fz3dsVNLApEF216AyOYgrX/tMvCrWRouWg3evvuEKfM24PwVa994uXTBw9oia0ax6bT74DlMXyAHBhnQrmk1+FQQm0gknztr0RYcPWnOBu3Roa7Engf+fvwSfYfPNyoolPk1nzTv3aR5vx17Dp4XuyKK9qRtf0r9u/or5v09DB5n/vzsRP1sBqCb9/OIPs24TyjdffAMA35fJJVFvEfUMmAhVb5OtZIgJjptOpJEOwcQSHPBEkCnvlm75RBWWCgDKHu5d1ADlCrmyT85K+NO1ygBe/v50SqDdnRc0DuoHkp75TbmN2nuWly6doMXuKTA3qR+ddT2EQA6MXymTVqGZXP/QjzXhNDoXaCPUCNn1tzImTUXsmfJjsqtsiFJOuG3/PDWSwRWHYaXHx4zgK7xIHUgAaBHRYchKjoczdo1Q1DPznCjRXlkJOZOm4MZE+dAR+C8TgOvksUwefZwBtCjo3QICdmH5Sv3QqVVsb+6SqtGtD6KrXvUWg36dg1A6eL5jfVRyrjT87xDy9rsk0zvkDlL/sIOo5Sz9Vwb3KsZikugggxW2gPQ7fmG25rBzgDoBPISE542pJXguPmYsQ30KtcG8t8t1wtUH9qcdxZApwC2qTbYz1QuYtf36FCfgzh4DG4+iKV/7nLsYaY4i8rlKFtfvkwJoFMAjbCUsE40T+RAE3tlnD6mi9E2gtYaFGRpL5ElAq0B6DlgayyIb4Iv38kdPaAN+7FTsgWgEzNtrgJYJqn1viNsy9PTPcqX+gWd29TlOUEqO7MXbrSpmiPXe2ifFigusRQ5/xGOb5ZS2eid2qxhFTSoLZ4pwot9JcvLyzCh+AoSXqKyKpcgTkvhSxKYPksRKLBz7ylMniOUHwQrWNxNDkpu06wmfKuV5rUGqQPNmLeWVYnkfLozgF6Ur5cBdFt50vGu7ev9YwC6yffVgJFDOqKAp8l3uNtvxNwXiUDVIf3bsRQwtWloaDiz81n5ZetBLFxqCtb1LlcUbVr68npBAOx/4tARagsReEDt3KWDPypLAPrfj56hQ7exnI/89UvLX9E3wIjBgSiQT/i+kxf9wGFiPSGvnoYNaMfezJQuXbmNAXzcNlRQ8tf86Ni2PrNpCaCcPX8t9il84hszwG56Hy1cthnE2JQXS3KAmww2DBnYHgXlvC/fxuBh9lnlJX4twIzmBFLec/9Yi/0HzaXHlfOf4kGUc9q7ghfatKrDkvb0TNm5+zjmzDV/ZsRk0RSkANApIKBLt3GcHZEBzCF0YMTQDsaxcOnybQwYYs5+HTUsiCXjKZEKQb9B02K0C6hXpwIaNRCS/uzRvm4XVv+5g8EhatvyZewA6GZB/6J1BIDuLwHo4RzosZfl3qVkUMUKoI8Y0oF9o3k+PnwmeWxHKJvf+Pf8ntmZ0Z08WWLxvjEC6IKt9TUTBxK0UQQHEIBOgQTG2aEY+TzEpWe+AkEbPjgIvxSQ6/YUvfrJgLc1BTV//uzo0aUpkidLovC4loNCxRyaNXWgUTmBLA+Cp0jWRUrUTlofE3O8SaMa4j31+h3GT16MCxducDlJtaD/b21ZrYHS8ZMXMWwUBWaY5ioFWfTo0gxJk9C7XfLcXr7ZWM9RQ7ug0C9iPUkKEn0HTrYx10VrlS5ZCJ07BjBDm6TXZ8xZhT37yFNepNgA9GaNa6KeL6lRaPk5RsEM+w9aK77J98uRLSP69m5trN/Z89cwaNh0s+FBbSkD6Dt2HcGkafb3X9q2qgffmt78TqHyT5+90qz8BMZnyigY9rv2HkOwHZ90Ol6/bmWur7FfJi00k3FXAujcbxbHv9YYj8s6xRnbua9VTkfvoyYFV0dPjsN5IlBPKJ9aPqNt3c5WSA2dp/zd8jq5/Bxe8xXWkI5V09lWM61t1663Vgh1LM+vfZZyjaG8t611uLP1tVVWe/l97Xr9uN//hxYQALoYl7YB9ChoCERXq6CnoGO9FjptfDx5p8Nfe05jA0m4+1dDzYr5odYZcPrsAyxeuAZhoTr4+HjDv2ExROko+Osp+g8chKzZfkZQx654/zYSixf9ibu3nyNfvgLI/0tevHnzEleuXMWDvx/g6pXLGDFiBAoXzoeUKdXMTtdqgSlTl2D37r0MMLds2Rhp0ySGqxZQRwOXzt3HpvWH8fTZC6TJ6IGceTPi1avPuHDpNn5KmRK161VB+kxJERrxGQsXroOraxLUr1cJGdInRuTnz1BFhiFJ/ATwcCc1PgolIIIsMSjUCA0PQ0RUNAOvxECOCNfj3t0HWL1qHZMj8/9CsvHpcfzUSTx6+BClSpVAQIAvIqPCcPDABWzfvh3v379Hw0aNmGx74MB+hEdEIL9nXgS2r49PHwB3t0h06/Y7nj97Dp9q1ZA1a2bsP7Af796+wbv3b1G6dEn4+9eAi6sbBg0chk+fPqNnrx7IKgHopFNz7uwtjBkfjOZtWqFsucIIV2mw5+BR7N13ABERkahVvQLev/qAzeu2IGPqdGhUzw/pUqbEnbsPsOPocXiSbRF7oJ/Fuv3bkbN4XvjXqM4MdI8oknCPhk6rhsrNDQ9vP8S2kB24cOcOEmXJhFx5CkAdqcaNq5fx9Ol95MqdBQGN/JDqpwT4HAp8+hiOE8fOY9GCpRwwMHr0UCRMpEWiJEBoaATWbdiO8eNnomZdf+TJmxs6fSRePH+Ko8cPcd2bNmkAvUGLmzdvYNSosahS2QepU6ZHPs98LLk+74/VOHbiDDw9PVGsmBeOHj2E27dvsupOq5YBSJcuDcvLz5o5GwkTJIC/vx+yZMnA4+fNqzDMmLUAGg8t6vj5InPGVHB1IZn9x1ixbBUTp5o3DUCq5Ml5qWrJQOexwtvFPwB0Wj8YAfSkmUsaMmXKxAx0AtApkacmgea08eAsgG5zwWMgAF3Ilzqa4rII5UWUhGt/jVe5dVkl8NwYAez4Zp69jb/6dc0B9JlzQ3BZYqCT1IgjAPrEYZ2Z5UUBD1t2HcXiNdutit7Q1xt1fARQb85AlwF0mYEumIXkIdl1oP2NElrwK8HsY6evsl+0vURSHwTuJkmcgD/QbQGGjoyN/28AOm38TCWPaslP/UsAdCXATkxPYsQSoGMvkYRsiaJCjs6ez3NsfeYMgE4ezcS4pvTsxRuMmrwiVg/a0QNaI1e2DHwN+ZZ3HzTLjOEYW/mcAdDpXkN7NwPJx4v8XpixW782gE4vteF9WiCz5DVMig0DLXyER/Ztidw5fubynLl4C6Mnr4ityjaPk/dPTN+V1gD6BpbKVSbbALrt4sR27uRRgciYXrCDzl++ixHB9utlC0BfuZ6CERwPcmpQqyzqVS8FFy1Jl4djztItOGjhxW1W15a1UFGyu+C5McCcvRTUsoYRZH76/A3WbDKxz229C6qUL4zc2cU4Jvl2JWhdtGAOEGhNftCCtXgac5cSO0gkYs/3J0a/kWF+VmKYi+PKvuN5/9dhBkAsk/w2K/pLDpQsKphUtoIDbAPoprIM6i68dCgdPnEFE2bJ0qgygC5vdYh/Fy2YEx1b1jLWj1nvC4XselwAdAIy60iBRGwboQjacWRyOAOgG9SuaFKvAur5ePG7lQG0pX9h/9HT0EeHQasGmvjVMALotHE3bMAM7N9+Ch4uCaHRucLAAHou5MiaE4WK5kXZxhnhkVgAK2f23kSvxmMQqnuDKPUnaD10zEBXqfQMoEdHh6Nk+VIYPmEUkv0kFAZCVvyJwb8NR0Q4AQcuKFW+FCbOHIqUqZKL4JC1B7FoyXboKQpbq4a7hxvULmpAQ/5MUQxiEpgp12fWwk3Ye5hk/KkuFeFXsywfIy/oPzcdwAcKn7aTyJOeLEgo/f3oBQJ7T7TLQCd7g46/0WZx7MkZAJ3eD791bsSBVsyyspBnt8Wql4PUbAHo8riUS2lkoNevhPpS25BSTPCsNcyoV6ZZ47sbbRZiAtDpmpnjujl8rr0W+5YAOuWpBNst62MZBEDHyWLIXkqVMinqVS/DjHaaR8pxJ7f59wDQSWVhkoWlgLIOzfyrwL+2sGigObFq/V58+mR/XVW8SB6U/lUEqBDQHNhzYuwDXjpDAOgA5dnAV+QpAPRVHAxgmWLbmJf91uk6ssqZMifESvZevmeVCkVZjp+CcAkgXLVuL5aHiKAOyqdbYH3QOY7Ui9R1ZLb6t2agmwB0oHFDH/hJDGnyLZ86axVOSvYT3uW90I7AWw939hp+9OQFCCinul24dAuDR5je8e1b12XlMDrG4OrQGbyWVn4RdrUDoCv7iOYnpS6BDcw84Tv2EMCvnGZO/M0otX/42AWcPGNtmSGfmyB+PNSv442kSYQSUsjGvVi+2vRNSAC6nyL4YuL0FbioGDuyKZr8LT11sinvo8cu4JQNuw457/jx47GUOTFa+V2zYS9WrrL+HpXPt/zOJ4WGkcODkC2rWAvRcWrfNX/uxHHJHuJrAehKufeHj54hqKsIcKBEwRSDB4hgCkokoz1+YkxKZgZ4Fc2Hzh0aspcylZuCEmbOETYg9O+YgWPzmUuezx3axgAyG9SIzQN92qQ+yCQFZZ47fx1DRtiXBf73AOiWTzDb/542sZ8R8D534ToGDzcPflBeld8zhw0A3RQMQ37kvbu1QPLkAmDfsesort2wH+yaKuVP8KtbSaiq2QCt+/VujTKlinARiFU9ehyxqiW1P7IZalbHnGFuIYOulEA/dOQsTpwS0u62Es11Yr0n5UA7CYxfYapbbAB6n56tUKZUYb41S86PnClJztvvhwm/90TuXEKJhBj4Qd1kBr64xhkAvUrFEgikQBF38k6l8u/AkuWi/AWpX7q3NPbL9l1HcO26/X4haXm/upWN/WIJxisBdLIXaBc0zLHB5uRZcdm7jO097WQRvurp/wSAzuA5BTk5YRcRl0qybtg/AKDHRVFAubZdu162bIhLLU1WqkrXVPPdakEzM9mqKvORgic5EJDaSwjqm2hn1E96/n4UwQ+USPVIC5VBw4Cl+MI3CLlsm0lca5Ur5Snp8ItL6b4mkRbGQmWMPSasnU+UVzLmBTAR7KwLJoAiU7lI9vtH+u+2gAiYEeNIiFIrGOgGHTSIhpr+ZH9vFfR6DQwaD7z8EIW9R85hz4HDqOZTAWWK54O7ixr37r3G7p0EXN5HmzYtkTFTUri5k9LKc4z8fSx7oLdo1gqhn6Px4UM4/ly1CX///RiPnz1EkqSJ0bhxY2TNmhXjx49H1Wo+KFuWvgM10GgM0GpVOHzkMoYOG4GevXqhWLGCSJLQhSeeO4mA6YBXL4EjR8/g+InduPfwJtzcE6FCBR+U9/4VCRInhKsr8OrdS8ydvwIZMmRH+Qol8FNSDyQlurEuAnp9FHR6HaIiI6HWqOHhHo/dn+jZoyMJ92gdEiVIzD7d+mgD3r9/h63b9mPvgUP4GBaOXLlzo3ZtX6RNmwKpU8ZDpE4w55+/eI5t27bj0sWLePf+A/LmzQ3/Bg2ROElCpEyRGPHcSF2SrLp1WLJkOY4ePYoUKVLAs0A+lC1TGqvXrEaunDlRrXpFaDSumDhxEsLCQtG2bRtk+plUvlQgBPHmjYeYPWcefGpUR9ESv0CndoGrqwqnzl7AkaMncOzIUSTwiIeKZcqhTImSyJwhNRK5a7B3/3FsP3gCv5YpjtLFi+Hi+YvYdewAshXMAR/vCkgCNdx0BkRHRvEzS+XqBkOUAeoIA46dv4SVWzaBrGh0ETpkyZwZtWpURNGi+fD5cxSSJXHnCRIRrsOFcw+wYsUa6HSRGD9+MNzc9ExSCY+IZpn8yzeeYcbMeUicOCHOnj2NtOlSo3nzpihc+BckjE+BDHrEc1fjjwWrsH37TmTKmBV9+gRxMASlvzbvxMWLF/HgwX2kTJUCWbNkRuXK3kidOhUSJNDg5YvXWLxoKUu4V69WDWnTpgF9Yn58/xkrVq6Bxk2DqtWrIEO6VCBHSZK237RhE+K5u6NO7dpImjSJmCUcYCHsD+h5aHr2S/Po2wCs/4EHjYWE+/8kgP7NukEC0GWhIQd1jYoWyoMKZQojc6a0HFlPII2tFFcGevd2DYz+5uQzO2HWKt78kRN9nAzs3gy5sgmf5Gs372PgWIpwlJZFZhLujgHoBNp1b1/PKHPrTJPbY9PSPYhxRdLNhfNn52h4knmzp8ZNEu4y0KLM35ItPjQWCXdHyv59GOhiETplVJAZgG6rzlSHRnXKG4EjGktTLFjtgc1rskd1XBb3BKR1Zd9r5xJLuDetZpJwX0Ie6OZeaHJ5hv3W3Ohd72h+BGjLfvfyNc7UjzzQ60jWAsRAJ/loSyUAe2PLMsjEEQBdvpej55L8feWyQlrw3YfPLKd79pLYKC9SMAc6thDAY2RkNFZv3M+BKXFJBKAXK5QLlcoVQpaMadjbhtjTtpKQcP92ALrw825jlJEmRvashbLkonWJvgaAHlCnAnzJ+5mVQD5iyvyYxwG1e8XSsoz5K3QdaA6gD+4ZgIJ5xSaTs8kSQKfrR/drgTw5RaDE3ftP0XOIibVI8u3NGlRk4ImUG+Yt3YqDx0ySiR1a1pDmvbMlcR5AN8nRJ+TMLNn09JvwPpbfpcLOgKwPZEn83QfOYvoCYaMQFwA9gADg6qWNAPA3BdBVrmhcrzz8qhVTAOibsf/oKbsA+vCBM3Fw5xm4axNAHe1iAtCz5ULJCvlR3DctXOOLD/ejW65gcLvJ+BT9CpGqjyYAXS0AdGKgF/YqhN+njkfK1EKKee3KtRjYawgMBvLHcoFXSS8EzxhiBqCvWLUXRI8nFrpGq2b/c2Kg01JACZJbApmdWvuiSnkBKjmbvheATuUc0qs5e4pTevT0FUYELzEGZ9Wo/KuQIndzZb/xmQs3mCmfxAaiy23RlAD0WuUkUPMDJsxcbQWgzx7fAz9LgUEEKE+Za+67q2xTZ8B2e33xPQF0pVqBs2PlSwB0AuFqVKIP5fwcyEPrXxmotCyHTQl3gwFzJlA/ifm0gwD0OfaZ813a1oOPt1cc54R9AL2EVz5U9fZCtszpmN1OVjW2EgPo01fjgg0Anc6Paa7aAtDl565lXt5lCiGodR1mxdIafs3GfVi6eqfxtC8B0IMsAGP5pjMUwPGuvScwLQ4e6LwxL93Qq0hellaXA3lDNuzBMglcDmxdF9WrlOQzt+48ikePX6B5Y2F7RZsnYycuwa07D/n4uBGdkStnJn4/7dl/ClNmrbZSR2AGegUhJ06BEh27mwBauX5y38QEoOfNnQW9ujTBT8kTOzuNvhhAz5M7C3p2bYLkccybAPQVCvDeqgJGpTnTEfLuDmznx1L7cqJ2fv36PQPZm7ce4qARW4kl3KU258CM7iIQwVbgDXvUS3LvdG4nSSGAzidAmWTN6RuUEnldT58lwHDbySBdI1jclIjJPG3WSmP+/ySAzvYp43ogfTrxDNu1m8piv/xfG0D3zJsdPlVKsZ93ooTxmRVsKxkl3I0M9NiHONdtbG9T3fYcw9SZ9gNsLQF08kBfusJkS1SuTFH22Y4fzyP2zC3OEAD6auzdb2J9k0R9y+Z1+L0TGRmFZSs3I2S9ST1m3GiTfDv5fhNoLSeSdf+tZyv2WHc2EQBtWbem7LVemRnmFLxpKeE+algXBqopEajcocvIWLON7RpnAHTv8sXQKbARPFj5yxxApyCSTh0axblfvieAHmsj2jghLmvquOTj7DX/BIDO+iCySoiD+6rO1oPOZ0A4LhfG4Rpn+1MZePElDHRZtppkhYV8tQCgBYAo/9ukRMTH2e7OtL+tVxPArYNGD2j1amj0auleBujV0YjW6BCtiYaOQXS6gQZqvRtcol2h1rvwuTq+hxKMFsGfghAsAHjxbxmwF9ZCQkWW+kot/i6rgFgC5/b+zXclRjGtl0Vvy8WQYVS5O42wqhE0V7bS/3e2ZRwG/b/wEhP4J/tAGGcBC1Ib2bV8mCBDDctUy8EfNHY0pkukCaSoqFLeQll/6RoORKWhqAKidYwhQ0cKX2rAxQXQaMg3PBruHmqErN2Krdt3oEOnIBTwzI6IKBXiuQJaqEHPYaNiJBHHZQ1laR7I80oMdjnkRcfIu8ag5+stVToENKqsAEOmiusl9j4z+MV/VgEsscxLWcnKFMwQt0EiP8uMzzOTeLL5DWUSrWQ/Ip5voumo/PJ96O86tfD5pucc97EUrMNVMtAzjwIugGgKYFBz+AX7wBNr39VFy9hUNJnD03V6Pa7fuI1Jk+aiUYAfKlTw4kD65MniITwqjBnyHm70beD83pmxghKpVllhR16X8pAwPf9FSInRrstMrFUOiRK5KPtNbse49eD/wlXfCUCnyDRnhk1cojiVL8pv01XOAejkS96+pS+ys4pCdwAAIABJREFUZUnv0Oaa0gNdLDHkxU7MtSnkmQMdWtRBMsnH6sWrt9h39BxevHyLRAnjoXzJQvg5XSouA03i5et2YctuWbIvbgx0JQDobFt/+BiK+Su24fAJc18s8rMmT/V4HiTWEXv6AaCbt1FsADqxPGXZ6dhb13QGzcWT525g7LRVzlzG58YGoCs/Mn4A6OTbbZ4KeZo8zoXCxAksljatm/tLPuFqtZGx/+TZa6f7iLxbg1rWQnZ+TsV++bcG0D3zyJ7gJhA2TgC6E9HsSkD8awDoQ3s1NkrUx96ipjNILnbH/jNmDHM6qvQVtwTJlfLtluA6Xatk+ztTFvqmPHnuOn6fusbsspgY6I4B6PLtxELtvw2gu6Bx3Qrwq64A0JdtxoEjp6Czw0AfPmgmjuw+Bzd1fKiiXaAPVyFX9jzImTUnA+hetdMYAfRjW65iSOAUfIx6iQh8gDaeDmqtHioJQCcGum0AfSi0mnjMQP/F6xcEzxiKVKlNDPQ1IQehctVApREbGBGR4YiIioDGRYtmDSobWeaWQKbSs9y5sWTA8TNXMSJ46T/OQKdyKj3FwyMisWjVDmzeSWsgoE/nhkbJelL5+G34HCvAJSYQ/QeALpRCLBnoFUr9gg4tazGQ4Gx6+vw1gmeuwfXbArCk5Mg3QeVyRdDcvwqzbx1JXwNA797eD1Uk729H8lTW5/jpqxhhEeBJwH23QD/kzJbBoe+GfwOATnOgK7dD7Ax0WmJYSrhbMq7lNlIyrwlAnxpHAF3ZL+NHdkHunEJF6NTZqxj2u5BLHTWYJL2zg54Pi5dvEb7Y/dowC5mAsBV/7sDajfuQP1829OgkwFXyll64fAu27jjyzQB0ZX7OjC869/2HT5i7cAMOHhEKIpRiYqArt9Jo+UR5d1UAyc7k/+HDJ8xbsIFB75iSLXCb/Or9/SrD0zM7b1QpEykHEDC/cTN5S5unfxuAPn32KuO4IB9u+9Ll5vX4UgY6AeI9KPDBGABwHNNmfnsAncDtXt2ao1DBPCzLHVuKC4CuBMTp/ru+EECvUK4YgtqTXL5gEjmTiLU9YfIiXL9hUuNKlzYlhgzoYAT4lSA5eY6TnHySJIlsguvEhu/VtTmzrp1NNNdnz1uDA4dMlgn/ZQBdCa472xbUL+MmLjDrl3+KgU5ldVYpx1mw1dn2+JLzCXBwZJM+rnkIFrMEoDvxzR6X/JhVZ058jsttYr0mLv1pDqA7butjWRgZ8LPsN4aGFQCM7N5mAs4J1JbBbD0IRNfoVdDqNAyiq5maSb9HMXgepY1CtFo2KNFCq3OHNppAdPqoBHT8bakT7F9pAClBc8pL/p0Y7QLgElLBdA3lR+z3uCWqqJb0BszGromHrARR5Txl8FxAiAJa+//s9xu3lv9fukoGD0UgR1zHolD6EzaZNF/EHIvS6VjpOVpvgEZr4ID+CcHByOuZD34N/BEvfny4umjw9vUbJE2YAG4kZ2gZ/qO0tOSGV2BUHKAixrbpmacEzEVQjRLQFc8I601gAR3TXDA5P1oqQ8T0byoZzaaY1B/+3eOG+i2aeg1aVzeoDS7cduR/HhmhR1RkFJ49e4aVKzdCrVYhoLEfsmVPjYhIHVxcDIiICkV8t/iIjqT+ies4+ne30P+P0n0HAJ1mnQygO4DPiMdAHP0Ov+VCz+zhFIs8MG26dOvgj4wZUnN9CPwiH7Lzl26xVJacsmf7GRVKFzbzQL8kyVQ5CqBXKeeFxvUqM0slpkSskf1Hz2HWYsHu+xIGuiWAbg/MdnRSkQcueeHKLBuShb187R4uX7uP8MhI421IIlWWB/4BoJu3rjMAui2GuqN95cx5MQHolh8ZlgB6l/7m3mq28rV1jTNyaP92BjrVWSnTfvfBU/QeJvxYR/dvxZvstDA7cvIyJs2xz2a012ck/00+8pkyCKYKAbgPHj7H2Ut3zOTzc2ZLz5LkwgLi2zLQqUwDe5hkwOPEQN9AwQiOfym3aGAKRmAlgvkbcOm6uUS9sg07Nq8Jb4mB/ujJK3QdZC6PSQC67AOuPM4LaEmG15l5pASmWR50n5BpV8q3U99t3nkCi1aZeyUrAXR7fcfvXAdfzl8OoJv3y38aQIcLGtczB9DnLBMMdF1UGHugN/WrjlrVvMXcefUOIwbPxNG9F+Gq8jAD0HNly4US5fOjaK3UcI0vOoMA9GEdpuJ95AtEqD4wA91RAN3VJQF0Bi3yFymASQygkwd6NELWHsCf6w5D66Zl2XadPgqfwz4jLDwM7vE80KJhVYcAdNmnmjyinUn2PNC/lYQ7lU0p007/PnH2GoP59PvQ3s2RhuTtdTps2HrYGKAk10neDI2Nid60QWU0MDLQ32P8DGsGupLZ/L/OQFcC6Cwl/dcBLAvZ7cxQMTs3tm8CAs/bNKmOBPEFk5DAmUvX7rIKwPuPJpuBat7FkCenUGP62gB6bGC2skK2NllpPPbr3oRVYOT38b2/n+LM+RtspyH7rOTOkZFBe6OE+3dmoAsJdz9ULi8D6C/QoZc9aXqDANDLe3Ed7bGz6djMSX2MSgA7CUCPkQXs2NCSmeZU5ucv32CMJM3dt0czpEqRjH8jtvntu48wsHdLEGud0qGj5zF+yjL4+VZAQ7/KDOw+ffYKw8fMx+OnL63e644w0GVlhM7tScJdtAexoYN6jjdWhkDs7kGNTGDo3pOYNsc8qM2xmouzGjeoYvRAp/E6acZKMwl3OkfeVsufNxu6djLlvXvvScyIQxCDvfLFNqfJg752zXLcB4kSxTcGlERGRTOIvmrNDrNb/xsBdCogS7iXKYr2bepLvuYRmP0HeX/b9pu2ZKubnSvJ05IdQb060rqC+nHqclyU3sWWEvS79vwzAPqwQR2Z0Uxzi+pMKg4XL9/EzVv3jf1E/uB1a3vDnSXQI9h32+SBHvtIFgB1INKkTsEnOw+g72JWuJwqlPNCR/abFyxo8q5XHo+9RNZndO3UBJUqFOd2YPWKCQtw/eY9tGxaG761vaHVaGxKphfwzImeXZsZAfSdu49iyozlcSkCX0Ne7eTZ/j0Z6JOnL7NbfgLJg9o3VDDQSR1ASLjHdCwuDdKtUxNUqSQURoht377T8LjcJtZrYnum2bpBXADXWAvylU4wMggd/5x2KmcCUYX7uZKg5NQtHD7ZGCBmxrhz+HKHT3RmD0q+qdJqZu36LwPQmX2ukK/md5BxR0RUnttbwTrnX6QNdB2D2Spmnmv1BKAToE13Ecz0aG00ojQEpMvqPloGz8mSzCVaAHYEoBMLnYWAJba5aU9bDCa2KeX/ZOBeMNApqY2sd4eb3caJ5psaMoBnKdWuZGOabvKDgf4lLf+/cK0SQP+S+mjVpPInRr9Ko2aiUmR0ND6HhuJzaBjWrVuHpy+e4+WrV+jd5zf8nD4t9GotXIglHS0ktQmAjh18tSB5KhjEYiaIEBJ7yR6ALp4fIgCH5ifN15j+pEAYCn5hm0AOPPgvg+ei9nqVANCpJ0hxQ6N25Yfqo4dvcfjQMRw/fgLv3r1Do0b+KFHSCwkSujBrPTTsPasAJI6fGDpiq/8A0L9kKn3na78zgO5o7Z1dhCoXRo7m4fx51g8neyBNQP3KqF6lBHvIk1/g5h1HsEryC1Tm26CuN2pXE36jzECfGwIG0GkBI50YE7BB7J5hvVsha6Z0iIiMwp37j5EpQ2r28ZMTgfckN71l91HsOXRG+lnBNYiDhDvdZPLIjkZp8VPnbuD3qc4zlOk+BAL169oI6VIn57IRgDdx9lqxYWiRpowy5UnAmk0Jd5b1zsxXkhzy0PH2vescYdzSfb6HhLt4bAOTHagznSsA9JImGWoLCXfl8U+fwzB78WYcPXXVbGnt/JyI+QoBoFe3knC39cHYr2sAvCSZ3Rev3mH8jDW4fe9xjBkEDws0bjaT9PrgsYukTTbH0MDY2swy8wlD2xnzu3H7IfqPXmA8xVFZdgK86dyubesgWVLhFbl+6xGsXG/NQKfxWbd6KZBHNwWXEPv4j+VbOXKxfbMaDBYQY2rpn7uxfa/tzbiYGpDkmmtV+ZXZIvSc2rj9GJaH7LW6pFHd8qhbXYwtAcKut+GBXgsVy0qy5o9fokt/kzSh5Q2DWsV87tTRHZEhndggozk8bLz9TRgh4e5rasttR9mHVnyiOfbVz+PAp5Qkwx2Jecu24MAx+96DxFg3B9DNJdw7tqgB79IFuQQ0loNnr8Pte09EBKqTADqPZAMwsEcAChfIzve8++AZBo5eiHIlCxjl29+9/4xpf2zA2YvmXrjKvqN5P2vRZhw9SfNekaTp4khrdaK+KyPL179EZ0U/Z8+cFr2D6rPfNCVSrhg9xfRe4A8Siyi3EkXzIrC5GMtiLhzG8rV7RO8ZDGzRQJ65JPFOx9duOYQV0nFbY5vmhSyp/P7DZ0ybvwGnzl13+NHmWH5yLLsL2jerhurevxhtFqYv3IAz5y8LBrrKgCZmAPpbjBg8C8f2XYQLCEDXQh+uRt6c+ZArW254lcyLor6p4JZQRKleOnIPvRqOxYeoFwiXAHSNBQPdu4o3Bo8dhsRJkiAqKgoLZi3ApLHTAIMby9gVKVEUk2YMMzLQQ0L2YzlJuGuEhDux0KN0UYiKjoKLqws6tvJF9YrFpPp8wtR563DyrGg/pbw7yZ3PWLABB4+ZW3LE1tDfA0CnMgW1qo2qFYTUNs3JcdNWIm+uzOz5ThKz795/wuS5a3Hmwk2rKjgCojsLoO/YdypGCXdLuXfqB2fT95RwV3qgU/tt2X0CsxdtcrYKxvNj+yYYN6Q98uUS675Xb97zuD19/oZVfqMHtEHBfNn4968BoJNiQwPJA/3jp1BMm7cOh2J4d1C+9jbMWwb4oE6N0gywEEi4fvNBLF5lDhJSOzT1N+UZE2gf28a8PQl3+dmrbLz6tcuhSf1KPFdozbFw+VZs2n6UT3EKQFcBXdsRgG5iq9uSN6f7fgsAvdSvBRDUrj4SJojH9Vi0TIBpLZrUYLl28jsfNFIExDVWgM1/P3qG3gOnoWenACtQXW4vZZBNbAC68jkYE4BO954R3NvogU6e7SPHL4zzPFLWKSYAXeZJTLXI+/cvyNuy0LHNaeX5DepVYjBdDpB5/OQFRo5ZYBaQTgB6JYWEeydJwp3vY+F9G5OEOwW2/9ajGVKmTMaXnjx1BaPGxuxLW6pEAXRoVx8JEsTjdcqGTXuxbJXJeqhc6SJfB0Bn9EONmAB0HjNT+iBDehHAf+HSTQwaOsvumPkaEu7VqpRGi6a1GBinNe7+Q6cxeZr1ut0ZKXt7BZ45ZYCibjcwcKj9YGtrCXdzgFwJWvN7avtBzJob9wAVKjPJwpOHPY2FyKgorFy9jf29x43qjrx5svG69uDhMxg30XoeKyXQT5y8iOG/2/euj+0hEBuAPrhfexTzIh9W4dc+Zvx83Lxt8mu3df+pwX2RNUsGPnTx0k30GzzF7DRLCfeYAHSSl6cy8juF1DyWbMCmLfv5fkpvemqvzdsOYuacuO0x0f3+KQCd8nL6G8/RjajYOvwbHDfKXzvycehs/jKQa4TPBWvyWyUSBzfuDH27bMxUthytixJAX7dekCTikkygH12t3AeTpXmVcu1ye5tkBugsnYpkrLXQGDTQ6lTQ6gnQptsRgK5nCfcoTTRLGwvGqhraaBdmq7tGi1ITgC7LYBvZ7lwkvWJvW8CCYgta3vEW18uS0wKoi5n5aqVNzTXXxcB4FUEEYmzbGgg/wPO4jL3/xWusGdw0XoRGgaN/urlqEB1NPuM6aLRakItvtB749OkzPoZ+RteuXTl4r3a9eihTrgyvD9KmSsnnuGk1MJDkO69fY9vXNoXJKPtCDoKKrX9iAtBju/Z/+zgFCumgV0VCpxey7SqVFlq1Gx49eokd23bjzNmz+PXXX1GjRjW4e7hAq9XDzUODsLCPcI/nguiISLi7kDLeDwb6f3esfEcA3ZlGc+bDml+20s3/UQZ6DBXq3SUAhX/JxWdQFPbAEXNBcqiWSQDowq9VAOhrBYAuRefx6z2GZ2bpYvnRrmlNBszvPniC3sPFR7Jn7ixIliQRCDA5c9F6E9FUjrhJuFP/KP2niRnba2jcPvRsASi2wEQqsyN+4MpyXbx6N0YAnddzDny8fDcAXQVMGdkRJLNNKSamf2xs6vIlC6JVQFWWyDf3zLb90nVmvto7lwD0tk1MAPrcJVuw/6htwIV8aMm7lMDc0LAIBor3HT5vtxgMQrery8AajcddB85g1qK/HOpP+aaxsfaVmZtA70T885GTVzBxtskbNXeOn9FdAvporbP74BkOUlAmeYOVwIUubXxZalYGDe2NeWKZ9wj0Q4rkibmeOw+cgV5vQNXyRbiu9/5+hkFjFiIs3KTU4Gjf9e3SEEULSh54j1+i74g/bN6HQVgpOMMIoF8zZ2gzKK4AVmMF0GM4d9hvpiAYkjbqM2K+3foVyJsFndvURtLECURbbjuCVRyM4Pi4Vo5TusfG7RTQYB1IILdrp9Z1QB6//Hx/8grdBpkD6A19y8LXR3iq0zN4zpKtOHb6WpwAdDnPejVKwb+2KZCCvM7J17lUMcGQu3rzbwwYbb0hV6FUQbRubJr3qzbs54CNuKbY+vn3ga2QK5vYYPvbxpiyBNCVczA0LJznzEEJgLIFoBPAHhOTdXiflqAxQenp8zcYHrwUT569cri6lgC67fxMAPrIvk1RII9gtFJ+IyYvZTknfXQY1CoDGvtVR22Jgf7q1VuMGDQLx/dfggvcoYrSQh+hhmeu/MiTIw+yZcmG0k3SIWEqsaJ5eu81An2G4/m7h8xA13jQB5geaoWEe2C3Dmgd1A4uLi749PEjhvcbgU3rtyIyUs0AesmyJTFp5lCjB/radQexYNFW4UGnVcHFnSJlVVBJi6hR/VuDnk+iPq8xdPxioxoFWYC0a0brDeHvSYEOf24SG56Opu8FoNN8DWxRiwEYAidXrtuLXNkzoFih3Fx0CgIcHrzE7P1hi3Wu/I2uk9eq3xJAJ7CdAGFH1irKfvieADoFd1KAm+wlLrP+HR0nlufF9E2QI2t69OvaGKlSJDWuBSbb8S13GkDfdwr27kVlrFS2CAJbiDU4e97+uQshm6zlpR2p9+DezVG8SB4+9cGj5+gxcAazNC0TjTUCtGUG+gRSO7h8x5EszM6JCUC3vBkxzCuVE2sOCjaZMicEJ85c49Pot85t67KEO/2dAhjGT1uFK9dNzFPl/bp38IN3mcL8EzGuv6WEu2U9SGZ6wsgu+DlDah4ru/eLwMOK5YryumrT1oNYuGwz16No4Tzo3L4+EidKgE+fQvHH4k3wr1fRKOu+MmQn1knPP8vxGZOvudxm8nzu1L4+KkmMfPbj7jXBrNjDB7ZDgXwieO7Ovcfo0W+y030tXxBAQQG1yhvHzuQZq3DxinnQnVLYcdjAdsgv5X333mP0/IK8nZnTtioY4F/VyJ6n/pg5LwRHFAFcnQItAPQewgPd1r6APba6nO+YkcLnnhKpx/UZMNXmXBTnGxDQ0Ad1a1fgdg0NDcec+X/i4OGzRjnnMqUKI7CNH+LF8+BgVWI6rw7ZblPuuWKF4mjXqp6RpW3OVncMQB8xlCwJcnDpaA+iZ5+JdstfsEBOdO8cgKRykOL63Vi+apuomgWwYW/gEbu+WpVSPG84MGPaUgZYLdPXANBHDu0EAr5F3Z6jR5/xMdQtF0i+OxnXzZphTszz4DG9kPFnofrxpaA13YPuOXZkNyPQfOrMZWzbcRhdghojSeKEvBdEYPGWbQet2kfpMX7n7kN06TkmznM9NgC9dYu6qF2jvPjmlsbs7r3H7eZnGWywY9cRTJu10ux8JYBO95o41T6BgUDtSt6/Su+Uj5gyfRlOnLrE96M2JK97uV+OUzDBaPPvLGcahlQBqlQsIc3npwjsPMKZyx0+19m9S4dv/J1O/LZ7quLZKdjPpr9/q6oyfO6o1NoXFMLZdTplpQTQ16+P216qXGTZR9xUBXkvhJig5qA5+cIrE8s1q7SIhhu/N13ZB10C0Hk/mgB0A6LV9KeQOidgT6tTQ6sDXEm1nQB0tcxAl+8uJKDlXuY6W/xblphn+XnpMqOls+N4pcSzjYYahObT2LItSy2D8+ZdrRB6d2Bv+AuGyY9L/wMtIAB0aUDyGJSMsvlPMsfWx/qnm6sLoqN0THAgUqWrmwsPcNqHDw0LQ4IE8RERHc2qVqEREXB3c+N34vNXL6FVa5AgfkJo1BobrSXPa+WK/es3qqViQ1xy0MsbTHG5+LtfY4BOHwm9IQrxPRJAp1MhPDwaKpVG7PF+jMb79x8QP348JE/uhk+fdUiYUMuqhhGRoYjv4YbXb18jccKffgDo370vv6QA/6MAOjWJ/Aj5tgs+Wyx06w4Z2LsF8uURm/hXrt3D8LEmpqrybNqMqSUxH+MCoNesXBIBdQSDija7x0xfgUdPXjg4QkzgObUeeWSbWJUv0XWgfQYpfSS0IA/mysWhUasZJJq3bCsOHRcfP84kpcw3MULmL9/GQLFlog3ZcYPbsuwqpd0Hz8bAQBdtTzLwg8ctjrE4jix2lQD65ev3MXRszPck1rgR9D54DrMWmjOvCOz2VbDFp1mwxeUC04LyawHoxPQf0C0AqSVWxZmLtzB68gqngEZn+pXOVQKTtvpWCUaUKZ4fbZtWY4CDfj966gqz0O0lYrZXrVAUBBLQ+Ju7dAsDb87IZynBO8rzwpW7nKetYBcC+KtX9OIFEG2Ur954ABu2mQORyr4iP92BY8wBTcqDxnGfzv7MQqeyxgag0zkEoJf0EkDpw8cvERUdzUx4GVCnwIS4JLPAkGv3MdjOuCaZahkQ/icA9HZNq6FqBbFZLxj2e7B9r8nbT64rBU8QeJ4vVyaWRTIB6AR+Ox5ini1zOvTs0MDInL528wEGjrH9zK5esTj8fcsbLTNI3aPrQPONnSIFc4BY6IkTxZf66CzmLtkaZ2sSqm82Bbub1vMUiEJANVlaUL3XkYrBOmsVA5bE7x5gtL44c+EWRk6ieR+3FBuAHti8OiqXKyz1XRSWhezBll0njJkpAXSaC8P7NEfWTGn5OAViDRi9wDj/LAF0Ouf1mw+YsWAjzly03pwtXjgPv8eo3SkRc3rUZOckMJUAuv38xEd28cL50LFldSRJFE/kx0osy6FSRUEfFcayWwygV6/IC20G0AfMxPH9F+FicGcJd0OkBvnzFECenHmRPUs2/OKTCilzasUHVngU5o0KwZK5axCp/mgFoLu5aTB3xXzkLZCP87925Sqa+TXHxw9hMBhc2QPdq3RxTJo2mAF0Sq9ev8f0GesZMCYWutpVTQJV0Ol1KFnME51a+yJJogR8riXoqZQ8p+N0jyHjnGNDfm0AnYLk+o8SPsaxpfFDAkGBTpSu3LiPn5IlZtBVBtRJZpzeJ7aAc7rGHnhOx5rWr4T6Rgn3D5gw01rCXckqJ1A8JmBWKff+tQD0S1fvYsDvtp9rctvNGNMFGdIJX3MKSpv2x3q7zao819IDnS5S+svLrH+lr3ls/aU8HtPGNAV89Oroj+TJhEoF9eOSNTtt3n7MwLbILwWI2GKg00WW/TRlrn17FJoTw35ryUpKYk5cx9Cxi2KtmuVYogtGD2prZMdfvHIHfYebM5HktWoz/8qoV7OsBIJ+QLANuwC5ALbykY8pAXRizxPbfeuu41aBGj+nT4lBvZohbWqx9iYQt0u/aWZ1JFDfr5YoU3h4JBau2IYtu6zBGJ+KxdCiURXEjyek9i0ly5U3VTKv9x44jckz485AVN6XwG3vcgLsJ2Z5VJQOWTOnA7XBzHlrcfSESX1m4u/d+BhZpBw5fgFFCuXmYIkXL99i3OSluHXnId/asp1jY5XTNY4C6C2b1EBNn9IMdHFA3oL1Zr7msQ42xQnOAujEzK+hyHveF+RtWc6YxqatOpUrUxjtW9U1yqDPmb8W+w7KqmqAXQBdyTyUbhwU2AAVFbL5XXqYZPPplMC29VC5opDhpjXoshVbsWXbYZtN7eHhiuGDOyBbVhE4eO/+YwwcNp1BSXlsUBACgXjkS071PnTkLIKnWIOLxBonH/FMGcWaiAJo5vzxJ/YdlBSmJAn3gIZVUc/XJOE+edoKo4Q7Xde+TV34VCkpyh8egUVL/8LW7daBkz8lT4JunQPgmS+b8XtkbRwA9M4dGjEYSolA7Z59J9gEtS2DA5yVcOe+IbC+amlj3RYu3Yit2w9Z9Q3VjcBzz3zZjXULWb8Ty1aafy/16dkKpUsW4utJcn1cMEmu2w7+cXSuBbZtgOpSGV+/eYdTp69w+9AcJgnxnn2DERYmxocytW5RB7WqC1CbgkTI15zY/HFJTRpVh1+dyuI98fodj7cLl0yECiVTnsbk4aPnMGaCfaWFDu0agJQG+Jv7UyjL7++Xx6VUQCWA/vlzGBYu3WCzb37OkAbEgE+bVqw1bt+hYIHfzarZt1drUOCJ3C9UNqXfvDNt8k8C6M6US34+OHvNP3X+t91P5doLUIrBSseD3uNUf7ITjZXFGac7m13k7HtNHgPydV8KoAupZpEEAC2AcwGeS97IfNSWtLIK0XBFtMqNsUEZQNfwDYVXOTHP5f8EgC5AdvrPxEAXcu9mwJnEJhe9bmJiykC6shG/xKte8Mej+D/LJJzOlV7PlrLWPwD0L58B/zt3kMHj2LjfMdWYAHRDlB4R0VG8DiGyg1qjAhHLiZX++s0buLhqEPo5DBHRkUifLj1Cwz8zWMsqxtF6SwEli2elAkA3BgiZfpMtEpRlFM+F2PdIRf1NgTfW0u3CooE84u3/Keb7fxdENzB4rjNEws3NHQYdKQoALpKaAKnz07Nbr6f9fAOidXrEjy+IgOHhnzgw9cOnj4jnRuS7Hwz0/+7T4b8CoFPUGD1dnEjKGBwHngtO3Nn6FRzbQq9rh/r41Utsar/v4yI3AAAgAElEQVR6/Q6TZ/2JW7fFRoucfCoVR/06FYxAjADQ1znFQC/kmR1BreoYN7yJwffqzQfe7Hnx6i1/+FOiTcUbd/5myUryLuUkSbfLsX6OAujyIs+SkUuMGWIA37zzyG7bli7uibfvPoJAaDkRA1YGPRgQ3H8Gc5aYM3cJKOvSto4ElIlXmT0AvWcHAhtF27+kj8ZZITGWyREAXQlgvnz9HpNiuee/EUCn9ujc2hdlS+TnlzixIEhWleS/eVFtY4VAQQA5smTAsdNXbILKsU2iIgVyomOL2iYg0aJvLYGK0f1bG/1Jaexu3HbUJhOYmOqN6prmDoEoJN9OKa4AOl1LUcDnL9/hcWycJwAK5c+ODi1qMtud0uNnrzBm6io8efbarAmUjG56eRJTdsc+0+ZH+jQ/oX3zGsid/Wfj5qkjADoFCjStX5ElRsmSgb6OjJupS2Qp/th6w/q4+bh+hwkzredK9UrF2B4gfjxhC0HtwhLuNhnoYhOK7Be69J9ht0AChLV/bpninsZgCroJ2zrMWcdWFHKisRnYrDpycVuKX00AupAAdwZE79+tCQrnF4wdmhubdhzFinXmnr2+PqVQr0YZM4sMBtAHWMtjDu3dFJ6SlcTn0HCs3rAfm3edsMk4ojwpCCBZkoQ4GEMQEj3bShUTz7Z3Hz5xMAYtzuk5Z6vv5LYitQOSe5fnPZVjyRpzr3RlZ2WgeZ81PVs8WAaTxNZ3NFcoqEEGYZ+/fIu5S7fi7EXhlS33FZW9fbPqXB/akBNBAIfN5NltAeh0D2J6L1y5nQFeORF41q1dPWNgCoE4i1fvwNY9J52aGJYAuu38VLwRLvITwRukAEFtumPfCagQxRLuNgH0/tNxbN8laA1uUOtcgSgtCub7BXlzEYCeHT/nTobMpVzg4iEG9dMHLzG27ywc2H8QmngSA12lh4ubCn2G/YaqNX0kq5gozJ85D1MnTIeepPe08WGAC37xKoTgaYORSgLQ+Z7P3mDx8p0M+BvUBkRERSBxIg/07dKYJfPFpnskFq7abgWCdQ/0A/lb0zkEPG/afgQLVkhsNRstTeBbrmw/49CJS7yh/jUA9LgCsxQE5VutFEtk03hTq1U89miMjpm6ki1DZF9iR0B0+Rz6898KoPcO8getuygJa5TVIPsRe+lrAuhVyhdFqwAffndQG9F7etLsEGYo20r0TCheJDeePnsNS6A9JgDdEsQ+SSD2OHMQm5jHnVrR+qeAsY+/BoBO9egZWB8VyhQyzYltRxhAtpdoTuSkOXH8ohnI1LdrAMpIyiYE0I6ZsgLXb/1tvA3NnVpVS6JJ/YqIL3m9U0DR1wDQ+Z3y/hOWh+zCVkXAE/3eo2MDlC9VUDyndTps2HLYrH5UrlLFPRHU2pel0SmR9/zI4KVm9atXswwaKILP6DxmXPcOttlUY4cFIVcOoe5x9/5j9B8+OwYWsO3W5jlqwbKqVrkEWjSuzgxfCoakw25uLoKpO2AKP/vk9XCH1nVRxVsAqQSwU4An/f30uWsYMU4KRuEszL9XvyaATl7k3YIaGn3QH/z9FDPmrcWNW/bllsuU/IVVzS5fNVcmcBZA9yQfdIu8KcjgZhzyttVDynZr1awWEiaMh2WrtuH1a+tnRMumNVHDpxS/7+j4hKnLcPWaUGyj9DUB9EK/5ELnjv7MGKb0/PlrzF2wHmct7GDouRLYph5KlZTmB6kgbdqDlWu283XKd0Tw2F7Imjk9//7m7XtMn7UKZ86Z7HTy5c3G0t/p06Uy1skKQGcPRhViA9DLlC6E9m3qGSXv7z94gvETl+Lho2fGexNY3zGwPvLkEsG8lNgmJw4AeqtmvqhZvZz0XRKKOX+E4IAF8FusqCfL2BOwTSkuHuh0XdnSRRhEJ4l0SvcfPMa4iYus6hYU2BB5con1jFw3WwA6eWNT+emZyu+py7cwaeoS3ruxlYgdXdzLE0+fvrQLtHsV9USXjgE8fqhNP3z4hGRS8MT2nUcww44cOakG9CAf9GSijajfps9aESOgT/YAr9++x6XLYo0tp9gAdDpPlpWnv9Nzb/2m3VYBBnSsVvVyLLcuv3fOX7yBAUOmWjWPEkCng+/ef8TylVtYGl9O1H6dAhtyP8rvlPUb9zArX5mqVi6J1s3rmvrl0k0ET1kcY7/86pUfT569tALa/ykAncrvLIDq7Pk2B+U3/PGb76f+UwA6wef/AAOdHd2d274WY0a66EsBdAESC1aZ6Dsd+/AKAF3HNmqyfLk4U7SLYOirEaUiAN2Ft09cCBg3GKDVCxCNwO4o8nRWaUBe6XJzMniu10PLctN66DTRRg9049BkkE3+lwQkGX+T6ehyoZkLH6dRTax6Yp+rLWTcZfCcbkoQu2CmywC6OZD+Q846Tk3/P3eRDCA7AjbbqjzNM41Ky4fk57y8B0KAMyVSxnFx0YC2djVaMS9evnrO/3bziAc3t/hQQaMAvJWBRvKDRihBmOE6ElleVnbgG9PcN2Ln1g8pY/iI4gEmfosWn0QS8E7PC0uvc9nz3PpPmm/a/zSAzsQflQ4RERHQ61RwdXXn/fjoaD3ev4tAWFgYEiVKDLUaILEAj3hqXk9FRIQiQcJ4jMmpQOPgB4D+331IfA8AnSe1LfkJ+80Y02aZvYfUtxWxUOYae5QkbdLWq1WWmeFUFwKAQjbtx8kz15A3Vyb4VCyOX/JnZ19jOdFmx/R565g1zS94C3kbe60V2LwmypUoaHYve+fShxwxrxas3CaBUaZWcwZAl18ELYmVW6kYb2hQ+vAxFKfO32AQ8tqtB+zHTt7m5DVKbMmECTyY5TtsginyXrAQWzDDkhIBNvuPXGCv29DQCPh4F0XlckWYHaoEuwlAJyaiZaKN7NpVKdJbw21/6+5j7D18Hpl/ToW8OTNh18GzRu9Gfp+oVFaMG8t7Kr2i6b1y6+4jLmOmDKmQJ2cm7Dl4Fn/tOGa87KsA6Nw1Kkwe0cFMwp3AXVupoW85+PqYPNDJ+9cS5CTQsU8nfyMblcDYew+e4fDJS3jw8CnefviIzBnSgGTDc2XLiPRpUrCH27xlm3FIwcpx9AGYNlVy9O3c2MhcIg/vA0cvMOBXpEAOrh/Jj8vjiUBVAjlkn0N66dy48xDHTl/Fx4+hvLnm9UsuLh/J3VCyZKQ60p9y+QmEr0uAilawymm+UiLv5ONnruLW3ScsB03e08Q6okTg6roth7HGhkyrEuimcwlEJ+DwwtW7yJYpLYoXzs3BBATUE6hKm80ycEiSwpZJrouHuytG9G2JzD8LT0M5WfqwO9ov8nl1qgl/dVdXLffB/YfPsWbjfhw/c40B3eqViqOwxXNKAOjrbADotS1Acfu+hORHbA6gW5/bv1sAjxFqA5pzFBBE4+Dvxy/Y65ZY3okSxGPZ1YjIKFAbyQD66vUEoMf+nFa2V0kvAu1rGsce9fPFq3dw5sINHmulihdA5oxpWHEjIiKSxww9YxhAtxEsUKxwbg6WkNnQdD9SJaA63Ln3hLPOmCEVj+U8OTMidcqkePvuEwNMV2+Yb4zLH53k7d2sfiW4u7uadTX5No+cZJ9pTYB4v66NkEYCUWle3fv7KSuGkAUAASeZf07Dz2hi6NJzgub9nMVbrPx8O1LflZWCHx5T3a37Lqh1bSPgIuZBOIj5fvHKXUTr9fg5XUoULZiD1URE/xK4dg9jp63ic+VkD0Cn4/SeuHT1HjPRiUVcomg+pEoh3hF03fkrdzA0FvURW/PFFoBunV8ykPUI5Uvf4DQ+z166g+HBy6BR00aFiYEeUF/BQH/5FsMIQN97gQF0jd4VqmhXFPIshHy5PZmBnjB+ImQsocFP2bUsrU7p04dQHN5zHCdPnIZeH4WsOTKjVPlfkSkLgfeivscPH0PX9p3w8WM4DNDAI15SAK7IWzAvgqcMQiqJPSrXmRb3V67/DVIiSZIkHkp55eXxYWy/y7f52WyZqO8G9mhqZNzSWLpz/wkOHD3PCgJv339EloxpkSdHRn430vk0P8kvff+R818FQFcC4VT3G3ce8Ts4S8bU/GzYsf80Nmy1ZgvS+P6tcyOj0oRcNwIyaexR3WUAnY45A6KTP3R9JSt41hoGEZVp1vju3B6U/ikGevP/Y+864KQosvc3OWyO5LRLWnISBMVAUFQEQRAUsx4qp/5VzNlTzzvPUxBPPTNiJIOKkiWL5JwlZ9hl0+Tp/v9eVfdsz+zMbnezsyC37W9ldqeqK1e9et973xt2FZMLZHmIDBwXLFmHxlJfzaW+UjCpVCWATu186qGbmZGMPK/ovF66chO27TrAgHza/8izuWPbpoyJgsIDUN+892m4Mr2yO8FLT9zBZAMqh84BMvr7eso8HDh0Av16dUX/q7qz81MpQ1YVgN6oXriHdmhNLFuPvYo1kdeiEZNBycOfrYlPp+FXRZiam264Arfc2Cd0b6C830yZj+W/b2aGLQOuvRRdOrQIyT7Uv1UBoBMoTspTMsqjuhNoT2WSPEQGB3ROyf1GdXpjzNehsA5UB1lO+ceLI9n9Rl47ZFS7ePlGdpbQfklGA1QGyT5k+EVn6MHDJ/DQk9EB9NF/vRkUs5zeT/Vat3EnA65bNm+M3CZ18fXEOfht9eYKxR4lNaqcsF6dLLz01D2Mil35rFzD44srZcjel3XBvXcMCDOaYyDjDwvxzaQylgNRMmyU36cGQJf3mgdHDkEfBYX7Q1EMCsgLvX8/vo7pKSouxao127B+005s3b4XTRrVRd06mWjTKpcZHZBsSfHcX34jnJ3jlqFXYbCCwn3s+99XSOFOZZEX+nURZa+Wyt62fS/zlpbLbqEo+28RZUcOVOSa/tsL9zG6ePKyX7d+OyjeO413s9wGuOKyLujetS3zPqd8q9duxWsRzG5VCaBTXYnm/crLOchHD3mUr1m3DRs27mKeQxQG4KIurVCvbnZof9u0eTfefOfzkPe58hy57Zb+GNifQGY+hoWFJVjx+wbs3n2AxXzu3LEVnE47Wy80x+jOwQD0TycrPH05yEF09oNv4JTxRJk+ljzQN4dT8T/31N3o0rlVqG7HT+Rj+YoNIAMM8sru2qU1kqX7iNfrZ32rF0AnD27yupYNaI4dP83iwM+avYTFKx88sDe6d2vHKOzlRy+ATvlfeOY+XNS5taJtp7FsxXrWNppDXbu0QXJyIrtrKdsWDUBn59Tou3FpD24YSPOLPLbJI3vbjj+wY+c+tGjemHlLd2zfklGz09jMnrsc730YTmGunOP/fI1invNwOPKjxqv83jsHo/91lzNDP7bWi0rw++rNWLt+G7Zu24MmjeuzOUdjmNeiCZKSErB+w3a88Ldwo2U1APpVvbuDqNxlYwS2/+/ci+W/rWflUh9269IWLVs2gdXC78dkWDDu/W+weu2WcntvJIBOCWg+b9++FytXb2LvIOCcqNlDZ8q+w3jjX5/gcBT2RPJCV44Llb10+Vps2142LvXq1uLjkiuPS3lq+f/76whcpaBwf+Dh1yo8N/R+WZmcEu295zuArrcv1OXj93Q+F7Td2dW9X5mqerTEZzsHpk/VT+HOITFiFSMsjf4vwMA8RAlEp3/l30M+6sx7lIPoNAIEjFvgNZrZ72YC0cUgzEIARgLGDUYEjSYEDGYOoEvsrwSwm8UgrAIZHwaZhzp9Lz/cQ5V+U/yRlcvrKz8SvMdimNN7eAB0DSGnJXCQ2mtiwF/ZUwOga18x/+s5zhZAJ1mN7gYmo4XdfegRggICAmdHIGDWZqNY2gdQp04dBqYfPLQfDRs0lOjdkxEUzBDYWiFHN76mw/dKmuVkWCmB6Axz4yPHUnOby3IPj40eMrfh9ZF+LwvtwA1ZyBkkMtyD2rlBnud/egDdKIKJY4wshce097h9EEUDk9npO78fIBHJ4wkiEPAhOdkBQSRdfzESnUnw+Sm+RQ2ArnbenH/pLlAAnS18KUzF2VBtqBuwyoU8AoVHPzgMbSSa5mjvJSGLwBcCZ2plpzNvAQLQGegp7X9qjBjJC528fEj5Te8kIFAQRab8IrAn2sM9Oiex+L16PNBlgb/Mi7Bt6HCoqA8p39KVm8NiR1N68lQiD1vZyzXaO6hdpCgn711SGsQC0MlzkjxrCdyIfKKBlWoAV3onxbcmED/aO6fPkuMu82/PVwCd6kZxk++5pR+jr1XzkKfrfz6fhnWbwq3b1eSlNPeOuA5XXc6p1iMf7qn8XhhQMUwyBKC5VdlDymOialXGVVcznvJ7lQD6wmXrmcEAGXIolezKOpAyZtGKjXj342lR20NpH7r3BhAdPXk3RntIQUGes6RoIhYHNQA6vWfk7dSPnBqbHnrPzNkrKowHXVn/Eej85INldPKx9ikaJ9qniP6/ugB0An0fe2AoM1KJ9ZAByMo125lhjtyX035eijIAvbIeKPue9qZbBvfBgH6XVmiMRMrK+UvW4vqrezAPcOqb/3smurEAGSAMG3RFCJSvrDYU7/2NMd+UYzaQhV+iCSbDgnoKxT+nuJ+HWfPKaNKjldO1U0vcO+JaZGWoXPeFJXjvk+khz3H5nWoAdOqXx0YNYaBYtHWvrB/1OxkMEOsI9WUkaBkZk5yAN6UBTbS27jt4DG+9P4mBM1ofPeXtPXAC/xg3BcdPnIAxEkAnCvf+EoU7AejPjMPy+esZhbtJ4F7ondp3DgHoyQlJEMUgMjq50LBtZsx9RG4XAxNWrsLfnnsJe3b9AVE0MQ90k9kJEVZ07tYZb7/7QigG+rZt+9GiZcMwEC6yj/YdOIY33/uOGatEe4gqn4xDsiRPssr6mAw03v5wElav31ElADoB4U88ODzmGU8U3sT+Ee156fE72BkoP0pP+0gAndLI8zEWmC6/h4zshsgAekER3v5gUjkA/f03H6l2AJ3WyuOjborZV1N+XMxi2ctPVQPoJGc8ct+NIJr1WOeqcpyYh/Ospfjiu9lhw1eZUpKA5Yf/MrhCuYbOzC3b9zJAjs6+qgLQ6e5Bscvvv3MAsqLIiNHmIVsT709ka0J+CMB6fvRtjMY9Vl9RP9C6pPOYZP6qANDpTCOgu1/vrgxEi/UQc8C4j6aG1ZnSyjJX5w7N8eC9gyocA3rHvF9XY+C1l/Lz8/AJPPzU21GLJPD8vjsGhsAdZSIyoProixn4denaCrcfAjqjARTPP3EXunXmYXHoYdT/Mxfg64mzw/aounWy8OKTd4eMzygtjd27/52INeu3h/LHG0Cncbnv7kHo2b2D+rvWig3497jwcC1qAHQ2popeJaOWkXcPwqUay35bKlvWfyvfy27RktedfM997om7GKhb2bNv/1H8ayx5Ux8P6dYpz0OxYqDroHCn91Gfj/6/W9GxQwt1csy2vfjosyk4dPhYVOMreh8BtQTwxlrfdM+dO38F2rVtzoDnswHQG9SvhdGP3IbGjXh872gP7Ym/rdzIQNh2bZvpBtDp3Y88dCvIG7oimY8A0MLCYgZCnw2ATn3z5GN3onGjehW2bcXKDUhmbWvO1/i0ufj6u/Ihr8grnryUyQNc9Tk1cwHGfxUenk1ZmTtuHYAbBvQKAeH03bYde/Hks9H3O+U58MDIYbjsks6q1zqFBPjXO+GsKyOGE4V7X8nI4gz+PSacwl0u75Zh1zIDB/IMr+yh8ftiwgwsXBSd2UkJoG/ctJOB2nK4jmjvrgiMp/QyDT8ZmKgeF/JmnxDuXFEDoFc2sufq+3MJoMunnAwDUx9U9Fk+wcrAZ95r4XnIqD9c5og8ASM1u+H5qwpAZ96mDDgn4IbANw6iC0IQRtEAk9HM9Eh2qwPBgMA8KxldtNUOn8kAt0tAgkWA0yxC9JWCVFo2ewKCsKDYK8AnAIlOIwOOrAYRJtEF0V0Mi9WIAIU6DAbhtDvZ6VtYdAa+gB92m5OdD2REZjSa4HF5YDJZ2NqmGNF2O+1BBubF6fG64LA5ye+dhSFx2O0MYPQHyNnFxvZGk8GE4pJimM0WxijE3uPzw+v2wm61w+ZwQCC+ZfJKN5uZw0UwEGDk9Xw/iaRw52Nc5qF+rtZFTbnnQw+QHlcUgigqLobNamVgN1GuW61WpKWmMuMwmsuy4R3NT/qhh6ja6UfwcwMhl8vF8jvtZrg8fghCgMVDLy4uQmpKKghfP3HiBBxOGxKcCfD5iQLcj4Bggc3mhNlMDGD07iBzepLXDIWgoveSQ2bAD7hKyQDTAIfdBJvdwNapLwiYuf0be6gsrzfA1rTVxI0GbeRIJYjw+wKszYQhEdYiBAPwul0wGw2wOhwI+HwoLipibUtMTGS7n9fjgc/nY/1Ca5h05bTe6L1FJaWw2RP/3B7ooRAY1HuRxgoR2AZjFpAMHdhn+iEjAkpXA6CfD+taXx2iAOiNGjVCq1at4PF42GSnyU9KB/oxm+mADbKDjcVtiIgPqa4StDhlyxh1Oeiw02OVWR0gOtHzqKEGJuXQvbdfh66d8pi3hfIh75PV63bgq+/n4JnHRqBh/VoMmHr3wynYumu/VELl8DmBRg/ewxVWtGEt/X0zPvryx3K0uwSyE/Vj6xaN2BjSmHLwjWh8uRBx/x390ecyAuiA3XuP4KlXP446WNEUmeRNev1V3VG/Lin8y28QVDeKnUwKy+9n/MqUfpEPeboMG3g5A+mUFyUq79iJfOb1m56WjCHX92QXUorPGcsbm95FHtncQ7BMFcTiPH4/lwFg8qMWcL2sezsMGyi/s6z2xSVuTJg4l3l1yc/brz4AoukkYe3n+b/j8284nZ/8DB14OQb37wmL2YRjJwow5sPJrM/DHskD/e1X7mfvIl0TGQ1E0tvLeYZcfxnzpqaDlebSmI+mMo/XaA9RkY+4sTe6dCjzrI5MR8Dc/kPHMOfXVVi0YoPKhVs+Ga2DkbdeDwJdlIwLzEt0M3ltTgjLRH8n4G34DVcyjzQ6wMvVzePDus27MW3W0jA6WrVjKb9PBtBJEKf59MV3c9g6IO/hyDVL7AoLlq7D+O+511GsskgxTx6SRJurfAe1izzbf5izgs3llx6/HR3a5LJ45pN/WMI8vyMfZRmd2jZlFKmpUnznM0Wl+M+n07F2U7jXidaBovpSPPlobaZ9imK6fvH9HLzw2K1oRPtUfhEzgNm6M9xLmiju+0oAP1EhP/FKePxWZb3Upm1YL4sZB5HXnnIe0FooLCrBj3N/w7RZy/Di6FsZQEN9OfWnJZg0g2KBh1sfV9QvIWUuRFx/9SW44ZqeSElODNs7SPm2dec+fDt1LmplZWDk7dczLxTysnvsufdjvp6Mb4YOvAKt8xqXm1OUieYFeeTR+p/5y3KsjxzPMmNSVgaN1dVXlikpyQjrjXe/LQe6R1336cm4bUgfBiDKjArR1hYB0OQFumhZ+XV//10Dwsb5yZdjW8sPuq4niJUhMyOlnPKL2l1QWAIyXJnyw5KwuOfKOtEZRwAc7VnMO+qnJSgt9WDQdZeytaDc32m+Utxzoh6PdsaoWRuRAHpl5a1cswsffz0fp/MLYDYFYTYJMFLst4AbBiGIYYP7YdCAq9jed+TwcbwwegzWrdgOs2iFWXTAZkxAlw4XoU1eGzSq3wgJdif8Xj9W/fYb6l9kwyWD2qJWfe4Zrnyo/06eOInpk6bh4/c/QGlJKaOTMhqtMFsdCARMzHK526XdOICencH7b+piFJW4MGTQZUhNDZ/j1H8r12xjlOyxaLblOpDMccewq0GGGbEM34jWft+Bo5g1f2XY+Si3heKtk/Ec/U6sLo++EHsdRY4dUUqTwQsxN0Se8VR/iskdTeFKRi13De8XYnE4dPQUXv33l8yjNtaeHimLRpNN6Sy5acAVbJwpxAAZIFCblM97/3iYsfKQPESMNf/9MjqbDOUhsD2Uds4KfDyhvNK/ovmsbMsVl1Bf9YoqD33+3WzMW1QWR3jc3x9iHsdUx5/mrsTHX8UuV5mW9uJYdaT+IuOCa/t0YwY80caFFHlHT+RjxarNmDhjUTkZtjIAnfqC1u49I65lckMkkwCBntN/XgoKwfPXu29gc5bYYZ5/o3zM17C+r2ScmCzA/XfYHnXnzf3QtXNepWuC4oMvWFwe/GVU8/cOYowaRCuufMiTcuWarfj0q1l45em70LhhbbZO33z3O2YYEO2p6B4lx0A/dZre8S2ys1Jxy5A+ISYK+X00NjSXv/j2F2zaWkaZLX+vnGvdOrfCXbf0YwwVynGmvWfz9r34auJc1K6VhlF33cAs9/cfPIZHnhkTcyoPuKYnBl9/OTuPlQ9R3L/38WRsiqAoj3xRUAhGDQc2qP/lGDG0X6iPyYBZBsVZvRX77TOP3o6Lu5R5u1JfP/vqh6GiyDODMR4qaA//+pchuKp3N7637TmI0c+ODauass9G3Xsj+vbqGkr7xPPh8eWVGclTfcA1l6J+vezYd638IuaZ/t3kucw7WfkMu7EPhgzsxfYp8hImgF2O4x5rEOSTp7eGsr+fPDd0hkSDD9jtVgGgUxoCfG+56Wp0at+CKcMjH5r/m7bsxudf/YADEnjOXiMlfHDk0LA+f1yaV9Ei3z4wcgj6SuND8ZefeCZ8fJRlDx54Jfpd1QOZESxovAkiC0u28NdVmDpjAdweYtAJv7sr1yDReBNNe4d2LSJkWhFHj53C1BnzMW/Bbxj71lPMS5e83j/8ZBIWL5X2aCkG+rAhV2HI4N5l4zhmQrkwcVQ/6tO77xwIouIPl6FFZggy88dFmDJtPl558X50bN+CMWxNmjIX300iAyZJ16HBK4G8p3td2RWJCZxeXX4Y+93W3fjqu59AgC15DLtcbrz/0cRyVO8xN4OILwhE/8vdN6Jt62ZR2laMmT/+ygDzv734V1YetW3ilDn4blLs8BoEOF9z9aXIygyXK5R74bHjp5iH9qSpcyoMKUFe6088eidqZWew7NQH03+oGHRXNpFipg/sfyUbw5h6lfxCrFu/Dd9O/LkctfnwoaW92ygAACAASURBVNfgphu57Elzi2K779wdPexDp455IMC9aU4DpveLfMhgicohen/yUI/1KAH0OfOWMzr8W4Zdgzq1syLOgwA2b9mNCd/8WOH75HKGDL6KxZSvaFyOHjvJxoXGODK+/EMP3Ayi6qd9l/rg0SfeVDXN9OghtebRml5Vxc9hoso1l3LlJPA8VFd1ulV9TZO9z5WbGekq5TJjgOnEUBlmplV2mnENg5Q/5OLJZQE+pkqgPdZn+QQrK3/61DLZQk9bwzUfBJoHGHDOQXQZ3CFPST/cLh8SHEkgXM5mdTJac6PdhNIgxfgFSAI1iQEGoEMMwuUmQM+MpLQMFLu40yu90mkKwGJwQfQVwmgUYE/MQLHPi9LiEgbGJSQmIcHO7+t+gUKcBWA1c+DcaDDCSD7nBPYzlkc/6zmz2cq86Hfs3IFatWohOTkZx48fR3JiMswWMzxeD9sXCaSn370+L6NYJuDcbnUCAg/V5fG4EQxwPMNitYYYYCpedzUgup65d6HlIQDdYuaMDqEVKoLFL6f1RLooeggfo/ua7DdFy5+8lImt8kxhEerVy2L5STwMBChsVBCJiZLBRyAIVykH6EnuNbHweF4WYxvMe7sMP/P7BQaiE+U7eT2TwTkZkdDfOZBuYbiCzwd4XLzSFic4IwTVmyKAElU8/e4PwOf1wmQ0IMFhZcC+cpckHQAZrghBP7vP0pUo4CPjE/KaJ5A8CL/XBwu120gyA++lYMAPd6mbrV0yBDCYLfD6ghcQgC71ktLjP2ziK8FzPk9qAPQLYWeIANBTGnUXGzduHAagkyULLRwZQKfPZFlCG4RMA6mlK4jigP1oyaQxrRyjJ76xeqRKkbJEQ/2cdis6dWiOvGY8lh9Rm6/dsIvFTKWHACyiPSQq7bK4y6Kq6C/kFU3xvmljI9rFV9/+itFGR3sIyHztmbuQI1mjE3ippFKnPE2b1GP1iaT+Vttc8hptllOfefGSIpAUc0TrSmVFxtKN9U6qA9Fm07tIuU1xM5XgMnu33Ra1jpFKVgJfCMCieLwE+GmpR6z6tcvL4e9MScS2nfuxgbWNj6Xy6diuKU6eKgyL26z8nmiSszJTsG5jDABUAtApD9EqE1CvjAEdrX6kwCWaUqLpj1an8nkERtFNAD3Vh4TNPfsOY8/+wywebNU8XOzISEtBm5Y5aNakPos5S56k5YwGImhz09OS2LppkVsfiYkONp8oNipRVlfVQ/ONHmV7KZ5yxzZNmacreSgSHXRkmdFAAKVATu8gGvQWuQ2YkEOhC0hhr8yndlzlfUJJ40701S8rQiHI/aEGaIjsO9o/yMuoc3vapxpK+9QB1mZ53dKa4/vUUbZPRSuH7x+0Nssr2emlSqWxlr2G5jV55cnjQXsCUU8rMUWaJyUuN/c6JpoyZjGo7om2n7fJy0HbvBykpSYzJf+GLbtxiCgGpcQZqSmM0nFjBE1zrBKpX2hfIxp4ip9N63PP3kMsxATFXo182PVbakBk/ehdbVvlsFjBB6PQHqppdef2LZh3v7zuaf7voZ89la/7pjnSOEcBU6KVTelzmtRj54vRZGQhTbbupPVfeVm0h//fyMEhAJ3ipMvhDmi+dmidyyzRiZp60/a9uoFzud7lyvtpSchDl8qjfYHkoO27D2HTtoM4VcAND0XBDyHoBmFepHgQA26IpJUQBOQ0bID05GTM/3k5Ss944CkOUCA5OMzJSE3IRI+LeiCvWR7SUtJgNprhdXmwcf16bNuxETv2bkW9dmlo3rkhOl3cilks79uzF4sXLcKa31fyUAJmI5PZCs8UwZmYgqzsuigu9sHjFdHtkq7hAPq0JRj/zVxm1X/RRUQb24z1HxmHEBMAhRHQ8lDbL+rQgoF5dGbTGbJrL50fR8oByMo9Sv5M8gLtPZF05xXVQbnPkuFM89wGSEtJZAAdUfrLsdbld8h7Lv2rpHGn95BR2rhPprGkevZOZR46R7Mz08p56CrbQp7SJ0+dYWwL5fdhvuDl+tJ8o7jlepgUovUfAcxyX5GMsG7T7qhymZZyu7RvgZP5VMey9ijHJ1JJ1SynHgO4aS/gFN4nse/gUaxaV+aJrWX+RUtLNPkd2zZDk0a12X5AhpvK+aV2nChsCFHAV/aQAjDyrKFxZmuiXhZTbBAAvWvPIezcEzv+vLIckp/J+JZCEtBDc5u81Wlu00Pf03hSOJDKjF1inkkOG1o2bYjtuw+EAUEd2jZD+za5bM+l857kFq1zsF3rXHZeU5iOcu8wCIy9gqjs17O4vZXfqLp0aImW0h1q+679WK3w/q5ofIRgkDFyxXou6pjHjPGU4xJNbqD+bt+6KY4cO8XA29DewtjPyJuJG1EoH850YCtHkR6tLmrTykAa9R3laZpTv+yute8w1m+ku2X0O6BcLuUlIGrthuhrTt7TZPbUEB2kFJ6UAD0qW64zrf8//jjE3ieXzehgo2ESysZLw8LKUeILALp0zEPjhnUYeHjq1Bkmm6zdtANul4dNF2UeZT2bNW3A+mOjZIjIr1F8ZCL1A01pfBw2EO26mofS59L9NrcBY4bZv/8oo8/fvafMUJnf3CufzwT+5rXMQfOmDVmcaPLWJbBR+RDIfvDwcUYnLj9MlyKFhqV3ZGenYc3abZVWnzx5O9IaatGI3WnWbdiB1WvK4q/TC1rn5bAwbAcPHS07C1mnVd4e+dySz64unVujYztuCLF95z4GvipjihNd/YmT+WFxyytthJQg8kzhbctjdOY0/4jOfNWacHrx1nm5LOyBMgZ8ReU1a9qIjXOzXM54R2wHFGs98r1q6kzvIn2Bnrz0fhrn5s0aoXnTRmy+kvyw54+DWLdhW4UAvpw3Ozsda9aGj3WselNftsrLZZT1FEqNDJW2bd/DKOTVPP9970U0bMAZD2bPXYYx733FPpMHeYd2LZGWmoQdu/Zhy9Y9OHDwqJpXhqWhfmiW2wjNmtK4mNl47t13qNL60bxs0awx87LfsEmdrEHzjOTq/+VH3coP7yFNcjSLySsfBOr3Gm1jooSF5ENJ/ptcZiSYTt8LMBiNMBjk76hU8j4kCIkfQmUOVVIsL/aXyIOPv4s/0UF7KoPvnSKmTQ4PxaCtrVwO4WedANEQZD88Djr9LsJoMMFktMLnFxitMIFc1ByfHyguERG0GOEWKY4v4DQKCPg8SLQANpOFsZu5/QZ4gwYQdhgIAlmZAPmNmxGESTyDoBhAoQtITExnxgRB8JAkbrcLgj/AnPTIeJKAOcIW6IfAeQrvQB6sFrMVBqMFx06cQEpyCuw2MqbjwDvJ2gSUW8wWWEwWeHweFurM5Xax3x0OBxsvIWBiYD+lpz3TbOJjQsuZyiOvdPKwLUMmlFTW9FcOXPI46TXP/2oPMGdSQWC4CBlK5ufnIzMzE4mJCcwogyi6SX9BzA2lpS7mfU7nEuFo9C8zEDHxXWLvvpPs/MnMSGY6IgLbi4rcSE6y49SpfDgdDiQkOOAqLUJRURGbyyaTGf4AsTWQ4QfNxSBh6rDZzMyRkORNctQjmc7t9kMMmmA2O2AxmRnATri2VwTchJ4bDSB/NALPLSb+Q/sEsR75PAHw8Ot8HdhoLVooBDF3piWjFperFFaLlRnkUZlWm5XdfYpLitjfTRYT816nlzrtCfAHffC4vDBZzLDZnRcAgE4AqrwSFGdKJD++FNu+bM/n95UaD/Q/+y4SA0DPy8tjllsk+NDCpwVDgmOkB7peAF2IFoChivuSeZ/rkfY01kOPtWg0sK2yYklEq+x5+28PoFH9bLbBk7fQ59+GezpH5n/lyTuY0o0eAqFe0hEjtrI6VdX3Wr2J2davk7lAa52NIatUrTk1pleA6BpzqkzOlT1qlT4qXxolGV0u5ANHPYVJdY2nnnZVBqBHgghMkGKXMX0CuTK+OvOkmLmIebJHPnr6LMLhSlV36CtHps1SVUTMREpALCTOKGOoMaWHeg90XbVhhmGUU/14au0zGUSv/CTQ1YLwTGRSK8avz3hXkaacTNbV91lFAHoVtLrcKyLLIw90ikMsny88A9/LRLLPN1jZb6QMCPhLYLMaGYguBDxk4gsxGITdbEXQE8CpYwUoLfDCU+yH6DMiwZqCjORaDEBv2SwPSc4kriBwebB5wwZs27mZAeh+WykCNjeCZjcsVrLMN6C4OB9BwQe7w4patbOZdT7F1zxzpoR59vu8BgSCJnTv2R1j//MyatXiHuiTpy7Gl9/Og2gUAZMBJquRXQIFinNnNIHOtng/WtdBtPpEA2mVf1Pus8r9Qhk/nWLtfjj+ByxesTE0vlrlOz1tiZRtYtVV2W6t9Yr3GCr3XRnUi6yj/Hu0v1dHe/SMjZ5+M0nKz1hzMtrf9cgBevJobY8euVtrGSwWJ8nQbKuJ7+lG99h4giD8JDAwD6r475yxmY80j0EFGZQAutr3Rq61MABd7UvCNrwYolUFBuyRZcr6AH5fi6d+gM9hvs7jq4hg3o1CvGcaZwAsA4fUrdFq2TsijKz1TK2aPOp6IFb4i4pyxwLQ1ZUYv1R65mYNgK7vdNZ03koGOnyvjheATu/mXpxyjO2ye1yE5VYEHTvX2SgBdE53zPRmoToryWfoj0oAXb4vKsspX2Y4gB49JJya1SGfczKATrTtIgPO+b/0COweboEomOD1k0uqBYePFGDZst8xddpPyC/1IiGrDpq3bIK7bxmIutkJSHWaUFJUhCNHTuE/H47Hlu1HkJCUiVq16mHwoH5on1cf9es44bSUsp4+VUKxl63werxwJtiRaLWyssnAyWa3wOf1sPjPTotVkgO5w4PX70VAIO23idOsG43IP52PtJR0TuXudSPBydmIiMqdwPAEh5PhFnTKE7he6nIzymuKG+12B2Cnssl71u+Hw26B027hRhBBOa4zj/OsdPPjfzHXAOhqJt0FnIZY/YjZkhgTFi9ejo0bN6JXr14gzMxiNSMxwcpCGND8Mslxsll/UEgCwBsASt1+LFm+Aj/99CMGDx6MXld0YwaYAT/tITQHeYgFAsTZPDSIDLwmXVAgKEAUKOQB6Y95R9PuIQh+BII+5s1OoRCsFgdOHM/Hzz8vwIJ5S1BY6IbZZEdhcTECpiAcqRSPmxuxkMd5XssWGND/OlzUuSMSHVZYydmd3k0hDvwBRtsumZyw9xNzgxyWlPY9AtDpTKV6ceMYDxISnAyMp+3FZrOyexcxKNHaDKgTIc/TmcSNCoxhrCJyVZWGWNwAivdkuOEdgz9EM+Iuup+nPXhhVOsCBtDZlhXfu6vikqxtOuhRfKkB0Me+Nop5ENK6Xrh0HcZ9SnGfou9U5DX9+KihzPODBMBfFqzCRxppQbW1+uxS673wVIdiVg+ArqteMeJoV9Sz2uZaDYCud5bqBdD1lvfMwzeHYveSVyLFeI7lwat1rpHApvXRWgbbn5lEpk/5Fw1kinwntYNdgqrDa4DjzSEwVU3/6QF0qgNEZyMiAehq2qE/TRmArtam7rwF0FkDCEDnNHRKAJ0itogBD8SgHyAA3WSF3x3A6eMFzAPdWxxkAHqiNRnpSbXQo+slaNGsJQPQTZAA9I0bsHXHZuzYtwX2TBNEpw+nig4jKHpBzF6i6Gex5hISnWjXvi2aNs1FUADWr9+E+QsWg/kEGKy45LIeGPfBqyEAfdKURZjw3XwYzAYYLUaYrSTUCyCqY6IiluUo/WNceU49e4fyrZWB53xfKL/P0N/Gvv4g84CmZ8++I3jk+TJvDz310rOm1QDokW3QU7fKR+LsU8iGYbHAcyqhBkAPP1+pPyqKExxrVLTJdvrHNu7lSIpc2eNKn5peXfv0rE91by5LJYPo8QVpeXlxHxvJpFarRFgd/RxtL6lsrEi0rQHQK+ulyO8VIfRC3jSVv6M65qaeOVB5zWtSROuBGgC9xgNd8znAQBgNXvvnDEBXp4cgADfSqDiaYejZyufKO8G0ybFDuFS2U1F3mujMo7sc27s5cE53PPI+J/C81OOFy+ODw5kKs9kOq8WIYpeAJUt34KOPvsDRM24U+Qyo16AW3v3XM8ipa4BJEHGmyIu9e4/i/lFPwmLNQkJSFhITU3D/fXegTYt01E6nOBUF8AW8SEqtjWIfsyGHzcbcL1FURJ7jRqSlmJn3LVHI220WFOQXIBD0IzM9FYGADxarA6UuiodugcFkYp+dNkL4DHB7yHOcAEMDSkp9dL2Gw2FhhuvkcU79aLOZyN8efrqjiyKL3cxHmwAQ7p1PLC5032V+5mIwBKAz/RGpkBh1dg2AXtl8u9C/Z8aKRgPOFBZg4sQZWLR4Me6//z5cfHE3ts85HEaUlFLoPB6KQFZvEtjNPMBNgDco4MfZK/HZpx/j4YcfwuWXdoAgUHow4Lqk2IfkRAvzICdvbsJorGaKk+5hprlC0AgxSAbHIgxGEUYTeaETgE33SIqt7mYhCzweAcuWrcba1VtgNjqQmJiGUwUF2LhzExLSnWiR15yx6QR8XmRnZuDirh3QIrchKDSS1+OHw2aF3WYG+bUH/AFmcELOdYGgyIxaUpKTUFLqYsYEqakpoJC4JcXFqFW7NrvjW8zcuMjjDcDtdoPYv5wJTsbCRUwXf96nIgBdBsyVwHl5J8EaAP3PO/plNT+HALpWQUxLd8uikA4cSEsxPC0/XzU+2rwTJHv2Sst4+fHb0LYVp3gk6naKq0mxzSPpu7t1bsliYNavQ3GogPyCYoz9eJpEg669NZVWrIoSaL2QV5cSRy+ArknI5pyQmh6t/cW9JaTYSDpmtfrKkSArx3HR5oGuvoxznzIasCMrfGSgQU8tyfhl9ANDmGBFz7LfN+PfH0yO+SpN84wpZaU9QMMGqrUMqizHzzVOakUrlfmjfZYBQEbhHtVaUE/vR8sjMSqEtk51bdK6P7H7n0TlrhZw1txC2gIoEwuOFD8vLV5/A0QD8UapP0OJMSWMwp08wqcu0NxMtRkiyyMP9K8nzwvLzqcWeSbEANAJ4A5KAHogCJvZgoCbe6C7C33wlQoQfQYk2lKRmVwb3S/qjpZN85DoTGQAuoc80BmAvgnb925FwO6C11KKYt8pWKwGJCba4UywIjklAelpKejeozs6dOyApKQUbNy0FbPnLMChw6dw5owLnS7qiNfeGI2srDQpBudyTPh+AbPmJy90AtIp9hzFszJJyiIN24Dabq3SdGoAdL7VhK/LK3q0x/13DmDUpBTXeebs5fj061lnVTeta1pZr9hGQWX1ltPo2W/PqmEqM0caA6gF0qujPXrGRmWzw5JFo3CPJQvIGbXLanpqVj2Aq+aayaAck3Hj6XUmGW/E+YrDDLeZcjbuDvXnLYAuy7ma54LGDFr3jQsPQJfZvDR2nOrkkvZBZnOrAdBV99yFlpA8yLSutw/HvVBG4T5vOcZKFO7nQ99oPXOp7Zq8qc+HRlZxHUJHmrorLo//rUFJaiA2GvkOGlcPdE7LLXuhq+VaI3rwaAB6mPc5P/wiel5lh0m5yhh5gOmT9APojFhMFGFiOhACzQk8F0P/EoAuGjlzWtBggFcwsHjJRUV+zJ6zBuP+8wlESwqSshvB4y3BI6NuRo8uTeCwBlFwqhj79h7DK6+ORYmLKJuTmHfsG39/Dhd3tiErhWjcBRSV+OAVyfuVaNyBlGRJx8BAfQMKThPtNdGsA0lJgM9LDGhE+2yEy+WFwWiGxWZCQAK7CYQ8sP80A8jr10tlzG8lxV4kp1iQxIBHiitNFPQUG5qY10QUuoIwWAkK5DHVk5wmpCVbGZO91yPAahJhtxiZoQEH0QPsX9Ib0UwRYEKAvPTPQl9VxUux5nXnoAdodhBIXVRchGnT5mDBgnkYPfoxtG3bDMXFAmw2ChEgmWewuOe8kjKrJ+HvJQEBCxauxWuvvYpHH3sEfXpdjpRkIwJ+As9dyExzwGoywE1c66IAh80En9+PkpJSpCQnwmoys7TkDU+U6jAQsE2e5wYW8sBooNjlJlZ2SUkAQiAIi8mAgoIgtu88jKk/T0N2o1oYNqw/sjITWTpaA1QOBD/EQBDpqUkQgtzL2khAvciNAhhNvMEAl9eHEpcHaSnJbK0GAwJboz6Ph4VkrZVdC8WlxXBY7bA77RCDInP0oLVUWORCgtNxDkavaorkhtGckyJcc1mZoZgS6zDysBDajoWqaUDNW6qoB84RgB6UtP/x0mPIJArVofilGGTny9OrZwfccVNfJCZQBBr++AMUryKAM4UlLM4Mxe4gOhBZDiBwfeYvK/D9jEVxpkw6u17SetnhMqzCcv7siq8wtx4AXddFLO4gunQgMCVJvLR/0uqsAdDDYoBrmZ63De2DAVd3Z7GXPV4fvpw4lzFIRHu0Kjw4asoFHS0xMLSXIwuWZ7d/Vgg6kZDDprFE4V5B7FMt/V8+rTyntbVF6/5ULQC6TG0qU7jH6ZDmF1EC0DmFu9pizjcAnc97SYnNvM+Jwt3AKbVkCnczUbp7IAZ87HJiN1uYB/qpo/nwlgQQcAGinzzQU5CZUgfdicK9KXmgJ9J1jQHomzaslwD0LXAZC+Exl8BnLIXdaUJSgp0B6c4EG1JTk9GhY3tGKZaQkIR9+w9h9dqN2LfvKE6fLkanLh3wyuuPlgPQgwoAnai9/kwAurweK/IEicZg8/iom3BZ93ZsHyb56J3/Ti4Xr1yr3KF1TfPLNd83IsuqaG/Tu9+e3T5Xee6KAPSKDMoqf/PZp9AzNnpKjSYPVmRIEG1uqi1XyzzQW46WMtTWOyxdCEBnUrtmQ1EtZca7LWwlM9GJW1bH+w4a7/ZIG5PmMamWekkDr7YsmRGArYMLhMKdxd2Nuw5ConBngIf6e6HWs1PLOlamVTv+et9fk4/3wIUEoOuZmzUAugQXcAdi1Y+W9clJ1eXYsur3GtWVCSUkAEO+g8pU7pW/JZoMVdG9I5pcX3kp4XeBGWcJoJsFCUCnO550zwtKQDoB6H6Y4BcpYrkVbi+PY04/ixZvw/sfToDRloGgLQMmk4jLe+Ri1L2XIdEKHD5UhPFfzMayFZvRsFEHnDnjx+FDh/H224+gYxsDA883r9uE1Ws3YP2W49i0ZT+Ll5zXKhdXXnYZBg1ug6JCE955+784cuQAcpo0wu23DUNOoxTmrVtU5MOkSVPx+6q18Atm3P/AX5DXoglsdiD/tIDfV23B7F9+wdFjx1mXdurUEdf0641GjWuDwqR7vMCmjbsxZdpMCBYTWnVoiyPHDmPXju2oX7cOru7bCy2aNkFqohXJdhNTExFgSP7qNQC6mln6v5bGwMIACEGguLQUc+YsxC+//ILHH38UrVvn4MyZIGNDoLnrdhOdOnmkW5GYSDHL+XwscQfhSDZiwZIdePmll/D631/FpRc3Y9Tn9H1pCTEJGuD3uJGVngCL0YjjJ08z8JrAarPJDJ9HgOAXGeOg1UpU7iK8PhfcHhcPtWyyABTyQLDAarbBbuXl558GNm89hIk/TEaT1k0w6Mb+sJiMsJsBp5182yUqdibmCXCVeIg6EU67DTaKcx4MMKcLcqMnY5vCEgL70+AP+HDy5BmkpCYhKdEOf5AMUESczC9CRloa6w+ikE9MdjJDlTOFLiQ6HWEhEv5MM6kMQOcAaggrCV32Ik9HmWtfBtCNLIJtDYD+Zxr1aHWtZgCdTTWRPJy0AQ16urm6QPT4X161tf6y7m0x+NpLGJV7RcZyFLNi38Fj+GryAqzfvEdWRcTfZUJbc0Kp9V54tAjvOqsmUQKqn9OyIldT3diEVl+GLLhr67caAF3vHIi6vSoA20jwQK8ym+hvXnvmLuQ0qsOKPHD4BJ5+9RMWS+rsH0kY0KAkO/sy9b1BlbcmQ2W59ST/V19Z6nJpB9G1AjoXFoDOdihu0W2QlRmV93R1A+hEGf/IfTciIy2ZXR6m/LgYX5eLgU42GmQIYGYAOgFoohCA318CO11yLAaIATcEAtD9AdhM5IHux6mjBfC7BAheI6dwJw/0FPJAl2OgJ8IoEoDuxob167B1+yZs37cFLlMh/DY3zAkCrDYjLGagsPg0o7uz2SzIzs5AckoKs8An+iyXO4CCAhdcrgC6de+Kf499jqVhMdCnLcb4b+ex+OcGC8VAN0nx/GTWhviDQNrOqNhzJHI9KffcyP2WWDyefHA4sjM5i8eGLXvw7OufhHlY6dmjta7pWAq2aKB6VfVT5atMfwq5zyoCjGMB6fpLVZdTz9ioe3N4qsoMKqPJfXrnmtb6aaWKr5Y+kwB0djzHWfaI+xqqJgYXJtlUk4Ew3TvI807Lo+luo+XFZ5NWGpv46wbKvLbjbkVRjQA663oNHuhnM1Ra8p6Xc01LA/4kafXsNx+8+3zIA30OeaD/5+s/SWvLV1NP+/+0jY2ouPLqLLOgqW2bJmcR5u1Ino/shIubPpIZbkuGz3QHVe2BTmdhhB7u/AbQBZiFAMzkqUo2fQYjgvRjJFpyIGgQERDJK53ukQ5QCHS/yMG+n37Zin/+6xM40uqiabsuMJoN8JUexMvP3YpkB3Dy2HGMfuw9JCRkITmlIY4dKcAfu3fj4/++jvZtgMLTfkz67ktMnTYNgiUbIhJQu059lJQUs7jjox97AB06ZOHzz6di3tw5aNKoMR568D40a5oOuobmF4j47NPxWLx4Kbpc1AO33zkACc5MFBb7MOHLSfh91XoUFRewcGlWG929jahTpx5uHXEjrryyLVxu4McffsPMH3/G3mN74UxLgMEowFV8Blf1vgL33D4UjepksI6wUsxqDmlJFO58HjKabKJwB/Ub976tef7MPRC5p8jSoIo2EXhOBidBmpulmDd3PqZPn47HRj+Ci7u1g89Pcc8D2Lb9EJYvX4EVy5ejtLQUrVrl4corr0SXi7ogIQko8Qv4dfF2/O2VN/HKyy+hsHgfZv00AyWFfjRp3AwjR94Lg8GH3MapKCpx45OPvoXTkYROHVti2iQ6IwAAIABJREFUzZrfsOb39XDaE9G2bSt0u7gzWuTlIiWJPLqJFj0Ivy8As8nKgHQC5IN+ExIdJng8wKath/D5xG/QtH0zDL1pEIwC4LAAFhNw/NgZbN26GcuWLcWePTuRnp6GDm3bouclPdA8N4fFZj998gxWrFmPpavX4dLLLsfiXxfiyKED6NKxA44eOYKUlCQ89dQTMJhElJT4kJxswb4Dx/H1hK+QkZGKoUOGoHZWKoIBKbymim4/35IoAXReN+WcinZmhXuey+2pAdDPt5HVWp9zDKDHA0cPsQ/rjq6rsRPZBVbOo/Zw1c77Lvkoqa5c0yZ10LVTCzRqUAtZ6cmhfGQVtP/gcfy+dgd27z0S/r44K69UV76KElbXhacyhWm05mi6VMjXCLXTS1GgNoUhCYwsGFAcLy/6PdCraFpU+WtiKXBiAQX0dz0Kc6o4Aej33noNchrVRWmpG/MWr8WvyzdUUZuiAehxRZ111rtsISjjqEfGVJfsy5kHuuwRprPASrPxdaY+HAETu1jcdPW2/LLiQqsCo9LKRyRgy1/2QNeaWWV6WWFBF3rJ50BVzrq1MzH8hivYuXbqdCEmzlyEHbsPqsqrJ1Fked/P+JWVF3628JAUBglAp7mgBNBtFgOEgBui3wchEGAUXH6XH6eP5sPvEhl4LvpMSLSlICO5NouBzj3Qk2CEAe5SNzasW4ctOzZi+94tcJuL4bOWImByMw90ivl26vRx+P1uxjCTkZkOp9OJ/IJCRn9ndyTh5KlilJT60TgnB48/eR9atszF6fwSfD9lEbbuPgiDicdADwHoZGZdTTHQtZ1RsUdRC4BOBoa3D+2L2tnpOFVQhJm/LMOaDTvPCYCubFE0w6Bo/VNVfaZnTVSWJ5aCke95SnCpsjdV7ffnszyoVR7Q0xatZcjjFXeAKgJAZ5SvcXp0iNCaayKfn/GWOaprfBh4LrFfxW9kNHez8pajKnPIA53RL8bTMKx6AXStcqeqzgolKmsL2wdqAHRt3XcBpdZz5owaOQx5LXNQ6nJj+swF+O33jX/aHon7OXge94xeAF3bnCkDHwhA5xS5Vf/wtvD7OoEYasFzno3YS8KlCE5RL0ktEvAfwv9D9M16JA+eZ8bkd3V3AnlSC54CGAKlWLV6A8b990usWrsVrdp3xAMPjULPnt3gD3phtxuZLsJodMIjmFFUasDPc3bgX+98DWdWNlpe1AbOZBt2b9+EUSOHo12zRMxftAfjxn6IYYNvws5tf+DwwSMQ/X7cecdQDLw2F4cOevHAyAfg9Xvxn8/Hkl83Ss6Y8a9/foaiwnzceffN6Nu3ObZs3YUxb78DIWDCow8+g+5d68NpM2DPHhHvjBmDzVvX4qnHH0f3Hm3hTDDi+0k/Y9KkxXB7jPjLfQNwUfdcBl6+//43WL9uF/r0ugrXX98TzZunYsaUZfj6m4U4UnAQV/TrhiFDrkGtFBOykh1IcibARoYDFN1cJK9zgQHmfOxoXnDAXOCUjFKgdN1DUZPxnPcAU2xFGOWEA+gUto72LI/Xz9a50Uje2waYLWb4/UEUu4MQzVacKS7G3Lm/4tdff8WtI4bhyiu64uRpL9auWYsvxn+JunXronv37qzFW7duxZo1azBixAhcfXUf2BwGbNlcgPvvfhXpGQnodnkqmjdrDDPqY8Hc1Sze+F/uG4bcFnZkpSfh0Yc+xr69J5Gc7kGXri1QK6seTp8qwsrflqF+gyzcfvvNaNOyIVzuEuYtbrUYEQxQCD4zgn4ic5fmcwBYu3EXPpsyHbntWmPA9dfCbgKSbEBRfiG+/voHrFj5G1q3a43cls2RX5DPQgcmOp0YPKAfenTpgEMHivDD/CWY8MMv6NS5C1o3b4KG2RkIuotx/PABzJ09G+PefxcZ2UkwmUUUuUTs3PkH3vzHa3j6qUdxcae2ICNuwR/UGpH2nM8eZQXC7w+RoLnytIzc98t0xDX07efVkOqozDkE0OMBnss9IMfQ0SOyaO1F5oHOXSdUZ9UjiJMiPa5PyD0zflafca1/lJdrE971104PgK65bhriBIdt9JosJjl4zmNgx2seXHgAOpNPotCDxwNA1z9L1eRUjPufyJgmpjd6yKGtejzQyQJay6N1Dwh5oEtx0LWUpSUtH3quFIiX176stGAx2KRYdFrqWN1po63lsDVPADokCncGoPvhD5QyD/RyALrRDF+pj1G4kwc6gecEoifJHughAJ17oLtKXdiwbi22kAf63i3wsRjoJSjy5yMhycriYp06fRReTyksZiPSM9Jgs9tw/MQpmMw2JCenM6t9j1eEIJqRmJyO5LRMpKSmw2SzIUj6AfJAN9NFkezwBUbhzump4gk08FGsCjBYjReIspxoay/yHecKcFQDoldFn8VrDUX2s1zOuQTP5TNaj+yttZ8qkweryiBC6/lxruZzpf1nIGpR/lCMzj/7wzyXyACNxOk4Nkbr+OuuigSgx/POrrduWvbBMAA9rvT61QigMy9KbXKn9r7WR+GuvRx9OapjT9dXswsrV7XtN+dxt/2vzrUwAF2jLkqTswjpn+hGKN9B42JMJzGf0b2TAaXqQ4hFO2+03j20Tu+zA9D9MBtLsW3jSrzz9geY8fMyeAQ7DNZEXNnnSjzx+EPo3LE5RLEEghiAyZgAj2hFYakFs2bvwr/GfAtnVjo69GyH2g2yMXniRAy4thcGD+yEL8cvxZrfVuKhUaOwa9t2TJ8yGYLXg//+ZyycDiuLe2w1n4DRCtjSa+H3VXsx5fv52PfHceSfPom+V/fA/aMGona6Ea+8PgarV27BjdffixsHXoTUZBsWLz6BTz77GDZrEM88dRdat2qAfQeP4utvf8DixX/gssuux/DbuiA5wwYfgYNrt+PHGUvxx+6DuPPOfrhhYHfMnbUFX44nAH0fBt3cC8OHX4PsJAMSLIBJACyCCLPoh0kIMA90rgEzsZjngoH+5XGKQ6EF4jIftc6ImvT6ekAG0OU7hlI653ppYuYNBokGnejReahbAs693iCsNgtEkwF+gwFFLh/mzFuJ7ydOxBOPP4IObXOwZcdRTPhyAjweN0Y//hCCATMSEuwQhSJMmTofy5Ytw5v/fAO1shKwaX0+XnhyAnpc0hHXD6uL5k3rwgQL1qx0450xn6HnFW0wYEhrNKpfC8+Ono4jh9zoP7gdul/aEKmpdhSeETB92hzs3bsLw4cNQJdOzRAM+mC3Em27AQG/H2aDGUQ8YSYjEKKcCAJrNmzDuAnfIrdjB9xx62CkO4CSfD/mz16O+fMXIq9tG1x/41VIybShqCSAdev3YN7sObCKwH133Yys9DR8++Pv+PG3tejdtzeu7NYCjbPNcOUHcWDPXoz/4jPcdset6HFlOwRF4PQZF6ZM/QXbtqzH6EceQE6DWtxkiUK36xvEmlw1PXCe9MAFCqBT73ILxvg/HEDXVpIeIbz6AHSmxoobdVL8R6SshOq68FWmMK2KNpNoF3/vjxoAXe9YaQXQqRwtyj+99dJWRhmATiCaZBmkqmht5fBX6tkHlZWJBZzLfct2ZSmeT3VQuNcA6KqmCh976XQm624tHujqS4hPyujAK7fwNVAMdFhgJK96wY9gwAWb3QirmUJJuREkD3S/HzYDAehenCAAvVSASBTuAfJAT0VWcm1071pG4W4QDHCXuLB+3Vps3r4R2/ZuhiE5CL/NhVMlR5GcloBa2ekoLDqN4qIClBQXIjE5ETaHDUWFJfD6ghBFE1JSa8PmSCZbeyQkpSM5JQOJKWkwWMycwk+OgW4CgsEAi3dF1tgMdIv/wVMlg1WRIisaeBi5/0Tbj7Tua3pkDrncmIZACiM4OY3WelVJB5/FS9QoGc/i9aqy6hkbVS+OSBRNHowcr6oYv7M9P9W2Ld7lyKA5G59qMNyLZ3tkfxYC0KuhKWqHUHc6JhHKNq8a3lIV81tNcVrKuTABdNIMVBeALrOTqRmZs5fv1ZVSfeWorc+Fmi6e++a56DM97dGT51y0rarLLDNw06IV0HPP5+AW29EYU0h8Lh+ctp2Tdmt1gIrs28pkW/K41HJO8aaXtftsAXTRn4+lC37Cm/96HwuXb4ZocEA02NDhos54aPSDuLpPdyQnkectge3kgW7FmVIrZs3ZyQH0jHR079MBXbo3xltvfYNWLRrigfv64a1/TofP7cajD47EHzsP4LOPP0HA58IXH49BRjqQ6AT27QvgiaefhTHRCHtCGrZuOIQEZzocdjs6dWmOZx7vj4DRgtmzF+DjD75Cy6Y98NhDw1ArKwVffLEcP86agd69u2Lk3X2QkpyC9Ru34MOPJmDvHg/uHfkXXDegNZxJfAj3HXThww+mYfmSVbj9tkHo27cnNq07iCmT5+Homf24+e6+GDigJ5ItgMMEmEXASjHPg34Y6UdyNCfwnIPoZhbrmfvHyVqK+MzHql6vNe+L1gMSgE5GuuWcHrmQ6/fzON8WC9fj0O8EoJtMJjicdgQMQH6piKISD+bN+xUzZszAiy8+i+bN6mH5b1swfvx4XH/9dejfvzfMJhEWswGlbgE7dhzCG2+8gb59euGWm2/E4oXb8O+/z8BDD4/EdUNT4aQQBCJQcBJ4/fUpMNncePLpgUhJT8LTj0zF7h0n8NqbN6JB40z2TosF+OXn1fjqq69x443XoW+fS5ijBkQ/Epw2FoOcA+j0rxFikHRSwNoNW/Hp5Blo0rYtrrvuWqQ5jXCfKcWMyb/g8KHDuGHoNWia1xReQYQzyQiXy4+5c5Zh8dzFuHnQtejYLg9fTluBues2Y8Qdw3BJxzpItwPBEuDQviP47JPPkZiSgGdeeoSFgzh05BRee+3f6NvrUgy4ri8SWchBQ7XhczXroKYH4tcDFzCAzgh6quGsqy4AvTxxUBVPCxltYq+tAdC19K4eAF2zQE0AOmP+j9eklsaceaDL4Gk8ylJ6oNM1Kd7KHy0jqT/t+QqgM9lfNQsBnwMcPNfuCaa+HD0X6+hjUyHoxIyoyBuMw7Rxe6gcg6TI1GBLpRXQYeK/ZP2v0WZLU9OVFLQamqOpDFk18mcC0GMrSrgRneyBLsdAJwDdbqMY6GAU7jKAboWpHIAOCUDPTqmDi2UA3ZHIGFNdSgD9j80QE30IODxwiYVISLQhLS2ZxUIPBr0MQPf43PD6fPB5A/D66EeEw5kKizURIixISs1ASloWktMyYCYPdFrx5AVqEFmcu6AQYCC6ic3p+Huga5o4EYmjgeCxlJxa9yc99dK6piOVZWpB9Opoi572R1VbRKFtjxyj6miPnrHR0we0aioCzKONsVbFvNb0cjv05tPTD2rzVCeAHu85UAagcwPuP4vxUdSxkg5/WeZQO54sHaO6jf/D1pLKgkLMdJJxQ/zGpjo90KsRQA/pBdTL0tWx31RHGfGfyed/CRdaP+tpj5485//IqqthiAFN5X4bJnOo3TJkoJIZvsdPD8lDh3Ga7rMG0CXdHA8yLhsYlIXpNBiNoDuhlofTwvMcMyaP1ZI1LK2RQHGhGL8vX4B3xn6AX5dvgk90wmhLRLce3THqwXtxaY8OsJp9CgDdgkIGoO/AW2MmILl2HVxzw6XocUl9jBnzCzweF24c1B/fTJiIerWzcf9fhmLp4q0Y89a/0bB+Xbzy4jO4pHsSVqwowtixH+CPA7vgNxfj3vvuR+d2LTDu3Vk4fOggklPN+Oqz0UhITsD2XcfxwnP/QNCThCdHP4y6tTIxbty32LxtLUY9cCv6X9UawYCRUUxP+Op7HDoo4uFH7kP3nq2RmgaYrMDR4wH86x+fY/u2PzB4cD/06N4Zm9ftx4yZv8JrKMaIe3qjb9+LYDMAdgNgBf/XGPDDEPBJADpRtvN5QQA6Z8hjtzSuQ4qf0KB7jGsyqu2BygF0Wqdk8EJe6MXFLhB7RnJyMsxmimpoRIkX8BuAUlcJZv2yHCtXrsTw4TehadMGmDNnCRYuXIjHH38EeS1rIyiIKMgPICPDgiNHi/Hss68gr2UzPPXESMyduwN/f+EbvPDyU+jZNwH+YAlEbwLzFn/umQko9R3HP966D0kpSXjpicnYuuUQxv7nVqRlZ8LnATLSgLXr9uIfb/wTt44Yimv79YTDboEoBmAxEWAeYAC6EBBhJlp6BYD+wbcT0bJLBwy58QYkmIHTh09j4lczQKGabrplGFIynbA6wQDwYhewYc0G/DJzFjq3aYvLLumJOSvWYOGmbRj14N1o08QBox9wAnAVl2Dm9HlYuGQpXnz1ZWTWcmDFyt14d+wYvPnGy2iekw2LETBJ7JZqR60mXU0PnJ89cCED6GL1QHN6AXStgjhZQ2kTwbQAZ5GanvgJrnoXgtb+YiIPebREodbWW4dY+fQA6HRIa3nY0a8hXrK+9vMYQAajMg66llqqSSsxNogUmUUbgF4dSnY1LSifRmTUP5GPcu7F+qyvPPW5tNG2SgC6SJSq2j3QtY7P2axPVUATARmMhpxioMcRRCfwlPZnA4s2pPrR0n7ZE4yUGGxktB4GqmvF74iMglaUqPQ05FWblK6jzEyDXVD5z/n4RANo5XqWfSez0HAPdAKeIZIlswsOCUAPEoDu8yLo98NqIADdh5NHTiPAYqCbQAA6UbhnpdRB966XoEWzlkhyJLLBdhWXYv36tdiybQO2/bEZHmsphAQfbKkmmCwCs+jNyW2E1NREBIN+7P5jFw4fOkS87AgGAa8fcLnIktoAmGxISc9GelZtpGdkw+ZwQKQLF23FZsBkNkIQgwxAl1l84q0zONszOtreGu2dlXkBV0TPqHZualnT5ecR/YX2krLSKtrntO63attQFenUrZvo7ayK8qO9Q8/Y6KmLbOwabewiz2M5DSlqznYdqKmrJjpV6YXxnmcMQJeMQ+PtgV4d/cykWmZQFX99a/zHhuvxSSLUInPEu17yXNci38qMAEYGoMcvPE0IQpEBoLgeoNUHoLM+1xBiobr22+rYN9XsrRd6mgutny+09sRz/snaDTluq5azQIvMEboNVheALvI416qtsKJ0sjyPYul4ztYDfeakMbqHlmKgW8QSlJw5jtnzFmHcB19hxe+b0KZTVzz02MO47tpecDosMBk9EIUAzCYHPIIFRSUWzJq7FW+NGY/ajXMx/LYByMlJxNdfLcHixYuRk5OLglP5uLR7Z9xzTy+sXXUK777zIRo0aIh+fXvh6r618eyzk/HzTz9h4NBrcM9fL4HFkY30FCdG3f8feD1e1K2fhjdeGw6jxYGgEMTfX/8Qa37bh0EDRiAzLRNTpkyBxe7GY4/cii7t6tP1FAsXLcHU6T9jx7ZiPP/CSLRs15autAhQrPegAWPe/gK/LvgNt946CMOH9sKsH1ZgypRlSM5y4KbbL8cVV3SBSQTsRg6eO02AMRgA/D7JyYKHlCujcafP9NQA6Lon4XmTsXIAnapKcc/pCfgFFv+cVPXFxW4EyJvbkcRC3pW6izB12mKsXbcWQ4cMRl6rXCyYvwLz5s/D8889hdzcFPj9Ik6cDKBuHQuOHivF00//jcU6f/7Z+7Fo0V688vRneOGVp9GlhxUWhwGi2wKLCRj1wLtwJIt4+rlbkJ6ZiX++NB27dx3Hi68MRYOcDAR8nN1h565TeOXlV3Db7cPRp3c3mIwio563mAxMz8Q80AMiYxJUAujvf/0tWl3UEcNuGszm//GDJ/HdhKmwWa24acTNSEyzwZlkgNsHFBYDWzZuxOyZP6FN8xa44tIrsHD1Wizbvh2Pjh6FxplG+N1AshWwGgSsX7cb4z74BP2uH4CLe3TEpCnzsHPXFrz1xlOwGEnHBQR8wTAdx3kzPWoqUtMDmnogAkBPbdhdbNS4MfJa5bEDjg4NK3koBYPMEsdsNrPPfr+fUVwQrQUXGhRBcSqJj0OAM8VGiPdzdiKR+trpjYGuVXivPgD9/APPmfiiAwivrgu8VgCdOU0wwE09aERt4ZEi5R85r7T+wqYsfceNBziwKy84/nf+KPPLv8sAurIc9WtBXcpID3S5HpF1K19n3l+VpyufhgvAZe3W+rny/NH6WQmwiSHjBwOUn9WPjZo6l68nVzCSSldN/j8PgM5mbCXUxiHKTkGKgR43L3Q+L2XBW9060Gbgw0ZPBs+rC0CPYwxX2SDgfPZAj3bmxDaKMcIgWmAkAN1Ia5wAdHfIA50B6H4vo3C3wAxvqRenjpyG4DHC4DcDATOSbCnITiEK90vQsmlLJDo5gF5aUop1a4nCnQD0TXBbimBKFlCrUQZOFRzD8ZOHcUXPnujQvg0aN2mIufPmYvHSJXCVemAy2eBwJjEv9IBgBAw2Fv88NSMLKWkZPAa6KCkgGI07EAgEmBe6nWQ8oh+Ms7xWFed05LhEjl35vUIJVPMziG8nsvewxPgS5gUT7cxVnr+ReaKdsfIeXfZdmWgjv4vqwD9HB9CJJUaWH8LLj36uly8zPJ26esbOE56fycRhcopsyMjT8fNP/kxt0WjsqXaDjUhXFfNMTdFqAXTl2NK9SouMK+fVLENqBOq1AJRq+iZ6Gh6giBmIhjYbSYYNk1RJiSnNG6bQlD/Ls6m8bBixOiEKUjzn0Hsrz6O1THqjCbLBM12ypXqScWoIeQiXw8lwIFq6WH/nsWnYDsHXFH2WXqnms5Y81Qmgaz1ryGtGi687MwqTjAPZbh+lzyLnqJr+VKbh+eU9T/JaYwkU+zCbmArdSVhFpHSReaT3hutblO1X3icrOhdi3Ttj55Gjw2ohcK6u/VbLvql/j6rJeU56QN4vaX3IlyDlZ2kf5NY9UtxGFXnYiaNDp3RO+uA8KFQ+rWQAXW2V2D2PznUNd4gyEL0iXVfkXiVdkJV7ZAWfOYU790IPxShR26hIuVKeS4o2Kj3I6Ywi/a2Wp8o80BGAxeCF4C1BfkERTp7xotQnMCAwI7s2UlMTYDL6YRI9RJMGk9kBT9CMwlIzfp63CW+N+RwNmjTDzbcMRb36qfhtxVaMH/8lgoEg6tdrgJuGDETv3k0w++c/8OnHXyA9PQN33D4C/a5Ox9NP/4jiokKIZhfe/2wUit2AzwX8843JWLHiN1zcoz3uu28AmjYmD18Dvpm4CN+Mn4vMtMZwWJ3Yd2AXLr2sHe6+sxcaZKXAbgKOnTyNv732FjavP4URt96N6wd3QXq2BX6IWLduNz7972Ts2rEffxk5HENvvBzTJi7EpMnLkZhhxY23XIErr+zKDMMJQLcBcJgBoxAktJQb1bFdhAPo9C/zRmeYRg2ArmX+np9puSTLjADlsyRUUa7DI/p2om0nqcpms0EQAti0aTvWrVuH3Ka56HHZZXAFgKLiQnz77S9YvGQJnn3mSeTk1sOq37fg/fffx8MP/xWXXtoWZgqHJ4jw+YD9B/Lx0gsvo1Pndnjg/tuxdvUevPLMJ3jltefRrosVmZkJ8JYShTzw4vMfo06DFNx655VITc3AGy9+jwMH8vHg/w1C6/a1mUc5TdkdOw/i76+9hqE3DUKvXj1gNgpISnSwOOgsBroxGoC+GZ9NmYqcdm3R/9rrkGo3ozS/EFMn/oDCM2cw9OZBqN2wDnyiCGcivQdY/Otv+HnGLFx/VS9069IR3/6wECu2b8MTTz+CxrUcEDyAwwA4LMDBg8fx3vvjAYsDva++GtNnzkLHjq1x+y194CoMolaaCW6Xn2GJcVcsnZ+TsKZWF0wPlAPQLxYbN26CVq1bMQCdBEyLzRoC0C1mCwPSfbQ4zWZGdcEPehnYkq+Ocg+Vv6jJMkZUeaoigVYD2ChfjGNdE2OPnw6CbJnXSKUHHWs3eUZrmES8d9VT1cXu/UoKPY+D9um9jFfHJUkrPRNTeXCtsYZZIM8ZmfxYyisrYaIAy7EBdJp9skAvK7O56Mg80NmrtVN4q28MAUyy16aMXJRXZPIrkUI5f9YAejSgIBawLPeB3E+x0nFPXe6ALl/46FImR62XygyBBnRxIwGOi+TlDRqo31WUyTq78vxMAc7eJ4+nDKZXpizTOP4KZa7aeaC8JKrNE5YusswodaAeonhAmm7wOirD56m2S3KZkjXy3FRWt+yk4EumTGGuo5qVZpH1uKEoDpXmUCTQcKiF6ABDtt1a9kItldKZli3ryAYpzu3Qeue26YzCXbTARDHQ2fIPIBD0sFhVZrMIUfBBDPoh0OWMvMJLfCg4VgDBbWAAukW0IdmWioykLPQgAJ080BOSIARFFBUXYR2Lgb4B2//YKAHoQdRumIkT+Udx+Mh+XNS5M9q0ykNObmMsW74Mv69ajdISF0xmG5zOJAgiUdKZIBisSE5NR0p6FpJS02CyWhEQOIAeZDGIDQgEOYBus1jYZU3T2tEwB/iOyUFnTWVEQCZh0pQc5iRaPULnrQQ6hESqsrO0LJ6sDIbL54As41am1JPmQ4UGSxF7b1RQjc5heU/hZXJDKN5Xys/lgW35XJDP+fL5owPt5c+48mC4PFbKszSibyIQpzLwRdq7FAC6fGZqAYJ1rmjdjERy3dTKkly+U8ouCkpr+e+sK/ipwcBjBaintn16+kyLN5jaekSmq6hesfpQgtAV+wCXWfhKkc+88iAzfce91kkfE+0z7c58D2P/MdFLAWqye5Uk6zAaDuV3EsgZBQCXpTdZBiurJ5efjexd0loNM1alc4KOC7nOpKCVy48AWaVas/azAqK0UxIDFV9XDKaH9ac60F2WZMvpHCuYIHzENJ7pkgJby7zTsgbYLsW2QgW9bsR2xseG10D5Wd7O1YDp8rjzgy0aqKcsQO6niL2XbQxRKhJWKame7JxQ5o+1R1f094rzlO3h6kdHz5091nhWtPeq3ZeVNY8sR8871PdETUrtPSDfm6OsFU0Aeqy1Ju9q6mumZz6rf/v5nzKk6tRYVT1ri4HooXt7pKwZba+ivyn1HBXlITmBy+lcvtV4TkW2Xz5OFPdF5Z2kzAhR8+Vcpfu3AAAgAElEQVSIlTR98jiNPV6W3IggLEaiKHcjGBARMCXAS3dBowlmq5kBhAbRD6sxSGgfzGY7PEEjzriM+Hneevx7zCdo0CgXt9wyGB3aN8b2bQfwzjsfw+v1IyM9A0888QgaN7Zg48YTeP65fzC66zHvPI/UVAEjR45FSUkxBKMLX058C8UuD1av2IkfZy7CmjVrcdPw/rj3L9ehfl0HTEaKz3wcY9/+Bgf3F8AompCcZMOd9w7GVb1zkGw2wyQAZouA1/8xBsuW7oMzoTbuuHsQWndoBI+/BBMnTcPihWvQrnVn3HzLdWjerD5+mrEUM6b/CqNdxNARvdGnbw+Yib6dyNgEwEaU0oRGCn7ugc7mA2fGVALoId2eVgs/3SNXk7Hqe4DWX8UAuuykFQxw73NyJli+/HfMmjULOblNMWT4cDiSEnHoaAFmTp+Nnbt34aUXnoLdacG2Lfsx5t2xaJPXEo+MHglXiQCbwwSTwY8fZ63AhPHj8eKLz6B16yZYv3YPXnjiXfz9zdfRur0NqSl2+L2Axw08/eQ7SMm04d6R/ZGRmY1//u1bHD16Bk89MwLNWmQzYL64CNi9Zz/GjR2Da67tg35XXw6bzQKb1cx0Nn6/LxxAp3uPYMCajZvwwZdfo2n79rjtlqHIcJpReKoUP0ybjVWrVuGK3lei73W9YE0wwxsQsHPXQfw4/QecOHgE9991G3Ib18NXM+Zh1a7tePyJ/0NOrUTG6GCmHwNQXOLGrF9WYNoPs9GqfUf8sXc//vrAPWibl4HC0z7Uy7TB4/HDaDLVAOhVP8Fr3litPRABoKc16CY2yclB6zZt4PN6GVhuMpuZVQ4JQVarld0Jff4AA8/ZvT4EBJUJIVwdEF0wMZJygVmNlz2ygBXLu0uXF4R0b9XSn/oE5CoQwLRUUkNa7YKrPqBJixJDrr7WuukbGw2ddZ4npT4mIZOtLCbE8V9kTzXurSYr5mlOEiUoFB7o4cr06Ep3JWiqUdjX1H8GtreE5gALT1CmBFJ6TJfNrfC2le0v5ZX+ZcByWT9xAFmp6Jf3qMj80fqJ92es/MxQIRTXJVaZ4fn5fJYvgtrLlGZCOGgf5vUXqVSL1U/0pnDQXo9HoJ71qWtf1zTP+IgxhoizvCNXVixrv0abg8h3Rjv/wv5G+nU6OzVas1dW92jfExihxbOLzWRa0yoLYycNkx8qoaxR+b6qTqZ9PhthFM0MQOcyURABwQsY/DAYgzCZma8D837zlnjhKXLDVeCGr8gP0W1Asi0FKfY0pNrT0KNrD+S1aIXkZKIB86PgTD7Wrl+LzTs2YPveTfBZigCHB7ZkuuQHEQj4IRANHYhBhPZ8ge1HtL8Q7Zg/QHKcDUaTBYLBjKRkAtAzkZSWLsVANzAqfRhNMJktCAoCAgJRuMsx39SOqjZWBb1jpmvfKKcoqxx04Fu6UiaqPE+4Z3isM6aylmvZu+VzUT5LopVJ+yCFZlEa+CgVjDHqGWZEEllOOKhXIWrHXh+JTEllhow21c+xynov1vfa1zT3jI8FoMd6nx7KTj1tqg5d3tn2GZuVSsVyhFGS/F2ojxmYTCCzDIZz0JxjiREAusHI/LyjgdEsjzTvlJ+ZjlRGm0OIMJ97DIyPBniGHFbKz2EC55lBJPMALwNrSFklg/H8LKVwJbz+HPSP1k5ukE7tIQp4fkbKeSTQPSw/v8BHOlzKIC8vUwrJIp237B7B4r/y85e8seTPkd7Ycn49c1NXHh1GJFrKkaZQWBb5RlDR7YBPlzIIObrpcZlELhfA+1Mpd1e0R1d0j5H351j5o7nS08BGGoSopCkIGZHIF059gq2evSPa3hntPVr1B5HzJJrOoqJ9Sss8q0l7lj0QJqupkFOk3VvbWtMez5jJ1YzN7H/3ib+UptxHZdm7YjC8vG5Gja5LOveYMKDV8F3t+CvvDiHrLbWZQ+mmTfpAcx45g1EUYDEGEPQUI0CgoD0FPqJ2NhphslKIryAYzTtZdcsAesCIQreAn+etxr/HfoTGjXNx3z034+KuOVizdi9efPEtJCQkIhDw4fMv3oHJHMDcudsxdsz7yK5dGy+/9DRq1zZj/vzd+OzTzxD4f/a+AsytMv3+5MbH2s7U3d3dhTptoS1aKLZ4kbLAwior7LLCHxa3xbUUCqV43Sj1Und3mbbTkejN/T/nvbmZJJPMJJl2tj92vj59Zia58rm85z3nNRWhdae6UKFh784zKDynwWKxom37JvjznyejWlWnhBnLzVXxzFMfYO2q7QgETGjeogHu/+VEdGhdAxkKYAkAZ86ewd79x/HmG99i7dpdqF4nHbUbZMLlPYu8c+cQ8Dlw+dgrMXJUP2RXs+DTj2bj44/nwp5pwaQbR2PkqAECnnPfQ+k1K/daARWmgBqyr3Ld1CQMG/dpitgoQqGFKmLTnXJrV95Yeg2w0UsH0Dm/M/45MS/u09PSnNi+fSemTZuOffv2o3W7TqjbsCn2HTiKTRs3o227Nrj33jtAPPjUyQLMX7AI33z9Ffr2643u3XpBsZiwdcsmfP3NbPTs0QM33jgJtWo6sXzZFjx03xN46pl/ok37DNSqWRVul0lsiL/77TPwa0X47e/vQE5ONh5/7E3s2XMUf33iTuTUqAqb1Ypz57w4dPAwXv/PKxgwsC/GXjoUNptVQu85HXYa4wRAD6iBoIQ77UImrN2wCW98/DGad+iIK8aPR6bFArtJw/7d+/HBB59g38EDGDh8CFq0a4kTuafx4/KVOJd7BsP698XY4Zcg77QLX85fgOXbN+C+qfeiRb2aIgPvdXlhplOO2YIdu/fhD39+HvaMLGTnVMNjv78P1TIUFJz1o1Y1C/w+DSrDhF5gm2zlaKisgQtbAzEA9KZNm6J9+/bweDxiSLWYzfCrukFWl7TQwgB0kw4chaT09BFhmCPC45oGzRkCZpiDHtPh26KQoTK4Q4tgJ5oogXPhR1sqB754jgIXtuESe3ryh8yoDV9ir0lKitx4ZLJ5S/Z66Yc/G4muIKslCggsHhIl5Wj1eo4l4W6M0HiHkgQbvZyXRcaiLJbN1R0B9LwZkrpGWRJlzZV0DohVZnlDlIErlrGr7AO87qgQHjO8tLotfmfyzMtyVnoStyfrFJPK3JkSEJZEGUKHyApYO8o93xjM2WBXNda/cE92WWm5FkYAYSlUSAK3mMT4mtyam0wfMEbaxTpFJ1MWfSYJAuiaNShH7Idf80Iz+QCTH2YrYA6SHd35brjPueE664IvjwHKIexzgufVnNno3aMvWrdsjawqVeD1eQVAX71+jQDoO/Ztgt96DprTDVsaw5zr0scuVxF83LOpqoTX4X+YFDkIenyU5rPBxAOVyYyMKtmoUq06sgRAd4BHxQANBopFAHQ+jzHpghBOUp7CFWFgTG3eIOCbnKEs2T6gr1mRsusJDLUKu4SOq0mNaXEKusAm05BBKrW9ZzKVl+p+MHwtLMvJifmpBNAjx0AidWaMnUgQpPT9WAkVp3Afj3gdozT1r3j3h4ZA+AXxAE99AQ8PyxAuAR+uOqCvG0HQPvS7fn9s2fgwoD/oeFJ8d/Fpu7Rc6o64RlzPkjvgeDvlZMZZytcyNvmFnm+iMlf27j54Q7BBE+0BMg9c4KkzQrUl5IhUtpOXXqJUzj7JtWwq62c8AD16f53qXB46EwT30PFA8/I+P7maqrw6ogZSOHskV4Oh00fSe9uK2N8mV5af+9XRM25itpWybUDB2TPMfn3+azJ6T5ua88Vnn76SctYEQNeoeuaFSszYYodfsUDleU+WAA1QGVYsIIpjfoYDV4EzhR7M+n4ZPpw+E9WqVMV9d92CHt1aYPeeo3jh+Texd+9+tG7bBvfecztq103D8hWH8Ngf/4yMjCw8+ugj6NylDgry/Zg5axk+/ewDnCk8hGrZObh64p1w2mvgrXfeRpVqdjzxjwfQtEEVKR/f++WXm/H+u1/gzOk8TJg4Btdf3wNVqzqRFtBlolXNJ3SPn9aexOKlG7Fm/VLsP7oZqlaIDh07YvCAMejTsyvq1slCYWE+5ny3CtOnfY/0bAfGXzkCPXt2QPXsLHEW0Pwq7GZF/msBFQGVNSQrt74+BgF0+Rl0bKyUnU65K14EN5YNoOv2NTLPAxIDnaxuj8eN9eu3YMGCRdi6fZfEBq9Vpy6aNmmKbj26oXOn1nA49JjpJ0/l4cdl67B95w4c3H8Aha4i1MipjuYtW2D40KFo0iQbiqJh+rTvsGAOVRiuwKBLmsNht6GogAoLwK8e+jsUawAPP3I7cqoTQH8FJ07kYeoDN6FJ0zqw2czweALYuWM33nzjNYwaNQJdOrdHtWpVZD1zCtGVwRFNgt/R7uH1+kWRcM/+g/h89mxUq1sHE8Zdipy0LMBHBrkPe/ftx7wFS7Fu80YUqT44M9NRt25d9OjSFb07d0B2RjqOHz6LRSt/xIJ1K3DjLZPRsWULmFU/zAENTgffq+Dw8XN458NZmL/4BzzwwFT06tEa2ZkM3xAAPIVSpwrtTMmZFy+C/lOZhcoaCK+BMgB0YaCXCaAXP1CPHWIkAzIv/l6izgQ94EPG2dD5NDImUfgBpqKMkqkc+CoB9NTiV6ZyQK2oey6+SaIYQNflW8PGVIw40Ma3qfXniil9OIAeDdZW1Hg/XyU16jnZ/pns9ecrv2U9J1nwnM9Lpa8l087Nm9RHvTo1cPpMHjZu3VNWESK+T6U8Sb0gbA1L5b7w8Rr9e3QfqSgAXQcbzz/g2KBeTTRpVFtiwhGo3bPvKA4ePlGearsg9ybbnynZq8ACswDodDjUAXTV5A8B6CLaE9DgPkcGuhuuMy6o5/wwFZmQac0S8Dw7PQe9uvdGK0q4V8kUBvrpvNNYuW4VNu/YgF0Ht0C15gMOF6wE0BUC6Crcbje8Xi8Cfh1Ap4e/AOiqCh+tIgolsyjhrugAenZ1ZFXNCTLQ9VhvOoBuCwLoZLPrIT2SMRpUhIExmXkjfPdZCaAnN56FrXuhGVcRjI6LD0QvTeo3HvhSCaDHBtCrZ1dBm1aNxKhDg+ShwyewY/eh4hNjCo5u8db2Fs3qo0HdGsg9fQ7rN+8OvaOi9lwX/D0R4bYSHzcVtn9IYVUW8LyCAfREs1lWezqddnTp2AoWixlbtu1Bbm7efwlAT7REF/66ZPdQzFElgH7h26W8b2jRvBHq16uF3NNnsWHjjvI+Lup+I7TbhbSuh3m2JBG2sJKBfp6b+iJ4XFnzevmyeL4A9FdTzgZVxKyMbc4QXZR2VhT4TWaojAFPsFBkyvwiwWw1m1FU5IbJbIFit+LA8bPYe/AUnA4Lmjeoixo5aSgs8mDHjkPIz89H3Xo1Uat2TcBkQX6hC0uXrkadujXRqlUj2OwOuNwEFYuwZft+OJ1uFPpMaN20jQBta9ftRnqWCW3aNIJP9QkpD5oDc2dvwJuvTxNH7vum3okhgxtAC/iRbbPAqSgwmfzCni/KV3DkWAGOnjqOc64TsNj9qF6jBmpXbwCnIx0muBHQvMg/48PRQ2dR6HWjet1sNKhXHZlpVonhrvpUWCXEoRx0guHKWNVBR+OgEgbrKQSgp9wSlTf+92ugbACd8wH3IFYL1Rl0/xLabQoLXdi//zCOHj8FqyMN1bKzUD2nCjIzM2BnGDwV8Hk1+FQVHpcXx06cxOnc07BYzahZIwM51XOQ5qwiqg1ZmVZs3rwPJ48UoFHTRmjSJAte1QO/xwq7XcGWzfvg8hSic+fmsNltWLdqD3yqCe3a1kVauh1FRR6kOW0C7C9d8iPatmuFalWrIs3pgMVMUmtA7EFc2pxOJxTGQg9o8Pv8yM07h4OnTyNgtaJWTnXkpKfJuAp4VRQWeXGu4BzOFp5BntsDHxRkZWahfu2ayMlwwuTV4Mr34lDuCRw8ewLtOrRGFYcdHpcLZpJtFStUzYLcPA8+/2oONm7dgYcfeQhVM63IsAMWsuFVN5xOG3wBqmNdyDX+v9/bKnPwc6+B8wCgh7PM6fNSzEY3FqLwSiTErjPQKwH0C9+5kt8cJm6ICc99KgBV8nlLHqhP5QB/4VsllTcUB0UIxeIJst1klJUBoqfyxgt9T6y2Ka0c/C6VPnOhy2E8vyKAo4ooS/9eHXHHjZchPc2BIpcbr74zC0uWry/z1am0TaLzRoc2TTH1jquQXS0LXq8PH8+cj8+/WVxmnowLEn1Pwg+McWEqc00i4EwsAL0iygPQczW5DW5pfYDA+W03XIr2rZvAbMSioEe8GsD381fh1Xe+LE/1n/d7k23PEgA6CKB7EAAP/JRQp/OgLgUr4HmeDqBr+QEobgXp5nRUdWajRmYN9OzWEy2at0JmViZ8fh9Onz2NFWtWYvPOjdh7ZDtUWz5MdjcsTk0CudHbmAcmn5dS7iosjBdntojUvz8Q0AF0OizQwVEY6NWQZQDoNjv83I0RYCeAbqaEu85qF8C/ggD0xx+5Bd06tZS1bO2GnfjdP96I26aVAHpq3T1p5YqfIYCe6tyZCFPRuKaiAPTwWM6p9YjE7irv2k5w8Z5fjEffXu1hs1pCL+Vzl6/egr88+U7Kyg2x8tapfTM8fM81yMmuIvuF9z+Zg09nLYp4b2IlT11RIpU6SzRPcl05APRUx0BS+UvhYqra63FvL75UVnvef9fVGH5JL8n47r2H8MtH/10JoKfQlrHWdqPu483BqfQWYy1MZF5P5fk/13s6dmiJB++/ATnZVWVu/fDjbzBj5tzzWNyLF0BnX/m5nPPPY4NV2KPuvWsSRo/sL3uFffuPYMrUv6a0podnuKx5vXyFu1gAdBVmqoqZAJ8Z8CsmYaAzd3SpNQdMsNEyr2koLHCDWubOrDTke1XkFfmR4bTDpqkSK53zJs+WvJfneLfHD69PRXq6DQVFXthsdh41hcnOWM0UQjuT74OqFcCZXgXmgCLAJE2W3gBDjPlgsemBcPLOaZj20Wx8/um3aNayJe66ezI6dsiBCX44/BrMfh80uKBY7RTXhqoqCDAAs1mFpvhEIh6qHQrMUBQPAK/8bQrY4GGIMzMBRYuUmXYHltfKulB19rlFMeuaeyXCfemhcJI0h5Sv61TefQFqoGwAXfqFyQSHwyby5x6PKn+T9a2TEQKgnKChiEz/cplDgiFWaS/hd1Rv1j83wxLkogT87O8EmvV5QfUGYLFR8c+PAFSYYYfZzPBVkBB6Gp1eAhosJitMdDqmKqBiknWXILTNouDAgcOonlNNHE6IqVHCnQQKv88n9UfVaD17ijDrXV4fODLoSBPwa0hTFAHQVY8qY8LmtMBkNcGtAW6W1QTYFQU2fZjJmKGWhQsBmG0WaD4vbCYTLCyzakKhO4BjuWfw7xfeRNOWrXHjTRPhtAABr4YsO2DjmIQGH+cBk/kCtHHlIytroKJq4DwD6ATTDUA9HFg3iqN/WwmgV1jzJn2AvXgB9FSM5pEy4RVV6xfiPXq7FAdICNN5CMmdF4NdhoHswh4OylfORAH0dq2aYECfjrBadMPr7n2H8c3c5eV7+QW4O5WDdUUZMpPpB4P6dsbtN4yTODoutwevvfslFi1bl1CNJfMePjDR8ocD6JSkJnj+0WfJGW0SfVdCBY1xUbKAa2hNDHN+iWXM+68B6Cky0GPVH/vSrx+YhI5tm8ZsczIEH/v7W6lW/QW5L9n21AF0czEDXQB0LwJkoCsqsWldnyfIQHfluQRAR6EGi9sMh8mJamnZqF21Nrp36YHmzVogI1MH0CnhvmzVcmzZtQkHju9GwEYGuhtmRwAmhXHnedDzCIBOYwAZnlQOoiWDBzAe/Lh6EEAPMdCrVUdm1WyYbXaRcCewzkxKnHRNEwl3OcxVEID+99/ehs7tm0tb/rRpF37zxOtx2zWVvYAuyZccAzvZPmDMaRd6rkm1w1/cAHpqe89k6iKVfpMIwPJfm6MriK2b7LoevbY/ePdVGNy/c8zQIwcOHcedDz6VEoAeb3x2at8cv7pXB9C5X5j+xQK89/HsiK7ymweuR9+e7cWotHnbPvzxn2/B5aJpqWQqb79JtI/eOnkMxo7oA5vNgv0Hj+O512Zg284DsW//WQLoNEgkWlsVe11ZYyAcQD946DjuefBflQB60vaH2A4rlQB6an29T69OuOPWK2UeLCgowvQZszHzy/mpPSx4VziAzrn108/n4INpX5frmZE3VwLo57Eyf1aPmnrvZIwc1lfKdODgUdx13+MR5Strjo5VGanck1ylhsu2p7bH/ezT8jDQASuVZBnbWdHgM2vwKwgy0MX/Gia/CRZNgd1qEVCPQLFmNyPP7UO+24V0px3pZgWq1yN7OIWqtF4fvH4/bHansHV5TnU4nSJ97XK5BWRPS7NJyNcirwsq3Eh3ZkNTAa8HYJhmnwbkni2EI82MV195BfsOnsTm9YfhdGTj2knXYejwDsisYka6TYHNp8GseqGYPTBZbNBUB7w+BZ6AX2KsKxYf6KFu0tJhUWwwm4sQUN1QPXZoahpMFgVmO9nEjHGtyjncZrHAalEkjyLfLvtpPqMkcUDqxMDWk+sAlVdfNDVQNoCuhxAlzRPw+fzSnwlIE0D3+VR4vOxnZphEDUHRwWk6ophN4ixCjMvl9geVdIrDINLMR0KCOIrk5SEjPQ1mxQK/ymsh9m0+z+32STi+qtUy4fF44fZ4kJmeKeC2y+1GZrpDnk17s9/nhcftEZDcarXI536/DqDze0NtioA77yexwq9pyPO4YLLZkG53QPFyQKqwMn651SzvK/R5AJsNZjtDAVpgZfk4WL10xAFUM+BWGBrQC7OmIis9HX6vF1u37caGzTtw6PhpbNt7GFdefQ1692kLp8RIDyA7zQTFXyiqipo5Daqp2Jn6oukilRmprIGEa+C8A+jFEu6VAHrCrXDBLkx+c5jaBi8Vg3GyeUuF1fPzkdwKtosYJCLbKJZxL5X2uGCdMM6Do42f0exz4+9f3389unZsGXpK3rkCvPjm51i3cWdFZ7nU9yULoKdilE21wMmMNQLot00emxKAnmr+yrrvfADoZb3jfHyfTD0b7wvv9z9XAH30sJ646ZqRuldvIIBtOw9i8bL1sNmswjo+fPTUz4SBboaimcXzmB7FqsmHQDAGumLRVXdMqgbXOVeQgV4EpUiBxWuBLWAT+fZ6OfXQtXN3NGvaHBnp6fCpfpzJO40ly38QAP3Iqf0I2HUGumJXgSCATvl2eh1Tmo7guSKS7ZTzYrg3SsoTQGes8yADvVoOsgRAN2Kg6xLvwkD/2QLoycUArwTQK0rCPbV9Z7Jzdip7yFh9oCxAp8LW9goA0MszBnhv986t8Mu7r0LVKhkyL+47eAxzF64R41D3Lq0F4P7b0+9JUya7b42XNzri/Oq+a4sB9JkL8O7H34e6C0PBPP7bX6Bu7eryWX5BkYDVS37cELNLVVR7PvX4FLRp2UjyEIs5H5G5SgA92eFfruvL2ttVAuglq7esOovVIJUM9HJ104ibf3HTBFw2ZnBI8WnFqo346z9eK9cL/tcB9FT6dLkqvPLmUA1Mved6jAgD0O++P5KBfvG1zflhoM/4pDwx0CmdDGGgB5RAEEAnmK5bEskIVwRAN8NusYAsWUYC16yA6KcF6JCtwE4FSMYND1CZjDdrUCl7TlDO70dBfj5yqleX7/m3AebREdvusCBgcsPjM8HncsCk2WCz6/7MZwvyUeA6g9/85rc4dbIAgUAV9O8zDDfcNBZ161dFXtFZkY9OgxUWsnJRBFVY7OkALAhYAgiYvPCjCGay403pCASIQ+TDYqJ0fTq8HofETbc4dBCToCXPyRJOlh/wZE6pbokJT1n74kEnH7GmTJDzcyUL/f/yhFQ2gE4Qm43NcwkZ6FRZsNsJ9Jrgcvnh8XrgTHMGyQVyahGSAp0yqAQovUUziQ2G95qlU+mJYDwZ4hRgJJucz9fZ7g651u+jjHqhqDjYbLqtTA+jrDv+816DSEcpeKvFKnYejjeOOzqtWMwWGZcEqTk2CabTNsT8yTNNJhT6/fCTVa6YhVlupRMNmfQBDV6ODQL9dgtMfC/HPZnoPhUWqkAETFDphGM16VEBSbQAcO7sOSxbsRrzFi1Dbr4bw8eMw8BBvWBzOpFuDaAorwg5GQosaiGgWOHXHFBNhOYrU2UN/F+tgXIC6Bz8jA+i+90YQ7uYJ2vIuRdXDyXc6YVTKeFeEV0m+Q1laobMZA1fLHuyeUvF+Hk+GOhTbrkMzRvXhdvjxXcLVmNxHCPbhW3PoBxMKQB63x7tMWZ4HzjsNuw9cBRvfviNMIgv1hSLtWXk1ehPXTq0wJRbxqNKVkaoGASDvpnzI96dXmwQvRjKmGx/lq0XQ1lc4DgwyRrAKwH01HpTsvUcq/0TBdDDc9ivV0eMG9EXDocde/Ydxn/e+/I8jfvkJdzj1dz9d0zEJQO6yNcEy//29Ac4cuyU/J3KuEmthZK7K9n2JAPdRBa6xuOEAaB7oUnMtoB+2OAxnp7EeS4UnSUDvQgWtwU2nxWKzyLy7Y1qN0aXTt3QtHFTpKWlCYBOCfeFPyzE1t2bceLsYQRsBYCdXsRkt+sMdB6YGOOKnvQyrxge0nwrAf24ALodfn7Hg6OJMdB1CXdhoBsS7rK7KzvJ7oGHyMQuD3ughid+d3sEA/23f/tP/BfSm1sOuokmAzhPPiRBsv2zIub0REsdeR37BPfdiSduN/TyJ92gib9EnwUq4B16fN1kWfjhjnGJzM/GvJ5kBaR0OQ0eYvm7wMmog9YtGuLmSaOQlZmOYydO4+2PvgMZ5NEpfAzceM0IXDFukMSGPptXgKdfmo5V67aFbjHqNNV9UKzxWRaATkn55/5+PxhWhCn3dB6efH6aKF/ESqnkLZV7/vHYHejYrplkQcLnvP0l5ixcHbt1UwTQK7J/JtstabiuZKAnU2vhlv6KmUOTyV0q18YaN2U5LKXynv8FCemaBuQAACAASURBVPcbrhuLiZcPk7mXdTh3wQo89+IHJarr/inXoUXzhnC5vfj2uyVYsHhV3CqtBNAv/HqbSn8u7z0D+nXF5WOHyDly956DeOX1T4RJfDGlCwGgp7JOJ14n4XNy6vPzp9NfTvyVUVdyTdUBdAQBdD/8Zsq5ExY2wRwww6JZYNOonmZCgIRUvwq35oXP7INmgUibO2CDWVMEqOM5wmo1iww77aJFhQVIT0uH2QQUFhWIY3waWamqCldBPiw2IvVeAdAdlpp8K1xFAPEzs80Pr78QW7ZsA8Og+30OZGTURouW1WG2m5HvykXVNCusXsBCWWyTW+JNa4FqsFjtUByAZmbs5hPCjE9zZCPg55n3HOyWACymLBQVkulLeWoFZqvuOcC8kZXLUznPkkY/kJNicB8SrvhJnKMSQE+5G14kN5YNoIcY6LrnhIDhxUmD3++DX/MLgC42CCoTBE0edMjQz5hmsZ/4fN6Qw4lFQlfRC0OD026XWOhqwCdAu0mzikOxRhl3M9UZHKIYY6e6g9WKgqKzcp3D5kRRYREUkwa3xyVgeXp6hgDoBPwVE8ekDnrz/Tpz3ibfB+Rvi4Q5YGxzD1UXfH44FQscZosA5LQfUW8+YDaJsgPBdjn7qRocJjPsZovMEX5NhU/RYHfYOGDho6READh+6gx27j2Ec94A2nXuhBo1M5DvAqo4A/AUFKKaEwi4z8BmT4OPIRhgv0j6RWU2KmsglRooN4DOmJrGBKMLtIeJS5cwuxlmzKDPV4TRLNpgHW4YqSijZLJGc73Kk2M1pdJMqd6TrPE3VUNmKpvQZPP23wLQn/3rFNSvW0OaYN6SdXjprVmpNkc57tM339y8xouBfu2EoRg/eoAclk+fOYfn3/gMm7buKcc7L/yt8YynRn+6/orhImnJzQOvNT7fs/8oHv1L6oeKC1GyZPvzxTqnVQLoqfWOVNaO6D6QCkBz3RXDMXGMDlDknjmHZ1+djg1bdqdWiPC7UpBwj/fSv/z6FnRs11S+3rB5Dx77R7Fce7LjpvwFS+wJybZnSQDdLwx0AuiUcKdCusR3VVUUCYBehKLTRbB5rbD77YDHhJpVaqF5/Rbo3LErmjRqokviqT7knjmNuYvmYtvuzcgtOC4AumYvAqyMbc4jke71T696kaIz2JzyUn1PJod/SrhDQTpjoIcx0P00rlBcTKHXtE3in9PAkCyAzvcmq8RhrGdP/O6OKAA9PlMq+bkzHEBPHEJOtg8Y9Z7KfiixXlm+q5IFj1Nrz1TymLpxMZm3pQKgl3YuiQXshMZeMhlL5dqKiE8fdHAyyjl0YFfcc+sEEICm3PmLb3yOeYvXlsh9+PiceucVGDGkh1xjyLUbN5TmRJlIlcRbO8oC0Pnsy0f3w5ABXSXcxap1W/HOtPgOmamM51TuGdC7I8aO7IP0NAe27TqIN97/Oq6sfKox0CusfybSgFHXVALoyVZaJYCebI0Z1/8vAOgN6tfGtVeNQsMGtZGbmyexyjduLqnc9tKzvwOvZZoz70c899KHcau1EkD/eQLokyeNxVUThwtrMTf3LJ569l2s37g91eF1Qe77vw2gy246pXopP4Bu0sFxkx8+SziATga6GYrfAsVnEhlns1V3uPbBD6+JZ1iyWwGnkgYrwTkyz1Vd8pymf4LpZNPabTZxnvZ6PTrrVlN19ixLbGPcaIYYI9KYA1PALjLuBNBNFhdc7jxRPXM6q8JidsDnMwnozuOrVyuAorlg9ZIxaxWpdp5VoWbAZLKKU4DLn4cAXLBRQxtOeD0EDM/BYddgt+RA86fBR5auQpYuHYmD6myCnxMIZRl4NC8OQmsA6TotUNPBxEoGekr99+K5KTEAnQA4+wkNJz4f+zSZ31Q1t4CRRNWAX/o+k8p+TkcME3TlP5MijO/QWVPij+vAuthV/H5YTGZYLfyMyoAaPG7A5/XDajfBYbfC7XEjoHI8ZMkzCwpyhSKe5qwin5tMAfi9Hgnbx/fZnWlQGCOQNpyAJuQJjkU6lPB+AfI19n0zvAG/xDZXCfRrJmGf28AY5no8cq/fBy+9aGwWmAn6U5mBLHUosNJO5PULSz1gs0h9eF2F8HncSEvLgNliR5HfD5eqoShgg8XGCQLItGsw+b1IN3vhLTgJRbFCs2VDhePi6RqVOamsgaRr4DwA6KKJEkxcYAzWub7NjDRWGhHSxcMrinVSCaAn3Xpl3pA8OJGaITMVY1GyeasE0A22UUkJd3aEaAD9BQLo2/ZetAzPWJ03uh/99Te3oWWzBlKG7bsOokXTerIJKCxy4fX3v8bSFbElN8scGBfggmT7s8yOF5h9znckCwKlGgM9lbIkWmfllXBP9D3l6RbJ1rPR/uGgVqIAeng+CaBfMXZwCEB/5pWPzxOAzg114mBjaf35+X/cF2L7zV20Bi+8PjNUhIpom1TaNdn2jA+gM2ZWMYBOGTwBz88UofB0IRx+OxwBBwJFGmpXq4M2TdqiU/vOaNSoCZwOJ3yqF6dOn8J3874TBnqe66QOoNuKoFn80IIAOiW6aNQgiC7jXuYXeiMHZbgYrwsKVCjICAPQFSsZ6Agx0PUY6D83AN3YiybHRE+2DxhjIJW5MJU+muw9lQB6MdMk2bqLNTcb62v4s8Id/ZJ9R1LXU1WighjoyQLo4WvBE38IU5bYuAu//ktxPM/wOk3eKSa+eklpAHpFjc0L/p5yMNCT6mcVeDENesnoilRg1so8R1VKuJdsjfM1BmI5KpV33/i/AKAnOj4qAfTEQfHy9rtE26Sir5s8aQyunDBCP0eePounBUDfUdHZKPV990+hhHsfuebAwWOYMjVSwj15590LbYM5PxLu5QHQGc/bEqAsOQF0FX4zJZpViYfOpATMMKtmKD4FpoAJNhudrAPwaF5oVk1k1gkQOpR0qB6dwGO1KSLnTl9txawIqOhz+2Gx6cBjgOCeqwg2ux1mixlezznA6oPFmgafOw0+nw32ILjm8uXDbKETOOAPWGA2pQXzwJDLKhSrBxaGQSvyw2a2QLGo8Ac0aCrBRStp6XD582EhzR5kCFuggECmGwHNhYDPAbOSBWEAmwhYUmrbANEJalJym7ZVAqa6QpdBAwzHKcJjoEeGpy3mqUdaSwiuBLsz9bHpPhGmmhaKsx58Z8mOr9+sxZDk0fV7mYt4P8s3bMV2EP1sYWLr30Qn/atgPciP4muiZ9biuqV6MctAVQE2jVn/SY40fzIUnjyJ37MugwTNGCap4iqKhTpFnM50FUATFV2l90stGvmV3+TdJIqrUgd0tpBRLF2E1/vh85H9rYPi0q4kd1FkgWzyoPw7f6dyg8iwq3ofo7OJFC5A2XayxT3wUDnQY4fVYoZipXOKS851VosTAZXscR+sNi81BuH3Enh3QPV7INi2KQAvY6A7MgXkpyOIzW4T4Jzx29nPCaz7Va+A7harDV5Vg49OMMy36hcA3WE2w0onEvlcg5djgp/ZbLoaoc8Pi6rBztjvEgrdB58WgNVugebzymdmXuvX4KYsvd0BL50PNBMc9GmhcoSvANlOMwK+c9DAWOwZwkCXHix1rveM4r/1qir5ebAHRZx/UunvekeK3VNDAzf04OIxofePUL+RfJDIQucgPo1ORmG2U35OEk2IThz8noqVERRj453GuOecEX0aisJTQzhqcflj7WSKRRSSs+emUqv/W/eUF0DnBBK2KBT7bxkdLLI6KwH0iu1eyW/2L14A/Xwa2JJphWcevzuCgf7y218mc/t5uDbYJiGpzvgA+uWj+usM9LPnhB20ceueMg0/5yGD5+UR0caWPj3a4/bJY5GR7kRBoQvTv1iA8aP7I7talpRpwQ/r8PJbxUDceclEBT8k+fGZfAaTBYEG9e2CO24cl3QM9FSMZYmW/3wA6Im+K/kaDtu8JCmna3imGk+4uAB0PdhKMileH/jfAtD1g6YRAz2SgR6ApqooDAPQnaoDzoATamEAdbProX2LDuhIAL1hY4mN5fPrAPqX33+Nrbs2Id+TKwB6wFaEgNmrHwZp8pCDmg6g62OeWzN9fyYeyTwsUtoLZmRkVUVWterIrFoNOoBuSLibYQDoBOTFWz94UElEWlc/aCYp4R58/t9Ewr2FdLefNu3E7/5WSqzOYOiLxI8DwUOynCQSv4tGCpHJTiLpMumJvyOJR5fvUh5G2ReSeIr460tct4pIydVzKjlKZQ8ZPqclCqKnkrek76kgAD0cvBo6sBvuva2Ygf7C62SgrymR9fB6jgegR6/HqewfaO2K1Z87MQb6vdcUx0D/YgHe+3h2KJ/JvivZPVQq/Szp9q8E0JOusvLcUNb+sRJAL1m7yY6zeO1TCaCXp+eWfW8lgJ743qOseaDs2r44r/hfBNAv/DodbqtLzbbK3vLJxy+l3mkEoDVgYQ0BhQAlQcmAAEEE1s2EnDUzAn5dp4z//PBDM+vgFgE9u8kuYBzPd5RD9/rJwqVEtM7K9XoCwjy3KAS3vYDqg5WAokmD3+tCgIxbixMaQUHVDItFPyf7Ax5YLLoUts/H86NVvuP5lfHXFTNjRhOA88PCi5SAgHqa5hQmq8msQoUXilmPQ8345zazDYqiwustgs8LWC3pAh6yzAKYB53LeR4yzsq66SYMgNXDnkvS64QgmB7/3eUhaJlG8XepB4vFKmHzqDDndDp15TbeI07tlPumKUWBiyxgJQjwB5/uJ9JIRwRhwuvvDMiLmQG9nQKhM7jejgK+C4pX2s8wvNvAvcPx7+jPIv4u+Wy+UxxUNDKxqVKnScxuOkjQTOT1aeJMQTjI7dVgs5pw5qwLWdXSpC09XkqTA1aF6gX8acK+Q8fQqH51AaY9RWRSU1rfLSoYqtcCyheQaW2zW+BxU0HAArNNgY+OFYoi/dBuUeAqcknoUgG02adDIYKDzhAhPFQH7NmOVDEIwBIExfXrFLaPSYOZpARmks+yWOFnOwc0+d3jc8PtOYcMpwMKmBd+a4KN4QQI//sJvDP8oSasbvYx1R8QeXRKrtscFvi9dDwhZf2sOKHAlwUz825W4dfyoZgsUEwOqF4C8CosDjdg8sHnccBsssnYMltpn/HAz/ebMqWfmxQ/LFYNitUCr5djmaoQlHnwQTGTSc8iWWCymeFjKAYtABtUWE0aldvh8rjA3NvSMlHkU6ncLm3tc3lg8vpRNT1d75+aCr84Omgi304WPMH2wkIXLDanEDIcaXZ4/WTX62FA0mwmWE0B+DyFSE/PgsdjBvUpFJMqyg4koOiQMdUe2BYcB3pfj3CkkLrVw1HIwAml8PhP4et5cBRH2H6Cc6LMjeHANcFufZ5WFIaz0ESJkW1LMxAdiSTmvE8VRwWeP+mc4PXlw+YwwePxw27NgNnkFBUNhX1d88Nqc8PtzYeT0vUqHZUyZM7lQ4t9T/TxLiolrBNjfItvCh0vdN1uw+mD9WOmygDtM6FDsD53684+xYOd90dqa+izWmUqbw1UAugRNZisocRYXlPpjF06NEO3Ti0EqGLiArxm/U6s25iY/O6AXu3Rvk1j1KudI4vH8VNnJb7synXbsWvvEXlmvM1+TrUstGnZQDymeI9xff261TFsYBc0b1JX7t9/8DjWrN+BtRtjxwY0Ki/6oNylQ3N069QSTsbIkLJ55Tnrwp5T2kFkQO8O6NSuKerX0aXTjxzLxY49h7Bk+UZ5Vmmpa8cWIdCV72RiPoYN7Ir2rRujWtVMHD6Wi207D0g881jPY/nr1a4u9145biDq1MqW339cvQWrfyr2yiWwu2ZDpCRat/D3B78b1Kcjendvg6pZGdh38DiWrtiEzdv3RRSDeezVtQ3atGwobco4QkePn8bRE6exdMVGHDpyQhZlnbSsT/rsOzQW2m1WYWpf0r9rKNbkzG+XCPDMeuYGeN/Bozh05GTMquNzBvTphDYtGqJu7RoiQcM6JwBfUSzv8D7E32+bPBbDBnYTlvaO3Qfx2D/fxCP3TkLXji2DfeIU/vHcBzh6PLe8s2DofqMeWjSpF/IuLCgswu59+ngKT4zhvGvv4bjv5hjr37sjmjasi9q1cmRzz7zynpVrt4jcdjKH8S4dWqJbp1aoWzsHVTLTcep0nsQhXf3TNmmneElv/0gQhHXYvXNrNG6gy/axfIuW/YRdew9hcD8C6JeVG0An6E1nBxkj64ul4Ab07gSO0fp1a0qogb0HjmLp8g04yP4dJyULoPP6Hl3aoHbNbNTIqYqTuWflP2Ovrt2QnCxd146t0KNL64h5Ot5zYrXnwL6dBRhsUFePt3r42Els33kAC39YJ/HDUmGgs5926dBCZNNatWiI4YN6yLg/k5ePT2ctlI0sk6oFsHf/ERw8HL9u2afYF+rVqYEqWek4eeqs9KuVa7Zhw5a9SY2t8DHM+LJNGtWWzfXV4wdLv2X6YeUmrFpb3Aac13buiT2OuIZ079JK5mLJW67e51eu2YoNW5ILT5GTnYVBfTuhYf1aoTJRUnjRsvXIPX2uRDkZtkPyryjy/YbN8dfl6tlV0K5VE/E4Pp2bj02bdxcD6ApPx9x4i+YysrMyMbRfLzSoWxu1a9XAqaOnsWfLIXz/8Q/w5wKd23RBh3ad0KhhI9iDAPrJ3JP44utZ2LJrEwq8ZxCwFyBgLYKqeISBLttljnNVRZt2bTBk+BA0bdEU9RvUw5kzeTh65ChWLFuNL2fNFi/49KxqyKqaEwLQeWgiM7169Wy0b9NMDg/7Dx3H7n2HRWCoYd0aGDmkB1o0qyf1tO/AMaxctw1rwtZCowLjsUBYR4P7d5b+Wqt6VVnXNmzajflL18LldqMkgF7MVI1unEQMXy2aNpC5LDMjTW7nGrj3wDGcyy+KeJzH48O6DTtl/2Uk9t2mjevIMss6OHDoBJj/ieMGgnGg884VSCiC7+avLCGxbORtUL9O6NSuGerVqS5xJY+fOI2DR05i+eot2Ln7UMxxxXe0bdVIjBKMgbZqXfy5ysgj+yfX9XjP5ItaNKsvToA0ZOzdf7TU+cDIGOeYzh2ai4HM4/VhbVQdxSpAi6b10aBuDVlvGGblQJx5p2G9mhjYtxMa1a+JWjWy4XZ7cOjoKWzetg/LVm2OaItY7+nRpRUy09PkcLtl+35ZC+MltgHXYl67dccBWXfDU/Vs7oUbw2JWcOjoSZmLWPbLR/eVkAL05Kec9vcLVsk8kCiIzjI2bVRHDE3heWQdDenXObTHZp/kerI6uFdNdMLtzrmxcyvpX1WrZMi8ffRYLpav2YL1m8o+Q/Ts2hoZGWnSz1au1WOSXzKwK/r36oBqVTOwZ99RLPrhJ6zfvFvWP44jrqdXXj4otDf49ItFMh8biWv4jl0HUaN6VbRv3UT68aXDeqFtq8ZyyZbt+/D17OXyOw/4jD3+U9iZIHz94Dt7dWsj6xLLd4LlO34Ky1dtCcUqjwfQlQagG+OzYX22T12Z37kG7YgzJvW5g4wVDUP6d5ExwbFkjGmuIeyzLHd4SkXtoXoO15HGUm+sm9LakSFR+vfuIPXDtjl05Dg2b9uL+UvXxJd9L6NzcW1s2qielHXztj2hccWzxZD+3dC8SX15wt4DR2QPy71nMon7jJ5d2wbbNBMnT52RPfHy1ZuwfvMuMeaX5rLXvWsbKSvrZkMwXj3DCQwe0A0d2zWXffaJk2ewfed+LP5hLU7lxp8XGrCsjfX2D39erPKwXdq0agKzOf61yQDoOTlV0LtnB4k7XTd4xj12/BT27juCxUvXitx2aYn1YIzd1Wu3yKWDB3VD396dULVKJvbtPyzl37S59HN7vHe0aNYQvXp2QP16tVCrZg7O5Rfi5Emu1zuxeGlJh5nw5+TkVEXb1k1128KRE9i1+4CEfBh36WB07tgSXp8f23fsw+x5P4pUdKw0sH9XdOrQCvWDe7UjR05g2459WLh4Vahvl3V2qp5TFb17dUSLZo1QL7j3PnrspOyHFy9ZLWcPmYfCnF6jf2e+Rw7rh5YtGkk75RcU4cDBo1i4eDV27tqfTNeXa1s0byR1ynTo8PFSn0Gp9JzsqnJu3LJ1N07FqSs+q0e3dsjISJc4quvWb40Y//G+C88LZd6Nfrh02TqsXL0pVLaCgkKsWrM59Hc8CXejrjq2b4Hs7CpSvi1b92DB4pJ7pNIrLsjSK8XAy3EzeGA3NGxYB1mZ6Th+IhcHDhzDoqVrcfDgsRKPZ966dG4t5yXZm+w7VHxdFJNNru3UBna7LWZ9du/aLjgHnQ0xtJ1OB4YM6oFOHVqidq3qOHHyNLbt2ItFi1eX2m7RGWWbDBnYI6Jc+w8cxeKlq4VxnWgy8tOyeSMBtZhOnDhd4jm8rmuwXlq3aoIRw/rq58iz5/DJjNmyN2Ay6ixeHoz3tW3TDA3q1ZJ6O3T4BDZs3I6FS1Ynmm1EP4fz8uatu0L1eL4Z6ImcIxLOfMwLo0Hz1JxRywWgC2RIB2kDMNFB8qAguY7DEiwMBCRmsllYtgR+CDISSCKIRzA4ALudtmoTPH4VPspWKwrUgAlurwfpTqfOwtVU+U+tM/lJxreJHE2bAJa6U76Rl2gHg/DvghVqgEpBzicBJt36abA8xc1XgC/GgdbZu1ZYrGaoKsOaUbraApNiERAsnI0Z3v6x7GTh7FQtwHjWXrG1FrrcIptNsTfacDIzs2RdE0CZwGiAbuoBWM0miQvPGiWH2G+xwKsGoPk1WE1W2K0OKAT0hcBKsFAvMwF0AufCmFf84iDPfHN/ZAoBabEQ8PL11th3644OOnCvs97ZT1jXHsqOW9muBF99sDpscHlYGAvSM4D8Qp/OiKZCgQ/w0Mki4ILNYkNmmhUHD59F7TpO2V/YlGqwO0xQzD6czstFur2G7CHUgBdn8k6halY1WOwOic9d6PbJWZZnqwyHBa4iN9LsNtgswb4qjiFBjrD8NBwjCFKSY80atUA1WcQeYtQk+6vmc0EJeOC0WsT2HLBY4Q4oKFRNAMuq+mEKuMBGIwjK8osDimIWu7nP60VWWqY4o5hNdBShWgOBZEYeN8FqY90Fh4HllM5W9lXToztYaSsK2icC9CagagIASx6g0CmF11n0sikemMxkc6uAWhWaZgcUFzTFJY4nqmqBw5oJk8kGt7cQfs0LE+wwmx0wWRXph1YFsIAMci+sFgVFbhd8ZKRnVINLpZy7JiGurGShu3xwUAkgQNXDAMxpDmGic3/CPbTdZofb44HV6oDL5ZKQCVWqVNVDCwpYr4ktQVMZEoLAuVWfBaguwd8CpKrzV73fSxIkWJeWl+tksqLTg66moVdacA4JrePRznDhpAldll9cLIQBHhxzoTnGeLeOs7CPeb0+cWig2gVtRTyhcD6xBEF1KD6ogQLYbJrMAapqg6Jlid1TMas4m3cONkcBAkoR0p3pUEwZULQq0LwmmgX190j5OE+qwZ8cQzoErmswBOdFqQv2VzPMdNDgPBMkOOjXUjEkCKIHgXfp/TL3R4PolQB6+WfLSgA9og4rAkAfOqAzJlzaD7VqVAvF0TAywQF7/OQZfP7ND5i35KeY7Xvj1cMwpF/HkGE4+iLDUPzu9LnYtC0SpDWuvXbCYEwYrW+WN27Zi3++MB133Hgp+nRrAyu1QcISJ7/1m/fglbe/LGF8NC4zDFlDB3TBhEv7l1G2pRJLPNYBmPUybkQfAUtipbxzhfhy9nLM/PaHmN93aNME9906HtnVMnH6TD6ef2MmGjeohfGj+5V4Juuaxr93P5lTwlD9hwevF+N3WanI5cF/3vsaS1boB87o97/09iywTmisFA+zYKIc+e/+rscBpsFs/Oi+Yjjn5ixW4mZl/Zbd+M+7XyH3TF6o3/Tv1RG3TR6DNGfZsURooPrr0+9GPJ6G4kkTh4Ky3bGewTaiQeqzbxZj/pKSsS7Lqp9Evo82gvJv5utPv7oZjRvWkcX323kr8P4ns3H5qH64ctxg6aPcuPKz7xesTOQ1pV5TVj3EupmG04f++GKJr2hcveGqkSCIGz2WjIsJSNAA+eo7s8oEC8aN7IexI/oKCBDLYMw2Yj8mQ3/xjyXnjPCDQavmDfGL68aARvxoAy8X/x9X6YbM229IjYEenr9n/npfCCR//vUZYnC+4aoRqFMrp0Q53G6vGH5ff/+rOOO6KabecZUA8hwLn3+zGB99Njfi2pzsKphw6QD069kRWZlpceuKjg/vfvwdVgQNj/E6xrBB3aWvEeCJrnfW6fGTp/Hplwsxd1GxgSB8Trti7CBcPnoAqmRlxJnLCvDFd0sx85sloe8TZaATlL/7pvFISyt73K/buBN/+tcbJfLAvF02sj8ILMfrV3Tg+fjzBVj4Q+y1KPqh4c/50yM3CdhQVtq4ZQ9+/8SbEZcxPu1lo/qel7yxfLdMGoVe3dvCFrW28aXs9ytWb8FbH30XAaTfe9t4DB/cXfJFB4Qpv3omblHuv2Ni8bWHTuL+B5+TzbDEQFf0GOjp6XbcOmkCBvXpLsa56ETP5fU/7MCiNzajddN2aNiwMewOO7w+L07mnsDnX84UAL2Q8d5s+QKg+01ueU96uhOTbpyECVePR+26teO258kTp/DSC29h1pfzIwB0YaDDhBsmjcLVl+vhAOjI97d/f4B7b70cfXu2K1F3qhoQ8Iss1HAAMxaAfuM1IzBmRB9xbAtPxtz1waezwfEWyUBPDUCnc9CN14wWcCwRBhwB0ulfLMS0z+aHshbenrMXrBJnjZsnjRIQ3Uhcf97+8Dt8+f2yiDLdOnkMhg3qKobdWIn1s3vfUbz14bdg3w9P1068ROqf60Z+gQsvvTFTnOdipX/96S5xtmPavfcIHvjdCzGvI8D6x0duknmX9T17wWq89OYXZQ1LAbjvvnmczDEEn2d+sxRvlxInmmvoU3++K+SgQlDxiWc+iHgP18Sbrh0JOqgRjIqV6HA1b8la2VfFStyXPXj3VToo7lfx6ZeL8P6nyLVSEwAAIABJREFUkWuBcV+Ja79ajA9nzIt47PVXDMUVYwdKnydYzL5w503jxBHA6D/s61/O/lHmCKZEGJH33z4RIwZ3D+Xxu/mrcM8vxoPOpXxXeGKfoEPly2/Niut0YFw//tL+GD+qX+lz47FcfDhjLuYvWRe7Dts3w8P36AxtGqmfeeVTjLikB/r2aB/RLlt37MebH3yDR++/DgQRy0r7DhzFXQ89jal3XolRQ3uWOf44r97362dRVOSWa/l/4tiBmDB2gIy1eOsSnTs/+HQOFixZF/OaTmHlYx/55IuFeG+6zkA33nP/HYzNrs/v+w4ew72PPBuzeGzrX1w/Wub30sY0nZBff++rkKNVKgD6DVePwFXB+Zfg77+e+0jCMIUnOvDccdM4tGxWcg/H6wqL3Jj5zSJwTk02Tb3zaowc0kv67Cez5uPbuT/i3tuvQtcOLWP2WebtpTdnSGz70tKEMYMw/tKBpbYpgfSPPp2DRUtiA7Qd2zfHL++ZJH324KHjuOehJzF6RF9cM3GYOEVH95X8/CLMmLUAn81aEDNr9915NYZf0lO+M54XrwzR10558F8lLk0EQCdoPuHyIWjWtH6J+jQeSPBp8dJ1ePOdL2I6QrAept53XWjsvvDyxxh2SS8B5MPn1G3b9+LXf4jdp2OVUwe5B2H4Jb1RvTptEyUNbBwLBNemz5iN72bHPoNfd81oTLx8mJRvw6Yd+GTGHNx+6xUCrIXPp199uxhvvxe5Dk28fCguGzMYVarE2TPn5eOLrxZKLO94AHqfXh3l/c2aNiijjtfizXc/l7nHSOHPJCP30pEDxFEhOvG6HTv349kXP8DBQ4kDm3957B506dRaHrd7z0E88KuS/Yjf9ezeHvdPuQ5VqmRKOb/5bgleef2TmN1z7OiBuOmGy4VEwdBmL782HYuCoGU42C37nBmzMe2Tb+U54XkpbeyW9kxZfz+fIw67V04YJvkNT8z70WOn8Oa7M7FiZaLh1uID6AR7b5w8Fk2b1IvZP70+H5av2Ii33pkVAVx369oGD9x7HapW1fO3c/cB/O6xF/TxFQWg33/P9Rg6uKecj8+ezcczL76PNcGzYnh9st2nTP2b9JFrrhyJajHO5/n5hdJX+b+01LVzG9x4/Tg0bVK/lHJtwFvvziwVkOcYvuG6cbhkcE+kp0Xutfl+7mM2bt6J9z/6SpxYBg3ojrvvuDrmtdH5Xbd+Gx77S6S9o6z3yf7+eC4++Ww25sz7sdQ6KK0e8+gY/vlcNGxQG8OH6hLuRv0bDxUFriiiQKkvDNsLlHVd6t//9wF0gcoFcNLncx0E1dm27Pv8WxPAm8CzHvPY5/PB5/dJX7TbHDIWaLMiYEmZZtVkgtVuF0DMpxI48sFqsemMdvJK5Xn+EJBO9qTPZBP2a0rJANSiwr6GP4t5FbBOVQXgJXNW7/O6PLyeMz2+uzHP8x49VnVQvppOATGSDj35hZlMMy6BYxtlqsnE96mw29NQUFiIjPR0cUYgU9VCZq+FwCoZ5gG4GTfb7oRH9esxsgNWOKyOkCw2QXTBA4O4YUCARFUUA8i0JaiuBAj6JacKmFJ9x7mJbydJgPOI3687ULD+8gs9AnY7MmxweVUUuU2wWAJIy7SioFB3eWDY+bNnXcjJNJM+jHSnVZwdyKQ+lXsaVTOrw+NR4Mzw4VzBGWQ5c6CYzPBrAeSePo7MjGwoFht8bE0qI4gLBfPDNg3AT4p7IAA7AW3GIo8C0PXez7sIUgbgNwUB9KCMO9vYQkav6oHZxHABehxxL4FkxSb/PQRPydYW5i/BVJ5ZzHAXUX0gIDZO9jKnzS57aLYUHbM5xgjEUs2OwDFha43tGgLQq+tZo6IgAXTRkCeArjuswHoGUDwCoJtURizne72AOU8HXdVqQQC9CJrC0AUE0K3Q1HTYrFb41CIhdNisTniDzH6YA7Cw/2seaKoHNqtZmP1eOnLY0qEylruP+daQaTfDTNSfygtWE3yqDx6OdatVMAuOJ0rIc/yx7sXp3uMVkJlji5/xb+aF+0I6E7Af6W2hx5dHgOOVigp6+4QGgsY5g44PpNjzVx1E1lUZdMeSYnl0Y74Nl1qQWS/MaUd3QiGzXR9Lxj3Ge/V5URWFDapCsL9rsNudcLt94pAjypA+Xf5fsQZgMrsRCLjkOo+bzPI0ZGVSPTIAt6cIDqdXHB7ItTcjDVZzNfg9msSeNxQeJRQj68KkOygUl023zbHcVJHUHZAsbD5YApxrI+csqgLodROMFiDKk/r8F+lKclHqJJ7P6aoCnhUDQG/SpAnat28Pt9stA0O8jSgNSs8uKweLbnSWeA8iEWp4N4TFBYgUQwkriB4XJBg5otgPLY4XcPQCeaFrpCyv5ljvZ5yJRNN1E4dg3IhecYE14zk0grzz8VzMX1oMXJCh/PCUK9GxbdMSwHus9xNsfn/GfMyPAcSHA+ibt+8XtnPzxjQ4xy4Jm4cs13+98HEJxrZxKL5u4iUYN6J3gmWbLSB6eCLwPaBPhxDQzMWVGzM+nxOvkTceBHnv6x/oB8HwFA1gb9mxH727tYl7kOa9ZCS98s5XEez4Pz58g4DhZSWy119//xss+lE/HEa/f+feQ+jRubUsIuGJjLGpv38JXTs0x923XIbs4MHOuEYW3+DGzviMbbBhy24BwY26GNinE269fkyIHVtaftl+f/l/b4cuocH7oSnXoGPbZsWGjQBlXnzSBuwTRipyufH510sE8Is9Boo3pWXVmfG90W9iGWpGDumJ668cLkYBsv1eeusLkfVt3qQeHrjzKmEVMy1buQn/fnV6qa9MBES55xcTMKB3xxCoTO85tkF0PYS/iEbDh/9ULK3FuYOsYILPRv5KyxivJ7vxhTc+19UFYqR7b50oygDhzhfxnkkG5azvfsD0L4qBIF5rOAURWLrrpvHCDouXxOBxPFeMc9wY8ZmvvfslFi2LbYgPf050PT/7t/tDAPoPKzcKQGaobcR6Pw+/i39cj+f+82mJrxNhoD/+69uE6RaeD/1QrZUY/wT8nnvtk7ixwidfOQKXjR4QE3ANzxzBnrc/+gZzF+sgurF+EOynFL5h0GQ+uMGkvDNBXCOPXEfnLV6N/7ynh4WItf7E+mxw3y648+bLExr3dIh47B+vR9RpdP5K66fsAzO/+SECYCzteqNsiQLoVAJ59M/Fct1T77xCmOLxALbwd5eVN7J0H77najRuqCstlNbvf9q0C3/8R/H8eN/tE1IE0E/ggYdfENa5H16Rl+Pm+KEpN2Jwn26hOYbzLNcyjm27wyZ9oijfjW9fXQFbXjaaNm4qMeTcHheOnzqBb+Z8KzHQz7lO6RLuwkDXn/34k3/C6MtGR/R99hsaQgxDglH2c3n5eObfr2PewlXIrFINZptDvLB5Hp587ShcM14H0OlYZ7db0aJpbGOl0V/JzH/i6Q9CjkAy34RV9C/vvgqD+3UutT1pyDx7rkBAXqb1lHB/ohQAXQ4eJTcr3Tq1xj23XRECupkXGn502TlLCachvisEoIcBqwTXhgfBNapjtG7ZKAI8531iPJ61EO8HgTkaE3/7y8no3KFFmcAh7+e69s5H32POwmIHnJ5d2+D+OyeK040YzucsxytvzSrRbTsSRJ5ytYCoxrOef+0zrFy7tcS1lN2+/aZxSHPaQUelt6d9J88tK3GufjIMEN+68wAe+fMrcW8bOrAr7rhBfw/79gcz5mLGV4tD148e2gs3Xj0iruNn+IM5X1LZ50nZbxYrA/Aa7n8jAPSvFuODOAB69LXMzwelAOgEBOnkYSizhOdpzqI1eOENPWRMLAA9umLuv02fP9hPqFTA9ddQ4YhXiWSj/+v5j+KC6A/eVfZYMp7NMfVZnLoJB5gJoJNh36d72xLjg3ucl9/6IgS2l9VneP2dDz4Fjp9EAHQ6s/3hiTdx+KiujPTwvdcKyzuhuT/B8iUCoFNhYsqv/l2ieBzTv3ngenF6SGQfeTavQBxj6HSTyPXRLwwH0Nku/+/FjyNY6GSIPzp1Epo0rBPqh9xXcLxwzjYcNunIMOWR/1dWc5X4PhxA/3bej+B8WjeoxBW/zx7FP597Ly6I/uDdbNNuCbfpzK8XYdqnc2LMec3xwD3XhgB0MpKHDOxe6tmO+6svvlqE96aVPCtWNIA+akRf3BjD2ZnrD9suet86f+FqEByPTtEAOoHcXj3alxi7BJjue/AfCfeBB+6bjEH9dcUvI3Ge4/iJdgSmKtfb736BuQtWlHh+OIC+ecsupGekoXFDXdEuPM2dvxwvvlpcPgLGA8P6ib5nDp7/bTz/6/miTWDuvOV49Y2S54RRI/rhpsmXlXAGj1/HK/HcSx+WyNsN143F5eOGiN2BiYCB5EUhoKTnJRqQTqSif3HTBHEQ4PxGNvtLr04DGd/R6fprGY96eKhvb92+F4/89umYryDgO2xIL8kTGf+P//1V+ckUjy3O7/76p3uF5V9W4jry8n+mY8Ei3VE9+plk4pM5He0UFv5csudfeOWjEBBd+jtjA+ijR/bDDdePCe0fdKM9mYhktllD/Z9/b9m6Fy++Oj2CjX7X7Vdi9Mi+QelfFV99vRhvvD0zAkBn/7vr9qvlHex/336/NMJxIRpA37ptDy4Z3KuMOciHmbMW4L0PY4f+Gz2yv4DehlJSqeXatgcvvjItptOG7D8fuV1Y8GWtPXv3HcY/n3oTLVs0xt23Xy0KEWWl9Ru34/d/eiG09yFb/Le/uhWdO7WOcIwhOKiDKMX2IzphTJ/xPWZ8HtuRYPKksaDzTPg90fnhPHTk6Ak0bKCvfVSCuPv+yBjoydpvy6qnWHWS3D3FALqet2hAvaxa178vTwx0/Y1BAD0INgm4KDG+9J/C0CXjnGBzQJcp122WBEIp2w5RiVLMFh2EFnDGKjLUEuGKksuUqzZkhUXPzADQKftNAN16QQF0PZ+6jDvbiH2QST+P8p9Zl2EOU2Q0rksEQBfw3KTC6ylCQDPD7nTKmRkms4RJo/of41hTtp42HspiQ4BMr8hRUyPbY1JgtjrEJkXGecAXEFDcSmlygiK6argkHTgnA10P0UZgjDLXodjpiXWd83qVhHkWEFiByazHBj9y9Di+nz0X5wqKUKtOTfTq2x8/rliLbdt2wJFOG6KGtIwsFBUVCQHm2ivHYvGipdi9Yx+yqjgx8cpRckZfs2IHdu08iDoNrRg7bjSqZlTFwvlrsGrdcgQ0NyzmDFx++RWoVT8Hp8+dxfIVK3D40CE4rDYMHToU9WvXlL4s4DnZv3EAdD3GOskNZqgmq/wUXj0ZvWSge4tgotKAhYxyP3zklzsz4Tdbkc9wAGbAbgJslJf36aELVNUHu434mE3ihTvtZJlTscCvqxCIg4YqQL+JkuqwQyOj3Ez1LsY/oNIuJd0JnvM/m94BqHTCJ4CeqwPIahZMgTRBRk0EW81U0VGhqVUBzQrN7BEAnTYlMtLP5Zlhtyuw2akmEYDPa4bfr8BqZ7clr1mDmYxy1St7PFVTkO/yiXOBYnPAz7ZWGCPdBJPHA7WoCOl2MzQ6LZit0Chn7tfDBXLc2exKcC1gDHZfSLmLTvgcYwSYKUnP8SFMfgHQgzLsQWC8mFXOrqtLlhc7PnBMGeEI2W7RbHMZ8WGAuvGMcFuRvr8IMdBDDHZDEp550uD1MG48Y9WnobCwCD5fAA57uh6rXrEgv5AYjQlp6QpUzQeX26Xb2gKK1DH7IZ1MnE4T1IAHBQV5ImvPPuN0VBVVApuEINNZ9LqSJMMU6ONeB9F17QQJvyiKG3rZmXeqUVjogBKFP8r1EtZRl343QHP9dz0Z8dsTRy7P6zTyM3pYFIBetX5PrXHjxmjbti08Ht1wRdkWxpogE1RiUwRomKV0BxdQfVEyUnlioP9frVVOHomEvr2kf2fcdM0wpAdZgwS4v1+wRpjmBCgH9umA4YO6olH9WjIZzfx2GabNXBSqlvtuvQyUNtcXe4iRbfbCNVj8oy5rTkn4y0b2QdtWDUOAG2UPn3n1c+yIksi9dvwgYT3z0MN25YLDRNlWGgopY9mjcyuMGNwtxNwm4+q9T+bi+wUlJZn0so2IKttqAbr1snXE8EHdwsr2A6bNXBgqWzj4zs0F2TgffbZAZNuZOrdvhslXDEWjBmTX6SyLdz6eHeFgwOvCAexwL0PWNUFuSqdTWvPSYT3FCGXIdFBW+JnXPgvlJ1EJdy78ZC0ZMvDh7+ehW9ZERREZ641b96KoyIPGDWvh2IkzeOrlTwQouuOGS+Gw23H42CmRlGd7GjKjZK6zbijpzqSzrufg+6DhQiTc2zWTg0crSrgP6BaScCdLl+81UrTkuICzQdCYhxMyct+b/j1On82XhYNy8OMvHSBqAkw06L301swSjBjZ7J1n718CfP16tpd8kAX12D+LGbSP3nedSE4zUbb06Vc+LlVKnc8o7dAzYnCPEFjPsfDjqs34cMYcaQPWL+uA8sX8nfVPxjsdIBj6gAC4kWgcf+DOq6WPM7FO127cIQxlsoB5P43Dlw7tjZqiPqF7va7ZsAP/fC6Sqcf7J00chnEj+oaMVyzrnMWrsYASj6fzRE7z8tH90bNLsWoE2/u1d2eVkN3nux576GYQeOHvbK9tuw7g+/krZKwN6dcFwwZ2D+XLKFMyAHr0/P3sE1NFtpz1wHHGDQXnghVrtoh8OY3No4f1FvUDA1jnuCY7fM6iVRGPSwRAN95HiebVP20V0IKS9ExkYU6+cqRI0fJwyHonMPbUy9NKLDush5snXRpiyxLo+nbecsxZtFrYKoP6dcGoIT1lLuIY/+zrRdJfjBQOvrOeCcqQDbZ91wG5hFL8N14zSkAatgXb7J1p32JeHOZVdAaZdzqWEKijMa9184YYFibhPuPLhRHjnuDEzuA8ymdFOwecOHUGsxeuCvUrqhOMHz0APboWM7YLClx45Z0vsSToKFSi0mJ8QOCVagxMV48fUizhvmKTSBYbSeSng+vT5KuHg+xzgylO9QsyZucvXSfscD5z/Jj+INBoXFNa3v706M2ydrCe2VaUuP3s6yUiPU5Z6zHDe6N397aybkWzzCNY5ckw0A+ewEO/fokqZvAF3PCqblAxYMotVyMjPU0MwN98txBPPfk6zh7Pg9ltxoihA3D9HePRqEU9zHxmETLcNdGyRStY7TYUFBbg+MljWLJ8Kbbt2YoTZw8jYCuEZnOFYqC/9PYL6NmnBwoLC7Fs0TLMmPYZFs9fIg6OterWwd1T78RlE8cEJfiAdes24Ze//DvSs6rAYnfCxNhefhXXXz0S104You8LJN6TvsWmZPv381ZKKI1e3dpi1LCeIWUFgrLvfBQblB02uBtuub54LFGqbd6itZi3aA1q1qiKEUN6oGvnViUcVdZv3onHniglBnqcDvj3x6agbSvd8Y0hG9756GssoSqHZhJp+puvHyNOWOwPlFz+Zs4yWbvXbdgRwfa7/84rMXyIzk6kkZbrK8cy5c85lqiQw/Ay7338vah2MP1yyjUY3L9LaH7Zf/AYvp2zXMYVjdDdOrcWCfh2Im+r77co6/7k8x9KSAcjPfP3qWjWRJfK59r3yGMlVU7GjuyLm67jvkFnWXCO5bj/8JOSwBMdbUYP7y1lpsT3n/9ZDFiWNo55Lrvn1okYNVQ3zgsj/q2ZoDNUrPTwlGtkPyHvOZ6LPz35lqyRTN07tcK9t00MOSFwXVm2ahO+mv2j1CcdzkYM7ily34b6kBiw56/Cq+9EGp4Jiv/yritDDPRYoLiRvxLXfr2kBAOd+yuDgc62NsAiI8wPD8yUeqajQzzlo1j1cR8B9EHdZK3heYl9iGNq6879mL1wtQCjVHagqg6l0Zl4Ldn3T79ckm140zUjMWFMsVMXlao4JuctXisKEGQkk70drrQhIM2bX2DxsvWhLPIdEQxtGhwZtS8I6jBfNHizzGR6//PZD0VBiUzM2jWyccVllHC3ybiZMWsRjp0slnA3ZMdFCrxxHRkL0RLu38wtBt3CZcqpTDBh7MDQXMDyfSflWyNS3CzfFeMGlVk+FpR74oeEYa+rFHwiji6RY4OOWpx/mAig3/1wSYCKTipD+ncOjWky1b+ds0LWI45pSuhzTItcfdiY/tfz0yREVLJp8lXDQwz0WAA648+PHqaPR+5P35/+fVCBibE3bRg7vJ/sqdjuU38bXzElXr4MAL1En6Xk9sKV+GnjDlH4ufzSAahdUz+TSJ9dvBpPR+2lmEcqgZB9bqzVVO3hnpPX6322ASaOHYxe3YoVTigb/OpbM7FkWaTqDSXap07RVRM4nti3WOfcny1YvCZ0/cTLBqNX9/YhUIv1+O8XPwpJvhtlr2gA/bprRmHi+Euk7fbsPYx5C1YK215YsAAIEF51xTAxMjOdzcvHcy9Ow9qwvRI/DwfQaSfgIZP1wHqjxDrHbpPG9XDs2Ck89Wyk4lh4u0eDTX/5wxQBR5mfnzZsw5z5y7F2ne6QRVn2a64YgcGDeoRAZcpz//aPz5XoSuEAevh8euToSWG9cm9Bpi0ZqWSTM5HtfdnYwfJs2TNv2Y0PPvoa23fqCnpkbZOh2zioKhMPwDfeLXW87xDmLVghbOziOu6PqyYOR3Y1XU0jmmHMz1q1bIxHHrwFNWtkS15WrNqI1974NMT87dCuBcaNGQT+JPu6LHZxeAX179sFU+68VsBSrgWzvl6IN9/5vEQd8v0D+nUNfZ57+iyefu49bNhYHD7O+PKZJx8Rtj3Tkh/W4l9P68p20lc6tMSD998gUvAGW/yDabqyS6IS7tGy8OHPDM84WcLzF67EoqVrxGGCdWQwqtnXmLcn/13soFqi0KEPSgLoZJDfe/c1oCw/E1nN02fMwZy5uiMgP7/lpsskhAH7F9tt3oJVeO7Fj0JPrVe3Bh59+GYZG0ycF55+9n1s2MQwOZw/7fj9o3dInTEZILPhjBBdnxFzUF4+FixeJeEXmAgG9+7ZMWwOit1+3bq2xb13TQor1ylRCTDY2lKuG8ejb+/OxeVauBLPvVjSXhDOnGd979l7CJ/Pmi/9v0H92qIsQWY6VQKM/kTnB0OuvnWrxhgxNEzC/TNKuBfbjyjJv2PnvhAo8vADN2HIIJ2pT+bhDz/+hNff+gyncs9IHYwc3g/XXjkKtYMOWAzX8dSz72B9VAi1Th1b4aGpN6FGdd3O5HK55Vlff7tYAJKxowehT+9OJVjyBNDvuOfPEd0oOXA7fg8s7Zuy7EmR9+rwh0FiCFGMk3z1jE/iO64m8ijhaoahJQLoCqszmD+ypsm4FABSJ8/oTGM/PF6vsC4ttjQB0PXQvWSh6gxH/YioA1v8KZGNNT0omM5EF/4x/LiwAHp4u3D8C/NcIwCowCLKc7R162HtjPbQHQX0/8y72GxjJEJPBNAZi93v88DEwz1jmru9UCx2WMk4VlUZB2REk8lvoQRzwA+Pq0BAZ7PDhjyfD870LNgUm+TP5/LBCgLuNolBHSAZN9g2ApyHYqDr+dIB9ERa/MJco3cX2i31qPBejw9btu3Ax598gpq16qJT185o3bY9du/ZjQMHjwjQytj0ftWKzz//Es2aNsTvfn0/Fsz/Edu3HMDuvdvw+BMPCtD45BPvoFGjxujQpSYG9O+NPbtO4c03Pkbb9rVRNTsDe3Yfg2J2YPxVY5Ge4cDqdT9h9eo1OHnsGH5x8w1o3aI5vGRI2+xS/7EBdLp/kOFLRr8Cv8mqx0EXcXWCkQGY/G4ojFtN+XjGwNascAXM2HHgKBYuWwtXQSHMfsqfU73AIu+j4m3DRrXQqGED5ORkwG61wC/y5h5ducDMPqHjwRqZxGRbCwDOUD2UcK+hjx9zAWBivHOOJzugBhVdLAaAninsZp2FTW+VfB2AVqlUQ1Y7FQ89Mm7P5XmxbNk2+sWgS/fWyMhyYMP6PTh1Ig+dujRH4ya1pLyE8zW/jgGpsODIiXNYs2Ebtu3ej9p166J//86oWyNTYqBbVI/EsNdMZrj8ZmzdvgfLV65CTnY2OnfpiIYN6iEvLw+LFi8WAP2yy8bASrl4ryp7HjqC0N6ZleEM1o2+fy0GveNBupGMcgNQ1kHlWCl8kJR8prDPg6EQ9G8N6fagLLxJnz/0vg5xBtm8eRuaNWuJLp3p4G0WTJQOlefy87Fs2Srs2LELjRs3wsiRl4japM+vh8Hw+9xYuOgHHDl8GFdedaWQUnh+5nxL6X8dQDfezzFvAOh6mfV45qIZIn3FANDZRayqHjs+PEnJgzHQdfl2/Vv9OcHfg9TlSgC9vPNkDAY6AfQ2bdpEAOgElgics+PozOBKAN2o+kQB9McfvTEkuamznr+OGe980oTBGNK/E76avQKzvtcPCP16tsPtk0cJqKOzwffiyRc/iRm/++6bxmBwP53Bx43CnEVr8dp7kR744QA6n8/2/WHFZvzn/W8iGD/6e4sN4Kt+2o5/Pl/SK/7xR2+OKlsko9uoq0kThohB6qvZyzHre13SqWXT+njgzomoWZ1xPPQ440+/UtK7nGDML++cGAIoWQd//n/vRYyAcABbJg1Ndwp47d2vQ2A8P+cE9qdf3YhmjXXPeDoa8J1GLPjwhz7z+N0hIIgOAS+/HduTmPdEv5+fxWK4y5QdCIhMKBl/VAGgxGeszXmvrq3/P3vfARVF0nZ9Z4YhY1bMOefsiglQjKgoQcXsmsCccw5rzjlnxRzXxZwz5hxREQUDKhlmhv88T0/PNMMMDOq+737/u3WOB6Gru6uqq6qr6z73XvTo2JR9r4XNqiCs3JSSldbGw5WBL/qAJH+3xWv34r4Jb+xa1cuxxzj1J3pRkET6xgBBnlRaBpLU7dmpOW9W071JynnFxpTyr3TsR+SzjE1fxEIcPbAjbypT2Q4du8RynWJq7FoDHbzcWAaZPmJpc5SCBUyltD54hvVtxxv8lAjk/GOhnk0pXrN/D0/pwTRBAAAgAElEQVSWN6VrPX72GhNm6TcpxDxd2zUBgfG0GKdyUbkNZcYpL/XjPt1aM5BDiTa81mw5kgz0Ll44H8ug5tB+VFIfXkAR9e/CU7SzdwsXtHavp5P/J7/xafP1G2dUZgJBSFaeABd6ViQdPHOxUE9xI402Jvt190ymSPArAHSxfYiFsGbr4RQsyWZuNdHeq6EODDIsvzCu0pZwJ2l6Avz2/XmeN0ekifomgfTjh3VFqWIF+BABXAPGpJS4nD6ml86zla6zdN0+o77pVOb6daqwKsOBo4IMO0nkE+OKgk6oXS9du4fZkk0csUzEjB7i307HdCRliYmzksuYm+rP+o9xIYevpxtaN6vH457mmoUrd5pk1kvLR+cSIDB32Xajnsg+LeszYCHaSty4/QRTDOZbk4PO4MCSmf1BdaZ0/EwQy34bphJF82FIHx9dwA6BtnOWCn3eMLXxcIFni7qplo2AGwJlrGmxqtHgzMU7mG8EmKL79ujkzrcYOn657lY/DKCHhGPICAFAT9DEIlEdh27tm6NlE1cOpnodEooefUbj07vPSIxMhDLeAlYqK1jDBtkzOCJ/jgKoWcMJxYoU0wLokXgf9h7nLl/Ak5cPEf4tFLCKQZJVHJIUibzg/t2/K/Lky4P1K9fj2aNn2g0CCownhSDh36xF09G0eSOew8LCPmLipMV4GfwBSmtbyJWW7H3VoU1DUNuKbCLaUKCgiRXrDiRbF9SpWR69u7aEvb0gE0me9NPmJn8X09//GN8TpUsK/sccHLMjEH9JADRa0rs3rsnBQlKp1B8B0GvVKA//bp58HQ72CziKw4F6xRRaC1QuXxID/dqwpzIB/+u3HcGfx1JKS0oBdCo7958LtzB/Wcq1Dx2nAIne3TyEj8SkJNy5/xzT520yKsHbr6cXXOtVYW8xykvtsWytPniPrtPUraYAktEm79IA3DXwsu3fyxsNnKsmCwy7cesxpsxOuUE9c6IfM+gpnb98B7MWptx8NTWOa9UszyC6WC8KSqL50DBRgNK4IZ05qIDqRIGA0nlv/JDOHLxEdaL3HbHgac0hJmHjU87rpwE9PXVzAK3LZi3ZAbK8EdPPMtC3SaT6qaxSCXe6Bz+/B4J9Ab3/fnRTVmSgi+UmMOlg4CWWwZeCVxTQOW5IRx3TlwKaZizangyAJdnu4X3b6oD2V2/eY+bi7Xj7NuXcSJY8JANOH+qUKFhp4kx9vzAE0MXyEUi9aNUe0DxvKpFHOsnQE9hAoNTSdftx6lzq1j7Tx/VgL3lKpPIxesrqFJfn+vVvl7x+C7cbZTW386wPn5YuJutHF/8VADpZGPh3aykZ06T+tNnomCbGff16lXVj+uiJa1i6NuU4Mdmw2gNpAehzp/ijVPECwnfdmRu8JhTSjzHbDMsjAujSPnvgr/M8T0oTBUiMH9oteZ9duJnXxmIqRUBk3/Zw1AaHUJ+dtXiL8Wfa2g3eLVx1z/TGrUeYarDGlgLo4jh9/eYDlq3Zw/7Y0tStY3M0b1Kb9yuEOfYKlq/ZkyzPfxpAr1ypJBo2+A1nzgbhiokgJPemddBBGxhF3xC7955EgIEUvxRAFytEnunLVu3EzduCH7o5yRBA9/FsyP7NBLqZkiUfNqgzg3n8bvr8FXMXbWKfa2mSAujicyJgf8actUbHToliBTF4QEf2Wuc185XbmD1/Y4oqEAg4ZEAnBtEpEZg8fopeAYz+VrlSKTSsX5M9yq+YkAwnyfMOvu78vWGMRS6VRE8NuDanjY3lkQLeIqtXmo/m1jl/DNExbekYBV3u2PkXS2FLk1TqndY8GzcfAEnjiyk1AF16nWULxzDISonAW2OsfGPXFJ9v8OtQLF25gwMkxET1mDapP4oVEWxmyIN7xtx15nnHE8tMsgc+fnQPVKtahvsdBWJM/WONUU/wwf07wLmeoPJEY4IA8juSoIOmjWujc0d3BmOpr12/8QCT/yCloyT4tmkKr9ZuHMRBa5SNWw6ydL40EdgrBiSkVnc69nuXVnBvWk+/zjt2EctWJV8/jhvVi/3rdfWascro2BvUryOc61YV6mUkmIKA+IF9OrBEPa9f7j3F9FmrU4w3AuQJsHd0zMoBGQSgi0mqemCq34v7PMTU79ObAkHsGDg8ePg0Vq9LPr/SdatWKYMBfdojW1bhe5j61vzFyb8TRgzpxlLy1Aa0Rtp74CQ2bT2YbN1Vo3o5+HX3QfbsQqAhpX8B9PTMQAJXk0CU5KCJMMhIqprAc6VCzhxHAuBUpP7JILuM/cMtLO0Qm5DI8uMyuQJyC0H1gQAgGqsEJgpuvQREErtUBNLp3gTOEYBuCvBKoy5mSLjTN5oQVEfApwBmU58j0h8B6BqNDCpiwIrOwkysoeoJrFnDfRVpiZjHqUkE1PGQE3JF8t/EIrdQMgs9Oiae9xlsbW0QGxPL8s/WVgpYKy2QmBjHEu6wVCKGGL2WNrxcS4iLh0WSAjZWllBSEEo8+cVrWbUEvvM/Dcsx0/+Zh8rAX3qe+6/NSw4J6kRi4ivYY56UOp89D8buvftQt54LnGr/xh0sjvS9Sf5aCcTGJeLmrfs4cOAQvL1aoXbNcnj7JhKh7yKwbt1KzFs8noMwfu88FsOHDUPRUhmRwc4SW7ecxK2bD+Dfry2SEM/M3fUbAlC2clm4NazNpLOr12/i7OkzaOXRHKVLFIdGlQilQpmKhDsB6OSlrUoOoFMfYN90NZAYDzkzxwlYVyBJYYPv8RqcuXoXK1ZvhTzJAoVy5YVMo2Z5dnq+X758go2tAnXr/AbX+k68jpIrNBxAoVInkM4de6EL5Ec5NBry8SZFymi+h0yVWfgpj0KSjEB3etpKyAgYp76n+IokWSJkJOuuIRxAO44U0YLcudqWfcWTSNdbnshKEmHh37FjeyDiYpPQsrUzChbKgYCAQATdeAgvz4ao51yRx6kVbVSpZNCoKTDGAk9fhWHrriM4dvoiSpYpg44dPVClYiFYkd+8pQoJsXRPC3yPkfFaIyBgO3Lnzo3fu3dBhYolEB4WhlWrNzIDf8yYkbCzs8CXL1HImpUCQzWIiIjkgAM1+ciz5bmC+zdJ0vP8RL8zy5rAX43AtOdJir5ntTINHBBEz4csJ8QZzRw4WBg8PIS1wLP+LMEyQQCzhXyEdZIS99Ur17Fv30GULVMenTt35QANhRJIUCexasKmDbvx/MUrFCqYH6PHDkKmzOQnHwcba1u8f/8R8+YsQ0TEd8yePQMZM1nCwoKCqhIhVwlPmudQ7Rwn/NSOfxEA57bgEA9tfYmBThLu5KOulaeXKkdph70453Pz8Vyu/ak9bk6L/doZ5P+3q5kA0ImBTh2HEjHQRQBdYKALcrT/MtC149oMBnrNqqXQq5MARFP7BZ4KwrrtgWb3poE9WzGITmPk6/doLF130Cj4ThckcHjyiE4opJWtJRbJjEUBCA3TM0WkADpNEuev3MPitQTKptyIkYLjxNQYPCF5NCRJP/bq1ExStxtYp/WKNKeCHbzqs+85Af4fP3/D/BV7koHd0mu09XBmP3MRLCLW+KOneqaHIYBNwOP8lXuZMWyYpPc19DKX5v0ZAJ1AA5IMJaUAwyRdsImbtIY/ebKXyTBlZGdmmFMylGIXr5seAF3K8KaNrQkz1+kAEkPAuXfnlizBS39/8y4MwybqQSbx3qktPs3pA9I8xKr2aeHCUbDGAgEIYB/Zv71u885Ue4jXTAtAnzupD4PaFKF/MPAiAvYnl0Cn6xBzvEvbJrzpQiDlotV7km0WUpmG922nK5Mha96wDUTvevFDnhQQFq7Ss85Ivp7Y5/QxIPV6NxWoMGZQJ1TRBgGQFPKSNXtw867AVqD6D/ZrAwqaoETHl67dCwKqpc9PmDusMKJ/ex2I/qsAdAKClm/YryuTYXtMHd0DpYsLQBsBCHOW7tCxx+lv5gDopvqZtG92bdcU7g1r8VxjDGymNvLr6sFMYQIPiXm+ZovpgBnDe3byacyqAPTcSDFgzrLtOua5Yd5kwDexpFbsxEODjWBjdfoZAF1aPmYOBxzlOhq/jxzjhnRilh33m29RWLSK+k1KFkxaY9wcAJ18sj2a0rNRMLi5cUcgpGxFw3uMG9ox1bKNGdyBmZOUPoR9weQ5m4yC8abK/vMAehIS1LHMQu/Xsw0aOdfiWz16+gI9/EchOiIGqigVLBOVsFZbw0pjjRwZc6Jw7sKoVqU6ihQqCqWVEpFRkQj9EIpzl87j8auH+PTtPWATC1jF6wB02hZgFRCy2lEJkfes0CcC6HI5fHw9MWzMYP7IJ8/KefPX4eLle7C0EQB02gjw9WkIn5ZCMAatCyjoYMHyXVohqeQtJQXHKRil/4jkbLRqlUuiX0+9HDkB8XOXGALQwsdC4wY10KltEx3L5EcAdF+vRvBsLoD/ZIkxdNyiZKA/BzpqkjBtnB8rcVAbBRIgvDrlxp8UQE8LEKdWGdbPF3WcKvBcS+NkwfKdCLqtV1mQthxtLM+Y0BuFtUyod6EfGfgWZaxJ4YJAdForUqDqjj3HsWt/ch9fkaUuqgTQfUmtYdaiLXj2QlDdoFSlYgn07+XDAQO0Oblt93HsOahX/klr3NLxGRP9UKakwOonxZURk1ekkFWnIKiu7chKxpJVRsj2Q7S1oOA0UmahMgjg+h2DoCLhA5A2sih5t6iHtq1cmbUqeK9fxMYA/Vr5VwHoIoBkCKBT4A6B9qTwJKYfAdGlADo9R/KQ36SV+5eCV/R/Cr5r1aw2b7bTcyJPd/J2F5P0OLFeSCb88PHLJjfTSHmDAhbEeZsCh0Rg3BiATvMB+bunJe3/dwHoXX2bsO851Z/rt/VPVicwlSaO6Kqb22m8SetH5/wKAH14v3ao6yQoKhi7h+GYnjmhly4gl743Js/eqFNgMGecUZ60APQVcweDwGsa9weOXpCsTX49gE59dt+Rs9i440+jxe/q24zZ5fo+G4jdEr/xbr7u8GhWV/tM4xmEP3L8kulnOvx3VKtUStdnF60gQFg/hxoC6CRTP3fxNgbSDMHgPLmyY+zwbiDWKc9br95h0MjkEv3/aQDdnD6QO1d2jBvdHbm0rM0Tp65iyfLkFlWGADqN3c3b/kTgCfIkN3933bDNzClfs8Z10LF9c/4OogAaklE/cy65WpQhgE7gKjHhTYHyxCxv6U6y5gp8/PgFcxZs0jHPDcskvbYpAD+tenAbj+qla2NDwFgKJL7/8BGTpq3QSaKndW1zjvv3bAOSmhfe2V+YMS4FnqUsdUHpUfANJib81BnJVXlIrt6jhSuPMWMA9X8CQA9+/Q6z5m0w+nyl5TP0Uk+trZI0elZVVQKH+wn+5RRIsD0gELskil/S65B8+eABHZA1q6BSsXP3cWzfKRADxEQs9NpOwn4GfWcQWEvM6mGDujKwTOOCZPVJ4twwCdfvxIx+SqnVPU/uHNzP6CfPQQae91LQ21SAhHj/1LzsKU/v7t5o2rgO14kt71YGcCBKelJ6AHRSSBBBb6rXsNHzmDluLBH4T77lVDZqL6nsep7cjpg8vg9oTFK6//A5ho2am4JIQs+kauUyIJa9qEJAAHqvvpOTzf0/sk5LTxtR3rT2k5Jf75/AQBfXBvp3A4Ex+sS0WAbtLBQCx1GtSoQ6UZCgZtBFZgm50haJGvquJIBJYN+Sxy+D1AoBuGaXcWJ9gxjo5BMtMrrpNwLQf9C/2wwAncrBZdAqDNLv9KzouzgunnyhZVCQT7uWcS72FWP7sIZ9gvmfmkTIiFEsJ6/1JEGSPLsj+6B/CP+MLFkywcJCibi4WAa3rKwV7KMdGxcFuToJSjsbfI6Jh5VdBsjJrz0hkZyMYWulJLc3xETHw5JQOR1jVATQqf1FAJ1A3vT22F+VX2Djsr+7wgIKBT1/NZ48e4kt27ajSdOmcHKqymX99CmO2zlDRiUePQnF9oAA5MzpiN49O0BBGMZXDULffcOMGVMxb9E4Dlrq0n4kZsycjoJFrWFrbYGFC3bDUmkHD89aUKtJ/j0bpkxfhOJliqFhE2fYWFnhzLkLuHb5Mny8WqNU8WLMQCc2vykGuuAmTV7aiQygE+OaZNyFwA7qncRAT4CCAh1IQ4H9wO0RGQ+cuXoPq9YHoFzJEvBq6oz4GFIkIIubaLx4+RoPHz1DfEI0ChcpgHbtPOHgYANrK0BFwShqNdsdsOItjSEeZSrIZXEcciJX2yOJAzniBKCcg1osINNYC6AyAe0yNWQaIkBZI0mUk1DEM9ibpKa/yxlfJglwkkmPilbj4f030KiTUKhoLmTMaIstWw/h7u2naNeuMerWLg2ZOgFW5MmutgDFh1BgzP3H77Fm02HcuPsQeQrkQ02nivBoXg/Z7GXIYKOGKi4GKo0Sb95FcbDllcsXobCQY0D/PqhUpTji46Jw7sJtZuFX/60KLC0pcEWNDA5WiE9QIyY6Flmy2EGloveFjD3dGUDnOlKgijUHCJAqGteZ24SwbRshyEAmkEYowEAPKEvmM5GsbviTh4E4eIRAFP7Hk7o4RkQmuP57ilQIHj18jB07diFTxizw9+8HK0sLJshExybg+vX7CNh6FA72WRAXF41BQ7ujYBEHxMZHw8baBs+fvcPiBZtQuFAJ9O7dFjb2SUhUJcLKKgmyRALEtUFI2rJJ/cu5xAx6C/OmKL0uYOEk4Q4otJRzw2lBxzbXMc/1iiNCbdm44FdNDv+j1zEDQLe2tjYt4U4yL1L/ct5qFR6K+FPasuJRoeP+mo/+//aTM4eB3smnAZq5VWcGGsmJL99wGDfuPDOr6LQpOWPs78iTS5DMC7r7HH8sTCk9LL1Y9/aN0chF8DMTwOGjOH9VkBqlJAXQv0REYvHaA7j3iKKHUz4Tvy7NUb9OJT6PJDlHTl2TjPneyccNzdxqSOp2CDfSAbKMG9yeN7wo3X8cjImzTcvOScF6Q/9xOl8KoBMgSpKbUql4aRvVq1ke3Ts05U1fAinXbfsrhSQ85f9RAJ0WZiQbv2RtSsY2jw8juv/SDwDp/8cP6aDzZP8VADqBxrQRR+nMpdsMqIrJ8AOhReNa8G4hyOt9+fqdmTUkS/2zydQGDoHj5BdKieo6ZW5KNsKAnl46Rrjgkb6fZdKNpbQ+qqQAOrGJdx5IDlbQNclrvpsv9RUro20gBdjNYcXTNWeO90PhAlo/r5AwDJmgl+qdMKwry4JSkgY4mApUIJn5Ni1dOeiAokL3HD6LXZJ6zJ/ST/e87xHbebbAoDfcyKe/OdeqhJ6dWnBdfxWATmDKMiPMRfF5UXBCMzcKGKAPjpS+64YAOsmmG2P3m+qTYj3TYmtLAXbqV0vW7sV1rYylOf194vBuINUGse+O+yMl2068jhSsF+p8kKXtzUnS55ZWnaTXmzKqBwcjUHr5OhRjpq1KAYaJ+WlB3rpZXbRrre1XrPZwFgH7Uo6PtMpsDoA+dXQ3lCutLVvwe4zm90xy/2PpfVq71zFZNvJtHT+so85TmwLEZi3SyzmmVV46/nMA+lJAoWEAXZWUgPbejeHdvBGDu7TRtGHLHqxavhWqaDWzz2001lCqLZErc24Uy18ClSpUQsEChVge7FvkN7x7/w5nL57Dk+BH+BT5ATLrOMisE8wG0OljtoVnC4yZNBx2draIiYnFsmXbcPnaA5ZwB30Mq5PQxpPkrEUVk0jMX7aH2Sx69yR9y/XtpfcJJ8Bo6JilyRgvbTzrw9vDmTeAaQ2yZsMhlm5PnrQ+fDINJo/uifLasUOMtfHT0ydb6OvdGK2bu3Ibv30Xhn7DZmlvJQC0IoA+ZVwvVNDe5/ipa1isY3HqSyYFV0xJAIu5CRCfO20A8moVFm7cfITJEssRY32tV7dWaNrQSVifxcRh+do9OHtBGPt0vdlTab4WGGHXbjzAVO18Tb9Xr1IaVL6MGe2ZjUVBrWQJQmuYTdv+xJFAAlKE5OvTCJ4thKACAthnzt+MZy/Mk5YWJb+6+DbTAWEEjpMCjaHFxoh+7VGvprApzSD7lOW6sdvJuzE83Z25DCTftnzDPpzR+b5q/ch480D4SCQLiZH92nKdKNF7fbyEQf0rAPTk82d9eLnX5fJRwOO6bUcReFoAhcRNuLTWEMaesRRAJzDef7ggqS3eW1qGGpVLgSTFM2Ww5zx0/4Wr9IEdM8b24KAPSi+CQzF88koea6bYKF4t6qG9VwNhPZCoQsD+09iu9X43BNDpd5KBn7csOVBnrE5/F4A+Y3zP5PWbuMIoW1UsE9WPwGZj9aM8Pwug0xhcMK2vTnnKkMVvrG38urVkSxDqK9SPlq3dz4pN6UlpAehSNj/NuRQoSeo1fwcDnfzsew8V59CUtSDZdWKs6/vsVVa/EdMMDlQSlAeEwJtlqT/T5i6sRCQ+0137TyFAApTRtUQPdLasOHga23YmV3OQlnLYgA6o41SR/2RsDv8nAuhU1sXzhyOf9tssLQCdxu7pszeweNmOZF7O5vS5HwHQnetWQ6/fvXQKFGkB6ATuE5P32MlUgmHG9GYfZUr3HjzDuEkpLUvE+tSqWZE9m0llxhSAb07dF88baZJxXd+lBnp28wL5dlI/O3biEnuA/6okvT4HtQX8mUwGXvRJJ7YaAYrE0KcxYQzMl/qYGwPY/24A3VAW3rCNSOJb9NgmD2WSwidrgLSSFEBv59MYPl5uvI6kgPr5C7fgliT42/BaC+cOQ5HCefnPx05cSSbjTn8rWbwghg3uxGA5JQrwIG/tmjWEAMiwsM+YPX99ClULfq9IAPS06k75pVL8hqzutt5NQKoPunot3ozbd4wHXdK1pMoFhkEfs6YPRimtddGjJ68wfHRKO5K02twcAJ2uQYDk0gVjdEoQJ05dwbxFpvfsvFq5gTzOqQ9T0MsciYw7zSfEZCciATGGSWFh87bDXFRjay4C0Bs1cOLjIoBO//+ZdVpa7WLsuPnrwX8GgM5ewxLwSJD21TIX2U9ZEEUm9iVLU8uSEPUtAg/u3cXVa9fwOuQjLKztkCQn1jl3AigsLJArTz44OTmhbOkSHNQn+qkLQKXArBQS/Y/Yon8fgC72GeqfDOqTjLdcjsjISIS+D4WVtS2yZXdk21nxGOUT5d7pmQpS7ikTA+jkZU4oo0KGl09f4M+jfyHieyQHFVjbZYCXlycKFCwEpYWcQeLPn8NxK+g6rl67jMiIKNhmtEMFp9ooUbY8CuXJz+2TGE8+8UkCcM4UYC1QJjJgWcJdkN/nMlBwwn8RQKf2IXCaCPUqFRhAf/b8BbZs3YaWHq1QuUp53n+kvqBS0ze3BkcDz+D4ieMYPrwf8ubLD2tLOb5+A54//oBlKxZhxqzhsFBaYsTguejVuweqVnPkNj649zouXbyOnr09ULBwToS8+Yw/Zi5E67YeqFGzAvfXwBOncP/OHbT2aIEihQohSa2ClaUlA/zGJNyFfkmqYomkj6D1QbeAhnzsOfBDAwsNjQE5S5+rVUCShQ0iYoCTF+9iw7Z9aOTqhF4d3EDEclUiWQRQoIYGz1+8wcHDx/Do8UMMHz4EuXI5ImtWa9Clqa0IA6VxRsrgOoSMgWBauhEYTMe1ct7aMSNItdMBUdufEHIiN4j24NoAFzUpLcmE7HLBZzwmhmwHFLC0lCMyhvy8k3Bg/yncuPEQbbxc4VqvLDSJsVAmUQCHFTSqJFYVuPfoA1ZvPIawr5HIkCUTs/8H9muPQnmtoNSQD3sc1GobXAt6gz37/2T/9/CPYRg00B/lyhegCAH+9rewsGSbBztbUrCQ8b6XQqlk73hSiFBaEstcAZlazv1brogVAHNi0zOoLASOyBQxAtSrIgCd5ioNBwkIZhGCckAyrJx+p/Ei/buovCHixRIsOTmAzpR43fcUzwcaIDQ0DPv2H8KH9+Ho7ecHx+xZIbNIQsT3KAQevYgTR6/B1dUNFy9eg2cbN9SsVQQ2tnIkxsfj9NkgbFn/J/z9B6Fc2ZzIkDkJsQkJsLYmW3tLBrFp3hRnyhSS6zoJd63YvXb8U7kJPE82YxnMDbpfdSR9STAVta0WfP+Rd+C/5/DKg5/dh9B3eP8+FLLM+Wok80CnFwwD6OwpInigJ5Nw/xdAFzZm03ipkfR4reqluc+9e/8ZI6euNSq/bqxTVq1QDH5d3NkbktjrR45fw6adJ1Ltv01cq6GDlyCJRy+5vUcuYNdBvRxVegB0KetbANv3s4S8mAb18mR2vFC3lAB7WgNNClCTfPuN26YZjnZ21mjdtDazmYwB5OkB0M3N+6MAeloAvrjwF9vH2KJc/NuvBNDLliqMfr+3Zq89KuOp80F48kIvkWoIoGfPlgktGtUSWAdx8Vi37U9mkf2KZLiJQ5vnA3t5sycqSxgeInn25DJqdN9GLtX1vuVqNbOVtpqISk/rY2f2RD/kz+PIY+voiSvYvCu5TB7djyRDWzaurVM+MGSgd/RuyN6TYoDMig37cSOVj3y65qBePnCqXpabkdnQq3ax561Uwp6OXbp2H/O1G5OmAHTyhPfv2ornCMpDvuui1H7pEgWZASjK8J84FwQqn5gMQfT/BoBOUui/t3dnGSzqkyTJLwXI/1MA+tA+7UDqAJRC3n/EsAlLUwVxDcfA4j8G6aTKySs4NfCdGKaezZ2ROaMD19ncoADDMWMugE6g8rghXXSg8oWrdzHHiLy8vl/ImRFGXr5ivyI/cvLUTW9KC0A3BLwvXLmH2SnYysnvygxnE2WTHuO2PXwem7XsT3PL/jMA+uARS0Bh5QSgq5GAEiRR3K8bHLMJm3b0AREUdB/LF2/B/UtPGECXJ1ogb7Z8KFusHMqUKov8efPDytoa375/Q0hoCM5cPIunwY/xJTqcAfT0MNBNAegXr9yDXGmFJLmCAfR23m46Bjp5zs9buhv3Hjw3CqD7+rixHzKrwXz5jgVLd+LuAwJzhOTfoxUaulbTSZHPWbQDDx8nl9rlTx+W6UGqiMgAACAASURBVEr6aQC9TeuG8GpZnzck34d9wpRZaxhgFpIAoJPsmwhO0zg6dvIqlq5OaReTHnBFCmjTGvnQ0fNYtzl11YpmjWuhs28znYzsrn0nmWkupv69fVDfWWi79x8+YfKMtTqGensCxVsKgQIXLt+Bg4MtBwQwEHrmRrKAgDHDuqB6FWFtRrLIdB1zkwiglyhWACMGdGA7ESEo8DZmLt6iuwyxPScO7Ya8uXPwcVK0WLpeH5A3ol8H1P2tAucPDfuEibMNPdj5ExIy2mnQPqtZE3qhVDFB+jX4bRj6jdKrG/wsgE6KQNLk66kH0Ok9TP7jJOEuzrPpYxzpr2wMQDcGntMZDNhO7cuWPpRY6nzaGv4/yeNPGt4VuXMKcwfJ489YtE1oKRPfHTWqlEJ/LSBP9ww8dR2LVwvPxBBAZ4/wA2fMmh//DgCd6zeS5MC19bt0BzMWCvUzlah+ZHEjqhpI60fn/CyALm0/ge19EWu3JJcxNyxb80ZO6OLbWDempUEL5o65Dj4kZS4EmxjzQPfxcIavpxAYQYmA+tMXbmLn/pP49OWrubcxmU8q4Z4WgC4EGQxEPi3D8vb9Zxg9VQh6ojlh0ojuOkWmczRnLNLPGcYKUKNyaQbkM2YQlCqOnbqKZRJ1kPQC6B3Ic1wbPERg64p1e9krXUzpmeMN8/oPThlYQHO2m2sNvvzbkDD0GTzrhza70wOg89pm/0kty1ak06TdDX4EPKerphdApz68cAn5TJsmC0jBbPI+vh70wGQFeM3cqgEyZxK+XfceOIFtAcnt6dKuPZAagG4oPU5tRX7SAbsDcfnqz3/3Gkq0G/qWi6A4BcTt2Xec2erEeKZAu1XrdrOvOyXyMB85pBty5MhiUuL9vw2gm3t/w2cmMOyEXd/+fdqx9QElWs/t2Jm6cmPjRk4oXVIIxL1z9ynGSALThfskwbdtE3i1bsCkAOl7ngIatu88mkIqXyxfegH0jr7uaN2ygTZwNp4DMU6fvSbUy9+Xmdm6eu1KzpQ3bJMmDWuhlFive08wduISYa7NnQMTxvRGrpzC2uHkmatYIFmfmTMeKI+5AHq5MsXYSiFr1kwMegeeuIRHqRAqcjpmhWcrNyEgPzYOS1cG4NQZoQ+TbH4br8a8ZieFgqUrdrCihak9G1MAuljHtPZ6zG2L1PKl7x7/fQBd8O8mUFmQNCeWKXkYk62XSkNgG0m3KyAnuXCNmrmxlP/b548I/PMwpk6bjmev3kMtVyJJpoTcwgJWSiVUiQnImzcPXFxd0LJ5MzRo4IbwsA8s5xwXG8MKtYkJ8bC1E/akaH0fHRXHeAIFB1FAjaWlJQPy8fGJzB4nmWsKuiJQmwK9qWzkpWxlrdTKrIvqagLwTc+CVXGJ4Usy6IxUgs9hsFepxKlTpxjAdapVBw0aNGJVN/J7JlYs9Tu6Bq3xhDJCez29hzrlIbBWExcLhZqASODG9ZvoN3Ag7j95AkJICxUtgTHjxqK1Z2so5DIkxMfhw/sQ9PX3w/Ub1/A9IhpW9pbo1m8g2nftirJFS7BXdAY7e8g0GqjiEpDBwQ6R36JhbUPIGoHTKi7r9+ho2NjacFsoCNy1UCAuNpaVganNKJFaMLUD1ZfagNpDbBeqnxhgQsdjYwXpbDpf/DudQ+1Jz4POpf/z80tM1P1d2HsUpPpj4hJga2PDkvjBr0Owbdt21K5TFzVr1mAQVGkp4ESvgsOwevU6lClTGp6tm1HjwtaGVDKAW9eDsXbDSixaPBEyhQVGDJqDjp06oUy5jLDPYIPXL2KwZ+9RKC1jkDGzJcLeRyJHjqyoW98JOXJlZRbw+QuXcfniRbg1aICKZUsz61lk1ZoC0OUEoIMY6AqoZAKITmx0SqSYICMfewqmgAUD3zKlDb7EAicv3MfG7QdRv2419PRtAFtLICpSzcxxO1s54hMTcPbcbWzatBmNGjdGfbf6yJHDmrgJiPiaiKCge3j77h1UqkTY21qiQQMXBsJz5LDje7989R5XrlxD+fLl+dncu3eXQbnMmbOgevUayJY1G2xs6Pkl4s8jgYhNiIU6KQqaJDVsrbMjMjIOSmvA2k6JOrVqwN7BEbdvUkCWDAWK5EVORwfs3XMK58/eQhtvZ7i5lme2vYWGAHSlENwik+HBk3Bs3HEOMSogWy5HvAp+gnZtXFCvZmGoYuKhRDxi4yxw7NRdnDh1CaVLl+QgkSGD+6F4CUckJsbgxs37bFHgVLsWVIkxuH3nDgdPValWBa+eP8ajJ8848DZ3rgKoVNYJaiTCMaccHyM+YesGkvr3RXxcPK4FXUJM3HsoLa1QulhNlC1TEEkyC1haJUEtkyHiayTu3b2Pd6GhiI9NYKwrZ46cKF+hAnIT4VQmR1xcIm4EBTEWljlLJnwMD0NwcDA0Kg1KlSiNUiVLIGNGO35OoqIGMeoZwNeo+ZoxMfE4+udxXLl8DT4+bVG1agVYWhO5LQx/Hj6HsHexaNHcHUePnke2nEq09a2PbNlo7y4Su3cHYt/Os1i0aBFyOsphba9B6IdPePL0Hr6ERuJrRCSyZs6C0mXKolixAvgWlQAHB0tEx6hx7NhxFC1eHPb2Drj/8AFC3rxFwcKF4OjoiLKlC8DOxhIxUfHafqHCg/uP8OTJU8ZO8uTJjeLFi+PhwwfIlj0rihUvyoGn5ElP8voU3MKBJtq+/yvejf971zAA0LPk/40BdFMe6MKkrEnmgU5eIGISzO7/ZaAbdqQJQ9vrGMSCDHpyKa7UOl69muRX3YSZ0gIoewk79uvlHY2dm9Y5vxJAnzC0o0HdzGeOlSqeHwN7tmZwL73p/wcAXawzPdtGLtXgVK00+3/SxwYtMo2ln2WgE0DYo6M7bGmhls5kCkBP30eFcFNjYHB7Tze4s5y/Ah8/f8WClbvw7KVeklbfXlaYOrq7bvOOAgDG/SFsOBumtMom9Tcn6d/5K3clk/ynZzFqQHv2t6ZkzAO9V+cWcK1dmY+n5T8vls+viwdc66Q8RxrgQHlPnb/J8uem2oz+TgBz/x5eHBRB6eS5ICxbL3hwkv9o3+6eOqB2/9Hz2LHvpFH2OeWv50QM9Ob/UQa69J4/C6D/VqUM3JyroXCB3KCAG4qYNZaMSbhPHtFdx4Qz5ZFuashQoMIQv7YgL/n0pvQC6NINUALQRYYn1WnBigCjHujlSxfBwN5tdHMtsUiJwWYyJclRvnRRDPTz0p9jwr88rfqmBaATKJbe+6R2jkvtiujVRejDgiLEWR0DM62yisd/BkAfNHyxHkCXJfL/mzesi/ae7nCwEz6YxPEc/CIEgXvOYd+a48hu74gqZaqieJHiyJ07L2xtbRlAfxPyhgH0Z6+f4GvsR4D8zy31HuiihHvlapXg7euNSlUqImPmTLAmDTEjiRjoi5dsxrkLdyBXKvljkjzQO7ZtzKx+AnDIE3nu0l148PDlDwHoA/y84VpPmN/ehoSj79DkErraFmDWg0z+8wB65Yol0b9XW2TSBqTsP3IGWwL08sP08e/eqA46tmvKIBdt4GzYSh7oKWWF0wOuuNStgt7dWjMIyszIA6ewNY1N3rTOkQLsxPpeveEATp4RWNFjh3VF9aplWOp7++5jDDg1b1KH1TtIqnjwKIHpTLKY40d0Y6lakbG5NSD1TVppVxEjoWkve6JEXpkCiybN0YPgzRvWYvl2atPIqBgsWbsHFyT+s9NG90TFMoIqB1nA+A2fY6RH0rYHbWIIG+fTRv+uUyWSsrfpRAJHB/t585zELLBDZ1ny3FhKkffwOWyTAOg0jxJTW2SgUyDI3OU7GUAXU1rrB1PzSf8erdHQuaq23uHwGyb0f8OANfH8lXOGIH9eQe5VCqBTHYb6t0HWLMK7XcpONwWgSwFkOucYMdpXCnP9Pw1Ar1C2CIb2ofoJ700CwxeuTBnUIm1nw3Ok9RP7yBC+ptBHdh08gy079QEqlIcY/w1dqgnPJyQcfkP1rD1al5H/uTimjZ1v+Nx/5BzDayQH0L9j7tKAZH2R8lPfd65dice7mEhu/eHjVzh8/CIuX9crjZnqm6b+PqCnDxq6VNe2SRj8hs3WZTUGuq6YM1ynbCQF0CuUKYqhfXz1z/R0cna68bGa/Jzjp69hyUq9rVF6AfT2kkCjfxKATvLS5HVO0tQkR0xBo6bmmLQY6CKAvo3mda3Ma3qfuWH+smWKgsC6ksULwcHBThesYZjPHAn3tAD00qUKY0h/AYxLb0oNQKfrkZe50MaZU21jY57fJK9NUus5JJ7L1P9pE/jcxZs4dOQMPn3+8YAVKTOZmLRDR81lRr0UFBcl2Xt082R2Md2fPLlXrBHGhDle7eYC2D/qgZ4WC9vc+yd79iQTLEbvAZgy0R+0tvuRdJsA9PEC0CxNNjaWGDeqJypole7oGLXvrTuPMW5SyvziuRXJA10r4Z5W3ekcKShNz1cKoJN0eSWt8kJ663ZHAqBL25iD5U5cYiA6vclcAJ38z/17tdHZLaXnPgSgkw/8qTNCEAHZN3h6UICBBY8tsnqgulGSzoniu4f81BtKGOi9+0356UDH9JQ//Xn/CQC6BhYy4moKbFfi2aoo1oo9nuVIUJGntYxZ00hSsQ+0hSwJsVHfcOr4X+jr3xcRUWrIbTMgLkEA2a2sLBEfFwtNYiIyZHBAnTq1sGD+PAb+MmcWlKMIjI2IiGAANnv2HPj29TsfVyqtEBMTzdegPF+/foWNjQ0zaAm4iouNY6CW3j3fv0fxtyitw8jmQAC8hbFK16VEQC/9TsAw/Y2uRT8J/A0NDcWcOXOwZ+8e9OnTH/36D4SVjRUTXehTQwBbZcxKJ+CYQCW+V3wi4uLjtX7qGthYKWFBntdMO1bh7v2H8Gnni+CQECiUlnDMnR+tWrfChEmTYGmtREJsHEJCXqFundqIi4tBfKwKthlt4N21B4aNHoMcmbIgJioKWTJmwLeICNgqrXg/Ni6WwDCh/LHxcbCwtERkdAwcMtgz61tJbHWlArExMYK3u4UFS8kTAM6Wulp5erFdyK+ejlE+aiMpqE7PgtpMBN+lrHw6X2xDKg9dl9pTJrdAQiLJassY6I+NUeHFi2Bs27YN9d3cGECXW4DXptGx8Xj8+CVWLF+JadOmcF/LlcseFOJAGP6tGyFYunwRlq+cxn7yA/ynYuDAwSha3ApKKzluB4Xi8aPXiIp5B7aNV1vBzt4aZcoVR8Ei+WBvZ41z5y/h6uXLaNSwISqVK8NWAtDiUaYB9ATIkwQJdxV52cuIAS30B/ZA1wLoMlggISEJcis7fI0DTl9+jE3bD6NOjbLo3aEh7Kw0iIlJZEs8ejbUGwkEnztvCewzZMSIEcNga0tBBJ9w5uwN3L/3lPtKzlzZ8f79M5QpUxI5HfPBxaUas5FfvHqPUSMmoMZvvzH7nYIQoqIiEPr+A/Lkyo+6dV1QvXoRREZqsGfPEURGfUV8Yhi3t0yTFeFhkXj15gHLtffs2Rm5chfDqhV7QU7MHp51ULJkDmzbEoirVx7A18cF9WqXhCVxuNXE1if7BVIhBB49+4iNO84iViNHhSqVcOdeEAoVsEf3jo1gAQ2s5Wq8Cv6C/Ycv43tkAooXL4r9B/ZhyJB+KFbCERFfPmPt+l34GvERM2aNRcTnCKxaswl3bt1EK6/WCHsfynPIp/CP+PghGq2b98BvtYogc1bg9bs38O8+Dq6uLZDB3gGfv72DhWUEQkJDYSMrjA4dvVmNIEtWOULCwnE08CRePHvJ5I8C+fLg9eswhH34hLLlysGzVWPkzeeIL19iMXfeAkRGfkXpMmRHqUFUZCTevwuDlaUtatX8DbXrVEHu3FkRz/MbzV3E9E9iyXkS3CdVicuXgnD48HGUK1ceTRo3hKW1DM+D3+DwwXMomKc0qlWriFOnbuLpyxsYNqIrMmZS4uOnT9i9KxAPbr/FzJkTYWutwbvwcJw9fwwvnj9G9oz58PljFAcwZc6SDWXLFkeFSpWQPbsVHj/9hokTpyBvvgIoUaIEzwfPnz6D3EIIdOjaxRPlyuSBKlGFT5++4OKF63jy+CWio2NY0cHO1hb29na4eOE86td3hkerxsiaLROTVRISaG6Tw9JC+a+Me/pf6pIzTADo5IEeHx/Pk25KCXd6OVH0lpJ9LijSSKe3/y+AbvRxSAF0Ym9PmrPV7MeWFhhu7EJpnfN3AehC3TabXTdDz3KzTwTwPTIGa7cdxcVr+oh1c1nldB9z8/5dDHTxA8G1dkW0a+XCbBpz0s8C6CRH3r2DO4NL6U0fwr+wrLUhqP0jLC1jADoxrUoWK8DFos14ijAzleztbZAlk7CpTNKwq7ccxpUbptkLpq5Dktu9O7dA5kwOPN+Ff/rKLDvysHawt4WzU0VmFVMd4+MTsH3fSRw9KURQi+k/BaDT/YxtZBKA3q+7px5APx+E5esF0L2eU0Xd8xaCTgQAXUyG16tbs+L/CQB9m4HiAD2jvr97oniRfCY3JKXPLC0Andi042caD8ow1pcIoCYG1Y8EA32PjMbqzYdw/kraDBfDcUOyp3oA/RvmLzcNoA/yIwBdACqOn7mOxWtMAxUyKP6/ANAp6GfF+kMciJKe9HMA+iKOxE7QxEEjU0Em10BppUD5EkXR1qMZihcpqIseF8d06OswHFxzBknvrVEwf2HkcswFewcHfP32Fa9DXuPMhTN4/uYpvsdHQKOMgUYZq5Nwt7GzxrS5U1GrLtkgiExe07UlAH3Rok04e+E2FJZWLOFOWywd2jaCT0uRAUkM9F24d5/ARFFgSn/N9sRAl+SdvzQAdzmvkKaM644KZQUJXwLQ+wwxJitJUf/Eivh5AJ3uM6hPe9R1qsTjn0Clm7cf4cath8w2KF+mGGpWK88bJJRI6nLijNVGZYUZQHeRsAlTkTJ2qUMAuqceQD9IAHrqQHVa5xCDc/wIwQuXxvtfJy6zzDvLu0/pz/LuZDEhys+zpHsGe35nLluzBxev3EH9etXQo0tL3pj5+i0SC5cHIOj2I7OHgKjuRVKPTd2ctB7nViwVv2HHERw6JkjFCwxzQSr50dNgDJ20JJki0/TRvXS2FgSg95aAcmJhSL79PwWgbzUA240B6ARg68tG7Pj0e4UZA9BNgef091Vzh/4LoP+PA+gdfRqC5OlFVQ+S1ZcGc4h9kvK4N/yNAWpp36Tg9nuPXmDVxgMcrJLe1L+nNxo6awH0d2HwHyYEuxhbq9PfzQbQT13FgpUBqRaHVDSGSUB3Q3sN8v4e1Kcd19mcQKX2/0AAva13Q7Rwr8fy4OYkcwH0rTuOpgtANzaf0buFwOxKFUslC84wVc5fAaCTZcuAvh1+KOiUwJXV6/eCGNzS1Na7MVo0cza7jY0B6HS9EsULgq5FACUxlaXp27dI7N53AvsPnTLnMabIIwW/o6JiGBQ/e/4GpPLuohS3KOnOAXISH21i4zZwqcHj/8GjFxg5VgickyZzAex/MoA+bXJfVJQA3eY2OM2FRwMvYvkqfRCO/twkdGrvzmoGNNeKc9zRYxdSBZ9/JYAuld83t06Uj+r117ELukAKc59xWvcwF0B3rluVg0tsfoCAQQoCcxdsxOOngoKlFBCXAuiG+0niuqm/PwHoAmufAk8IQJemH1mnpdUuP3f8HwKgg6TCVVAnafg7j1icpDrGsLp2855YtwKATgxcDeIIQD/2F/r26QuVwgHVnd1QpFhJKJmpToB1DINit28GwSGDHQYPHAQ/fz9ER0UhY6bMPC/99Vcg7ty5w+A4Aei9evXgwPDExHhkzOiAjx8/Y9WqNcw8r1nTiT3Er1y5wthCdEw0GjVqhNKlSkJD5dao8fnzJ5w5cwZhYWGoWLEiypUrhwwZKEhShZMnT+LZs2fIlSsXatSogaioKOzevRsHDhzAq+BXqFW7LmrXqcfgE82lxNAkMKxAgYLMdifCUui7UFy5chkvnr9AkWLF0Nzdne9taWEBhVoNK5LCT0zAzZt34OPriw8fP0FuaYmChYvDxt4eATsDkCdvbvbiDjx2BF06d2RliJfP3iJDNgc08myLeQsWsdqltUKOk8eP4f7dewyME9uVGKH16jmjWLESLHd98vQZPH7yBPkK5EejRg2R2c6e2fBqtQpBQUF48uQJwsPD4eLigpIlS+pY4y9evMDt27fx/v17xnEKFCiAmjVrMnOVgvIJLH/+/Dm3NQU5FClSBAS2P3jwgPPUqVMH+fLlw+PHjzlPdHQ0H1da2iJHrrxo3aol7OzsERenwuvXr7BhwxZm31esVA4qNWBtLWci0cGDf+Hz58/o0aMbFAoZ7OytoJYJAPrNGyFYtnwhlq2azj7d/f2nYtDAQShTIRNCQt9h0dztqOVUCdWdKiFbNgdEfk/Czt37SPcarbybIG+u7Dhw6CiePHqMli2ao1CB/LAhtQD2vRfk7jk8gn+K7tEaKJISOZiEGMx6AJ2iKTQpAPT4BBgA6EfgUqs0+nRyg1wdwwx8O7sMiI3XQKWR4WP4ZyxdvgER36IxbfpExMYl4vSZBzh8JBDVa1RD5cqFkTNnHrx5cxc7dwUit2Mh+LT1hqOjBeJVGrRv0w2ZszjC1fk3uDaoyQqE167fxoE9J1C5SnV4e7vA1tYOSZpEfI+Mg9wiCgoLGT59BM6fvYaHT26gnkt1NGhIlmSZsGrFHgbQW+oA9GO4euUhfH2c4VKrJGhVI9fIIU+S6wH052FYvfkYVAoruHs0x4XLFxH9PRQD/dsiV1ZLyFSJuHTlAQJP3kT1GnXw/fs3BtCHDvFH2XK58ezZZxw6fARfPodh0pThiPjyFctXrsf5s2fQqUsn5MlN464Unj99hZ3bjkKWkAPTZnaHwjoBb969xtzpm/HuXRQ8WjSHU90isLHX4Nbte9i56SpatGiLRk1KIlM2BU6eOYd9Bw/AuY4T8uQrilLFi7Hy4IljF3D1WhDatfWCm1t1REWpMGv2Qrx69RR16jqhbNlSKFgwLyI+f8Ghg4Fsm9Da0x1lyhTnPkpzEfV1GveCSgOr0uPFizfYu/cIrK2s0bVrRybF3Lr7EH8eOQfPlj4oUCAHzp69j8CTBzByVC9kzmaHj2Hh2LZtH7JkyItevdrgy6d4nD5/CSdP7YSTU3XUr+2GJLUMYR++4sLFK3j65DlGjh6CEiWy4fbdrxg5YgzbTrg1bIjqv5Vk5YknT4Nx9K9TqFixDDp1qg/HbA44fPgcdu8+gNKlyqF2rWrInDkD3oV8xp9H/sKjh/fR2rMFPDwaIYdjRp4PKIyKCA80Pmjs/Zt+tAXSANDpstSJaMJXmZJwJ88R7f3/ZaAbfxD/MtCNt4shgH7y/C0s35C6/GlqXd1cUJyuYW7evxNAJ/CcPOTttBsq5Ov+8Ekw7j0ORmRkjK6qbs6VUVLLgP6VALoIqAbs128E/AgY/iPnGG7KValQAgREZ3TQMzTNndboWiRNvmaL4J+VnuRWryratW6gewamzqW2Iun6lZsOpsjyTwbQq1Usid5dPFiGW/q8TW3m/18E0EkCfHhfXxTML3jK0yZD8NsPuHX3CUuxi4nGUIN61XRS/OTZKXiICulnGOiGADrJ6BMb81enfwF0oUX/2Qz0RUiCCvGaOMHXyUIDpaUCqoR4xERGo0i+fPBu0QQ1f6sCe8l8F/09FjcPPkf0SyBHdkdkyJgBEQSgvwnG6Qun8eLtc0QnfoPKIhpqixgdgL5k7ULUqCVsplL/ePXiFa5cuIp7t+/zhgH9y5UnN7r7deYPaALQlyzZivOXbrOEu8xCiSS5BXy9Sc1Aa1XBEu67cPe+cQn3tAD0YQN8UcdJsEMwDaBreOOfCAE/64FOAWEjB3dhoDytjTSS0Fq9YR+Cbhv3nPxvA+jUZmOHddPJr794FYJBo+aj1m8V4N/diwO7xL9R3vl/DEKRQnl53jt09BzWbTkEv9890bhBTW6Lx0+DMXz84nRNRXovLhlLMo8jmfZcgkzo1ZsPMHnuev77xGG/I7djNg5S2P/nOazfcSRZkNf00b0NAHRjvspyyFnC/W9moB86C0MJ9/Yk4d5cD1oSA/3vANB7SxjOxt69q+YSA92R2/dfBvr/JgPdXACdO4ksCY1cq6GxSw0UKpBLBwTRoVevQzFj0Rad7YO5A/9fAN14S/0KCfe2Po3Q2sMVlkpBEYmCJu/de4Z7D16wGoqYfLwaIneubPzr3wWgc/cxCAqaOKY3KpQvoVtDvAsNZ+n1p89e68rmmCMLWrVwZWWbvwNAJz/lJT/AnhULSIB3a4/6OsCb2/j+U9y7/5wDv3Rt7EltLLzLTAHoYt58eXNynatXLYsMGex17UaMyD37SEJer3Jj7jiTMs2lzPLe3b3RtHEdvozINq/tVAn+vdryO5+A+0XLtrFX/IwpA1FY+84/eOQM1m0UFMekyVxw9R8HoLOEu5CkAPqbtx/g12+6uc1sMl+F8sUwqH8HZM8msGXFRIGGS1Zsx2UTgcx/F4D+NuQD/AdM+6F6/acZ6C51q8Gvpw8D6IJv+XFs2Z7+fReq7O9dWqOluwsDmv8C6KYf/55d5qt6Gl6FZKnlmjjIkhIEspvcAgpLG5BYu4p8noljmQRmQco0iQygK6FGfNRXZqD36dMXDtkKYeiEKWjm0RI2lkrExsQhMT4Op0+ewMplS3Ht6hVUqVyZgTQK4I5PSMS6dRtw4uQpPH/5kqWHlRZK9OrZCw0bNkT9+i7Man75Mhi+vr4MBNPfySv50sVL/P1AgeMdO3REt25dWBE3U+YMuHXrFvr374+bN29i0KBB6N69OwPmBHhNnz4dW7ZsQeHChTFq1Ch8+fKF2ecEJtNnBTFLlZY2yJHTEUlan/RevXvz/e3sbPidcez4CUybOo0lntt36ICxY8bA0koJhUwGpUbDAHpSYiKuX72Bth06IDImFg6ZM6NBw6Y4fvoUtm7bhuo1qvK9DfRATwAAIABJREFUZ8ycik0b1zNbNWDHLihtrNGglTc2bNyExIQELFmyGEcO7Efws2f49uULBwhQnLpPGx+0buWJOs7OWLJsBVasWMFe8ytXLEOF0qUgS9IwQD979mwOECCC49SpU1G/fn1m9B88eBA7duxg4JsAdPrez5MnD4PiPj4+qFZNsAY7dOgQli5dirdv33KbEbBGgDkFJgwbNowB9AULFmDnzp3cvnK5ApBbolSZCujQoRPatPFiSeh79+7jwIE/2QOegFFiMSuVSfjw4SNmzpwHd3d31KhRFRkzWSM2DlBYaQH0oLcCgL5SAqAPGoQy5TLh9ds3GDpoJmbOGIdceXPAwUGBz59UuHjlOm7evgLf9p4oXrQAdu05gJfPn6N1Kw/kyZkTttaWUJKyAnvFmwDQNWr2OtcwgE4S7nKoycec/dHVgDoRghC8BeITZJBZ2eFbHHDq8mNs3n4YDeqUQd/OrkiI/gqFhRWsrO0RFZMAyCxZlWb5yk14FfwO8xfOxacvsdiz9ySC37xDb79eKF6c7AXIF1yDvXuDcOzoZbTwaAFX1wJ4Hx6J7l0HoXz5ahg7uguy5rBmD/bv0YmYO2sb1CoF2ndohqJFM7NaBIG6CkvyG4/DpQtPcSzwDEqXKwSX+lWRJ58jYmMtdAA6MdBLMAP9GK5dfqQF0EszgE6W3xS+LpNpGejPQ7F2ayDUFjZo17ENgm7dwK2gIHRu1wxVyuVDXGQk/gq8gPtPXqPb791w5cpdHDi4HwP690SFCvnw8OFnHDvxF75GfMLoMQPx8WMEVq/egOfPn2LCxPHIns0eDg4OiI5MxJOHLzFx1Fb8MWsoKtfIgFv372Hy6NUoW6YO/Hu1RN5CljzGoqJjMH/6n7Czz4mOXWrBMY8N7j+6jzch71HbqTrs7e2REEe2FDK8fBGGFSvWwsmpFpq510RcrBrLV6xBZOQXeHm7o2zZYjzeaT7atmUfbt18gGbuTVC1akXY2so4+IPWtiqVBjbW1hx6QfNmWNhX7N1zGO8/fMDI4QOQJEvEvgNncOvWPYwYNgSZMilx+/YzrF2/FZ27eKNM2WIIDn6NDeu3wrO1N+rWLY2nj79hy/atiIv/jEEDeiJXtpzc/qrEJDx+8hyzZq2GS/0G8PJsgI+fNejjPwjOrq7w9GqCQoWseSsvNh5YunQ3nr94iiFDuiB3rkxYuWITPn/6jlatWqJ0ySKwtrZAYrwKJ05cxqmTp1C+fCm4uTkjf75ssLAgJQraJ9QgSUO1S+ai/kNrkP/dkwwA9KwFaqaQcE/JQCdfEkEyhBjo7B+ibcF/AXTjXWlEPx9Uq1icDxKLd/qCHQgN+2JWv6tZtRR6dWoK8v9iiabTQVizNXWGk0eTmvBpUQ+Wlhb84bhu2zGcunBbd79fyUAf0a8NqlUkaQyxbtsRGvbZrLpRJilAff32E8xcnDpTIbULmwuK0zXMzft3AuiTR3TWeX0SI3bFxsO4dU9gP0k3WSeSTH5pwdfrZwF0qUS40J+uYe1Wvb/jj4DhVK60QIu0OkS3dk3h5lxV8CTSaJCQIPgZpZYoepw8gSiFhH7EuBlrQEEI0mSMsS0eJ9Bl/JDOKFwwNy/6XwaHokA+x2Ty9lSWd+8/4uiJqzh1wTiLtZtvUzTUetYSG37VpoO4nAYbfkQ/X5B3OaV37z9h1NSV7LddtFAeDO7dBuQ9T+nG7ceYuVjvCWqsPjWrlUWvTi14jiCQ/MBfF3Qe4uVKF9F53tP1DCXhxbYQr0uM9R4d/7MS7q2a1kUb2ly0VPJ8tWVXIP48cUX3GA090PccPgMpA71TmybwaFKbP96IeXrg6Hm+hpjEvpmWX/jogZ1QvXIpPu192GdMmbuB/WrMTVIP9Gs3H2H6gk1pnppa/zR1svQccxnoxQrnZbZojuzCptG1mw8xdd5Gk+UjBnqtGuXh37UlSO2BpfWPULsal0tOraJpSbgXK5wHw/u1lZTtMabNS90ztVaNsibLJj3GoGLgJazdkr6Nzh9loIeEhGPg8EXQIBHxKvpiJAA9iQH0xPh4REdG4tvHr4j7HgcHpT2GDO6Jlt4NYWVtyU0Y/vIrbm97h6xZsyFTpkyI+BaBV69f4dT503gZ8hyx6kioFFFQKQQA3at9K/Qb1oc/lDVqDQ7vP4xRA0fzpgitz8gHin629GyBMZOGw9bOljdAVq4OwMXL9yC3sAQslCAtMJ9WLmjZpKY2wCQS85bswp17T41KuLdvQ57jer/eeUuSM9D79/aCm6sgkUxSrobHhf4iMNDp2/xnAXTPFq4gH3SaQ0LehfGalABe2qjhOyUlsWfwjZsPsWn7EXz68s1kl00PgC4FtXkz/PglrFyn9wA3dhPy5vX1aiTMd3HxWLVxP06cFmQtxSTNI7LN6d3dvEldZkucOHMNi1YIa6X+vduggXN1fnfeuf8MY6csx4IZg3Wg+kEC1TcfTNc7Wgqg0z38f/dEE9ff+BrhnyLYB71sycJo7ym0OW0+z18ZgOu3HyVbu0wY+jvIVoNS2McvmL5wE56+eCOpqSDfTix0EUBfNK0fihTKzXnuPnyJUVNX6/KzPLmfj16emyTcdyWX5xYzG+YluXcC0JPPnw3gLQHQ5yzTy2ZTvh9dDw3o6amXcA8JR+9hggKDMfCcVFPGDOrA9j2UpD7nxYvkZQsZ8diVoIeYPEd4r5iScK/9Wzn07d6KQRdm6x46i00Bx3T3l0qg/7c90Ll+krpfufEQk2ebfi9RJer8Vh59exivHx3/WQ90afvR8zpy/AqWrztgcr6gA8QKJzUDGgu0Bl218SCOnb6R6jmGB9MLoNP8Salk0Xzo4tsUZUoU4v4qBrNs2J7ed575DHTqs6MGdoKjVuaafM5nLBTUxwyPkTLUpNlrU22LOr9VQL8e3ro+u/fgaWwmZrU2EQN9cF9BFp7lk8kqI+Avk3Nar26t0LShEx//9k1Q67gW9FB3vfTYdPwsgE5g7ZiR3divmFLw6/eYu2Aze6Ubph/xQE8vA53nDgmA3qRRbXRu35yBcZJuPXs+CAuXplTJ+7s90K/duI/ps8xXfZK2HbfxiB6SNg5lSWgCJ1O08byRIGCcUloAuvTcNl6N4NHclYEDShRkMOWPlfwzvWnsyJ6oUa0cnyayzWdNH8xy7VK/c6lnuigb/vpNaApQndrOMP1fBNBFxhf9pDSgry8auQms47DwL/hj1rpkQR3pbXfKP2FsTw6IoDHwIewzbG2sODiC0p27TzD5j5Xs122YKpYviSEDO7EnvTkS7mJAhDAHCcEP4nOSeqCLcv3PnuuDVcytlzQYg84hRYZZ89abe7oun7kMdFKNEGXs+d1ItgKrd6b7fnRCh3bN4NWqodYjPg7LV+3EKa1HvLH9pH5+vskY6H79p/J9f2adlt6Cp+97/b/PQCdZahkFcifG4PXr17hx8y4+fIpAlhy5ULFyVRQsUpi/kRRyBeQaYqonQgkV4qK+4vTxo+jr3w+ZchbDyOkzUdulPmytrBAfGwdbayUiPn7Aju1bMWXSRP5eJUC3RKlS2LJlK/r3H8R+6AQ0qxMTmJ176MBBkLrtunXr2D+d2NO+vu1xI+gGe/F6eHgge/bs/DyPHDmCmNgYtPJohUGDByJ37px4/ToYfn5+uH79OsaNG4fOnTuzZDzt+9DvGzZsYLB90qRJDNKtXbsWx48fx5eICFStWhXlK1RCrjx5cTMoCHt27cLvPXpg+IgRLMNN/W3z5i34448/GFAeOXIkXJzrsRd5klqDLHY2sNCokKRS4frFK8xAj4lPQK58+dHTvy+mzvgDk6dMRsdOHbidu3btgE+fwtC/f18MHzYc8SoZvLr+jjkLFyMu6jtqOdXE1y+f4FavLgoXLMhjYPOGjSwn36qVF8aNn4Cr14MwaMhQfPkSwUB6Ewo8SFIzu37EiBEMllObjR07Fvnz52fWOdWd2Okk+0xtkTdvXmbtU5tRe/n7+zM4fuzYMQ4wuHv3LrPOa9eujUKFCnF+8uE+ceIE5s+fjxw5csDNzQ0ZMmTEy+B3OHf+CjJmzIyJkyfB1bUO7t69h/37D7OMeq3atRiYs7ZOwr17L/l8P7/eKFeuNKysLBgMts2gREwccDPoNQPoy1f+ATUz0KcwA71shSwI/xSO1Sv2o0C+Imjq/huy57BHeFgstm3fBblSDfcWjVEofy4EHj+Ju7fvorl7MxQvXJCDIIiBTpsfxgB0+hv5yNNPlnCXK6CWA2r6kJIRsK4CVAkcMMEAeiIB6PaChPslPYDev3N9JMZEwkJpDbnCElGx8bC0skHw249YunwtYzxz5s/By+BPmDNvGXLnLcgBGY6OcqjU8VDFf0dioj38e41l+4OJE1vhwdMP6Os3Dh079IC7e1XYO1jAzhaITQCmT9mG0HefMXyUL4oWyor4GIB4F/FqFS5fuY5dO06iQIFiaO3pigKFs0GmkOH7d2Dlij2IJwn31loAfSsB6I/h6+0M51qloaR6ElufORYKDn54+CIEG7b/BZXCFh26tkHo+1c4euQcKpUpBO+Wrgh7G4LDR07CJoMD2rRtgRMn7+Lw4UPo2bMLKlYogODXnxEQsA+fv3zEjBmj8P37dyxYsB5Pnj7G0iWLkCunEgmJQEyMBjGRCWjVeDzGTBiCVl6OuPP4MTq3GYv+/SahVYuScMiigDpJDbmFAnOmBuLWzZeYPL0NChfPwmUlz/LYWDWslAp8+hSDly/e4uXLd7hx/Rbc3BrC2bkcYuNVmD9vCWRyNTp1oiAP4RuJ4lX27TuGc2evomkTV9SsVZ39wl+8eML2EjKFEhYKa5QsURilShVm7/nAv87hzNlr6NyxHewdrLFrN+07qDBgQFdYWQPBr95i6bKdKFKkIFq0cMeVq9dx8OB+TJ48Hvnz2uPWnbeYNWsW3N2bsr2LkvpeIpGUgYQEDcaNXYaYuERMnNAfoWEqjBs3GS6u9dGyRR3kyavk7ZH4RGDRor14+PA+hg7thgwZM2La1BmoXKk6mjRxRdZMDvw8rSyB0JAYLF++BoUK5kHTpvWQLVsm2NrIWaKeJOGhkXHAyb/pR1vAAEDPVtApieQ+Uki4awTZFnpR0U8CKf4F0IVG5wV/GioI3ds3RiOXKjxwCWBbuelPXL5hnpxmbscsGD2wLXLmyML3M0cC3r+rO1xqVeSIFfbFXbUfj57qNy1/JYDevX0TNHIRgE+hbkdw+YZ+oyKtrin1UH/5+j2GT9ZvlqZ1ruFxc0FxOs/cvH8XgF6MgFI/T2TPmon7z+mLt5l9Ly7QpT8nDuvEjEvh+b/E5DkbUjQNAZAeTerwQiw1H24CjaeN6aHzDzcEaH90wzi9z0r6gUQe8BOGdkXB/MKmxuNnbzBxdtofgcT8dmbJXjDwum3PCRzTesWK5Untg6d2jXL4vX0zBsxfvXmPkVNW8mllSxZiOXTqzzfvPk2zao1dq8O3dQN+8Rpj9RtewPAZ3HnwHFPn6cHWqaO66zzX34aGY8y01Qyum0rSZ8+euZsP48LVu7rs86f0Q97cAuPiweNXydrWcEPftU4V/O7bjH0D6Z6rNh3C2Uu30mwDwwwLpw/Q9bHTF25icSp+2326tWY/eN5o+B6NZev24rqEHZoWgD5mEAHfpbkIJF06fOKyZO1lLoDes1MLNKkvgEQU9Ugy+Bev3TO77lIG+4vgUAwxg/WZvg/ylHKqBKB7NXfRgp7fMI8k3B/oJYilhZ81oQ9KFRcsEt6EhGHohCUm+xVFpLb3IkYyyUEpeFOP5qdzl9KWmTdssLQAdMo/c0JPlCyWX1u2cAyfKASUmEq+XvVNli0lIP8IU9JhLUL37NPdA41chGhtAlvnLAnAg8fBRoszsLcX6tcV/L5D3oVj4LCFUCclIl4dC5lCwz5V5GmVEB+LqO/ftQB6POQJctgm2WDyzCFo1MqZgdHoiDg82P8eilgbZMqSBV8ivuBl8AucPHcKr0KeIy6JwHNioAsS7sMmDIZXu9a8CRL+IZzB8ysXr6QA0Ju3csfYKSNZro4Y6MtXbMfZ87cABbHPFfyTWOVezYXnTXWeu3gX7ptioLdpCE8PPYA+f3FyAJ0AdvF4HAFK6w/ixCnBx1ufRAA9CZPH9Ua50oLkOzHfJkxfbva4o4wTRvYCMYTIG3zHnkDsO3SKNzppQ5rZDsHv8OaNebLGfUnC3VUv4d53iDHWtFA89hofKcitUyIAe/yU1Bkj/Xq3QX1twNXnz98wZ9EWPHz8Mll9CTAaqJU0FiWLS5YoCJI6pnfdxm2HceToBT6nWWMCQNxZliv84xcGlrp1bIGMGbWy7qt3say74PlnXmIbUmJucJgD4Fy7Mvy7tOYgLVr/b9t7DCWLFtCB49duPcLE2QL4IZ3TundoAY/GdZllRO+mFRv34fhZaT+gUlEEvMBAJ/9kESAXAvzIakLPritTsiCG922LbFkyagNKkx+X1q5SuWLsGZ0lk4NRv3S6fgdvN6MAuliHH10PkYQ7zR+U3oZ+xMCxS3gOFZO0jShw0K9LC16HUMDPgb8uYs0WfVDj3El+unn7dUgYBo9fxlHypgB0qZc2BY0sW7sfZy4KAbR0338SgE5lmjvFP3n9xi41aq0gth0Bzd7a4B3D+lGenwXQ8+TKhokjuiJ3zqx8S1IEGDM1dWBvQC8vuDkL33g0d85atIPXWulJKQD05btAVjIpk7Axrx/OSaAyjxzQEQXzCWvoqxQgNzfld0Jq5enfg+ogSLiHhIZj8LjF/A4mUNVwneJWrxp6dfHQ99mj57Bmi149bM7kfihdvCBf6/XbDxg4dkGqz5SCIH1a1ud3Dz3T5Wv24KwkYNUQQBcBdlOBu1PG9eK58v+x9xZgVWVv2/hNI2IrJgomKnaLHagYmNg1ducYM6Pj2I7dXWN3d3dioAgCYisWSElzvut+9tmHcw4HxXl/7/97v+v/rrkY4Zy9115r7ZXP/dz3w/Q+5DOmzl5vwMgf0q893Bsqqi2fv4Rj/pKtab4vylc2qFtZGctvPmDw6NTrwfCBhmvGkNF/w1xrF3CrUQ6D+iuMLSVu+XlI3HIT6WcB9H0Hz2EbHSV+Iga68ZzWv097iXvOz78Xt/y/A0CfOmmwyKQzUVVlzHglbMDPJrca5TGon1dKGx8iOzzFAUM/v6X/EkBnHvpAo4RMWb0TV//F+cgYsNy89Qh6dmspe5b3IZ/w14xVOmBeP2b6rTuPQClsytQby7obt9n/qwA6jdvqfNO9a3N4tVNAVqryLV2xA1eu/fx5VG0bz5b10Kt7Kznfcq+4bedx5M+XC40aVJd9Ij/bs/+0SVZ1hXIlDQD0/YfOYsv2tNnX+jLtxu/0P9WPWK9Fc8ehSGFHZQzpyfz/zBhKL4BOJ5v5s8egoKOi9sb+SCeSf5Ma1K2qx2ZPwr6DbE9lDVHnKP11Z+SwbmhYT9mXU8JdBdDVZ/9XSRzpqcPPndf/ZwDoFpo4fHj7HLt27MSGzdsQ9OotChQqgk7deqB7zx4Cmsp2IjkBlloAPS4qDBfOHMfQwcOR2aEYRk2ZjloN3JErWyYkJyUi/ls07GwscePaFfTu0V1k2mfPnoHqbrXQu/cvCAp+he49e2Ly5MnSrJ8/fkSb1m3x/PlzrF61Gp6eLQUYbtXKE4FBgXB2csbadWuRK2cuZMuWBdOnzxQQPTEpEcuXL0WFChUQFhaKAQP648aNG/jzzz/RtWtXYZ9y3BLwJlu6YsWKAi5Xr14dV69eFZCYjPXRY8Zi4KAhYEiqHdu3Y87s2SJ7PubXX1GpUiVhYK9evVqu9/DwwOzZs5DbIResrW1Elj5bBhtYcWIyM8O967fQsXNnhEZEwtG5CCZOmowhI4ejZatWmPP3bAQFBaKDV1u4lCgqAHqXzl2QoDGHV58BGDvhd2E779+5HaFfvqBb544okC839u/Zi4ULF+Dli1fw8GiBuQsWCkA4duwEXL50BX379cPwwf2QM1sWBD97hnHjxuHKlSuYM2cOevfuLdgMf9+yZYu8z/79+6Nu3brihM92Wbp0qcQxHzp0qLTb+fPnBcx78uQJ6tWrh99++w3lypWTa/gZ2+LUqVPieLB48WLkyZsPT/wCsP/AEWHlVqnmhvr1a+H165dYu3YzGjZsgIYN6yA+Ngnm5kkIDn4j902Z8gfMza2QO3dWhIbHwj57BnyLo4T7c6xYuURhoCenSLgXccmMhLgo+D4KwZkzV+DikgMWlkmIjALCv0ajVp0qKFzUCdmz2uP2nXu4fOkSmjRujEpl6aStBc/NzNIA0AELMq6TzRQGOgmgBDHNqYSnOI9okgig8zWrDPRMAqDrGOg1XTGsZ2OYS0x4rYoDgXlrC9z3CcaaDZuEmf7HlEkIDH6HYSPGoVyFynAqXFTOdjBPQEz0ZxTIWxDbNp9EufKlMGVqV3z+GonunYdj6JDxaOpeAVa2lrDPBAGb1606gXvefpg0pbvYG+wsgdioWDx7EYgdu3bB2iIP2rVvh2LF88DCWiOy7myvNSv3C4Cuk3Dfdhq3bjzVAuilFQY6FSqkvuZI0ABPgl5hw7ZDSLKyR99BPRAfF4ndu85BExeJ4QN6IfDJE5w5dxGNPdzhUrIwrl1/JOO0R/euKFvWWZjnq1bvQVJSAsb+OhSRkeFYs2Yb/PyeYPHihcif10bqZG6mgb9fGEYPXo4//hyD+u52+PT1A5o3Hob+fSaiTeuyyJTNAhbW8SKRv3XtQ1w8fw/zl3RE9lz2iE0wx/379/A1LBZv33xCeHgMYr4lICoqFq9fvRUVh/oNysHKyhxz5iyW2OEdvFqjdKkCkCiHGuDG9Qc4evQ8qlUri1q1amDb9l3Yt5+qDtYin58lc1a0auWBtm1bwcIcePzID/v2nUfpUqXgWNAJJ05cRJWqpeHRohrI4wv9HIZtO87gWdBr/NK7r8w/QcG+mDlrHGysk3DvYSB+n/gnJk2agfJliyJrJkUZg/0tIiIRCxeuw/MXr7Fh/V+4/zAKf/wxBa1at0ab1m7IlsNKwiOwC61dexB+T57g1/F9YGttj4kTJ6NpkxaoUb0qHAvYiQMIldojvwJ//TUDFSu4onPnxkKotbaygLU1nawTYaYhdeF/GejpWfdNX2MCQHdyckLJkoyBHitGWG6YyMJMSib131ImAVMAurJVUCQYmZSzo6HBTheLQr5U+Or/r6f0AOj13crhl87uEsOSG7BLNx5h2frUUtBqW1QoUwSfvoTjzTuF/ThxRCdUKqsYlwkwrdlyHLfuPTXZdMUL58fIAW3goGWwevsEYdbinQbX/icBdKVuTfXq5oNl69Nma1QoU1RbN0VamRLmzRtXg4W5uRhO1m09jiu3UntTp6efpBcUZ17pvVYfQL94/eF365bePPl8AuJD+3jqjLuHT93AjgMXTALoU8f1hGtJZ2mC9ADoYZQiW7ffQJ5av/1GDfBCzaqu8tGnL1+xaNUeBAS/VkYsvdL+RczP9Lwf/Wv0n+FWtQzI4qaUPQ1Mh09dw+5DF36Ypf59HIfX7zxOBdR+78DTonENdGxDWUUrvP/4BfOW7xQm+88mAnYj+ncQZwgm/6BXmLlwS5oAYGuP2ujQsp6wlajmsefwRRw4fln3WDLAKS3PNmLc9e37zxowsvXLRzD+z197oYhTfvmYjgB/ztmgezbzGEe2ezlFJYJsxhUbDxo4BqhtRObQgJ6eKKSVkv1PAegc12SEU+3AODnmc8CEEd2QN7dirA5++Q5j/1xucNmPAPSpE/oK8CLj48kz/DHL0AlH7WsEm8l2lxijYREwlnCn80Dfbi2FkcA2uXDtPpaYjKGnFK9i2RL49CUMr98qDJTenT3Qwt1NDFuqEgGZWd9LP3cg/z6AHvo1AgtX7cKDR4EmHzn4l7Zo2kAxGhOE+2fXSRw5pYBwxskuQ0bM+L2vKCLIe3nxHr9Np8JD2qB2WvVMD4A+qHcrkaRVy7Zl9xkcPXXDZJbs89N//+W7ZZs6sbcAKUx81wtWpAVGAI75HeCQKyu8H6Q4y3Tt0Egn7UwAeOOOkzh+JkUVQS1Ys0bV0LNTE10IiDdvP2Hkr4uQlByvAOiWGphbmQkDPT42BpHhXxH+MRyxEXGwSLRARthhyPCe6DKgtYDssRHx8DsWgqQwa2TLnh1fQr/g2fMgAdDJQI9DNJJFwj0WyRbxmDRzIjzbt1LG/rPn6NSyM6Iio1IB6K3atcIfU8elSLgv34YLl+4q8c/NLETGvUenZvDSguIEFeYt3QVf32CJu2acuhgB6IuMAHS3GmUxuH8bMWizj1+59hDzF+8wyoZWGw16dfdAi6a1YaWVt/V5HIApPwmg/z1tFIoWKYikpCQcO3UFm7aqexAFCU7PPk0tHAH0RnoA+rDvAOi854/xfVFZq1xBtuPKdXtxMw3HmxLFCmH08G6gHC7T3Xt+mD7HNDhHpwIyfpgIsOfMkRUOubILSP73gn8QqGVyFytSEONG95DvOK5v3X4EAgqc5whKjB6vjT8vnvXpSyp4LhKPvMUMmP/XcB0o9tg/WNY7MlAFUN93CrsOnUuVeX23ihjcu51OQenKrYeYtVhfmcMQQB/UyxMejaqJUYxz6MpNh7XgL0uhlH7l3FEomF9hc9KpZdxUfQOuch3niD9Gd5M5gHOKMK3JQNfFQFekK1MD6Dvx4HEKaJmyH0p5fuoW1P9OyZcMdBVAJwB54ep9zFuhMLWMndbIPierms8iKLNs/QFcuZniuDW0Txs0a6goDIjzxM5TArKbAtB5xpg1qR+oOMJER67xf5FRp8Q+Y9n+IwB6bDxWbyLL2tgpxrB1Zk7qh/Kuytos0vTTUjvIki3PeVRXvx0ncejENdNzfwYbzJ7cP436Kbf8VwF05jFlfC9UqaAoBH2NiMKytQdw446vyTLR8YsKKuqYvnPfH1Pm/Bwt/J9uAAAgAElEQVR4za4tALqeGsKCNAF0VX4gRfuN73b6b/11+yA6Zf4xc036Brv2Kn0AnX324rX7sp9gf+Xf+mniiO6oVb1cSp9dtxdX9KSPh/RpBw9tCAn22Y3bj+HQiZQ9rn5e7LNzJg8R5jpT8PO3mDDF0IlCH0DnNVyflq3ZjXsPUp+Da1R1lVAXdCBiun3XF9ONHHK76sVIpwrIpm3HcPz09VTt1axxDfTo7CGyj0w/A6ALsYnOR3UqYUDfdnJG5rPWbTyIs+dT74X5/dxZI1FAO7elR8L9PwGgDx3YSQBEJqq3/PrbApPODoy53bd32/+YhDuf17u7J1p41NXumb9hzfp9uHzV+6f6LS/WB/eVNt6PsxdupcpH2njmaBTIr4TL+BkGOq+vT9CvHyWsFRn7lWt344KWNfszhTYGt2/e9hFWNM+EBCWnz04Zu+1aN0KXjh7yHYFYSsWWKV1MxqUq9W7q2f8GQD938RYWLU1b/Sm9ebI8P3OtWn6uT4zLqZJSqlUtg5HDuiBrlkza+l7DspWG9qz0tntBxzyY/PsAAczZdvcf+OP3KUvBz38b1w+FtCHAQj58xpz5G+D/1NABSh9AV+agryL57n0vNWGkRrVyGDKgo8R6ZjJ+p3zXZKHze5bl5OlrWLHm36kvDh/SFRybXD+jo2OwcctBnDqTei5jObiHpPQ/wwAoewIl6QPoJGAsXLoFDx6mDnHEso4f8wtquykOw7IXZVsFmHYu/t67Efb82F+Q20E5+/s+eYbxfyxMZYPiM1s2r4uuHZvr5uH/WwA6y5n+M/v/DADdLDEad69fwsJFi3H6/BXEawBLGztUq1kbI3/9FfXq1pX2N6d8dbLCQI9XAfQhw5AlrwsmzpqP6nUawM7WDObJjJEejcwZbXDf+zY6e3VAYqIG8+bNQbHiLmjh2RoZMmZGy1aeyOdYUOxrtpbm2LVrD169fIV27dphypTJSEhIktjcZKL36NEDo0ePRubMmWSe8/F5jH79+uHlq5dYsXwZmjR1l1jcPXv2EHnyGTNmoFu3bsJA5/uYMmWKMNtdXV1Fgpxx0MnIJguaDOxhI0bi13HjRY3txo2bWLF8uXxPYHrYsGF4/foV5s9fgDOnTqF7jx4YMXKE4B1Zs2RBbEwsMlmawzI+jsgfHt72RvfevfEp9CtKlHbFlBkzMWzUSFhZW2PtutV47OuLceNGoVu3LvDwaIqmTTxgY2+Hjn2HYOzYX4U1Gv75I86ePIHk+DiER4Vh3uy/YWVlgfCwSNRwc8PCpctQ2LkYtmzdjjl/L0CmTPb4Z/0qlCtdErt37RIJ92/fvgkwTqD83bt3AoLfunULLVu2FKY5WekMs8Dv6Bhw8OBBAdbJ4if4znsJllPGnjLwbMvY2FgEBAQI6M4fMvlbtWoFB4fcsLLJiPKVK4nMe2xcksRiJ+t2y5Zt6NTJSyTckxIYoz0eoaEROH/+nMSijoiIRO7c2RAZkwgLO0stgB6sBdBnCBtYjYHuWMQG2bPYIyHeAlcu+yAg6C4io0JhYZEJTdyboHhxR8QlJMDK2gr37z/A2VOn0bhRQ9SoXEGwKeIIlhYWaQPoSYz5rRVsNzdDooXKQE+ABQigx8FCNm5koJvD3CYTwgigaxnoDauVwdBuTZDBQiMhEOITkmFta4Hw6G84ff46jp06hZKlXdGlRw+8/xSCEaN/R3EXF+QtkAtJ8fGwptKgJgEZrLMhLjoDCjnlQp36LkhAPLzaDEbvnkPQrm0t2GSwhKWNzDbYueW6gL3jJnREgbw5YaUBfB8+w669G8Su1NmrN4oWdUZcYhIsrTWwsbVAFAH0VfuVGOhta8OlpAO2E0C/TgZ6fdR1KwMrM0jIBoLZxFEJoPs+e4W1/+wBbDJh8LD+sLYCjhy5Dv+Hj9GxtSfevgpGYJA/evfvCUoH3rnzUAD0zp29UKmiCyK+fsLSFbvlPfQf0A9JSdHYs+cYHj3ywfTpU5E7t7WA+hlskvDo0QdM+30nhgzvgxoNLBEeGYIOnhPRt+d4dO1aHkSlky2/Ij4eOLL7FY4fuYYpM9ohS05r+D4Jwpo1G1GtWnV8i4wSB/yiRUvCyjI7tm/bi+bNm8Ddvao4vCxYuEIUHinhXqJEXsEd2ee87zzB/v3HUax4EbRs6Y6gIH/4+DyUfs349nTOKVfWVRxLCFx/CPmAI4fPi7x70aKlcP36PXTr0RqlyuQUEl98XDyuXXuMPbvOoE3rjnjw4B5yOtiiR++mSEqKxdOA55g+dR6GDp6IKpWKwz6jBgnxcciUwRZvP0RjwfwlorKzaNF0hHxIwoD+g9G5axd4edVDRntr6W8E/9dvOIT7Dx5ixMj+sLPNhJkz/kaNGrVQu2Y1OBXMhIQ4MyQlEdCPx9w5C1CurAvad2iELFkywMbaTMJKUqmB4Lnmf2Ogp3f7aOI6YwC9kJumEAH0UiURJ4ZyDaxtbeXwzB8LSyuRCWX8J05gqoR7MlnYkr0CoKvyj7onqh+YKQ/UN8iqRiBekp7f5Slau0Fa9/wXWuSnb9UZZlNVOiUrMmynTugOZy3DloDStr0XcPqioSR0jmyZMbCXB1xLOuHc5ftYt/WUEuuufmV079BAGEZMz168x5L1h3QAu/ok3j+sTyu4ujjJgOZztuw5hzOXDT12CaC3aVZTy1aOlLwe+XEDrBi09VOn1vXQpqmb3rUH8UiPWcG6TRvXy7Bu+8/h1EXDQ7DUrUcLAa7PXb6HddsU73DjOOiv3nwUKfOA4Ddpvova1VwR+jUKvk8NN+0/A2Cn99oZE3ujRFHFsPP8VQgmz9mUSiZcLWh68+RBh+yWicNTlAXu+QRi1pKdBgA627Z/9+aoVc1VJ0VLAH36XBrnVFO4Yrxt2rAaurRXWNAEZfcevoiDx65or9MyVrT3NKxbEV07KKAPN580Qi9ftx+fv4ZrDy9aFy0Z1TRGW6Ny+RII+RiGQHkvKQbjVk1rom3zunINwd69Ry/j8Eke3gyfqX+PIt2rOttoMKxvO9SsQkk1IPRrJJZvOKhlgxgapo3rrDDXe+mY65TOodz5e114BB7E9Y2Mhl2qvGsxDO7N+OCKoY0MuS+hEeIwRJlaAmdMlMQMfPYaNEoSjDOVhvVtD7eqiiwcQRwyvlZtTu1IQqNsn64twPHARCbwvBU7RTJcTWTODfmlja5cHz6FYf02yvsbAqMECQi287kEHNKKad+meR20b1FXACq2x2O/5/JM1peJn5V2cZa81Di3/Pw/BaAzLzr+7Dp4DifPpxi1WH4C9lQCYPnZbodPXsMWPfl1ZY4oLA4KVAUQNqaRhPuvQ7qgVnUl3jLf27zlO/A0KEVxg++khXtNdG7bWAd0mgLQFWWA/ihcSJEPlvlz90mDMvNzyojy/VAe/8zFOyLZz2QcB53MqxUbDxiUxbjv1K5RThQjHvsZMlDTmvz4rvQP8KxXz04esjYQyNq5/wz2HDbtfFKpnAtGDvBCVq1hmeNl1aaD8DYylLAdBv/SDnVqlNX1q31HL4vCg9JhOHa11mHd79wE0JtRu4bI58qivmz2CAGpmc4wNvzag6nur1S+GGjA1y/bms1H4e2jNZBrn0PDJUG22jWUPqP0B5btjLZcyjMJRCjOMUqff+j7DDMXbEUMXTP1yuzRsAY6tW0gc+bsJdsR+Oyt3M8+OfgXygQrhnMyAafP32Jwf7uWddDBs76uT/E6hYG+CInJCYjXAuhjh/VCVHQ0/tm5Hx9DPiD8UzjitAC6vZk9Zi2agHoeigEs8mMM7m56jUyZssiB9vOXzwgMDsTZS+fw/O0zAdA11t+gsYpFsnkCRk4Yis49O4kHekR4BGZMmoGjBxiHOkXCvWGTBvjtr/HIk1cxGqsx0C9e8YaZpbWA54yF3tXL3SAG+vxle/DoMeecJN3eTt3pde3YxISEO5UPlL6RIYM1Zk8ZhMJaBwwa9jZvP4kTZ1SnCOW6gX1ao3GDqrrYsNLWZHHP/Lm4f2OGdkOtGlTdYcyqZHz6HCbrNKU4eSiRbqs1elKWPi2VBl73MxLuvN7D3Q29RLVDTrwICn6NhSt2pJLoJWuarHLOGzpj5/ajOH0utWMG8+nZpTlaNye4YCHGTs7fBMUf+Qbh96krDNwaJo/viyoVS0lfZ+xXrmlimD17AyvW7VVW/p90jGNwpiTON1oQvU+Xlmjbop4YKDjuqJjAMUhp9ukLN4k0uykHvLl/DhW5dyaCafuPXsSWvSoDU5kneJzzbFpLAO2MdsqY048FrvY7Xjt5bA9Ur6QojnCO3rTzBI6d4bqirPWMJU7QuXQJ7oOVfZICoF/Etr0E+ZXrFACdEu4pSgpzl6sS7lqXYJ20vLqP0M59kkPav+sD6OrzJXzK5sM6eVg+v3UzN3T3aiIOBkyP/Z9j3F/s+yl5M9TL6IEdDOZGOsF536fDT8p8y7ikQ/q0Rt2a5XRzI53ztu4+o+zrtWpZqQB0ymWLxLv2EKZ6TOgftKBBtcqlMKK/MkezbzGszTKqAzCQm958r/O4MNNg5h/9TQDohmtE5QolMHqQ4bpE1jzVkZRm0M4pdtYY2qdd6vrtOa19pUr5BUAf3ClF5l/a4LS2DZT+NmJAO7hrFQK4BxtEiX29da1545ro3aWZ7GuZuO+lusur13SWS2mnnNmzYvQQL3GIVcf0hu3HcfIcHQtSr4X6baN0wpS1lP3AEEDfDZ8nQXJN2dJF0drDTUD8Mzxb6RjHSj91zJ8bf4zuiXx5cmqVGW5j+fp98oj0Jn0AXe2zF67dw5rNhxD9LUaXjWfT2ujG84OuzwZj3BRDp0fuNUYP7oRsWgCJ+9sVG/bhzn1D5TWu58P6dkA9twq6PqvKs+uaR5wiUiTc1YKQWb5+yxEByFVbQM4cnGM76+ZYgqkE70+cUgAl9ToJvdGvnUjGM3E9mDF3o8yz6lG+Xcv68GrTEHZ2trq6s6+QXa6fF38fNtAL7npOV7xGPaFVqVRaviegz3Fz6uwNrFxr+G5ySLm7oIzW4Yd5njl/C8tWGcojizKJnpQ9AfStOynVn0JhkLKlOiEqVeDnNJ6xr6oz2i8mQOxLV70NTpjVq5RB/1/aIYfWSViNgX7h8h1hsgj5Cxp09fKQOOTipBoajsVLt+GhL8PAyAXQSL81096jQRmpTzfZUzO9fPUeK1bvgn/gC4N7lPtpW9KgTq2KCAuNwOMnQfJMPr9K5dKgI0BKG1/HqrV7DZ6ZM3s2jBjaGWVKF9WtC8YAet9ebZEpU0ZhwhIgNU59erURwJ9rIL+ft3ATfP1MqUT8eNTNnj4SpUsqTp6RkdHyXFEoMGI2lyjuBLLQ6SBH21tiQpL0yaiob1i1bg8uXTEdKiK9ALYqHc9yBD9/gwmT0laLSG+ezOtnrlVbKwVAT1lvZ00bhvJaB3DuI8n6PnTkkvYW/XVZ6eF8LvvTBVG6SbGTjBvdC/W0jukMObN0xXZcv6k4OHu1ayIgMsE7xeHzHmZpFXXUshkD6PycDg3rNx/Erdspim8EqUcN644yrsUUpzDOQVsOibODftJnqLNe23Ydw5Fjar1S9x86TWTPniXV+65buzIoF6+GFnjx8i3+XrApVfiCalXL4pceraWfGSsntGhWBz27e2rPkQnYufukMPFNpSZcG7u3lvmfbcUzAgF3U+OF93OOr16lLN6FfMJTI6B98m8DwfmRiX37IPci248YkDjaejZEh3buun0hr331OgSDhk/TFe//K+KH8fn7x6Oc+0wquNABjT8pdi/lXnWfl/aM/V+LgZ4EJEbjxuWzmDt3IS5cuQFYWoriWIXK1TBu4m9o1KiRbIbNkhONAPSTIuFu71AEY6fORMOmHrC0MIOVuQXsrM0R/y0Kl8+fRc9ePZDBJgOWLV+KAo6FULNWXXHMTiQwADPYZcwIs+QkREZEIGuWrBKPe9OmDSLdTYYzz7iTJ/2JXr16ybxGRjLjiJPJ/tj3MX79dSw8W7ViNDL06fML7t69i6lTp6JDhw4i+c53T0Y62ddUzyUbvWrVqgK0L1myRK4fO248hgwZhti4WLx58wYbNm7Ctq1b0cHLCxMmjJdrZ8+eIzHFeX/jxg0RF5cAGxsrJMQlwM4csKYjYUI8vG/cQt+BAxEWEYWqbm6YPW8B/po+DdeuX8fMWdNx5doVHDiwD0uXLoJTIUdUqeIG28x2aNmpJ5YuW4aQD5+wcvECbPlno7RhnjwOaFC/Hrzv3MGb1+9QtFgxrFqzDi4lSuHBw8foN2CQsM43rF2NWjWrY8qfk3H8+HE0btQIEydMkBjnd+7cxrSpU+Hn7ycsc8q158+XHwmJCfjy5QtmzZyFHTt3ChhOED0kJAQrV64Udj7bnUoBij0lUYB55s8Y6GwrfkaFgUxZsqNK9Vpo37E9yperiFy5ciMyIhSbNm1H7Vo1UaeOmzB1eT3P3fHxSciaOaOwXe3tbRGbmAyNpTkYMtz7biBWrFyKlRIDHRg+ZCpGjhyFosUzwdrWCjbmVMDk+TIBNraWiI01Y5cCfexp50qGOa5fv47LFy7Ao1kzVKtE9nyihCKwtrQUnElGmvyrrBEEzi2TzXUM9CQzINEcSKZUkFkizAVAjxVGsAKgmwmArki4P8GWHYdRv2p5DO7SFBmtociIJ3EoJcM/8B127duH569fYviokShUxBFvQz5h8bKVKOTshG7d2yFnNnvExifD3MIcnz/E4uY1XxQpkhuurnnxPjQEg/tPQqMGrdCxowccHKwRnxgHCwtLLF96GP5+LzBuXGcUK5wbwU9DcfjQMQQG3UO37p1RoVwFmbdpp6aQm6W1uRZA36sw0NvWRQkB0E/pAehldQC6mXkyzMw1iE+mhPtLbNi2Bxore/QZ0A/Zs9nB50Egzhy/gpyZM4kjTOYs1ujQpSUiouNx/dpdHDl6BJ07dUC9OhVlPVy+YrvYmCZM+BVWVrHYsOGQjK8FC/5Ggfy2iI3VwMoyCb6P32HKxH8wcHAvVK9vg4+fXmPM8KVo5t4VvXrWg42dJeLxGRbmNti56RHOnLyJX3/vjDyOtpg3bwk+fgzH8GHD4FraCVZWZoiMSIaPTwg2btiOxo3roGHDSoiKTsbq1ethYaVBx44txAGDTgF8xZcueuP4sfMoU9YVrT0bSj/j/M4+HBevgaWVpfQ3gtGJiUB0VDSOHruEe94PUaRIaXz6GIYhw7shTz4LxCclCf7x5tVnrFiyD8WLuiL4eSBat2+EajUKIzk5Fu9DPmDB/FUolL8c+vbphJw5zBEeHoqc2bLjwaMAzJ27COXKV0K7dp1hbm6JwYOGoZmHB9q0bYYcOWzEyYFT6srV2+D7+AnGjhmKfHnzYv78FTDT2KBzp5YoXtQBMd8gdbx+PQB79xxB6ZJF0axpHRQqlA1WlhrExccJE93S3EKcFf83/dsWSMVAr6UF0EvpAHRKGRDYEAl3AujJySLzYakHoKsGNgHPVZuAfplU44qWdW6m581uCAMqN5naSoj9x4g+k9Z1/7Y5jJm3xp6GqT0PFWaTznj0nQe38aiBDq1qi4wCEyf7p8/e4u6DQIn3XKFsEZQuUVDLfgTOXr6P1ZtPiKGE/00a3QXlxEijPCQ8Mho3vf3h/0wBml2KFEClssUEmOM1fF+Xbj7CEhOx+zq3roe2TRUA/UtYJBavJyiuBaONAPTOnrxWAdC/fFWvNfTMbdvMDR1b1tUZwVk3luuuT4DElq5Ypihcizul1O3KPazenCJ91bOjOzwaVhUvdCaycO4+CMAD32fwD3wNJ8fcyJsnB0qXKCTx/uwz2gm7etoCwzhtxgD2gRPXsPOAaTCJBq9hfVojezZF3vMgrz14MdUbHNm/rRYYpXxGsrCTvB8GwKVoQRQulEdY47fvKyAPHRcM8jx5HbtM5CnbZjKDh3qhUtni8r5YBuaz+/AlYUE3qlMRTRtUETawvt2b4Od0iRFpOHLKlymKQX08daBr2NdInL14VzapVSu5IORDKJasVo02GowY1AHVK5eWvNmHCeIxbnfAs9ciPVO0cD7ky51DQEHnQnnFkHjuyn2R9E4ZoWYYOaCtgN9quvvwKf5etksb10DMNVrzu95o1SQrMU/NzJA3d3aMH9pZJ5fJ+k1bqHjAK7OJKjHCQ4jO9K2rf58uzSTWKNtTHAeOXsKB4yp7Sbt5kqYyvVD069YSdWuU17Efvzd38B09CXiBzbtO4M17Paa6BhJ/kqCqagjiXEFmMiXACdbSsaGCazFQgpYAJRON/wT+jGXn+d2g3q1Rr2Z5neMEwW46WZBhzY1Swfy5xamBBlMxhvEg6xcsLHpjlrAxS10tG2Xew8KjpA+Wcy0q5WId2c9tJJbnf0bCXW1TmfOCXok8O4FNgt6shzrvvnj1HnOX70gVd5yAEwF0zm1iYDp2ySAGersW9XQx1Fk35rPz4Dkw9qbEDW7iJmxxPlNNpgB0fqefF//mZl3KfN9P5P2YDyX+edDjswigEyRXU+8uzUFlA4JeTASzyEh78DhQ+g5jN/GdEVAic40GXAJFU/5OO0bo9zzeK5UrgRH9U8AHjmM6KbCPcFy+D/mCucu368pHIzmZ9mpsaMoK333I8gXJOl+oQB5UqVhSHCnUfsU4xLMWbUMM3VklcUyqjLQfr+DLZo80BNBFklk54MipWFIyhvZthwa1FEM6k1K2p+K4kpSoQUFHB1St4CKxrQ3LtlVbNtU4kYwMtraY/lsKg55tSOcY9j3/gFco5JhbGIaUvuXzRLJ8OWV3X2oBIWDWpIEyXmX20GhA+eTL1x8gPoFtW1rCLHDN4jjmeOEaqcRAX4xkTSLik2NFwn3F3N9Fpo1Gu8vXbuHc2Ws4f+Iqmjaqj5aejVCzXiWZf7i3enH7E4Ivhot8VJZsWRDyMQT+QU9x9eZVvHwXLBLuyVbRAqBrzBPg3rwRJkwZhyxZFIec16/eYOOqjdi+aQeKuhRDn0G/oFHThuLBriYebinhfv6SNzRmFhIPzCZDRnTxckfb5tq1PjQC85fvhs+jQJgZAOiKEUgB0LWhAyTG+U4tKJ3SH9q3boDO7ZS4wOp8533fTxQScmTPhjpu5SS0BN8l5zfOP/xdZNB/EkCvVN4Ffbp7Il8eJb/vJb7Lr+FROHDkAg6aMFj+LIDOZ/31W3+UL8O1XHk2lT6u3/LRMXNcijsJwM31QQX5L169h0UrjFn5KSWvSuBlgJduTVf7IeOsr2Kcdb0lratXU7T3bCB9UE1s0zWbDuIcw5pom+T7LZPybJ18uwDoSnIpVggTR/SAQ04lVreaqLKhzyo3bn/3elVBKXcVJCZTwD/oJa7f9pF9bJZM9qhWqbTkr87RHI9L1+7D3QdPU+0fOL9ynlXBTYlt/+CpzLFkXlNdJ2tmexlP/E6NBb73yEVsFQa6tkYaMwHQ2+sB6PP1YqArkJCa1P0LW1Cd+7QOQyZOLASam9RX5LB1OWg0sre76e0rTh0MO1K+TDFdncm4pwz26YsqIJLyzJED2qNRnZR5m/XiusKxwrme83a1SqV040mchh4zNMxmid/GMit1oUx+EYwdQoBZiSe95/B5bCHALJ1Ea+Q14Z3MeffPX3vrwsGwvOcuewsLje+Pt0+YqnV80d6vAOiKigLfz28Sz14B+1KMyckYOaAjGtU1rp+f3EOPf0qTm6wflX7UeLXaZ0oYgMEd9ep3URRw9J8pMeq170cB0OenoKvadpo2sQ/ozKj2ZzLRr99+DL8AxqrVoCTHdAUXCSegjmkqDRBoF8BP3XcS+JM8U/qd4nTAz7RrqZmZOFLo+iJVU3ThWMxQv1ZFDOrtKesMnYwv33iIB48DEBoWjhpVXNGkfjUUcsyjY4Sv3HgAP1K/MeicAIb3T4mBbthnP+KW9xOEfNL2WVfjPkslAkNGNfvfqIF8p1V067nSZ5+II6jsNRzzSAiIAvkcdOs5+zOl52P12JEsC/eno7UhLfTLTSCX4Df3MHlyZYdbtbKiBKDuD7jWTJq5RvUf0fk+MI/Zfw0Rx1F5M1zfX4fg8rX7suerWbUMqBZivL6zrwzWKpLo2x+GDzAE0Cnzrs61BJBmTB6EolqGPct8/vJdEPxmm9ABq0mj6rpyq/UjgL7UBIA+yiAW/DlIDPSfANDZNjJzaQtYp2ZFDOijSMwzMS70oaMXcOL0VYkVzrjfNaqWNXAkEAB9wz5cuHxXAGyZKc2Arl7N0Fa7Dily8Nvx0DdQ8SURcoV2FtK7RwD8ZrUM98zevrj/8Cn8/J/DySmfrOsEvhnGhPP5Q58A/Dljtc4phm08ffJggzYmuL/34HlEf/uG5u610KRRDTho+4aujc/dkNjUalJBTYLT9x74CXP4jvdjkC3boF5V1KxWXqe2d8fb91/LV/N5v/Rso5NiV5+fliy8PtiqXksW7tiJ89MMjZBeAPvXUb2EUaw4fydLvVnnki6FUbSwowDWN24poZvSm+fPXpuySNJIrDvoyxpRo3o5DB3UUVjoTDyHPfELxrUbDxCkVeFxKpRPylu6VBEJp8Nz0N/zN8L3ieKY7N6oOuj8wD7OfQHB7OWrDZnsM6YMR4XyLooj1LcYbPznII7pqWaYAtCZt8xBjwPgff+JsKmp/sN/dXOQz1NMnmroYMT7jFnqBJBZL4L6Qc8URUCngnmlXqVKptTLlNPGpIkDBIhW16qIiCh4P/DDo0cByJo1s7Shc6H82hAZMRJvXN/xolLFUhg5pBuyUlcWQGhoOE6cvibzNO99//4T5i5MUVUZP6Y33GowfJ5ie/jy5Suu3rgv4zUg8AWKF3NC/nwOKF/OBUUKF5BQH6fOXsfyVYZtXqdWJQzs56VzZGIbcGzf9faVcwOdZQo7O8o8TOdL7m/pvEIAffAIJQa6mn607ze4+F/+kX72ecoDlBAodELW3/Ooe6C095BKDhrs2/Nz4awM2hrR+DgAACAASURBVATJSEr4hhfBAdi+Yzu279yDt+8/okCBgmjXwQs9evZGkcKFFS3hpARYW5jDEsmIj47AhdOnMGDAQGTJXRATp81EW692oB8A5whrC+DLp4/Yunkz/p4zBxnsMuCff/4B+13Hzl1gZW0jcu55HByQwc4O9hltEP71q+w3ixYtgn79BiA8/KuA9wRsZ8yYhTZt2iIpMRE5c2ZDUNBzDB06DNeuX8OvY39Fn769RQ564MCBAvpOnDgRnTt3Rt68eYU1zTjg+/bt0wHolCVn/PPZs2dLnO+xY8dh6NAR4vQRHfMNmzb9gyWLFsG5cGH07vML/P39sXDRIrg3boy58+dJXHCWK1OmzALC2glyG4+k2BjcvX1b5Okpse7etBlmzJmDlatWYs269ahXvy58nzzGt+goHDlySBwnKleuhkQzoH2Pvvhz5mzcuHoFA3p0h7mNFTxbNkOl8uXQrXMnjB0zBlevXBZAfPmyFShRvAS+fg3HyNFjcPzkKXTt3hudOnfFtKl/CWA++feJaNemDXLlzI6HD+5h8qRJuHb1Kv76awp69eopccsJZkdHR2He/IVYtXo16tdvIAx9guqUfH/79i3Gjh0rrPSYmBhh3fPnxYsXIvPO2On8/eLFSzA3twbMrZErd14MHjoUAwf0x6fP77Fm9QZkz5YVzZo1hqtrKcTGJiFDBkskJpBEzLN2NLJltUd0nOin4/qtu7h/3w+PH/tg+ozfYGubAZP/+BslSrigTu2yyJ4rB3LlcICtjQXCI2OFPczxr+6noqIjERDwDFevXcO7t2/QpVMnVCjrKo5KjCFvbWGlA81l563ddvN+CwLo4oinnHQIosuexCwZZqCjQIL2XgskJBJHt0VskjkuXX+IjZt3oEThIujs6YEM1hbCSo6IjMSnLyHwe/oSL14+R+58Dug/oA+yZrfC14hobN1xGA99fFC9Rg1UKF8S9llyIi4mEnfu+ODk8Wto1641mjaviDfv3mHE0N/QtIkn+vdjaCRrhEZGI5t9BixctFPm8RGj+iJXzozYt+8Crl67jVq1K6F+/dqwz5hd2tnKOgGxcXHIktUeyUlWWL92F2K+JaJ9+4ZwKZkPW7ccx/Vrj9DNqxHq1ioPWkPpEJOQQKKYBmZWVnj8NAj/bN8DWGVE9569RTkg9FMYjh+7jNvXr8MxXz60aNkQNWu64tu3eFy8fBt79u5C717dUbNGBXz8GIZlKzYjLiYBE36biMSESCxf/g/u3buLTZvXIbeDJWJiNMhgC/j6hmDowKmYMXMKKtfIgs+hnzGw3yQ0qNcSffu0RIaMVoiOC4OttQ3WrTqDJ4+fYcz47rDLZIU/Js2AQ64CqF27njiqxcdFwd//Pe7d88XdO95o0sQd7k1qw87OGqtXr0NcQhw6dfKEs7MTLK0UgPnsmSs4feoiqlevBg+PBsLuJhZnm8ECVhZW8n65r42LI6huhqTEBJy7eBOHDxyBnR3DA5ZG164tkT27BWISEhEfH4eIsCisWnkAb958gK2NFUaNGYjiJbILUB0RHY1dOw/izi0/1KpVE+6NKyE6LgYxUdE4ceo87j/wwdgx41HEuSBCPkdg4oTfxOGleYsmyJyJY085Uu7acxSXLlzEhLGjRIVzz96TOHHyAqpUrY4GDavDwtIWISEfcP7CbQQ8DUK92jVQt3Y1FHXOKlLznGM5ndHZ5H/h83+5EdCuzVwbQt69xfv372CWw7mORiTcS5VGvFbC3YYS7gKgaxnoGo0CoFtpGejJFHlMSSYBdK33sJxiZaFOkYP73vZBz5xjkuthEkDXFkUxpafXXKjcZApAVzdMxv/K1kajyE8qRpAfP2tQLw/UrelqYOQ09foIaq/adAL3Hz3THjg1yF8gB4b1aoWiTvl+SCQiAHbzvj+WkO2iZdHqP6erZz20a5ICii/ccBA+acTrS++1Q3u0RIPqZdNRtwis+OcoHjwK0pHdaQjt16053KqVFumPHyWer67dfoxFa/YbXJoKQD9+Fdv3nze5wSaAPrxvmx8C6G5VS6NfNw+d8Vf/gWxbSs5fvvlI+g4BdH1Z9kME0A+Z9ijmeKKc/cCeKWxkU/Xmu2T8+qLO+cTLjADzTInnazxyzDB2uBcqaAF547yU++hwoGzcs2fLgoG/tELpks4/7E/Mi3PAkdM39QzQyggbP6wjqpRX5MGZaMies2y31uNWRpU8T/HAVcYIfyeAzp9mDSqjW/vGiqcn5cyPXMbBEwqDnViEAO3ayYrOAMo4TPHkrVyumMQPzZI5o1zlTSa/SAUr9aRPhplskEwvFTTu9urogTwOOSRvHs55gOfhLa2+SCPaknW7DUB0TbJi5OzcthGyZFLK8r3EA/qB41dwSBvH1vhagkkjB3QQ9pYKKKaVH8tNo+7arUdSSdDzO/a1imWLY1Cv1jqA31RerPvZy3eFvUNp9f8UgE52dWGnfHKITivR2LZ8wwHcUxnHehfqM7t5AKPcvTCOtYnjgjLwvC6tQ7Q4Dbz7KGAF33VaADqzZEx2vkt9MMpUuZUy74f3Q8WBhs8WVj0Z0tXK6RyCvtcPWK6rN30wXytLaHqdSem7pjztyTwjS9FU3Qk+T56dIhHN8o0d0ln6Q3r61ZOnL0RJ4fVbOoyo5VDGtPLz4xV86axROgD9LBno6xUAnSmlDBrY2thizGAvAS3SUzbfp8+xahPLRlagMcBlBjoX9O3WQhwWvpc4Pi5df4BFq/foQCROM3SWGNq3rQAkaSUCfXRU8vSoJe/+9ZuPGDVusRzIEpPjoTFPwoIZY1HESZFU/u4Yvv0cPvveIVvmnMiePQcyZrHH6/dv8CTgCbwfeOPNh5f4lhihAOiW36AxS4QGiZj69xQ0b+Uhns1ppZD3HxAWFo6SpYoL4LRm7R6cv3gHiRogIRmws8+MLh0ao22LWlr2WATmLWdcc30Anbkr7dxNAFs9AH35DgHsUvqgct2owZ1QT88pwrh8ijPPBwFVyPrkmCOI8seMn2OgM99h/b3QoHZlyYNricqS5lxuamwQKCGAvkUAiJREMKSxFlwTyd6xc7/77vilY4HcGDmwI4oVcfwhgE8D1I07j7Bk9e7vxgVmvotmjUIRLYuffyug+CGcM4gjDlStVAost6qmwmvfvvuEaXM3GMT+/WFFtBdIDHQTF08Z1wdVKpTUfcM1ggzPY2lIhqoXdmlH54y6Aj78KHFMbd55Aheuesse23D/oJwKxgzugvrf6VfSxncfI7N9RpQtXUQbA50MdK4bKfuHru0b64GW4VrQUmUUcu1U9xzGxk/WQn8eNHQkGjHASwegk31LQxZZwmkl9sUDxy5hs7BJjZ2SzETRYfzwbhKKJT1zI/d7yzfsFbDVsJzmWgC9sxGAToA5ZXyn3GNYTyqTeDRS4sUaJ+6LBo4lO1d1ZCIDfYARgK7K7Rue3qjeMGF4d3EKTFf9/IOxYsMBbf0MmV0KgK7vIHDBCECnxH4HIwCdsZcN17WCBRwwaqAXihVO75jmmUQZ0/rrmtqH1RHFv5X9cErbcq/b3auZib6oqHrUqlZWq4iigJzp60c/GmmG3yt9Vokx+/N9NvWzONbH852mu88GY/mGfaLKJD1Iz2m+PBnoWgBdHFmfPgedkvSdIo1LQEfKOUu2iOMbSUbqnKYeBSpVcMHwfl4gaz2txLno9IVbaOOhzF3ibKEC6FofCeZHhrnadvogu5pvs8Y10UtPCt7U87j/5j6eoD7XsNPnb8kaoZ/0HQnYDnsPn8M2iaeu7MdM1TOVL4zs2lKUAln+EUO6oG6tFAcWU+X78iUcXyMiUcS5gPRxAdCpYqN1EKEhumuHpminB6Av4r7AN1CukdGlD6ALOQDIaGuLAX3aonbNCunfM19/gHlLtkl+qi9KU/ca6Nk5ReY5rTam3HQpl8LSxmSgL12Z4sT2x/h+qFqlzA8HzouX7wRQfP0m5LvXfg9wq1WzAgYP6KQDD5lRWqC4MdiusqT1QU3jgnwP7NbfDxE81wcx9fPhe161jjL1d+R8/N8OoBtXQuvl0bJFHXT28jBoq+81/Nu3HzFt9mq8fftJgNzxY3vDWRvmjG08e956PH/x1iCLmtXLY9hgRS6eiWz8mX+vw9t3H+Rv4xjoDKtDhw5KVKeV0mKDq9dTmvyn6vXuozhtvH2nhA1TE2OSjxjaFQzn8z0gme/Q51EAZs5dl2rv+ceE/gYgvH7+VG2a9NcynfoZWfYjhnZDOT2n0e+9Dzr5HTx8Hpu3pg5d2b1LS7RuVf+77Uh2+9nzN+DZooHMwxx3g0fM+OE4/Z9wgarg+mMGuumz9L49K/4L1dAQQkdsfAwCnwXi7JmzCAgIhEuxEmjWtBlKFHeBtQWZiEnQJCUqrMT4BMRFR+HSxYsYPGgQchVwxPg//kSL1q1gZWmFxIQERBPEfBogzOZz586htGtpAbCDAgPh2aYNrKyssWLFSrRq1RKWluaIT4iGnV0GYaZyJbCwsMKXL6Fo0KA+3r17j/79B2LkyJHInj07qKR07epN+dvPz1/ikXfq3EFACsqtP3z4UEBgsqxz5syJqKgokXDftm2bxDUnO71+/fo4ffq0xPkmCDx61FiMHfOrsOFjYr5JHPWVK1fhgc9D1KxZE8maZJy/cEHkzGfNnoWk5CQ5a2WmY3qyBubJSTBPSBQZ7if+fmjt6SnkJMql/z1vLk6cOIH+AwYiIVFx8qhcqQq2bduCyKgoAeU/hkWi24BBGDZmLNatWYO1y5chp0NOnDp5DAXy5kV8TDQGDRyAs6dPomwZVyxbugQlihdHXEw0dmzfgXmLlgF2OdHaqwsO7NuH8NAv2LxxDSpXKAtbK0sEBfjjj98mCrA2aNAADBgwAA65HcSG+ebNW8ycNRs7du1G71/6SNuxTShvHxERIYx1SugzWVtbaxnnikoosR7Kve/atRvmFlZ4GhCMhw8eok69eli3fh0SExNw4sRxfPzwCS4uJeHpqYSTM5W41hPk3r5zJ758/gSqHddyc0NG+4w4dfIsgoOfoVQpF5HhL1yYTjMWiI1NFBuwtbU5zMypnAOEhHwU8Dw4OBhZsmRBw/r14VSooDDdzc0sdI54xmVQ95Q6O7T2AmVPovyoYYbJ9OWZjPZ3fnrl6i1s2boD32LMUMixpMQ555ksPj4WHz+GiKhDzZpVUK9edeTJkxvWFK7SJCMg6D2OHTuJoMAg6au58+ZGRGQEnr14gSKFi6ODF0Nm5sKLNx/Qu2df9Oz1Czp6cQ9jjcioRNhYm+Off/bioY8v+vfrja+RMVi08h8kJFvCuYgT8uVzQAYbYnTxSCJhwywRNapXRp5cebFn935ER8fCs0UjFC9aCLv3nMC9Oz7o1KEx3KqXEVDY2soakZRAB2CX0R6P/QKxbcdumFlY45c+veHgkBNfw+Nw5fIN7NixE8WKOOPX0YOQK0cmREbG4drNmzh69AD6D+grjjHhYWFYsXoTzDU2GDZsFJKSvmH9xl14/OgeFi2Zi5w57RAfF4fEBA3evY9E318GY8bM6ahQoRAio+PQoX1X9O3bH609G8DG1h4axCOjnTWWLNkE3ydP8cdvw2GfORtOnDyLy5fuwNbGDoWLFEFcbKyMWc61DM1Qp04t1K9fF3nyZMaSJcsRG5eAnj06wsnZWZQMiAncvHlHnGzY39zdGyOzfQZxxmG4avuMJA5roDEzF9VtnucYyuH+Qx8c2HcAYWGR6NOzLypVLIMsWYhdKHmGfvmKgwdP4/jxE6hatQp69+6OvPkyISpKUex78eINjh09iSdP/VGylAuSzZLx+dMXmRcrVKyI5s2aI3NmS7x680UUGZo390ArhsLIay/hI8LC4nH50lUcO3wIE0ePQPEizggLj8b+QyfEOTlPASfY2mfBx8+h4kwS9NQfTRs3QB23KnB2tEdGG0txnNCwrdjlLUzbef4LC87/j241YqBnd66rcXJyFi8udkgebyhposRAT4KlJb0ytAx0KytFdlcPQE/L6MYW5SSkeANpoElK1uFZqsnCVKvrf5fW76YmSX6mwNo/BrX171c3nvqHnrQBDa2RSDb46QPQ+azWHtXRpH4FLWvBsPRka/v6v8LeI9cQ8OydfMnJnf9RZoRxMbq0qot61cqIYdCYaEVj34fPYThx2RsHdFKpqVu2U4s68GpWG1aWFnj/KQxz1+1D4AvlecbpZ65t38QNzepWRi5hZKSu26OnL7Dr2BUEPnsD82QtA1HPStuwdgW0cK8u7EdONsZJpH3CIoSZvvvQpVRy2iWLF8SoAe2Eqcq2JDtcP5ai/sGiVIlCBteSKc445KZSS/fqIrWpgrTqNR8/f8XKTUfw2P+FbDZKFiuI4f1a657PMhJ0NpXUmIKUGe3h1UiYqfp1JoBDFtvRM7dECq9f9+bC4H/kG4zZ8wmEGxtZgfz5cqJHlyYo6VLIAPzlmGUM2rUbj6lbBt39LT1qoFH9ylpmXOqS8t4PH8Nw854fDhy7qnXISDF+enkyHICbMCgJWhD8Jos+xViojH5lHKUuMx0IyKxif2F7Ll6zHwHBb3WHQP13pnjyqpudlP4xbXwv8N0zUe7872W78VIMGxpYWHAjqN5jWL/SLoUxuFdb5MiWRRbe63ceYf32I6kY3OVdi6NlYzdhHKlS48fOXsd2ncSZGQigM9HY2q5FXZQq4SRsIePENgp8/gYHjl0RdtWPUutmtUVqVGU56V+vMikvXr8v+ZmKT60C6LyPzOmeHZuJooC+kZrXUM77wLHLAqAvnD5clA94gFi9+bBBbMsflVf9fvHMEQLCMzFPX//n8PJsgDxGDBAaAQmEEhDXl13Xfw7bcswgxSAu43r/WRw+edVAypwg+sBerUVVwbjdec/te09E6nfymF7CfOKYImhNgNhUatu8Dpo2rC5xfo0NEsyPTgGUpDeWilfzalS3Mlo1qSVsPVOAAPsbQXwypMiWZ3lkpGhDDphag/i9KQCd8uj9ujN0R2EDAyRBpPNXvbFsXWopV/bRtOrHZ1PB4vzVe9h35KK2X/3b1ViDxTNGSJszX4Wxr5Vw1wPQU+YHDRhyoFmD6mLYNuXUppTNW8JUpO7zhuVk+I2OrRuKEoFxv+AzP335ipPnbmLfUdXRSQXslDiMZD0ytr2q9KC+X/ZbxoEms5EOGYN7txGG1stXIRgzYakBgE5Z1k5tmskhxpSxLSriG64cv4sjy6+hZsXacMjlgOw5siNj5kx49f41fAN84f1QAdBjkiIEPIdljDDQNUgSMGb0xFFo1balcuDXSzwA3711D4vnrcDwsUNQs1ZVkf6cM2cVbt31Rwb7TLCyzQBzS2u0blFbVHI4lzMMxt9Ld+Bp4EuYmZE9YZg6t3OXdlWu/YK/l2wR9RJxWzRauvv18ETDOpVTOaFRIu+Wty82bDsigLWXp5LffZ8ATJr1c/F7Cf7wGaqawKqN+0WBQj9xDnWvXw0tmrghs9bJiYzgafMMQeahfdujSQNFUp+hO0b9sThd0x4Ne13bN0G9WhXFicq473LMk3l8/OwNAUvTk/r38JTyqnMInQ3I0HwrCiiGDc15mwC+Oo8whvH85foM9/T7G6d1pSJtTfa3AoSz/aYatV9a9aJDStf27ijqXMCkcxJDptx7FID9Ry4KQ12ph/xfb65XxieNcf27t0JdtwoG41pdEw+fvAIyzqdO6IsKZYrL3mT34fPYuT9Fwp3t16ltQ3i1aqDrx3OXbUdgsML+YjIE0GUGNuFIZPw5oA9GElCbuWgz+C7LlipqUHeWl+Nnz6HzOGUiZq9SipRndmjVAM3da5pcl5gXQ+DQuWLXofMpzGyjMnMfMG54N9lTUHaOIVMoq2+YTNeTxk3KqJPpqw9e8tl0fps0S41xrtzPuNx870z8Pq243Lyf75p7hBbubsiVM/W6q65L3E/sPnROCwCkLicByHHD1PolYOuek6Jao58Yckcd45y3lDGeOi+O6W4/GNPcO504ewP7jzHGt7FjWEofVp+v1NXQGY1zRZf27t/pi2Zo2aQmWjaphdy5sqXaU6hr2aETV9I9txiP0/9sn03JPf19Vn2nxr0eIIA+Rg9Ap2oCFRDat6wvIQX051r2aao8bNh6BJ+0+6q07AzVK7vily7Ndao2aqllffd7hn92n5T1nTHdGfKKoPzgcXS2SEnMe2i/DmiqXTOkP/2+KNU0WL92JdCRKG9uhZ2q3x/UOYB7XK6rNMKfIgN9LZ36UhLPLPpjl3374BGOXdUA/GODmFgu9CTc1bbp26M1GtStIgpv+kn26H7PsG3XKXT2aiJO2lQHWrl+Hy5dvW8wajq1a4wObZR1nEz2uYu3yhqanpmToVxaedQRZ8s098yhEbjv8xQ7957G5y/KnllsStoCs407tXcXxbpUbRzyBfsOnZNzRIc2jRQnhbM3DJjIZNx37eSBiuVL6kKy6LcF+xYlqynJ/SPwXCna99fcBXPGCrtdvfbilbtYsPifVH2HbOVhgzqL/DYT23/T1kM4cepqqmvVDygPP3ZUL4l7zXJv23kMBw4rhALjvUnrlvXBWOtqzG41j48fQ7Fk5XYBXVmX7+VpXJCfuTbNSuh9QSn7Th2aiRIBFd2ME8tHKfTAZ68ErCWTnon3eLVzlz5Jh4B/th3GkeOXhBRgnOjQ0Lxpbel/dGjZsfs4du5Rws0YA+h7D5yR5zFkAUF34zmI6gVksaclba4+W6lXU4lr/zP10i87n8333KNrSzC+OvdH+oltQ3Yw+9f2XcdNOm6y7zNMg2vpYqnPkRdviaOJcX9u36YxmjWphVw5s5kE7nkGZUx5suopCa8fd12/fFS5MNWOMg8/CcLWHUeRJ3dODOrvJVLudGAZNnpWerrN//VrUgB0fRtYqt5r0j7G2XzfntTqBemtlMKuBRLNkkXOW5OUJAx+AuUWMIcFvyRATCyF4DmZlHFxiI6IxMXz54UVbZ8tK5o0b4kyFcrLvdxLU2Ld19dXQOq4uDgBtvkTFRUBT8828PPzExD3zz8nw9LKAl/DP+LWrZvixE1gifLkX79+FUb0y5cv4OpaHitWrEDJki4Cyi5ZvBxr1qwVCeslSxahVu2aiIqKFAb62bNnJcb3kCFDhCnOON6UICcoXqZMGfm9QYMGAhJPmzZNAODRo8Zg6JDhcj5WlOLeYNHiJdi4cSOyZc8u4WjzOxYQcLlJ0yZypk5IJnBmIQx0SzPAUgPEffuGJ35+6NTRC6FhYfBo2gwbN23E06cBwqbneTtDhgxo17atxCRn3PYmTZvi9fuP6Ni7Dyb++SdWLFuOTatXoVjJ4tizZ5dIjod+CsGAvn3x+JEPSpYohk0b1qJEyRKIj/mGB3e9MX7SX/AJ/oDM2fIg7Esomrf0wG/jR6JkUWd5V2aaRMybMxsbN2yAs5MTxo0fB7dabrC1scH58xcwZ+48BL94iTFjxoqEOyXaCaDT+YDgORnoGTNmRGRkpLDS2T4fPnwQhn+VKlWku0VGRWPJ0pVYvHgpXEuXxpZtW1GihLNwInmWj44mYz9tZ0Rl3VHmoZw5M4k0Ns98ZEBHRcUgT54coJMeFTOsrS0QH58s6xbZ53SC51mMUt0kHynKF4rjLEFPOmxwr06w/QdL7veHDkMMC+nKXOyfHLuMif3o0WN4ez9AWHgcIr/R5mKFDHb2yJUrBxxyZoVD7hwoUrggChTIJhuwmJhkZLBRwlK+ePEWwYFBePXqNd6GfIRdZnuUdC2J8q7lkN8xG6IikxEW/gXbt+5EtRo1ULF8eWTNaomvXxOgMTNDgP9TPH/xAq6lXZFkZoFTF68jLCpGANLk5EQkxschKZmy3ICNlTnq1qkDp0KFcM/7HuLjklDW1RUOOXPhzp37+PThA2pUdYWzU25YmgPmllbCumZYH0sra7x5+wHXrt0UsLZhg/rIlNke0THxePIkCLfvPEAhx7xo1aIBkuM1iIqKRkCQv0iV16xZDfny50VoaASuXbsDaKzQuGFjaDTxOHXmBj59fIOuPbxEmYBjIiE2GZ/DwnH88Ck0alIPeXPnFpb4gf1H4VKqBMq5lkT2XNmQlJAMcytz3LpxC8+eP0eTxo2RI2cOUaS8fv0B7t65ha9fw5AzZx7UqFkduXPnEIWKHDlywsnZUdaKCxe51ifDrVZ15MiRA1YWSjiAZ8HP8fjxYxQqVFAwT6pDEyznGmdlZSFx0G3oCSHnNSV09ctXr3H3zl1pV/eGjZEzZw5YW7HP8Yd9OxI+j3wREBCAYkWLws2tGmxtzfH1a5zEII+LS8TzF6/w+fMXcQKJ/BYHB4c8qFG9IooVKwELOhvFJ4v6wqLFK1GhQmlUrFhJxgv7ekTEN/j5PcUD7/to5d4YhQvlR1RsPEK+RONJQADu+QQAVlbIW6AQ8uZ1lDAVNapURMtm9ZAnhy1sLSRagTDQk800SGR4kfQuJv97nVELpALQ6wkDnZ2JkxKTAqArsr6U9uC/EgNdy0BPTi+ArsY4NwLQ/7veCTcEPwugqweLnwLQufXQSdSnH7Av6pwXLsUKoJBjLoSFReFp0Ft4+5iIpUUA3SwZSWYa6fDibk0pLRdnOBfIDaf8ucV7LuD5WzwJeo3XetLS3xsYjnlzwSFHFng/JsPh++lnrmVOxZzyoVTRgnDOnxtfwiPh/+w17lAKVlsgguf0lNeqvqV6OEGnYs75hXVNQy1ZAMEv30scW1OMev0MyGan7O7zlyFyn/ou9Q836u8EpAlgM7Z5WrGt9fOmRL4aD/1p0GthO6t9Rs2Tzyc4/+LVh+/maWhEgwBt5UsXFqCJANEjv+fyI/mT4ZbPAblzZIHPo2c/tJAQSC9RrCAKFcyNl68+4GngK7x99/m7L7mwcz44O+WFs1Me8eB78/6zMDfUOn7vZho8nArkxsu3H/Dm3WeDQ5YpQNA4L75nspN1wjWsRgAAIABJREFU9dUal76nCGEqD4IWKeVVOtj3AHTGXqxZuYxsxp4+e4XZS/4xCULzWSKDPrYPnBzzyqMZm3LmYkrpK29IBdBVUIPXq/L3dOiI+hYj0tEMPUDQz/j9/2gMUqqFsbmLOOUXRwu+G//Alwh6buhFb5yPPoCufse+RCYL5eHCwiKkTJR/109kcVGmXgV2f1Q+4++NAXSyxZgYz5ztwliFdKR5EvBcyyD+/hPYngRBX7wOMSiT8VzN68jGLllcMUoRICdDXAVa1XyCX777bt3UfCkJTMcJthWdd9jmEpvVRDLl+c+xQacK5iNz2ZevePbynQDnaTk8MOufAdB17zW/A0oVd4JzoXx4/vKdSMYr7Oy0E8vFPlW0cAExGtFA7Bfw4of96mf7A98568tYsvrJVJvptz37vHHZjPNIT1nY9mS2lyrhDFtbazHqfq99jMcnY9CWKOIohvbnL98L0EcwU025smVBwXy58fDhM8X4pDLQCT6baw9lGqBUMWcUzp8fDjlz4GXgOwQ/fo1bJ3yQHKeBS+GSaFi7ERwcCKDngJ0A6K/g+/Qx7j64izcfXyE2ORKw+gYzS0XCndKA5BiQ4UoWQa26bqhRuwbs7Ozw8N4j8eSndzgPAzwsNWrWSPrEs+dvkSt3PmTMnEUAdMZCpzR95kwZ4FjAAY+fvkJSQjw0ydQxS21oZL0Za5py3vrj4XvsFzKXCWbyXfgFvsC9h09ljVYT86M8K51tfiZxvFMumEZMyjySxUsHm7QSQTo6ABAApIQuY/MSbNZPxYs4Sjmp4PBvEudPjkM6xvHgz/WFrEmCqT+baBhgfu9CPuvuT6udCYoytAAde/Tb1nhO+dkyqNdTZp1MaL53cYi5dAeLjViSP8qbZSzl4gyXooXkfX8O/Qr/QCVMRlpzn7HhlvXnfMW8qJjCvMhyolOacZxlhleJiPpmMF71y0hmOOvj/TD1vJ7itPejWhl+bwxGKsxsZcwQUGbfoBMEHVT+TR9j/6S8LudvmbdfvhNHNMWJ5ceJfYpg/rPnb1L1kx/fDWl3mROLFhSg7HvPTs9YMp5vSxQtJHXj2kllDdaP8/VP1a9kETx78TbN+qWnXPpt8TNj2thBUT8fU3s/1TGuYIE8afZFNQ/2V5ad7UNjMNfDoODX6W6btN7v/+Q+y7YfawSgb9mtAFtVua6ULSHrLvdnlHQ3nvt+1KeZPyXblfX9nTh76M/V7O9s9/uPAtLMKr39idcx3AfDF716+0HiH+r36x/loz92v4R+Vc7SOkWgH9VU+f5763TlCqWkPblP8g94ifsP/fH5S4QO4GG4lI+fw0B1FlOJaiwyn6axT/5RCXl/8aIFxRlMt2d+/laAc1MAnCmQmveWL1tc3hn3aQ98ArRAvnIuLF5YydvnsaIeZSpVrlQalAZ3zJ8Hn7+E4VnwG9x/6PdD1Rjjsf7j+uYRJpnPI9P107+fYDsdRigfn57EvkJglmxqfSA3rffPOpcsoYQ18Hv6XKS01aS2c1p5mirPz1ybnvrwGuZJMLtIYUdxtGKfCAh6iYDAl2k6NRAcpny/970n8hjWxRSAruRvi/JlSwjLm2x1NZkC0OmUwET5dMqVE2CkwsGjxwE/BM6N6/tv6qXmYfw+1fdIpUFZO/2fITDoVbqamG1VqmRhFHYqgOAXb0RWXnUWScshhP2SISrIgOeaxLmB7Pv09lO1YFQ4KFemhDi5UCGAThD6jip0EihQIA8emNirpaty/xcuSgHQ/93D9+1Z9u9u1BKwkjTJ4H+qIyrNa5ZUgKRyCJnniUnyN236SYlkSlogOTEJxw8exNBhQxEdFwurDPaIiY/Dt+hvEhvYPqO9jB+ygsuXK481a9agQIEC+PTpIzZs2Ijp06cLuD1y5AgB1p4F+0tM7YwZM2HJkoVo0bwVXr9+jUaNGiM09IuAqb169RY2KEHdY0dPCNO8YcOGmDFjGhwdC0is9Hnz5mLXrl1wdHRE27Zt5d9Lly4JIMwzsLOzM0aPHi1gNoFgypSTGe/euAk8mrVA+fLlUKp0KURGRmPv3j0Sk/zT58+wzZABrdu2xl9/TRWWOl2yLKysJE/aX60JuiUlIz42VgC6Pn36iOR5u3bthOVOwKxfv34CyJFFP3PWLHh6euLd27dwb9IEb95/QLd+AzF11kzs33cAM/6agi8fQzB34Xxp//vet3Bw3z6Ym2lQtXJFLJg3Fy7Fi0k88PDQUAwcNgpHz99GdGQ8cuTNi7//noHGDeohs50NkuJiYGNtiUvnzmDh/Pm4ffsOmjZrisaNG8M2gx1OnTqNs+fOoXbduhg9egzKlSuHgwcPYv78+QKYE1AnC517VoKbrMPatWtx5MgReR8E2K2srREa+hWHjxyH7xN/yXvatCnIkSO7IC10TuL9yVoiUVod1tycoHgSbARchhKSwZJAugiqIyEhWZjdtHGqkX4prU1QPCYmHjY2loiK/iZO08SeyJgnq12SmblgVD9SsPreYIqPjxfmOB2Z4ijnLWHllDAddKiysLSGTQZbUe5jrGmWixirGjmNvD/GmY6JSYKttSWsrPh7nGzPbKxsEJ8ERMfGwC6jnYChWbLaISoyDtmy2uDd+1BkzGgHc3MrZLSzEOnwhMQkAVPpNEDlKls7G/wf9r4DTo7izP5N9+TZKK1yDkhkSwSDTRTJBoxJJhoTjIBzAs44nu/8t88G39nGGNucAdsEGxsTTU4igwQICSQUUEQ5S5sn9/T8f++r7tnZ0ezudO/uaBHT/JYd7XR1VX0Vuqre996XzmoiPa8UWi29Lw+gU4Ze1F0Bn66jrTUGj0dHKOCD3+tBS0tSHEXCISJjPNdRTsua7oVX98oZEZ0G6AxB5WmfL4hkyhRnBrZBY3NCQjsPGVwLn0acNivM7kQyJt/TVkaG5fGJjL+ftgqQCGggnY6jqiYEr8+DgM+rQoXSgSJuIlLlzTlBptMeYYBTqI5gciyahocOPxIqMSYKGIxVHhNGtw6/n2oWEl1B6iJiMBISV32mM0Rzc5usjmuqw/LsdJpqlzoMIykhsBjWIRhQDmfcQ/AekkvlnSoqDBmkRfbcK+myplXveEpilbPPEXynAwP7bCJpWEobEOA7lTbR1pZAfX1Y5pJUmrgEw+VkYJh8Hp2XqLTggS+gI2OwC5qIJzyIhFWIFHmHZHmfOvdgeIQwo0ok4nKOpgUimDR1DBJGUPUNDVi0+CP86c67cMZpJ+PM049GQNPg1+gIRDIzwylkVQgD12+XT3rCLgD0/fbbT7zKeAUoDyGNZwHomQySFoDOgw1+l1tgd9MYORmxAQ6gF3aJ7gBApxLubrqb8M8t8FzY6F1IURd7dk/ez27K09s0Cjin7Bo7X2+f5jx9MSA9fxPixmbFWKE9lcxJPpYTqXiJ9afNbAUJSpjb8fF6qkdXG7hi46YrUFDWPnmMjK4+O7GZfaDUnYT7L3/8DTnE4hz27Etv4b6HbRnT4rX+z3+/XFi+vMg+/XleTLBCAL0nuzkF0Ht6XlfflyufwvxvvfFaiW3Ji3FS8+OE594XnZhYpdWwO8CVTyjWx5wuqN3arLtDydJq546BXuqzndzXF3UpJb9CllB+mu6cCEp5dm/ucdoH+F4TmVJT6wSgmx4eMnBT40EyHkd7cxuijVEY7QZ8GR/8RgDelA9mwsRUAuhHnygHDwTQI7XVWLdpHRYtW4R5C+dj0/b1SGbb4fHHFYDuUQx0M8vNSEYAdB6AqLJzEa2rzSQ3xrE4vP4gho8cDY8vIBJdZJ9D98lmMBSppjuybE51bggCXmQNxgTjjqg4gF7MvuXqN/l5X3TuybjAYq8TZP7JL//SrWz5Cccciq9fcY4cxHJz+393P4qX35jfm+5S9rRu7Ozs/Vm8SldcdDrOOv1YOSgmA/SPdz+6m/OBU2MUrp+KjftiALobGzgtm9N5wH5+V2Ck0/w/KfcX2rnYGrAc7d1X9nYKoDPfcq1TuqrjQO6z3QHofdVmH7/nKBW3vgbQi9ohW7rKXrnt6GiOlrgADMVqe/D37yFEX7xz+8OebubSgVoXN/axD6WdpJ128L644fpLMXhQnQoJ869ZwuofCJeb9nRT7r2pD7ipv5s0bp0w7bwefvD3brKVNOrMmOLxpgA/PEMkCCPniPJv0QxTZDPTRKw9Kmt7Jnr68ccl1vj2pl2IpgxRoLUVGFmnuro6HHfccbjwwgsEUCWQRKerVas+wn/86D/w1py30djUKKoZjU07MGXKPrj44gsxc+ZMVEVqBIAmyLxs2XIccADDf3qF1d7U1ISxY8dj36n74oILLsDnP/85+ANExrKYPftNAeLnzZsnQDvTUK598+bN2L59u0i4X3vttQK88/m33367/Oza2Yiqqhpcc/U1uPa66zBoUJ3ERr/ppv/Bs88/JzLQ//b1f8M111wtJC2axy8qW1nZUwd8ROkMwMzgjddfx7euvVbA9csvu0xY6+vWrxcG/b333CMx3++//34cceSRWLtmjQD9K1avwVkXfRn3/u0urFi5Ftd//WuYN2+uyI6b6QwOPexTqK2qxttvzcGkCeNw629vwaGHTFcy4YkE7vrrP3DTrX/Gxg3bcdSxx+LmX/83xo4eCzOdwqCaCEwjiUS0HQ8+8E88/dTTWLV6Fbbv2CV7tLr6Ohx22GG44oqvYsYJDIEQkvjmjA+/Zs0acThgHHSy51kn/syePVsA9nfeeScX2tLImBg6dAROPf0L+PKXL8anP32ogMAMv1lTW4VUUkldd3cxD7LQFVOcoTL9AqCTdUtVFcr98292P2PPJagpoKGgs0rFgXGcKY8fCATFCZv30BmezyUBzO2lHCYIcGoCoIeCQRiZtIDnBIgJfqYzXviDmqg2pDPqzI6gOUFRpiX4yQMYP/uMCTQ2tUk/qonUQPdpSGZSMsYY331wfQRNzTH4/B74vAF4vR7E42lLjZahD9IIh3wC6La1k2mvIevxCTOdR+YayRmkUNAhzCBQnRR57lDAD83jlbEeiybEJj6vX4BVM5uCpisVLLaH3xcU9nk8mZSZgJ/F1hpZ2HRkYLsS5yOorEtYVObJeiZSKWFY+7wa0mKnDAL+ELIZjwDA4ZBqK39AR3NrO0JhhTLTbl7Nj0CQYDuJIIzNnUEgSEDZwhWzBiKRoDgOqH6ZFXtUhYNCSmApCLhzDUygnn+i0wH7kw02U8EgKLRrFTaWduBzaCPdSxsylCxtHpcuw/ZOG1TZ5rkdcup2qu95ZL40MwS7FTZqmPy3UomWxubakpxaEdvm/Syzwk8pCy+hAZKU5tcRSxjStgTQ26Mq7Fck4pOzvCjl+4N+S2lBtS3bi6oDLDPtH/RmsXP7Ljz17Cxs3r4Thx15JMZN3h/xFDHaFjzzzCtYuXINrrj0PBz16QORNUxwFg14NRgpNcd5fJU46G7nCtFVz4+BXj+eEu6lM9BlksvFcuuIMVasQPkAuvQipSzTbxfn2Z6jae+efXcLxM7f2RLufIYt49731bHjc1DCnWILFQDdvY1LOZRzs0H4pAPo+fXvCvQqtGtXhx7dOTg4a3l1QKLkeGwJ986HJTf/9FsYPWKovJgog377vYolXewiE+q6q84X6VTe/8Krc3HX/U9Zt9JzyJoPSiyko0OfEp9ZdN51AVL3Irtc0lIBdDd52X2k1L7mdHyWq226ai/Z+ObpUOV/dloXN/Z1m8bNIU6xtuyu/vK2LdQId1vgbtI57QMKQNegZblI5zZKxUAngM7FO+ehRCxhAejtMNrT8GX8CGSC8Bt+GLEMpk4gA/1EDB8+HIMaBouE+9qNa7How0V4d+E8bN6xAclsFB5/HgPdknDnopuLbBtAFztRfk7j5sGD1vYo/IEQxk6YBH8oAt0XhCYe0SaiiSSqa+sFYKdHMTcOEk/dzHCrmlO96Qcz98kjLznvc6BMML3ZJTTD/zHuatfMccrxnnrikdKPtu1oxP/casvP90lxyvIQp/OA0/7cVSV+d1NHTHaqGFz7H7f0ur4VAF2Z0Mm85mad2uuG6scHVAD0CoDeXfeqAOhFV4uuAXTnQ9lW2nOesr9TOHq3CWDEmLayyrQO5PuvhAN1nnbyrrGtM1Dr4qb1HPUZKwOy0r99XQVAd2PvT3IaN30t314PPfA71+bjeTH3cymD4FYKAZ9fZIkFbJN/+6B7NGTShgCrZJ6TEU1AiUDx/f/4B2LpFGFMBIJBAawppU4W+uhRoyXG+bHHHiMAF6W56+vrBcSjgu3VV18jEt1hxhM24zj55JNw5plnYdjQYdi0aYuQ9M4//3wsXrwE3/3uD0R2naxwSocTVrjhhu/isMOmCxuY+1uCZ4xf/tBDD0nsYtaHMbDPO+88LF++XCTbDzjgAGGF77PPPpLm7bffFib1R6vXoKamDqeddiqOP36GKOtu2LARf7jtD/jbfffhs0cfhR/953/iyCOPVGCkacKje4T5yljYQa8XZpKKbBkB3u+9917EYjFhuhPkTySTeOnFF/H4448LMEVJ9P323Rc7d+7Ebbfdhg2bt+DwY47FFV+9HB7Nj6VLF+Nv996DLevXC1v42m9fi7EjR+HnP/uJyK5fNfNK7LuvUoFpbWrCu+99gOt/8N/4cNlqfOPaa3H9dVejvqYeMA1EAj6YRkpA1sZdO7FyxQo8//zzWL36IwH4xowdJzaaNn2atBPtwjo8/fTTwkA//fTTxQGC9uQP3w3V1dXCtL/jjjvEUYF/z0LH1Kn74hvf+qbYkoAhnSrICidwSpCZ4Hf3F9ndvF+BkKITTPlwr0dAdJ6dkH3O+NNK3j0toCefS1ltloWgqqgkMMxpS6vIdHPvT7a2DYi6HTACUlry8GQdM1/WncxrsvDJyNa8QVRVk+kOYVETbCVQSuCWLHqqOhjSHj4JkaAYzcr5hOEPYgkyvINSN7Yv1RConlZTXS1nNVQTaG5pRXUVVR6UuiDBezLtCeRSOUc5GLCfqrwJpJNVzP6ZTCbEhrQb7RRrjwlTWrGs6UpjwOen/UwkOQf4aU8fonHe54PX60dM6hsQMgVlx9m2JBwEgz5xlDBSBJc9SBtxZLIJhMMBxOJReLUANE8QZoaqBH7omoldu+JoaAihPdaGmqogdjTtQCRUg0i4WpjdlEf3QEc8kZDwEYMH18NIM9zddonBzjZoa4uJQgaRaZOAeiqDcNgv4D7jjwcCrKsHiaQtwa7Bq3vQ3NImTii0nab7UFUVkv6fiJON75Fn65om8x3nSTpjUIlRQgdoGnx+n4DmPI5lfzM4B1nhrRnqSPfq8h3DeipHA66T1flthxOIYudzfBKcT6VV36CzSCKu6s/y06mCOD37BZ9FgF6dC7BtFXbB/k2lABUGm+EFOJYX46HHnoABL/Y9aJooHzc2t0qfmjJ5Eo475giMHdkAP/1K0hlhoVO9gfXxsPxuB8snPl0XAHo+Az1fwp0Dki8XW8K9NwC6zJ392HLiL+3w+aVsEDrusQEz5+CZo36XFwOdEu4d0b56fkop9en5KX17hwIa1GzktH16U5LCDWNXB9BubOb0MFu6voNALdLT6BBSRgY6T2ZKHT6lHIAX1rmUTUWxNiu9D1gAung7Fj8o+a9vX5FjlFO6hnHNn541Zzdp7U9P31/iEo4aPkQWe3w53XbXI8JCVxeN5cxdp5T6l17Xru8sVz6FJegvAL2wT/QEorsZm6wLFzB74rLr80kG0Htq0568nPui3ZyOm2IAetpMIWsB6NwskoHeRgb6rg4APWSG4M8EkI4amDphX5FwJ4A+eEgDIjVVWLNhLT5Y+kEOQE8hJgA6vAmggIEuLHSLga6mJQLomvzQE90fDGHk6LEIRKrhC4ThDYSQNDJojcZQVVsvADsPCzidcXPhIftcpP9KZ6D3he2dPuOk4w7HNZedKWFA2G4frliHvz74LBYt7RwShzK8F55zEk485jCJqcZ7yTz/zR//6TTLPX6/m3mtt3Pa8UdNx9euOEdi2XNj//hzb+Av9z3Za1uUsn4oXC+5qb+bgjqdB+w8nLJ5K4BGflzw4opEbmzkps37Ik2Fgd4XVux4RgVAL2ZP9wx0x60jDsLO9jiO83CZwNF7TQ4jyUCXHanzQyKHZXSyz3f46F7d7mYuHah1cWMIN+/1CoDu7NzKTbvsjWnc9LV8O/QGQOccZ5iGgEsEtDImWappAW0DXgWkExRiTHSC42SVZlJkwCop43QyiWBVlYA2ZEvzGQQUw2HutRQ7mIxZxokmONXeHhMmMcMg8N+rVq3B8BHDUFXlx67GnbJvGDpkqPzesmUrTjnlFKxbtw4//emNAnyPHTtGKbhlPQKaEWDk3plAYSwWFcBLYiin02hoaBBwkUB2TU0NWlpUODCGL6PNCbjZgG6SrHIzK8A/cQyCj2+88SZ+e+utmP/efJzzpXPxgx/+UCTJeQ/Z1kL6s86CiD0Z8biAarSNDY5xHmUeLAPzlPys8FJUhOO7iXhJIBSCoevYtn0nguGwyIQ31NeK4ptPI2jqE+B165bNGD1qBFLJhLQLgbdoWxueePp53HTLH7FjezNuvvU3OPOMUxD0BwUMS8aj8OnUEMgilWIsbLW35ZlmMBQRJ3qWg84HtAltxTak7QTTYRmpgW058dL5gTZkf+BnPousegLFsbhitFO5jW3MsHx0yKDCHR0yamsJrHd9MaQmwW4y16Wd4RH71NVGRL6dADPtT7BRWMkSk5ova55jkGGcUA4VBqXFvQJmSr/OZKS84h7n4Gy9sKT5Y5XsbZbVtotyrGBf9MCTF4NWV3IOEu7OzKYF2CROQ5Vd1ieTzkiIADobRNvjCITCUmbWhSmNdErUEVjheCoh4zKWiCMSCol8eSIeh99PANYr9mA7iMKgzUDnWQ2xIYKipmUHObuhM4Ku4nqLwhU/G8iYaXFYYH1EmtzHMaZL21LOPRzmeDeR5FkQNGE9czAwPxXvPgOfTrUJHal0AmkjgRBl1eNRVEVqkc1oyJo+JVNumCLrHwxm0di8C/V1VUgaCWGfE9Rn3XW/Dz6PD22xKOLRmKgv8thpx65dqK2uQzAURCwal7VaOBRCPJaUkAF0XuDcwzEaCgcF5GdFwxGyugkQM0xLFj4/nQBS0HVK6nuRSqbEeYD2kB8PnTdS0r/onMA2Yz8gA5zp6bTAPFRoRiWnznOypEFHCKWWQBvzzIxS+EzLezjW+Fx+z8+cD8RhgA6cFmbA+ZVzMMFytrHXxzAICsCXMNlSNot9rmnQpczs4+wDnH91aZ8Fi5bh3fcXYfX69di2YxcmTZ6KQw89BBMnTEBVVRhhv4YQlfLpkELnCitEgklnkb3xpVuWOhUA6HXjjs0x0DtLuBePgc6GY0e0L1sCuuhWLxcD3QJQ+52B7hygLbbQ6XqjUSYGuksJ994u2vqr/9kAuk0K7k8VgsI6dMVuzv+7G7v1+2GuNVbcOIU4aUd7/Np87VIlIuz69wR85ZelmJ17Wvg4s3MHgG7pVe1mihlHH4pLz/u8eDDaF19wfIG2tLYLIMMFLGPl2n2EC8anXpiNh558Oe95SgTLiaaGm37mpC1zc3IvFpNu8rPT/Pbn3+qQcH9jPv5492O7Pc6NDfL7QLH+VqwPleuwqKf+W4o9BxKA7rQ+zsbn7tZQoTw7lnNd9Y+BD6BTYCmDtJmU3zyt5eYjEYujrYkS7gTQDfhMH8JmGP5MEOloGlPGT8UJR5+IkSNHomFIA8I1Vfho/RosXLpQYqBv3rkRaU9MYqB3B6DbB8o2A11Y6CLFoSPLz7ofgXAVRo0ZB18wLCx03ReACU02xCLh7vfKZgtZAuqlO5M47TOljIlS7vnZD6+WGPf2WGc56BVMz2NKuzE+ejDgtzbt6iBw5UcbcMvtD7iKS15KmfrzHjdjzRHQUKTw3/vWl3HsZ6aJjenZTdvNcxnnNv/xbgH0/rRv4VrFaV5uAHQn7yk3706ndSjn/YX1KbZWd2Kfcpa9WF5uAHQ39evL+dZpny2njSsAetFTFdcMdOf9ZmAz0EvuixUAXUy1p+eakturn2508/6sAOgVAN1Nd3TT1/Lz6S2AHo21C2hTVRURuXaJXW5tswnUkswUDoYUaBQIiBM2ZcO5aeWegftB3R8QUIeAdjSakHMxYgQEZ2KxpIA+BNW3b9+J6uoaYaRyjuEzCbxnkRJgVwGeZJJ6sH37Dhx77LHYtGkzfvzjn2DmzKtEFp6XqRSTBSzMZBRTl2AV5d0JVg8ePFgA0127dglzPhKJCCDMdRfztNdfNkhMYCtOBbj2GHbs3I7Nm7fghRdm4b6/3ycO69/41rdwwUUXCjhL5iYZ6F4fAULGoPZDI85BsD4aE6CY+Ql71edVTuuidkl5aAOtLS3w+shc9Ug8dYJcO3Y1QieISllvTRembVWINjfR1NiIQfX1IsssrGwzg5bWZnFyWLp0KVavWoU77vwLFi5fh6OOPwk/+cmPcdD+k4nkwosskomYAOhGKimAL9nNiqNG9QEvmppbkTbSAsCyfmS4s5xsP3sdIBLfBPlMxeDl96yf/Zv76EAwpMD4bAYtLW0YMmQQEgQjTUqwJ1FdFRF2cHcXHR/YT5g3wUo6WzQ1t2DE8CFS5lgsLv2NQKfsC613FZ05KNtNqXC2STqt+hPPKQgqK10ZgsilE7+Kr9uVXDjHCMmjIt0NFRM7ZZiizMe+RaazaTKsAY9WCFzTQSMtwG02kxbQNugLqvJIbG6fwKZkmxPojVRFJCZ6Mp1U5Dg6K1gy4mwD5QxAhw+/PMAuD0FnpRKo4r0rBw+eWSv1AJZdOZCoMU7QnhfPtElcVP00I1LwChCn9LwKFi4qA1kNXr9f+g5BdH7H8qcJ4tqqhqCzDaXGTSSSUXiQRm0NneoNGCbZ0Rp8WhjE8Ak0V1cxDHQaO3ZtwZCGWqQzKQT9YbS2t6Kmqka47JrGAAAgAElEQVQcVTToaIu2IeALCaYooD/L4vULW7u1rVVY4g2Dh0gfj0WTSFNWPxQSSXlWtr1dybAzpADry7qp+OQ892Ecd8Yzp6MInYlU+Sm/zjZlfhz3tsMEK8u0MoasWPO81w5zoHk1BCMBGVe8BEQ3qRYgQeAF6JZ46hkC6cqxI8G5VuT+1Tjj+KUTio0byLzs4VgyxBmI7ahUBFSfY9nIQGcZ4vGotAtj1YsTCh9HZwfmxbY0GELAI3LxZLYHfRpS8QT8uoagnzHoyXJnwclALycK5+YNOlDT9ACgcyLNZ6CzQ/HFks9AV74t6nICoPc3+1iRTp35VnS10Cm+2SgjA11ioKt4NhTgKPXq7YFpqfk4uU8B6Kpt+luFIL9cpYDn0oddSF67Ocx2YjObgW7/dpLWyb35ALpbBnqpIHrhAU5X6QrbsPSNvwLQlfyJ2SXT4Jgjp+GsU4/F6BGKXd7VxbG0buNW/OPRWVi4ZGXBbfQnc8bOcNPPnLRl/r3OD8vc5tSRrj8A9GLjrBQQvfQ+01F+NzZzk6bQ0gMFQHdTl97Og6W0pb1Y7X0P7f4JTsdnZwa6BaBnkp0k3ONRMtBbLQa6AtAj2QgCZhDJtlQOQB81ahQahgxBuCaC1es+woIlC/DugnnYsnMTMlocWV8U8MaR9XBToySglIS7ioUuMbjyJNy56eWGngA5N4Eerx/BqhqMs+Tc42Qc+AKywaNsmu7j/V5kBUB3FgPdTb/pi7akvNjXLj8bnz38IJEa6+4iG/+VN+fj3geeFU/6j+PlxonEaZ/Ot8u++4zD96+9BEMb6uXPCxavxI9uvKNPTOcGQJf+XaZQDm4q6RSMdDN3DsT1vRtbFVt3fxIBdKd9uq/nWqd91m1bu0lXAdCLWc09A91x3xngMdBL71PqTEjWaxUGeulmc6ia5+jBe+BmN2uhCoBeAdDddFU3fS0/n94C6GQsEvQkaEIWpt/rE/Yr2cWhQFDF/aV8dzKFUIASzOosi+xXBQoRsPOL9DD3VgaBRMZWjiWEZR6PE3jLChjE8zYyxwnEcw0nzOdEFJEqnwCelIxWkIEH69dvwEUXXYTVq1eLhPuVV84USXamjbaTfR4QBihB0liczyQjlKAl5bM1kfMWwJ+s+UwmBzYRaCNoRmCdnwV80gmYZQV8v+uuu/HrX/8aO3buAPfaF1x4IS75ylcwYdIESSegcNYU+WaWl1LNBLuyZIqSKc79tcejmPt+vzDHGZOaiBSBTQHUeV5PBrKRRiQcQcrICLi1rbEJgwfVg7xmMnzTqQSqwxEkUwlEgiG0tjaLM0JtTQ3WrVuLK796Bea++y4SqQwm7nMgvnnD93DWmV/A4PpaGMkUNMa7DrJMBnQ6HDCONctAWem0Ad0bgE4pbZ3sVY98T7Dbbh+7n7EvKJBRF5vRDvwh0E2wkTak84Pu9SuAlfRfZMWRura2RqTuY3E+tycJdyVD3dzchIbB3Et6xNGdsuUEhgl+CiBoSWJLvGdhWNu/CYKSNa3LPQQn6djB78XZw6qDm3Eq6wKtA0DnuGDZeL5CxTqCoV6/T0BSyrBTQpzgbSaTFKIB44TrEieb4HMaSTqhkLmdJQObY8OL1tY21NTWS3+lbSXudTgivwkSS1xty3mB39uODQbbkvGv2T5ESwnQarqMWz6LY4Q2oJMEqdR0WmEbCWvdZHz5uLRRkPY1U9BgSH9QA50IMRn/CjRnej6LOB8/EyyX8SNhDajewPjwdDDhuKIyroFkOipsct7n1YJIJyFKdal4Ru4zMimk0m0Cpjc1N6K+fjC279iOhsFDZW5iXciArwrXSFiBSKTK6ictMo79gYAwtQnoi2x7yhAgmnMMFSn4NzoIcW5oaW7OMf5ZPRXXXknaJxLxnJMJz7rIkLeZ3pxbbLa4imGumOSiyGiBzMyPHBQe99PGsWRMTGjLrfMZnGNZn2QqKcoZAUrhazoSqYT8ZhgNPtfDH/5ntQPP72zmOkF9zsf8jvOI3bd5jkfknM8mY53zDBVxI9U10H0+RBNqbHC+oLMOHTaqQn6Eg360NDWLM1BViA4sCXF24Xh2QvxzO672znRdAOj5Eu7sGBw4fKEIgM6BTwkYTqo6vRf2HgDd9r4qdjC3+wGXzUC3QTdnAFqpHcptDHRZtNGbrNSMynSf2rhaG9g9ULiugHT78MruA07M4ebw08nhr+1sYjuE9Jfzie08yMVgD46Eu5mnsD49AYGFDygFeHdm59IAdLsck8aPAqXax44eDkr92tfOxhas37gVc99fitVrN+3eLazY51xwOLl6u6lympeT+/vi3pmXnIF9J4+RRfWTL8zBu+9/uNtjHR/idQGa9NR3nIJNbtvGTX26Ggdd1cnZGHDfkm7q4qZsxfIpZn/7PlnAkk3dz5fTPlAqgN7a1NJJwj3iqULQDCLRmsI+46fgxKNPlE39kKFDBUBftW413l/0vgDoW3dtQkZPIOuNAnocWS0tDPcOAD0/BjoX5pQ9UzLuGjcbmhdZjw5fKIJIdR1GjB6DrOZFc1u7xEXnPYahYubJj7hPcwNRuoS7m37Tl03JAx6C6AfvPwljRg2TjS8vbrY3bNqGD5auxpx3F31sgXPbVhwDTtYQTOdmbWPnN3b0MFx6wakYPnSwxJl//Nk38N4Hy/uk6dwC6H2SeT895NQTj8QpM46Qg6u35y3BPx55oduc3MydFQC9nxqvDx7rhoHeB9n26hFO+2yvMnOYeNSIIbj43FMwfuwI7NjVjH8+OgvLVq5z+JS97fYKgG6/10puWZuBzoPtCoBestl4455e2zkqbAk3O63PqJFDcdH5p2H8uBHYsbMZDzz8HJavWFtCTv1/i9O1oNsSObWZ23z2pnS9tdmD/7y1F+aw9SSt8zDrSfapdeFZYu6sMQ9WURF4exEr10PswETaUECnX2TgDSxcuBBPPfUUZs+eg29+8zoceOCBGD16tAC36RT3tWTHknVpSRYLeczloTHBIk1HW3sUs2a9iEceeQTbtm/DoYcehi9fcjH22/+A3JlnzmI2viiu5VloEjRYKduKvLuD33ReF7lkeSZBVZlRc8+jZrVP09HS0oRQOCRA9OZNm3DPPXdj9uy3hcl70WVX4fDPHI1xY4Yj6PPBSKXg9QB+LyWzM8JcFx62yDKrNjMJjNptTmZ+L2woz806PxvuRectkrT/z36YqQ3a57/3BOj0ANF4As0t7Rg2dLCEREgmCfwGkEi2iTS6l+EPDMbZjqGmugamwVjjdL4ICujKThAJV2Hrtq0YMXy4OFnQKYDKAGQpc3zEE3ErNrwEVheZdSoaJFIG4oZHFCG4t2xrawfB9erqKqTSBIMVY5ls61YrbjjjsVPOn4qqdGLRzRTCXuWYwnLSMUYY7WS7M2BfhmdAPDdiXPKkxX4PSIx0xkUPBOnwYSIaZb4M+5BCOpMQxQRihKm4IbHQqdza3BhDfX1YWPLt0SbU1gRlHggEqFZgCkOaADfxRGFbe6j6QEcfu50LSG0WMGFjSB0dJL9fCFe+YKYr6ErWub2bvik8fg9DPPDH5XxkYWASCcDFJYRazkr025Hfol+hxj6dXa0QvPY8w9lA7pB48/yx0jtUznVR1L04SQGAXjv2GMcS7k4B9ByLtp8l3FWMbWe9M/+AsXBBWgxA52JAsrA86vqjp9gDVOKfO4qBrrxWHJqgP6qQe2aHq0Ge4LWzJnJcvvzFayksdDeHzG4OP51seAoBdMdGcJjAKYCeX/9SWaSFRSoGuOcvXuz7S7ebvWGwBmgvXnTdmk9i0SgPSSeXU4DOybM/Lve6sYGbvlZ6n+mwnNNNr5u6FGunnhxP3Mw1bvqD0/rY5XJq657qWzgHfPwAdCWBTidfYaA3kYHelpNwj3iqBUCPtySwz7gpIuHOQ4Qhw4YiXF2FVWtXYf4H72HegnexpXEzsnoSYAx0hwB6WmTa/aiuqUdV3SCJeV5dW49oIoUt23egpm4QQpFqAdnpNUvJLTraeijfXqKEu9M+46ZfVtIoC5QbQO9Pu++NALpTezltT3usOX1POS1Xue4vnDuKrdWdvlvKVfZi+XwcAfQ9aa9K3m4s4A5Ad/ee3ssk3CsAuuMOt7e8a+yKu6nPQH0HlatcbmzmuKPtZQl6a7O+AtAVrNpxFTsS2w1QVzqOAsa6vgg0ZcmM5hNUCbKmYqeTkMff7e0JkUXnDy8SPxlvnPfzHgmKbMf9dFEQAvJk1lMenGAlpZy5RmNsb00nQx8wLOW2YgC6AFCimuruwFqgf/uM0EbfrXqIo7rEwmZ8YiXVTKA1LfLoGYmrTAf37Y1t8AfDwuIV3/aMgYBXg5es6RRZ0CaI8fL8VkC1AgCdMvS9A9DpRKVAuz13OTtndVpOAuc2eKtYyHmOY1a86FgyLXGmm5rIjvZiUH0thjbUIZ5oh1dUFwykjaSoOxA0Z5gBvy+IuppaNDY1SQx69j1pb7KVdQ3rN27EqBEjhLnAsApkegfJVLZY0OwPlOI2shriGU1CB9ghFgiCr1m3BY1NbQJ6UwSAQH5rW0rUAoYNrcOwofWiPmimM6gN6qj2a9CZF5UnUkkhw/oDfulXceav8d9BYYW3trUhmUiiuqZalAwJnm/a0oja+mEYPIgS5Azt4EM2o5j6mqkJ2B9tiyMWS6O6KgzNwzAMPrS0bEOkOgJkScD1i2pCgvLzCRUPniA6w6hWhcMW81vBawrwzYPFbSXjXAPbitCFLd7N31125A4AXQHpbi6FgxLUdncRAs8H0EmJVwrC9ixvD1JLcUnA8w5MRNlTPaPCQHfXBmLBbBZbN2/Cli2b4SkE0Pni71bC3QUDPSdH7e49VHpN+bLjW9HBVQieFh7i7H6oozyyXL5TSyqZPcYJoDOjUj1e2HYDkaEi8T48Hpm8O5ZTJZnC8U1dOUQo5c+OVUB+uw5EAF1KK83f/9EqbA9JJ+8WNwfghRu+fCCtcMORzz4tvRMUAOj9OUgp4O6QFevuEKv02n8c7nRjAzcH024OF5xuet3UpVgb9QQoD1QAnXVxCgIxTTG7FXPCybeVm3ycjgen7dk1A50y65S8UwB6IQO9ShjoIcRa4pg8lgD6CRgzZgyGDhsmMdBXrFmJ+QvnY97Cd7F112ZkvSl4/HHAl0DWQwZ6Zwl3ynZJ2QX87mCg04Pdo/sQrq4VsLymvgE19YMEQN+8fQdq6wYhXFUjkk70qqYEmeXT6oiBPhDXHE7b/uNwv5sx4GZtUw5buFk/lKNc5czDaXtWAPRyto7zvNysU5znUknxybZAGQH0vUjCnft/rQKgOx46TvdEjjMocwKn9XGzjyxXlcpVNqc2K1f9B3o+vbFbbwF0FS7THfirWNY84+4dgO7zKVlrxtKmLby6X8VCF8YrYzKrWMBko4pcscbYxYp9yzjo3EOrg3ZnZ/p2vxAJcEpbG4wzTMKLBcxboCiB9YzFNusPAJ3l6IDaePa9O/BGu5B9zLJRzpvS8IwrTnCMZTM9BB2VpDPjP3N/HgpQMptAKGPZ00kAMIWNSsa7bgHp6qybALoOJb3u5uoU4tPNA3qdRnjH/Qr4UdacgLYCrjurrkhceY+GNRs2476/P4ply5diypSJuO7ar6OmKoBYvB3Nzc3wacCokaNEyp8gN9UBGCouFAqLCkJLS7NIfpMR3tzahsF19WiLtiMSCqOppRm1NdWqp2dMJAkuU5bfoyEcDsHrD6ItmUEyI1EFkEym0dISxc2/+R3Wb9iMcKQKRjoDj86zH00Y6WPGjMJJJx+N6YccgJpwCGEPEOSISqtY77qXjiU+cdpoaW0VVenaunpx5GhuacG/Hn8S77/3Pi6//DJMnDQZjzw+C7Neegvf+/4NmLLPEBmvBOK3bd9KLxRk0iZGDB2K7VtaEQqZaBg8GI07GzFiZANisWYMGjQIbe1xeHQ//F4dui8AD2PHU6pfwgI0q37Pf/MsS9QeFPbVgR8WYiH5jHPxIinoJ4X/dj+XqG5cOhZXtNuTVNMrdqsNoNMlpgOGl2qLSoStcqFyV44/hQC6OuGrAOhuJ6YuAPRSJNwps+JGwn2gA+gSmyAvtqL9Of+QL/97AdBlPPWPW5Z6LF+eNoBeWmMPZACdXnbiXdjPKgRsy67as2Nh1bnd3BwyuwG1HG948gD0/ulp1vQqA9RZDqUcgEsvznthFGMS9wQeltbz7bsqALoze5X/bjebys5zb+eNQFfAazmcG5wCrl1Zu6cx4GaucdOyburjFASy54SuHGYK5wzeZzPQHc+fDo3gtP5uAHRvxoccgN4cx2Qy0I8qBqDPEwn3bWSg+1LQ/Al4CKBTwj2rDhfk4MGKg67sqVQx6MksMdEYVyydQTvjlIWrUDdoCCbuM1WkwJSEexheH7dVKiaTnJlkCM47i4FeAdAddjSXt9vShqUmt9eDbubcUvNwe18p64eBWG639S2WzuncWQHQ+9L6ff+sCoDe9zatPLHQAhUAvas1ZJd9RamwQpfokxaNqR871kB9b7lZPw/UuvRj831sHu2mPd1UrtIH3Fitd2keuP+3rh/QGTx3B5wqPeDeAehpIyqhxjQyZCXOugLHGXubsczr6xtgEhhOc0+rAHYV15kkNYKFylHcLfhLBjrjHfN5ZNryOYzhTosEQ374gwGkDQVqdwWgK8aoWxsWg8w7N6sN6nPtSCBdJLuTCcRjcYlnHqmuFZlt01AMesq3h4MBeHUPMkZa2Oq8FPtcMdAzjA1ugWk6Y01/rAF01k508VyPh54S2nvRYuQ7xoyOp4A5cxfjT3fdi5qaKsBj4Hvf+XcMGVKHmiodhmEi6KUMuSHgM2NOV0eq5XyG8aiDwQACwh5n/HDGf0+J7Hlba7uMi1g8ikF1dcLEJmPc48kKyMzzGOLxGStsQIaOEqKaAMRiwPXX/wC6N4jph07H0KFDJewywyQ0Njdh7ry5Ikl/4UXn4bBpB6DGC9T4dfjoKJBR4Def6w/44POr0HBUY6BqYSwaxayXXsGSJYtx/vnnYdiwkXjs6Vfxyuvv4dLLvoIDDhyHjJGkGwzmvTsXr770CkLBCA6fdiRCgTBenPUCvnbNFZg6dRTi8QSqq4ICkFdV1+VwhkQiK/n4AxoikTAYxj3FOO/C7rZ/7LWaCqGg1CDywyio0AKMN2+tilVTy1GYwpqU84XNRnQ/l9ihG/IyyOPHF/Llu/q3XT/Wh2V3+ptV8gJZju/CXt29s0CH3Qo1SXoaHZXvO1ug1wC68tSxr90bsqOLsbez45ULQJeFg8N3Xf6hebEFafFFqkMPDqtMToom0u0OK6PwVie5qNlG0jhJxnYtFXC1nqsY6LbjQf8Oyu5sUIp9it1T+Denh592jUvJ376X232ajL9Lvhy2vzQPF1t0Y3Rw9VSPYt8X6zM9gYcOitTJ28pZh3aWi323U5BWRpvD9nGbxl2NBl6qYv0jv5Rd2bPk+SnvYU7bxing2p11nebdU0u5eZ6bNF2B+z09qzuniGLt62as9WSjYt/3VO78NAKgm/T65AaEa3UTJuOTewyY2QwkDlV7DO3NrUi2JpGNmSCAHsgE4Ev7kYmbGD9yAo6YfiQmTZqEYSOGwx8KYu2mdViyfDHmvv8uNu/YCEOLwRtKQfenYJKBnlXPFyk8+bEOARQFXTYPEgNd9wJWDPSs7hMQfdyESfAGgmiLJaB5/ep78H4rqRxYfLxioLtp574ci27mGjdlduNIUy7nBifjJre+KVhDunlGT3bsj2f2lGep37tpz76oT/4z+vL9WWq9S72vXOOqWHm6yrsr2xVry75oq8Ky9cczS22Pyn0DwQLqqFBBG6Vv2l2tVcvEQHfTp52lUXYqF4A+EHpJX5XBmZ37KtfKcyoW+GRboK8A9HzGY098r07fU62jlwB6LE7WrR+BQFDOvYw0Zd0Zh1kxrtNpkp3U3EywjzM0mdYE3ClHTXZsbwB0ia2cTCNDmelAAF4vwbQsMmYWulcXHMOw8i8E0O1owbYEstveqOTTO50ayD/svxI0jcfjspePhCNK1TIvNGSCKnIeLzTiAYx3bpoCwlLCnezyTNYUUJWrgg72uQLQeXnJQM8ajtYK+aXd8wx09ebubwBd2sSS8ycbne0gfdbIYuvOGJ56/m3MX7AIxxxzFObOnYODD9oPp556HIY1BOQe9t+29pQwvBsGRxCNZdHWFsOQwWFpL8Ysz5i6hBKorvZh1652OaqhnHs45EUiaSIQ8AngTPWFQYPCMkYSCUqka0gZdCihTL+6Usksrrv+B5i8z344/4IvYsSIQdB0xmpXfev1N+bgyaeexUknHY2zzjgBdUEffAW+gwTnU2mOBxM+PzEAoD2WlnKFInR4UXm1tBl4/qW38MSzb+K73/sOhg31gX4EGzduw6xZL2H8mIloGNyAxx9+QhSgp3/qEJx15gxpsnCIahMmGpuboes1CIiDjJLJZ36BoJDOBedOp/KAbsG+rH4rQHMWejEAXZKoeOA2kC6EbD7QPg+z8Ww513IGotvAeWcozsb/SgXO7fvU2Rol4FWZu/rdFbDOinlFEcG+OuKpW2z93JZAlbGfxbLdTosf43TdSLjTM4wXvWI4qMysKZ4y/EyvGcVA1+Tf9tVdA9lhP8oFoIvQR+l7yl40okMA3QVwppxn8qPN96K43STlS8LpIaubgz9pmwKJif6okX3wVeygKx+My/++GDhTuHEs/LcbAN2NnW3Zeye2crzpdQmgO82nAqA7aUV1r6uDL+fZDOgUbhQiylGhcraN07FWrrJ1N6bt/lvYFm7mznK0p9M8ZPHKpVCGjk5ZBUJ7uZDNiHRdPB5DtK0d0ZZ2mLEMPCkIgK4nvNCTXugZHaOHjsGBUw4CFYBGjhoFj0/H5u2bRcb93QXvYuO2dUiYbfBHDHiDBkykYGaV5zk33VnTlEOH3LtNvBYVGq55fQgEwxL7PJ3JwtS8GDFqDHR/ELFkClmPrn642bAWabpIZnF3ozzbP2mXm3HjZj20N9nVjc3KVX+n82a5ysV89iRAXKzNbFuVsz/vSRt019b5Nii2FyjWr8pVl4Hcp8s5fj6ZeakIhlouQmTpBx6O+00ZAXSnZXN0vyUDWi4J972pXzqy895U8UpdKhbYgxbYGwD0QMCDtMF4y9yvUg+NrFolpc5/U8KdimkEkXVhVFOeWlA0YaLTSbw3ADqJR5lMFgTSjQxl3LlZ94gENtnnslXWO1zRBETP8YiofKfAkt7ILvcEoLOLCcaSoeQ38RePhNAlwJ9K0RnfI5/9tkKcQVZ9Sti4lB63ubpcEdgAOsFzW+xaJ4ZDRbki8vGldO+BAaCrFU9/XQS/VZ9UaocEvAnysu/Ekxks/nAD/v7wS6ipH4JPH/4pvPH6G9ixcyP+95ffkzZobk5iUF0IuieDzZsb4feZqK6uxbatcbS2tiASUu0xfPhQREIBeP0etLcyvrhf7t+2Yzu8mo66uiB8Xh9Mjx/DhtQJ+7y9LSrS5oGADl1TYDOHyK7GFL7znR9h4qQpuOSSszFkSAOCYaA1qkDprVsb8bvb7kJNXTUuvvBsTB4zFJ50FvFoGvFEHIYRQyaTknL5/H5UVYcRjkQ4IEAaCGOrt0djGD58EFIpjzgQPP3CHFx7/dWYOnWQlMPnyaCxsQ1bN7ci4NXg93oQ8AFGohYNg8IYOlRDgkT1rCFM8127Ykilo4hFY9KnA4FaVNXUIsxIDrrFLJejKBVn3CNklIxFwjWlzwtpxe4IMlhteX+i8nmf7btsWXcBBqms6AxA79zn6FTkjGhY2GdV/HR3MdRljNNQUk91qU/2HkCd3VkuSdY3Ssi901UekLS/husefm4BgF437tjs+PHj5QA3mVSxSlQMdAWg8+Um0hDptALQNQLolBBV10AD0NXGsr8vdwC6482INR+UvkV2Xm83ADpzcXJY1DHN9X/bFDv4KjwsLGwHNyCQm0PGgQugO5dwl7HvkE3d/wC6epnkx/4odUS4qUs5WLEDGZwo1ba9va8CoDsfa+XqN/Y8mD9+uvqcW/RpSjLq4345A9B5OuCBL+MT9rkv7YNmeDGiYST2nbAvDjroIIwaMxq634d1m9dj6YqlWLBkATbv2ICY0SIAus8C0DNkoJsqlpWA55ZDoxKSEXkY+aGnPeNnEUA3yCjQ/Rg1dhx8wTDEs133yQ83TaJA4snCNFLi6f5JBtDd9Mu9oT+7qbedxun70+n9bstWrnzclG9P9pnu5ms3a1s39Xe6j3Cbh5t0FQDdjdUqafrfAhUA3fHeswKgu+6WA/n96bpSlYQVCwxwC/QHgC7zZpFtd1FMqA8Y6IyBTjly7lPJQvfqPmF9E9gmiBfwh4SdyrWWjxLXWQVuE8j0+RkrvXcAeiwaF9Z7VVUYgWBAziuZH6E5WXtzjyyKa7tLuMvaVO60uenOO4zITvMZlgR35yco6CsajyMSiQgTOWXFgvd5yTin1LcB0oqpJic6cULdNZHNpEmXhi5hn21Wsi7MVEq5S6mt8xUC6JRx7+AuO6uHwnfImnWWrs/uFrCwfwF0tdanSRWTnAx0NnsimUZrWwxvvrMUD/7rNXz5ssswdeowzOW/H3wQ1//717D/vsNRFabsPtDU1Iw//P4e7Ny5E6d+/lS0NrfitddfQ1PTLnz+lBnYZ8oknDTjcHi8Gtpasti8dSuef/ZZrF6zBss//FAUCMPBECZP2QdnffFMjB07WPC2gE9DJqnGDYdJLJbF1m0t+OUvb8GIUWNx7pe+iLFjh8AXAJLsGshg6bJ1eOjhJzBx0hicftpJGDW0Fm2NcXywcBXeX7AAq1avxK6dOwWRr6urx6emfwonnHgcRo8ZgngigceeeAHz58/DlTMvxZjRo/HoU2/hnfeW4Hs/+DoiIcYwN7F2zXa8+dqbaGtuwcoPV8A0NAaMx0XnXYCRIxow7VOjRJrAjDEAACAASURBVEWZuOLmTTvw0stzsWTJSqxYtgzBSBAnHH8MTv78DEycUAcTQYRDmmDDwiD3cJ2r1BzF/UDAc4LoamSqywKSc8C5DZjZ+FxBpxVSiGGB6M56qKgBU2lSftwNBoLn/HELn0t9pa52aA0VCT3fwUex75WN1NgtlGwX2Uxnla/cnWeBLgD0/fffvwBAzwhwbjPQCaD7fD4LQDdzfg6fXADdWa9yA2ioQ20nQm3OymRvRPt7k9QxnbmbeJzUqtjhX3dsG5lqioA5PYFAbg4/nfYB5qFRmsSBAWTydAhsu3wfOCiVurU8ALryYOtYEpdWTNXeTlxVPDIX9jcO6LTPlFbbj9ddAxVApxWdOsW4tbzTOboc/aYnkMGua2HZPzkM9Kgw0NttBnoS8GX8IuHuN4LQDA1D64Zj8tjJmDZtGsaOJ7gdwMq1q/DBkoVYuupDbNm5Ee2pJgQiGXhDaZhZxq5SADr7noyNAgl3G0Q3MiZ0XwDVdQTQNXi8fowaMx7+UAiJdEb+rRFEJ4DO3bgni0z6kw2g22siJ+PUzVrAyfM/Dvc6nZ/c2NmNHdyUy00+btLsyX7TH+vbj5sNuitvT++2Yv2qXO05kPu0mz5QSePEAuUE0G3Xdyflc3av7LryFA1LTe1oDFQA9FLNutt9juzsOpdKwooFKhbIt0CvAHQLVOkKNM1hULZEbLHfSpJMndtZALCz3ybSqTiC4QC8EibMI8zTRCoFAsQEtDXoSFAJzaTEuh9ezQeD5DyRWGe8dBL1CEB3jhdsBT5W3gCdCmUVWViqCgjVNV1Y7YztzJjUrFEwHBKwVMiBeQB67rzCeqyqvM1YtaGp7n7zXkJa6reHgF8P3TrDurFBrBsJ8LOcBMu9Xkrda6I2xzBtrI+Xodks3rmSwlZtJPHPBUxnHPQO0ExB6gTQrTCtRYtfaEf1b9rdJOi3x4dmLwH0wgNuYeDa8oHSyNIGwkAH1RB0cbaItaexs7EZr721AHMXrMTXr/06BtV7sHbtZtx99yMYP2Eczjn7NIwbzb4KbNrchnvvfQhvvTUHEyeOw6GHTMfwEcPR1NiIRx9+WM6Kb775ZowfV43tOwz85Kc/RXtbO046+QQcMn06tmzZLJLo69avw0knn4jjjz9OnCuG1IcQ8mrQiP96gNZWA1u2NOG2P96FSFUtjp9xHMaPH4REygNfIIutO9rxzPMvY2fjNlx80RdwxKenwe8B3nvnAzzz9MuIJ5I46OCDsc+UfbBzVwtenz0H23fuwIwTZ2DGjGORMdN4/oVZWLBgPq644lIMHzkKr89ZiEefeg2XX3Epph00DNlUGx7512t489VXcMThh+H4o49GW1sc8+e+j1dfeQ37H7APfvE//46mliyMbDtu/O+bsXnjdpz9xTNx8MHTsGrVKrw5+3Vs2rgR537pbJxzzvHQZJ5QdZThIGNPAd45Cffc5CXeI1bPtEeZNWfZrPNC5EQAdP4479HqyQpE7403iQDoUq+OecKeL3b/XSgRz6LbY4EloquMCFUXqVOHfLsVOd6yVQVA7910VgCg148/ThjoNoDOhysJ9+IAOr2hhPlkdcJPJoDuvAncABq0tSP01Hmx1MvXIeDqJo09AbksYpfJLjp7Bk4+7hABM1ev3Ywbf3v/bkCtXb9i9eTf3LAo3dTDqZ3dMoGc5uOmPeX95hA9Lj+AXnorOQVCWfUKgF66fXtzp5u5szf5lZq2XOVyk4+bOaDUeuff52ZMf1IA9FhMAeiUcM/EDHgsAD2UDSNohgRAH1zdgHEjxuOwww7DhEkTEQiHsGTFUsxb8C5Wr/8I2xo3ozW+C4EqAuiMfZ5ExpJwzwfQVXtb7HPLA93MckNFBnodDNMDeP0YOZogfRDxlGKgMwa6h8GzJIwHd5EZ8XL/pDLQ3bwLnb4H3YyzgZ7GzXzjJo1TO5QjD6dlsu8vV7/Jz6c74Dz/uz1RNrd27I90FQC9P6xaeWbvLVA+AF0O58vgXe1mjnaUpgKgu+52juzsOpdKwooFKhbIt0BvAHQ5mytgJuY/uwNA72p670zZ6Qo4l+0iz8G6/E2wqLvvKTveE0CfHw+4AyDPRTDJB4TzKlnIEs1/jfUEn9mwVcfjCoGswn93B4j11K97gth3Ty+y8gUgIMFzW7bdZqCqfqDA4qIkrJ6qJY4TPVmrp/r1xffObZTLdTcwlfWxFPYsJq6cR0GTuOJmRoPPq4uMeyIOLP3wI/z1n49h8OghuPKqr4B+HfFYO/7xj1cwZ/Yc/OpXP8Ogei/CYWDtujbc9/cH8P777+I73/0WjjjiQMQSafi8Gp564jXcc899+PWvfol9pzZg0ZJNuOsvd+HSS7+MSZPHw+fTEAoB27e34X9/eTOCQT+uvPJK1NRUY3BtEH7dA53YJ5UJksCO7Un87Oe/wYfL1iAQrELa9ED3Uf7dhC+oIRD24exzT8ZnjzoC9dUB1AWAZx5/FitXrMPxJ5yI/fbfB7ofaGk3seCDtXj6uRdQP3gQZl55Hvz+DJ544mW8886buOqqSzF+/Bg8/8q7eO7Vd3Huuedi2oFj0bZjE/75j6cw7cCpOPG4o1FdpSFtaIjF2nHPX5/E3Pfn4ZY/3IyWqIFlK1fgV/9zE37yvetw0jGHwMzq2Ly5GcOG1eGaa67D6JGjce2130LDIIZ0sI6xpPNKfERLPSELzSSEXawvdDj7dG73gr6Xc5xw16cVgO6Ezrh73+d81zVg3tU8UjAj2WWwxiZ/FStVDpvNL/OAGM99MSfsqWcUAOiDJhzfCUDngllJuCsAnd44PKilvAgZ6BzA4iVmga4DC0D3QHcI6pWjGdwAIFIuKzZHf5fRzSbJcZouBnlv63bNpafjhKOnyWM2btmJ7/70TwJsdlow2n21G0cB9utSDxfdlNltHyjHQaabsrkB992AbW5s7UZ2qQKgu7F0edK46Z/lKZk75yOnZXNTfzdpnJZL1rhWTDN+LjZ/FntPuJk73JStv9MoCXcPPLIqZgz0rIqBjgwMMwUbQBcGerRDwl0B6EF40p0B9EmTJyNUHcHCpR/g7XlvYcPWjdjRvBUt8Z0qBnogjQySSr49n4FucqebF/uI7zIBxHX4AyFUMwa66UFW92Lk6LESAz2eSiOreUW+3Y6ZztDpyn/9kw2g93e/qTxfzRWO15AVw7myQOG6q6d1rpv52W1blmN968ZoFQDdjdUqafrfAuowvIN14u4wsJRyEkC3CHql3F7WexzNNxUA3XXbOLKz61wqCSsWqFgg3wK9BdAr1qxYoGIBO8ZwPiprA+jpPClrSrh7kc2Qee6ReN7pFNDYaOCll+fhqReexBfOPQXTD9sPAb+GpuY4Xn15Kd5/fxHOOvN0fP7U/WAYwNq17XjgwYfxweJ5uPGm/8LkicOQMKio4MG7by/H97//X/j5z3+OaZ/aF7sam1FXV4PB9R60xYBQ0EQiEUPaMPHrm/+IbNbEzJlfxahRw5R0O4kNGQL/PqQJoO9sxy233I5YAjjgoE9h0OAGhKqqYZhprF67AgsWLUQiHceFF30Bxx51JKo0DUFNyf6LhHx7FoZpwB/O4r2Fa/Hgwy9i6PChmHnV+QgFCKC/grnvvomrZ34FEyaOxiNPv4bHnnkFN9zwbUwcMwRIAyEdaKg2kUmb2Ly5HdXVYbRHd+DefzyLl15/FY88eR+27orht7+/B7t2bMQ9t92ItsbtGDtsKNrjWfj9Gh595Fn85te34InHH8aQhhoVfVAOFlUIBRI5KN0uf8qxrys9u2KBPWWBHgB0Fksx0HePgS4AuuaBQQZ6BUB30ILqsNAR0VvIZDajzEFW5bg1m5VYNk4umRSdJSnp8aUA6PaDnGwGC+/tiwNfV88gEFKSJdzf5KZcbg5ZByyALviTDUCVYkelWsB4Of3tr+OmbUqpwcfpnoFsAydzilubu6m/mzRuyteVs5JM9104LhWmcZPvQEjTFYDOGFRGxgbQ25SEezQDCAPdJ+zzYCYIpD0YUjsUE0dPwvTp0zFx8iREamqwYPH7mD13Njbv2IJdrdvREt8FXzgFPUAJ9w4GuoqBbqo46EUY6JruhT8U7gDQteIAOjltBM/V5qUCoA+EvrW3l6Fc89Pebsee6teTg1P+PG1/drO2K3xOT+Wyv68A6KVaquO+cqw5nJeqkqI8FuABjq342r+xDHnw63CbXx4TOFXNqwDortulMte4Nl0lYcUCri1QAdBdm66SsGKBvMWyraJjI7PFAXRd8wFZH8yMijVO9vmmDTvxwENP4/lXnkOg1ot0NoNwqBrtbQkYaQ8MI4sJ48fj97//fwiFNHz0UTsefuRRfLB4Pu78062ojijB8GQyixUfbsX11/0Av/jFL3DkESNBjl8sFsey5c3w+rwSN/3ll19COpXCCy8+j89+5jP4zne/iXGjG2CYQIRcB677NCCdBrZsieO3t/4ZdfXDcdbZJ2Li5EGIJoCMBwiFga07krj9zr+jqWUXLr7gizhq+hSEPCbWr9uFRCotsdKXLNuKzVt3YeOWrVj50Uc48KADcNVV5yFIAP3J1zBv7mxcc/UlGDdhNJ55cS6eeWk2vnrFJThy+kip2K7tSezcvAs1IS+am9qxbt16vPjyK2hNJgC/jtvuuBHJZAzf//FdCPlN/O9PrkXE60EqmUYqnYFPD2DNmnW44fpv46Ybb8Ih06dA9+aFrKXkusfIA9AZ+9uO/13p5BUL7AkLVAD0PrC603jJbpiKBOeKSFP0QekLH+H0EMvN4afAkyUC6IccNBlVkRAam9uweNnabmvsBEDPf5AbWcvebCbd2YwmK9FoVuWU95ZDyJ3gMVmMDi43h6xlA9CdVUVq7ahteSDjyQqA3t+Xm37T32Uq9/MdtU0ZC1eutnFT/3KVzZ4HumI1Fvv73gigcz6QuGFeRm2zAfR2tLcyBnqbxUBXAHrACMJvBJBNeTCyYST2n3yAhNAZN348quprsWBRB4De2LYDbclGeEMpaP6UIwCdqLg/aAHolArSfRg1hhLuIcRTGXh0b07CnY6R9NQyjUoM9DJOIZ/YrMo1P6nlUP+/p900pJt53Wk+xdZpxRyb8sviZm3ntj0HattUGOhOe1rl/vJYQAHolHFVG+rSNjtuxlkFQC9Piw7kXMrxjhrI9a+UrWKBPWGBCoC+J6xeyXOvs4At4c7fNotPYmGr2NqiHOjRQABd83iRSgGphIpit3DBMjzw0BOYMHU8jj35s4glYwgGImhvTyCT9uDDD1dj1gsv4bvfux7TPjUc6ze24+/3PYx5783BAw/ciXQGCAUgLPFoSwxXXvl9nHPmufjcacchFMzgzj8/jOeeeRoNQ+thpNIYPWY0Zsw4Hk898wzGjRmLc849C6NGDUE4qCHIoxqSW/1AKg2s+WgX/vd/f4+hw8bg8ivOwNCRQxmhTwQFY0mFM7/4ytv4298exAnHH4svnX46dmzYhNlvvIXly1dj264maL4AJk/dX1jtK1Z9hP32n4qZM89BIJDFk0+8gblzZ+OqmV/G+PEj8NzL8/Hcq2/jggsvwsSxwxD0prHovRV4/KGHsHbVCtTX1iEcDuNLF1yIpStW4l9PP42//PUuVNUl8W/f+BU+fegBuHbmORhSq0OnZL4HaGrOYvbsOfjr3ffgxhtvxPixQ6DpFmGQbWO1k0Ymuii6+yoA+l43QD9uFeoGQE8kElIbMtDNrPmxk3CnfHue/0o/tkzpG1e7EM43IgTQexH7w0HtnW6u3R6WlWKDc79wDM4+7SiJQxKLJ/GXvz+LN+cu6bI2xQB0uz7d1asUAL0rUMiBaTvd6sZuZokHJPkZOW1Pkf/9hAPotF8p/VO9ybnoojegfTBf2iGWm37jps+4yWcgpym5Xcpcia4Y1v1RDKc2KEe/KQRaSgHRZfgMUEDLabvlM9AFQKeEu04A3RAGejQaRXsrGegE0DsY6H7DD1/aj2zSgwmjJuKI6Udg7NixGDZiOKrr6rDoww/w1ry3sH7LBhBAjxmt0IMJaL7kbhLu+Qx0NQvZVHJOUDoCBQA6Jdy9gRASaUPAc/nxkIGuNphZI41s1ooR5tQglfsrFnBgAadhUxw8OnfrQJ5rnM7pbuvv1HGxAqB3HZrEXicWa7ty9bVy9Bs3fa2SphwWcAegu1l38RBZ4qAPwMvRGKgw0F23oCM7u86lkrBigYoF8i1QAdAr/aFigT6wQLEY6ALM2mccShk4m9Xg1f0wGWkvYQq7/KknX8crr76GK792OUZNbEAgFIAGHzRdk5jkCz7YiD/d/hcc9KmDcPWVZ6M1GsWddzyIt+a+iYceuAuJdAb1tTraYyZef2kR/nj7Pfjpf/0E4ybWYvYbi3HHX+7A9d+6FsefOAnxdg3VtUBbaxYzr/4ORg4fju//cCaGNtQLmC/S6wD8PsVAX7NmJ375y99hyLDRuPSyMzFm3DB1lKNDgHvGrn/2+dm4/5+P45QTZ+CLn/scHn/oX1iyaBk+97nTcfSx01BT70EiBXy4ogmPPvYa/AEPZs48E34/8ORjsyUG+swrL8KE8SPw7Evv4ZmX3sTFl5yHw6aNxQfzV+CPv78b555xCi65cAZ0HTBNYPnKFvzp7n+iOdqC3/z+e9jWGMWPf/onmOk23PN/P8T6dTsxZtRwRMJAPJrFn/70V/z9b/fhrrv+jKlTxohtFeql2OcE0T12HKGsFwB/BuaatA96a+URA94CBQB6/fjjuo2B7vV6BUhPpdMqBrqmQaRDLWBvIMVAJ4CulwV0dgegO9uMUCKaU0n/TxbOyqV6eH+lOf/M43Dm5z4Dr1dHPJHCXf94Dq+/vajLYVUIoH/nJ3d2isubnzD/gKsYgF4qAOR2jDu1GceYU6l8NwclisjgDAR2c1jo9CDXrZ2JZfXrZQHoqj7O5wInZSsHEOqkPHviXqfjppxlLEfZ3PSBcpSrcK4pzLOr+dTN3FHONi01ry4B9KyBtEi4k4HehvbmdmRiBjxJwGv4QADdm/IjmwL2m7Q/TjrmJNTX16O2rg7V9bVYumIp5r4/F6vXr8au1h1IIQYtEIfHl+zEQCcASQDdzCgPXaXirgB0CpHpXh8ClHCvG4Q0D8M1L0aMIoAeQCzJGOiMf+6FLeEucacInnPDIpvMT+bltH+Wa6wN5NZwY7MKgN7fCxUFBOcrfhSbk/sCDHbzjnK1Vi3TIKgw0Mtk6Eo2Di1QPgCdB6LliIHu9N3h+PyhAqA77GMdt1fWNq5NV0lYsYBrC1QAdNemqySsWCDvBWar+OaRneRsg2cmPOfIwjAyMNIm/P4AfN4Akoks1q3ZhPvv/xdaWtrww//6NgYNC8DIAomkiXjCAEwf1q7dhEceegwbN23Gf/3ohxgyzIP/u+0hzJ33Du65+w4K/qG2CnL2ko4n8ZnPXoybfv5zHDdjP/ztnufxxztvx9/uvRcNwyIYVOeR565csQt3/vlPiITDuPqar6I6UouRIzUEfR4Ir0FTDPRtW9vxu9/diZrawfjCGSdj4uShEkvd9ADhsIntO6K47fa7kUjF8ZWLz0eVN4DHHnhcJOjPOPN01A0ejGSKbPUMli77CLNefFnirV9JBro/iycefxNz35mDq668GOMnDMdTL7yDl9+cixtuuA7VYWD+3OV47qmncNopJ+Ow6QejtopnThksW7kLjz7+ONZt2oz/+PGPMHSkjldfX4G/3vsXfOOqizBl4liMG1svDgFrPmrEL35xI6ZOmYJvfvMqhIJ+aTdNwHO2jwWgs50Y/7wCoFdG9h63QAGAXjfu2ByAbjPQg8EgMmZGgPNCAJ2HMfzOPvqpAOiltaibjYhioPcvgF6ug69S8+kLAF0dzMn/c41TjJVu/80uW+c26hyzvrD9nLJ0Sq1/fm8SAJ3xbR2w0J2WK2el/j/LLco8te3aFdhW2ujqfJcbAN3RIY4FoKtcKwC6mzbaG9K4GdNu6u3m3VGusnXnFOP4oNONcfZgmlIA9LYWm4FO12ZLwj0ThC8dgJnM4pADDsE5XzhXQC5fwI9ITTVWrlmJ9xa9hyXLl2Bn63aY3iS0QCIHoJtZAxnTAAFIASGtGOhqCrc2jJoGr8+PQCiCqtp6pDJZAdCHjxwD3U8APQXToyELXcB2hb1nISo+ohFbAdBL7Vpuxmepz/643Ofo/Wk5YJYLQHdatnLZvFz1LwyZ0d1ai9+5WUMynZv6DNS2qQDo5RoFlXycWUAd4PCd72Tv4WZMVwB0Zy2zN95dWdvsja1aqdNAt0AFQB/oLVQp38fCArsx0AmaW+C5BaDTSdA0PaK2Q3nxRDyF5557Ay+9+CqO+uzROPm0E5D1JREI+lBbVaVO47NAU0sczz3zJu659++49MtfxowTj8Cf7vg7li5fit//7hbUDfYi4AWS6SxWLWvGGWeegzv/+EfMOGkqXnlxOW7+7c2YcfzxGDdhPEYOG47nXngea1Z/hK07tiMSDOJ/fvXfGDdmOMJhIJU0YRpp0iKQTJvYuaMZt9zyB7S2x7HPlP1QW1cPfyCAVDqFDZvWY8mHi6WeF118IT7zmSMwtDaAJx56HPff/wQOnnYoTjzpFBimBx8sWYrZb7+DDRs24fOf/xyuvuoihIIePPXky5g3923821WXYsLEkXjy+Tl47LlZ+Nq/XYkjDpuIBfNX4Zc3/Q6D6+vxxdNOx7ChDViwYCHuf/BBRGpqMKhhCC796mU4cNo+8Pti+O73b8a8Oa/jezdcj6pQGLF4FK+++irmzn0bf/nznTj00H2RNUn+MBWADhMe67eScNdgVgD0j8WQ27sLuRuAfkx23Ljx2H///ZBMJoVZrAB0U9ivuq7nMdD9IrEgzCfLSrKN6wKxkrATPItVqsfy058X2ec8AO7/yzlo5nwjUj4J93IcfJUK6PQWQL/h/93RCagtxjov/Jv05wIGdk+ArrsDCcUULPViGTKdKAA249l+Qv6/1WdVLjpe2IOtME1+7lYaWHFHSi2YPfb7gLU+UAB0HjKXfpirPBdV9Z3PBU7MvPu46bk91fN37xu7/73wPiclq9xb6pzWF5Zy+v4oV9nsebCr+dJpufvCVuV6hsYFjuzHOOdaMdAtCXdhoEdtBnobMlEFoHszPoTMEIJmCJm4iSMP+Qy+cuGliMViss4KVVdhzYY1+GDpQsxf9B52NG+FJ5CBbgPoIAudAHoGZiaj1mKitWoz0PnRmss0XWKgV9XWiRc0NB9GjCKAHkQ8ZTPQCaDbsu9ZAc89uQ1muSw5cPIp/R3Qucyd+7mbubfUNLu/v93P932VJ/t/fjiTnj6zr9L5I//d2T/vNTfrtL7ojT1bVoXNyd8S9Zym81u9sJzF0rP+PBSyVypyD+eKvJztvmt/x6WDJioWxVcMxXqgvG/y9oVd1SV/xSH7wi7y6eve0NlWPVuaa2i7S+eWebbVbPspyY/cWrtw7uCq2rZzKZ93b8/i6WWut1on/7nKtn2Xp7s1ZM+27b4Xd1ihr3fy/T3W+mLe6PkZ6kXv6QSg9zzaut8XFttX8lCZY7r4TrIwx/z5xf5c6i5EytZzxTvd4XRdyfUZ12uyTivqkO6m37pJU+73d89nBt2tHzr2uHa53dTZTZr+spPDjrZX3d7PB7Biq1JHclf3dbXq6Js+lLNA/hLVQak7xkpPHSP/hLy7uhZfKz9w/609ZVD5vmKBigV6skAnAN169+fON9QY1TUduu5Fa1sUqWQSyWQa997zID5avRY33PAdDB81GP6IifZoOwbVDUaChymmJrLlSxevx803/wZjx4zHJZdeir//7a/YsGkjfnHTzzB8ZFhY47GEiaWLV+OOO/+Miy+8CPsfeABqqnyY8/Z7+N2tv5WzH+JsRxxxBC79yuVYv3EdbvnNzfjpf/8M06eNR2NjAnU1AQT8DLVHMB3YvqMVN970Syxduhya7oVH84pPZSZrYOjwIRgypAFnnnkG9t1vKqoiGvweHS2NUbw1+228+PKrWLp8OSJVtTjrnPNwxJGfwetvvomNGzdi5pVfQSTsxXPPzML78+fhmpmXYeKE0XjmxTfxzEuv4pprrsL++45FtDWJDxYuw/NPP4sVHy5DLBrDQQcfjOv//XqsWvsRfnbjjbj9jjswenwdonEgGDTw4rNv4aF/3o/NGzchHAnh+OOOwRVXXIYRw6sQjabh9+sgpYPS7R5bIUBOpyoAek/dvPJ9uSxQAKDXjj1KGOj77acAdF6MgZ4xlXy0MNAzGSTT7OABaJreCdRTU1JxdHxPAOhe67Cof83pDDQ7eP+JOPXET2Pi2OEIh4ISO5mH5e3tcbS0RXcr6uJla/C3h17KSbhfd9VZOGDqOLRHE3j0mTcxb+FKnP/FY3HU4QcgEg5KvPot2xrx1wdfxJLl6zo9b1BdNT4341AcevA+GDyoBn4fY0iozXEsnsBH67di1qvzMff95buV42uXn4HDp02Rvy/6cA1uueNRtUQWkLbzovDyC07GZw8/QL5/b9FK3H7v052elw/ofPFzn8FpJ30aAb8PKz/ahIeefB0XnnU8aqrCCAR8GNpQJ8/PZExs3dGEjNHBhtu+sxl/uOtxkXfnVSjhTgB9cH0NvnTGMTjk4Mmora6Sg7BkKi02euG19/Dq7IWdyp9ftmJAerHNujPAVZnCqaPCbgC6HY+OhwD5nyV4rfJWUYeSlOa1+iilT+zxuVt6pqGnF1mHpW58VF3cAHTdsVV7clhwMp6dOuqwXI7aUzKw2J/9CqDTK5JAff7G13aOsA9vpTU6mKey2JBeUMSJgvd1ld6JhSv32hZwepDnxnJuxpqbNG7K5oap5yafgZhG49xqOTTbADp0EyYyEgM91t4mEu7R5nYYOQDdiwiqEEIY2VgWRx95LK664irs3LlL3sfBSAjrN2/A4hVL8Pb8t7C9aQu8oSy0YFIx0AmgC/ucQ+ZOagAAIABJREFUCkEZZOWnY45QUzz/pyGZNqD7AiLhzs2Vx+vHqNHj4A+Fkcxk5N8ebr483IARRAcMg06URheHzAOxFfq2TG4A185jrbu5t/hhmbv52s6np/m+//Pk0kHWHLl3YU95KofFTCafRdk/7zU37dm7HsUNlgKETHs9lvWIk7G8feWztWeScasckLtKI6M5l4bpLStbzsny9s9zVKaEn/QMa4loA+i2pe21EV2gO33OS8NnagRi88tsOUqzLCrPzmUWFQz+WA/tKLO6Lz9Nrsy5fJTF7TIrOzmrZ2F6u275IZyVndS46VxOZR2PtVbmd5pHVyuovEJlefCmPMapDaVWXfI8K30ufFhBnbnCtvpAR3sqZSm+Q+STZc/OtvXAtNbndnqOm9zn7tJbee6WvsQ8+3ZOcr7utPtw0bFY4gI/f5uk2qyLsZLnTtLRml2vlDvGauexVg54ytp8wUN6+G4uLsX2BGp/oBxCijlWF2sbNV4ZGkZAdGs6L7rttMZt/jyUP77F2aOr9FZ7cO8pjh8Fc1r+mC78rBj4He1Z7LOdJrciknLkZkKra/XF3qmrd3F3/b7U97fT92Lf5klWXmebyZutYI/Zt3nu/r5g31B5dsyj1nwt76hi75jOaXLnIb17uQ/41F3Bz7kzIBc1KHG6tZ5s9+seMpJ3bedLzRP2+Oyffm+/A3KLH67VLJJXT6ZR05h11tbjzXY9elqfF6/nA/f/rqccKt9XLFCxQE8W2A1AV+Qn9Q7Lny0ttV+Zl6wFi/W1qVG9Ly3vIO4RsvDCY2pqvWJtCXL7LXvfZf/OW6Pw0V3eZ99vqZXn38cqSqmyJrJcw1nlkhkmb30lf847xpd9prWm0rPqGby4R8xZwPpsm5H7LnsG52f734YGpK3n5f6eB/uJGqP1bJnFrXsz5JjY6z9DPU/qwnJpdNRW6SjpTpzRBs4VaK7aSmwh3/h4Z08tXvm+YoF+tEABgF4z9ojsxAkTccCBByCZSMnBls/vF/CSexSfzy9AeoqHsbpPgb+KwiBX7jBoNxBdbbxsHC+3SClxl+mGCVTeGOgdbdQde/nic07A5084PAdcl9KyG7fsxHd+Qia1YpL96sczMWpEg8TqeHLWO5g0fgQO2ndCjiHBZ6aNDB5/bg4efXp2LguC1F885UjUMGhFNxfB/LnvLcft9z6ZA6Z5+3VXnS2gOCc7Av233/sU5i9cuRuAztgVP/v+ZRg9cojk0tjchtvufhJLlq3N5ZpvI947ZdJo+W7F6o2Y9dp7+OrFn8/FwOiurPLsu57AYuvZhQD6Y8/OxkVnzxAQvdiVTht4Zc4HuPeBWZ3KVgwI6w4cK94/O2TfSwXWespXhktuzHR3MG1Vh+whYRTa1es4vcj5+edOQvIGqEM2eVcAXTHGf099vjtbuQEC3TAaSvecZm3sRZi9gihxUuvJELt9r1Y3HSIEeSsidRxvpSiyScs7jfLYoLlMxiqNAH6dnDCc16Gnvitdt6BfuQE0unO8sE1W6nhz0gRdPbM/8uquXG7GQLnKWNg2peRbyj1O2qmre/s7Hx7mca7lf2ZG7Q68fo6vDNJGEq3NzWhvaUW8JSrsc09Kg57SEMqGEUIIvowfnz7kSFzwpQuRThkwuObSs/how1osXr4Y734wDztbtsEf8QD+OKDHFYCeNeRwmzLunQF0awxbuxOTkmS+AEJVVYDmhdcXwLCRo+ALEEDPwh8ICoCeSpvQdF3UhcicJ0BfnKXVF62inuGmbdysCZ2W2E0eAjLk5rn8OTr/hJ/zbaEzm7UDz3OAU8bJfy93pJF5XBzdup/vO6XfzWEqL30hYpE7KS2Ekax3XqFj1m6Ih/U+7AoxyR1m2ApWdj7yRio40LDztN9xxY6Ge06jGIf9f1kQsQXE5iFGOQA8b8NkA9C5RZoCcVRtrM+7Aa72q17d0cn03bjMsb8oMFwtJNVhRIfLXf7ysmNJYMtZ2Hs4q3ZFQF7VXTse2hXjWmqWS2+FjFArkVzj5APoPa10c7BX3jImtxbIe6qylcWml4d2NT4to1r7WLVm6nAUUHbqaEOrFeh6qqxJYDun5KQKJe1pVarjM0vAQziuIS3nCClWZxCoc/rizHIBjqz81Wd19MVn259VqSn5reYUBTapk7yONOouSSP9jmXjs6wTv05zUv5YzbVCx5zU1ZySP6flzUk5zCTXC5SN7fGUdx5o3eGBrntE7SCVSonjKxUWOG/TkTxjGOIMxr95dZb//7N3HeBSVGf7nbbtVrj0qoDSUQEVUbBQxK6JLbYYe4wtahJb1PgnJkaN0Vhji1FRFESKFFGaCAgqTRAUEentXm7dOrvzP993ZnZn9+69d2dvAc2OD497d885c86ZM6d87/e+H3NaECXDpOmIYkpHme+QMKQmxq35FzlRxPszwZDmXrIcQqxe5sctxhi5zzm9nK45bEvh9SbdnJjuLTC/48dlm4eszk83X5vGWZqp7Q46teaONI48qcPFPkpqzV18XrXmF1v14k87uZXx+cpcb9PNg0lzmq0cMa5MC3FSm+1jOoPP8WXHbDx3aX1rWVPd07autNA9E8c36ynaR7e9zXXNvulmcittYp9hvVNJ82B8TrOti0kKG6KcpHnMPo/a8seffcKY4vQ1PejSk122lu3R7BHWIUkBR8S+0XbVnnxrtZFXAXMPkb4DzOcbH49iDUpcts/WO8c/JqeL19VclxJl2MddfWOwrnSJ7y1HtQSARvUQgFTqOhMfj/GdmTU3iXontpUiZ+JvMb8aEoU5taSi7e+A1XZrlkq/03nn7acPuvGWq1CuB36UPZBk57TeO2vvZP3fDpyngOhyDDEpbC7xtD9WIMcI4pUZEKatNf/fdPyN/817G/N32hnK0eT08XxWOVLa3+3zi2hKshOPfSco5p7kKZj3ixLdOyqconmvSvtictAV4HR8Rua5kBx7DSgGnSPEmTEqS9BpL20S7diJlAF283xu34pymwnsT6hTxwj4ppDm1szPKmdiNBF4zqs4252oV+lKrFUMqrPjgoIYO+rnrlwPHKgeqAWgDzV69OyJgQMHMoBOxkBV1eIAuttNDGeJAXRin9MrQBs361iT2KSZ38V3EpbBRCS1XjgnzXZ6sKSDWMtIuCe3IpU9a/197mnDcf5ZI+PgeVW1H19/uxXBUBgd27XGIV3bQzMZ4QRih8M0gQBr1m3C489PMhnowKMPXIsuJoC+eetu9OjekR0Z6KJ8ZCyg5zNx2ieY9uFS/v7nZ56AM0YfGwel6ZHR/csrq/n3/DwvWhUVxEF4eu6ffbkeT7wwKd44Av4v/dkpzAon8J4A+glTFojJ1sZYHjakL6697DQuky6qy7tTF2Lq7CW1HveAPofgN1edDWLGU91nfrwcGzZuxZUXjYXPJ9j5Lk3jelGdw+GIOd5EUXv27WcmPLHJ6bID6BWVNVBVhVn5lJcYffRdq+J8eNzueFvp+/Hvzce8T1dxGdkAVFb7U5+9VV5quXUBh+nunWSMT3Up486v262fjXgWE4bZSIlDd9yoxswocyljKXJiGjiLeZta73TAudP3N93ckE5ev6E5JBuQ1pk6gAAKZHa7S92+NFQ7J7+bBk3LhS++cbIbZOygRYpBx5yLEwC6OR5YQSIdgG7tgjKrY13vTbp3wirREdPfzNRSygX2VtfXhmzAv8x6NH2qbOanxtyvufO2RP+1RJ8REKFICq+/kUiEY4i7PCrHbopEQigvLUV1eSWCVX4oERlyRIEclOGKuuAxPPAqeRgycCjOPP1suDQ3IMsI6CF8u3kj1qz/Ciu+Xomyqr3Q8iRIrgAMAtClEB80LACd5m2D0AH7PGQC6OTwSKC55vFAUjVobi/atu8I1eUBbTXcPh8kWYE/EIasKlA1FZGojhjpjjWjoTGbZ5PNnN7c49gqn/ZOTAi0rnpBJN4ZmIfgVEDDDm7U/swOlbz+W48n/XwvTtDO1oj0eeygYj33ZENu/ESQAl+mNxAKJzfLOSD1Plb9rTUqm3Zafduc63PikbOhwXwH0zHokgFkEzDl52myoS3A1QLQbYCtkOUWFzvT2VgO/F09IJa1XWwonR1Xo4fJYSHiX1rDtTazOvXmgtldF+vc+t7GNrVATWevQp1s1XTtjJkgqmV8SscGF/2UzEwXZYmery+PNfJlngPs7RfliSJSy7Y7J6T7nMiTWX5736bck+X1Rd3EWBHvV/Ln5PxxikjywIgbEc1DfcJaZzlRCK8As0vSzUP2d13UMwFeJL+riVFvf88ATVUYQA8E/JAlmVXyNFXlM0yY9C3JKKcofG4V9gpAJ4OnNZ2Yk5V4tmYIFNv6KYAP2t+b72eSawQZDoWB1TpFiffRBNDJSOlg4clmXROGy5QXxnrR63BeYil2anfS86znLGk9JtMAzKdFs//itzYBOi7S+my+Ajy2Uj7Xm9+axzLME3eCsFYbG+MrPj8mAVvmQ7FXKj45pmuIff2to1H15s8mz//uPSkMkjnR1qFYklA8sZRR4vOYDeRMmm+ToAGxPqebUxy8rgdVUg6zadt48uzJ751oZzKAXnsfZK3V5s4ibdvIzKiSGgvt19JObNbsbYE6dvQm5XMtAN28s/n6ifrb9q3p5ipHG5nEBCCcp6hPrBjIdgey2m1jO5pZX0u1JrFWiQonnNRSAXRaQWgdELF8E1cKymSdAziBOYman9+d8OxBNdZylcn1wE+rB+zzYQriHEegrYM2zRkCfBZ7GNlkoou9oHX+st7gWv8n5jrZbaRoXE3M2guJrbI41/P/42e7RLmi322KHUn1M7fgqTe1WYQIgJYlwpaIRS/czay1QQDiiR04Aefin8kWNz3oiElOLHROT8QR3gOLfqjtfkTguXAeiolDEQxoMKKuuFlCqNZRVgLMqX8M046VaKk1/Vt9zGLuiar+tIZjrjU/kh5IBdC7DzZ69OhhAugRNgQmA+jeNAC61VYBkottQdzEE6edxzezLQig1xYGavrnUh/rzjIOd2zfGnf8+nx069yOK7Bl2x48+eJkELvcusacOJjZ0gT4EjN6yqwlLGduXXSAp8sC0O0tKdtfhYnTP2EQmBjpR/bvyQA4lX/kgJ647rLTGTimq8YfxAcfLcPkGQl2On1/8vFH4IKzRsbTCRB+Id6fuZjz9TykE26/4WdoW1LMf3++6hv8/el3+LO9Dy6/YDROG3V0PNYi/b54+Tpub+rFTgVnjmDHgeqaAF58YyaWfvF1PFljYqBbhZC8+8y5yzHh/flcT2LIX3HhGIw4dgAD7HSR1P3DT74tRq5D9nVqm6z89YHpqX1mldEggJ7qTtbAcE5nkBG+Dsmy+9Z3zEQxCABIAWEauI9V79R3oSEGulNQnWRdnD6fbIxSzgH0mAmg2wzNDfSZs5/NAykd/GK8c0mzUcmsxPqdG+zhN5yDDbU84G3vUrrnls2zORAAembvZ2b939hU2QCOjb1nc+Z3+j5nU5eW6TMBoKtSAkDX3CSJHoUeDqK8tAw15VUCQNcJQJcZQFfCCly6Bp9agMEDh+CMcWfB5fKwK24gEsI3mzdi9ddrsHL9KpRV74PmBVRfBLIrIeFOAAIx0BMAupDFFu8KHZAkqASgu9wMnBPTnID0Nu06MIAeihhwe30CtA+EIakKFE1l4EwwNbLp9czyZPNsspk3MqtN41PR0pmkEtJgkXZjWYOJ4wmcrp2Zl9xUKRsyEIp9SLKxsKnuXWtXZrNqOl/XnNVKGBwsAD3TvM6ep3ghjea2IFjnubiTdGZwIKdyvI+29jWZ9pjzdDSPCQBdGKSa47IMPbIpK50eaGiOO2dWptP5lg2CZpiu5n5zkkEtYZxITHiJzwK8EH8zgA4DEQLLDUBVVPjyfDwJh0NBZqZTmz0eF4ei0zl+iQZIlM9ymKZ1TqyZYs2jc0biDETLKIHw1npqCk+KqpnGQ/EH7dPF2OJ1kxzaajE/635O2axrcQA9s8cvqpyGrVpfdvu70txTjoNmxJO2xB4ym3rl8jjvAdOOXosF3GBJNKYbTGSa981wKhRC5aci524H0C3wPKk7TGe2uH02vjCJWT2Rx96LiRmfngtBO3S+4TAL8WSptgjz7/ikYf1u/96++NpA93ioGAMslWyzJGfwaB0liTtMMZAu7iT8aUQ9k2rIDo2mvLvN9iIciRLOAvGWxPtGlBuDngZAz7y6OQA9877Kpcz1QHY9YM02DdlW081KKUhTfYcLKQpIJEFoOtMkha+wZhCLyW2Vm4pkNQbZonlOhyTRnGRKuNO5yNy+2vuO8G6We7fJt9OenOZmnac9a+4TALqYO83PXJAlvW6pb9Dem/bXFKPdE3cSEH1hMOlE5n03e3hyCQzOGxY4bzkvC+eqg3Evmt3Yy+X6cfZALQD9KBNAH4RQMBVAN+B2++oB0MWgrrXtMV+OlgfQE3Jgzf1w7MavVOCU/j5p+BH41cVj4fW6mXH+5qS5+HD+F7WqJWTS+/H3JGf+x0dei6exDtepADqB5y++ORMrv/oubTNvvvocHDe0n4j9HYrg7SnzMWvu52nTjh5xFC4+7yQG8en6fssu/OH/Xoqn/f1NF2LoESIO+t7Scvzj+ffw3eYdSQD6H2+/FMQst1/bduzFfX/7T5IkPP3+u99cEC+P7nXXn19OytdYAJ2k5t96b16cXW49JwLR77rlYvQ2peP3llbgqRff5xjwTXEYrw9Er28sNgygO1s4rfbWBWwng6miZvT+ZgOgp7arqcFzXo5TvKwbeq+zMUhxHzgyMBFQRYu/aXBrDosp7yVM4xzr7DS0yau7ZzIH0K0NUEO9LH63yk3nOGL1aX1jJLO7JDvrWHmyfd8yvWdL38fpHOG0HQdT+qaYbzNpj7N3OpMS7WnE+5gWQCcGugWgV1QhVOmHEpUhhyXIIRmarsET8yJfK8RRA4fgtLGnw+0hkFtBIBLE+k3fYNW61Vj9zRoG0FUvILuDkLRgIgZ6NGrGQo8xGy9h/KdqCalvTXWZDHRRtur2oG27DizrTgC6y0MFEwM9yL8rLlJ+sRvWnPZJZumzeS7ZzuuZ1ahxqWIxcnJqXBmZ5HYGuGZSYtOlyaZuzTsP2B3DnK1rznulJQB0USt2pmvOy9zLiGfjzJzt/HmK/U1zXjkA3eHeNo4ICIdbZyPA+ZPMFEAXMRZFbVQGtulsEOW1T5EVFBcXsyRkKBhAZWUldD0Cn88HPaojFIlC1byQZFVwy5NAc3H2MQjwICDdHPdUvsZKaFaHCPU98RLaDYYJAJ1PUqTmZYup3lCPZLOu5QD0xju9N/Rccr+3XA9kC6A7Wm9MAF35qQHoViiDdMCzCRKbk1bcoVDAFCKESBxcjz/uZACdQGRVpiBVqSztZBBczIt2G4W1rtcFrls3TDDDWfZXFNT0g89ycDKryaecuEpGIvhKvFa22OgWA51+iwPoZufVBtBF/XMAetM/wlyJuR7IrgcaA5QL1xp7SIe05yILHE9bQcFgT0yxdlcdG2Ceuq+0lRVLcX6Kq2EkzfG2DPa52FRaYrUlE4S2nKfsMy3vamMJ8DzBQicJdwO6TPmtM5sCGLQnTsdAp1LJacBU4JCiiEEF4EGMwoEw617ItdM/EffcVFWyWO2GYrLbRYgN9lliKf1mWBuyG1S5XP+TPfATBtD5YNkCDzX10JsOQL/onBNxzrjhzHgu3V+Jp156H+u/3VqrdnbAmEBdkicngJo3a+bh/bEHr2MJd7qIJT5p+ifMVk93ERv9tuuINV7EP9M9H3zs9Tp7her+h5suwuBBvTiNYIXPwJLPBSv8vNOPjzPGCYx/8725mDV3ebxuxFL/7fXifqFwhL931cEuJ1b+XTdfjA7tWrGz0fzFqziuuv1qDIBOTPu3Js/jmOrWZTfsXn7+KIwzmfL+QAivvDWbmfJNddUFJFrlpzvwNTWAbh83dX1OMnabDPTGGkzrAs+zMazbn0e2Eu5On6mjw7gl02kB6M1x4BMzgIhJeRAD6GxkrYd17qxf0z+1lmKgZ+MQ4HScZZM+G8Axm/u0VJ6Wak9TjL36+0SGAsFCj0QoRpYBza2whLseCWL/vjL4KxIMdCUiAHSP4UWelI9CTzGOGjAEp44eB4/Xx3HI/ZEA1m3cgJVrV+GrjWuxv6YUisdATKlGTPbbJNx1RBlAoH+m5LI1D5kS7hrJt8cZ6Aozz9u0bw9F9SAYjjIDneTI/P4g0figuog9L6xKzcXWpP7M5vlnAzS01Hj+XwfQs3k22YwBZ88zB6A76y8zdQ5Ad9xtcQa6KQ1+MNp4nKyF1tx/sALopMzGcXllIKpHWfmsXbt2UBQZoYAfe/bsQSgUREFBAcKRCAKhMNyeAsiqxuHALACdQpVYoHnMiKQF0C0VOFAMxwwB9LRs0HpGldMzUg5AzwHojiepgzhDDkDP7uGQ8hHNZ3Wz8uzuT2I/lCCRp0qLp7LQRZ0EgF4bYE4+INitrhZgbv/OBqanIwIwIzyKGDM1m89ly+KcW+E2TAtLHQz0hDBxbQA9bl1MkrWPr/sEUhnE9rRYmM6fb46B7rzPcjlyPZC+B5wC6MlzEIUakxgsti7mcZsTpP0db8iLPmVOjDsP2xQ76nAoJucii7UtlDMSIcMSim6J0E2JuoqyedrlMBYU91y0j8F005GIFdRM/EyOEcgtMRNdilHbDQavdYXmaDIOUV8QgC6UvdJeJFfPISxoTqe7SDAUN6Ik/859JxQ6aP9tzZscftkCzg1VAOjmYcQS/RCS8DkQPfemH6geOAAAetyDJyneWdN3AHvlOJYRdF6P1Di+DQHoxNx+4oXJcWDcfseLzj0JZ48dxkB7JgD6ijUb8Ygpo56u5iTL/suLxsDjdnHccoqJbsUtT5ee6k7x0s87/QSWxkuNdU7M8puuPodjljPo/elKPGcDvU8+4Uhm2tP9iFFO7ejaqS0bKYhx//L4WfHb2ln5gUAIr779IYPoSf1hczwgKfaXx8/EwiVr6nxIN/zyTJxywpH8+7Yd+3DHgy/USmsZKOx9Q2W/8tYsLPpsbRKb3vloSM5Rl6GqLoNxgwB6FmhGXexzPjDYYtezBy7Hmk8BYDLsBMoXl4I38zQ1kN4SALpzY755FPsfB9CteTB1zDc1oN7SAHp8m2x59zcgS5/h65J1MifG76xv0kIZnb9r2VWsZe5jxkAHSbgTgB5jAJ0ODSThvr+0NA6gq7oi4qATAz3igtfwojivNY4cMBijTxoLX14+ZFWFP+zHVxvW4Ys1K7Dhh28YQJe0KGQPMdBJwj0omOfEQDeIhS5YeFbcYgGA0z+ZZeHpn2ay2+0AeigSg8vrZVlbC0AnCXdTiDYHoDsYdoybxa2Ydu9yB4X8yJM6BYGouc07r1kAunXYbs5Dd3YMdOePvHFKNBndLwn9zdyYnd1825IMdGE8ao4rAaALI1Tz3CX7mjt9Ngc7gE5zDQHoiiJBj+j8uUOHDlAVGQF/DXbv3o1gMIhWrYoQIgA9SAB6PiRFs0m4E5iUANANE/AQc5IwhGbLQM8B6NmP1UxzNu/akWktcumaogcaA6BnPA4kQa4h99bmBGmboj8aLsNUBjEEgJ60s2GgxFZCGtn2Wu1PYk/SZjZRANlu5RQAnYoUTEQBsCc+x0XR4zGCRXebIA5v+gQYLwAdM6APASwMEOlm7Fwr1nCiHeKe4m8qT0iw1/25Vh+y8oDgO5LTsI1+H3eMSpZwtwPofCdxP0vC3ezk5DzWXwSgUwz0HIDe8FjOpcj1QHP3QD0AemJSsSlumXtAnmNEnHPJ0Mx5zCrLCt1plyyv64xJc6Uq/sUvm3R7araUv1lFi2zNFEudbe4WUE+wtDXHiAk1mSkvZiwOX8UMcAphZAHoNOcmlgoxrwkWOAHnCjPRRdvZtiTHEJUJQKcyqRwC0EVjUquf0CahCV6w0BmsV0UMcykmQHWKF017cGakGwYUieooQYppZn8JcJ6aTvlIfC1GFcsB6M39wuTKr7MHDiCAzi9WM9qxDiYAfdwpR+PSn50Ct1vjGOSvjJ+FRcvW1nosf7j5IgweKNjfqZLm6RjoFPP8hf9+UOfjJeb7WSYgb4HEnyz9qu7hYBgYMWwArr7kNI4VTtfcRSuTmOF/+v0V6HtYt3gd7RLvV18yDmNPGsITH4HrbrcrLkm/gSTp//af+L2ttNSuHbtK8cjTE7Bzd1lS3ezM/aYC0HkZkSRu51W/GMfttPdNNsZfe6Xt+es70KWLs50RgM7vTYZmOUuWyr5Qx78TH+JHAfOziAXYkPdc7SEkAPREvTL57HQCEP3T/PO5MyOjMM6LjUzmRmbnrTi4GeipjkRW+9IB6NZ3GRs87FvNNIbvdOVlU3Zd73FqW+pzCnD+XJ3naGzbnN+x+XI4e9eyr0e6+Tb70lJzCqMQsc+JhW4B6KqLzEMxlnDfX7qPAfRQdQACQFcYQFfDKtwxD0oK2+KIfkfh5BGjkF9QCEVVUR3yY/X6r/D5qi+wcdt3KPeXIaaEofkiUNzhBiXcBWtQgOhuAtDdXo59TjHQExLuFAM9ZsZAJwn3UDwGOoPzNOdmuNxk05/ZPP9sWM7Z1C2bPAygO0VNsrnRwZwnG3CyORf2+GGjOdfn+CqRVQx0548zB6A77TMh4W7yNbIZoxnc0ALN2eDEe/UMMrVoEpIpz7BSplHN6qrmfnts0IppALTV0+bMYZdwp64juXZinOuRCPc3M9BliQH0vXv38nrcunUrRPQoM9BVlw+yKeEuut4C0MX9hKSkYKdbe/rk/W2mDHTB7Mmwt7Ny3s4x0Jvb+apFX87/+ZtlA6A73kNKBCNIPyEAnZTfxL4zYblJQs5NhNr+nTnXpUq7W0g2j0TBCLTj8ASg2wFkIalrstItMN2UeLeD3AK8Scgfm3CUCeqIYS+AcVPiWNITLEsLnCE7i42FKJZVqkF2AAAgAElEQVQEywkiGUCPAzpJeaz8FoBOII6IsWt3dUuAPla9bE4EKU5xoj5inbBZv2xsdALQCRzKHuzJMdD/56fFXAc0QQ9Yc5ndAccOHIt3mN1qzP8Eq5rPDOa5gaYnASYLboLw/DHZ1VxHyyHHdAziKSoan9fkmAwlRgC6gqg5YbiiAhymv/mMYkqYE1hMf0dM8jXj5mzOiUGSIogReC0ZUI0IM7wFIE51Jta4AcUg5jepkqiIgljcMT6bAhoMk0XPYLZsttfa7zPLXsirWzLuzEA3/1F6Yq4zgM7MczEDUr25DfHQGGZv0P7cAuMNIKoYiLhEjbm2sSgkI8wgumQIeXtWe+I6CmcDKUYy7iaATuA51UGOmH1LZZBDLK3qoq+FY5VQC0h8T/ehO4qyBIvf+mfK0PMPYv8v1gQhH88Mekt631DjbWzcsBSOC9baV0szOx5iRqQR8eETF69duesA9sABAtA5ik6mp0qze5yCBgcTgE5y5SSN3qlDCW9yv1r/PR5/bmJSTPAxJw7GL847meOPU1s/WrgCL705s9bgePxP18cl3Ancrg9Av/6KM+KM7P0V1Xj21alYve77egdc/97d4yxzSpgKoF9+wWicPvoYlsqzJN4t6fM/3/0rjitO8u5vTPoYbpeGC88+ES6XCorV/q+X38dX6zfz/a209Hnx8rUsV596ESP/XFP6nkBu6o+FS1bXWf9fEwN9xFH8O8Vdv+PBf4vYfWmMsyOHDcRVl9gA9PGzsHDpmqyMGPYKZQrANwpAz3LKyBTUzgZAr6sPrHvW7hfn5jinc4C5NCUdjjLpOmdgm7l1yAHoYtOTZr6uC3B2bPhIVU1IuVdTAdupAF199c9kPDVlmmz6rCnv39RlZfdOO6tFy/SZkHCn/8hgT960moveBysGeilqKioZQNeiKgPoSliBEpIZQG9X3AGD+h2FkcNPQmFhEccgrw7WYMXa1Vi2Yjk27/oB5f5SROUQNJ8OxR2BIYXiDPQogd3EQI+mOPKkkXAndrvm9qJt+w5QXV6EdUMA6IqCYCDMALqsqYhGI4iSZ3AOQM94wMUB9Ixz/PQSOn+nKcZyS/SD8z2H81rlGOjZzbctw0C3DGEOj5+OhgENZY4Ta4ICjjI3c2Knz8Y+9ycbG5u+osmMfWGciF91AOjsuEsmMllCVNfZ7lVUVMTfEYBOMdBpP08AetSIIRyJQpJdMCQyrFkqXKxPabsXGSite4tY6MlzWmYAugDmM/d3zqZHcwB6DkDPZtwcrHlyALrTJ2M6hMUEiJ4s4U5zmgV42/c+dhQ4ZU+UykCnudWKO8vAhunmlMCtTYBC1FvAyAJgSoADwi4g8ACBsMQ/mwz0uLMZ35/ACgJHzLi4DHALZ6Q4g90ESdhF2Yxpb7HRqUUEcjEsxHnS5DfZmAJAt83nZvcn3AQsJVOxHsTXdBvrPR1xwm7fTgDoTp+tSJ8D0LPrt1yuXA/Ye4DmMZUAcAamZURJwpzBYOG0I4HU/MIM6iqqBj1KUuM+7KvSsWDxSrz0n7fgdXtw1qmn4IKfjYbHbSAY0uH1KuzEGY3GsHdvOf711CvYtXM/Th13Oo4feRxK2sQwY+5CPPWvRzF72hQU6CoC/hDcRXlcvZote1GYVwC12IOwBFQHgAIvYFQDjz/1HLYGqnD5tVehe7s2aOUBwjX7EY2G4S5oBUlxIbx/B/LyNFT6o9C8RYCiwl9ZgUK3hDyvB2HZjeqQBNWIQYuGIEVVaC6PAJoJjJaiqPRXQZIVuFw+6FEDLs2FfbvL8cHUOdizexd+efllHJrX7ZGhauA0lVU6vtmwGW+On4S167+DK68Y3uISbC8thezSUNymFfbu3g7NCKONz4MLzz4DZ409Aa+8MQHLv/sWt955O/od0orXiprSCrQrKUB11X7kFfh4pg3oISiqOw6gI2JAD+jwuDXIXgl7q3ZCVoLI9xZg29ZyFLfqgKICD8LRKqiyCj2qIBLS4HarULUoAuEaaLIbuk6sdgovLEFWdIQjNQgGJXhcefB4FO7b6uoKtuXleUsQ1Q14PDGEwpWMefm8reHzeREKh+H3B6C5XIjqEeTn57NqMznzVlfXQFEV5Pl8iER0qJqCmpoAO/kWFReirKKC+76wkD6Xo01Ra+FgBqB8fxWKi/N5raMwzfQdqTlXVpRx2RSOyu/3Q9XcMGS7kkHufW/ZHviJA+gt4Z/RENhiHbztbGra6JbtrwSxsvVoFG1aF+GwQztBY9lUoLSsEs/+Z1ocbLYGBZX1jz/dgC6dRAz0VHA7dfDYJc3Lyqvw9MtTapWZmscu057uHkOOOAxUblFBHhvXZ3y0DP99Zw4o381Xn4vWrQqwd185/vH8JN5s33b9z3niDYd1vDN1AabMWoyhRxyOG64UZVhgO8VST72aCkDnzXsKiG5n2tvZ7ZkC4A29qA2Vk87InM64lUhn39I3dPfE71b+dFLu6euYnZE5XVnpwPNEuuxY7pm3XKQ0skB/nAEA5F1s+d9l72XccLsOfga6BaBnCjg7NebyAbYFGOjpGK4NgfPOxkzDT7uuFC11n+xrmHnObJ5/5qUnp2yJfmP43CAAPcSMA2KgwxAAuiXhHiYGekyFGlGhhEnCXYNP8qFjSWcM7Hskjj92BIqKi6G5XagM1ODL1SuwdMUybN2zDRWB/YjAD8UThqQRA90m4c4AekxIuDN7zorLJUOSZSiKBlVzMXDOALrHi3YMoPsEgO7zQZJVduqT4wA6MdBzALqTMSe2Gc2PBrfEeHbSbntap+91yykKZLe3cdYP2QPoTp6pOGonM6ec1TOD1JaRmNfczPdr1A5nTojmO1NHzL8MappREhE7LxExMKNMDhNZb/7BDKBn2iQLQrY41AcjgG7KfYj1jhgqHA+d2OhhBtBpHJLxqbCwgEOZ6DFemU3uix1At0JQUTKxhoq9plhLk8NHZQKg8+lDqANnuBw4ef+tZ5gD0HMAeqbv848hXWMA9IzeH/NdJMBDpfUziYH9Y+ih1DqK9SxGgLEpj56QPrFmcDuH3JyX7LoYjHYLjniSZIoJpgswXJRl2JzkEzVJgpvTdKLNEps0GaazaZHzEjEFLQY6MULFQ6N1qK7PYgchQHPrc/15hJwxsTjT7aOsKVs4cSVWwkSNzfvYGOii4cn3p2/4DNUIhaUcgP5jfC9zdT7YeoAAdC1KkuTkdCMhKkvQZQNR3u9FoCCCWDQkxM1lDWFdgqQVYXuZjhnzP8dzL41HntuHkccegZt/8wvkE/5NDHCNiAskP65i3brNeOzvz2PDN1sxZsxpuP6mK6B4Q3hv2jTMnf8B/vXoI+jTuh3KSiuBVnnsI1SsE9tbRswlYU91CJrHhQKXhL2bKvDIP57EDkXHlb++DgMP7QRXOIZWbh2aBtTILviDOpSK7SjO1yB5SlCpq7zfdUkGXLEgwjVVKA25oBYUoJVXhUb735BQDIkS4YLCmbgME0CX4c0rRJRI4IaEPbsqMPHdGdizaxdu+s01aNe2AC6Vt9EIhWIIh6LYv78Kc+d9jh17KqH4ihBUXPhs1WrsrijH8JHDIcVCyNMMFBoGjj+iHwb37YS/P/kypi1fjpdefwU928qIhYF8JQaPIqPGXw23V8Oe/fvgyffAoxVgT+k+FPpaocDjgRoVNv0dpbtQSN4EahVcihtGtACS7MbW7d8jv5BAczfcaiEiQQ9CYQPePB26UYVoxMVAORFAaU9P3ylKDC4lH4EaCdXV1fDlGSjM9yAYDEMPK8jz5CMaq0JYr0R+XhGiuheBQASyasDrcyMWjSEU0eHWVOyvqGL1q+LiQui6zjhfq6JiKC6VxxXhfZUVVShqXYSoYaAmVAOf24cftm5F+7YdUbavDF27dIAskR0RCAeDUFUZPp/GoRoNI8rPNxQKApLG6gK560D1wIEE0BN7jYxa73QDwqal5qQZmLXOBEAnmfA7b7wAA/oc2iDTpnR/Jd6aPA+pUutW+7MF0EmalRjciz6rW8KdmnTc0L649rLTkZ/nZdvEx598iX+/PiPpGT3yx2twaLcO/N2ar7/HQ4+/gXPGDY+zzckx4L6/vsq/33/HZRjY91D+bDHN7cC4BbZv3Lyj1jhoSgCdh5ttE5sKoNvZ7Q2B3+kGbDqgui7Gd2pdrPLqB9DFscCZcT5Z8tweo9z6nBq3PFsZ8nQAPde4Dln3bO7DhyOH73TzA+gCPE/EuHJYwYxmP/O5W/F1rYNyRnmTE6V7HonvrFixVp7MjeZktKR/mYLn1jvgdF5vKQDdqTNAXe90Fo+owSxO+6zBAg9gAqdgW7ZVbYk+IwCd4iqGw4KBrmpk1NIRDgdRTjHQK6tAALoWdUHVTQBd15Av5aNzuy4Y2OcIHDt0OFqXlAgA3V+N5au+wOIvPsPO0p2oCJQjbNRAdofMGOjJDHSDY6Bb4Lk5D5kMdEUmL1wBoEuqxlLu7dp35L/DOuIM9EBAAOjEgM9JuDsfbTkA3YFEdB17aOe9nmmOgxdAdz4/cURSh/vBTPvJejCmMdgEEjPdfOUAdMFAZ9igObaDDh9jcnJnYZAE3iHyHIwAOkNDRgy6HoGmamwYq6nxw++vRqCmGnl5efB6vfB43LyuQVIQjRFwIqQn406+bEQ1/2aJzGQAPcrGK+thZgagUxlOGehO54EcgJ4D0Bs1HRxkmbMF0B05bJkS7iohAT8lAL3WfqCu/U4qUC7ijAvQ2K7EIdIJO6oI5RRLC6DXZ5tKsVk1BKDT3MuxcEW83GYz4jJDneSZLQC99ouQCp5zqL5aEu519Vmi3RwGKwegH2QzTa46/2s9UAtAlyToigmgSxEo5LQTIwY6Ob1IiOgyZHcRtpXqmPrR53j97alo06oYHVrl4bprLsYhXYtRXKyw8l84FGSF7xmzFuO9SR8iFJYw9OhjcdNvfw5DNbCrtAYxowaHtimBXB2EpqgwCtyoqQmho+ZBxfZyRAu9CGsaPD4ZXhWIlcVwz4OP4LtwJW644zb07dwerV0GjJoKuD0u7KjRkZfnRWslBKOmEpK3FSpjLlRVB1Hkc6HIbUCJRVEW0RBRFXhoxguESEMdBlzQXKT1EUZQ1+HyKIhEo6DoTl6vDzEd2L2rApPenYnSPbtw683XoV1bn5CEj+mIRCK8d5YlDbt2+WEoKiSPjF2VAUyasRSrNqzDjbdcj3YlKgrdgCtsoLWqwWtE8Pen/o2Zq77Gsy8/D3fMQEmehLZ5QCQQw46dW9Gteye2qFeEKlHgbcUhpzRJwbqvvkWRtwDdurZlWfuwEUalfzuz5aG3Rn5eHjtfyXIMeiwMSfYgEtBAS5bmJmeBMCRDRXUlrWYyXC4Z/lAZKFpxQV4rVJbTOSKG4lZkxdOZRU59VZhXhJgRgeoKIaZTaCgFMYphr0RRUOhmNYFdu8tQkO9Dq9b5iIQJOK+G2+WG1+uBphnYum0vCgvyUVJSgKrqCKKIoiZQjXZtS5jgUlUVQkGei0HyzZt3o1uXTvC4JYRDBiJ6BAYRZKJhVkrQNJlDMrKEPzuA5a4D0wMHCECnWKFJoXYaaH02RnaaBMmI0dxXKqCTCiDR3+edfjzOP3MEM8y/+W4b9pRW4Mj+PZDn8zKgTkzuyio/VqzZiInTPgGB6KlXNgC6nfVOUhDvMgN8Sb1dYo/XTjHjJs9YxHWyX9dedhpGjxzME+je0go88fwknDHmWBx/TH/eKM6e93lcfv6KC8fwb2TYoFjnf3vqbVx+4WgcfWRvLnL5yg145F8T0tbpYpJwP+149rhhCfc3ZmBBfRLuV56FUTYJ99sfeKGWrLTVjyOPGxiP9Z5J2U7GUf3M67pLahhAd1ILkTZ5456QSk2M26aRT03HIqvPgSAOoDfXAdYEmbMBNBwdxk32eWNiXGX2VE3pMybHOHWkSNyhOQF0Kjt5vCUba1MPkdkcKlsaQE99h+pyEMjsGTY+VTZrYePv2nwlZDMGnNampfrMknAPh4mBLgD0mKEjEgqgvKzMjIHuhxZzQdNVyGEFckBiCfduHbpjQJ9BOGbwMJS0aQPN40ZFdRU+W7Eciz9fgt3le5iBHoxVwZNvQPPEEHMg4a4yA90Nl4cAdJJw96Bt+45QXRQDXTDQISsgAJ0k3BVNZWBCyCA67fHM02fzbFqOsZx5O6yUYr1pftSspe7jvAf+13Nkx0B3Pg/mAHSnI00w0Jv/7eQnQ3FhU4ztTuvbHOlFiInMHSOtuZ/n6WbuO5IstBiGArixzaN1SLgLJkkUwWCADWhkTNu5cyfK9++Hv6YK7du3Z5lEAmPIgUzRXIjGFI50mfBmF46jcV9fE0Cn/mcQ3FRUyAHoqRLRzTFCnZfpfO50fo9cjpbpgcYA6BmPAwLQJYmN8j8dAF3E600Jm2p7aAkwXISnsO9RLTa1FRc2vpuNA+jW2kkAOgfNqPdMkKnsRu1CBKxNeygBoCetAU01BOMqNCIerrhqs/SZ2x/vplRyQbJzQTLQz65Z8dqyOEojjgQ5BnpTPfhcOf/LPSAAdAKVaR8jQ6ewPzJMBnqUgu8JbSIJDKTqURmyJx8798fw/uwVmDR1Dnof1guhij047ph+OO+8k1CUD2YgB8M6h+h7/oW3UVEeQZVfR4+ePXHdb34GzQcECPvUgDwZ8AaicLtllEPCti3bcFSnzohVx6AXyAgrEnaVBiCFouhekofb7vwLvg1W4IGHfoc8rRW6tVKRp5CDp4QyjlgkoUSOQK8qQ9RdhD01JDeuotinIbx/H4cVDLoLEdE0BqvzJAOaIiEckxAlxSYKTs7xxCXUBCIgZx+fh2TOgb3EQH/7A+zZtQO333oD2rfnxgIIMwOexA4VyY0AtSdPgy4DO/fX4LV3F2Lpqs/x8F/vQ7siCW4J8BiAO2ogsK8cT730Gj5e9wOeffkJeACUeACvDET8gD9Qg+LWPgT0MGRFYVXEvWXlaFtUiFgkArehIBRWEIyB7WCKHOKwJcQslyT6LYRAqApF+XkIhWkJ0eDzqQhFqhGKkNx7PgJ+F2r8BgoLZWjuECJRUh9wI1SjURRDqJqfwzD6fHnQKH58WEIwRHaxClRXBeFSitCmTSGqAyFU1QTRti0pLEdRU61D182/IyKAveYiVnsEPp/EjgDklFBS0gYenwF/hOxrCqoqauD1+RCs9qNjx3xEQhFomoayshB8Xhe8HqG+Eg5FoHAw+hhcqotl9I1mVm37X54vGm77AQTQnbDDszGyxhkADfdCo1JkAqDfe9slOKJ/D46PMHX2EkyYssDxPbMB0E84dgCuufQ0+Lxu3sDN/3Qlnntter33vvXa8zD86P5sTKioqsHzr03HF6u+Tcpz0vAj8KuLx8LrdZvS7PM5T4/uHREIhPDKW7Mw79NVnOe4of1AsdiJ0U6/vT7xI5x96nHo0K41x4Z4d+pCvDdjUdo6HQgAPeNDmP1oYu6OU8HJ+v5O1+DmB9DNo4JpKaof4M58iGbiMFAL+IzHDKf7NOJ0UWc1BcicUODKHAXKHkBvrraYBzxmoB+8AHrqo2gIbM7mXTsQADo/VdsJuKF2Zf7mOE+ZzVro/C4tlyObMeC0di3VZ8kAug7FZKATgM4S7pXVJgNdg0px0AlAD8rwGh5073goBvQehKFHHYOStm3h8nhQUV2JpV98hkXLF2Nv5T5UBMsRjFbCnWdAJQDdLuFuROuNge4i8NztgebxQVIUqASgt+sARSMAPSYY6LICUqrJAehOR1hy+pYa042rZfPlboyCT/PVqqVKbikAnXY3tWN3NmkrkyTcM2fvW4Cjs7q0UAz0xFbKWfUcpKadJq0Fme84HRTeyKRO18KDHUBXVZVZG8Q4b1XcCl6PBxs3bsTevXtQU1WJQw89FK1atUIoFIDqcsHl9iZJuIvuFCpSCeljO/NRjPvkOT3HQG/kMGzS7C2x3jZphXOF1X9qt17FDPuJnj8pRGR8/RQBdCE8nOiCWiYVhr1tKdiFyLwSiZNl3EUeK2Y5yR5TCBTx/wZ6uxbT3Jpn7flqEwESAHozgefx24u2EFwfNz/F22SC41xlS8mL/rA7nllOB+mAdesmpvR8DkDP+NXMJcz1QHP1gGwYUCmkTxxAF3HQozwNmQA6SbJLMgOiUUOG4vFiVzkweeYqTJk5D6NPPhGlO79DVfkW/OXPt8PnEUByMBDDpm8348WX3sC4U8/DpMnT0LZ9e/zurquhesJ4f+ZirFi9DDddcxV6tmkDlwvYsGc/1qxYibLVGzF14hS07d0DRx5/HC699Fzkud1ApYzb7/oTNoUqcdl1v8TmtRuxaeXniFTuwtCjh2LUeRegbfu28AWr4JNj2F2lY3tZAB/O+Rjffr0Gsco9GNDnMPQ+ZhT6Dx2ILm0KoEWIsAmEYsCcuYvxwczZqPaXI7/IhxEnjsQJJ5yIfK8L+T4V+3ZXYcKbM7Bj2xbcftt16NSxCAooVnyI479TuMCYTnLiBlR3HgJRYF91BV55ewY+/2oVHn38r8j3SVCjMbR1yVDCEVTs2oln//M2/jNnOZ564SVs/+5bTH7jNezbsQ03XnsVzjxrHCTVgJanQlVkVAYiWPPVOqxYtgLz5sxD9/ad0b1rL/zsonOhS0CXzvn8/N5+Yxb27K7E4KF9UOXfg08WzocR09DnsCEYPGQoCopiWLf+c3y99nts31aJIUOOw6BBfdGlayE6dWqFD2d9hk8WrMFJJx8NSa7C9OlTEQlF0bXTYRg7ehwGHnEoXB6S+I+ioiyMxUtX45NPF+KHLVtAZ5CTTzkZp44dg3bt8mHECPgH/P4otmzdhnffmYjvv98IWVZxaI8e+Nl5P0enrh1R1Ipk2WOYv2AlJk2ahFtuuhWrV32Jz5YsxaZN32HYscPQr29vjBs3Evn5Lj6HEDE4GPZDloglX7d6SnO9Q7ly7T1wAAH0ZmegSzS8GtrlNf1wSAeu3PfbS1jGnPZiy1asx3P/mcaMaidXNgB6x/at8YebLkKnDiV8qz37yvHki5Px7abtaW+dGv/862+34IG//7dWWpKk//Pdv0LXTm35N2LOE3heVJiHXXvK8PA/38KO3aX8G6V9+N6rOS21YekXX+PI/j0ZfC/bX4V/vfw+y8Cnu0475Whcdv5ouN0aewC9Mn4Wx32v6/p1PQx0q/+s/48YNpCdC6h+FgN9/uJVWUktUb+Rg8CqtZsQCIa4enZQOROAWezVa0s9NcY4YJVXl7y6vZ6pn52MzboYgXUB9HEPaCdeNE4qZEsrvH+dMbZzALrVgZkzlVLHQLp5sDFjOX4krSMGemrZjbkXSxOlkao7mED0LF+Hgy6bs3ctu+o7BQ2yuwt545KEu4xQOEjRjqBoNPdEEQkFsX/fPmagh2uC0KICQFcjCtSIhjwpTwDofQbh6KOOReuSNnC53aioqcKSL5Zi0bJPsbeqFFXBcgT0KqheHbIrghgSEu4xG4AuGIaWBC0FuZLh9fjg9nihkoS7CaC3adceiioAdJfXy/K2DKArMuQcAz3bYdAi+VpqTDttTDbqAAdrW5y2XaTPHkB3tmYRy7n5AfTE88wcQKc53fm83vwAOj8d80hIrIXmuCzWOTPQD8D5s6E2OX3XDnYA3aVRqJEoxy5sW1ICn8+HtWvXYufOHaiurECfPn1QUlKC6uoqqC4NbnIgk10wJAKcLMdI4ncIAI7fQdLijIPmgpmefIbKAegNjbOW/N3ZvNmSNcvdy2kP5BjozntMwNw0nwkGOtty0gDo1t5EyH+msKvN29oBdAG4i4JYvp1irTOA7lCJglhy6ZQGa9llBMBPTFGFpVKSAxbSe57eOTOVPd5wH4p+SnYpELnMUB5mJ1ox1dOHHEz0j7X3S3dnI2YSORquVtoUOQZ6lh2Xy5brAVsPCAA9ynMLhW7QJQLQZWah03svGySKLX6P6gb0mArSOS/zA5M+WInJ0+fikkvOR7BiBz7+cBoe+eu96NzJh3AYqKqswfyPF+HLL1fj6muuxD+f+i9K2rbDzbddDs0TwstvzMSEd1/HpPFvQq6pRueurfHk6+9g5rQPMKRdD4w7aRQCPheeee0VZlE/8pe/4ojuHfHMC2/jtbmz0P7QbjhpyDC09XpRtu0brFn3FQq7HI6f//x8DDu8PdzQ8dRL4zH946U4dvgJ6Nm1E8q3bkDZ3p3YuDeEQcNOwvlnjET39vkoKwcmTJ6LTxYvRs/Du6N7j074fvM3+H7z9+jfbwDOOO1U9DqkPSr2+zHxrdnYvmUTbrvlWnTrUgiV2Op6ELLkh0tRYESJs68hamioDuqoDPvx4puTsWLdWvz9H48gzytDiuho51ahhkOo3LkDT77yFqau2Ix23fuge7s2GHXccdiyfi0+XfgxWpcU4v/+8keoeV643MDEqbMxb95CqNAwsPcAdGrdAXM/XoCqmjBOGnsKzj77aHpimDn1c8ycOQ+KFsChvdphQP8+WPTpZ9i1rRpHHDEYwchOhKP7MaDfEGzdvB/rvv4eQ48ejDPPGonCIjdmzViMSe/MQUGhir59O6O42AdN9WDTtzsRDgDDTxiA40b0Q011AF+v2Yr5C5aic7dO6NmrB0pLy7Bq1UpIsoQLzj8PQ4YORDAYxKefrsD7709BUVERBg4cyOEVN363EZUVlTjyqME4/czTUFikYMPXu3H33XejU6dO8LjcGDliBIoKCzBl6nvc31dc8Qv0H3A4hzbJz/eixl/By5HP44OSi4F+AOe4AwSgU6xQJwB6Nj3UUgz0+upmHeyuvnQcRo84ijd/tC/0B4IMHlu/k4T7zt1l0KNRbN+xD5+v+gbbdu5LW/Tjf7oeXTq24d8ITH7hvx/UWQW631W/OJXl1mVZ3Hvdhs145j/T+P72i8okQLl3r65sMAiFIhyLfcbHy+LJ7AfVW687D8cfPYDTktHdpakstZ5Okv3GX52Nk48/ktMSCytzrlMAACAASURBVJ3i0dFnK356XQ0gBj3FYxcMegNzFnyJF99Ijsduz/vrX56JU2wS7r+9//k6+2YkAeiXnZ4EoJM8vJPDOIHvD/7ul+h5SCduz76ySjxtOgSk2+jbvyOAzvrbDu6nAv2JBmTD0hYS2rUxx/TWQ0onJB7Td1tdQHxqn9mN6NbnhBMBH8dsBypL5jtx07rkaWVZ4XFsv1LTptadwfMWBdCzma0yzBMPqGjzmm4gaybAtn2M0YExMV4yN5rbx3PaQ2RjNMxsBdZnAHby7jbU4w2xKJvyXg3VpSl/z9TRoKH2N9UzzqYfnYMzzuNkZtN+VVagySrHPI+ZADrFiwoHAyjbuxc15ZUIVvnhirn4nxZV4dLd8El56FTSCUf0Pwojhp/E0lUEekdhYNmK5Vj42SfYVb4b1eFKROUQg+eSFsoYQCemBcVMUlQCDmSOge7x5aFTl64s4R4IReH25UFWVIQoIDrNsYqQxm1uCXdeDRzODdmAtNm+Q07HgWiL07XaWRgVS4bZab9l2wfO8jlrS6Jsp4im87iS4lk6vY+z1lvS08nxMzMrw9nzbBoJ93rXAzMOtHAmy3xcU5nO5+gWBNDN2NSZPRVnqcToovjn2b4HDu7He3Vnc40Jh2R8E05v4hONdTqw9urJVbbqT30mQybqhlgU4uBNkrHABFUsoIccFagPotEIy7dTVXfs2IH9ZWWoqa5Ex44dmYHucqnsOEZOYoaksTQkrbO6TrKLunB4UxQOs0ZOb9GYzqxWOm+Is7O9nzMD0EXc4AQEk0mnO32e2cRAz6Qe8TQ22X5+r5t7+nRUuewTO+3n7O+Uy+mkB7IB0J3vIQVQywSb5goh56TRjUprwdyWhLv9BbWD5AIYFrOr7XsK02QISWBa54n1RyWQ3GwsGuF1nEFtVYGsqtAJQGdAXey/OMyTGRbEOpvbbTJUrqJopq3LmkPNVchcv+geBC7EyPE3RnWU4aL52YwZQsCEHtERCoWQn58PRSXWY0jUVyWmospzdZiQLHO94t2RLJv/EuE6iPEXjQm1LnYU5jWB2htFOBJmViURPCh+raLI3GFUttUPiXmxof2QLfQVTZoNUvaTB4F9fsoB6I16QXKZcz0g5j7DgGJEoZCDL0m4kzy3JLN8uXAuivI/kniXoCKkC4Z6TQyYNP1LjJ/0Ea67+hdolRfApHfexxmnn4zRo46GHgH27NyN8W9MQqfO3XHkkCF45dU30b5jR1x51SUobB3G25MWYvLUiXjj5edQIIex6LOV+Mvzz+Ki887H2N6D0bltO+yNRfDF+q/x9oQJuP5X16JH67Z4+b9vYsmWjRh5+qkYO+xoFKteqLofk6dMwZcbd+La6y9Dvw6tsWPTd5i18Au0O+QwDBg0EF3aeZFvBLHth914/q2Z0Io74dKfjUHPTq0xZ/4qTJq2EEOP7YEx445HTZCWQT+++XY95s5bhv59+uPn55yOaCiMae9/JAD0m69Ct84F0ChmfCQIRCnGt4aYLkPRfNB1GTX+CGqiAbz85vv4Ys1q/P3xR9C6gLTeDfgAePQQ/KVleOy5VzF15Vacdv5lGDm0D3p1KUGkIoBp78/E+1Mm4v4//RFHHtMHq9d9h6effwH9+g3C0COHYlDfrih0u7B5YxnGvz0H/nAYV193Ng7t0RbvjF+MqVPnY9jw/hg15ij06NEW1dWVeOXFGVi2bA3GnXEsRo85GqpSgGDAwJQpH8EfiOKSS8agR6/2mPvRKkx6dx6Kijw4/czh6N/vELhUGV+v3YLJE+ehY5cCXH/jRdixbRemvPcxyiuqcO0NV7L0uqxEsHjxWsyfNw9nnTUOp5xyJMcxf+pfr/G4u/SSi3D44W3hDxgo3VeGye9/iBUrV+Kee+7DwIFtMGHCYrzwwgs499xzMW7sMKhKMbweNzZ8sw4T3xmPUaNPxKljT4TmklFU4EFED4FsjeysnZNwP4Cz2wEC0DnWmYNzfzYGU8uT8QD2bvzWBE5fd8Xp6HVI5zRgZu0aktT7um9+wGsT5tQC0p0A6LSBpHvffM056Na5XfxGVdUBrN2wGWs3/MDf9e/dHf17H4KCfC//TZvnRZ99hWdenSq22ynMaPrbzg63CqZ6T5m1mIF3+5UuLTkNzPhoGV5/96M6HxEx6O++5WKWe6eLmOKr123C/vIqdOvSjmPIk8T8d5t38O83EIB+wpH8eduOffjt/c/VaWA68bhBaQF0J+OFVAVuvvpctG5VwNkoZvx7H3zCsvT1XdZhxQ6gpwLn9g209Vkwt5v3osMPPX/71RCD3j4+7Gnt4HkyqE5GJcGStMCG1PamM3DQYcnODE7XR9Z4jRvK4+C5aZhroPsSh0AnfW1JPjrJk8Vz5BiRFniemSXL3u91jbFEPzJcZpujMmegW4fVLFqVcRbLMJ8zfmXcZWkT1v/eiCzZrLmp60Tjapk+d3bgTHY1cQqeaooKTVFAMdAp9jkx0GOxCEKBAEr37kH1/goEK2vgNtxw0b+YBrcJoLcrbo/BA4fglBPHsPNalLyh3RqWr/ocC5d+gu2lO1ETrgJcxD4PA2rdADpZoaifuP78T2YAnUADPWZA1jR48/LRpVt3qC4v/EGdJdwpNnokEmWWCYHoLREDPZsnk83YzOY+1nvgJG82ALrTcUb1YaOjQ/DMSTtaMm02zzObuUYi55E0CiZN21YDEu2fTBWIpi07aVfm2DEwtS7p1oGkMdUIAN352KR9TWZ7mkb1KW+fmnefxtxzZqA375XNO+C0RvZH0hBk0FDZqfvPxF6dZ1pWcBGqCvxLRjHQGWg3lzkCRyLhMMrLy1FVVQl/dRWKi4v5X6tWRSzZS3EDY4aIrUiAUCQSga4TUKRDI4a6281gejQqgHUCUehf8nybCYAueivu89pQ59ShQNZQtmwAdKfzLeNYpg0gB6A39ERyvzemB7IF0B3d02RfE9P5pwWgC1nyxCXmIGE2EmseWUEsM5KQZye1mCiz5xRyAFZVE0CPQY+EeR6klUzVNFalipiWG2EZsPagFphuOjUyeTzhGEWOSWLflcogF+kZrGcQnf4R0CVDkzQG0sneQWloLg6HQigoLGTQnBh+7AShqnC5XJwmDqCLhQWSSVKxO/cLdRzhIMVtVsnxQIDqlJ/7QpLgcZsAOsVDjkbjTgZxb7IGbHHkYGBdDHI43NvY1/YcgO7o7c4lzvVA2h4QALoOoiYw15wAdCjC3kEmD0Ow0DXmDxARAggbQFgCJs34Aq+Nn4Prr/sFenXzYca0OVCkCG6+6ZcwdGDTpi144bnXcPXVVyO/UMMTT72CDp3a4/bfXYlQNIjn/v0+li5fihee+SfcRhSTpkzFq5PfwSsvvIg+vnyoAKo1A37o2LlzD/JdJehcoOKW3z5kxkC/Ax2KuqJ9vgSfYmDuwi/xwlsf4JLLLsExvTqgUNOxtTSMwvaF8Pg8cMlAXgyo3O/H029MRUgpxHnjjkf7wnxMeO9jrPl2O0afOgIjRvSCx0d0D6B8fxCTJs5A6Z5SXHrxxXArKubMnINdWzfj1puuQtfOhVDJuyAahqaE+Zwb8kfgcZGMuoqqqiDCUgQv/fc9LFu1En9//G/o2CaPnaMkfwg+yUAkEMQTT7+Eicu/xd+efhJ9u3hRsQ/o1hZYs2InbrvtVtx7/70YftIATJ39KZ55/nncf/+fMGTgIfCREnEV4FaABQt+wOtvTcR555+CMWP6Y8Kbn2HmjMW47IozMWpsX0RjBjxuCdOnLsPHc5dg1NjBOHXsMaBQhuEIMG3aEnz66Wqcde4wjBp1FCZOWIAPpi7HuNOOwVnnHMsANvmNV5SGMXniQnzz3SpcdMmpcGkefDD1E2zZugOXXn4xBgzsicIiYN++ALZu2YdevUogSRoWLfoKb46fgDPPPA1nnzUCHo+MPXsNuN0GtmzZjgf/9BguuOAinHD8sfhu0w7cd9+9uPP2OzFkyEB07ABEwrQeR3DVVbdh0KD+uOaaX6JNGy80VUZVdRU8bg0qVBCWmrsOVA/kAPQW6/nrLjsdI4YNYJY2gcdhYnrRhlaS4HKRh2ZyVcg2uumHHfi/f7yZJPfuFECnUo8c0BO/vHB0HIiur9FUt1VffYenXno/ft90AHqvQzvh9hvOR7s2xfHiqmsCzIhf8vm6pFukS1tXfPXUul19yTiMOXFILeYxpSsrr8LTL0/BV+s3c7YfF4CeYEPVZ1hKNkRmDmjGN+8ODcapAHpD4Lk4q4iDUCp4zuPblMJuCgCdDmLZAeh8bMz4Xc8GnGDnhub0ZueFUna8YFr9Xp+x3A6gJ3s2ZT7eGmKgZ9z5DSTM5tk01b1/KuU0CJzYQlA4abNz0MRJ6SLtwQygCwZ6soR7LKojGPSjbM8eVJdXIFgVgNtwMYhOUu4u3QUf8tChdccEgB6O8B5BdqsMoH+y9FNs27edGejQdCgeYqCHEQMxJqKge1isCoMCXNnZogTkyAry6JCmuRCJGgyUE+O8c5dukFU3qv0haB4vpwuGIswykxRijpD0YgbxDp0/xkblcAoANOZmTgHXHIDuvLezeZ7ZgIc5AD31jGFX/UnzOUsA3ZqnHY0Ec3/jKE8WidmwnflWMIs7iCwtEQE9m3fAaYOaA0BPNz6oLQkA3QRb7A5CNkCCgS9rjXMIoEeIgUianUkM9Ag7vBEQIwB0YhwKAJ3O67QOEgsxsb/JAehOx9HBlr4l9qoHW5t/DPXJAehOn5LFQDf/XxeAzhgROfcllj9BvIzx+cEKU0Fsbv6aZYzDHPOV1zMC1ulsQ+CzKemeIEgI209ir2wtsMIuRPMoXZyGFD2Y7W6mZ9lDaz4nTF6CEQViIQOaorFDFTk58fpAoadMEgWdj8hZiuZlj8fDczf9RvYB+i2q6/zZroRjt0UJdRBS2KJ0gmHODHhuhxDh4rOm6QhAbWe2ujiFNviQ7CkEyOFs05ED0Bvs4lyCXA846gFSBbMAdArho4MY6CaAbjHUKaC5rvP7LytuhKNAeTCC92asxpwFy3DO2afg+GMOwaeffIFPFyzA7bfdiDatfVi6ZB2mT5uBO+78LWKxGvzzXy8jr8iD+x64Bbv3BTFh0nQsWvwp/vnYo+jYCnjw4afwQ8VePP+Ph+GrlFCcB+yNALpGRDxAigCd8oDf3/MElu/4AQ/89S707tiB+BOgaNjzP13JAPqVv7oIIwf2gIdC+LkUlOsy9u2PoHJfGcKlO7F21UrMWbYehw48BheceQoKFAmvjZ+GXeVhjDtjLHoe1h5hvRIxSWcHok8XLkbF/gqcfcbpaFtcjJnTZ6N01zb89pbr0L6NF24tBoPVngzowTAD6HneIp4bQ6EYdpZV473pM7Dws6V47Im/o7jQDZcEuKMxqJEYwv4gHvvX85i3aRcefOwxHN4JKN0JdCoGdm4L4sorr8Rd992Fo4cPxOvvTMEHH87GM0/+BW1at2Ep9Xw32MFhwwYdDzz4d1xyxVk4ZVQ/TH9/DSa+Oxu/uuYcDBveB5JsoCBfwqSJC7F8+TqMOXUIRp44EPk+D6prgBkzvsS8BcsweuxgjBl7DD7+cCX/GzFiIE4/cwi8HrCyQCQELF60DG9NeB/Hj+yLU089Feu/2oK3J0xHWA/Bm+dBr56HoNdhh2PAgL44rGcx9u4LYd78LzBjxgw88MBd6NA+H7ICVFUBPi+B49X43R+eQNcuXXHHHVdg+fLt+OMf/4g/3nsfTjihJyjkh8cj7v37P9wPWYrhnnt/hy4Ug14GgnoYsmRAoVjrOQDd0RzQtIl/RAC604bbPS2d5m3q9JedPwrjTh7Kh/Eaf5AZ2iRHnnqdcEx/nHXqcejepT1v4pjRPXsJ3pmyIJ700QeuZTY52RY+/mRFvZLmduMvsaR/cd7JGDLoMJZET72ovD379uPD+V9g+pzPkn5OB6BTgt/95kIcc1SfOPj/3ead+NNj/00b3/0PN1+EIYMOt6Xdgbv/8kqDXU0y6SS1PmxwH5bXsy7LweChx9+I3++6y0/HqBGD+R5btu/BHQ+8UGf5dnl4kqAnaXhi3Tu5qG7333k5enYXEu6lJOH+SgLQr6+sVMN8/ewMa9MuGMKZbODjB5aMmTBig0/7h1Rim72u6Yzd9vGRjoFur0v8AEInuTgLPVmKsi7DYCrLOR0QyD3FDTAPLXHDbOYHGKcgbfzM2swKAbxYOlww0zHQE31kPo34A7ecAKyRmzmAng0I4uRdS7z3zqV7s7lPah9lW8bBnC/dnGO1O5vn2RIGfTFHZT4uG9P/TsFTAgBUSUI4EhKSsCrJ/4URDPiZgV5DMdAJQAexz00J94gA0Du27YwhA4cyAz0c0aFTG1Xg89Vf4tNli7Flz1ZUhQSArnojkDWdAXQy9JORixgVBKaTt68VA53bbgLoPm8eS7hHiIGuqvDk5TOArmhu1AQicBGAbkq4M8uMDVxiGo3L+DamM5s4r9Nnk+3tnd4nAaBnDtQxVzXz5YkfCBv7fiIMdGG0dNIB5hqfcfutsnMM9NT3oM49lLnPpOfiVMI9u7WzZSTcEw6CDRvBs50zxOvsbDxnc6+WWG9rAegOmpWAUczW2ZmJKZ+F7D0x0IWjaHMx0C0AnQyoxF5kBnpUh2EB6B46GwuJXwJ+NE047bLMe3y+aR4APZv3JhsGunUey3TM5RjomfZULl1jeyAHoDvvQRKkJxZlPOiFfTvJoTDExSl4WyrWPtUMzRLTBUDNjG5ibZvpCVgnVjjnpbSyjIgRY1ljcT6w/pnbV+H3JGxURKrgnIYogwulvURC3cy+5WPLFtWNDh9RCUYEcKluyJKKQMAPCt/n9XoQNR2EyRkyGAww6JOXlwdV1cTdmFFPTlImKG5TaqI85AzFdiQ2pZCUc4SZ9gzQk7MUOQpIEiJhsS6QYzKVzcA9xfzl9lgtE20yO9dsbe0FMhuzUA5Ad/4e5HLkeqC+HqDgEwSgSzRHEHCeBkDXSMpdF3YUSXUhpANlNSG8M20Z5ixYgosuHIdxJ/fD0iVrMWXSVIwdPQb9+/TGhx8ugM+n4cKLTkdpWSmeePIFFJUU4A/33oI9+0L4YNbHmDV7Dv7x2KPo0gZ46G/PYvHXq/H2ay+iqFqCQk5DhYDhAkrLY/BKMlpJwP1//gdW7tmKe/58FwZ1bQ8lLBjYa9bvwN1/ex5jxo7GRWOOQaEmYemq9fhg/nLsLauCv7wMXYtc6NqpHZZ/swttD+2HX14wCvmKjNfHf4ilK9bDm++DounQ4UdegQav14VdO3bApbhx/s9+hiEDj8CCuQuwZ+cP+NUVF6J1kQduzYDLJUNTJA6xoQej8GoeMWfqwLbdVZg250Ms+fJLPPy3P6OwQIJbArxkrggAkWAA//r3f/DWkuV49NnnMOgQN0CRNwLgeOXX33Adfn/PH3DUsAGYMPkDzJr7MR5/7AF0atuanb88ChAJUIhh4JrrHsKpp52EY4cdgUXzN+Cjjxbh1785C8cNPwy0HJC/09vjF2LRpytYwv3EU45Cgc+NmA689vpcLPhkDS68aCROOvkozPzgS8z7aC3Gjh2EUWOOAPmNechTIQbMmb2Un995Px+BU04cjoryCFZ/tQM/bN2C9RvWY+fOHaip8aNbty446cRjcfQxR2DatE8wd+483H//3ejVq5iBb/Ijq6omtno5/vrXJ9C5cyfcc/e1WLRoI+679z489NBDOPnE3ojFJBBER0vd/z30BEJhP+656xa0alXAbaI1NRgKwCWpkGE5deXe/ZbvgR8JgO70wGdta4Sn+oG9DuvRGbdecy7alBTx5m/WvOX47zt1y5aT5Prvb7oQ7du24oovXr4OT744OakRA/ocwqCxJV1eVwvrMkoeNbAXevfsgpJWhSxPtPH7HdiwcSvLxafzzK4LQKf7UhkUN33rjr3YtmNvvZ1NaQ/v2YXTbq8jxntdBVDePr26oschHZl5/sPW3XHmuT1Pl05t0LZ1EVZ89V2DEqcEgJN0/fdbdqF0f2XWA2XwoMM4lvr6b7c2qpy6jJmiYiYw4oDlnDB+Ztg0g2R7BYie7p2rD1Sz1z2ZbS4OFInvTAcABtDps7hZatvTjcN0LOd0RsRkAN1inzuTcM+wx+LJWkJen8DzbAyzdTlrJMaV1YzGAehO+yyb9C3FHGmp+2TTB02Rp765ho0pWYJaLdFvBy+AzgEWoBNzg2JpkZeuHkbQX8MAur+iCpGaINzwMICu6gq0sMYx0Lu274bBg47GySNGQY/GoJMBHzF8+dUKLP58CX7YtQWVwQpILgLQoxwHPWakB9AT0ooJAN3j9kJRNWagy5oL3vx8dOlKEu4elnB3eX2mpG2UZSANWRLMDIpx6AA0aYqxmUkZTgHXTMpMl8b5fUwHH4frtNP6tQR45rROjUnvvJ8dxn82LPC8uQfzwS3hbvVz/c6H8Z2BYGM5jIGeup/LbFw4lznNrNyUVHFrdvM6YWUznp22pyXmgCQA3RYPu6G61rfnrD32hGMoxT8X8E1zA+gK0YsSADoBSIjGGeiQEgA6Ob0TWzIHoJtyy809fTY0sJro95bYpzZRVf+niskB6M4fN1tRWClKxCcXfq92CXFekcXMajoB0e+aqnG6KIWwIMSAVUBMkJt+McHnOB9BlgjbhsEouFCnssJnmEYcBpgFAcGUdyc5ZIqrHseZBbpPdgwCsIVdyxYmMiZBismQYwrcJoBeU1PD7PP8/DwGtulMQoA6AevBYAgFBQW8RyFnqPjOhWOqWxLxphMAx2MnAJ1URej+JOVM0vBBrgepj2huFzsLBGoEOB9hhrsbmuZiB+NkVrtwWohbTxJMiqSHSMzXTEkv8bJsYTNzEu7O34lcjlwPpPYAzY4yAegs4U7sc8FAp3lTOCIacJHtKyocimTNg0gUqAjpmDh9KabM+AjXXXcxTjruMGxYvw2zZ8yFFFVx7NHDMGvmLFz5y1+gV+822LNvF35/10Po3rMrHnroblRWh/Dqm9Mw+f3peOfNV6EaMcyeOw9PvfkqXn/pJfQv9ILEBZUS4PtdlZj43jQc2Xcg+nXqhn8+/Qy+D5bjlnvuRO8O7aGFDdRUlGNfZQB/e/Z1nHnOGTjlyF5Yv2I5Zs5fjnaH9MOgIw6BW47BEwVKigrx36nzsbMihisuGIVubUrw75feQ1UQOHnU0VA9UahaDIWFMqr8EYSCYeR5vGjTuh3y3ComvTMT5aU7WcK9Y/sCBoKjRpQVPnxuL4ywAYJxaSqPGsDWXVWY/MFMzFu0CH999GF06ZzPoLdbB0IVBqr3leHJV17Fh+vX4y9P/AO9uxSi0AXs3xmFvzKAG2+8ETf/9hYcP/oovPHODEx4bxLuf+B+DB10CJ8PQtXMK8GGr/fgoT//E5dfcS6GDR+ERfO+wfTpc3H2OcfjmON6o6jYB59PxZT3FuHjuYtx3vkn4viRR0CBhmhEwXuTF+Grr7di1OihOGpwT3y2ZD0mv7sAffp2xqWXjULbtnm8LgWrCUD/DAsWzcHoUwfj+OOORVFBCcK6AX8wiJqaKlRVVWPDN9sxe/bH7CD24J/uwdIlKzFt+nRcfdWv0LfvofFVQnMb2PTdfjzzzDPo2bMHbrjhEqz4chPuu/dePPzwX3HcsYfw2uSvBsJ6FP/34P9BkmO479474fUJJweXSkqRfqg5AP0AT3I5AL3ZH8DZpw7D+WeNhEtTUV5RjWdencZxvOu77DLtn6/6Bo8+825W9czGiOMUQKeKZXOfbPI47YSD+ZBcX91q/2bF07NA58x6wjGAzkC2nXKYOBykstBTa5AKoKeOi6YA0OsaM+mNweQMYBrjHEhoZTcuLVZ083rsMHjuEM2qrz1px1mSu3TzGpkzG8UHJtXBPHc0tkfSvS+p7c3mPWipPmup+zjtZ2LPkT+orhMDPUoqsdAjQfj91SgjAL2yGro/DE8cQFehhlT4JB+6d+qBIYOG4qQTTub4TQSgk1TTirWr8NmKZdi0/XsG0GVXDIqX4qBHBAM9akkQCqN/Ogl3joHu9kJWzBjoqgu+/AKOga65RQx0jy8PMgHs5H1tAugE/pMcosMpx2m3ZZU+m/GZzY2c3cea/1MdkbK5c/15WgI8a/pa112is342zaQZM9BFeuHekpkjXfZt/3EA6HZDLX1Ou4cyJdzFs3FuBHbUh80u4W5XhGjmtjhqePaJW2IOaAyATuMmE0cNQVhsGQDdHgNd0TQGXSLMwCS2uRUDPYpoNMK/WQB6S8RAT30PMxkZOQZ6Jr1UO83BuofMrjU/nVw5AN35sxQAujANcPglG8tc7HsS3wkwV0iUu5htDQZDDALQYzG25VkS63FpdZqfTbMQA+jCqy7BQLfgYWadWzHGRcgLKktzqYkQjCZDXTDOBSkkvo6Zy7JCMIfkgixTjFeZpdoJ1KZQlwR+E7IR1iMIh0SMdmKgE7ucAO84QE71k4UbAZ2JCHSnWOsWkM1rE4hhHmEmO9WHgHKX2wNZkeH3B7k8YrK73R4BoMuKcG5mWXu7m4L1OcH1T0hKsT6A4/2TfW3PAejO34lcjlwPpPaAHUAX4LnKTHR6Qy0AXTWikPQwv91ELtANGRXBGN6bsRAT3puGW2+9Fscf0xsVZX4s+eQLzJm9AP16D8CWLd/jgftug6zJ2Ll3Ox76y5/Rt//huOHGXyMQMTDtg3l455338exTT6JdazcWLF6G+594FM888U+MOrwLynfriOVr+HbHTtxx55246pLLMWbocDzz7xewOVyOa2+9CX07d4CPJuJoGF9+tQkP/OPf+PWNV+PEQYdj2oTxmDRzIS666joMPeZotCuWINcEsGfnPoyfsQg7yiP4xbkn4uh+3fDOOx9j/bd7MXrsCBw5uCs8PiCkx7Bzdxk+/+ILRMNRnDzyeGhyDOPfmIrdO7fi1puuQds2eZDZ6ciA5vYg3+Nl3vfYugAAIABJREFUpRBJBxRzjdi6owKTpn2AL9aswkMPP4T2bd2I+AGPAXgB1JRX44XX38SsNSvw+LNPo1BTUUL3rzDgr4rg6muuwW9/dwcGDx+AT5evwWtvvoGTR4/GiOOOQbdOxTAiMsd3/9c/J2Hl6nW46ZbL0aNXd0x/bzFmzpqPq64+G8NP6ANVI8UQCbNnLMPsD+f/P3tvAiXXVZ0Lf3esuedWa2jNo63BtiyPMpZlDMbMgYSEKX9I4E9WAiEs8uetFfLyXl5ekjdkeMROGB6YBAJ4ghiwMRAMxraMjWUZW7M1jy313DXXHf+197m36lapWl23pGrLchWr6XLr3nvGu885+9vft/G+992OW7ZcA9OUYBky7rvvcTy3fT/e8W7KA78OP3zseXz329uw+ZYN+LVf34KuTlqzgAP7zuKbX38Mhj2GD//W21EqlrBj+37MmzcPt73xFjbzJPU+MjqKb37jOzg9dBp/9pk/xb79B/D5z30Ot229Dbdv3YLBhT3QVZLnN/Dww0/jq1/7V3zyk5/AG7duxLPP7mMA/a/++1/juk1rkEpIGB8DkkkXf/aZv4Ik2fjMZz7FKRhVBYhFNeQLeWiKzgot7c+r1QOXM4BOEUWvVr8Gyn3fO2/FO++8iQ/i6UwOX/jq90Gg+HSf669ZjY9+6C50phLsvH7s8efxtQenZ6yfr4lhnZLTHSprHTX1wNIwXR22XmGeXXvtpXpQnglAr+4jWrJohfJ+N9ghzQDoHLvMuKl4e6YDzs/Paq5/X5UjtgkGer15M72Dzjs6ur7TvHHqRFj2rX8QbHBYLuiyC815EuzDNoA+/VBcqnbjgibPNEDJdG0Na6dnq89mq5ywfU2WRqHzDUUwSzbLLRlGAflchhnohUwOTsFEVBIMdMVUygD6ssGV2LhhE95w063soCLmQ66Yw0t7d2H7yy/g4IlDSBcmIUddzoEuawSgm01IuDsMlJOEu89AJwn3SCzOudENgwB0YpkIBjo7xMJ2RIuvDzsvL6Q64cryAHRealoL0s0GeHYh/Rbm3nB9XHlyWDvQBtDrB7v6/XjOXoqc8fwzCwA6Bwe2+MR2mQUHzoYNuFAAnS1hINCl7ncPQKcUKEJhqXUMdALQiTMjKVoVA51SoZDTjXLpOg6B6gYDKMQ+92V/K3bq0pFwZ32tkAt0WHvblnAPs5q1r72QHmgD6OF7j2HrIIDOUu0BBnpZup2AdA9AB6CpCltb2uezXqxw/DDorXi5ysty7nSd68KkXOG8KSAmd0XGvULEFuxzPjt4zGu6rvzvDLJ7hBCfeU4nDH/rzOC/BBWqyFDkStBJj5cBbxedHR0MXo9PjLMqCNVPj4iUlBQIQEx1kmJXCXznciWR4sqm3OgkzewB9tQnXH8XJdIDhsMguaYT05zy+RqcQpMCpzQtAoXycUmyB6BTPwllQ8FArwXQff+ZaGcFQG/cULcB9PDvQfuOdg+crwcYQIclUvRIajkHOlscl0BgF5pkQ3VNSBRso6gomA5G0kV854c/w33fehgf//jH8JY33gSYLp5/djf+z99/Hl3JXmzceBU+9tH3QtWBoZHT+M//9c+xbsOV+PjHP4l80cDXH/g+vv/YT/DlL3wWHREFk7kJ/Mn//AcU0xm85cqr8dY73orjkyP43Ffv5X3pJ3/397F23iD+8m/+Bvszw/jYH30cN6xZjiSlHpKAn+/Yh7/70n340Ic/gOtWzMeOp5/Ag9//KQZXb8D112/GQE8Mx3e/iBee+wX2DWUR61+Mj37wLbh142q89OJxfPe7T2IqM4EbblqHRUsHMDY1gdNnhrB//yuYP28QH3z/r8G1DHzrwUcxfOYk/vAPPobOzihiURkWMdBlhQFcp2RDcWRoHLAEHD85joe+8108t+MF/OXf/CUWLuhCIQvEZSChuJg8M4V77v0Svvb4Y/jej3+ETlVBhybk3Q/sO46PfvSj+C9/9Ze46bZNmCoWcc/nv4Ijx49jw7q1uP0NNyMzOYVdO3bhuWf2Yu2GDfjwb74V/QPd+PcHnsaDDz6CT3zyg9i4aRXiMRW2o+CxR5/B9773GN7zq1uw5fZNUOQ4VFnHAw88gWee3Y+3vG0zA+hPPbkT3/jqD1AyxnHTzWtw1VWrMDk5ib27jsI0VFx3wxq8+c5NOHP6LB544DEcOXICd73jLixfsQwjw2PY/8o+vLjjZSxbvgwfeP+vQ1EsPPzwj/CTJ36K9WvX4t2/8nZYRgk//PGPseulfVi+fCn+8JP/L7o7o3jkkZ/hr//6r/Enn/4TvOHWzVgwN8ES9bQc/6f/9BnAtfAXf/EZREnX3TURi0WEMqQ9G4SAtk05D0rA+6kzp0+xjL/Usfgad9myZVi/fgNKRXLOgvO/0OaDNk+RSByOSzk+LREJSFuDAOnSlerkaPZleojN4G2OCARqJi9MmKEUckVh7mjNtbfdvAG/9RtvRiwa4Q3h/kMn8G8PPY4Dh0+dU+Dtt1yNd9+1GQP9XfxvlFP7n//le3WlyltT2/pPnQlAD3sgn826X6plzSRDXN2nIrLXdSnylV1SDTUrPIAuwowFc1v8XAwA3a/sxQbQa51x1Q51rw1NAOj1pOLP1+FU7kzj2dCANXBRM3az8YCX5iXcG6j6a+aS2XBMv5qdMaNDuyrlQuM1na1+m631JixAJwB02hNRWK4DWXFRKuaRy6YZQC9l83BKFmJSTADohgylpCAuJbFy8WpsXH8tbr7hFmZbGJaFyVwau/bvxo5dv8SB4weRLk5CibqQIyYkAtADEu4kGe8z0P0c6KKfBFuks6OLo4ZNy2GgPBJLYN7gIGQlgmy+BC0aBSRyHJngVUYR0ovsuGo89qjxyfIauTLcXBOpD/gTAtUIO894BxCSff0a6e7WVpP3Aq2ezJcuA702MLDeOlA1r7zNRhtAb+20bPbps7HeXgwA3W/ftIEanrKSgM9nAUCXiMmoosxAN0UqFAZeVBWWXYJhlFAsFjmAhILfo9EogzPi0zoAPexcaJaBHqacNoAeprfa115ID7QB9LC954L8rgygM5BegXTFkwSYLnyvFWl3Box8XJv/3WNJO8QapyODBFVWGEynD/l/Lddh3y9J9ZKMO+cSJ6C9Kh+68CH4axP5RUyzVPGP1E1tJJjvvG1mOr0Lh5jepsV/7+3p5brniwUsWrgQiqzg0JHDfI2mqh4gL9xixB6nXOWcy93Tl3csm8FzYo7TPQSiEwBBwDvZdVIaofqK9ih8DmKpdmbLU/vobzL7xUgdjNOwe2pGLv32/GXMzC8vdv45gJ5AJyq6qQ2gh53d7evbPXCxeiAIoBP73CIGOjwGOjHOXYfBcxUmZDi8F81bLkYyRfzsuRfxoyeewrveeRduvXEjknoMBw+cxL1ffAClgoMPfuA3sGH9ICIxB4eOHsV//5//DctWLMHHP/kpGKaEf/r817DzpUO4+//8HZKahFiHi5cOHcaPf/wUTj+3G93xOHKKi455/bjpxptw6w1XIZKX8Hef/UccKU3i/b/z/2Dj8iVwsiWoioynn/8l7n3oB7ht6+1448YViEkWfvTUdvz8pf2YTOeRimjYtGYhujuS2HMyjf0nx/Dr77wdb9uyCU7JxMkTZ/HkU9vx8q6XIWkWTLeEfKmAa665Gnfd9WYM9M/DyRPDeOS7jyKXnsDvfuw30debRCyuImcUoMTiLHdilgxEZZ3zcZORPjuSxqM/+hGe+sWz+OM/+TSWL5nPOcuTOqA6Ds4cPoN/vf8b+I9dO/DFr34FUVuCatnoisSw++X9+G//7S/xB5/6QwwuX4x5i/qx/8hJPPajx3Hwlf1QKcDWdhHX4rj2ms3YtGkNunqjjIb87PGd+NZDj+J3f+8DuP7mtYjoEnJ5Ez9/aid+9uQ23Hb7Blx345VQ5AR0NYEHHvwpnn/hEN79nltxzTWrcP99j+PxH/0CK1YsQP+AiuGR40hPZtDbvQBXrbsW112/GouXdmBiYgq7dx3H9u2/xIs7X0Z3TxemJqfQ1d2FNatW4o43bUFvzxwkkwpOnBzDk089g6NHjuLM2TMoFoqYv2A+Vq9chXXrrsD6q1ZR1Bcef/xJfPc738N7fuU9uP6669HbI/K0Dw+ncfdnPwvbMfCpT/0hUskYFIWUUjQoigbDJEyoxUHnF+vluyyf8xpioId1GLKrrDGcsaVDS7mx//j3fw3r1iwt5wEiKaFMNo+pdE5sGiUJ3V1JJOKx8jWU4/yR/3gWD33vqabrF7bPpnMWzwSgixyJjX/C1qvxJ597ZTgH+IWU1Pi9jTi+agF02nwTSNIoeO7Pq/Bsal8m/FwA3X+m31K/jo2O58UG0Pl46AEJ5zrnmgPQ/aCDMPOGyiapr0b7ofGZUn1lmdgY8gHnA9DPmWcXwNIK02chm1A5l84CcNTI+9ls/V+t++rNzfMB6WFtuv8utvwdaCI3e7N9Hq4t5EoRHFeSBvQB9GIhh2x2CuMjIzByBcBwEJOj0BwNclGGXFSQkBNYvfQKXLP+Wtx43U3ssClZFsYmx7HnwF68tG8nXjl2gCXc1RgYQIdqVCTcyTHkEruCfoQsYoXSQV4yBalUBzMpiEFC7LtoPI75gwshqwSgG9CiMZYoLFGOQeowzhUocqhfagB6uHFpdvTFfeFsGgHoPkbb+OZzNttzYb3RmrubbX+4salNT9OatrDLlT2v4dLthK9NcJ/W2N319oLTrQHCHS/mcDMAetixEUYm3DmisVb7V/kS7q1VhiiXdpnsUy4EQPf3EDMGavA0k8sB9q1moBMzhfLZEtOHWIyWZcImAF2RGSQvGQUUi3nk83leRzVNRVdXF0u8i0/rAPSw700zAHpYe9sG0MNZmvbVzfdAG0AP23c+gE6plphm4VMfynnPGUAXB7QKV5qY4LYtpIppr0/nKrqEzgfedZzqnE81BD2JZ5f51N71YoNQ1nAX4HlALZGAbD1CUrPE1q6wv5kJLtga1T4tMmh0hrFtmKaQZB9cQIG+MnK5PFauXMHno507d7LPhQB0gwFwh3PkMjOPz0D+7sULHPDA9DLETfXxiO/EPKerDIPSdlgMtKuKBolY7B7rXBDFCGwTQDoD5wSqM4B+Lhu9MooUHBAE0Bs7FwR9EG0J97DvRPv6dg+c2wM+gE7qgCzhjiCA7oLl2+0iZLsEVRYBNZQjPWNJOHR6GAePncKK5Ysxf04nOmIpFNIWdv7yOIo5AzdefwUiEQWO5CCbn8SxkwcRjetYsHQJFCmBA4ePIpspYfWqdeiKAjnTgZKUMTQ8jvzeU3CKeYyZJpauXY6B/h50x3VIeRcvbH8ZQyjhymuuxPxUEmbGRCQiY3hyErtPDqOvtwcr+jqgmiaOjuYwnJlCLpfF8OlRrF28ACuXLMDZkoUDQ1NYPq8Pi7s7YWQswFGQz6dxZvQUimYRkgbImoQ5c+dhzpz5bNKNUgHHj51GqWBi5YpBRCNAJCqj6JpwdA0kXOJaFpJqHLJN6ZqAomlh94GDSBdy2HDVBlZ1KmTy6I5GkYrqKGaKOH7qJPaNncENm2+GWzQhlxz0peLIpLPY9uRzWLfxasS7YpBjMUwWCphIZ5AZG0Z6KodiNot5c+Zj0YKl6O2PwnVEmsHxkSxe/OVhXHXVcixY2MOpOWxHwvBQHsePn8aiRSnMm98B26bg2QgOHRnF6FgOC5f0o6c3ie89/DR+/MMXsPmWjbj2umXIZEdhlkwkYp0YnDsPfQNR6FEblmkjlyHJ9kmcGTkFywbMkoXevi709vZj7kA3JibyGBjoQMmwMXR2CpnJSUxODSOXs9DR2YmVy5cildRRsg0k4xEcPnwYo8PjWLpkOeYP9MM0vbXMMbBv9wHk8hls2nQ15SKBqsqscMkkPzkCV/KDettv/Oz3wGUMoF8qDHQa1N7uDnzsQ2/FhiuXcjT7+T5khIZHJ/DwY8/gJ0//8oLmRNiDcsVZVl3sxQbQxV6+sY3khXRAWGfEhZQV9t7aPq3H9K78zZPFIpCk9sBxnoKbY6CLhZAdWsGI2hlYqY2MZ7Uj1vFYer6cV2U+UPmVw5XfQGLD+6e1YKMDhyXvEeJeH8moHHAaGaPwfSbmcnWOxEZKau6asEFB041LvfkmDsPBKOnGI6Zn611rZJ4117OVuy43AD0seO6vA2HHdDb6LWxA0IXMhXBzTTinhOqNDcgOZNlFoZBFJj2J8dERmPkiJMtFnAB0W4PEALqMhJzEFcuvxNXrNuL6a2/gXOVFw8DZ0VHsO7wfuw/sxv6jAkDX4jLkiAGJAfRaCXfBrqgF0AkYj8cSnEPJtF1ImoZYPIn5xObQosjlDegk4a4oMAyLJRoloqf4YoutJu02MUjhxqaJArxbwr0DPoAebm8TZk1vviWX9p1izxGm3/z9QCPtEhOYlXW4iFZO6EsbQD8fqFm7L/elVmcFQJ81Cfegwz7MfGtkngX3EGHnc7jn+08nsCDcexOunGYB9FoVp8pxj/brovZVR0BSpWMpzdYy0EmBxaJEvrLKcr0EoFMeXQLQmU2pyCgWc8jnKfAty6oulHt3zpw5iHhSwa91AL32PZ9pRrQB9Jl6qP3vF6sH2gB62J4MAugkr+6B5GxH6bvrnUnEOkHnE+5jVzC8iW0e0TVoisogN9lCAq/pHEEfAQ0TUEzlEMiil+XU2U/j5TFnl4svze79prIJACeWN8n7lgH0QO5zcdasBOrRdxZGl1yYRgmKImHx4sUc2JTL5bB69WoGD1588UW23aQYQgxyKpIUROg7/dC/MdvcZ5ZzQHDFp8Vsckrn4Uro6uph1no2k0c6nUahUEQ0GufzkiQpIDITXaso1Hby3yosBk29w6xzT+Wwwv33AwE9CXdKElxmoTe252gD6GHfg/b17R44fw8IW2jBlchOKrA5IEZhuyb+jfKflyB5ADrbPFWDJUeQMRyUbFJh1hCRKfLGhV1U4JgqJMfmXNTJpIR8wYasG4jGFGSLaSYmyEhgPJNFPJZi1Q/NAfIlB2pKRqnkIpW1kUqoyDsWTE0l7gIKk2n0JpIwShbGZQeO6qJDjSDqpaSQNAUTloRCycLcmAzVsZAuyXB0kg6UYOTySCmUL1xGBgqKkoKI6yDmALLpQrIlaJoMWQMM24Iju9CiKqcONAwKGtWYkEHq00TeozUhHqe+MmFKFkoSMfQVqI6EhBKDbbiwLQdaTEc6X4SlSFA1BQWjhKisIkFqJrSmlEyosRimXAvj2SnM7eqH4rgwc3lE9QgMk1IIyjAlG1KEctDbKNkWopReiVQDDGLg62xzSRhEU21k8xmoUgK2CUTjChy3BNM2ENGJJa+hUDChaiYiUQdGidKTRABJhWEDk+ksNF3C00+8iG9+/Ye4403X4wMffBtMy4YkOdApdYdLaUHIp5eHadCaGWNl7pJp8VrTkUrw2pfPW4hEKCiXghyoDBdGyYFlOUilNFiWy9fTepvJZKHoElLxGNLZDCJqhIO3kokEJscz6O7ugGXQ+iaxKmQspmNyYhxdXRQEYDHeIMs6HLmdA/3Vs3ttAH1W+35wfh/etOVarFw6H6lkAh2pOJdPm72JySxOnRnD9l/ux9O/2H1R6tWMk7mew7gNoF+U4ah6SO3Y1AJD/jiI3wIUISdPWGdZOADAZ2374HN9CffaZzY6zyrXUVSuB6DT4amcF0t0kZhv5zogp2VQlQ9vlfvLALorDjxhnObh+kyUeSkD6MHxOW+gBqcMEwEJXqsanvhhZe8bfnDgQt8ONTrfminDn3+zJcnfbB0v5L56jDC/3f5zm3kHWj0uwtkSyLt3IZ0ww73hgwG8vIMEaNDhggB0xeX85z6AbhVKkC0gpkSh2xpQlDwAPYErV6zD1Ws34tqrN3G+vYJh4PTZs3jl6AHsO7wP+468wgB6JKmcI+HOBx1negl3OpBEIlGWrbVIolHXEU+myjnQ80ULkXgcMstC2Zz/nDxrJGtL0o2XGgO9dq62cBqEZ6AL1fum5Rpb2ZZL+dnhbUdYAJ0CA9sAelBZZMZ1oCpaLxxQG379mJ0c6IJdJ2x0qz5eSGiocJBm6iIAjNa1o3YHXn59Gqhsvf1gcE9fvb8XQbuSSyz01gPoBgnESAq0SIT37eyQcu2yHHG+kEU2m2Ewhf4tEtExb948BoLE57XNQA+7frYB9AYmfPuSi9IDbQA9bDcGAXTK7RsA0Dltpgege34WAaCLvzMArShIxKLQNZ1lzy3TgGUYsBiUJjY6wcQkaEzlSNBJqUoh4IlIA0LtilILsj33/AeVMxqRyW2UikVPPbGyVglCuNjDUeASAe1izXChqTKiMQ2mUeS6zps3lwFuSqmxdAkpeUrYvWc35zwnAJ32MaQmEo1EUCyK1Bv0Q2AFsdQ51zmnIwSzyym3OQEkmhpDItGBhQsXI6JHMT4+idNDQ5iYnEIy2QFdIxBEQSaXZ/CDQHVmobsBAL28Fnis9HJudDGOxHqVGECnn8ZVidoAetj3oH19uwfO3wPClol3UOxl+e30XMNeigXb4nAhRZZQKJbgSDJiiQ4YjgSLA2VMOEYJsSixnwlClmGaBDo7SCQ0kapCNpgpXLQK7AywLQlF00YsmoKmyJAMcRZ1NTBAHWHAWoYruzDYaLgwCwUk9AgkImHIJFxoMoCsE4BOBHJXgqOpyOUMdEYVEHpMkvSuQiktCEN3oZNqrWWhRDZLUSBT2goX0FwFEuX88NAEGwRau0yasMmu0xlJVtinxL1EAL5NgaQybJfAdtovUwiRDNXWobsRSJbM64GkKzAkFyWZnmkjU5hCZyKJKGTYxRJ0aAwIu1ENRcdEZzyJQjaLiEqMdovVSkgFkUqWNNVLZ0ihDgqvVaSHQi42suOaRqk2SiiUClAQhSKrHOBgmAUG/zVVhwwKBKBFhljblMKDnqCJ9cR0kM2VWDngRz98Ag/c9xje8Y6teP8H3omSQe1zuUzuBp48Yj2hciigiwBvWt+iEZ3XINN0mSBL7jN2A9Icc2mMxZrmx+3TtcWSATWicIAYt0UmJRVaj1UYhoFoNALLcKDpsqeU4sIsFhAhGQCav7T2ShTQ0EoyQNuinL8H2gD6qzJDwjuXmqtmeKdkfcnSNoDeXP/PdBf1azVQXun/yt/FU+iQ4i9oYUH0merhb/XLv728GrVgqyCAC4Md/H/B+K4upSKgFfh7GSindhOA7jkyy7eLh/iRzeKh/gJBubnK6ETlof4zg8/wcldVZEG93KcNIUGNRQgHWxsebGtsRM65ymPPhVky69VtujnnH4ArsmqN90WzAHrjJYjemI1ABeqz1w6AXtbPq3pXgu9N8Pu5TDCxja4WBPHtUu2z/dGqX2bw2dXl+xbj3PuFcKC/lQ9+r38PXc8gENuhavtQr8y6dqiB1y/cO+21i9jfJIHIADpJgBGAnkYmPYGJ0VGYhRIUG4grMWi2DhQkZqETA33tyvXYsPYabNxwLWRVQ6FUxMmh0zh4/CBeObKfAfRMcQrRlAw5aosc6BC5W4lpQUw5kQM9mOaDvVT8E4slOG+SSQC6qiGWIAb6IqjEQC8YZcdYyaAIbQGgs53wciuWc8uUDf355ka98Zx+bMPagHPnawMD2uQl4fZqdNj0l8jGWxVurlWv1k02q+HbGm9Fw4+sc2EwaKvx5zQ+NiIgsAKgV3YwjZfW6JUkQSpkUFuzTwvWw8+/2VjdhLM6qIBVsfvVezjv72UAPVxbGh+Xmra0VBlA2CRyiohxCdemxnq4cpUnUBv2tlDXN2M3QhUQWJm597z4k0Z2HJxPlmV7K/aK6+sr/npBr7wqsCSuAND9wFeRs9e/2/vtFVxx/VXGkeYcrb2mYWBychKZdBq5XIal1/mnu5MZg8RAJ0cXgUB6hJygIh8uOcLIaUpbi1w+i0wmjampSVjk1NN1LJg/nwF0Uf+KZC/XWUBS/JsCALhWomHl743scrwnlAPWprsnuP/nfgptpGv3ezPMCnYIChvt+V0rqs1BBefz7EDr7+aq17KZd3MVi9rIHDxfmc34Rpp5d16Nexrpm5l32hc2NmL2T3cKCdiEgH3w+4oIfv6nkfem3jjXK9+/TkAnvn0J/fK8GkN6njJ9AJ0AC5JxJ1l2X8nDY3OXbanPQPek0x0HEU1DMhFnEIAAdGJ9G8Ui/9B5Qsi+095JAOiSSrluK2mdyO6SzfTTX2jEZlcVlu4VoLi4l64RPzKD3pQWg5Q9yLbqEfqtCRBfAfSIilicAPQCXNtEMpXi9pNUe3//AH8/ceI4P5fk18WPxs8tFArI53LI5rIoFkoolUocKEBgerFUYnnjbJbSc5RIvJ5BrdWrr0Q8nsTI8CgOHT6Ks8Mj6Eh1QtMJrJA51aZlu0gkOznnLB2xygx0D0D39MfKa4H4bw+ik6xAHvRG5pvX396B+sH7/+kSm3Pt6rR74LXXAwJA9xzMvLDQLt1bKch2woVhGry/i8cTIF8IAaFkBwpFm8kFsZgKyaWUES6KxQK/5ZFojFNJ0H7Xcg0OKuK0GCQBz+QGUjgiv5AMBRpUh1jNnnoFQfhcCbGR85U+GNrn/Za35yJ/uStDof2lo8C2XESiupduQuHAJyJeyKoi0olSeRwsQGuC2J+KwCkSR1Qhe/tWfxQJQPdTgIh1hPawXjoOrqD4d97RSjbB4VBsAtCjUGwdki3OlbYMmKoLU3XgKhZyRhq6piIu69BsCjjQUMjk4KjEfpcZoM5mMkgmYzCMAttxApQpIErsHjwFWU/lg9VQuE8EdsD+L8eFpugcyEDrGK1Z5BPzN9+8RnkBVMLfKPM4s9IiMbhdF48+8kN877s/wtbbt+BX3v12Dpr13F+VzYqPV/CDqX890gxfIXYUVTuXKryh2mtP+2j6obacu9up/25VzkPi373ELK+9F/GyqXEbQH/VhrI5J1O46jZzSJyOgS7Wncq7mGeEAAAgAElEQVTL7n8XG+hwuQubqVe4lns27zUSnVMP0KweB2GwGSAJyWsJ29f+AuMvCeW1gbYVvAZ4zi6PDSrW/vI2pHx50FnmbQ/K+a442s1blHlF91NhBb/7OTg9KTK6TpYU3oTQwll2htfez9FZ/mLlLWplOffqRWy6OSWiqsPNuGbuCVcCu+d8z1zDt/KWx2uMD1ZWzTfGyLx+8SPIOTlYuA5gh2lYO1B2NDbYHJJNYonqcHULDWTQBsxPkNZA1Sq1aWx+NfDIBi/xN21VbmrPdeXbZNpE+wCS75miA3rge+UF9Mql4BaR+05EzU9Xjm8lvA12ecPY6D0kee73Gd0TlL4LPrvyXWC7irdXpXLPbWfQzVre9Jd7tN7cqbGq3iVh5xnL6RJrg1kHgoVeyE4iMzWBqfFxBtAly0FcTkB3dLgk4V6iw0UKa5avxforr8bGDddB1QlAL+DYqeM4dOwgDhzdz0z0rDGJaEqBwgC6BRulMnDug+gCQPf7y4uulmQkEykoKkm4O5BUyoGe5BzoiqYjmy8xG48iWosUHUwjTo4unSKAfXdsI3Ogej7MNDY+iCXMdZh3OiQAUB77cO9n+D2akHCnJSrMh6OJQ7SfRyJMd3nz4Xytr35cYJ/nk7bDNCj0tYLJFOYTbmz8fYAn4141H2ptpz+Hg3OyFpKY7h7fcAjHs//hLYq/xE733bu4LuhQc0/l/Q7UNVgAV50mol8f8Z336v7kDDRJ7BF8xKNmP9YE0FxPKWjmsQ04ILjaXgVDdX3wnvr3k3StYKCHfoFmbkJgDBlwDPFON/zwwIWzwUD3i+PpEZzD3hB52+/ydOMdg0QMGALQhbOLu9tzV1KdyTyKE41w6Il9RtmjFFy9zrMueHsOXmtFYK9rO8zemJycYACcwBIfQO/2AHTLdBlEJ4YNAeg0F3jvTpAIAegSkCvkkCUAfXIChmVC01XMn1sHQKc9EknPl52h9D0QnuEFn7H0MQPrgvnkt9l3njHo7s1HYvWU5ZJr7gm+1txnft/Wvut+h59jpsQ9Ve/6NLaCByEw4AJArzj8gnX2v/NurE47g6zYem0WQQeeRLRXJt/jzY1p7/H6LHi/f8/0ZXrjE/oM0cwbOtv3VNjHVX0W6FvxHofsW28e+3v1hsZjprGpM7b+HlCoUAijwe8X25SaOtebG4F7qOfFPV5u70B9hOvZX/Bme4wudnkesCEJxh8D6H46jDI4Q/3ogem8dxTzRJMlBjdi0Qh6ujsRj0WZDZjPZpHLZmAYAkTn/Ohky0mVikaGA41kBjl0TWMgR9cFIB6PxznQiAAIkvClv8ViUQbMCVQiZiaBJPTviUQC8XiMWYOxWIyvIxeCqsuIxBTYZhG2VeKgP7IPluMgHksyqEW2meqk6xEkEikG0WkNKBTyDKBnMhnk8wUU8kWWfs8X8sjlCxgbG8XY2DimJnMoFQkG17F27VX8jKGhs9i3/wBOnhpCigB0LcIhd5NTGQbNU6lu2K7EkrxBAL3MAmQ7TvY7eFaiKymoQfxM96n2IfgAurj6wfvvvtiTpv28dg+87nqAwWNvLyrWMF8RwtuNSi6Dt6Q6EYnEYVCCa7KlssJS67RHjBAjmFUtSDmY+eIs5012i0g3lk1ANoHJBKJrbPNs12Z/Dm2gdDUCxSEQnmwE7YQFWF3xf3jnYE8hq3wq5v8We01iUPuBpopKqSi81H1eygzhew+2LXgWlSC7xEb3SGXlM0sFIPcB6mAQaIVIQc8ilr4NxSEAPQLFjgAegO4QW152UVRM2ApJPZHaRwlRSUVKi8Mp2XAsB0qEyBwWrwu2RWQQk/1m1JeCJMWnA6+PCESnPvXTsbpQNAWTmSlea2iNiukxFIoFKKSSokdEKkNixDMT3Fcg8TzdkoSiUeT1i/zJFCd28uQZnDhxCgsHF2Lx4oU8huUtIo+Pn3LWU8/11tCyT6WMMQRfq6DHpdopxOA5tTicS+p1985e2g1+DQHoYTuSN4mt85GcU53pnO31QOdm2Zqh++AiA8hhAYWw9b3Y1zfnyLvYtZj5edM5gyt/9wGq8Ie+sK+AsOfiLt9RLxbSc7mitb7NWtiMncGeR1h8F88V0W5+Od7f+Fftd5GjSnxo4SIA3XfF+WByBQis5id4dzGo5bXGa4fftmo2fWWcfPB/5pEL3hMedA/z/PII1F2op39SvfEXPep7Qyv3ir84kNl2hnMy02FWgG2Nf8p+8kZv8aX6Q01q30HaaCHePAxRhpC4FH0a4jbhNAzlyKsNoAge1ANjWsP9qJAhA2A6b7D9e3y74ru2A4hN+VnivROfwHUBBnklItJ76fnac7y4ni3xc4bXPssvp17bPICS7ED52f6cq1+mH1nrGzPBtBT9LkxOzXfvubzlDhEQQgciRVagkkw6HaxcE4psIzMxiszUOOxikSNv81NZJNUUIlIcshlBVE4hoXWhK9mHdVdchVtv3opkRxxFs4D9Bw9g/6E9OHh4L46dPoK8lUYkJUGJOXA1C5ZbFPlbKd+fd2AI0N+ETJhn/iJ6jA+GlLeJcvslUp1YsmwZ5z4vsJyUcBbRd7b1FBBDcmMcvcyucW/s64/nuba3djyC41SZd3yQ5chm/yDZyHt6ruLJzHf58yn4nsx8V/grvDzoIW6st95UWVI+APpvq5CiDLu35dZz8FlwGL31Nvia1sB+PhAYxq6FaHrl0hZKaldFhpcbUt++iHlcsUlspfyNTHkf4T0k4OivgE3i4F5+H3yHTY21DVpeKoLcIuWi/CXIj3+pC6BzrE7gU//9Ctp4sR8OvsfT3OMr+JRBhpaPfvWUKe9x/H709yrTRB9UrVG19ilgh3x001+Twm1XGp/WNYpKjd8Y7krunRbnQA/WqF4QSNVWo2o2+sCVNwO9ofNfJd/kVA2B4zMn/Tc28B7VrD7CAJLihweFcXClBcMoYXx8nPOXk4yvYJ93oaenh52OlMPQMgjMIHBHZ3CInkMMdH6e5MC0DGYXETMmm8+yRZw3MBfRKK2hIgiFA1EoryNoL0IAj9eSMoDOK5rH2KmA0QK8DMxnPhdVAHTxXfRO1ffyjkfMZ2H/p1uLa3t35v3YTM8SagfnB9B5iLy2NdZOUX8fABcxM8F3XZw6ZwJsw5XpBzi06uWvvATh9vbh3v1zLb/3PtSbT+WAikrf+kErPpheDlgSI+IxzsTYUI9VxpPGg9hx062fgft5ry1q6mtPiGCyyhwOjq1/JQWRiKecO2/rBW6Ia8WaLeoZ/C7qyX/356eXZ7v5Hm/tneHmDfWRA1cWuX0p17bfTp9x6PWAF5DiybpLlH81ygzv9OQEtmy5BeuuvAKnThzD6VPHMXT6JEaGz6BULDC4HU/EEU8moCfiiBBjPU7y50l0dXViYGAOBx5Reb29PQyKE3CkEMuQzhB0stBIrlaFUczDMkt8Zkl1JDkf7FR6ioH2VDKJbGYSRSMHxyUZZMrTK+y0omqc45yYhiSJmyEWI0m3Kyo6O7sQjVEKKvo3BzZJtLN8O313MDk5Bdt1EU8Qy3wEIyMjmJqiICkDxYKD/r55vJc6dXoIhw8fxemhYVbmUmSNGYrZXAGm5ULVYiLvOQtBU6+y2HPZZHGIQjng1N+zi7zLdAdJKFesdtD+BLRWeD2qBrfu/+Y/tHbCtZ/e7oHXQQ80AqALCTmF2ebEQCcwlmTFfWE/RRG5vmkvRJLjZH1ZUYOIzJ4/j85ZpHZBrzIFCpFvhgJ7ZEVCMpqAY4ogp+A66699lX1Y9Zmr7AZnEFlh4Jlye0cjKteTApOIiW2aJQaGSRo8EMrpR0dzuQSeV4grXsnsg/Hu8Njo/nG3sgv3fMKeoobMALoOxdYgEaveA4QJQM+ROqJCAQcq8kYeiu2iI5KAkclDpSACjXKQU/2F6kgmOwUKBiAVFFr/Kr5kX5VKsPaFzaUgKwUjY+Po7Eiy9HnMS99B7Hv6zvt6z96yaqWvnOvt99PZKVZJofFlYX/mjEkM4NPaQWXRuIrFlMBzOh94Mv9eMB9dU7Hi9clt/g6G1Vu8M5C/r+d1pPXb0NfBm/1qNfGyBtArgN1sdG/tptf/73qb4dcqgD5dP4bb8M/GaIgyZqufZ69FrXZk+lHKlXKq2FNeQ+u6YxpkWQV5OcHIu2BOxMr3IIDejKy0L/ktKl4tSS+O3WJdrV7Fws9nD4Rr9fCwh93feLVi5RXj7wPogqnV2OwOE6zid1NlU9hYGc1d5cuxn+uMbe55597FEkmMy1ak7Rp5tnBKhpk03thXBVH4G2V/HgedquK47js/p3eS1rvHb8F0TtqZnLf16lO5xxc9pY28P6Nr0L0KC1G8vZXAHgrWKM9L/0v9+rC9IU1IORBhKwbL6xcfQPeZWZ5TN5SyCm/ROeJYVyJCetAxoUoWpsaHkZ0ch2ybDJ5PjU0iqXUgKieh2DFElU7E1E5EtQ6sXXMVtm55E7q6kyhZRezZvwf7D+zCgSN7cPrMMRTtDHQC0OM2XN2C6RRZnpDyXHE+Qg4WqswRbiYrWUlIJTvYwZSng52sIBZPYtHSpSzdXiiZ0Ci3EkVaGxaD58EI3Mp7er65Fn4+CDkwAs4FA7BazqqRN6jRa+q9N43e28x1Yd5p8fxaMxBcl4LfhaNSHMYaNM3lBoj9ULA8Uc96ay9bS3ISeCBQ+BaF7DcPEAt514VdXsvcFJ7nwH6glq0ZANP5Uj9/nn8yDtpbz454j6wHPgaDCwXLKwAZVD+yClcqN5pP/f5/Be1g/e/nB9Cnuz98F4df1+qVMXN7qteLeuvAueMZvjWX9h2zmmpmpiGp7arag0K9+4NqGn7MZpWxqTZ0nsXyhp4oReKdITCFgslKRlEA6DliGPoAercHoIMBdMck15UMjZhDnkF0XIvTZBEARbKbpRIxF4WUO/33vLkiBzoHlhFwzsG8ld8MH3noiRcOVracQTB5uu+1AWiN39PovD/f+z3TwHrgOcs4BwIAqgB8n9ksnnUx23kxy/SDwX0Ocqvf7nD7++Zq4++lOcjc93rPNDZiF3GRx7P6HCGCVX3w3DMGVTahRiWlzDmrzMcKDClEaMvBbDXfhSKDKKvePQJAr1m/m+vult8Vbs74Tn3BPqf9tD8HKqxz2i968r0e+57wlc5UArAtTIyP4I43bsW6K9fgwCu7cXboFCYnRpkZSAB2V2eKpYHViI5UbzeSXR2Ip1Lo6OjgAKXenm7ApfyyNjo6kgyG08HDMEkhS+RZp5RUuXyec/XalgHDLPLfyfxSwFJHZyf6evswPnoG+fwU8c0hK+LMbpIEuyVyl9MYEmOQ2KEEfpCy1sDceXyeITCbwBk6CxHrnM9ENjAyOgZZUTFnYC6yWWKnZ5HPkbQ7AScaNCWG9FQWR44cxcFDR3Dq1BnYRKUkeXZPlYvIqJKsiRzozJX0meYCQBem31udPHahH8CguDaD5yL/sm/pK34cf6foB2EJRnslXeH93/i7ls+5dgHtHrjce6ARAJ18I5RfnHJU0zsYiUY5Xzal/TFKghlNea4VjnEhqXTKxy3BcQQbnYDtaFRDoSik3AlApze+WBR50eMRym1drARR1un0esHx/r6F6pTPG0ikoigWbERjKkxT5MqmvSyVQ+AzqSmdC6AL3wH5dxU/B3rAicDW1vcPVH339nRegBq3W7IYhNdsFYqtQnbINgpA2FQAQyFOucjtblHSdtuFLimwspRznMgaVJbDyiWcNqmQ47WLAq8obRKtDWKT7wPoPgOdPdRQdQnZQgmxCOVUtxCJqLBMofxGqUPYtcQAuiMUVKif/eO6BBRKWT47cBCtrKCQp3SINH4RODblMlc9wgGfLqoBdD9gjwD0Kid2rUdmOq8JKXNRFf015HJ/8y7X9rUB9Is6svVA9DaAflG7ONTDLj8APVTzm7hYyFvSAhua4tZgabUwZnnBrkkPUO+9CSfbKioUdObW3l8NqFcWv2ackuEOvQ12VtVl4vAvGPn+TzPPOd895wLojYI0YQF0/9B5sVtw7vN8AN2XNLr4JQoA3ftptMNq5mZjtaoFAhsrrBlAo9Xz2QcAKYaTzyIhELowqQIEA92BSzmZfDjQV8KoBdG5Ds0B6BSNqikR6LIO0yjCdQyosoX0GAHoYwygF9JZpEfTSOgdiDCAHoXqJqFJKSQiPbjyiqtx6xtuR1dPB0yriP2v7Mb+gwSg78aZ4WMoEYCelCAnHaAKQKf0HsR89U89wqPjA+jkBFowfxCxeALpbJ4jdikP+rzBQcgqSbgXEYnHoGgasztUyidIuagsyqseYmAam8Tlq8pjQweylgLoHqOjKvAkZGVn+fLp1iZxpKwA6I1ZAFF5An/KrungehtgipXXTD/emqXUQmcOCdFbgfn1aoDoM9S0GTvYjL1lIC+MYhTHngQB9Jm7PMwaPfPTpr+imfZfSHmv53ubmZ+XWn/xrob3tiKwbXoHorenD6hV+LnmGUD3GOgTlAM9m+V8uN3d3fxDQA/5wSzTguTIUCRiM5KTTKSzcVxTpMhybQbii6UCs9iz2Qz/+/z585mJKVKWUb5LAaCz8hKrOghHH+8D/f95gHOrpfxnYzwvl3e67Igm2f2WrmuV82drx8fPa02lNJ4GpZmzdDPtCGuffFsQZl/De5swa2czDZnFe8L1WQVAp+AfAiG83V5Zqp2DlD0Jdw6Oh8MAUFcyCV2VYVlFXLF6Jfp7O7F710soFbNIxqNYs2YVFi0eRH9vN8YnJ5DOZ9E3fy5S3V2IJRMMekcp8Jbspk1BvIKlZ9smTMPAyMhZVvLo7uzEqVMncfjwQXR3dXCOc7Kxk5PjsCwTCxYs4GDeBUuWYHL4NKxiDtG4imIxj6n0JE6fOYvh4RGMjoyyfDpLt0dimDNnLhYMDmLZ8lWcw9woWYglOmE5wOkTJ1AqGQyGDJ0ZZmbhggULOW2HrGhwHRmpjl50dc+FUbAwdOosdu7cjd179uHIkeMoGQ44ja5L+XJpfSBGPYHzgO1QDl4P/HAVL5dt5f2r+DaEL01xXKi8rnkAOmNbYidfln8XUA8PnTim+Cx0Cfd/429ncfa1i2r3wOXZA40A6GQdRfpsUr/Q+bdhUHoflfeBZH9smwgGxFaWmD1NMuBkx+i1JdUNIlLQ3+gpFIBESxPLrLsckgMw2F67z634dSv739pVUIDHk5kcOrpiMA0JkYiMbK6IQiGHZCLB7HMGjGsBdA9PpycoLtmlYDAPr6AeeF4Jx6ukoqgERTKcLNtwZJPl8DXOg66wLD21jhAESwUszcVousCBrD093YhHVVgFCxHhvYCqSeSWgmW5ODs8hIGBAUrODlUmAJ2CDzzNGk6PREC178MRv2UdKBRdTE1NcSBsKkV7c+p7Wo5oH+/X3sM0PIcj97KngFsiJRTHRkQnGXjKLU9jbfHYJBNJIefv8/I9dRefRs5eS2age9FTdR2YtWiH/16JsfbTgFyeb9vroVVtAL0lo1zLPq/dEM8WsDtbh4pwG/6WdHndh86Ww3D2WtTqkryYKFpcec1sDXhSXlYC0W5+y+opN/h/a2Y8a+fmtMCEdwD3HUWX3pwOAGItBtDpsO25lxpmOfoMgEZnqE+UaM0Mq66FyK873Wam0RpPf92FMNDDli5YTuGCKJpxfrZ6/gcB9LDhIMJp3VjP+Qx0l3b7QT6t57AXmHmFjS6sXk2+4BmLEi1QZR2arLNEIR2SCECfGjvLMu6yZaKYziE7nkFcFwx02YpCsmJQkER3agBXrrkKmzffhs7uTph2EQcO7sH+gztx4PBuDI+egGFnoSYBJeEx0N0iAwKUU6ougM4OIBHp2tc3B7oeRa5YZCc/Mc8HFy+GokeQL5CEuw5JEQx0irgmaUQfY22VUsTly0CfccKcc0G9vZr/t6o1ywPQQ4iDcFkiAjuQhqUKQK9Q4MvvQ9lietJuDb5v4Vpea/39fcfMT2m1fardj8xco8oVzdQt9F6dAfRK0oxG6xe6nEYfHLiumfWmiWLat3hBeK/1jpgOQJ9u3RFSxeJjc4CPkHwk+UaScJ8i6fVshlmIJN1O4DmxJUmhheQ3FVdlAJ3P4cwcp/XTZBl3AoEoBUsQQKcVdHBwsAygB5nnPnjO7xU5+2oBdJ+18xofpGZsWjP3tLqb2gC66OHZWAfE1jrcCa8NoIftswpDjhnoXhCFl0CD/f1C5cuTbvf406osYaC3F10dScSiGpYsWoC+3k6k0+OwSQZYdpFKxhGL6dBUmRmCJdvEnAXzEO9MQdV1lmun/OmlUgmaJ9meTk+hkM+xHT57dghTUxMsdUw5yXO5DOb09XLOdJIaplzlxFAn+0xWvFAswjIKcOwSBzTpOjHKFQasKZjXNCnQllQFCZAieeQokskU+ufMhaLoKBZLWLR4Obq6e1HIF/gMo6o6pqYykGUNXT29ZWl3VYlgdDSNkyeHUcybGB2ewJEjx3B66CzGJ6YgyTokSWVWu0mSzVCgqJRnXTAjQwHo5E9xhPC7J5NQJkFMC6AH2IkPfLPNQG/1utB+/uXfA40A6MQXsAnolgWJIF8w2ScSj8dZkePUqRG8cuAYThw/hXR6Ep2dCSxZughLlizBwJx+xOM6+00YHDZJPcNgNnUsRgAzKSC5UCVTpCQNdjkDxPSpsJrL4GzwbAUJecNELKHCKFEucAmnTg7h+e0vYO7AAFauXomuTlIbFMHyIt2KH6Eq0mz4ahh+cj5hkyoAuk/QqgXQqRqcJESxYcukqmFDcwDVlqCyYodKoVmwZAkF18RLe4/ipd17cNNNN2LF0jnITpbQ3xlFLmNB0ymdYIn78adP/gTve+97EU3o6EwmkC1kObUHy547PoAugH2R7gcctHT2bBrbtj2DK65Yg6XLBjmFYkSXRJCsRHLwosayRD9Cycp7CoqmiZJpQlNVRCMxXlsohccvf/kSByLcdNPNrDglAHNPUckjeYhHiT6r6GfWBi/6+55pyIgcwOkF3l7+r95l2sI2gN6SgT0fCMgmkqU0W+KRrGrPbJQR9oDUkg6f5qHNAK6zWb9Lr6xXj4EePGwH51TwezPjWXu/3+fnY6MzGBX24N/y91kA6BRR3WoGekX6LaTzI2Qf+CB6a98DXyY9XFvC1Ikx7SYk3MM7mJpTIWgW0Aj7DoTps7KjzAP1WslAFzLhfj7SGrA8wEb3x4OjV0NJuIuDj0qHLkljBxTlQCcAfXL0LDLjI5BtA8VMHrmJLBJ6JyISAegRuEaEAfQ5vQtZwv366zd7AHoJhw7vxb4DBKDvwujYKZScLLSEC4kl3M2AhHs1gO7n1xJ5nQSAThLulEewYJhQFA3xZAqLly2DFokhXzSg6BofjkgCjA4uLFMrk4RhuLQEYeaA0NnyJdyFPGzrPsHAk9aV0syTZwrqqgXQy/LtIbsr+Jzad7vemitCjmhcWhVKx29cpctCMtBbaZ+qfBsh9wLN1CvsXp3tJ6dsCDfjwpYT7uni6mbXm2bKer3f08xcu9T6zN8L+IFswdQG9eoq1gkx8W3S6JXAKUco9y0BN7l8DplsBulMmmWBKQd6IpFgAJ0YRCp0BtDLUs8BBjoB6ATuFIp5BuBJxp22tbUAOjFQfAa6SAUlGCkc4OjJ+fI5wt93XGqdHrI+zcyzZu4JWa3Ql7cBdNFls7EOhD/feCfbJtLTzFZ7Qk+4Jm4I9954uzSWb/cZ6P6GzVMn8AF0Pz0bM9Al9HV1orerE91dKWaf9/Z2oqszyWCDyQocUyiV8izPrukqoskY+uYNcA50kr8l6XYC0IvFIsvyqpqCM0MCNKfc6WPjI5iYGEMmPcXBTQSGz587gEQixgz0bCYNwygyODU2Nopjx45RFilOo2HZJaRSCXR0pBCNxphBTjaWQBSy4XxOccjua0h2dLItJsb5ipWrMX/+QkQiMZbjJRCdWeuyymedsdFR5LI5JBKdOPDKETz/i5c4l3AmncfoyDjyhRLnO49E4yzZLhjoIpUgqXWRxDOhYxw077EQCcwRdoXsvbcH8ggoxEBnFrrHQK8Gxehs5bE7eUUT0r5iV1wJK3/gm3/fxCxq39LugXYPBHugMQDdhWm7kCWV1SoIWC2ZLkpFAy+9tBNPPPEMzpwdQyxKbG+Fc5ubpoGFg4O4beut2LRpPXRdnIEmJkps1yLRCObN60M8RgxnwT2WQOkovLWYX3gfQBcgMa/RgQhSn89Gf7IlASCXDBeaLmHvnv340pe/gmVLl+I9730H5s+bV1Ez8wBgPwOisFo2B/MwFB1Q5QvanArUXEkrJnbcEkzZhakQf9qC7jjQbAcqx74rsKHBlhRkzCIe+dHP8Z1Hf4APfegDuO3WDZgaNzC/L4KpCQpIUDA6XsC2p5/C/733i/jHf/h79M/tRU8XAegFBtA54J8BcxFUEIgDQMkG9uw5jC984f/ive99DzbffDWPWSRCcvoiUInT3UnUVvLnUQUFZE3PJdl7vkpS4dikOmDiwIGDuP/+h9Df34/f+Z3fRjweExsS3+Xuq1N6Z25RI/9TcxAvB/nWEre865i93gbQX9sW6jIH0H2TNFuDNB3wV3uQaAYInK02XE7ltPs57Gh6i6qXJ6sVIR7B5UQAj5WF53xOfbHuNV+jmUCKYE81A6CHkZUOOyr+NovklC9lAD1su1rFbD23Ho1LG4ZtA9t22tAycBB+foZzlswugN5MXzR8j+ckKx8bQgBBYd414cAWIC1toPl/dWxO7d/Crx0yVEllFnoQQJ8YOYP0+DAUy0Qpm0duMo9kRADokqnDNSPQpA4smr8CV6y5ChuvuR6pzhRMq4TDR/dj34GXsP/QToyPD6HkZKDGXUgxC45mwCjnQBcAOk9Czm3lSUR5ADrJD0YjFE2roGRR9G8UqY5OLF2xApFYgnOgy5oK4nfk8yUhf0W5XslpRQmqWvQRQAiNi5dpu+UAeuvacv2PjuUAACAASURBVCFdVDvX6q1VtWuf3DhZu27VZgLQg6aM1+zwpq3BLqk5hDY4By5lkLaZuoW2N01IuF/oHqrBAW0D6I12VPs67gE/IIhtkifhPn1wZXWgFbHHiX1OTBLLohzoJc5fTuD5+OQkBubMYQCd1j+SeXcslwF0cl5VAt1JolfkQCcAnfLzkvRwPp9HPp/jfJK+hLsYMg8859++1K5whvFzgxLuIRno4faDszeBmqlXM/e0ukVtAN07TV7AWbrVY0Rs3bCfC/ENhC2r1deHe2+EPST2OZ1zfFRGBCUJmWACH/ys3ULCneysw7l4I6qC7s4kNE1CV2cC69ZdiXhUR6mQwalTJ1As5JBKxbFy9QosX7Ucye4uKHRWcG1m6hHQQWcPypFOTPFTJ45hfGwEuWyaA5FKRhGFXI4Bc2JFLlwwHz09XSz9fuzoEYyNjqCzq4NB+ImJCZRKBQY7YnGdGYCarsE0TM6fTix2wxBMdMt2GCCPxhLo6u6BrpEML9DZ1c3/3dvTxyB7NpNDlMFwBaZt48ArBzEyMoo5/fMwfHYcr7xylJ9ZKtGPySxzVYtC12OcC5n+XixZEDnQVf4bSzx7ecq5N714haAyirAzAjyvB6CX7ZAYDS+dROV80gbQW/2WtZ//euuBUAC6rLK0NwXTWLbL4OpXvvINmIaDG2++CQsXkiJRB7KZCU5N8dwvdqKvtxcf+e0PYOGifuTzFvbtO4xfPPcstty2ha/v7VGQzdmIxyhKyEEmU+Sc6SRvTmoYxBwntQ/iXxAIXyoIvw5dTyBvNltAMhWBo8jIGxQ8BGg68PNnXsTd9/wzbt+6FW97+51IpZKch538ZP5SSuZKAMrkQ7bhWBYUmfbAXqZxz89D/81p/FSVA07JpqqaYLNTKgsWWtJlFOFClR32a0XhwKEgKi0CV4rAllVM5ov49qNP4xsPfBuf+vSncOstK2EWHSQjMjPzyWiapoWHHnwU//z5e/C1r/4r5i8c4GfqES+4lXKVFwxEIzpKJS/POwVQ2YDlAs8/vxf33PM5fOxjv42rNqxBKqVznnkypiXDRFSn9CREGJER8aT0KeCBgqpIvYRsuWG4bP9p/Tt06Ci+9OWvYnBwLv7gD36P9/0kCU8S/jQPaGzI9kc0sQbIks31ozzulIOdgsRoDYnHI7A9CXkqX9dUloOnswqpERSKBcRjSTg24S2Xpk/q9WYbmmvvZQygh82r2lwHnnvXTIBgaEfZxarY6/A57b4OM+jlbXx5S98Kn3lA2CQQvyX+KnCtc79XWkFMjzBt8q+tvS/43+c+MzyATozNpirWYGO8KGWSoJxVBnplPBqsaKjLfCdpeHdJqGJC5QYM+2TBNvJ+mkCZQpIby7mtw6gQNAPohO6HkDfUSjU2iJtxKU0B6B6IXpuP9HzrdTinHOVVVaGQjJVtQnJNaLKFseHTmBodhuKYMLJFFNIEoHchIiUAQwesKCJqF1YuXYcrVm/AurVXI5FKoGQWcPTYAex95ZfYd+BljE+egeFkoMRsSFEC0E0YbhG2ZbEsrevnQK8DoFPcbUeqk51D+WIJkqIilkhg0ZKl0KIxBtBJktGVyWFkeeC5UsWCCDm8DV3eBtBFN80EoNebh5SRIMw7UzsglySAHoKBfinaNL+Pw9atmX0q7whoLxBiAQlnzxp6heteFLb9zZfUvvNy6IEKA72SSkLsPOvsDH0qTvmcQPkpJei6DsM0YJRKsGwT6XQaI6OjmDdvHudA1zRNAOg2oEiaYIs7vhqNF8RFcvAuATRFFEuUV7LAQDo9n3I0EstSfILsEY99LjJgCgDdM8z0HhDPJUwO9HDg2eyOfjN1a+aeVraqDaBX9hyt7OcLeXYbQA9zIhYAuuMFCAclaQR47nEJvd/MxuMUbULWNh7RGUAfGzsL0yxg1coViEc1mKU8M8gts4hkIoYlyxZjcPFCRBJRROMxxBIxBs8p/ywxz+lMRrUm4DyfyzLwTn+ncwn9jViYnR0dSMbjzECPJ+I4cewohofPIhLRReCSQblvbcgy5Q5WmQGoR3QYholMNovJyUkGxQmkKJkW23DKZx6PJziQySjZUDSNwZFUqpPz2RKQsnDhYrbZQ0Nn+CeXzaOzqxcT42kcPz6EQpHWDZt9K5TnXFUjQrrdFEx3y+bMwSzpTL8FU1wETk0PoIsxPD+Azrt/DzwXDPTyHrKKgf4PF/I6te9t90C7B7xATT43c0C4F7xf9t4JtSDQey0pDBzTdyLFZPMlPP30NnzzG9/C2972Lrz9HXexH5owZ00D0ukMHnroCbz44g685a434c47b0Y+X8R//Mc2PPzwv+PP//zP0dWVQkdHhAwC2xQKIHIcg+1cLKKyHHlfTwqlos0gK1WLQzFpD8npHxQmZrhEbIhoyJZcxCIy9Aiw44V9+MIXv4zbb9+KN9x6CzpSUSQSKkzTZdA7GhFKggSmK8TqprXCITsrs43z/e7ULxFdQbFoM+hMqk6Uo5wk0E3LZjtNgUtFSnmoqdBlG65hIqVJMHNpJOJJOK4K01WQKZn4zmPb8S9fvx+f/v/+GNdsXIQENR+AJkMECWg2vvqvP8C9//IlfPHzn8PCpQOAYyGZ1FgVRFZJpt5CJKqyj4sCGXSV1hqJGeg7dhzE5z73RXzwg+/H+nVrMDAnwr4rVmrlnPTERqe2UACCANIpkIuY8rIcYQDdZ5erKrB372Hce+83sWjRPPz+H/y2AM9Jht9woOsEpkswTCAWIRCfAitIRcDy+slhNQJSU9EjGq9RBOYTlmDbIgCsr7ebxzabzyGqR73AtlbiBu3XvrU9cJkD6CJuZnY+0zni6x0gZ9ORNRutn632hG3LpVqvsO2YvetFruhqaZLWlF7LMGnk/WlmPOvdcz6Gn+/8Dev4CQPqNdujs85AD3OOb6JRlcjtJm5u6BZfa6dWRqehm0NdxCUE5JBC3RziYiZpMaG+IvE20+3NABrNvGsz1SP47z74R84cbk2IuRbmXfMZ6A7zq6tRx3rvePBv4fpA5kMOAeiuY7G8lSpZGD1zkmXcCUA3cyWUMkUkowJAd0saYMWQiPRg3ZprsWb1BqxaeSWi8ShKRgHHThzArr0vMog+lR5mBrocsYSEu2bCDADo5RzodQF0BQMDc9mxlM4VYJLklq5j/sKFULUIckUDkViUGefEIiEnFDmLKO8g2ZxWfdoAuujZSx5AvwQl3Juxac3M43A2QJTQTN1Cg+hNMtCb6YOw9zTT/rBltK+/fHqgAqAHDc35IoQqikIuOQIVifPqUi7eUpG4MS7SU1M4O3wWCxYMMoBOTjThjCTmCGlsUs70CoAuK2KPSJA3MydLxEIv8nd6N3t7exmkFx9PerG83/NB9HMBdJECo7E19HJ7by7F9rQB9Mqe41K1IG0AvTF74e02PADdtzP+vSR/60viC3spSEUCPFcloKMjia6OFHq6Uti7dydOnTyGgf4+BlHgmCyjTnLquiqzKlaqMwkloqKnvwcLBucz+EBS8MQSF4CSzKA3fTeKRQbKVUVGJpNGb2835s2by2xyknJPJpM4deI4zp4Z4oAnAhYiOuUd9wOOHGZSUuoNi0D4XB5Tk2mWaS8UKcUG2XoThmkzaEJgeT5X5PMLebAo/RSxzkn+fePG62CZNrbveBEusf5klaV7p6ayGB6eQDabR7FkcnCVLIs858WiKX5InUshefoIn58khdpKEu6NAOhCQt8H0Sn3cL1ze9kPEgTQPcliGrcH7/vspfqqtuvV7oHXTA80wkAn+0H2gXx5hmlxKohcoYTHH38K3/3uo7jrrrfhzjvfzAzkVAq8n5ycNDF0ZhQnTx5nO3fFFQvx1NPP4+c/fwk/e+KnuOuuu7Bu/VrcvvVG5EslDqrcvec4xsdOYej0KVbaWLN6Ha695gpYpsOAerEAPLPtCU4htHrleoyOjODwwT2IJXpw5VXr0DcwH11dOoolAydPDONfvvpVlm7ffMtmDJ85jtNDJxGNJjG4aBGu3rAKXV2dXFcC1cml88qB/Xhl3yswLQexaAwDA3OwauUS9PV2MSObAlEPHDyCifFJDC6Yj7HRMZw6fRzZXBFLVq/DopXL0N+Tgg4bKdWBZBY4wNQsuTBdHTnLwfd/vBNf+dr9+MSnPoGN1w4iGaUQU2K4UzJ4cGqNh7/9U3zzgX/D3//t/8KKVX28nmTyRcLRsXvfXhzcfwDpbBZXUG737jlYtHAQff1xmLaEl14+jnvu+Tze855fwcZr1uPQwV3I5bO4+qr1mDvQyyB8RJeZ6f2L555n07t+3RXo7OzE8HABR46cxZHDh2FZJQwunMdM823bnsPcuXPwG7/xLnR26shmbZw5M4kzZ47h2NETrNDY1Znia5avWIKlS3oxPlHArl17ORjsTW++HcmkCPqiAAzTKGH7jh3cn7dteYNgtasUnGVCl7VZRChfM6/pa6iibQC9JYNV7+DYvGO++SqGBQGbLakZJ2OzZbXva20PBASlqvOTXuxip3HKn+/dCe1knqbOtfM1+NxmnT6tfwckBk4FoNW6wKBg/nMf3Gx06Bu2N171Getr7Szj57NqQQh2Y6PtLV/Hh91ZCDuhcsqkw8bnQDNzutXzedYBdNdmGfcwbLBw80AA6LJL0cOUd0kA6CNDJ0Ay7gSgWwUDRtZAygPQnaLKDPRktA8br7oZa1atx5LFK6BHdRSNPE6cOISde1/A7n0vIp0ZYQY65T5XEy4QsUIA6DK6u3qgajqyhSJnv9KjMSxcvARqJMoMdD0ahUQbe4vkGFWW8PIBhnD90PjVPoBeHpcGgYbGS/CuDAAdoe+dhRtmSi8yLQM9pPEMPqdRBjpLVTZuaproraCzuHFdegGGtTY1h1g7wje+4XUw0Fuhy2EAXQh9hvk0U7cwz+cpSQyFEMz4sM9vX1/pgdDz5lLtvIoAlhdMNxOALnZcLA0sS8zoIcC7WCDGuIzJyQmcPn0aixcvQk9vr3iPee9E4AqxT0jekWQVRcGKSiC4+E6gucEgeoklIOn5XV1dzGIX05r2YX7iWxHIKKTcBYDu50Dn9+AyAtDDzrXwSl6tn5xtAF30cdixbHZkQpfDsuP0ooYrMXQ54R4/q1eHXTs57Ef2bU1gbfABdF/Ovcw+F7ZTlVykkjH09/Xg2NFDGBk5g4E5vUgRy1xXOB+561qwTQOQKehWRVdvF7PRr7hyDTLpDKYmJznPOSl+lAwD/f29/Oz05ATPMWLjdXakWCmHJGwXLVqIhQsXcvDukz99HDue/wUs28L8uXP5355//nmMjo2gu7uLQZ84AeiWjXyugHQmIw7zkgyZQGxSEfHBcolAcYVTUxF4PjI2js7OLixctBhXbbgaZ88M48FvfYuVuDRNx5Gjx1meXVWiyBVIyYtki3VOb0XgOknzEqDCkr3RBANpqh5BybAYtBL8UGH760u4i7VkOgA9SCDxp3qQgU5uHn8L9dD9/zir869dWLsHLsceaARALxLA7RKzO8bKFMQopnf8hR078W9fux+xeAe23HY75gzMx8qVg+wjIZC1p0dle0mS4JlMFk8+tR3PPfcsXnhhO265ZTM2bboWt225HnnDxZHjJ/CFL90HRVXR39vDe1hCt6/ZcAXufPNW9HRqyOeBuz/7OezZsxdXr1/PrJnJiQkO3JE0DVdfuxFvvH0TbFfDqZMj+PK997ItXrFqBVKJBI6dOMrqhMlUEm+45QZs3HgVentSyOZMPL9jH/7j8SeQTmcxp68P2UyabdWNN16Lm27ciO6uToyNTeGRR36AXS+/hJUrVrDZzWUzOH5yCLHOPlx9/WZs3nwNls1LIOpakO0CVElCsWADWgpnxk08+ew+fOOB7+D3PvF7uGbjHHQkhBuWggN0CchmHDz2/afxwEP34b/8+Z9iw1ULmOm9Z/8pPP2zJ7Fr7250JFLMujdLJcTiSdyyeTPWb1iDnt4kfrH9EO6++/P44Ac+gOuvW4sHHvh37NjxIj7ykQ/jxuvXoViwoOsyRoZH8eUvfYWDBN71rrdzIOy2p1/G89tf4XWlj9YsycWJk8d473/DDdfjrW+7DZ0dOvbsPY6fP/MSxsYmhOS6pGByYgqOU8KNN6zHnW/Zwm3e9sw2bH/+efzWRz6EdeuWMUNdVSUMnRnG3Xf/E+bOm4sPf+iDLPfe1RHn4AyVU6u0P6/dHrisAfRXM7sAbRanz+88W5v9sBvxZifybLWn2fq17wvTAz4UGPIEG6YIHzQNrh7sbBISjqJkcYgO1oKB7rDllJ9X7TTg53jO8eD3kI+fxcsFgN5qv3RZ8s07bDfaQB61BqeMr3TuHzwbLSP8dZ4HgYe6wcqFL8RzqFaJ5zX1lBlvqgLQZ7y6fEEzgEarbbqvxBqagc55nBrXlvEZ6JSzL5ijrvHea/RKYnwQgC5DIgBdshlAHz59HOMjQ1BsC07RgJkzkYp1Q5cScAoKXDOKVKwPN113G1avXIcFC5ZAi2golHI4eeowXt79AnbtewGZ7CgMJwtXK0FLAlLEhkk50G1ycFEOV5JxJ1DNc+p4c4UdMZARiyWYkUGMCqgq4skUFi9bhkg0joJhQYuQhLvMDiLSJqP8WGFUDhrtpeB1lfz0npxaWOPeaKHl1AqtKqDRikx/Xb2gLv/qugFfISXc/TXO74GgvfbXXW/VFWuwH9zU0tQk5RJFU0MEOb3eAXR+y8XLHeozG2eCZtabUI1oX1zugVav07Pa1UIAK7DHD07uyncRqkhhYG4Z4I7Fosjn8ijk88zwIAD95InjWLpsGfr6er33xJNZVyhHIeVgJIUVkdeRnF2MgROAbpVgGPRjsHOTpB+JtcJ5IRkIEuB5RXHoXACdQfQmJNxnIyiomTFtZp61AfRqH1Az/T7zPQKkE8t14wFlzYznzHU594pmypEoMC7kutZMOc20ZzbuCbtGszVkGXc2S5W1wdtSifhx4dcRv4XthG0iGtFYXnj47Glk0hPo7+tGMhFFLACgW5bBsuokyZ7sSGDp8iVYt2EdJsYnMHz2LE4cP4bJqUlm2REYQWDQxMQ4HJsADA1z+vvYllJKjNWrVmLR4sUYmD8Pzzz1M/xyxwuwLAsL5s/HsqVLsG3bNpw5M8TgeVd3F5LJFGyb5HGLyOZIFp5A7gh0yrfL+XohUnPwlJHQ3z/AOW6PnTiJ/n5iVa7G8hUrcfLkKTz0rW9hYGAeopEYXt65m3PpppJd4kwEBfF4ks9DikIAFgVPkR6JjFg0yeVSrxHjnXL3CrD7PAC6Jw3NWiVeUAj99ja6VePkD9i5ALq4/qH7756Nadcuo90Dl3UPNAKgk0S5eA9lli0nBQt658+cHcPTTz2HHS/uwcRkEd09vRgcnI/OzhRWrlyJVasG2Z9MtkPi3NglfOvbj+AnP/kJ/uiPPoEVK5aDMgClCzb+4m8+Dyga7rpzE65Ycy0mJjN49ufP4ejBA7jzzXfgjVuvZJnx//U/Podt257BjZuuxe1br8fy5UvwyoFT+OmTzyBvlPBrv/pOrF27AsePj+B//+3f89538y3X4/bb70A+n8fQ6dN4attT6O3pwVvf9hasWrkY+/YfxjfufwS2q+KON92KuQNzcHZoCLv37MHQ6TFsunYd3vzmW5GZyuLhhx/BtqefYnb35puuxfwFC3Hi9Fk8sW0HhkYNvP99b8cdNy+BSrLoZp60F1Eo2ojEu3F6zMBPtx3AP9zzRdz5tregf0CHHsnDsQowCi50qIATx8EDp/Dc8z/HX//VX+CaTYMMRj/8vR/gew//O954xy248cYtiCeS2L9vJ17etR+jwyP44Id+E2vXLsbzL+zHPf/8BfzG+34db9y6CXv2HsHXvvoNbN26BW++4ybEYySTL+HZZ7fjew8/gi1bbsYb3nArtr+wE48++hP09ffhlltuwpw5gzg9dAI/+OGj2PnyXtzxpjvwkY/8OoPpjz/+HHbt3IO1a9dh4zXrkEwmsG/PUTz77M8xOnIGH/7w+7Fs2SAOHt6Hr3/t29i4aT0++IFfQb5oI5mQsXPXAfzd3/5vvPPd78C73n4nZFWBSpEWJGVfTuBxWb92l3HjLnMAnfI9zOanHqsn7Gb4YtZ3Ng7jF4sVfDHb3X7WhfSATwW5kGeEvVcEnJQPEh4rpBYsbuaQHHTmVjP9qLSKfZiOBdhoS2brPRdOu9Z9ggB6mFKaaX9FuixMSSGu9QCZ2VoGxLQVh+pGP2HntC9D2ujz6bpmAI2W23Xf6dcEizSMhLsvyyoA9Om9cueOQ7VNmrm/CUCXIDkE7jtQPAD9LAHoZ09DcQSAbuUtBtBJwt0mAN2IIBnrx5bNb2IAfWBgEIpGQHcOp4aO4uXd27FzzwvI5sdg2Fk4WhFaApAjdlUOdF/CnerAzn2qBeWC4h+JGRvkACKGuRqNItXdjeUrVyGWSKJoWFB0jVMq50g+ixw+JDVFh0EG0lv1EZK5YlxCekybqlLj72VTj7+IN83ISq8CmhorWOb8buLaKnvNOGyl/4P/5rYB9NBsvVmxt01KuDezTjc2u6r3b7NRTth6XY7Xh90/XMp9INauejWs1veRXAEAVQHo8RiymQzn3yXQZmJ8HCeOH8XyFSvQ39fH+c6JPcLynEqEwRPKj0vzlAF0TeacllQBwywygE4yiyKHooyOjg6PgS4AdBHM6u/1pgfQwzLQZ+PM3swcaGaetQH0NoAe+hzBCUwD9NsGJ2sz87PBR8/6ZWHXTjKZtkwgeg3hwId4g7nQxcmAf4hDrUgug+MEnptGnsF0Zp9TcJIn4a6pMv89mYqjWMqjf2AOVl+xGtl0BqMjwzh27CjbS9pfkoQ7BR1l02k4rs2SvBTcRJaSlDzm9M9BMhnn76OjIwy0E7hOrMnurm4MDw8jk83AcSwG0Ts6Ovk8Q7Y6XyhCj0QZPFdVDcQWzeUKDK4Tm3JyKo3+OXMYxDp+4gT6+uZg2bLlDHaNjo5j+/btmD9/kFnt+185xFLFuh4XZyI1wox1Amvouw+gc+5zlXK0g5nqxF6nOswEoIuREBx1H0Cv4ovUnVWBHOieig8tMQ/dd8+sz8F2ge0euNx6oBEAXVaEfHu+WGIlC7IFuYLB73EmW8D+/Sewc+cBZHIZHDx4FENDQ6xytHjJYixatAhbt74BnV2Ua7uExx57Fvfd90382Z/9KdasXsT26gePv4C7v/wg/uRP/ww339CLySmAMmZQiol7v/xtDJ8Zwn/9zx9DZ0cMn/7UX/HzP/1Hv4e1a5cjHo2yNPjOPcfxta9/E+vWrcd7f3Ur/n/23gPMrqs8F37PbmefMr2PumQVF8nGHXAMxtjY2MaAjcGmBVKAQP57c/8bAklI8l+SQAh/MMWUYAdjG1fF4GDAQDDFgLuwJKxi9dFIml5OP2e3+3zf2vuU0YzmrC3NIJk5PIOOZ/bea+1VvrXW937v+40M5/Evn/kcli1dgptvuRGLF3ejVMrDtkr41n0PYXhoFDe+7XqsXbsGGzc+ip//+gVcfc0b8PorLkKhAOgqMDw8gjvv/A4Tjf7sg7fAtbO4775HsWvXTrzz5rfi0j84n/OlI6LhF09twzfv/SGue+NrcdN150J3LUS9HKKkYFgCInoCqYKL7/34JfzdJz+D8y4+H4pWhOWQKkkaqqdBd9qhq0lkMyns3b8L//Zv/4r1G9qxZ88obv3CrVi6pAf/z5+/D4pqcpBsNKrjxW378M//9GnccOPbcPkVl2DPviO46657cNUbrsK555wJw4jh87d+gVUD3nbDdVizugdE7r/nnocxcHgIV73hcixdthwbNz6C7Tv24qZ3XI0LL1yPdEYcOrZs2YJv3PktnH76GnzgA3/MilZ79x5AOpXF6etWoauric8Kk5PAs89swfce/QGuv+5qvPrVGzA5OYivfHUj0ulx/J9P/jV0nXLdF/GTx3+Jn/3scfzFX/w51q1ZxAqyEyla73Rofp77l9s8+/15nwUA/YT3dY3z0UcAZTfEJ6pS83EYlz4gnaiXW3jOHLXAfIEZtQ7X4L+CuTJdMEqYsVbtxJkNlKA6hCkjACTmfp7LgbNhB0glUr3+J0iBBv5BvyJdVn85Ulf66sMBs0jqXtmLg5xlkgEOso4f9i9J5qWW6hv/vcPOA6lmY1Mj2CYy0KYMgC6EDV0QgH6sROvT9YPcfCbwXIDo5HwKGOiDhw5gdOgwM9C9Ism422iMtTIDnQB0t2igId6B1116NQPonR29UDSFAfTDAwfKAHo2N8YS7o5WhBZ3ETHsCgPdJva5YKALPUEfXigD6Aoam5qgagbLtXuqCjORwNIVK6BHY8gVLWhRyv0XYTYGtYWiqr4srUzPSPV+OefsAoBe62ifjY1eXgUkYg6C+Rw8e7r1deoaLAg2LPkg27F1Xj/1BeqXcKd1/WTd386LvV0A0OscYy/vy+ZlnZ6nJhTr13R7gYoqlgjw9BmUtLK7NufPjcdNpCdTyGQyiEYNjI+N4sD+vcwO6uzshEdURcp9q5DSigHLAfLFkrAhEUDXSdqd7JyHYilfBtBJdpgY7RUGulCBCkD0gIVYI+Hu4yBsByQl3OfDpoXpTtl9KpWxAKAvAOjS9mkBQJdOfyIA9Mj0AHqVPWUAiVQKKAAp4kJXKLCW74ZVysN1LcRMDZoaYWDd9egsQGpaHmLxKEzTQETx0NjUgM6uTtilEjLpDIaGBxEzTQYuSA44l80in88hZkY5mIlsKOU3JyC9uYly8doYHR1FQzLB+X859UahwHnTKY+u4zjIZDMMntO5hT6U45wACdOMw4ya0A0DuVyB5ZIpRy7lRx+fmESCAHDdYMCdGOUNDQ18XyabYwl4OjsTCDUyNgFAQzQaZ9UtVTXQ2CgAdJJxLxZsVuzSdROGYbJU82QqA1XTYRjRKvn2Suo2oXBW69WoBtBnt7vTAOjwOGxJHQAAIABJREFUsPGB22a/deGKhRZYaIFjtkA9ADrJEFEedCHBbXDQpe2SP4d8Iw4KBSImKFA0G9u2HcCzzz6P0bEhHD48zAGWb33r9bj44rMRNSz85Kcv4Atf+DzuuON2tLVFcfhwCv/+jfvxy9/sx9/946fQ0wnk8kDSdHhPe/vt38Fvnn0GX/ri36OlOYl/+dSXEIua+NM/uQnJuAlD0+F6NlKZAm699d9Z0vyWW65HoeDittu+inPPPRdXXXU5OjoaYBgsJIg7/uM+vPDCNtx005uxevUa/PvX78LgWAnXvvk6rDptKUoWMcEt5LJpPPbYzzE5OYpb3nEtGpI6vvPIjzA6PICb3/FmrF29nJn4pFjy5PP78K0Hfoaz15+G973jDxCLWIghx6k/HFtBrqhgMgc89tMd+Mod9+Dtt7wN3UtMKGoRumHD1E2YbhtyKRcvbN6Knzz+I3zyk/8f1q5rwqbf7MG//uu/4AMf/GOcd956xGIGGpMqUmlit5fwmc98Ds3NLXjP+96GQ4fH8NWvfR033nAjzjvnDD4D3H3XA9ixYzfe+56bcO4r1qFv/wC+/vV7sGL5Klx15WW8fnzjzruhqAZuedd1WLy4GZSRw7aBXXv2YuPGb6Orqw3veMfbEaP1LkJAuEgTVSzkMTqawtBQCi/8Zgd2bt+Dq6+6HFdeeT4cJ4/vPvoUfvKTn+FDH/ojbNiwFIcOj+Cbd92HlpYmvPtdt6ChQYOqeUhnbLQ16XAtDyofehY+p2YLzAigr0exQNHXJG1mwHZI6gycB4YOjkXL4TxjdGis9uULSc4pAJy/qaC/icOvz9SScP6FaVzigYVhoMs5zWtloetySoZ5mZD3hHHkyRYlfUCSLWDh+nlugekm5syT9bimMd9czXyb7r/F7+hcLcaaXHMIsHFqLYPnVDPQg+fS3+TKqaRrOK7WqOPF5g9A5+hpCWCT2rle21kmGgld4Treu/oS+TaWBtCl0/6K3OQVXTbZd6q/CYRNr/96nj0hctLWY9en9re0k9Wvl8w44xFDe486m4D2HSRvTgD6sWT8pwfQ6yyELwsY6JwVDyocqBELAQNdcSyg5MAruYhpDTAQR8SKwi0ZaIh14PWXXYt1q89Ce3s3FFVhCXcC0Df/9lkG0XOFcZZwd7UClKgNGDZcWBydS5KC1IaBY991BEuO9miUw48Y6B1dXZz3nHKgE9Occp8vWroUqkE5AIvQzSigKszKUFWKvNbE3k5yrMm0WKAOUFEGmNPCQtgaubeZq6unC/ySnTM0YQQDXYBElYwbwfeKHHh5XtM6SKfweiebdAOI/q6UV/+AE0occ3/4rMcOTn1tWXsbpgwGGkMw9epdo6W7suoG2fc/nrJ+n+8NNW5O4gbzhafKIHqwGrDssL/A0doqss/S71y2HZRuJKpryGYyLGNJeQbHxkaxf/8+lgzu7OiA6ziIKDoiWhQOdAbQi5bNvg0CeCgHuqqKfX+pVECxRCz0Ev9N17WjJNxZMpjND0Mkwh8CkmZUWL2FPSEvIwCd31Ty8PX7DqDPh63lBD3lc1r966dsX4YxG6Hs0wKAXrsnqqPhGQKPROCS3Qn2amXWeWX7VgFzfQBdVwVYTgPIswHY/J3sKgHtiko2zIbjlNg2apoCw1ARNQkMj0InQMd2kEpPor29naWCD/UfRDqdYhC8oSGJqK4jXyggEY+hpYlymsfYRh861I9FvYs4vQaB52OjoxgZptznLWxLJycn0dzSiqbmZlYCoTMO5UKPmXFEzRjLuFPKjsnJNMYnJzAxMYmJiRQD3FEzini8kYOAqR5jY+MoWRbfQwx3ymdLoDnlOabrKKhYUTQkE42IxRMMmhPbkgKOqawoAegukEplmZVKEvHiuC8ClYNPBUAXK1fwl4CBPntXVvw7tO4EZ/2NDy4A6LO33cIVCy1w7BYIAHRxVZADTQS9BOn96L9I9pvsAeUop33e6FgKO3bsQiSi4/Qzz4Rminzn9DeKy6QUF08+uR3/9ch30NrahI9+9M+RTk/ity8SGPwZ3HHHHWhuTqJYzOHvPvlFPL99EG+68V3IpofQ0NCGYiHHjPU9u3Zi8PBBfOqf/gGrViTxqX/6CtuvP/vgu7GopwnEcUililBUHV/58l2cp/wdN9/Aihuf+9zn8OpXvxpvvv51aGxKsMIS1W/jxu/gmWeex1vech0z5L9+x104NJjDkpVnIZ5oZGZ3Lp+B51oYGjiMfC6Nt7z5CmzYsA6PPvoj7Nu7C+991004Y90KBuTJd7RpSx/uuPO/cdrKLvyvP7sGpmfBK06iMRmDGiF/EknVu/jBT17EvQ/9F/7iL/8nzjy7keJX4UUcGBEVXh4MoP/ox8/hoY0P4NOf/kectjqGJ365HZ/97Gfw6X/5Z07h0dSgo6lBwySxxCMR3Pal2zE6No4PfvBdGE/l8dnP/hve/o6b8brXXMBg+9at+3HvvQ/h0ksuwitfeSF++Yun8czTz+N1r70Ml/7B2ZiYyOG22+5AV08v3vnuN6G1NYp8gVRYwGvDN+++n4O+3v++9yBqqBgbG8NLL+1D/6FRTE5mMToyjgg0DBwZRqng4qab3oQrrzwHpRKwb/8h3Hnnw1iypBvvfe+N2L1rH279whfxoQ/9Kc4+ex1UFTDNCI+ZuAG4JTrLzL0PY8EuzFULHANAL+QDAF2vAdDJGVsihy3lIWXNs6qouZMKQD8m4WyuWrSu587PwaquqpxSF83Hoe/3vm+mw2hrUm1OAfCqcpfLDKb6spnXAiqywOFM9ZneDzRnKIFMs5wU13JLSGJZ5KAkoFLmw0Bo9aF/tpsZJKwWG67jBt/Zeiz28dFPEUEUMh8ODCvnRavvTgF4yrXZiZoD9dWwctV0yiqyz5juetnU9GyeZGTFeU9COcIdqepKBdEEUq4s4Q64joWIZ0FTbAwf6cf40BF4pQJ0LwIjYqCQtqE6JprjHQygJ6JtuOqKN2PdmvVoa+2EopGEWBoH+/dj0+an8JutT6NYSsH2cnC0Alw1zwz0WEJnJ38um4euaTz+KIdXoUC5Wz1mY9C/xLRrbG6BRqwNyvenqizdvoQY6GYM+YIFzSQGuoJ8iVgnCoPogsk+hx/u/GrWxhyWNVW2fI6KEoGlcrZjuj2H7DNmex0Rq+TXqypwjW0Qo+m+Xa2yr1QHGgeydZEHUIPgK7nE7rL1mq2NTrW/K/UT9vnV5PtFtMh87InD1u1k7bNQ4JHky7z82szPK8uiND4Y6EdxBVAFsSEpMJ4AdSKM03fXtlm6ncH1CDk1bYyNjeBwfz9Wn3Ya2ttaYZVK0AwTajSOksvhbfAUrZzn3IPDABHl+SXpy0KRpIHzZQCdJNzJFhIoTGtqkAed/SARlYEV/k7PpT2HHxzoUooSiVU0zFyTtYNhypAcmqEun4/xLABGUumhMIzanNGzVXo+6jdbHY7+u5gPIqRU7iwhW1ZYmzZ1fAbjb7ozBZ2iRIbQ6c8eM61HsnNA9t1P1uuD/TkD6ATo+nu84FzF56Xyfo+CLYLgIw/RqIZEPIrGxgQcq8BAucbAUInzv0YNjYGVTCbFzHOSerfsIttZspPtbe3MLM9k0uhd1Ivenh4MDgzAsSzEE3EObCIAiAKbiAne0dYKI6qzWlYhn+cgXdovUw70YqGAfC7PCiJkd+l3ixcvQVtbOwMbNuVTj0YZzCYgnCTcM5ksA+cjY2PMPp+cSDN4TizDeIzyXImAUTMWR7FYwsjICAMi4xMTDLzHE01obe9CoUiBUgqiRhyGaTIIb5VI4Uik5iASGfm5iQUv7H05hKsql3kQvCL2sH5oqJ93vtrQzBzkUn0WDkgZNEc2Pvjlk3X4LdRroQVOmRYIbGEwz0TgfgCg+0EvHGSu+CQV4QPZu7cPDz70CGzLxR998E+QaInTJTBEEmuUih62bx/AQxsfxvDgEXzyH/8B6dQYjhwZxOc//zl86UtfRDJhIhIp4aN/81ns7k/jVZdehvGxg2hp6YGhFWHb9KMiEVNx/XVvQk9XFH//d19j387/+B9/iN6eZugGEDOAI0csfOHzX+GgoD/903fAQxT/8unP4uyzN+Cdt7wRXd3NDOjmC8DDDz+Crb/9La699iosX74c93zrQezacxiLlq5EoiHB72lbBTQkDXh+4MCrX30OOjvbcP99j6DvwD584IN/hDWnLQG5iOi5Tz+/F3fc+QjWrVmMj/2/b4PuObBIccRQoSsGSlYE+aKNR76/CXfd+xA+9rcfw5nndMIwxVBxbQ9xNYKR4RJ+9OOncc89d+Pv/+ETOO/cxdj64mF84hOfwMf++uNYddpyJOIKzKjK9jSbA/7PJz8DVVHxgT9+J2zLwq2f/xKuuvoaXPqai2CaUeSLHr721btgW8DrL78cv/7VE5wL/crLL8XK5e0YGZnEl2/7DzS2tOLtN78FnZ2NIlhKBQ4fHsQ3736AgyD+9I//EENDI/jxT36BF1/chs6OdsRj9AIaByIMD05i8+bduOGGq3HJJacjNUnnjkncd9/j2PXSNnz0L/8cv3ziSTz51C/xyU9+Aq1tBi9HtPbRv7Rn8+za1FSnzERaqKjfAjMA6JRbQTDQPY5ucRxyQNOGK85RLRS5HRwY2ZIEjzuJAHQRbSnX02EOlmE27mHKkXuTl9/VYdo5TCvMV9/MVznS7RbIts5wgJ0JSJN9HwE4yn1ky6CnS7+/XJVellfLgprUCHRQlmIEEsubAfT6GY7yDqyqQ62EEzMYN3JjRwDoYlTXN7LpfaTa7Hc42qbO+xMF+oUZazIS7sIVzyLuUlEh0s5CTxGKDR7g2CWWxdIiNkYG+jE2fAResQADCkzFRGaiANWJoq2hhwH0uNGGN175Zqxdsx6tLQSgU769NPoO7sXzLzzJALplZWAjB08rAEYJatSFYSrI5rJITaZhGAZUyu/qAQXau3keGhqaWI6MpK8SDY1QiQ1CEu2ajlhDA5auXAnDjKNQIgn3KFGUGWCnOSmcXzWRU3Mw+gLAtH7m1PFUIsz6IVteGABdtoyw1wf2bLo1vNqpHXwPA6DLt3EFbBKe3vo27dLzM2yjnaT38SqzAKCfpL0TPhWQzAvJ74dknj7f1wZ5xEnNpyqgxg3ynQtllwBAJ6CcfnRap2wL6clJElBhOXfPtTkf+ujoCHp7utGYTLKzTTWiUI04ip4KJ0JsdIMBdFJxIfliAoXoh8CjQiGPbDbLOdCJgd7c3MyAD/tCWG1J7PMUBs8FEASovAf0hduFhLmEhDu1uLz9DHfGCVPOfIyIuR7TLz8AnZyxrHtwUgLo0ys7TVGeqRr39BYqB6LUzoWZ/A7BmJQ7q83HSJ6/MgIG+lRGdBAIL06jQT5uARiR29Y0dTQkY2htaWQJdwJSVA2wrAKzImOmznLrmfQkAwyk0kFAD7U1qXwsXbwEFFhEtrK3txfd3V04fPgQg+EEdJeKBQbDc7kskvEEWlqaywFOxULRt70ESkc4771gi48inUoz4L18xQp0dXfj8OHDsC0b0VgUZjTGSqgEpqczWWaXD4+MsJw7BQ8Ta5QY4mSTHba/QEtLG5dFz6HzUpbl3LNobGpDV89i5PJFPutoqsHy7xFFYwCdWOcEwBu6yWcriuUi2y+Ej0RwsbAnwZ7V37+W/eD+Vb7kXtAPM+1xq8/CtJ7wudVx8OD9CwD6/M2mhZJezi1AKfaEfy6Yqz6AXn5p4fsgm1Qq0fwDK1s8+uiP8cQTT+Lat96IC159AZpadBQLZEfJbnjYvKUP3/72I+z7+cQnPgolYuHppzbh1s/9G772tS+jvb2ZJYseePj72PidH+OfPvXPWLu6EUMjDtpbVaRSKWzfeQiOlcOF558N19Hwib/9OkZGxvCRj7wfZ5zRjogaga4BWzcfwP33PcjBoTfccBmODKTw1a/ejjPOOANvuu5ydPe0QdeJTAF84857sXPnS7j++jdxDvSHH/42Dh4cwNXXXI1zzz0DnivwO6uYwr59R+C4Eaxc2cv52u/91nfQ39+PD3/4T7BsWS/bPTLVL27bjdvv+DZOP30F/uyDN8IgpRLHhq4Q5ka2PIJ83sL3H3sSd9+3ER//xN9g+ape6Cal8lBQsl0kdQVHBgv45S9/hbvvuQd/9Vcfw8UXrcH+/hQ++tGP4eJXvRo333wjrzOGSdR1D3v7hvDXH/97XHXlFbjlrVfgcF8/Pve52/CWG9+Oyy67CJoZZXv86KNP4oknnsXaNWuwc8eLuOD8c/DGK1+NthYTpYKDb3zjHvT1D+DaN70ZZ561FoyLR4CnntqKe+55AOtOX433v++92Lz5Rfznf34bvb2deO9734FkIglVVVhJ4LHHnsSPfvxr3HDDNXjDG85FqUB7MAdPP7Ud99yzEVddeTleeOE5rFmzArfc/GaYMWpll9cxTQsCHsU6svA5VVtgAUCv6bkwh8owG/cw5ZyqQ+xE1TtMO4cpe776Zj6As1BO5ikAej2AuQhwrs/xXT7wLgDoYYbn/NwjId0eVEgWQKeNTkQ9MWzN2RslYLnWP0bl7E0AnleCyWavU3hGYD3PPtHXnLoAui8UXs6BXt8YkLadNQC6RfpMxFnA6MAhjA8PCAY6FEQjUeQnS1DcKNqS3XCKgoF+9RXXY83qsxhAp4NSNpfGgYO7sWnzk3hh6zOw7AzcSJ4BdCMJaKYHN2Kx1CE5kQhAJ0lFchxZpE+LCAPoBD9Q7qp4sgERTWM2ehlAX7ESRowAdFvkQFdIOl4A6IIZQkExIpXD3H3mD0Sfj7X9VADQxXI9sxO73E7EbJNk0/ORUOqeqnpIAOjy5czdCP5dPXmBgf67avnZy5WbA7M/b6Yr5sOmha9dvXcKpybnEScmJSMUQhUjQgo9zJqkP5G0MKVHUQRoGPGgqwpcx0YuQwx0l5kdOkn3Eou8kOe8u7qmwrFtKJoBxYih4OlwWM7d8OWBKRe6BZUY6JrKOdAphy+xIYnNTgA6SRRTjkshS04gP7GYSeqzCkAnVjOrtvj/k5Rwr7bL9bZcWDt4so6beQXQqQslGvrkbDOSARXaV2VQQOKdZC6V3hPPsBc41t5jAUCX6RFxLfMoffY57feDTzWBKFDwYHvqA+jEzGtsiKOlpYEBdPohkLxUyqOQz8AkuqNnI5tJQddV6IYITtINjdl4q1auQltbG7PFu7u6+Pv+A/swOTEB13YxOTnBcu7FfIFznScTCcE+L+Q5dzmx0CmwiewqKx0BfJ6ZnEwxiL7qtNOY2T4wMMAAOLHO4/EE4okE5zennObDo6MYHhphuxxPJkHpqyzbYVY5MTRprBGAThLwRwaOMEhP55p8oYiWti70LFqKTC7PLEQlImSbSVGkVBJ2nux7zExA10Tec7qXfsqzrQygV4HoBKD7e1mReUT0ieiP+hjotObQWug4Fu6750vyg2LhjoUWWGiBo1vA81WOpgDogSUNlB8IRCdfSj7volR0sGP7Dtz/wLdR8jRccMmrsHxlD4rFGJSIjWx2ED//+fMYGDiEW26+Aa+59AJkMkX86ldP4s7/uB0f/vCHcPra1ejubsPzL+zCF267HRe+8lU486zFOO20dYiaGn78ox/j6ad+g7a2Xnz4Q+9h+/rpf74fTz+zCZe/7jW47HUXoHdRG/r69uEn//1TjI+N461vuQ7nnrcae/ccwb/+/7fiwvPPx1VXUw70VpgxjcH2r/37ndi6dRtuueUmnHHGmXh+0wv44WM/RltbJy5/3R+gu6cHtu1h06ZNePrpZ7FyxUpc/cYrODzowYe+g0OHDuH9738fVq1cyuA5BVJt2boTX7/jIaxfvw5/9P4bEdUIGC7C0ABD0Zkhnk3l8e1HHsdDD/8X/vpv/xYrVi+FEyE/lMp7d9UDiiUH9z/wMO66+2584fNfwhlnLMGe/aP4wWM/wi9/9Wtcc911eOVFG+AqGl7a1Y8dO1/CM888h3ff8nZcct6Z2LfrJXzh87fh3e/7Y1xw4bkMtEc0YOdLY7jnW9/G/n170NPdjrfdcC3OXHsaGhPkzwCefuZ5PPq9/0ZzazcuvfQ16OhsxPjYGJ544hk8/vjPccklr8IHPvCHeO6553HPtzZi1crFeOsN10OJUOoQD7t3vYT7H3wMExNpXHPNVbjpbVcwU55A9LGxIXztK9/G+Ngw4qaOa669Apf+wbmc+7xUtFgWnlReiiVKi6LVKHgvTNdTrQUWAPSaHgtzQArjKAlTzqk2tE50fcO084muw4l6HvU/beTn+kNtJsfWDGRe/eha/5hQ3vcHYoSVX5QPEjIAusjfGibySsbdEbRumHLmumfCPr9+hl7YEsR98voADKBLypGXJdzrrCy/vdAcrvNTiQiXuEm0AMuE1ldMENUq/hXtV89HOAvrubL6mvkZAzPJLlJNZnJyzoeN5palvpFoNpGPNJC3rLPBuf8lSmEcmPKgU6CxDc8pwrPzGBs+jMmRIcAqQHMVGBEdxYzDDPSWRJcA0M02XPX667HmtDPR3NTOWXEyuRT6GEB/ivOg224WXqQA6EXoMRdK1IHHh7csSxmSw4XcqLSskPOI2BJNTc3QoybnzCLJ9oiqIlcowaWcsfEEFi1bxqw8yoEe0TXm6OcKRR6/5NASgPxUQU2Jhq/j0uqVRnaO1vH4KZfU2ff+XWH2aWGczPLvUbeJqXq0P56DIe2v4dX2R0i58wyv3CfXZGXbKfdOlHfTZ9DJTDlJ4yk1n+Ve4Kirw4wdmSKpmdghK9k/c12vYH2QeZdjrSmyzzlZrp+vsTYf/Tn3bVoLoIs9HsNCzEysZJr1c/N6EeGEi3jQFEqb4sKyKGBNAOoNiTjiJsn96kinJpkB6Vg2HFofFR1FGHDVKEgTU+TXFQC6ohKAHkGhkEMmm0E6nWZ2OuVE7Orq4iA1sffh2cfrrQDQhXw7yQDTNoP2wWRLaQwsMNDlRs9cj+eKufRlmOtcb+Ya2JdrpdrzACcOqGHChn/ase4MY9MWGOhz0xdHnQgp8IhORRwUIiJDAq5lwD4Xv+Msv6zW0dLShObmBv5xSTUrQnnL42wDI3BgRFVm2w0NHUHJKnJqi1w2DY9VOXQsXrwIjQ2NKJaKaKV85Y2N6O/vQyqVZgB9YmIMqclJZqE3JJNoa21Dc1MTDF2HZVsoFUsc2BQEJhFIPjw8jGwmy3bzjNPPYLncgYFBZLJZWLaNRDyBRDLJZxvKhUugOP89k4XlUAuI1YIUuEjqnQD3jo4OzrO+b/9+5HJ55PJ5TKayMONJNLV0oGg5DJYRUE7gPDHcHVsESRGr39CinFjAdoX6CH/8QClxEK3eiB0dEBwA6BVTU71pC54XcNpFv5HaCc0dUgC49+4FAH3uZ9FCCb8XLTAjgO4HFkVo/0eKFC6am0gK3YVtu8jnsvjVr1/AM5u2YE/fYXiqgkW9vRxwuXfPHk4p9PrXvxZXvv4ytLbE+J4tm4mNfBeaGhtw5pmn44rLX89+mZ8+sQlPPfsscvkJnPOKszho6blnn0Uy2Yo3XXcjNpy1FlZJwa2fuxubN2/F2rWnYcXKxYgnFOzYvo1t8Pnnrce111yOppZmbH9xD2778lfw2te8Bq9//SVobmmAYahwHRd3fONubNu+Ezfd+GZsOPscViPc9Pxv8NRTz6JUstDd1c3Wq6/vAGKxGC6//HKcd94rMDoyjIcf/i8cOnwY733vO7H+rNMY+C1ZwNPPbsc373oQ572CJOOvR2OS7BTtrm3AFqrV+UwRD238Ib77gx/if//l/8aGV6wm9XNEVMCia3gP7+D2//gWHtq4EV+49YtYvXYpRsYKKBSy+NrX78BLL+3Bqy+5lFes3259EW0d7bjowvPwqovPR0djAtu3bsWXv/zveNs73onzzj8PjU0GP39oFLj/ge/ie9/9Li577SW45eZr0d7chHg0wmmaRoYn8PhPf4Unn/4NWts6ONUhpfegYNnBwUGceeaZeM97bkIqNYbHHvsptm7dgaVLl6GpqZFxm2Ixj8HhIUymilizdg3e/a63o62VgnQpACyLHzz6BL7/6HexYcMZeP/738ny+5ruIZctIJmIQVVIFbLA7VSvr/j3Ym6eci+5AKDXdFnYw5vswSJsOafc+DrBFZZt5xNc/Al7XACgy4yDMO8eBkAXObQCGUL/rFDlqJ6uzjLvQU8UAPrC0iE/oEJ4zOUL8XumTs+S/3yKAJdVVRDy7XRIrb+ScmWEB9BlAk9EsLlPZ5F5mfpfu+rK+RkDJyuAzvZDBtgW3g7pXPNhymEAnc9hDlynAKuYxsTIANJjI6SRBc2NQIcGK+dBc000mu3wrCiSZjvecPmbsHrVGWhqamf2Qjo7ib6+3di05SlsefE5OF4OUAjoLkE1bUR0Gy5KKBZJbrbITihyHhGTIlcQcoaJZCPn/zNI8tCMwVOUCoAei6N32TJoBKAXKgA6HbBoDSAAPapHOZp4bj/zlQcq3LyRXttkAy9CNm4YMzOdTZtJYSaolkcnfgmgWj6AQDgQeU5LMtDD9E3I5pa6TbZeUg/3L+b9k6SEO1tCib4MU6/yuJEs5+QFqMK1gvwaJV/OfPWlfM1k7/BPA5xfloALsWYTGh1hFrqw3QIicjlwRDDR6UdIWKsKOeQ8RHWNc+3ST1trK/bt3Y2hwUFYxRKKjouCE0FJicJRo4joUQZlCMxhBroagaKS/CQFpaWZDUkAOgWn9fT0MItStLkAzyu5zwlA9wEXNwLHdRgACmR4BRuxvo9sn4YdZ7Ll1Ff7479qrusVVsL95LVP85sDXbaHFwB02RaTvz6wjkH+c/GEAEQXzpbqPOhsQyMeksk4GhuTaG5JQoHLsr+tbc0s3U7kOI1SSeXS6O8/gFwug2KxgFIhz0ADfbo6uxCPU37xAhobGljidmhokHOZ01lofHwMqdQkSK69oSHJOdN7u7uRSCQDGiFgAAAgAElEQVTYV0Ay7cwcj8fYrpYKRQwODSGXzUJRIthw9tlYuXIlBgeGOG95OpNBMplAY2MTWv3c6Af6DuLIkQEG2EmGnQBu23WYcR6Lx9HU2Iz2zg5WE9mxY4cIOM7mMT6ZRkQ1EI0l4XgKdMNEc0MTGptbEE8k4TlCTYSOcwo0li8mRjsFSvE+OtiAl/esgY2fGUA/umdrzyRKFQGB3l+oP3m49+7b5AfFwh0LLbDQArUtUJZvF/NKRBmJgCL+iXgs305M4aJloZFS4DkuHFsEzuRyFkYnU3juha14+rlNaG5q5NQ+pKrxyovPx7q1qzE+PoH21mbEYirGRjP47//+MbZs3oJlSxfhqjdQfvIOjKUsHOgfwG9/uwk7XtrCQZwb1q/HBRe8Em2tPejuNDE44OHvPvFZxMw4br7l7dj50vPYsvU5LFnaiwsvuAjnbDiNfVqep+HIwAh++vhPsWbNSpx22iokGxqQSEb5PYjJPToygnNesYEDnqKGwSkrtm/bia1bN+PIwBCvFatWrsBFF12ERYsWg1w+uVwOzz23CaMjY3jtZZcwk5vagqzh/gOD+PWvf4OlS3tx8YVnIW5S0KjFEu5OyYZKedALwOYt2/HM81tw1RuvQu/idriKw5LsJOGuQIGuuvjFE0/jmWeewbve9W60tLXCssG51nOWg4ce+g5KpQKGR8eRiMVw+pnrcd4rzkBzcwIouThysB8/efxnWL/hFVi1ei3iiSg0ujcPPPLIT/Dznz+Bq99wBSsCUI73KBG+PepPD2PjKWx9cSde2rWX04ZQANiy5SuRyUyisSGBs9avR2NjDKnUBH7x8+c4NYnrUbCXgYsuOg+Lly7Cz57YhJbWZlx6yUU8fih//fiYg62bt+OO22/HdW+6Cm996xtgWy4aGhQU8jaiUY3XXvLPSTm+F+bySdgCCwB6TafM9eHtJBwBC1Wa0gLyDmD5JgwDoPORSBI4kn0XgQFW+B7sxpoBPD/eubIAosuPm7mW6KvUSD68QRZA5+Mm6elIjmn5cRccUoODbX3tLjXXfDlP3oPX93jh4pB8d/HocECgRLWmrdtUOzBdP4R5H9n+lLVpgQ3zSMJd4iNfjsj9ROcxJeLAsfMoZCcwOTqIzOQoFKsE1QVUV4VXVKB5MST0FsCOoTHeiSsvvw6nrTwdjQ2tcOEygH6gbxd+s+VpbN32PFwvD6hFKFELatQGVAtFO8sOfnIcRaNRZsLR4SCbL6BIec01nVkYmmFC0XRQSvOcZbEOFzHSl65cBSMeR8FyoJtRRBQVRdvmfxVNhWeLXLQS/n+JFq62NoE6QKjb67qJ8VmZyXkMpYVjFSg/buqq/lEXnSgAfeoaP2VDDAbQJT9ydmABQJdsXmGfQwLocgFo4XJ5hwGbwtwTpt0W7jkZW0Aw/VjCPTh/MAudwHI/wIq/CwBdnFA88TfHYdZ5MhaFoSrMPF/U24Olixfxz6bnn8e+vXs5Ly8FiqVLDooRA45mImIQU8gWOdA9mwF0+iHGejqTwsTEBLPTCUCnHL8BgE7AOQMpfv5zUW+ffe6iDKBTEJosA32+ekd23/VyqVdYAP2Y6+R8Nc605ZCE+/zlQJd91QUAXbbFwl3v76KOQUsIAlXpSoeDfCn4lhz67W1NDJ5HTQMdHS0sM4uIzYx0AhQOHuxjVQ4PLucyp2M72czW5la2icUSMeuS/JPNZhhQItb2+Pg4ByK5tgPTjDGDr7dbBCKJwN88vyxJvxtGlBKMY3R0DOlMmvOnv+LcV2DN2rUYGhrG8PAIswQbGhrQ2tqKTs6NfgR79uzF4SNH+L1Jqp2A9Ml0CmOj49B0ncEkup7qsnnzZg42JoWuyXSWgfOIZhIfnwONW5vb0NzSimSyUYDnLv1QtSJwLKcsu0vKXOVPnQB69S66lolepYlRBaBTkAJdR2vPffcs5EAPNysW7lpogaoWqAHQeUVnGyfAc/pX2EjaepKvgFZWAs9JnaJQKDG4Ho2bsFwiWqvsG6Gc1q5tIWYS41soc6h+ICiHWSoeJidyaGyMsx1JpXNINiUwmQYU1WZWOQHoQnUiCtsmELrE6kl//fEv4uDBI/joX30Y6zf0cgBRQ0OCQkZZQaSvbxANjWR348gX8ojHDGbElywXhh5BoWhx0A8pKGkqBf6IoKp0JssECTNqwCUmuKpxPYk1Ty9OKY/oQ9fl80V0drRyQFIub4HSflDZqTQB5UA8rnO+d8rdHjMNtvWaGoNdEiS8kdEU2jpakCs4KLkFNLck4JIvzqXW8VAsWmybe3q6WUEEEUod6MJyCGwmUoiHvv5BLF3cwc8oFm00N8Wg0VnA9TAxmYKqx5BImsjnKQCWSrXxjW9sRDqdwzXXXIllSxYhmSD/nMP+DEPXBN8pQozxAr9rNGpgaHgcuqags7OFFQUoUIp8a45DOyxi1pOqFH13MZ7KI1csIZmMIRY1kM1ZaEhoyGWK+PkvnsP3H/0e/udffATr1i5GKlVCa1sUrk1ricOBGtRPDg2khc8p3AILAHpN54U9VMrcJ+dcPIXH1hxUXaadwxQ/X85vqpvIpSfnnJ7r+gUAuvCZV2/zhbRrReK19ru4tD50IrhKMEvkekncW1854smiAMli5Co1r1fTm8zHoitUCGQ+DKBLjudqAL2+PhKAXt0dWiOvVl8JwRCr106LInz2eQCg14tuyQzlcmfMzxiYamvmCkAXY0aib/hQItdwogiyt/WPaAG4ys2BIJhZUz3YpRwyqRGkxoeRT41DcUpQbA+Ko0CxDeiIwVQaobgJNCe7ceXrrsWqlaejIdnCErCpzAQOHKwA6B4KgFaEYtiI8hmqhHRmDIVigXPyRaMmR8dqmoGSbaNUEj8EmlNIMTErVMNAtlji/zYTCSxZsRJ6LIZ8yWYAnU5EBKbTwUFRVZZhZM2xOfzIrgHyVQkAWjr8hLhbZtCEDoqRrJf/HlI9Mw0zvro5pj6rYjqlShHrrXSbyTPQwwCuc71/CnoxTN0kRwDvgsJKuMv0T9g2kykjGDOy98i22cL1J2sLTAOgkzOTGei+tC0D6I7/O/q9YKd7toWopqIpGWcAnZx4vd1dWLpoEZYtXoznn38O+/fuY/nhTKGEdNFGDjpsH0AnSUYCKwhAJ3lH2lvk8iTfXgugEwOdgtTER7DPVYUcjwJMDwB0drj5wXrMVGRHXf02tN59Z7WtCdOrv69zrQquEu7yOvcE82HTw/SjcPPPj4R7mPotAOhhWu147plpQAcAumBbcgCSEmFJ2Y6OZs5tS/Yv2RCD65ZQKGQA2Aycj42PssOffgj0ZtDIddDV2Y3GpkYGZ5KJBmaWU05zBhsiGoaGhljCnT6JOOVab8Ga1atZ6p2AbMqRTv82NjbwM9OpFA71H2Lbq2oqLrzoQpxxxhkYGRnF4OAQjgwMoK2tFZ1dXViyeAkO9h/Crl27MDg0zOxIkuLNF4vI5XMs6U7AeU9vL9rbO1ia9xdPPMFgzfjEJIZGxqCbJOHeiSKDZDoSsQRi8QSMqMmByASecx50SqzL6l4EGpHdr1LlkgDQyfZU905t+iraz1V8O7Re0YdApPvu+crxDIiFexdaYKEF+JAREIOCWRgA6ARqCiDddizec1KQD6WUsCwHiUSDn+qH0uaRY0hl+6SoGgOyBJyTsgWlCaIUEwSgk/+E9qimqWNiPM0gN+0VyW6WHJ3T5UUUAmcLcGEhbsbYOpBkfGqiiLbWJP7XX/wzjhwZxuc//zfoXdSBHTv7sGRpF2KmxiAzSYITSzri+8OKReHjIrIIlUupNEwzipgZZbsYuNrI7juuyMltmgYHjRLhAp4CVVM4xQalM6L3sij4KarzmZ5yltMaQIEE9N+066X2oW2x6xagqyoK+QJUxYTn6hxMQL6piKrAopgtWDBjOgrFPAcLFAslxGIGg+bFks3PpP8uFMkHRYC1inzRZhY8BXbxWVTRWEbd1MheeuyeKpZcGNTOE0X09w9heGQUjz32Q5x11pm4+qrXsmpJ1IigmM9x3eNxCvpyObhAvLfKALwgNvJA4QAz3tdHFOi6yv1CXU/fPc9CtmAhljRhOzan+yBf26H+ARw5dAS//OWvkEwm8ZGPfACK4sJ1PD/QgNpLvCc9h36/8DmVW2ABQK/pvTCHyjD3yB6ST+UhdqLqHqadw5Qd1mEoW9Z8MIECx2S9dSvjgJzfqQpA9x3iU0G06ufKjGnexvhAqIRvKRRjd77GTb1tHPq6ow5qoZ80642i7+VY6GECQgIAXWYbITdv/FwBIYIO5CXcAxWoOj1ys/bCNBfM4xiYPwCd8oXKfWT6hp9MjnZJIDjUOkBlOODoX6uYxcTYADKTIyhmUlDoYGa7iFhg8NxAHAaSUL0EWht7ccXrrsOqFeuQTDSzA54B9CoGOiJFRLQSM9BjSYXl3McmhznymKKkKWceAeiUv8+jKF7HZScS5fcjd1l3Ty+iiQQyhSL/PRqPY9Gy5dCiJoPqatRgifdCyQKlVqDDC08b2c6R6MrA9susARKPr1waEYcfWQA97NohsxaGep/AFxCie6bW7Vh1FeZGfgDItZvIFSzqUb+ERxhAI9ScDtFBYeomXQzJWAfLW503h6lXmDaT639R+TB1q/O1Fy476VtgCoBODB6fgR6wzSnPeYQBdIdzngsA3WUA3VBVNDcmGUA3dRUdrS3o7urCou5uvPjbrTjc38/OwFzJYgZ6xtNhk4R7NM4MdHJqeiDnIK17yrQAOuVAJwCdxmmFgS4AdPrh7MIUb+bUMtDnGkCXPeMFQyHMHD3ph1E9FSzniFbKca/13EbXyJ096n3q8V5XLeEuG4x6vGXPfv8CgD57G83HFSINhpApJhUPSntB7MXmJmJoNwlWesRF1NRQKuaQzUwwqGTbJbaHDEJEDQayKac59Wtv7yLOL05/S8STiMdiYh9H5y3PYzB8bGyMbXk8JgD0DRs2oKW5mSWC6VnpdJqBd5JtHx4cwr59e/l38UQcr3rVK3HWWWdhfGwChweOoP/QIZAdXrRoEVasWIEDB/qwY+dLXEYQRFwoEcO8yHVcvHgxM9g7O7tx6NAhPPajH3KOdQJYDh8ZQrKpHT2LlyObt2A7HjRVZ9UuYpwSIEL2nNJi6bopwC+H2i6QVvd7bUYAvQKGcy51an2Ror6KOFKbvmoqgE5NSezRBQB9PmbIQhkv+xYIaMec04J3Tr5NFGobZAMpkJL2igSQ0yUUEKlrUTiuywGTRFhQNA2W4zDo7dgUgOkgapgMnBPobmgG7xUoJQWlpyCbSOa3kKfc6nRoMxBv0Lj4TC7NwDKpZVDaCKtEtjIGz1Hx8Y9/Cul0Fn/5lx/B8hVd7NOhXNr0byqVQmtrI5Md8nlix6sM5lK9iWFNdSfwmxQsSO2DWOYUjEN2mWwjAd8mqRaqCiZTab6e0nBQvQlcp/voO9lSYqoLtjoFFZFvy4XneDCiHgPmDY1RuG6R/SuFXBG6FkPEM+G4CjPMo6YOwwQc24KiE+BdQCSis7Q57581YvgXYRgGM8CpTqnJDGLxGO/HCXQmCX1KtUQBAZT6Q2MiOPWZYKxTisK+A0fw/R/8CPv27UdzcwuuueYqnL1hLQczUIyBVSpA06lfI8y8z+YKHESm6dRf5LdTCS/n9atYKnFOczNm8HtRXXVD5UAtqpMXcVFyLGRpLYSCgcFhfP/RH+JQ/2FWW7npbW/F+vXrMD6eR2tbAoWCA4PPFzQWXFh2CbpqvOyn3Mv7BRcA9Jr+DXOoDHPPfDhYX24DN0w7h2mDk7VvAkakTP2ozWQO/RUGOhl55puXP8cCz+kimXotAOghRmYNyjS3jhIBoMuxb2UAdK49A1oCbJaBaKQc7eVNclBKfSXJggZcDMl3Uw7s+oqYdl7NOirmcQzQxrx6Tk+d/9PZYxkbELwrsa0lm0zK1pTbVBJAl7VpXA45XFyPJRBLhQxGhvqRS42hlE9Do82+5cArujDVJKKRBDQ3Dg1JtDUtwhWXXYuVK9YxA912bR9A3y0k3Lc/B8AH0A0LimHBU4rIFVNChcw/uJETiV6THEAc1Vu0EFE16GYMbR0dDJanC0WOfqYDR+/SpYjoBjL5AhRdZwdPvmgx0kwHLoOcSZIs/FnH8JQLmGEoOwCkC6lW7ajfdoYZz7JVk77eF7sI7juepqt+v+netdbZV19Npeyzb/3LZc9xDvSpNq2+N5K/SmYtlH+6uON4GOhhy6z3vjDzRn7c1Fub3811v+/nFblWFwC6iHASrA9WqPLT1dB3BhdcAtBtAaAzPdCB4rrMQG9IxDkHox4BorrKORMbE3EMDQ4gk07xOlZygJwDpD0N1gwAOoHouXyWWZCUAz2QcO/s7GQHH+8kaZ/ny7iTU5W+M0+egBKScJ9HBrqoj/wqEOYeuT4Nd3UY2yFTErcUDTOPJEZfTgx0PwBNpjEkrw0zZhYAdMlGDn25cOYGw5vtgv+s4JRdYTxTrt8I5ztvaIwz669YzAOezfnQDTKkEcpXq8KyisxAJ8c/sQ8JzCAQgQCN7u5utLe3s6w65dYlaXMK5CUAghjlBw4cwODAAEoFkeucwGlioJMdJXY65ZUl5iape5AdLeYLGBg4wraXDgUXX3QRzjzrLIyNjzN4Ts+ja5csWYIVq1Zi7569ePHF7ZhMpzm4qaOjE6Pj4wySHzl8GN09PVizZg16Fy1msP7xnz7OAFepZGE8lUUs0YyW9m7kCjYcN8Ky87pBjEwC0B2fIUjvTSCKL+ccUZjFWP4cBaDzIbCmF6UBdHqmz/AkgOfe3wEDPdiPBfOX+o+Dqv0P5WcXgBqBYHK+oumG+FRfQ/V+sNofE9ggahf6TmNxvvb1oafmwo0nRwvMCqCLND6ObaNoFURavIjKsuGFQgGNDc2sDkiecZoLNP4L+Tzn804mG+DZLlLpNJobm9lHZRWEigSlxKP/di0bhhHDRKqAZFMMCoOwOegUzUQIr0vgsYFsykU8ruFbdz/C6Smuv/46rFrdw3XLF/PMCB8bnxDKHTYxmgVjnuwSM6IdCnxyGTAne5xOZ6BrGqfoECmLKFiU9q3EnC7xu9C7EtAu/iZUlQhEp2cR4Es2kQJNWY2DUls4pARpMxhuxgjkzovrbWJpJ+CQhLtHqUBI2YSEDF3k8inE4hoD0MQAJxY6pdOg+UtrAtWjRAqJERf5bAENTaRM4rCiCEnX0/uRlD6B4MLuRHjdIECcGOJ9fYfw+OM/Z5WR888/H+dfcDaam5IMjtN7k4OOXGP0ztSvlDaEiSbpLDPvYxQQ4SsKkNuLGPQBhmKVRFAFPYfq6cCGp9jcbxFXwYvbd+JnP/0FrxvnvuJcvOHK13GQwvhEBu1tjcjmKbCA3lPntY3GTVQ3jzkvqOzAtorAXTp3CE4Dy/5HxJpMfUbXBTaa/w3Ur+SPBifHXD0larEAoE/Z6MiPthN1qDglxsvvsJJh2vl3WN1Ziw7jKJDdKIYC0Cn3EzuDKgD6bOA5bxIk6H0C1/TK5wwZzq5MOaIY+Tk9a+fN+wX+O5Qbam5l3OcLQBe7y/p7X9rJfhyAsxSIziCgD6BXey7qGCdS4/M43qeOqtRcMh8AOsf/VsnW1VtHWRsg/PDydkC6HB9AN6MaCvk0Bo/sRyE9AbuQhUZOdXLKFBwkjEYYShKKFYUeaUBb02JcQRLux2Cgk4Q7M9ANC66ShxspwIGI2qXoZ4pIzucLzJwwKBpa1/m7Sqx0kiU0Y3AjEWaguxGFc58vXl5hoGukw0UHG1/CnQ5MQj63/vlZb//VbroEgD53pQjAvGo1qztkR8oGhHr5cDdVy87KjOrZgl6C8V4e92zXZEoQ7yNl06rDZyQBdNnWk90/yT4/uH6+AHTy08rOG7m+ke1L0QJh5o302h62c+bpPtl2Dlst6TUqbEFzep8A0BlEZ3l0seoIEJ253T5oTrkTCUCnfwUjnbLRmoaGZDyGqKpA9Yj5k4ddKnJuSkK06RnsXISCgqcgAwPWDBLuBKDnCUDPpBlAp1y/5BgMAHQxTv16kuu0zED387eTc5H2NOQTJalL+p9EhFiY/gwz1sLcM6dDwH94mPeXqdfx5kA/GduN/e88yuf4XBhiL7AAoMuMzvDX1gQc+Y+ZCqCLXwv5dgbQW5sQT5hQtQiKxRzLzfb2dKK5Ocm/JzY6SbgfOXIIJbKnDKToDFoSQ6+ttRVNTU0sV8sW2wdyqM8JhNq3dx9Lp1MqKAJiiAl45ulnIGaa/Pv+/n4G0JctW4aobrCk7+DAEeQLOQZ/Agl3AsX7+vqwd+9e9Pb2YsnSJVi+YgV27nwJW7f8FvliAY1NTViyZCkGGZg/jP37D6Cntwenn346q28RA/0HP3iMAR+S7SVgQzcbkGzq5JzBEUVHLJZAPEFyv1HYFoHDwtazwohHLESbv2uEwnDkMu92q35E+5JjK9iXiaNnwECnVqqkoAvUVYJeLzPQKUeuKmY0teP9934t/MCQvJP6jtc4VmURwdkCqKZzZTVjUuRMpr+RMgGNieP5iL25OKYLv6VTJv9QHTgwgyWjLRB4rxsaB3MQGzUA305G23w8bbJw7wlugToAdN6Cer6Uu6JAUwhEjcBmIFmkDyRAmQKG6JxHdpBmKtkMNaIyIz04lSnlg7qwBhwXA430P/y5RUSIEiKguUZgnAYPOiKuIfKw0/U+WV4Qjix4EQKCp57JqwNYeNYGu6ljNKD8uV6UqzBgHHFJeQmIaFQfi/OOiyVAh+cSkC5SXzDfm7fGZEuLlPVcsNw9jYMFaD7Tf8d89RJq/2w2wz6t6sNtta0UFlcEP0Y8kT6pIs8v2oIUJ+lZJAXP9WK5d2pnsTcXJwyFbQm1dUA0JHCfAHJh81jPfdqPF3HgKrboR5CNpHIpeIyCjKg+U26LeHD5HCBUYLhafM/MHwLrybbyeuqQimIEmkpKVx6yOVqvFc5Jn8kWGJinwLBYTDD0aXxSA9C1C5+5aoETDqAHbLKg0wJ6kThEBg7ZMEw92SYoMzQkbgyzAIdx/IRxMEm8xsvy0jDtfDI3hKyjgK6XjfSUbTNakMjekrxJtdkN5sVMQLrseBaMXRFlK+Fb+v12zM4jeCqy28i55mXGGm+Aqh4vs8RL2ejjaDOZ+RmsawptFyVeRqbNyjvwslELDu5zY+XmDUB3RUSvzEfWDs6fhLtgoMdMHfncJA4f3ItidhJOKQednOqUkzzvoMFsQVRJwCvqDKC3Ny8ROdAJQE+2CAn3tMiBvmnz09i67Tm4yCOiCgl328sygK7oLpKJJOLxBMsYUiQtbaLjiQZEzRjnvYqoOvSoKXIDFkvIlkr8u1hDA5atWgUzkUTRcWEmE5wjnfwgqkZRwioK2QI7cObyM58MdGE76p83YdbcuWyr4NlhbWc1sHsUWF4VBFdt+2g8z+1HPJ/7RhJAl7HRVMbvO4Auvd74HS+15vrjSNZGh63b3I7N8E+XbbOwJcnOgbDlzO190wHo7JbyAQcKtiXpdh9AJ8eW/98k2R6P6gygxyh3o+dibGQYI0ODGB0aRGdHB5oaG9hRRgB6KaIhp8Zg6zFEjJhg5DjkxBM50MmBli9kkfEBdAIOCEAn6WBy1AsbKtjmVEORA52ciYEjTykD6AxGkOOwzv2N7DkqsJthxlqYe+Z2DIinz/V4Pl4AfT7aQK4McVpbANDlzqtybXxyXy3On9U5zivgC8+p6i0cg7sEoHtobEyyvC6ZLssiJ7yCVauWobunA21tzQygZ7Jp7Nu7G5OpSQaLKE0U5atNZzJIJhIsNyzyBVsMMBMTk8BOkkHet28fRoZHEI2arABCLMeLL7gQzc3NfF7pP9jP0u3Lly/nv2dSGfQfOgjHKaGrqxMXXXQh1q5bh5GxUezfv5/znfcuXsTS7AS6b3txO154YTNs10VbextWrVrFAPqhw4ewb98BZqqftX49s+R3796NBx98EOMTE5hIpTAwPAZFSyDR0A7HU2BEY2hqamHpX8ql7rkBsCKC4ylNFrM1FY2Z9EGwSjWrX4wSH0D325wxuzKAzvrAZQCsnJ7Ev7YaQCfJZDq35nM5PPTA7fMyAIM1gUBCfi8mxhJKVpHlp18Sa1O0BQHZBoOKLE19HB8ONiN2b8C69Jm+QgFN1IGDMAjUZBlkklkW+YSJhSkUYI6vDsdR/YVbT4UWCHKgB6g0j3Eh3R7kQKd9IA13AiCLlsXMc0MzWZabUjiUbGL+iilBzGaaz1FO+6CiWCjy9Q2JpNjLeGJVFh/h6w4AdHEBqf0R49ryL6FAHR3wosJBWoOFu4BCjHbKwz61sQNZuuo/TAXRa0J66iYRHN2tEaigICKqJ4HCBJ4HADrNQw2eR0AyETAINBfvTkC2olBbF1kOP19wYcYa/LYUdpGk5cmm0HyunsscQFs1tUkpkUgg/pPL7Ux2OgDSySYRG58AegLNdUOHppMyI0ngUx9HWHLfD20QJAs/eKfiJ5p+UIv2F2NGJPUga0n2iwIghC2qAdEF4CEAdFYnER2ruvUB6GTvyC9HwRl8lvBto6FToIXHTHfD0Nguk5BByQ/0muu99Kkw5ee2jlMA9Kal53okjXPWWes5GpCiFygvDHUMyVVQfk0yGtRBQpZCRIsH+ZJFpHVwXKx2iFVGPw3ySmROBaapthXH+s52p2ySpv8eXCMDZvBkDLEAh3H8hDkoz+1AOPrpIrrHt+szfD9WncLcf6x7CHCdrX+q7w/bXrOVEfa5Ry15EsxbHs+8aNfKKs9WF9l3qQDowZJfvc4Gi6FYtipThSK9ZqrXMWYyryOBg2yGw28QgscNQNf65VT//qiG9cP2/OVVzM8g/M8vp977p5Q/zc7laEs00z3HW2bZmNUPAM02Pmb6eyUHerW1nXp1bd8Gm4/aXd/M9whmznSW/JhWpWbczWz9g2dUBXLV6cTkO8sRiu5BQZcAACAASURBVPW3oMiNJgD06k3Z9E/gMFc/0nqaQ9+xxlD5Peb2sLgAoAd5mesbA9xlflBQ3DQYQO/v241SNgXXysOgDXTRhp230RRrg6kk4RZU6GhEW/NiXHE55UBfi2RSyISlMxPY30cA+lPY8uJzcCN5QC0yAz2WiEDRbGRzKZHDSdOQzVJEqoqmxiZ0dHbCjCXQf3gAI2NjSGUyaOvogh6NIVMowKZIVjOGxcuWQY2azErXKb8rSWT5m29ioNPxYq7dkoFZk92r1dcr/lUR4ZiRBdBpDsgCgbX1qrZv1bb0+Ha71YzGeq0AvXs9AHoZWA9WNjbscuFUsgc30TciMrv2M1M7+SxnNtTVm1SxNymH7dd4IDx2BtJeZeaNrX//1BNGsH/wWVazlSmYS8E6HThCZtpMhy+zco6ig5wYayJQefoTEtfID4iovm6m78FZjkVCyu0cHMCm6Rv/V+yc4LzQQX8eXbepZZLfudZxMfs9M79zZa7V+55i3J2gMn2WmTgJV7fT0dtFn0Yh/lC+dOa29Tu53B9Bio0w71ldt2PdP52tPV57zS1dNTx4zymoKj4DPQDQ/XMCKbi4tp9kXADoiusgFjWQiEXRkIyjMZGArigYONSPA/v3Yd+e3Vi9ahXa29rgOBYsN4ISVNhGEo4RA3QTtmUxy9zxhHynANBzDKCniIHOALqO7p7uMoDO6vFsE4U9CVjo5FoUfHn/xdifV6+Fnl/lBtmzodR6exwXy64dYYoSY60CfQW7HGaB+Tae50P5uz9Y2Q4Kq3jUPb7nq/aeaYDMme7nZWtqmf40D+7xHf/V5bNzumK5wjRH3feEGTNhGejc4r4CRfA9qOh09QjKqWdnVfcLn5ALa8kI0z9ymn1P1damck/1eTb4LVlS8qlO3T5VM6TLLcfWicGciMuSssRYa2iIg9S5zZiO3p4OwUon9V2FQI0MhoYHBfuN8uJSLt9iEZlsFg3JpMh/nkjAKtkMoDc3NXE+Xwq83b1nD4aHhmFGTd530DnlgvPOZ8Y6MdApV206lcYKH0BPp1LoP9QPxy6hs6sDF154AecwHx8f43znu3bvxuIlSxgYJwD9xW3b8MILWxBRFHR2dmDlylU4MjCAg/0HsWf3XixdtgznnHMOy77v3bsP//mf/4l0NotcvoCRsQlE1BjMeDNKtsdsyGSiAcmGRsRicSaRCPuusg+c1lkCMMgPHoBCYscg1viKNfHb13eQsbIKA+gKc//LCz37GGiv5jMi/f2i6E0PpkHgiItsJo2HN37jhIzE2R5CZ0nONcxrIrHtIxz0wJLLxRJLBdNaGJyLSOqfmJHpTI4ZpMfzET5xsQYSs5wVD1wPhq7D8FmYlCeZgtkoxzNhEFQ2/TfVh76HsU/HU+eFe0+xFggA9Jp5GADoNG/FGKI5SIpFZOsoMIj2pRQ0Q0E0JPFtxmIM9NKHxiirf7BqkgeLA0tEqoPgfEK22f8Fy5oLkJUuIBC26APodBExl3XApeCZSroErlBwLdUxwInLZr0aLBcWpObEXn7v4BwXgLhh+o/WGlJ6IrCffLg2XJR4/0xpMFyutw5NNeHYHlyL2tSBrjqcM101xO44n/c4RzrZU5rjqo8lE3GDfmyLggX81E1T9jekpOhEyJ76oYP+UhcQmRhj5ExQCoP1DqlZ8P/EHstjiXM6o1KPib7jPiPGtiNy2tNnZt+Pf67js7boN9GnVCdql1oCmjiOE4AepPcQA0IA6DOD6CyZTzgrrRwU1BRRkcvlWGqffDkUiEbjk74nEzFe1wJchgONfJn+ML28cE89LTAFQG9eer63YuVKjtqjaBoyDioZDofkVAhAN9mo0AJHAHpw4KWieEj4h0UxPKYC6D6sUC1160+MWjdLrdul+m8zfQ/Kr4m/qf/cWtNSsovwfALoMnU7noPotP63KY1cF0441XcU/Df3TSUuf7aACP9y32CX16IynlmDTUo6e6dOE5k2rmeKnahr5iXoImCglxdmntSVvirPKb/v/I4RdQuiayv3+D01fbSb75gXkXl1AA1sW/yIsfLls0V50GJZ/TIzjbSgzsGoFO9cdjDWnMpnK3Man2ld99fueWp9/0GZQZ1O1Kia/jmiW2us6VHO8FrHsO8qrglACtpw6niolCnWjOo6zHTP9GPw6PE13f3TOR3qaD9fRrSOK/kSn49UdXkdVo3VHqr7dGr9p65swbUhF7d6X4YDdmoB5Kl28VhOLIliRE4pmdfxD9kyZYipLFOIP7Ikgpx4DSK5WDpgEQM9O4lDfXs4/7lnFUQOdNvlYOOY2gjdiwMlDaonGOjXvPGtWL5sNXQtxo6ETG4S+/tewqYtT2EzA+g5KFoJmumgscGAqjkYGx8u56ciKcREMonTVq3C4iXLGBB/9vlN6D90BOlsBouXrkAs2YB0LgebDoRmDF29i6AYBrKFEoPnNjnHLIqGpjx/KqIGHWyqDnKzNnq9XLvKGh48cu6g+sqckQXQ6dAimwO+vFfxrUKwftbaKrGW1awxbAh9D72/5k57Tw2jsf4xTVcGMmU1Ftcf41MZ6YH1Cu6pGwcipRyJecMWLgDQA6Se1x5/IxesQ0cF0/l7jnoAdF5/g0A/avcACaleV6f2x3S2N3BMTD2J1CzwvOfgscZ1mwqg08ne35RUMyGqv9fcMx0A7ztu2ckr6lkN6PBq5AMyvDaRAzc4m/msiRoQqAp0r/xeOBe4H+h9qtvZT4lQDTb5B0C/nSm6X/PvEYGPYmc1M/AkXiMoU6yns94jRIzK507xnsGsmWkMib/XvqcYD8IFJt55doBMjAEusyZQwH9Pn3VWE9Dgt2F1fxz1fYZxz28z5X4RtEfjaQqoN2N/TveedfRNzR7taNs93bLAtxzDPFW7+CqXiTQ4tADS38ktJdqYzggkoemw80uwz4mV4sLQVCTiJlqbmxi8ofzn/X192L3rJezYtg3r1q5BV2cHgzsOSXFGVNhaDB7lH9RJqtdisMcFSQwLla9czpdwT02w74PYSN29vQygc05If6yWHZXsgCNHPjHRVXbasZtwmnabbQkNc26XPbPKXj9bnU/k38O8f5jyAwlQYT58K+rPm/Jc8+2rGIUiMKsyB307MuU4KLq9+rop3/1xUbNs+ROgstTNdP/RZYpg34DCEqYl5O4JM3am9mnwjJmexbbBV7oun6Kq9u+ChVW1s5oh4Ll6VQ7eMsSUlGugKVcHgUHTmcJg7a4YyuqzKi26U4/HVWfF8gOFJWW24xTHfVlKnAsSzHOxtgmwKKJ6HHjU1dmOaJRywqqIxwkwpasEsFQsFpBKTSCeiDFwlCvkUSwVYVklBs7pd5Rf18eBmYFOICstzH0H+xhAJ3CTwGcaB6evO51zpmcyGezatRujIyPo7ellG0ug7cGDfRzQ1N3ThQ0b1vN5htjOBw/2Y8eOnWjv7MDixUs4t/m27duxefMWtssEkhPYzlLv+/Zh1649WLF8Bc4971xWD6F86Q89tJHl2y3HwWQ6B0WNwogmkcmXGOQ2zQSaW1qRaGgA5bxliV9S8NJ0zgFMPi4CkUnOWfitagH0ahBdACtiLXM9AfaIUBf/Q0oAAYGk7GuicS/6iUBiasNSsYCHHvj6cY3B2W5mSWVKXkz7CUXkPibQnOpB6x3LByvELBW5kKmfqE8o+II+4+OTLOV/PB96JtWDxgiNH2KhEqhGvyO8gcqlfMni70K+XeROpnrhuCXkj6fuC/eeIi1wFIAeAJrCHgb2kgJIyE7EzDjMaJwZvoWiBU1VoRsqCiViNGvQFALYXQbNaSzGTIN/Z1FKCN8RIGyt+IgzGQ1qkRtcgOIBA53sPaUpUGcA0AnIJwl3YqCLpwbewuDcI84vYi0I1j6yOeI6Wh+qAHQ6g4ooUH9TUf3A8nanIiPvx6Vz0LYdgVsitnMEiu5BMYRMO5XhQGO2NFWQGN6UXobK5eB9N88/hCFqZhMoIXm+UOQ9PM15x7YYwGbgmi6KuKwoxW1XdZggAN2KaHAo7YN/zKYgBaEUL84QtD6RkqIe1ThPOdn8kuMwEE3BER7bNUv47MjS+8A9r5T+Hp/l3f36V/8bBEQIZnxwUhFgONt4svdVG42Ase4qfsNw7ykciHAsGfcojbWizWslgeGJRJxVsoKm4LzyORFUFDU05PJFBtRJEYb+m/O5z7mC4Cky9+ekmlMA9JYlFwkAfcN6lBhAdysAOkWKRCkqLsKHUYru4CheP1eyGCTTOFB51lZOCCx7VgXOTAVi+SmBE6SKTHpMwFbMsKM3nHPSaLUPDZPvMAwYKgvUhykjaPuZ3IOzuXiruoF7fDoXMY8GQVed4nbyF5kp9lyMqsrfjvU9KLN6wZqHIXBSFyF94A3UYPxlq8KQoT7ze3TayTgbsBzcT3OVPbK+k3I20GDqCi87CuXuLzPWqwH0WcGNekd+9XUzfQ+2PtO95zE8kidwFNbamsDVOdPMk5mhte1UZrozoOCHVc7kWQrWkaPGII07MZ7EgbXaG3VUWP4JbKWjH1UBmaa6h6vHYL1jYCaAbU5foebhsrYjjPNTtoz5e3u5ksTwFM4pQ40wgD5w+ACsQgZuqQC3VIKp6khGkyimKBe6Cs1LIOLE0dGyBO965/uxqHc5JidyiBKDvZjBvr4d2LTlaWzd/hw8JQ8t6iAWp3xbxCQtYmKC5BENdmQR86KluRkXX3wxlq9cxU78+x98EGMTE2gip1BjExBRMZHNQTWiMBMNaO3sgh6LM7BQcBxYLkUFi6MKWWdNV/mQVK/TkaGjEBv242N5z9ZPVfvPKkfVbHcFy19d11VdJMDT8g5kmhDRoD4hAfTgHar31XVWsjw/qwDu2fp2OtD9WMXxqu5H59dZLbEX5HFT/xojmJ+SQXvlTp2tnKl7hmCNm82OV19XvVYHro5j2f6prVXPPZVrpi6bZRCnCtAp59Vj9ZdjK0xVwOSKo0bk6RO9RAAhL7sskFdJz0XQIfUNOU9qAV/RNgIgFfeza6eKeUlgcHAqCMqny8lhwaNjSp1dYoT5KUDEbpKTAQtHsECW+B4+bwasDVIHoB8/uGGmQIMKGD8lOCHYXpS9GD6rwXfgBPWk9+c39utMdSMJPwEOHRtgC+osnlVp26MA9DLT/+i2mW48cPnBePDHwExtK64jqUR/TFc2N2IWzYQPT/n9jNdNjZ1kf1k5IsJn51FJFYPKKhXs8PIZNJSn0LYQN0309HSjpbmJnUlHDvVjz57d2LlzB5YtWYrW1lYONFAIBFF15G1ig2hQNIMBeX6u4jNOIhGk0mmkUpOYmBwXOV5NE72LeqEZus/ME6w3aiFiqNNaq2kGyxtT+SVi8BEYcAx2yUy28eWyH6rb9v8OLxR+Jj9og+ca9ZkwFFPnmhjz04Hhwkkl7G3lXDvj/YyK0jz0A1f8s/QxQffqwBn//przs8Qe7UQ3d/V4nS7IVnpv5zN8g3UgcFaTHQpsSU18nb+kBuvSdOsFr5LT+Adn2/tM11b1z08/rIHsBDns/ZytwR6nYhcDUDvY/4gVle1cTXB1AH5U9hViWPhnTY8OBQS6+rpR/GtH2FE/yEIAROKMQuxyYpy3tzVj6ZLF0DSSyLaQSU9A0xVmpdP+n9jgqfQkO+UJrBwZH+EUU2YsWg4ompyc5Jy1iXjCBzUNvp7Y5aOjoyzVTqw5VshqakRbWzu6u7uxbds29B04wOxlUglpa2vD/v37YNkWFi3qwbKly7BkyWK0t3fg8OEj2LRpE/ud6d6LLrwIO196CVu2bGGga/nyFcw237Z9B7bt2IFdL+3GqpWrcN7553OZ27Ztx7e+dS93Kcstl2yoegyaEcfo6ASKRZtTXS1bvgIdXd2YnEzBIklczndOqT2ICR1lQELk+w7Yh0EAi2ChM6O8aj9Ef3UiQd7jauda9TMq7GnuG7//CbAjKfdv/sfnTvS0rXmeyOvsgRje9K9pUhCFn2s3m+cgiqamZiGV7rmwbBf5fK4M6hAgVbJmzhdcT+WJdUpjhIB5Yr3r/tmT+onGV2tLE2MRBLQH+YBpraUzDQe1kVmVDNytp14L17zMWqAcZOTbW/Y9+vtJAmwVFa7jolAQ6Sp0LYpcroRcNs/zIt4QIx4Ejzc65vrZDfyYbA8qG2XCuISfW9jw4Lu/JgTscmYkEwOd8oc7vv2m4CP6qQ62ofsDoN2Bw8BuECQd7EvoXwHgin2K//fyHrR6tatlQtfTw4HLn55Nmc0NChS1HFhOCQ7Vn9YPSpPkEHs8ArsEGHoUMQMgDDvCex5StsiwekTBNRE1EyCQmGwKs/0LBQa3zZgBu2SLdcoPKKoG0KmckqLDjXCkF7e1GgDpvn+E7AT5ITjdRkRB0bFRtErgrOWRCCj1kyYidKqUK4QKht9hRwfA+q75YO1WObCX2lkVkvJ+uwcrdACi1wLoFAAhzmEKy9zPzEBXWG5eqPPRWAxSV9Dv6NwrVEIUmFGd34GUwimFAAUbcRDbwmeOW2AqgL74Ym8lSbivJwC9wOw4iuJgBjoD6FGhue93HB9vAyC0Bnjzt4nB4Tt4Df+gQZEX4kAyx+83D4+fLwBd1pEpNorHzrEwtXmCwIVgK38i3IhURgAJBt/ZYSoJoMu4LssmMBwJYB5GzfwVUf+Bb6Y6TXXkTtujMwAFPMv9B08dBbP1aLWTe37LrERtHTVyfwfvObWd5n7sHB2sU88YON7+nO3+6cbAbPf8LheYuRz38zMGZEsJc4A9fvskW8u5uZ43+LyhdjkKOZ+ZwODhPliFLFyrALtQQFw30RRvQHaccqErMCINUJwEOluX4D3v/iP09izD+HgWBgHohTT2HtiOTVufwtbtz8OL5BhAjydo018EXEqxYwlHg6qg/3A/b5rXnLYG7R0dsD0PTz71FB8WenoXg/gF+ZKNVDYH3Ywj0dSM9q4eBtKh6rA8MAMdCkmMVcau+Fb/PJLdp4QN9JPrxUoUuNh01v8+cuXQWVDkTqx8jgWEhlnXKo5W0U31v4vsfpCfPsfKDcHwkh1nDHwsOMzKw2ym1SbYgYlRIpBo2Z1VMKD5Pv//KixCP2w6kCylHZKvQlBdztFlVgPT5IwS7Kdj31O7m6yW2xOsZQGUC0gh+FIVAERn1DpSQdUz5wMWpGhPAfeImS6+MYAeBqGpp3D/mkB6sMK6F384sbtWf+T4djN4pTKuPkN92cl0jPNXddME1xGAHjjKgoC0clB+ACb5AEXQ6p7jwjB0ljOMxUyWbhwZHsahw/042NfHIExLSzM7nGhfT9K8xAYkRp3KALq/bhP7nKiXIAA9xTl/JyYnuTWjZhRdPT3sCyF2JDnyyeFPDjpiwhFYTs58jQF0nQF08pkISXe5Txh7K1fCwtVHt0B91rMSShRY1RM/20Td5PYMv6t1cDbwnN9kipJVPaOveg85Fz3D9QrpG5KZn8xGozVNFXvq8hpchr2D1W6KBDircgWBQtXsuwDoqSILsS+VnPdEbiKneRWA7rPOGbwgMIcBdAEYkanr6GhFU1MS8TiB4wLIyGQmmYXe1tbCoEexmGcJ9Vg8BiOqY2hkAJQnOEaMdNPk/WE6nWYFDnLy04eYcq2tbRgcHMChQ4fR13eQZdu7u7oFw9nQETNj6O/v51zoxEhPxON8/8H+PmZ0drS3Yd26dVixcgUDtf39h/Db376IxsZGBtDXrF6LHTt2MAjf3d2L008/AxdccAG2bdvB123ZshUdHZ38jLa2VpaL/973vs/rAAGwQ8Oj0I04mprbkM0TWQycB71n0SI0t7ZhbHyCyWKGGYNN0s2Oy2AGq4zwOlFhoAeBDmL3IpzqZdlmYmVGCOwhIN53kpcDI0Q+2yAkUcyNSvDE/2XvOsCkqLLu6e6q6tw9eQaYwJCRJEGRoJgwAQaCGbOui5hWRTHnsOa87qoYV0XBAChBMCEqSlJyHmBy6Omcu//v3uoeGpYwVcA4P3bP19/MdFd49d6r++q9c885BJgQaPf2G88057ZRvQ09RrPvOYPRsoQ7vel/StAmNjox72lMI5DdZDLCZNQzEObx+JCRYWOW7oG+6DxUNTTG0vlZwl2SIIk6xhxI6pnuFL8/AL1e5DHX5wvwsx6NzelXugb2WwN7BNBT5tQUQZOS7VGKfzESPGL2uU7OpUE4Bvh98l1LzgWSJDsL+XxRxCIhWCzGpkd/0p6QX4nkYxoPYwmGOFnLacPQkIc4g+00TgjQxKQEkzzxLE9hQxtKbBdhsHZXzRneYGcyFY8HicSqppIk/09cK3u/72ntIPnssfffOoqLGh2rR/J9SsxqgYKIiAixr6MaJpFEyHGJBA2jcQgaskKKQJI4xRoNHpJ0N/J4EAlR4g6YwU+AOs3rYpSlkEgmojW1RDoy1yTJtwe1EiJksZcA0OXfctylkZZjCWQAmhjrrKwOIs9TuaK8TifqNBDpOV4jK1jIiTgU43dX1P3fXqWNaSAk2O4y8zzFyjqRsMct3yS3H0WMPeAJQKe2prLvG0AnJSwaNymZiRRcOG+LVEGaVFDA0u00D6mvc8BmtzSppLB6uI4UsZRhgPu9f9IbpNTAngD0Dh3QiyTcEzr79PASIQ8B9kDX82/KEEw2jCxBmwgRKSB6Csm86ftk9jsFisMBPOfHnV0yWJrXu9RMKg41Az21vQ7tEnNSsrP5C7/Nq9U9BDmVkyS152uN+ymZ8LXG8v8ZZVIKAv0ZZTyU51Qaaw5lWdLH/nNqQE3cULOQp+Y8f06N7PusMmuANfkhaOLweRyoqtiKSMCHWDiYAND1sJts8DVGEQ0I0GusEGBBXnYxxl94Gdq2LYXT6YdAckwBFzZuWYVlf/yClWuWIKrxQJAiMJq0iAS9nM1rs5kRj0XZs7WitpJlq2wmO0SJHNfjcDidsNoy0LZdO/Y59/gDDKDrTRZYM7KQU9AWJqsdOvKCZYakFhpaiKAJGnlm84QiucDTvFpXGjvVPAs1rySpW7U0gH4okbPUpzNlChutdTKV1KJR3q7pPZTWgJp4uyegZH+fKR0Lkr6aSq5HthZLSPztlkyxp7hCnx3MZ5t9AUgtca9xosIhXyBJAujy4g0vBKY00k6gYNeW+19P3p3f7xE8ZwZ/wk8yuZ6QuraQAjrIyQtyWbjf6BJ+f+ThGo0we5yAGWI/lpa2ZwDdHwjIPq7hKERBksFuBtDl+SgtmjEwotHC5SEA3QWXy81sUCIO5OTl8feRaJjZ5rQuohUIQJeBBR0xWkSS+5UQCod4QU5LDBmFLzX3p8JTpDc/zGpAaaw9GJe/J7Z58rip36l5vlP6DKnmeigG7S127et4Su5PAtDjlJCaANDl4+4JNE8mfdF3iWfuJJN5F3/tVFvMJAGJwBId4nG9zFwkqCHJOE+oFTCIkwTRSZpdE2XGeWn7YgZCPV4X205RMm7A7+WFePIUJ/a5z+tBfUMdTGYTs87JNioai7BKFoHgFHtprZg90ClpSKNBZmYWSkqKsW7demzatAmVlVUobFeIrt26MruTtvd4PXA2OjkBKS83j2MwSdVWVFUw49lqNmPQoGNwxBE9OI5v3boV69dtQGFhIcu1EyudAPSNGzeitLQDjjyyHwYPHoI1q9exrPuvvy6GyWRGcXEJCgryUVtbh4U//MhALNldbdy4BaLeiLy8tqBsAkqK0ktGZGbnwGg2o6HRyQlWFpsdoVCExw/y+iZGoyTJ0uXsbM5J04mxKNG+MoAuJwiy97lGYgBdlveVlcrkBXCy/JLnV012OQk2LDslE8AjCnj3EDPQk89RBJYL7AsMeL1+1NXVor6+AWECBU0mThRraGjkRDVKknC7vcwYP/roARBFuU7UvgIBP/SSzDwn8CsUiqKxsRG1tbXcLwjl6tq1M7ep1+tj2xZKVqNEB5OR/pZYsjj9StfAPmsgIbnNNyKzz3dFO+REkRgMegNEQU4ccTp9qK9zw+sLcjTWiqS4ICfo6gQCQ0l2XAOL2QCbzQSr1S6rfqRYPMiqM3Q2XZNgJpuJaUPQgkBxkiunVaTdAPREHjAD7SzhThxqiikpqaxN4E0ymSoFPG8C0lNrJfXad6+t3YHz1Od2WUVWEyUf5zgnPeskqgQNAuEg3D4/6p0euN0BmCSJ69BqsnBylF4gpnYA0agP/nAUO2pcaNMmHzablSXvabgzGbTM6m9sdMJMYwsrdiXiZMLugkoX1egQ0ElsxyRLt8dAGD4xwmUAXcOqUPSKUoKX34f6RidbGZIbOj3PGyURFpMRGXYbjIlEMBobWHWbk2NpDSxl3SilmqgddQSgx2S2fzLFjaN4ol3o4/8F0InGQh72stKRNibuk4FO8Z8Y+aT4QSocVC6r1Qyf14v6BgcTZSiZyel0Y9myZejerQuP2zQn4mQo8qBXQYBIR5Dm1kAaQG9uTe11OzULMmomPEoe3JOFVXKeNIB+wF2hVR5ATb9plRfSgoVSM4FXcq8lL6W1to2amNaCzZM+VQvUgJq+eTjdA0qrOAmg8+IJYvC6HKgq34Jw0ItYKIhoMAiTqIfdaIPPFUM8IMJAXugaGwpySnD+uePRrl0pPJ4gBEkHt7cR6zf9geUrF2PVumWIxF3QiWEG0KNhP0RdHNnZGfD7vaivr+NFDpJOpklLkCRko1GItCCh10PQ62EwmVliy+nxQtSbYLJlsIS73mjhzOEgMSwSHl1yoiuxVpKTqeYvTCiNnWoWWJW2TWIqI+/WIgz0wwdAV3NPK22fJsawwh3VxCiFp/jLb777s8DeQOMDbQs1ALrMKt47gL6neZCacu5+D+yPedkyMU0du1N5h25BAD0hRd0krJEAJnaafSXABi5SArQgGUaSco/KAA55mhPY4XG7mUXeoUMpMjLs8Pn9CBGAHiEAXZ8AwUXEWSKRhFcIQJd9bl1eAs8JRCcAPQ5RLzEoRGARSbYTgEJguSxxnPCIFWQWPa1+AQAAIABJREFUHIHrBKATUERsRaUjgZr+qbxN03scTjXQEmN0an3tL/6lbqumbC1xD7QcgK5FLGH3IKce7XyW3umZnXTHToI5MgtZTlZKALS7KIAkE4iophPeqwyeE0i7U4UlCRJxYlLCf5XnKRpSzNCiY4f2DJwTKE5e6CQF6/G4YDYbkZ2ThXCIJLUDYHBTLzGATkARLexTMhEl2JLahs/ng9vtYWCTmJpFxcXo27cvVqxYgfXr1jMgQjLtmRmZsFgt7ClOoC3ZTtE+bdu2ZTCGgO3yigoG7YntPmrUKAwZMhhlZduwcuVKLF2yFHl5+bw9AePEYN+6tYzB0169euO0U8/A8uXLsXTpMixfvoyl4rt27c6gOwGx337znTw2eDzYtr2cGX0GgwUaYurpSFVEhD0zEwazhZnVepMJWdm5PD6EI7IPsqxOKEf1ZgPoWhFxDbGnk8zQRDsn5ImprXcH0EVKCiMARafB268fGAOd+a6JsVS2iki8+eM4SxnTVI/8c2lbko1vqK/DrJkz8fwLL2D58hUQJANMVhtcTie3Fc0ryUf4iJ49ceutt2L48OGwWMwJP3JK0CC6rix3T8APvUi5gJixNNbGwmR7krBBCZOfuoH9kGNRIurROCpwIsRzzz6PL2Z8gb9ffz3GX3IJ8vPyEA2HYTWbWPWAVGJIDYHGaGrPCNUlsS8TKkiyTVCidpUOxofTIJG+lp01kOoFtQuATvcbMahjnMBBcYqSRH76aQnmzJmHTRu3IhYXoNUZQcTqiDYKrS6OABEVTEZ069IR/Y/uh3POG8UEBgJ0OaUpGmfbi5hICZgxSJRMw8CvbDkViwYBIYJoOARRMDEDnZSSeLRgmXgC2CMJd6qkgVEikZVID4l8HNnGQCsPHQSgsu8JnYOUJcgvOwBREPj+ZnBaQ+VKjkeUfCrbfdD92TR3ovqJUTJoImaR25FWYuCYQmE4FkVFdQPWbliDtevWYf3GzaiqrEUkHEdJYTH69jkSRx/VD10758FkkBjs3by9Anfc8xguufxKDB9+LOxmDdyuGCs1ZmaY4PO5YZBExCJxSAmbJY2O1rei0MQEBs4DOgFUIzz6kYUSkeBlWJqHPWKe+8Mh1DY42dJj6bIl2LBxLVzuRlayGNCvH/od2Q9dOndG2zYF3O4EupMsOv1N8Ue26kjI9Mt+ZTzfpKoQtKJsDZawPKQxNU46j9wecvsmlfr5b6osXZgKm1D100EHQR5PaEgWNIjRuQV5TkG/A/4AJ65RvKXxh8aEQCiMeXO/xltvv41Jk+/AET17MHj+2aef4YQThmHAUQNgNZm5nUlJYWc7JjrT7nHgcGEy/ynxLQ2gH3C1qwGbWmpSoeQ8aQD9gLtCqzxAS0xGW+WFH0ChlIJA8iCr/Om8tbaNmph2ANWd3rUV1oCavnk43QNKm0T2a0r44cWi8LjqUVm+pYmBngTQbUYbAgSghySYhAxIWjvyc0ow9pwLUFhYikCA2GxaON0OrF2/DCtW/4Y1G1YgHCMAPQSDUYN4NAhBiCPDboHT2YjammqYTMQQMcKg18Pr8yEYCXMmNP12ej3Iys6DIOkZQBdIwt1qR1Z+AbPRNVoJwUgMYRlJaBIdYyBotwzt/dWL0tjZMmBTmoHOS60q2Kpq2kdp7GAmrUKoKT1G7e9OPHjf7+2e3hcLUenZ1bCpk+pf+xt39gWA76+cyf6fPEZzEwjU3Df7K8uf8/2hB9D5+Zk9JTX8TvoZJxf9maHHuEUCaEgB0Em+kHzMSX2FQBkCuAkod3vczGAjJmRGZgZCrKjHZ+JFNvK2FXQiLxpSm9JxmHmSwkBnAF0TZ0UXkoinbWiBTa83QNJL8qJ9QvqRviNQiRbeCFRiJksaQP9zuuxf8Kz7i4EHq0qayzxPPZ/Ssil9flBzbS0FoMcoPiU80Hc1IKFSp1hWpPDY5GC3G4CeAN53esHuBD5k7Q7mLMtbJViLzHBOACX8O+mvzQx0LdqXFLHccDDkYwCdQHVHQx0nBhEYGgmHZGalxSQnKXEAjbESqdlsZuCcPFfp7fP5WVqb2rq0tBTHHHMML+xvWL+BgVliKhNYkJubA6PRxNsR+E3MuqKiYl7sZwZ6ZQXcbhcPCMcPOw59+/VFTU0tyraWYePGTTIQn5nFoDgB87U1tQxK9endB2efPZp90glAX7VqFUu4d+3ajSXfKyoqGHigc3g8XtTU1kGrk2Cx2plZTaRKsl/KyM6G2WpjsIkSj0nBq2nc0MoAGCVhydXcTAZ6AkCXkx0SSRSJNk6y13cF0GMMAFNuGNX/e1OeU9PF5TISiKejMVJmV1KSGNvdaOhayMM4BlEgRVjZa5fYtIImBp/HjQXz5uK6665DncODqCDBaLZyIhoxv0m6mdrC63KhTWEhnn76aYwccTonIlDyWVYmybpHWOad2pt6ZjDkRzgUhd1uRWVFJfLz83i8rKqqQqY9i+0CTEYT3C5STrOjuqoSl196BX785SdMvO1WjDzzTJQWFSM3I5NZsJFQGAL5oEs6vseiGsDp87LKgElvgIHG+IQKKd9RnDiguirTO/4FaoDuN7oPiL0rEJgZi2L7tgqsWbsODfUO6GCEz6PBT8t/R7mnBqefcQr0wSByLCbYzSbkFxeguE9nZjrHAgFkCnroglF4/F7oczJR7axHns2GUCAGs2jg/kixUzLFUVdbjpzsQggaPaIk807hVkegthfhWASSztqUgEIAPyUriQS8EvBNgD7dDwKx46Mcw73eMOI6AZJBxLbtNVj0yzJ07FCEvr26w6ADRFEDt4882MHbNzb6OWnHajNxMgrFAVFH3uRBiFpApyV7hwgkox3esAa+AOBobMD0z+ZjydJfUFhYgF69uqOoqAjRSBhLlyzD6j9WISszC6NGjcCwY49k0H35H2V49OmXceMtk9ClSzZybDr8+MNWbF6/HuMvPgkedwOPRy6HGzkZOQhHKInVC602Bo3WimBEi5BAvuZhiAQSB8MQoYVRFBCnetNpEIrFsOCH3zHn6x9QXVOJ7t1KMWhgb0jaCKrLd+Dnn5Zg+7ZqjBx5JoafcjKys80wGgU0Nnp4nMrIsPJ56VmEWPGkREVvv9/PYDjFJ6q3cETD22t0pE7ghg4iJIHmG4Coj3ESACI6BINxaMUwzGaRE4XiMR0ESQt/MM7AucVmQH1tA/Lys1iO3WIz85hLiic0zngDYbYFEyUBy377A6+/NQXX/+MfaN+xGCvXrMXT//wnxo0bjWHHHYcMq4XLzGA/i8/IGn9JtnzSvobmNsSGT7/U1kAaQFdbc037qVnIUzqh4EdtFVIMSs6TBtAPuCu0ygOo6Tet8kJasFBKQSCeqKQB9BZsofSpDnUNqIkbh9M9oLR+5cUpeYkE0Qg8znpU7NiMSMiPeFhmoBuJgW6wIuCOAyE9zFIm9Do78rJLcNbIsSgq6oBoVAuNToNGVx1WrVmCP9YuxfrNfyAUdUEnhGAw0WJIEFoNMcx1vOBVV1uDvPx8ZBDDw2SCx+dFIBSCyWxBraMeW3ZsQ0F+O0gGE9xeP0SjGRZ7JnLbtIXJIku4kwc6S7gnFlg4FTnVq6+ZFaI0drYM0JQG0Kn51ALozWz6ps2UxgE1DHSKT0r7mtLrONy2V3OvqZnfqNnnUALoB9qOSUm81OMkx8e9Aepq7jU15VQzTis7T8sA6Byfdkuk+d+6TTL1eEYsS99yHJBl1OUhixbqg2hsdKC6upqBFgK/6XMCfog9HgpEGCyhxamkfG2y/9FvF7PXZR90YuuRZ6/dbmdZRwLQyftXT2+jIeGpS76GcnwlEJ62UQugK2ubw2/rQ9+fD786+zOuqLlAutJngZa6lhYD0DUaMIjOs4MEepdkkzeR0ZPfJiwymrBxmlMkJcLlmLcTQE/WlGyyKoODKczBJGOQAXSKrUn/c1kmnoCSgoIc5ORmIjPDxuzyeDyC6qpyZp7Lvtdh2O02dOncidnhJKVObwLPKa4SUErguZzIJk8XKJ6WlJQkAPTl2LplK8dEh6MRDQ0OBrPNZgvXxYYNG/h4tD0nLjndqKqu4KRgOnebNgUMsnKCQOJ5j8Am2jYrKxORMDFFZeWtAQMGYNy4cxk8J+YyHZuA9tL2Hdg3ffPmzZg5cybbchDr3enyIDs7F+2KiuH2+RjUIBn6nLwCZqF7fQFECO3R6hg0InY6gSYEoNP/vObTTAA9rpUQ1yYk3JMQeoJ9LieLpSgPMFATRZx8ehMy7h+994rq24KAcZ2GAHlKptBysgB5utPYp6Vkr0iMmeTUHxAnb2AC0OPwe1yYP28OJk6YiEZvBPa8fNgysxEM+KEhWwICZ3Q6VJaX83HOPvts3HDDDWz/SmxVR6MT27fvgNVilAGjSBQ2mwU2q5Xbo6ysjJUEBAL4JAk+txs1NTVwu9yw2KzQxYDsnBxcesklmLPga1x67d9xwfiLkZeRwfL4OfYsmPUm7pdhknA2SqhqbEBtQz3yc/NQkJOHkNfH4JrdZoWglxCOEWCkuirTO/4FakBW1QilPC9K/DxH9j+UaCJp9CjbUo93P5uLbZ4a3HTj31FokWCiBCN/BBGDBo3aMAwGCS5XI4whoMBoRTgeQ9AsIqKLQx+PoLHOg4KsHDS6yEc9BFEvQqsJoLy6DtpoNrKzjfD7NNBKYWh1boQiIRh0OXA4grBZDfD5fawUYjYI8PtIBl4Lg0HH8ZBkv6EV4AvGoCOAXaPF61M+wC+/rcC4sefgpOOOhp6Fm+TRhNRJBIkUKIBGF1kpgC0+wqEw8rLt8LrcCPm8yMvLYnC+0R1HTG9CKBrGnDl/YObMT9GrV1eMHXsGSoqyEAyRn3kcHncA33/3I+bNnY82bdph/PiL0L4kE8EoEARQVgG0yQckXRxXXHw/EA7jrbfugckkQWDgWovayhBsdj2cvjLENCHkZLWHxw8QtT+qA/RaHUxaHXTkQe8Jyee2CFi9qR5vf/A5tKKAwYP6o0/PjmiXZ0I87IOoJdsR4N33puGHHxZh+PCTMWrUcGRlmhCihTA6vEgANDH3CSSnhFhSnhLYYoISycJxLcJR8GckpKHVkrS+BxoumBmxKA0dETgdHtjNGRB0YJVHUaLEWgE+fxQOlwc5uXZWwRL1GtRUO5CVbYUkCNhUto0TDygxNxqW/eJNegEOlx8Bbxi5+Rb4ojpoRGD16g146qknMW7saBx//FDYLWY5cY6yINgbXpaaZwA9oVbAc6U0gH6AES0NoB9gBaoDtg/4pIfgAGkA/RBUais4ZHpBQnkjqFmYV7o4rWaRWfmVqNujNZdN3RWl91JaA2rihprFMjXnUXotLbE9AehJACAeCcHtrGMAPRYKANEwA+gGQYJNb2EAXRMxwCJlMYCem1mE0089C8VFHaHV6fnBtqGxBr+v+hVr1i/Hpm1rEY46oRVDLOGu09FiGC3Sh+H1uuHxuGG2kGwTMepiDCCQ95HZYoUn4Ee9w4GsnFwGyt1eXxOAzh7oFht/HorRsg35ycoMBZYO44rb1SNsf3WpNHYqjZv7O/+ev08D6FQvLQXqKY0DTZLNCho3PUYpqKzEpgfjXmtO26ppGzVlU3Me5bUm3zep170/8JwX15nldWhXa1vm+lsOQJdFK3etM9nvXG41YoAk/5E/TzLSZQ9ZGn+pTgJBHwMzJBHcrm3bJvY4sdsMBiOC/jDiUWKck0yjDL7TKZLx0eWWPdDpzYtpJOGekcHjYihCi6NGGE3ym9gn8v6y5YkMoEe5bNxvFHa4Q91nFBanRTdvmf7copfUYif7M5+j99Ru9FlLxEC1FdxSADqB2ruD28kYtjM2JAD0JmWNhNNQwgNWZiknn8VTf/NIw9+QWq+8IJ5wZE08VNFCuqwUTACqzCCnuQqpauflZaNt2wK0LylEMBSA1+uC1+Ni5jkxL0lKNzs7CwOPOorZ3nW1tWxLQSB4pw6d2N+cZNTrG+oTqh5altTOzspGz549sGXzVuzYUc4gJ/nOWi02Zi0TAE1gOn1ODOJu3boh4A9ix/YdzEin+OvxutG+tD06dGgPi8UGj9vDLHICwAnA79mzJzPbCZind15eHsvGl5VtZ8n3Hdu3Q28wIic7h6XcCZQnSflgkCTn/Tw2mMxW5OUXIBiRmdLEjs7Jy4c9KwuBQIjZ2QSikx84tQCx1akyZRn3Qwigx6MI+QOIRUnSV4vPP3lDbTdnZjmB5zQHJWCQ5neS3sDyziQLDEr6IvUUHk/3DKDntCnBvY88hkHHDkNmpp17nM8fxJo1a/DUU09xYgK1x7x589hPOBaPIeD3Ydny3zH8xBMRj0eZha7VAR9/NJUZqtTmBPZtKytDh9IOqK2uxqWXXoqfflrEXujFbQsxYcIEvPraq9hUthVXX38jsvJy8dZ/XsfWjZvw+AOP4LLLLkVmThZID2DRb7/ioScew/fff4vLrrgCN91wEzoXF0MbjoFor3QfhtmjWHVVpnf8C9QAYc8EQNPYRWsolGxCYxmx0fk+iQFlW2vw4pQvsMVVjUcfvgtFFsBAj3xhwBEKYk3NDhTk5yJEan8RoMBkQiQuoCYWQn5+JhANAcEIGmr8KGiTiYU/LkH7zgUwGgGzOQNmycK+4DU1fugELzSaICKaKHLsBdBLhuRsjq013K4AGakn2MoRhMMUt0PIy8uExW5GIByDwxnE1GkzULajEkMGD0aPLh3QJtsEu50Y8BpU1TTC5fHBbBH5GklxSaeVIOp0sJtFBH0Blpe3283w+QNwemLQmmzYsm0rXn11KkxmEVdcfj66dSnge43qzR8Iw2rSo7a2ETNmzkAkFMXJJ5+Mzp2K4PbHsKmyEdn5mTBLUdTWevHcEx/A73bhmqtH4cjexWh0OBDyR5GV0Q72DIHZ24GoB4LGinpHEJvLt8JiN6Fdbh4yjEaIcQL8ydJLy0qKn876AR9/NhsnnHwSzjlnKDKtBkhawNVQS5btMBjtWLpsDX7/fSU6d+6MHj16sNqHySQnIVRU1jFD32wmtRSBve2JgV9d04BoLIKMrBw0OD3IzcuGSHLy8QBicABRET6XAUY9Mfn18LrD8LtobTAKjRiH21MPvcHE6gEmq5FjsasxjNw8Iygcl1dWo01uBqobnIiTDRSisJhNIKEAm9XGSRJeTwTeQCMEYwb0JgFrVm/G008/iXPHjcEwBtANHPdpDsLKXgnwXAbRU3Rw0gD6AUa0NIB+gBWYeKxVwQ4/KCc+iAdJA+gHsTJb0aH+zIl1K6oGRUVRCgLRwZWCE615sag1l01RQ6Y3Vl0DauKGmsVfNedRfVGHcMckgE6up9FIEO7GOlTu2IJ4JAhNLCID6DoRFsnMALo2YoDVkMMAek5GIU4+8XQUF3WCpDeT+BfqGqqw7Pef2Qe9rGIDwlEXTyJMZi1nx0ITQSDgZbZIJEJSizI7jhaHaPGL2HJms5WlCckT3U7ZrKLIEyWRJNxtGcjOL4DRbINGJyFEkngM/Oh4kYEzkxkE2n3Bbt+VqDR2tswiaxpAVzNGccureLZV2qZ8jsSi5CG8RdOHVgnspsb15sZ4Nf1GTQPt6TwH89ypzOTU4+7t7+Q1NLee1Fxzcp+WeU5rOQA9lYeZXOdmaLxJhlUGzGURXFlylkBz2eaUACJZtpDYOfX1dSwNW9iuHTIzZfl1o8EIvd6IcJCYGRroNAKPmcxCTwDgVLfEQJc90AlAjzP4k5mZyQB6MEw2KgaWmjVZzE0MdJZLJAY9eQOT5i8DF8pbtyX6jfJStdweLdOnW+56WuJMBzPeKS3v3sDz1DjYGvt0ywDoSb9pLQPcu7+Slk9JVe/kJjsXuROMdN7xfxNZk/alshVrDLGkGW4TiJ7Yn61wZTY7aCGfAXQN8nKzUFxciC5dOqG2topjJkkCE+BJEt2OxnpkZ2Xg2CFD4XA4GEAnELx9cXsc0b0Hfv/9d6xbtw7l5eXMIqbEIvIaJzspAkUJJCf59crKKgaxi4uLGXYmGfXq6hpO+M3MykS3bt2ZeUyAPM1fKCHY4XIyeN6xU0dk2DP5WJs2beTvSVGkX79+HKPLyytYkp2AeQL26+oaUFtTh9raGp7LENien5/PYPu2bWUMjNN+m7dsYSAjv6ANKJsgGosj4A/BlpHBXt8EqJMPcZyY8S4PW3UYzcTs08nCXIoAdHGPDHR+Juf8sGRiGI1qBNhFEaJ5XDTCzPAvpk9Rels2bU9ASjQc4AQKYvU73SRRTMxJA8xWC3SiyAxHvSTsFUC3ZbfFDbdNwlGDhnA901yTxsyGhga88sormD17Ni666CI8/dSTrAazbv1GTJs2DQ899BCsVgv7Q1PX8wW88Ht9ePTRRzF+/HhWhCFZYhqDTxk+HJs2buRbgcZXq9EMZ6OT227T9jJcfPXVGH3uuXj84UewaukK3H7TP3DmyFHIysmBaDLg64Xf4cHHHsHmbVsx+a67MP6CC5BpNCHo8iESikBvMkJDEs8qxmTVlZ/e8f9dDchWEzHu5zS2MaNbp4NeL7GkeiwCVFfW4aW3Z2JDQzkeuG8yCoxaGCOAQYij0unDb9vWY9bcr7Bg1lwU2XIwtNcADD/9dOR07wB7ngVRjxvfzP0Ob//7C9x1z/2YO/cjbN6xEnk5Vjz04CNwNYhY8ftm/Lp4Ib75YRb8wSoMPGYgTho2BkMG90MwJMBmlfD5Z1/hu2+/w2mnnMJM83lzZnOM7HHEETh9xEh079kLHr8f3/2wCLNmz8XaDRuZ1XzZhefixOMGw2Q0sNLGytWrMffrr7F+w0aYzEYccUR3nH7aKejdowssJqJix2E36xHweeH2eGDOzIXTF8Oc+YvxzjtTcPHFYzF29KnwByPw+zwwGMi/PMLqJeRP7gsE+f6ncYFA7q3lLlx05Z144tlnoNPW4pMPp2LhvFUw6fXo2NGEc84+CS5nAz6bNgt3TX4CpaWFsGSE0OCsgaDNwLz5P2LtltU49rhjMKB3L5gliRMVyNudkh82bWvEi6+9gzqnFxdfMhb9+3dGNByHUdBAG/Wyp7tOMEIjEFlE7qIUEymmeb0BLFz4K7757hvU1dYhGAygtLQ9Bg8ehL5H9kJRUR48viAWfLsYCxctxqgzz0KvXp1hMRNxxYtVazZi9heL2QLlootHIujXYMq/Z6Khvg7jLzsVS5YuwqxZs5mp3u+oQTj19DPQp2cHZpLrRWBzWS02rd+Aj6d/goa6OvyxajVOPuFEXDthIrp0aMNKBUt+3Yi773sIDzxyP7r1KMW6tVvZQoMA9BOGDYLVok8kRMkALwHnNM4kpdyb5o9pAP0A41MaQD/AClS3u5oJj5pJiJLzpAF0dW3Z2vdS0gda+7W0VPmUgkA8EVLoL9uaF4pac9laqg/81c+jJm4c6jGqNbfJTgY6JRgH4GqsR1X5FmhiYWjjUURDIeg1AsyisYmBbjPkwChmMoB+3NCTUVLcCSazHeFoGDV1FViybBE2lq1GefUWhGNO6MQIjBYdRJHAgxCzz4k1QJMGAs1pske+hLTQrxN0ECUDdILI74zsHF4saXR7oZMMLN2emZML0WDmxR0/MTCitHwjZ17Tj+wJm1y8a17tK42dSsHW5pVi963SALqaMUqeWCr3yFIcBzhZWtl5WqbfqOtth9NeSQA59ZqS7bundqbP1Iwdap85kmXYF6Cd+p2afpO6z57Oo+Z6D1YfOfTnbhkAXZ5/Eg8uKVIsA+UEbMvYkSx0yxQKTraR2WTk+UjbhaMRkPwmsSfJwoQYLLRoVVLaHllZWYjHoiwJSd7nOg3JZYrMpoyEw+wFS/XIDHaA/dOTADodmwH07Cz+LkiJcASgm0wwWywcH5MgPPcTGjMTCAuz+hS+FMdOhcdv7ZurjQOt/boOZfkOfQzYtfSHOpGoJe6BlgHQKU8nwUBPCLAnazIp6t70f0qooIi2Kzt9z3FEBtApDsYR0xKAHuO/WccjKeHOiUHymwxRaZ5CUZUAl4L8HBQVtkNpaQm2bN6ImpoqFBTkQa8XEY1E2DvWbDKgb58jGfR2NDh4Eb64qBi9e/XB+vXrWYqbpLcJICcWOIGqZHFR2K6YmdoMVm/ewvEyL69AZnbGYggFw/w3fd6uXSGD4Dt2bOfzEDPdG/AhJzeHGeSkFELAeWNjIwNbBE6QXRXJsm/btg0lxe1ZDpzOX1VVw6A9Af40fyEAPScnl49P5SVbDwL8165bD3tGJjp17gKT1coAisPh5IRjqqVwNAq90cQe6CT5TkxUnSjxdsln4uZKuMfYA50SkxPtynL38kiXVPmiBLBUWxINJUGTqopWg4/ef1l1+KCxiOSDPU4HZs74Ai++8ipWrPgDRxzRE9dOmIAx48bBbrXw2Lk3Bnptox8xUYJkNMPjdstKK1otbCR17/WiY8eOmDbtE3Tq1AE+XxBzZs/G+eeeC6PFglGjRuKdt6dA0Gpx9z1347133uX6//LLL1nmX9Dq8Prrr+OhBx+EJIq4+667ceHFFzPwNmbMaCz6aRG0ooRrbrwJF44fj+efeQafTf0Eg/sfhYfufxDdexwBwSji9vvuxRtvvoHufXrh7vvvx8B+A1i+nXzQCVjTCjqQHXEaQFfdlf4SO9LzHQGpFGPoRYk3ZGehl0jdD4iEgdq6Rrz5yXysrd6KOyb9A3mSBnYtEAn4MH3OD/jXJ++jpHMHjBt5Nkqz2uL1p19igkLfU07A8BHHA0EXHDUu3PGPfyI7JxcjzxyCjBwDiovyYMvIxVefL8an0+n+6INjTxgAjdaDRT//iMWLNmDE6eNwzughCEeM+PnH3zB39leob6hBTrYdI04/FSazCTNnzUJVdTUuuOgiHDtsIDZu3YHPZ83D2nUbcdqpp2Do0f2Qk6FHfV09Xnl1CtZv3Ihjhx2PowcORCQawcKFC+H3uTFo4AAM6NsbBbkZsBhFhAIBBIIBGC2ZqGy53RM8AAAgAElEQVTwYfa8BZgx43NcdfVlGHbsIOi0JMcOlnYnskgw6udndYNgIJ14jnn1DQ5s2eHGFRMexWNPPY0hg6z44Yc1eOjOVzFwQH+MGT0IxSUZIBP2Oybdi9FnXYbjTzwK2fkSiP7vcQPPP/9vaKQQRo4aju6dOkCiyBkiH3QRGq2IFSs34dlX3kDPvgNw1phTkZ1j5XJJmjgM2jhErQaBiIZEANhzkZce4mDLiRkzvsJvS5YgLzcPxx03FFabDd9+8x0nfB1//AkYPvwERKMhfDB1Bn785VdWyTj6qO4wmUiBPoRlv6/Gv16YinbtCvDA/ddh2zYX5s5cjgUL5kI0ONCpSxFGnz0OmzZvw6v/fhNHDxyEm66/DqJeC4s5jg+nzsJPi35kG49Lxl/KSU5vT3kHK1etwY3X34z+A47E55/Owuy5X+Oue+9Ap86FWL92B55+5hmcf95oDBt2NKwWKcE0TwLocqIWPxck/NB5BpUG0A8wpqUB9AOsQHW7q5nwqJlUKDlPGkBX15atfS8lfaC1X0tLlU8paKBmUVYtONESdZBexGqJWm7d51ATNw71GNWaayzpgc4Z/6EA3ASgV2yFNh6BDjEG0CWNDibBAL8zxhLudmMuLIYc5GUVY9DAYSzhbrFmIhQJorJ6BxYv+QGbt61FVd02GUCXIjBZyEuPWOcB+HwexGMR2eNQm5ByJD9CBhqIdqJlvzqNVuBFIvrfmWCgW2yZyM4rgMFshUZIMNBZx1aX2D/JPk5LuCvpd+StS95ih+6V2h4JQ6tmnkxpkhcvzxJwpYKF3swiyZslADIl+6gdc5Wc43DbVk07Jut599i+NxBdzRigtp8pAbaT1670Htj9OlsTgK6mPZX36ZYD0IntJ4PoclBoAtDlDtL0ufy3vCJEkpP0isZjiEbCrMjCHubORjQ2NKBj507IyclmQIil1mMaSIKBPW21TQz0iOwNyNKdgMvjgZtY6G4XQ1mSXkJGZqYsDx8IsP85ybdbLBb+jAB0enPiGgHoyfKriJtq7x/l7do692iR8aZ1XrrqUrVMHEgM1bv16X0lLsmPocqfhdTso7TyWhZA/1/Rdq6bRKGTTPKm/1MA9GQs2f36kix1joQMoEebWOh8bXsE0CmmJgB0HVhmuKioLTqUlqKsbAvq62vQtl0BJFGQ46jLCUGnRUF+PrOXKTk34PGjTUEBevToKcutu9wcKwlAp0QlUv0gCwuziWSIo5xwROA1dRuKjQSqi6LI3yc91Ene2+/3sxQ7geQkA+9wOlDYrhD5BfkI+Gmu4+fzZ2RmMAOd3gTE0vnati1k2Xjy1q6oICZ9PZ+X4jOVKScnh8u5cuVKVFZW8nvbtu0oKmmP/gOOgsVuZznzqsoaeHw++IIh9vo1msywZRBI7OPvBVHP5Vcq4R7TCIhphZ1NmJTqZxCdXrJMNP1OviSdjtnndC+88+bTSrt30/Y0H41Fglix9De89NJLmDHrSwSCIZbFP+Gkk3DDTTdj4NFH7VPCnTzQDfYM+EIRBH0+BsbdjY0QJAkdOnbE2LFjcfnll6N9SREaHE48+OCDeOedd1iqfemSxeyHnmG1sX9w506dGHQfN24cJk+ejNzsHJZzdzudGDZsGF548SXYzGb2XSaGOnmrL/ptMS699lpcd8ONcDY04LYbb8bGlWvw5utvYOCgY+Dye/HYs0/j01kzMOb8c3Hj9dejY3F7ciOGEAO8Lg8nRegtpjSArron/TV2pOdJUudIWjWwEkUsBoHYyiQTHtRge0UD3po+E6sqt+D+e+5EkVmCGXFsWLUdT/3rZWjzrHjskbtZqT3uAvTeAP791lT86+P/4oNP/4uenTOx7Nf1uOKiSZgw8XpcO+FEePwx+H0NaHQFcM+kZ3HU0cNw4w2nAYIBHq+DHnTx8ftfY8GCX3HddRPQr18x3nl7OmbN+Ao33zwRQwf3htlEiT/Aop+W4p333scZI0bg1BHH83Ptf6fOYA/0MaNPxYlDB8DTGMCC+T9g+fIVGHLsEAwaMpgHJHpOXrrsd8yaOQMWsxHjzx+NI7qWIhSMwqjXccKqLxRDZb0Ts+fOw+LFP+Oqq65Axw4lMJv0MIgkZx5mMJ2enYOBIEvNU8yXyELQ5cHGrQ5MuPU53HTbHTjzjBLoAFx2ydPo0bkbbrn1VFjNpAwFvPjC2/h50Vrcf98klHTMZIn7VWvqcP/9j+D8i8/EiSccDYNOA5tez/d5o8MJjcaA7RV1eObl/6D/oKEYduLxyMzQw24G/KS+EQzAajZAMhnhj8pzDVGQQfR587/H9Omz0KtnL5x22mnIzrYiK9OA7Ttq8fHHs7F69RqMHTsKgwcNwJfzfsEPC3/iay9tnw1BH4dWiGHzxh34z6ufomuXLhgz9gQEvAE8cM9b2LJpA/7z1qPIz7dB1GlQU+/DggWLMGPWbEy+/TZ07lqAuhovbr71RvTq0QP33jsR4YgIjQ7YtL4CX82eB1EnYcy4UXA5Qrjt9sm4997J6N6jPTasL8czzzyH888bg+OH9YfVIjKAzv7nlISVeGaTe3XCHqYJQG9yyPpr3OAH9SrTAPpBrc7mHkzNhEfNpELJedIAenNb7//Xdkr6wP+vKzt0pVUDoCtdmKV2UXqeQ3fFux45vYjVUjXdes+jJm4c6jGq9dYWT7fkRf4ogeUB9kCvriyDDlEQ5B0LhSBqdDDqDPA1RpoA9AxLAQpy22NA38EMoNvs2fAH/SivLMPPi7/F1h3rUdOwA+GYCzp9BCariFDIw3JRoXAA4VCAgQNifdCCA0kpElBArLooyVLRAn8MEESR/fzcXj/0JgtsmdnIb9MOZlsmBL2R/c+JJaEVBZ5w0fM3S9tS2rUCJp3SmNYyQGiagU73jtIxivZREweU9gFeTFZO1lS1ON+aY0hLlE1pe+5+f+4JSE/9TM0YoPa6k2XbF6i9+/UerHjTmoB0tfXXvP1aDkCn1SIC0WUfX44+iR/CFmTAXMYeZMpI09/MsNSyZ2woFEQjgeeNDmahd+3WFbl5ecw0J1niaCQGSWeAoJOY2Zhkj3N81GmZpe72eliqkoAh6i80ptrtdn5eJ6BHMuhhMhqZgd4EoIfDDKDTQivfAwkPwubVsbzVweqbSs7Z2ralOlYao1rbNbR0ef7M+VqyrfYGpKvp0y0xhrQYgM4L1Unma3IJO3G/pzzzpHqTylvtTDzYWwoCy38TeM4AeqQJQKc0pP9loMsPWakAen5eDkqKC9G5S2fU1lTB5WpEbm4Wx1dKzuUEJlLYCIfYA5gY0c6GRmRmZDDrmIDvZAwlsJok3IkRTn7pkXCUgXOSPrdYrCydTjLtFD9prkJsdPI0r6qqZrCbmJ4sG+9woLaujj3K6RwEwhKrnUHscIitNLKzs5GXlw+fz8sgPMmRE0BDsZeYggSWE1hP4DlJgMsAuosB9Lq6Oj5eg6MR3bofgSFDj2UAnbzRd+yoYIlzkj0m4Iwk3s1WG9xuDwPokt6oygOdAfQEA10eF+SxjZPEmI2eZJ/vnKcY9RIkQeDE6Ddee1x1SCEAPR4NYcG8OXj88Sfwy2+/QZIoEQDo3qMHJt91N846cyTi+2Cg17uC0FJbSwYZgNFpEY9EWamM2sxmt2PwkMH47/vvoqq6DkcddRQ8Ticm3ngjS7Uf0b0LyreXw2wx4pWXXsYjjzyC/v3744MPPkDbgjYYPHgwfl+xAnffdRfOP+98tGvbFpGgLKV9ySWXYNGvizFm/Hhcde3fkG3PYAB93pdf4Y5bJ+Hqa6/BprIy3H7nHVi+djXue+RhnH/B+dDR40IwAhtJzpOtGkkLiLI9WfqVroG91QD1OXrL6ntyZ6F7kJWO4rQmAmwpq8ebH3+J1dVb8dij9yBfBDTeKJb8tAovvPFvTLj/LmQX5KBthogMOkQjUFMfxHPvTYdgAa67+nxU76jBLTc8jvsfeBA9e1tB/Abqou+9/xnmfrkUV181EUOH5kKn17A3tlYH/PLjVrzw/BRcdtnlGDasPaZOnY9pH32BiROvRv/+PZGVIfMmqmq9eP7FV9CmXVucNuJ0FLTLwtRpX2DxklU44fhhOHFof/hdbkz75HO4PV6cPmIUjuhRCqtFrhVHYwBffPE1lvz6C8aeMwLHDT0akVAMepGUJwBfOIp6pweffz4LK35fhusnXofS9sWIRsPslW40GRi0NSdl8CNBfq4mADgciWDt5nrcdNeruG3yXShoK8CiB665/EHYzVbcPuly9OmdgXBIg8W/rMPTT7yBa6+7Fiec1B6SXot33p+Pb7/9CddNvBhH9ixGwOuCzWCASZDgdboh6U0oK6/HE8+8gsKOXTDq7DNQUpIFg8gEdkiUdKuJIxgH6twBhCJxRCNRTvqaP/8brF61BqPOHIFjBvZh5Y5AAHA6I/j9j9VYMP9btiE56aST8e33izD3629wy603o2u3PBgMgCQCa9ZuxYP3voZ+fXti8uSLUFvjxtNPzMSmjevw2pv3QxBjyLBq4fVFseDbVXjt32/igfvvRWFRJr5ZsAhT3n4DTzz+KI44Ip/7nc8PkLuGTiA1BKCxEfj+u8V47933cPddt6Fb9yJsWFeF554jAH00hh3fF1az2LRklwTQZbWUxHNHcvRJPJeoWHpJB5DE/JTG16qKclRWVkCTWXhMvEOHDujVqxc/1CQzbyIxebCkBVoeNCPhpsU4+j/5Snpn8uPBHgYq+SGRjOxJ5uyv2wZqJohqJhVKzpMG0A/P/qikDxyeNaD8qpQCAHRvKgUn0gC68nZJ79FyNaAmbhzqMarlrl75mWhhisBzWsSXAfR61FRug6CJQaAFLgLQoYNBJ8HXGAXCemagZ9sL0S6/A/r2GYiiwg6wZ+TA5/diW/kW/PTLN9havgG1jnJmoAv6KAPoGm0EGl2UrPvg8biYbWfQG3ihX9Dp4PX5EAqGYDCZoKEnb5q8iHoG0F1eH0vxWeyZyM1vC6PFBi1/BwbRSYKWpAZ3rt+lGehKesPhxkBXcu383J9IDFMSP2hOwF7G6dchrwGlzzZUoL0B5Luzsw8USFc6fjSXgZ7aF9UAOrs3yl8HPOc7Wl4q4NszseifUiHJRZnd60j23Ntzd06901N9fEkpJZm8lWShJ0H0JOggYw9yOeiHPArpZaJFOy35qYYZJKmtq0VtTQ26de+GgoJ8OS7x+EyghQ5aShbTColEM9k/ncAgOgYx5DxeDwNAMoAuwmq1sSctsSBJ0p2lhFn6VpZwJ4A+CaAnY5kMjDT/dTD6ZvPP1jq3TAPoytvlzwLQ9waa7x5vlVxRS90DLQmgsyZUMvknFRhPiY9sRJEAVil+NI2FCenVPdWh7J8tM9CjxEAnhCBxLhmEl4Ow/DvFB5090IGc7Cx07twJRx/dj8HpYMDPXunEPG9oqEdebjZb65SXb5fjndmEcDAIURD4f5pz0PovAdbcB2NxBr8j4QgMeiOCwRA8Xj9Lv5vNFo6hZVu3cQw1GI2czERJuvSKUBwNRRAiCw6vF3UN9bwPeQ+T7DqB4wSIBwLyujTFZPbQ1gnwemWPcvqbzpkEwJLPLlarlWM0jQtUTjonldlksSI7Nw9Wu53nSG6XFwaTGQazOWF9JfH8qb7ewQCL1Z6hAkDXIKrRyQB6so1p/KJ2aVJeSqo87ZxraQjE08pjz/tvP6fkFtplW1rgj4T8+GPFUrz04kv47IsvEI7EYDZbcdLwU3DzLbegf7++MgOdZeOjPF/1e1wMul83YSJy2pTgwSeexLCTTobJqG86fm1tHR597Am8/OKLKG7fHs888wzat2+PCy64gOt6yJAhmD5tKvyBIEx6ifv0HbffzpLtNFedP38+TAYjTjrpJFTs2IF77rkHl4wfj/y8fOgkCY21dThjxOnYsGULLrjiStx0803ItGfgtZdewbT/fgST3oBH/vkYVq1dgxde+xfikoCHHn4IJ550ElNK9XEt9DSfDVMyeRpAV92J/kI7Jscukm2nNwkckeIE3TNyGNVhR2UDpnz8FdbVbcMjD0+GKRhHoC6INctX4rX33sa199yC3r3bQ4gDtjgQqQWcPj9ueuRl6O0CXnnyBkyfthDTp36Pq6++BicNz0NlTRBt8iQ8+PAL2LzBgztuvxE5eRZkZskMabcvhurKGO6/95845dQzMHRoD3y74Bd8/fV8XH3FBejTpwsy7YA/CDQ0+vHyv17l59FLLx2N9p1K8J+3p2H57+tw3rln4PhBR2LLuu14480P0KZdO4wZcy5sNgEmswaBMBg4/vnHn/DhRzPQr09PjBs9AgW5do6BlDgj6CXUNnowZ+63+OqrL3Huuefi2CEDYbPo4fNFYLFIiIRpPCDdB8p9JYukmPxs7fJgc4Ubl014EA89/hQ6d7aipI2AG/7+OnKys3HP3WfCYNBB0AAb1rvxzttfQTLqcc2EkyFIJtx157Po0KELzjjjGHQpzSLdfGjCJBmvYzsInSBh+Upie3+IzIJCnHfBSBQXFcDjDMFq0MIkahDw+xDWCghpKSaRuoAWTncAb7z+Did0XXnllejUqShxDYDdpsGiRSvw+hvT0LNnF1x88QX4esESfL/wF0y8/m8obEfy8mCG/Ia1ZXj4oSkYMKAP/j7hHFRVuvDSM5/D6azD08/eiFDEj/wcM+oaAUe9B+POuxR33XUnzj67Hz788Ae8+q+X8O2C91FdC9jtIkyGOAIhDfx+cPtSMsVnn/6M9977EHfdeQu6dS3CxvUygH7BBWNw/HF9YTaRWgKp0CRNseR2SFW64ZEmDaAfYGRLM9APsALV7a5kcTF5hr0vLtHDl7pypO7V0gC60hKrqbOk74PScx0u26ups0N57QcysT6U5dr92GoWmZUC6PI6oLIbV+n2auvsz1qQUVveg7VfMsa2VD0frHIfiuOorQOlIIja8xyKaz6QYzKzI0bZ/lEE/R4G0OtqdkAbi/CCRDxMHk06SBoRIQ+gjRhglrKQaW2Ltvkd0C8BoBMDPRDyo6JqO3759Xts2bEONfXbmYEuGKKw2OlhPQGgCxp42K/VyYtaNIEgAIJYHsQMIAlCLUmPkXS8ycwydk63lxnnJqsd2bkFzEYnCfcwSRMSgE5Sg1rZu1FezORI1eyqURM7lfaZZhemacOUJIAmaUvlR2nWHnHy+jqUYHBqQoMyCXc19ax0n+TYoeS+VgOg7+v4eyuzkjI1q60P8kZK61rp6Q/GuL57GXcH0fdXpr1doxrgZPd9dgd0kv8fDAB9976zp2Mf6POt0v3V9hel98FOHnjCtzUl2WXvALqGhpFdXnTe3SPjLgA6SbhrE3slNpQBlniCHS5/yJ8x61z+m8pHYAPVBymvOBwNqE+A6F27dmFvXDo3eZ5TrAn4Q5Syw8xFUmhhWd44gQcy7ETMRhpD/b4AL67RYj+xLWlM9Qd8sNsyWMZdBqdk4CsSDTOARIMnMUc0ifLs735I/V5Ne+5pn7311QM9l5JrSW6ruK+1hGWIirmXmmtv6XGouXWtNM7QtdO1NKdfNbcM+6pPNXNppe3zZwDo/1PGJnCcFmKT0TLGcYRim17Sc7IQK0FFo9wGoiTxZ8yUjNA8QAtREhFBlH8ojtH28j5k8hqHjmKYqIMg6qDjdqTPY8jIsKNrl04YeuxghEMhBPxejmnERCcAPT83F5FICJs2bWQGuslAyh3EhAvB5/UyG5yYmg0NDvh9fv6cmNoEZlOiEi1vEPO8oa4BJrMFdnsGKisqOTGJLlASKeGXlLEoGVjgvwlc9/i8rP5B0VSO5w6OwcQ8p8/JRoOun/zTic1OnxFAnuw3XE+kuBWJcMwWBJEBHCofge40DpAkPKmdCKLEicbsbx4FMrKyYc/MgqjX06iDcJQSCtwsgGJjAF3L18f3BP0Xp1kV08jl8S7hbZ6UzaU6IPn2GFFI47ylzDpnOD3JQE8+0yfSxminaISPT4kDU//7ktLu3bR9UsI9HPRh2bJleO75FzHv6wUYeuxxuG3SJBw18BhOuibAKhwOyH7hiCLodeO7+fNwxRVXIbdtKe575FGcPuqspuQEViaIRPDdd99j7JjRLJf/8COP4KyzzsSQIUNZWp+k3d+a8jqz+YM+P+x2K8ZffDEWLFiAzp0746233kJJcQlKS9ujvrYO9917L6656mpuR5/bg8ycHIw55xx8/d03LOH+j9tuQ5vcPCz9+VdMvu1WlJftwOQ778R3ixZi5tdzcek1V2HixOtQ0LYN03lNxCIORRGnpDlBh2iTEoTq6kzv+JeuAQ1iES22ba/FlE9nYGN9BR64925ka4CIM4Cfv/sFU2d9gesevBO5bbKRIQHWGOArB7QGP2546HUIJuD5Jybi11+24MpLb8cXX0xFl24a1DbEoNEG8d/3P8FvP5fhzsk3IS/fAotdBtB9QaCmIop77n4cJw8/FSed3Bvff7sE0z75FJMnXYZjBh7BICuFpkanF48/+RTadyjFeRecCdFow/Qv5mDl6tUYfvJJGDrwSNTsqMC773zIsY7sFHJzzRAlIBwH9ALw1ax5mDp1BsaccwbOGnkqK4oQA13SaeHyhjkubt66EU8++QoGDzoKN1x3KWJRDdzuOEwmSjyIoLLCgXZtMvDrb6v4Xr/++onoUNoBK9ftwD/uexH/uGMSTjouF7UO4KmH32eLw/sfHAu3O4aCHJHHuyf/+SWW//47brrtUhjMIu6771lcftmVOG5oKcxGDSQCwGMR6CIRxCMUkzQIxUS8+f5ULF25BuddeB4GDeoNR10jbEYJOXYTQsEggnEtNpZXYe7XC5Cbm4c+fY7EnNlzGUAfPfoc9OzRGeEwqREAJoMWi39dg88+m4Pu3Usw+pwRmDV7Cb79/meMHn0mhg7pCKNJNuDYsLEcLzz9Idq2ycMdd46Ho86Fxx6ahjVr/sD0z56B2QqEQ5SsG8fy5fW47vob2FqjqCgTn38+hwH0n36cDq0gkWAGVq+t5XEvKyMOr5dnQli9qhxPPvkMJt16Mwb0K8LiXzbgxRdfwU03XI3efY5gW0edLgaTgdYEaYZCK3sy2MvjFg9CQEyj4XfzV/f+0jf/Hi4+DaAfcI84GBOG5hRiXxPl3ReOkhMeJRPylgTQm3O9u2+jZvHvcAPQW6qvqWmf1L62p/4ozy12hmo1C6ZqyqVmHzUgkNLzqLl+NfeA0nIl26k19zWl17Sna9lT/acC6IfT9Sutr93vVTX7N3cfJWNU8pitsW34IVWj5UUUV2M9XI46uBqrmY2OSAjkgCfEtRCI/RYxQBczQYiZYDXmIj+7BEcPGIrCdqUwme3MKKl3VGPFH79gU9kalFdvYQBdNMZgyzQiEPEiGPYhFqMFqxBLLPKiW6KC5DolQIEfm/khOTMrG1qdCIfLDa2OFo2syMjOYTZ6XCsiQos7Gsq6Jt8lAtLJxIpoK4eWgd7cfnJg27UsgM4ZCIfspR5AP2RFSjmwmnEtQZBSVLzdx8LUOLI3ULc1sxtV1ZuiGmu5jaltqK731Sb7Gn+bW9KWAtD39Ny1PwBdDQiU+tzZnP6sps8of4YkcJneMruRF/0TAHpSanjXcUduPZp7Masy5ZWss10+bZK0pfwzGaqXvchlFRSSZKc/CUARyV5EQ6BMgH8TSGIyGRGNySALsShpUd/n98se5k4nOnbswMxFYjYaDUZIoh61dQ2c5ETMQ2Kh09gZDPkRDhHgEmGQnAClaCgKvUHPLEgCd+gYwaAfRUUlXJ7qumpIggSDREzMKIM1wQCp82mgEwSICdZdc/uz8raRbTnondofd/979/+T+zS3XGq3U3M9as6l5nmwJed4+wKed58rq7mnk/vsbd69+/P83gD0PcWcZHskAXSlda2mD6iJnUr7jVoAXcl5kjoZe9Oh0HDCTZKNnIyKcVaPoldWZib/DpD3eDDIQCd5f1PfJTDY7/VCMkiwZ2UiFAkhFAkjHAtz8g8B3AE/Mcrj0NM2NivMZhNEAhKjYQbGSbWjU8cODKDX1lTD6Wjg40djYWZ1GySJk4nKtpXB53Ejyvvo4fE4UVFRjs6dOrO1RYPDwd62VKbMzCz4vH6UlW3nBCV6C8T2C4f5LQrE+tPyNZAKCAHtLo8bFrMV2Vk5KK8o5+MFKf7GYojGZZZ68n5NSixTvaT2ex4uCMgiICWhlkrjA/UlKhcnWsXjTdLMoVAEot4Ao8nCwAfNjSS9ARarnT2+tTqBQaJgiI5HEs4iDEYTA+m7e6CzpUgKgE7/pwLocZ1IiAliiUVWamkqS5IVuFPCXe5d9B0DH4nkiU8+fEVJt9tlWzoGATHxaJj7BJXDRNccl5PNyMecPHm5TNEoQkHyuXfD7XLg54XfY/Idd6Bd+464adI9GHL8iTzuURtQogMpA3z99dd4+OGHWSp/ypQpPNYSIDR9+nTuS9OmTYPBIKF9UTFqaqsw8owR+OOPP3DFFVfg7rvv5mcEknlft3YtevXsidf/8zoKCwtZEWDht9/i2r//Des3b8blf5+AK/52DXp27QKvw40JV/0Ns2d/idLSDnD7fTBnZeDyv/8NY8aOgT3DzgC6QaODJhwFpc1pBR3CrNaguirTO/7la4BQRy1qaxrx4ez5WLp1HSZPuhUlVgm6QBgLFyzFs6+9gotunogBg45CGxNgIGW/OmBTmRf3vPgcjhs+FKNHHofNG8tw83UP46WXX0XvI0VQ/hSpgrz27w8w+4tfMWnSvRg4MAOBCNiqz26VsGxJFR566HlcffXVOP6Ejvhy1k/477sf4dprr8KgQb1gkEiJCah3+PHyq69DbzJi3LgRKGjXBv95ayrWbNiK0089DccO7InGmlq8887HnPB07nlj0KUL3XNgD3WfL4Q5c77BL4sWYtSIU3HyiUP5eZ6kxCnLKBCOQW8UsX7jdrzxxgeoranFheefh+OOHcCsZ0tOvfoAACAASURBVMpvJdCf5N43b6zDP598AjU1VXj77Smw27RYvKwcf7/tYUy4eSLGnt0L1fUx/OPvj0IviJjy5s0wGSTsKPey4smWzVFM+/RzDBjcEctW/IZtZS7ceut4lBTlQtDGIcViEONhCPFoIrFMh0hcwKtvvoOFi5fhjDPPwWmnDIFZb4BBB+iiIX5O1+hFfP/rUjz7/Kvo2LETLrjgQsyZMxdbt5bhqivGo2/fHk3AstsVxpy5i/DptE8x8JiBGDtmLOYu+IEZ+HfffSs6d7bB6wf0pgiW/rYaLz33AQYe3Q/XTRyLbVtd+PyTH7Fj+xbccfeVyM4xwCiRpH8MO8odmHT7Xbj9tlvQs3dneD1BTLxhAm684QYMGtILjvogigoNnBjx3AtvQQsRp50+ApXllfj3a//Gvffcgr5HFmHVymo89fSzuPD8Mejdqzuys0gtRseJQ6QCIBsyJhRP0gD6QYxiaQD9gCtT6YRC7Qn3BqDva3KmZCKSBtDVtkzL7ddSfU3NFaUBdGW1pmahRM1ihLJS7ZzAtea+pvSa0gC60hpTro6g/AzyHocfgB6Hy1EPV2Md3I21iIR8QCScAqBroYuaoIsaGUTPyShEUdvOOLr/ULRpUwyDwYpoPIKaukosXf4T1m9Zie2VmxCKNMoM9Aw9ogghEg/KnlNRAg2I/SZLjMlSjWyUw2wJWapJCyMB5ezv6oNkSJFwp5RYQUIoGufsZVq4oH1IdpKB9BZgoKvtO83fr+U80Hkm/BcG0NXc0wq7WFOzKwUCWjuA3vz+3Lq3TD6n7A9AV9NXUq+c5jepSW/J7/YEJia/Oxjjzd6Aqr31x+a2ltL+rLb+lD3bpfiQM9Sw092D6pIWwHeRZE+C65TQtQ9qw857PukJm5AjToD1uwIiJM+7Eygmezk6OAFKDOzRTzzKzEI6Cvndkgc6ATEdOxCAnolAwM+giE4QWZqR/tYTIELSwVGZqZhMCKDjE0gf8BEARWxGkiw2ycxLnxcFBW0YSHC6nMwSJRZkEyBC4FCcfLxltshO6eb99wI1z/f7AtCToFPqcelvtQC60ntHDUitrG/uv073tIWaelZ3pp3Pt3tbp9nb3ETJ+VLnks2JTXs79t4Sz1JjrNL2Ubq92pimpL6SMWxv6hlKj7Wv7Tn5KGmDkbJhk8R64js5VspS3vEYxTItrBYrM6eD/gAn71BiDjF9SSKd4pPf54UgCrDYrAiEggw2U8IPfabTapm1HosRcEzHk48fi1CiTxCRaAgZdhtKS0vQt++RcFLSb6MDkp5Acw8cjQ5OUCLJ9vr6WsRixIimuBbmpCZKJDIaKe6BGdoU6IhRTj7oxDqvr2+A1WpnAD3gC8DnD7C8Oilh6bQ6TlQiNJPY3B6vj33Ss7OyUVtXD4/Hw6x0Bs8TnsQUS5Ig+P/2KUrYIx/bCMdoul5ibhOrnfpuElQntjzbXAkCA+EUn+PQseoJgelmkxX2zEyYrXYeJwhAD4TCfI2kzEXWHTynSo5rFEsT4LmGmegJBjr9nQDIOeVMJyCuTZFw534gs9ZlD/T/TVKmkYyAeBqXPv34NdVdksqh00QRCvgQDASgN5lZGj8cjsIXCLFCGc0dw0E/7FYLRJE6Sgwhvxczp32Mq6/+G9xBIE7JalbyJialAj8z9Kl/kN0Jyc0XlpTgo48+xJF9emHmrNm48MIL+fObbrkFjz36EPxeP955923ceP313B4EsI8cORKuRifef/99PPjA/WwbO+X1NzFgwAAY9XpMum0SZnw5AyarDdfdcitOHXEG8rJzEfJ48cl7H2Dax5+gbPs2hOJRnDH6bFx69ZXo0/dITl6TJdwJQI9A1OlkAJ3urTSArrov/dV31MQ10Ma1qK6ux5Rpn+OXDSvx0AP3oVueHWIojg2rduCZ116BpWMRrvjb1cg1itCHgGBVCJ9+MR/PvT8FT7/8NHp3b4c/VqzCg3e9gocffRz9B9ghGsBrRN8sXIrXX5mO/IKO+MfN56KgnRnBcAQVVdV4980Z2LixEtdffw169mqHT6fNw+efzsA111yJY4/tDUmQ2cSbt+zAiy+/ipzcPFx8yVhk5uTj7fc/wbpNm3HeuJHo0akLwv4Yfvv1N/y4aBEKi9vj+BOPQ6dObRmE/23JKnz08UyYDCLOHnU6+vTsJgPooqxISHYIHl8IW8vqsHnTFsyfvwCdO3bBxRedzz7gvE0ICPiDWLJkGRYsmI/SDsW4+OKL4HQ44ArFcedDz+Keh+9Dp04SqirdWDR/Hdav3YiTh/dF//6dYbNoEYoA9XXAXfc8i6w8LWrqqzD85HPRp3cPFLeToNfHGEAXYmSPGKNIDmgExDQS1mzejrc/+BgOlw8nnHACBg44EmZJB5+jFllZNpRV1eCD6TN4XBozZhT69++D3377A7NmfY2C/AKceuqpaNc2i+NvTa0fq1avxvKlyzFo8FE49tj++H3lBnzw4Xz07n0kTjnlGOTmgX3hF37/M2Z9/hO6dumAW2+9EFu3OPHfd+ehuqocd957FfILLJC0QIMzjm3banHZFX/Dyy88h4GDSrBieSVuu+MWXHPVVTjnnGGoqwsjK1ePnxeuxvTPZ6JLpy4YPeZUrFtTjgfufwj33nsvs9/Xrq7Aq6++hrPOPAN9+/VETrYJRklWSiFbSS1pTyYTthhA5zRoJtZEtWkGuvq4lgbQ1dddYk81EwQ1J00D6EmfoObXXpqB3vy6OtAtDycAvSUWWNIA+oH2uObvnwbQm19XyS3/zHFtf6VtqbLtrxyp38sMdGINIAGg18LtrEU05N8ngN4mtxQdio/AUf2HoKCgCHq9BaFIEFU15fh16UKs3/QHyir+j703AZMsLet8/2ePPXLPrMraq+mFbtoWWaRlEREGcEGRi8uo8wxXQR2vXq+Dzniv4gbCfRR1dOSOc9URBcRREQEvYrPI0g0CTXcDvdHd1bVmVe6xR5wt7vN/v3Mio6IiK+OcrMqubiK648moiLN85zvf+Zb3977/9xF0vA0Yjo982YFmBgg1TyJFGEnC3KxirI4lmuIcipQTjwA6DVnEH/VWG9lcEaWJGczvWxTjhGY66FD+ihNuCvjRcEXj0BigJ2kCatsxQE/lFHM52DbsJgz2AdtFz/V/PwboyZtzmj2SAPT4+EnhnNhK+nPFDqzHLjeHS3quUaHU1QLo8bUOq6vdXMto93Yrfy+jGaUs0Y4C0COYMFgOia6UCMtLXxcB9z4YQcMbgZHAbI3jj5JHF0AeEt6EAqeZi1EAlA4xuvPc+XxW4A9x/sbmOtbX1rC2vobjx4+L1DABOmEW05lYVgaG5Qg8YLQn4RRBOtOgEAIREDHCrlZV0sAE9YysZIQ74fzkxKRIAXu+J38d2xZjFfPV5rJZdFxGW/rikBZlJR6pqtOsO0YF6DI0RfLoaQB60nbWf76RLn7g+U2yT5pt09R10vMM1tmwfuRy49io5xvsB0c5z9DnMnZ+6UvRMLiuTzr3Trr9YF83ah0k3W4vItBZJlHVEGUNlXO014dHah7q37G8qpI9Z+QeHYYIewVuuszrraC69DuEmHTwaTVljp7NZdFst+X4+WIRhXwe+WwOmk75d1/Aqevy7SL0PTkWtBATpSL27ZvHsePH0G7W0Wiwv/OwubmOlZUVAfGE8M1GHY5jwcmYkiM7k7VRKOZxfum85Lqu1eoqx3mhJJCc0fKEJ5OTM6L4sbGxiUajCUZ9M/0FAXanw3J0JQ8685oTrDNimfnPCeAFoA9EoG8BdOWgtPVScJ3jBsuv6kql9OBm/I3jgmEa0lebFimPLhK9HTeAbjG6PI9ScQKT09MolidF2t0PmX+WTsqhbG9aBOjK9UHaqQDwLQl3BSkiOfdIWUXuez9AV7e7D6BHOgUDQ6XKSa5k0ncL0AOvLdL7dG6gCgDhuUX5fNsSOBf4AbKODd/toFbZgGMbcr/v+NAH8B9//uextLqBSjuEbmUkdz0VDjhWdlotieg/dPQofuIn3oCf/Zn/DcsrayiXC3jb234bb33rWyUcVZw3ZDrg49nPejZe9rKX4Y1vfCOy2SxqlaqsXb/v1a/G6soKTp06KbLuzLV8+sxpUY1pdDr4/n//7/ELv/gL2De/AEc38PB99+M//h8/j0995jPwEeKXfv1N+OEfex2mZ6blmeO8xOKSuOPBNsxxBHrSDnK8/SU1QPCohTpOn17CH/zZX+DLZ76Gt//2W3F8cgKdjTZyto4PffST+JX/+nYcu/4GvO61P4oZu4Q/ftsfoGtauPUlz8drf/TVmC4E+IcPfALv+P334jff/Fu49bZp1NsNzE3mUGuHeM+ffwQf/OAdePazb8Vtz3oauqjgvq/ch3u/8Dhe+tLvwfd+7/ORy+fxrr/8O3zyE/+CN7zhx3D7825BxtbQbHVRrTXx9t99O44cO45Xftd3wnKyuPNfv4C/+bv3Yf++/Xj1d34nbrnhMB5+8CH81V//A6r1Jp75rGdhcmpK0nWcOHEC+XwGL/iWb8ZLXvQ8lIsZ+K4PretLqiSLTlI+1T4gjlfv/Iu/xwf+/kOYn1vAs5/1LHzHK78TZ0+fxoc+9AE8cP9X8Yxbb8ZP/dQbcP31C1i+0ECnq+G1/+6n8SM/9sP4oR98CVoND7/5K/8NJ772OH7u5/8dXviCm2EZOhpt1dP+v396Bz744ffAC9p405v+bzzjGYtwbCo6MqLcl6hyS8rGbprR/A58Q8en//U+/M37PoTP/+sXcMuNT8PrfvgHUM7ZuPPOT+Pjd34WtbaPH/yhf4uXveylIlG/vr6Jf/qnf8KHP/xhHD16FC996UtFLeUjH/lnUc2gY89P/4cfx+zcFO783Nfw7ve8D622jxd/27diYkrHZz/3jzh1cglwJ3HbbTfjP/3n12F5aQ2//J//GGfOPI53v/ftmJrKYqNSQ7lUwn1fOYfffPPb8EM/8IN41nOeiYOLDn7n9/4UH/7//hEHDh3Eq77ru+FkM3j3X74HtXoDv/Xmt+HosRn82Z/8Db7whXvxEz/xehw+cgD3fulL+Ku/ehe+51Xfged/y3MxM0WZ+rbUhxnZJEWRMh69xgD9CvVuY4C+64pMs0BIc9IxQB8D9L1qa7ttn6MYHNMA5DTlSrPPXtVzUqPUXhh9ZGm3R3kI09ybNPuMAXryWrtWn4G4fSa/oqu7BwG6xH13Q1Q31lGrqAh0AeiBJxNZk1KAoYpA14OsSLhTvj0G6IxAt+28yDGeXz6DL37pM/jaia/i9PlH0fE3Ydg+CmUHoeEhgCdRJHzTSEZPU94z6VfFuqMi0FVIuo7yxCQ0w8RmrQ7TyiCXL2FqZl4iEmDY8AKVA51RG7R40BinDH5PBQn3cQT61W39Fx896bimjJHJSng5SKua/8WhJvz3GKAnq+PdbD2qg8NuztEfgT44Lmw3B01zvv4IzHj/yx2fvyVR/4qPOSh7P9iOhzmJJB2nkz+bhM4qp3cs4R6XK47Y7gfqvfoVejwqQFfgQezsYYBOm5HflGg34TgZgSEECZRJ5/XSaE94TopCYz7LRXlivgi5Kee+ubkpEeIE6NPTUyoykUBF0+EytyHHal0X4EMQzuMSnjuWLVCekXWVSgWB78v3i4uLUgZGtjPiPENw7mQEJPD6uU/GyYh8LCMyCV5AcBKlURml3aWZd4sTQ5Q3Pm4L8d/+CPT+dtu/zyjl6t3vgT51p32Tts34+pPul7xN743C0rDrGLxHg/1W2nXxdrB+1H5wWN9yOQeAne59f5826rbxdmnuZ+JzRGkmku6XdHuJQKdz65CXwFYtgq49oE5lDaptaJJaQuS9u6HkIFdvUyCxyJL7Kl0EQWiL0Jl5sw1dos+Z6zzOh87t2Udy/3wuJ/CbDkcIfTi2hVKpIL8zFVS9XpP854w6Nw1TYHS700Yu62ByuoynXXcER44ewqHDB/GpT34aX/3q/ahUNlEolASinzx5EpsbFYG0pdIEHDsj8JyQ3PdDzM7MS1S6klUn4FcOUQTtTMdBJ952x5Wo9Biix9HnSr6dY4Ba66g0VfIEicMBI6KVJD6XMJzvqch0RrsLfJf7oJwZKGHOISrgesyyRcq9XJrExNQUCuUJWLYjvxMwK8l2bsfjb0WgxwA9znsuOWYjiM7oa/XSEHI9xQh08RBTUEjKL7c/Xl+pckV0HboUVbWdv33vO5I2u972cQ700KNqC8XGHJimDT/oCkzn+MR2SMl43uPQd9H1XdQrG/jr97wLv/Zrv4FKM4CZyaHC3PXRi04IM3NzOHToEN7whtfjB3/g+7FZqWFmelLaIh3QHn74YbzqVa9CpbIhMuoHDu7H23/7d/CiF71InNooAU9Hj3yhgEa1ipe//OW4++4vyr26+Yab8I4/egfe8pa34I5PfgI//jM/g5/9uf8dC7Pz8JsdePUm3vDjr8fHPvFxXHfTDfjPv/oreOFLXwLNNqVuLU2HRVXnDtfeOjTDgK+NI9BTN6TxjkrTL9CxsrSOv//YHThdX8Xrf+x1mDUNVFc2cWBhDk3fxd2nT+IfP/LP+OB734d8YOF7X/wKvPK7vwfaTAkHjpehBSH++aN34o4P3Y3X/diP48iRLDYaK9g3PwE/NGAGwAc+eA/uuOOf8OAjX4Tvr+Lw0SP4N9/2WrzylS+EbhTQbLbw/ve/D3d/8fN45ctfjmc/+5tQKubge544If35O/8CUzNzeO7tt2Px0EHUWy7+x1+8G1/64t14xg034Ae/7ztw/Nh1OHHyPO783Ofw6TvvFPly5tt+/vNvx23feCtuufE67J8vq/SA7AMDlcLIcLLwwJQU7DuYIsPH2TMX8NE7Po5PfuJTMnemA8zttz8Pr/m+V+PY0X0oFAz4fherKxWcOb+Gn37jL+O3fueteO4zD4ts/P33LOMdf/jf8Mhj/4rn3f5M/OIvvhFex0bYtWCYXfzSr/4yMrkMfvhHfxJPv2EGjqXSRGl+CD3owApd6BodnRRAp+Zj06dUehV3f+le3PWpT+Ird38e1bULOH70CG5/0bfhJS//dhw6cgTdLscOLnO4nghx111fwAc/9EE89thj4nh7223fgNe85ntwyy03wfM0ZLMW2q6P+75yAR//xGcEyDvZDr77Vc/HwcVj+Oq959Bq1fFTP/VaeB0f7/iD92N5ZQm/8quvR76ko15tYWZ6Dl+4+1H87M+9EW/5zV/HC190Kyis1fZ8XDh3Hn/2zj/Dww88iLbn4UXPfwFe8R3fhcV9B2UMvfMzd+GP/usf4fd//y04cvQY7r2PkfMfwO3Pey6e/azbMDc9AZ19HVVjRA1FRZ3rYtCjjVKtgwKJQI9HnPEDnrwGxgA9eZ0N7JF0sZf2hGOAPgboe9XW0rTRQU/1+BjbLeDTGgrSlC3pPntVz0kNBWkMbEmvXZZwY4DeyymZpv6eCvtcq89A3D6vtTpWAJ3hDiGqmxFAr6wgZA70wIPVA+iGwHO+KeM+M3EQhxevx3Of/QLs33cYtqMA+oWVs/jiPXfisZMP4Nzy43DDCkwnkAh0H214XSXD6DOfYeAJQI+NM6pf6XtrOmbnF2DYNtY3q9A0E04mj/LkNKwMc6CbCDi51gyJvKDcHSG6ykmbJIaOQRPbZXx8Iu/YGKDvZe0nHdd2mwN9mPFfTJcDkXTXMkAfLO9e3q8rfa7txo7t7lPaPn0QoA87zmBZ0oxrO4GkYXPcpPPb/jnX5eppp7LsdC+TlasXXr4F0FVqcnnFiUJkpBmEqyMA9N5xBCowV6tyQGs3GwKNGDGYy+UEhhDAdDptBAJ9HAEnSio9FGBE6WLCdObupQQwpdZb7RaOHD6MiYlJBdAJpTQdHY8KLowoZOS4kjlmH6Rkfw20W23Zn8fhNTJqcWZ6RkB7tVIVpRlGmhMC8HcCKm5LgE4D5Or6OlodD1Y2z+S6gsZGeaWZd8cwfLAN9oPawTafrA1E93qI2sOo1zTKdvE2afroxONNkgLtYtvt7uflIHraezOsmDvB+nifUeB52j46aZveq3u5lxHol86JYyUPOrxG+Ul7k6CoH9QgkeMqmhpwHFvyl7MrocMsHXtEiFX8Y3XoBvsZCERnn0hwKhCeM3iRP1fbK5WMjMivh6GHkMcKfRTzeWQcGx23LdBA5L4Z5geg1WpKRHKxlMeBgws4evwIjl93DB/76MfxlS9/RYANI8tz+QIefvhrWF/blH41ly1I7vBWq4MOAT8B+uw8Mk5OOUQJ4I6ZsXLS0jRD8vLymJRQZx+vyj8Iz6M6lApQCiU8p2Wb4ijAdhQDd/VX1UPshEUQHsIkOoZh2nAyORTyJRTLE8gVizI2ELKzDMyBzjomeN4uB7oC4SxKJJd7UQS6IRC9N3L2qa6oUPotJ2U+LxItH0UM8t/vfdcfpO6F4hzoht4VNQE5um7C81kXXVi2LWMty0GITil3r92Q+8120apWYRbK6Lg6OmGIAh0vohJ3Oj4qm5s4cGC/qAawMdK5jONwoZCT465vVJHN2iKv/LVHvoanHb8O+XxexkuOtxwz67WaOHbQ6c3m2M7UPL6PTC6Pyvo62lQVyGRgZhyUc1nJgR40O/i1N/0q3vf+9+N7X/sa/OTP/QwOHDuCgM4TdCLheO53YQaREo4eyRWPNhSnru/xjk/dGmBXzQCI0A1wtlpFRXNxYP88Mq4Po+NL2oG628KS30KuWABaPuxmiFLXgZmzcN7z4Bo+ZidyWL6wjnOPd3D9DfuQK9CzhU4fPi6sbqCQmZEI63ab6hgBdM1HoAVwjBw6HUtypfOxrVTr2NhYx77ZGXkuVehEV57t8xdW4He7mJ6eBKOY+eQ3Oj5W1xrQ/S72TedhsT9jj6AH8EM+qw203S5mpktwHB22oUkaI7fVwlSpKCoWbqeJpu+hHYaYKE+j3WH6QOZHt7C8WgMfwHwuC8cK0WgEmJrMoeP6yFgGsjkDgRfg5NlllOYnsbIRYHIqQDlTQtfvIvB8dBkaEvoo5fLSV1HCvdoAfuOtv4DX/MBrJN0IQhulIkQK3Qi70MM2rNCHTgdbGAg0C5stD3YuA8M2sVnxELhdlDJdOEYXbtuDZlqw83Tuov1MQy5nidOXLpJaXbQ7PjIOx9UuGvW2OHbNzU6JU5XrepL+olDMoVYPsLHRQqW2gpl5AxPFMjJGQa5dt9qw9BzWlumr1kF5qgMnGyKfLaHe9JDJ5HD6bAWHDpTh0jFjeQ3Ts9OwzC5W1zakPpiOgs5lxVIWtqEUJd1OIGoeQddG1tHg+iHuv/9+7JufRbGYRSGXkXGI+erjeY6C6OyFucbicXSB5+wvx2kt0vZZY4CetuZ6+6UxyKQ56RigjwH6XrW13bbP7aB5//dpDAVpypVmn72q56TGgqTGiDTXHhtK9qoO0pYxyX7DrmVY+4vvx17Vc5Jr2Ott9+r+J30G0hryrnb9EaDTCEGQXdtcQ62yhnp1dQCg6zC7OnR/C6BPFPbhwMJxPO+5L8T+fUcEoHsE6Kvn8KV778KJMw/jwtpp+N0qrEyIfNlGO2iiE7TgU8K9LwI91jUUKfm+HOg0Si3sX4TpOFjb2ES3a8CysyhNTMF0sgg1eu3rYlhhhIJumRLJoozZIboJwoPHAH2cAz3Ns5agiW079477ku0A5LhfT3Nnrs4+uwXBLNUoAH2w9GnaQP9cYRiQ325+kbTm9mKeknzeTQObAghKkBwCkOPXdjnQxaGL7+jVf7/79xfDThR9SSObCQL0pkRXUma4kC+IYb5Rr6NWr4u8OuEPSxCEgXymdDujJZm3lwZFShwTJBEO7du/X/IGC4xiuZl/l5CC+XpF5lhXqi3d6Lo0qIjJVgtuuyMyypRNZqS55EBvNCSPMMH+/v37Rfqd29L4T3gwMzONCyuraHZ85IqTURT6aFb73bbN7ebug8dN3gaGp0tI2r5H2T6WaR5l214bjCLwk+yzF9sO1vso62KWK+mcePB+jnqe/joYxQktTfvcq3VE0vv5hAL0KOo8jkBXyh6qH2RHZJnsVUOJBif4Ng1N+iDTZF5TgmcVhc1IdRXNHKJYLgk8prS75FDXCN25DzPrEsYQirfE2YfdICO2CUTolLRZ2cC++XnMzkzDMHXYlDR3HBQKedmWsFMi3S0NhgXMLczh6PGjuOvOz+KRRx4V+dsSwXMuj0cfOYGNjYoAb5MbQ0O75YkDFCPBKeue4ZojGhoYwcg+mFCCKh6E1EwfRegu+c/FASCC33R0iqO3WYfszgWgq+tjeg2OBwT/CqAHAtXjeYKkAiFYID5g2TQb0Bz5THl2gv1svoAMnbZMK0pnxefREGUuRqqL7Hw0rolqioBytfa7VMKdZ4wj0KnqxXA/FXmuXkoCvvevPl16yo4bmlqDvevPfzdp894ad1mXjSq6gYdSqSRR9HRkYP0TsLXaTHDeFehCyV/bMuATorcaolAgjgFWBs3AhBtSBl6pB9BhoVQu9dQSPN/HhfMr2L+4gFqNigNtzM5O4dSpswLxGMFK1QM6u/He8F7xLwE676Hb6YhTiKkbaDSbyNmORLKWpunkbaMuMMkQiLR2fhWf/ti/4Pd+5+344r134+d/8Rfwv/7UT6I8N41Q18QJjmGthOcZw5RzSzoAcaBLXZXjHb/Oa0AAelcX55YOumjZXXhBgIwboGSZ8Gt1tLQA5/0W5ucOQPd9VJZWcWBmQaD7haCD4mQWusb+24Du0/mJnZgSDNTQxlq1jrA9gWzWRLPpoTDBfqcuakq2NodmM0CjsYEDB6alvxfHU/af7ab05UwflM8XpY/1VPZrbFabWFmvYHKyIG+34cNhf26YWF2vo+26mJwqIJuzpF8wTE3UQfxOALfdEBXF6XIJtq3D91pohx6anot8voSNWg2WbmN6YlYFXgUcU0JkMxpqVRe5rKUULkwNKyvnJWUIYfF6I0ShaHC2Kx904wAAIABJREFULw5aGUyj02QE9hoW5ickhcjs7ByqVR1/+76P4x/+6V346Z/9D7jttltgmZbM102qVCGEpXkwuwE0npxJRjQ6LNlYr7vYrHUwMZFFKe/ArXdEvSKfoY3LwVq1BcvWUJ7IkDWLJD3n/kx9ksk6aLd8OI4J26FDlrpHdAZgn2w5NhpNH2vrLg4u0lGWSidNVOs1TJf3o1YNkC10YBs2jK4p/WWjXYXleMhYeWxWG8gXp/HoY+dxYP9+ZHPA+nodU1MFGbsfP3MWB/ftw6mzZwW0z85MorLZhOd3MTOVhxfoaLRakk4laxtSJsrru35TwHlI5SyOIXSuowNYBNAlDUFXFwfiMUDfbYc2Bui7rcE9i1QcA/QxQL9WF6ODi/5RFvBpjDi7flif5AdIY8BIc8l7dZ40ZUuzz14YptOU61reZ6/6mqTGwp4B5RqrPAHoNPT4PqqVddQra2hU1xB6fRHo0MWDWQC6n5EI9GlGoB+4Hs97zouwb+EQLDuHdqeFJUq433MnHj9NgH4KXrcG0/GRLVvw4cJDXwQ6JWh7OdA1MUgo05pCE1yhFYolWs1QrTdg25RxnMD03AIyuSI0w5KJOSMuNJ2LD2VoUG2Asnej62uPAfoYoKd5NBM0sZ4RNe6jBvuQy80t9qpfS1MHX8/7pLkv/fe53/ntcvWYZm4zTI49Lu+wuW7auW1/2UaNCk3a3yYvm0oLIladCHRfBMPj3HqDEegi+ajgwOC19EesxwCdpj498KGHVFPxRU6YsEeM/oYhkZEEOcxzWyoWJcqMcITbZDIO5ufnBThRYr1eb4gxkXLus3NzyGYy8luz00GHVjLDgm47sLJZKRvvr2UwclFFoDOCTvIGd1wBSYTnNO57LvPHuvI9c7NS1p3wpNNWOdMJF6anprG2WUHT9WA4St1FwMkIrzRtczu7QP/proSDR5p5Wpp99gqgpynbCLfwok3i+znKerh/x6Rli5/ppOcZdj2XA+lJ+5o07TlpHafdfm8B+tb8WYGSi6Xbad2m5Koiq3QaysC2CFAUQOc+hOeMVhfHIvaVmiYR6fyOUdUE4lSLYj9J6Ml+jFG9BMrswwSAm4b0lZRKz+WzsE0DntuRnOf79u3DwtwcbEfBc27nZAm6A9QrmxLJTvhca9UkKq5QKuD0qTNYW12XiHH2ncwXu3JhDdVqvSfZ7nY8NFtt1GtNgROyTOFSKaQDnAldM6DrhupDW00FqbsQGXeCdJVDPlbFi6k76yuOWFdgg+VlZDNTeZiW0XN2Yr8sZY8i1KnWxZdpMZLaEolg3bRhWRk4mazkQrczWehR+g1J9UEJcJ0QnVBdScPLuMYo/yhXeZzH/qIc6HJmAnRNgEWc+lw5PWytzob1zxkqgYm6ib9rgG7qVCNgBDoljhl1rysQ1O1KpDnhlkf41m6iWMgJiKETBiuW61mv7cJwcjJuSgqBIBB1l0KhKJLR588vY/HgorQDSkszGnbp/Arm5qZh6Iasi9fX1zE/P4uTJ09jcoLOFllpj/VqTRw9BPhkHASeK9vTkburdxG026g2mshMlOGFId725t/CXZ/8DB55+CHUKzXcfvvt+L9+7U34xm9+Dlyhf0p9gEDeCIGCHdUjFQx6Kg9yl7ZCLyn9fJHSmlKqUbSdC2ESTgVLEueaSttBjfe7ijWwjSaQygqhuuEhfwkfCc9918V6rYbc3AQqtRomTAdF20ZzcwO52UnUAh8rtQ3MFSZR1G1orUBSCLRt4MS50zhycBGb61WU8tNwHEg0cr2xikLJRs4uwnUt2JZyDKKDi9+tyXzT1LPSJgM+H4aGaq0iKhG5jJqj0vmETqVUg+AzztznTNvnS3/VhR9q8LwQGVND1+2oMcRx5HI7Lp/pANmcKQDZ63jIOhYcW0foM4LbRei5cnwrZ6MVdETR0DYzkoKj1XBhGIyIVnNqPk4sI+fL7XYDE+US1jdWxZnVdrLohDrWq01MT9jySDVqFrIZlcvN9erilPX3f/9hnD/fxn1fuR/P/9bb8IrvfAVsawL5HPsnWrUYlQ84BuFxdE8pOAEdjU4AzTJEmYXF8dpddL0Q2eh6KD9vOKakc3JdRvTrcByuBbpoNDvSx3PspCMX64PppMTBxzTQ8Vw4dh6tThfZnAbP9SWP/OSEiUqtgUJmFhmHzhUdmHoGm2sqst3OtWBZAWzTRqPFcSgLJ2PB62jQLdrsuqjUK1If5XJRnHLL5TJMXUe97SJr2+Jw4bZDeCEhv456sykOvWwHTMXCe2VbdI7TlSol5ff7pNsJzxVA55gEhE92CfdhHlFDjUlbKi8XdyyxUmea7mYM0NPU2iWLpF0fZIQDjAH6GKCnMTKO0LSuyCb97XOUhXxyQ94VKeaT+iB7ZZDYq/Ps1c0YA/TkNb1XfU1SY6Gse/s89ZNf2dXZgwBdjDSej9rmOurVCKD7bWiBL17CcQ50zcv0JNyZA/3ooafjec95oQB05idvtBo4u3Qad9/zmYsi0A0nQKZkItBcgehxBDohAs+tjDIqKkMBdObrUxNEGodoDKo3WwLNGX0+t7AoudB1wxYZKLXQ4rKEQloROBkD9GQNhsYWyeZ7tV79C4GniEEnardJamxwjBoFOF6L/UaSa36qbHsl78N248d236eZ2wybqw4eZ/Caks5vh5XrEvA8JAd1UqiVtFxxXpA4P2sU8KcAgmRAHB4xKzkTY9AwkEpByhDvx8hvEV4M4Tfr0PwOsrYlkeaMTBGDm20JvGFEGse6cnkCphVFdTTqKJWKuOWWmwXArK2uSW7VzcqmyLDPzc0ik8mi2ayL81iNOdNNG13TRNdgHkcFYyi/mcvmkMlmBJAT6DCqkdKUhFEEBTRI8T4xCp150QntJdcw8/gGlHxk1GYRtWYLbS9EYDgIGQ1zFQG63IeBdjHYFoe1zTR9SZq5WpJ9WM60Eu5JzjOsztLUx0779D/To6yJ05ZrGEAfnCeP0udeDp7HxxvlOP31kqa/3aler8TvewfQCYu35tLihyRz62geJ5HU0VsgXgCLShwGI+LcCJYTNsfb0JhvSO5yppbQDdHiQCZjwbIUZKdqBiN7RZ3DsmASIiAUyM7+jZCZ8rP5LIFMiGa9jumZaUxPTcFyLNiEMcy3bjNaOUCjuqkUSBg53KijyWh2ycHOfi9EyFzmXPv4VONgJDmhiScOR4TmKytrWF/fEGn3c+fOo1arq0hHAnSdUZSMQHfRardhmJasQ5ptputQecFV0HYU6R31d+SyBNt0DGD3t7AwjxtvvEGiogk7OHYQQNChihCaDlWE6XSkYtlNM8PYTYShBdPOwnGyyGYZfX4xQJfUVvLSRb1EYHrUn2+bA50y7pH7srhECEDXorVYL815lC9dHX3wuXJMqwfQ3/3O39tFk2e78aUdcZRF1wQo5RuvoSU1B2XnCXRcaHqUioyje2gIfGFkp3LwkMqXVsqtYsjMe09J5PgWsXrYJniPFICm04EmMC8IPImsjyM6Ceql/fcANvFXfC4lh88x2rCzWN/cxN/+7d/h/3nHO/DVrz6I2593O17/htfjpf/m5ShEgF05q6lc88LLuRbuKqlnDSpCVa3PFCCnc3iX9aP56Gr8nS2NJWA9WT3CpMobl3MXt2O86xNaAyqkQKW7iyax2wLzGKSz6UuGu6gv4KMTIERo6mJ3Mdm+eDDp1DR4zC1NhRCmCeLzw35Mck5T9cGX7/n86aACBj8yIt0XUCsz464TlS1WzKBqCNutUvQQhyA+z5F6hYwlUWql2DFEbEE8D/sdaevqGtjPGFBy56rUTOFAO5H6TT0+/I3nDOWtduRDze3ZD3YRasoRSc4h+6oeT60ItqpW+h0eV/o/Put85jjbZ9pAOvZETlGBJX2COjeVQ0K85c1vw6c+/Xm84hWvwOte9wOYnJ7CZqUDy7IFErNsSow8SpsROSxJFHrcP8XpDAUkc66vxl+53qivUHW1NS736kLqTnUkqv6VZ4Vcj6xY1NgjPlQgJGf6FLYTppjitux3NXQDUzng6Mr5TfVBPHYsqR61L95VObbqZyUVS9RXcimlbHpbIiY8d9wGpNdi1UcpQITCR+YhtdrauitxOyZAf1IrcsQOTpekyNpytItG1y0HqZ6jYuxAFdvr0kiTjAH6rjvzpAuKtCccA/QxQN+rtpamjY4BeppaS7bPXhkj9uo8ya4+/dZjgJ687vaqr0lq+FQTyNEjopNfebo9uChjjrnA8yKAvo5GbQ1drwMt3B6g75s5iuNHb8btz/1WLCwcFMNOrVHDmXMnJQL95JmvYXmDEu41EKA7RQO+5koOdC9klJ4rUrUCUqLJs0yYGTQouY6UwYCyhF1NQ73egp3Jo1iexOz8PmQZga7b8GgEk/WBIZNqTq7jyec4Aj1BmxgD9FTPZ9oI9O2M/moNurUoUgv4a6/f6D1l13DZErT+rWX6ENi7HUSK71XSsSCepwzbb7t2kaYNxMcaFYJxu2FR6zvVI/vwwWsZBWrtdNzB35PVc2xCih13IrnhGIJHRur+c8jxowj0YU4AEj0YtQ+RThdzdYjW5hrgdzA3Palk0Tc2VCQk3zYlExsCsicmJwRgc2gjJCc8efG3favsc+7cOTzwwIM4e/YM1tbWsG//PgHsHJs363Vs1mpwNQ1tRtG5rsgG834V85S3nMLk5IREdDACnaBHDJ0aozdNWIYhxv/NzYrsM1lmOUyJ/mEUHUE7r8sLADfU0WY+RhrarjJAT3r/92r7ZO1MlSotQE96TWnKlvQcw+aqcR+yXV+S3MFFlWo7J4rL9bmXPLPRF71ncwfHjFHqI6mDz17N7/cKoHNYZ1co91XuU2yQjz73wXON8EALUK1soN2qI5t1YEtOb/aXSto9l2U+1AJKxQJy2az8TsndgwcXMD8/jclyUSJ8y6VyJI3uol6riioW02CEoS8R2uxXpyYnkc04Ui7+m+BdMzSJcvfdjoB3KkIQPKvo7By6uo5KrY4LKyuYnp4RhyFGkPt0GPKZU5uS3HR4UnOvymYF99//AM6eXcLS0gV87rOfx5kz5yKoQnhuyOdYpp0Ep+N5cg6C9BhmKLCpxkcRRBFwHgN0DU+/+Sa87GXfLg5TdByghPjq6ipWV5dFUYQw/cLyBSwtncPa2jrCkKMOgVQGTraAXL6IYqEs+c8J0RltLjK3Ei3P/OpqfcSc7nzLMyey7fG6K4pQjv5NaXdhK8xZH0X7xXCLLSF+LuPc6YPtntBXuJim4T1/8fujPGrbbMODMLcwoQKhMN9bYYeqTRJsMYc506Yo6MPtNHkbAtsMwnVJ5xUnXFFRjLxKAc5yuwcdhwm21PdS17I24uEjZRqhTTGOj6LAL4oGVyibh2jU2QZz8iytrlHloIZsLofyBJ3pHFEu0OkU1yvPFh1i0Qxeg+QE5r9UyrI4zLhL8CXXryA6wVa3S7DooBuFaCpHQYK0Lcn9XdyU8a5PSA2olAtKfyDdWjAGjrtpBUbv1PH6dFhZYmB7cUXt+vyEzgTZ4kRARxr2ZXw2o7JIp8N+oBPBbF4pt+PzwO2YEiSCwymfBTlV1+yzMV3aGAjINys1dNounExGQDGdrHJUGWFOdxkb0t3DJ6TpjU965WtAGlI0ll3Cv6m2srVmVd4EKn3L1ptjBJ0YlCND8tcYoCevs4E99uohHgP05B2mTEJ3fYevnQPsVVtLc8VPNYB+tQ0sae7lXoHtvTpPmnaWZp8xQE9ea2naZ/KzJM/3uFcGtqTXIgDdD0Teq0YJ9+o6mrV1dH0F0G2JQNdh0BO/LwJ9YeYIjh++Gbd/cx9Ar9dwZukk7r7nTpw69yhWN88i0Oo9gN7ptuCGbbgho0A8eccS7pL9vJcDPTIiaDqK5bLk8qPEFA0O2XwJUzNzyGQLAtB9GoroP2xYkv+8Sxm/sYR70mYQGYm+viPQ0/QdaQG62OMGQHn/Tbva43jyBjJ8jzR1dqXOfaWPE0OgywHnweslcE4KnbeDbcMA0G7awWBZLwel4t+SXgvvQQybRoXog21/1PuYvK1JvEsUibG1ppKxJo6nGHSYiOQD+8vYg0jMgxo9t8q4rQA62g3kLA1HDy6isrmJ06dPS8Q5ATaNaPyOwDxHmV6T0Ysasrksjh49ihe+8PkCSR4/cQIPPfyQgJKNjQ3MzsyiUGReQU3yNrY8D6FtoxMEEinOqHVGkBcLBUxPTwtUivOa12s1dCV6lKouukB8x7KxubEp5WLEOvcrl0qYmJgQGE9oH2pUibHQ4V8B6BKftOPrWp53J28z6ed2ac61Y+X2bbCbviDJefrb/rA+Y7vrTFq+fuie5DzDrmW7vnMY+B+lLpLey716BvYOoMcWKAV+FYSL5LslKk0ZdiWKjgZeAjyuFywd8wuzKBSycGyCbFcizycnSpiamsTERFk5F9l04NHhZIBslrLtlGy3RTqbKS8qlU1sbKxL/nNG+xIuM7d5LpeD67YFkhPGM2KbgMLJEJRwLeOL+oeS7PZkvcC3ppvYrNZx/vwFTE5Ni2w6r8ZzA4lAZ15cAuYw0MC82O0mJeKrWF9n9PkSPvCBf5S86ZRup/GbSuGMWJc0GhYl1YEOVbyaTYEkSshERTEyglE9U1FksUB0Va+LB/bjGc+4BYcOHcDk5KSA/2qtKtdP6V1+vnDhvIwpKyurCELm+WVEtC15z/P5MkqlCeQKBTgE6CYdtFQOYUZDSk5g5pk1GOlvq6bfJYxSkfExCBegHvJ+Ri8B6Aqiq32i7xVNj2z5/SBIrbtCemGFkGj6v/rL3QF0FWFNYKageD9AVxVKxw1XItW3orRj2G4KcNNBwEwAoa5MUER0TRLhGl/uRZfSB9AJ4AZecSy71IS0/RhwbOFJVWthLx+8ON8ZjOikvL0C+lQyYD53cQCXyNMY7KvZicR6dn0B6Kr8KgpfXBw0HiMC6ALSOdNhRK4NhBkVdRvZkccAfZQe/1re5soA9PT4XdXNFkBPXldXBqDzOWffEwP0qE+IOyhGSgtApzMNrzYG6Bwb2G/zO+XsleY1CkBnH8gxgWMSnaE4Xtkiya6LRD2dtpLOk9KUdbzP5Wpgt08Cj70LW1kM0IcWcQgw740vfQPxFQfox4/hGc94hkiYcUFPqTTmPFH5Uhz563FRK3oBnNxsjZii9BBdzHbS9LLo7lIa5qnRNJMuENJe9WgAXXlsxq8kRpz++3UlHou017ndfmkWVmOAfqXvwvbHeyoB9L0amJP2HWmegTQtYK/Ok6ZsafYZA/TktZa0bSY/g9ojzbO2V2VLck00BtBQ43dc1AWgb0gEOgJXDBAWo9gEoOsRQM9ILvSFmcM9gC4S7mYG1XoFp88RoN+F0+cfxVrlHEKt0QPo7ZAAvQUv9CQCncZ8lVxQSYD1DKqxxz90lMoTksePxi/DdCTyfHJmVqIv9AigU9KKEoowKNNFQ46aaI4ega4iSa69V5+/eL+E09Uo6DgCPblneApHx8ExajuInqZ/uRrNYqdjXot92k5l3u73ywH0YSAmNpYwgjfJi+vT/gjHwTZwORCd5DyjAHPpKfsWX/1Qa5RzjdqeB8fMNO07WVu7OAJdTNNx9LiYPyKM3uepzI90JqPkuXwdQY54bIoj0BVI0mBQ7hIhslqAmWIeN99wHVZXlvHAAw+gWq0K0CYoX1tbRaVSkUhJw+RYpWN+bh7Hjx/HM7/pG3H+/BIeeeQRnD1zBusba5ILPV/Ii92C5yTECOiokc2iHXZRazTQYA7BIEAhn5fo88mJSfieLxHojVqtFznKMjDHeSGXR7WyKfLEBD5zM3NYWFiQN+WCH3roIcCwETItim4h4JVdBNC3d+m+lufd6coWSVyO8gBE2yRrmwkOPLBpmucmzdl2WhdvtzZJcq7BviYtRN/J8ShNG0hzP9NErSepL+mS2HftyVRVObHGoFeYXRR1TlnsGMr15HIRYGqyhIV9s3jadUcxMVGUfLitdkMi0WemJzEzPYXyZFnyojOPuW3qqDfW4Pt1kXHnOqTdamJ5+QJWVlbEqYfnoQMQVTYmymXkc1mcv7AkIGV+bhbnzp6V7RjdTqhOqVs6FFHunWuAbHEC2XwZ3a6BWr2JldV1FAsl6RMp707Jbkb1SnoN05Zo9E7HF/BsW8wl28b5pQt45zv/Evff/yBsy5Eoddf1pZ+2TEtgvBcEkp+70ZcDXQB6GERjvegFK8niSMmE10YnqdmZaRw7dhSzc7Nyf+kcVW/URRmEDgJrqys4c+asRDATCrmeenMtlC+UUCqWkckVJPc7nYyZT5uKXCJPT4AeMLe8KW9pQ1EEepz3XCB6BNSV7ZFrp8EIdLWmUvtHery9ucMWTGDecQHotoW/ftd/Sdq8+7ZXEegCvGJZ8r4IdFWQQYDOqD5Gm8YRp3TuIFRT8sOq9MMfHrmmvsjU2M6vy7FEB7tXNuWUp14C0KUs/d9GXzF+3TTQbjAitQ3bcWBatuRcpwpBhpHpzE0tjhYKmit7duzeR3AaRJG3KmGMiqSNJJoJ0HU3knKPouy7FroC0JU0vfQXEp27m9jjXdzG8a5XoAbGAF2ctSgXf40DdLIrgnM6QnGMofMY04lwbs6HkX3wXs3hrkDDe4oegv33YH8YKydc7u+WI9bVAej9/fRgFPoA3RR73ZWKQD/43O6xY8dxCwF6py1RTZKTJmCOhp0BuhoIhw2t8UAWDWm91I1bA9xWC+uXrkjyWUbunixLPPRemuwiHljjwTte0Pb/e9TPnDTuZv/4qne+zq3OIr5OZbDZstlE05rYs5EDfuTkcHFdbFdP8UTmIoGD3lSp/yoHP8el3yrZVlqReKq13f7x3dhxO7lWZczpv8vDztkzUaQwzF7LPV2axeheXc9OhgK5v7swMO7VdUh7HCI/ejXOn/R+pjFgpCn3Xp0nTdnS7DMG6MlrLWnbTH6GaFRK8aztVdmSXJNEoHse/E4HtcoGGlVKJm6g67uSVZwA3RCAbkD3HOi+Auj7Z4/haUdv6UWgG7qNSnUTJ8+ewOe/9BmcXnoEq5Wz8NGA7viwCzpC3UMAT3KgM6ccc/zRwCQAnZK4PYncKJscx0HDFJn2RqsjcoUTkzOY37+IfKEMw8rA9VQOdFHe7TKjUxeaSNKyFrbyNl1+PkWAHo/ko89tYim90eYpO83Nhs3vosiGvfDa7OVlisux09wuzbw1nkDviQU4yWMQzUmTlUuaWLJd1Lx0QMJtJwCQ6EL2eOOn0pjL+8C1x+VAziBIp5E7KUCncYXv/jlbfxvYDqAnnd/135vBNrfdfUt6jmHtOb6uy11H0vOka2fRw9lvGI/gucDxGAb0fWZaEYIcdQ1RdkSJ5N6CSbGIqojodUMULWD/zAS+6bZnYHV5GV/+8pexsbkpx5iYnBRAXatXJQLQorSxbYqM8dT0FA4cPIBTp07i8cdPCixS/wHtDnOZt0XGlxKvuu0wuyM6QYi268vvBOiM5izkchJVTiO9225LDnTmNWe75Hf5bE5k25utljgH2LaDw4cP49ixYzh86DCWlpbwuc99Dl3dRKBbcDUC9MEIdLU6FTNOnFdTcrFGMEXyZW5nQ4n3vNjmIDaIaGyL8x3S6a2Xs1Nyt6r/VK1EwY+KdkTbKUe5i/aJc36yPgOVn7FXsotgyLAxjnCQuZd7jeNigNK/f/SZZdvu/Op7lbNWclL2lS2qvCgDZlR50bVdBG1UJV/UX2xvqbjc/GUnS4c6TxwpGx9pO0ec7caxUYegUQD6dv1L7yq3UXEZXNcnnXsn3Z7lUQA9Mt7I7Yra97DPve2ieyt/4s9R4tfB/WMbUt+c43L2reFP3ZYSx3atQZWDuVq3HEni3M8qPW0oUI79lS4y2ir/6w03HMctt9yEW26+AeUJRnj7WF9bhu93UC5Tvj2HbM6B57sixWtJvvQ6umFHmK/baQuUJkBfX1+TlBN8MQe6Y2ck5QR7gnq9KjnS6fxz33334sSJE5iaVJHtjHyen59DPpeD57kSlU0JbT9gVGAokDsjecNzyOeL6k0IXWIO8qxKysFgbIJn14frelhZ3cB//+P/jvu/+iAKxZL8ToleSqrTKYr7tjquejPHuqxHmF+d8Fy92Q8po6d6vuLxhRGKk5Nl6Y/pCEU1kM1KBdVqBbZjKyn6Rh3rG+toNFpwMoT1JtptDZlsXt7ZLPOfZ2DalAR3xPYt0c6cy7Cmo067twLhWku+i/skJemq3qrViPC8RESzWUb22giuq354qxFu2ZKBgBHoURTm/3zXH4zaFQzZjsf3lUy7RJ9TXr+XZTx6zgjQI/n2Xr/JCGwlu85mHOrR+NCD/yqXtBr7JSO6uhcRUImvn9/JON/VoYeUfe+7Xonwj4ajnuJ65LCnbZWR8utM7cK/usV7onLRS50GXYlS5T3SxQGz/9pUJLq0FdYBMyMLMKGEOwE6H0KVA72reRFAD1RkvVw7paPt2F9DHXkM0HfRFp/oXccA/ckC0BltzjGG6iqylgSwurouDYgqLCLEn8Jm8ES3wKfO+eO1QCSVHs/nk/yVyohzkKeomW0j0GP59njmFpc1XsdG/+7tH69Ek5ZhQMJ9+ujzuocOHcaNN90UGWRpeDVExowTGQGyUS7BngHkonNGi8MewexNz7fAdiyH0mv8/fg19sAb3WCrbkBcQTFaTbq/TNv70GzkBde34OoZedWKMJIGlyVftCbb7Tl707I+a2LfwjQyTsQLPjU/izwCZQYfyQFFEwY1seyvm53qNp7IbC3wR1lUqNq42KweN9sk+++0D3vLGKCPck7ZJkUHO2iQGrYA3O2CN+ljGm+fZjGa9lxJ94vrbZT66vUKKeBZ0nKl3T6pYTLpedLey6T7Jd1ensM9npmMcr7Lta9R6n7QeWOnNjhKmXY67yh9yU7HeKJ+vxLX/0SVfdh501xPkj5A51js+wjdNipSlhL/AAAgAElEQVTrq6hRwr1ZQTfwxChmdpntjwDdghVmYfgZwHWwMH0Exw7chGd+wzdj/76DyGWLqDUqAtA/+8V/wZnlx7BevwBfa0CzfTh5DV2DOe18kVYkQA8Y7UfjUpTfi5AijhRQj7KSZqftqe16sLN5lMpT2HfgoERchPTA1AxQeFCiLWLTT78n2kjOibFDYf98rH9k5wEvN08aZooctk//efpnA9x/m3nO1Y487zW6fvoRz0cH53ZxOXcxb00zudmLB1KmofFcdPQTXrJk2GHXYSBwMAJ58BBJnuf+fdP0HaNfeTTv3uMxN2n5kmwfA53LzQUHf+PaMun9GSbhPsyJYqexfpRr22leeyXWBJc7xrC6SVpfo1zn8G0UtGAeQg4DvFfMBS49c0/5RH0v30YRg3TAl6EoSgRMYRND12AyYpFAJPAlQbCpa8hYBnJWF/OTJdx6800ivfvYY4/Co+Q6xzVDF+U711OSjoTn+UJOogUZZV4ul3Dm7FmcPXdO4I8hco+GABNGsRN6M2rNcrLwaciHAU235DzMne7YlkRoEi4hCOS7anVTItP5fbPREJg0PTktYyRflI7dt28/Dhw4gPmFBZGMZ/51N+jC41iqOwh0Na5uuX3HPZ2C5gKCCdDFIKjSwBD0M6qT0TYa68uk1DCjMJXjFB0IWNeMsGTVMhonVokRy4QMQTsD9B50F4AfOaf3gemLIHWcj7gHSrZgfD+YV5aRGMarsVjAfGwniUH/COe82AFA1VVPDUcqb+s6Y52E2DYTu9pfVLYhjgYK/GxnqeifW/DzoK0p3lOV5WIYr/7dc1i4zLrqSvQdw/qCy/VZg310//qKn9OOeUnWPMPPETtqxHLOA/O5IY4XUs+X2OpY//2RTv1zsMihp196Our4Ltca+ltJ3DIG73r//oSPUs8C6tQ5lclDgTgFG1VeZUMnTFcQ/ejRg7j+aUdx443HsbAwhVIph3a7hiDowDT5/FN9g8sNOv+4CEMXXqcJ32vB91wB61QQXV1dE8WORqMpsuosC4E1HYZU3XclB/rE5AQefeQRkThnNDrNvK7XwYEDiyL37nY6ApbZ79TrLVhmBsXShESV65qJmZlZzMzMY2p6Bo6TEwnsjhtK5LnnBRJ5vry8irPnlnDHP39UPs/MzEl/zLXL2vqGjCOGaaLRbKFFpyfXE4WQjutKdDkdmdg3ry6vSF9s9KUByWQoc29Lv8+xIJvJSv9I2fbNakVyZbPeCdWZz50qWeWJaWhGFr5PQM488o6kCWEubcvJoMAc8iJfHwqcpZy7SLrHQeYRJO8FThOmRz2JgurKPsuxK+4DpO+S/1WvJD1on42y10L5/ClaL2Pne9+5mwh0ic2O2lok2Szy5bHNlm2xH6Dzh1iymaAZ8HUg0CE5i8UlJHIAEPQh8JzR3RdD9EGAbgjT2OIDHBMFzMvfqDakP9d6DgcxDKdznRF2YFP7OgxENYaKAHR2sxxbnDPEkS9ydNjqz6OnVCLHfUAib1V0fVdyP/PcWwAdkYS77B/y2qmSQNnqyElQxrFxBHr6eeQTvecYoD9ZADpbCuf5rkunMAOFQlEpQNAdiMpWkY3riW5RX7/n571gX9gPq5PURuwxtQuArhYXfTa/rVFtC/71fdc36m2VNN4/qQVKzePoLHf+3FlJGabNX/+C7r59+3D02DHxTGTDlQkhvb26kMVsnKtGFrbM9aL3ye71vIQHK7LfkBh558UGTfEIiyJq4mhumWhE+0SyMZd4Evf2jy68t89OHs889uXOGRsA1aSc2d+iVaB4iqqJsHIkEE93WQDHEUFxztFoKtSb7O90TpWLRa0I+2RuRtk/zT7D6lYuMjK891Vp3EZje+1g8WSv+Hb1QeuhlxG39yH79N/6YeeUCSUno9vd7ujYu7Urx4a8YQba/u8GgdzeGbOSdFJ7D0OTlW689dWugWHt+GqfM+nxL/dcSf8SS4YOOG8lPc/V3l4AZl9Z+8sufVrkBBR/Hvz9apUvjTFsr/qz7fLYXq4ukqQmGaz3Uet4MKrncvvJFIwGoNAHPBfrK0uoVNbQatfQ7XLhzgiuEGbXhKU5yGhFmEEWYcvAbOkADsxeh+uPPR0H9h/G3NwCmp0GTi+dwKc+9zEsrZ9EtbMGz1AR6E6WcxIfYddDKACdMolKLlcBjjgjHSMmaMDhA6QjK3n9LHQI23UTTjaPfYsHYdgO6q0OsvmiRF7QUC8e/gQWgb8lkTzyfOxKz+cunRvJcyTTpdjINMo5R73zV3K7y83ndjlvvZLFvMyxdjufulrFTDOuJXmm43KnOc/Vuubxccc1sNsaSPMMxBK1VDrh/pQuN6N1v0R/0Q6gQeUlZ5cXBCrvqMoEIr8zp65paLAMDbZhwHM76LRaop7iWCZKhQxsI0Q57+DYkYNiOFvf2ECxXILrezh/4QIKxTx008CZM2dgWCamZ6ZRnCwjm8+L1O3y6gpWVpnfVsk8chw7v3xeIDnHMst0YNs5oMtc5swDXMLZs2ewubGOjG1JWQ0NyNg2Ws0Gzp87J/mBmTe4Wa+LwZ6yxpQoprGeEZL5fAHFYgm5fF7Gylarg0qjiU7QhW7nEBKgE77E42cP2kXRcYRsEU7h2Ou5LjLZnEDxRqMhdZ3NZgX+UMKS00uVm9jChZVlGeO5fQ+gR9Hsl43mlqFzC0bHn8WtS2weEfQegOlyKwUibL//UOi+wz5X8pyXRN2LbULZY+S3+HMYQZGRAbpSThgMFVDTfTWWD34OugF8Oolc5VeauXq/naN/rNtunbLdWmWYw9J25RlchwwfWwnQI8Ps0Hsz3KFyS/loFCdMZdOkA0z8IhRU7X4r8CL+rNp9ZB0bsHWJ+W+I3Uu1CGUcpr1QgXS1lmUub3lLoQkvQ5g6A5SYYztAMZ/B1FQBhw7tw3XXHcT11x9GsUAljECccoOgDbroEHx6bgutZg2Nel0iymvVanRJGjY3NiXautPxkMsV5OKWl5clYpf3n/0I+xaC50ajLrbOQ4uLIhd/4cISjh49Io5JrtcWtQ1d17ByYVlyhV93/HpR+2i3O1jcfwiLiwcxO7cguc+bLReblZrkFW+1XNxzz5fxla9+FQ899DVUq3UQeB88eEii0E3LQrVaQ6VaE+BNaE4w3/Y8LF04j1q9jiNHjmBudhalQhH33nMPzp9bQtbOSsUTpE9PTYmzFFVG6DDAfnhqahqtdluOybzmtGXTZs3nkeB+bn4R2VwZupGTSEeCXK5/6LxEp6yFA4vo6hqq9YYC3jodsphoJPIHo0ORunXSf8td1pQDmTiR8fcwVOuyyFGi33lYbMkDr55tM1Lw4QXS0ezdf/K7u+hBtgA6XbgFHIv9e8sdpKsx6lq1J4m+jiLVEarIT5cOFYaC6HxOyLFF+JafFfKOJNL7ILo8FJGjWcht46h8lTtdgXOVY54rVkbpc5wULNOL2FfPFs+juU1kzC5MTRMnOgJ0jo1UVaCTBp0cOCZvjbNbVSby8MzrDK7F47zPSp5eOY5xTczrp4w775fMXoCuA4RjgL6LxneN7ToG6E8WgM7nWuibOObwmQ+U465hXJS26xprYF9HxYkAuqjmpHEqisC15CDfbR70eMpz6Ziqfrlc+WI2nebWDQD0uRue393fA+j0clZwPPZIVQDdEE/EywF0VZR+ot/vuxldZC8iqH9RMngRgwuWfi/SYZ/j8+603eXOGUHHeELdky2Los4jT9I4r9ughPql8djblbP/Wp+I67x0MXixN0eaBnX19tkrQ2Y/nLncgm8M0K/evR4f+crVwF49N7sp8Rig76b2dt53DNCVekmSVxLQICYAAvTAh+YqgF6trqHZriOURbsC6AYs2JoDBwUYQQbdloW50kEcmj2O64/dLIYo5lQlQD+1dAKf/NxHcY4A3VuDpzeg2z7sPI00NMD5CqAz6l1ANw1ynLSoyaJIB3bVm1dO2XZGV7iUPNYtkWSMAXqj7SKTz4tsIY340BVAJ5hXsq3xK8085crPc1SqwX7P0lHnkElawJXadpQ6uzLz1itV4ovuWLLH5moUYegx04xrSZ7p+KRpzrNnlTA+0bgGEtZAmmeAkMKK1OcIUWK7AAGByLRTnY5jIH+TwLtAosoZbS5RI6GPwGMqEwWoCdK9ThuddguhF4ByjcVCBqYeIJcxsTA/I8dlpBml2/3Qx/nlZXiBJ5LrK+urEjV57LrjuOnmp6M8NYlKrYpHT5zAyVOn4AauLMMZ0bhZq6DVaYvxzdRtaDBRr7Shw0axUEbgqfQnlqGj3Wqg2ahJ2QPXFclfRj0y1zAjw+kgwEhIGnw41DISxrIdAdiMkiT05vDJNCltP0RoWAIFLgbokeFIxfKpuxdFUYj6ix/AtplX2ECz2ZJzEnIJ/PGVjDGhPeHB6vqajO2MsOyBvOH6dXKai0bJIfOhYehRzSWGx2gPNr3B7eLwyt1YY0YZPQdH/8vtEyt+R7EQF1mpRnmUBuFw/78Hf6PxlxB9C7qPcoa92WawH+ifH++0HrtofjDgMCztbBtluZ0BuprTbakJjDb5UOXtjdiXURTYskkSoDN6etjMdvAOpG2D8nyTvEsOdEJ0lcJCHF1p1I3+EqYSoBsGA5LYBzShaz7KE1kszE/iwIEZTEzmUSjYsC060NgoFjPIFxxoehe+p5yRGF1dr9VhGuyzTKytbfTepkEpak220elA6ziwRclCkz6FEefs5xb374PjWCBUZQR6qVQUJ91Y4YrQc2N1DWcefxzNRguW5eDAwcPYv/+gRHUvLS2j3fJgmDZOnV7Co4+exIMPPYzNzar0X9MzsygUSgLkmcuaUd90PiJEP3/hvDhKVRsNhDrzo7viYMWc7HTYIqB+7NHHUd2soVTIwaKjL0eeMJSoc+ZfJ0DnfuwTCVWZfpRS7vSOmpyclIh2Rrd7boiA6bR0BwuLhzA1M4dCqQjdtGBYXB9l4YYB6uyDbUecsdjfxzLrjGKPb6OC5mxPhjjp0CFI1nyiYa9AgwLmgz1hX/vu6dFvtWPVrkP81Z/9fupOQcmsxxHoBMyUcTcjaXPVu3cl8pqOPir/t5Ivt1S0fQTQWxRmIUCPwXkE0k2B6V1JwcJovBiJ9yKd1GgJK6R8OgOgCMp5XKJ3/sLxkSotGnm9nC+IHtNYg4IA3QoCWPDlXFRlkeC2kJ8J1ZRy2tZatZ898BrjCHsmJuNJCMX5PERy74TmvH7dRShAiM5lRgTP+3KgR84CqW/GeMcnuAbGAP3JA9ANSaEUBiGyOSqKKMl29rucX6g0L+PXE1cDMUDnuDHaPO3Sskbj0W4A+sgV0D/+9s/6BseKkQ94aQT63A3fIhHozINOSG4MBei6TJpGA+iDheu7iD2T1ExSIWrbeKI/aDwbFl2Y1DCfvDR7uQdnNn2KAnt56h3OtVeGzP6F5eCicrBtxEVOGhG5l9X61Gqfe1lzT41z7dVzs5va2slgM45A303tplOhSBPVkqaUSSPQ0wCANM9AkvP0ALrvQ+90sLZKgL6OZqcGEUTvA+iWloGDvEi4E6AfnDmO44s34WlHb8LiwgHMTE+i3mri8bMn8InP/jPOrp9ApbMKN5Jwt3MEEzRWhBFAJ0RXakAS8UCrTqR0IPkDaRQRI7sC6B5ldQ1LpNv3HzwE3XLQaHcigG7D85VRgsYnge8JHQ/StIGk+6S5n0nPMd5e1cA4Av3afAbG7XNcA2lqIMm41lvfCPhWkedxnnpxrhKjeBRnKSrFKnaLhnKJNqdxmzYSqqR4HWhxpLqhwfddiULv+gEcy0Ahn4UGD5YJTJQLMpZRmrU0UYIfBgKLV9fXsbaxLrK8s/OzuOHGG/Gs5z4HkzMzWFo+j8dOnMBZSumZjCa0JPdts92S/UX2nPnIAw2NzTZCD7AMG7lMRtT2tC5z5NZQr1UFppsRLGAkOvOfK/DVVQot8lnlxCUQIHTJ5fLqHIaJukRQBgh0RizSGB9HOWzJFkYuB1uwj8Z8MRAyClXJyzKC0jQsgUwc1wmgmI+YeYd5LjoNkMplslkVYzGiLejrefzsgfMolWDSZ0iqOIbG23yOrEgCgpXc/zDjXdIzX9nt09g5hq0JrmgE+kU2wdHrLN0clQExWwD9ytbuVs/JHM2ckgtcZV/BAJyecpLKf04Jd/Y3ZgTQPbcOnxBd91Es2pieymNyKo/yRA7FooOZ6RKmp0uYmirCdmivC+Exb3izJWkkKJ1OoFxvNFHZrGF9fVPK4PtUyGhL7nGV3pHfeWi1mqLaYZqGrD8mpsqSZ3ZmdgaFQk4mgXR4Yp+fL5bw+KOP4q5PfkKUOCbK0zh27DpMTM7AsrNYXl4TMFkuT+Nzn78b9335fiwtXYDb8STym9sWikW02y50k8pYOczPL6BWq+LU6dNYWVtDy+3AyjgC+fmsbaytw3M9GWvOn11GvdZAxjHhmFQN0dFqNCWqfXZ2TlQ7GBXPvpCR5JZti3Q8jzO/b0GAerPVwfp6RWTmdc3B8RtuwsL+ReQKeVgO85/bAvApJV9tNuFksiLn7vlcyynHJ0m3ESvYxgBdknRp0IQQbwF03t84R/hWO4tVS6N5dp86p7Iz8vhcz3Xx13+ePgc6AbqhBcqRjWOWSJNHyggyLHGN6LEFKWcKyfVuQutaePjhM3j3ez6Ak6vrqBs6fLaDdgOFrI28ZSBraJgsZPATP/46zE9PIGtB6jbrONKuW01XnDyq1QbKjgHT4JjmIuiGyBWKOHd+BXPzM2h5StFVt4DP3HUv3v/Bf5TjvPb7vx833fI0FDMm8nxU3UDGQCoNFItZzkp6qizsYh3bkHQFVFTI5TJot33UGw04GQv5go1qbVOi73UjizDoiqINx3DP9+GHIUyrC9fvSL99//0P4R/e/2F0Ol28+MUvxsu//YWSb30s4X51esq9OerOAD2Gs3zuaNdnnydKzJz70XZCx1BJ7RDIbxYdbqh+0W7Jv6nqoeZwKlKabZX7FgtF+dvhnNfzkclkZDwgR+OLc2tuL+mJTBP1eh1TU1PybzpQ0vGJ+4uzJLroeJ5sR2cpHlMcjUxTzsvPLBfLys/8jtdCxyLOx21LR6fdhKaZyNh5+D7/Hcrc0jQ15Aom2h06PLVRivpqCk05dgHNpgfHoeNVV8YeXjOPHZ+H18vySoqhJs+hIZ/PR3NnPr901mHaIUeeOV6T45i4cGEV83MzMrWqN1rI57KSziPj2OL0wlzo8u+Mg8CXAWxvmsz4LNvUAO0ikXoOHYzDrrRl21bcmOm2Op028rm8LEyYbpLtkA5m9WZDtp2anBElEb75m0HRjy5TrXjSbmzblDnLzq9hc0U1v+GY0+m4olCj5rxsezoqlao8c7lcVsoemzlZLnVuS1Ld0GkuXvNeWo5LItDHAF1NXpRHxRig79x092qLvVr0D1skDgPp/de9V7ApTV2nW1ymOdN4n2uxBvbqudnNtScF6Ls516j7pnluuM8wJ6v4nMOucy/6jjTXshflYr2k8SRNU7arWQdbAN0D2h2s9wB6XeWXYzS4T597SrhfDNCffvQ23HrDs3Dd4Ruxb24WkxNZVOptPHLqcXz00x/GyeVHsN66gE63hq7lwsrS8K/B0BipouC5vCnjLhBd5Tfkm+icxgqC8B5A58LQtJHNF7B48DAMO9MD6AQBrhctTiSf3LX5ejL0addmzSUv1RigjwF68lYz3uNarYE0AN3rdOC222IIo5GO4Fw50AewTQuWSeM4owEVKKDRQoCQTsl2RmEGCD1KvdOQr8GxGQVHQMDcqV2RTy8UsghcGgk9ZDK2jJki02ozqpuRgA08fuoUTp89g/XqJsoTEzh85AhuvvVWlCYnBLwQrNNIOLtvDqWJsgCRNg2WYqTLiOHN97rImnm4LQ/rq5Rud6S8XqeFbsDM5RCYX8hlkc9mcPLxEzi/tCTlpow6jXiMniSYIUByfV/ACqPPKf/L6M5KvY4WgY9pK1nabQF6DNaV9KwSR+dLGaToQMBof5FPNpSxkgCMxlcC9GanLYZEfo4j0Edpd3s1fqaZp41S/t1s0w/Qd3Mc7ntZeCzp/eKxY3QYnKZMV2Juu5ONo39tM8z2cblI/P71T/++l7TDCCyrYyWrs+R1sBfBIrpE0HV9ghcVQR0bcXvORgLQu7AMGnu70I0QuYwBy+yi7dZgGlTl0FEqZ1AoOsjlDJQn8picLGJqsohszpb+iykyatUaTp8+LQoW5dKkgAz2UYSGlLkmXFxeXsHyhRXJj06YQXheqW7KZ4J4wseZmUns278gxmX2xZZtwO2o/OoERBfOLeHL992LfK6AhYX9ePrTb0VAx6RmR87LSHQC9c9+9l/x0MOPMpcGli+s4sLyKvbvX4STcURdgypXdAaam5tDtVrFmXNnJVKc4Jv9d75QkP7t9KnTEslNCLW8dAHrK+sC3KkO4kgedaqgKGUUZcj30Ww1BTblS0WJbmcaK6YDIcRnP9tkLvgujfYZzMwvyHqIa9FcsShvroVqzaY4bTH/u+wX5UFXIDoyuke5vUXGnaoGUQQ6o6NVBLoaExXv2YIBsVy7eh4ubesxPOff//nOP0zTLcg+Sl7dE3Bm6BZ8n1CNcNCAYdFJOoDnu+gagYwxEhEeciw3ce/dj+Ltv/dOPHJhDZ18XgB66LZRypro1NbQ3FzDgflpvP1tb8bc1AQKeUcgNhVr6IPd6igng3yuCz3QEPgq+p8qLh2P6i0a/NCEFxiwMkpZ/r4vn8Kvv/mtWFldwy/+p1/CNz/vZkwUTBgBJAc6x2eOg7WaC023kM8ZMEzlO+a7zJvsw7IZlW5K/VPRgZLv4siuUWnGkuejVvfguoTpJgwzRDZvwBOnQKZE8/GROz6GP/2Tv8S+/Yfxfa/+X/Ci25+DrK1i5sevJ2sN7AzQ42C42C7F+SShIOe9MgaKEhOkrQiQpjqGaQoo5z6lYkngYbPRlO3YX3I/31OpXMQpiLYafkf1QDpumKacg3NqQudisShzTX6nHILaop7B7WjP4RhCJQ0+rzGo53cEl7V6TZRFuG0M1vk9nUm5bUDPUSo0dUO0mh14noZ8tgTLykQgk9fow/XrMhdn+iLPDdBqhygWpsXxhP0Yy8exh88izyXOYTphpcpZrsYT9K6LyiATExMCLTmX74YGcsUsVlc34HY6mJubETC/vlGROqOSSrFUEAcZ7lOr1QSqcxxl/x6noHmytsQnf7m5PlNrQHGY0AjJfbnvdM4ThxC2c1kPWuJgQme9UqkM3/NQrdVkvGQalxigW6ZySqZzHV+ce0h6jsu+tpsnqrUVYTnH/2yWDnlsr0wtpsmaUn7nnKGnYKTWXGzLVOFh2ybAHwP0hK11DNATVtgebP5ELfqTL8z2oDISnOLJXv4ElzredEgN7NVzs5vKTwLQd3OeUfdNW2fXKkAf9bqfiO2eSgBdpzdxu60Aem0drQ4BeiSpTk/GrglzAKAf338Tbjp6K647fBP2zS+IUazWbOGx0yfw8bs+gjOrj2GzswJPa0JzKOFOiUBGQvhiOJJJbB9A58JI4Hkk/xdEIN12cmIU8rtdkWrPFoo4cOgITAL0jgsnl4NGgO5y0kt7k4oKuBY9fdM+n09E+36yn3MM0McA/cnehsfl36qBVACdUrpuRwAGAQsNzDR6MXVIxlER3JRhF2FWDQLU6eRFeG6blEINZH/KuFM5xWG+8UjunRGZGcdCgRFjrbrIEdN4QeMjo71pBKQMNg1mJ06fEoh+YZW5v5V0+eKhQyiWy/C7IYqlEuYXFnDzrTfL32whL/LtnGMQOrsdH57rY6o4jXajjTOnzgjgYCT85saqQPO56SnJe17M5yQ6/YH7v4LHHn0UvuuK0Wdzc1OgTyaXQzabR7PVQqPJnMQUbTFkjN2oVNB0PRi2I3l0o6zhUYg4wZ0I0Ub5ZlU0YLwNx13admjoUUZIGiZNFWUedlEXWXlLoLlE8DCqQqcc7uhCijI/2AMJzGsSoMd3IUmFDXQgw2DxRdfaC46KXRCvLnRJquLEyxm8N2ntBFcjAl1BjGQ3KGn5RYpbInGv5kuX1E2E6CoC/WKAzmskPNe1UAA6I7Ao4+7YmkSj+0ETGUcXufaJiRzyOUYYBnAyBrI5S5Q68rmMRPAx+nx9bQ0nT56EZar0FHS8Yd/iR/Cczj90wKlsViUCi9CXRu9Wm45LSlKeU/6JyRJmZ2cEgpIZU4iUfST7ZtsyBdYT6hiagUKhjMXFQ6g32qhWm5idmRdnXcLNU6fOSMTxsWNPw4kTJ/Gle+6VOmB8Eg3YjOSkugbBCk/M7/YfWMTigUXsXzyATDYj6iFnT59Fu8W0Gxq+dPc9eOj+B3H69BlROqHzlcplryS9jxw5inK5jEq1gs1aVfrn8sSk9K8b1YqAVY2pNrqEOzlkskVZAzHq3LTUb6bjYGJqWtJdbVarIuHOXO2UpRd8JFycgFypCyinnEjGnZ8kk5b6vSfhrvaUxqb6+n735K3PcTvuf6bf+z/+S+pGSoBuMgKdKb+k3IymVfLp4g/AqD/Nh9/1oBsWAv7WZaSgjnu+9Bje/nvvxoPnVlFjtH/WRtBuipQ6vAYc+LjlhqP41V96IxYXMgh9HZkMgUUXuQJhSBePn6zixuvLkjt9c7Ml6QdW1mqwnby0YS/swrYI0oFqHTi/XMEv/Z+/jNX1Cn7jzW/C8eNHpT6LGQ1mtBzN54CNDRe5rIF83sC5pQ31HNhZlU6GgCQA2i1uoyAKQQ4jagPxXLAFrueylKnX6PMujhumTWeCUJ65Oz7xGfzOb/8hFheP4kf+7Y/gud90C8rZMUBP3RCviR13Bujx3IhQmOMQoXYMqZlSKJfPSV/AJ55zU774O8ExX4V8QRw2CAdFgSaC5XyeCcTZ+sIIAMdgjufgeeV3TRMgvbS0hNnZWaytrfWAeqlUwvrmhsxlmSFC/LwAACAASURBVGaC0efsM9kXK6dK2m9cgfBuh+oPeZmfSx5xAnbDgOu1EfodOJYpzqRhqCPjZOG5hIddcUYxzQCWzWj5RgRIC/A9RuMbkvqC41Qmwwh3Rgt3VCR+pE4VOyBw7sq5MmE4y8bt4qj7WqMu55T0RuKwwmcxg+WVNfAauT7guJHNWGg2O2KL4jVNThQlRZJKO9KftuWaaFxfd4UQJZ0u12iugGc6W7ANsw+WVCntttx/Orpx7sE2MTlRlrbearPd+LDtrPxbOaKofjtWZWAUOB0otn/FY+qwUJ8oAt00I4CeEZBPJ0LTtATO04lPN3QB67HyBM+nnkE6LCsVmO0VpscR6EPvzRigX3t9wV4ZzZWnqFoBJ12UXYO11pcb7Nor3bhEV78G9uq52c2VjAH6bmrvyb1vmvaZxjCbpi8f9TxxBLruuei2WlhfPY8aAbrbQFfk+yhjS4BuwZQc6ErCPWyZWJw8imP7b8R1R27E/vkDmJ6aQaNdw8lzj+FfmAN94yRq/joCowUjGyKTN9ANXISBKxNQwnOCDLVQU/LtIh8Y50CP/hqmI5YwmuRpEMoXyjhw+ChMR0WgC0AXOTAF0GnQYt6/UetgL1thmjazl+V7Kp1rDNDHAP2p1J6/3q8lDUBnlAGt78XIGMJIAgIVjjtZh4ZrAnRTRZ/rSnov69jIOTYsi7LpPtxWE51WQ8YrGlQYpWYyUo1SuzYlVx006jW4blvk82KDxsbmhhjiSxMTOHXmNE6cOiky7eubFTRaLYlSLJRKAtFvuOkmfMM33oYXvOiFOHjoELL5nGxDI6MY8douvI6H6fI0Oo02zp46g06nhVq1gnNnTmJuZgZPO35MItDzmYyA/S/fdx8efvABiYBZXVnB8vKygHvm7WX0RLVWR7VaV/Kehilge71SQYsRQow2EoAerymjiHMx4sdgXTLIKqc1AWyM3ulG+XaV7DIBXLE8IXVC8EUgQCMQz0cYE9CYOEQkeLu2TqPQXgH0a3H+IMArpYR7XKc7Q/RBQHb19HzSAHQ1xVNpCXbzutIAXfKEpwDoidszFR/2AqBHIJU5smOArvLiKOOrqHZQwp3gggBdJ1T3oWuMhPJRKmZErn16qohM1kDgUxKY0YddyQOey2eQzdrY3NjEyvIyTp08KUCZKSUoce26fiTtvolmsy1KHIzgY18o0r6GihZW9a5gIyP/JibKCALmIHclPzr/MgI98DviYDQ/Pw+vw8hvHU4mh2ajg2bTRbFURtjVUau30Q01TM/M4fbbX4BHH30Mn/rUp3H+wnKUh50AV6XaYFmnZ6axb/8+3HzLzZKa4/h118EwDTHEr66uYmN9A5trG/jgBz6Euz7zWZw48bhEcjL9hyh0MI922MVLXvISXH/99diobOKBBx/EI489hluecauocd3/0IPSV5L8EJwS9BeLkwjANBg5TM/MKOenTgf7Fg/CsC00O6wnpS5imFaUZoMOABFAF1nvLYBOkK7WezFgj2S/6djMXl4trnoOIoPPn/wcOUD//+x9B3hUZfr9md5beg8JCQRC7x1EiogFRRG7Lqvr37L2n72sdRUFEewF194QLAhiRSkiSq+B9F4myfQ+83/e986QqHHJDJKNmuuThzi5d+53v/vV97znnEjw7lg90GUiUoBxcwKZTKaGjAAzagNeH6QKCUun+4NeTqAOBmXMDqVj+/YyLF78Dhq9wLDpU9BvUCI0igBCnhC08iCUlAQXUKGwTwaUEjFkcsBs9mLd5+tx8FARLFYbZEodzpo7G/m902EySNBq8UKnlcBOpuoiERYvWcrJDiKRDAX9ByMpJR0rVnzAygV33HE7hg3vA71GDKUM2LatDJ+s/hw1NeUMlk+cMBYTJ46AyUiWBRLU1zuxdu1XKC0pRX5ePoM5h4oOoLGxDpOnjMX48aN4rt25/QA2btiK1laSqQ4hPiERhYP6Y9qMSZDKgjAYpdi8eRseengZlCoDFlxyCaZPHgyNlK4+vslQxzIW91x7tBo4OoAeYTYTiEcAINtWaDQ8V1IyDvlxu5l9reY1VETiPcK45kRNrzcsAy1n4JgSHomVHpE116s1R4A5ZpN7PEek24nNS2x2arv0I6gOtf2/h5JQie0bJLUQSkQV87X0Gf0/lZvAexpiCIing/4ekXinZChRkBQpRAKAHqAkAYGJq9erWe7a63NBraG1pQ8Opx0SsRyhkBxeN81TCj6Pvo/Y7PS8dNB9aY1M5adytJeOb58UxPL2MinkMgUqqmuRkBDPz0kJYJSgmpqaxM9it7vYOonsPuj5yZKBAU+xwG4Wkg96ZNyP1uKP99/Z0EQs2BsIiXr0rtThtQRJpgs2G/SqyDqAkoxdLg/vX6h5kuJlJLkjkhhBbZ4OVlwI/97xc0Q8VAR7kp8fbbZZBO7TXo7Y7PR1Ql+hBBlKqqI2LYFURjYEtC8SrBvaJxn/9h6mB0Dv8L30AOjHu9tF//2xBc2jy2LueEDuaIMpeClEDmEPemwb0ehrpHNXdN+yRQa4zj1Hz1mx1UBs/Sa2e8V6VQ+AHmvNdf66aAOZxxpY62zJuuo+nS1PLOdFAHQRgQpOJ5qb6mGzN8PtJRkvgdXBADpkkIkUkIfaAPSM+N7oTQB6dgFSktMRZ4yD3WVFaXUx1n//BWpaymD1EYDuhkQVYABdRDA4g+Z+9kEngELoQ+SN3mYjwCA6y7hT0EjwYxUAdJKDbAPQKUgkV6nCALqfSRMU3OoB0GNpDX+ua3oA9B4A/c/Vov/aTxMLgE5gN7HKKVhGUu1kE0JzDrEPSLKVAHH6nCXb6UcmRmpyMlKSEtm70Ot2wW5pRWuLGQ67ndlfgle6EACh7yfQ3eN2sQ8jSVMyiCYi1lorgxeJSUmorKpCWUU56hob0Wq1gRhBNLdR8hf53xYOHIRhI0dg4qRJyMjMYEYEScYSAE+MG5JaJ+BASl61NMlxcCbIAHpx0UEO5uX2zkGIpDlFwjWVFRWoKC9FTVU1KisrUFVdzcCOTK7gICqB5zabnQFs8spVa3Swu5xwUzIdgecR2/MwaC60viMCzgxyCQx0+piim0LAiRjoIrEUbhcBUy4kJCRxQIkAdGalU50Twz0kYtZcNAD6X5mBLtQ+mBEZy5a9I+Ccv/MXnpxhi+nwYBPjzTo5VP3eCRHR7BWOF4AuVGfnYiqx7HE5zzR4/BnoR4j0JHFL4GpEnp6Vothxmn8ID5CKiYnFKTG8UheLAzAYyNvbCBMB6AqSr3UwkzYEP9QqBQeGyQ/c3GRGY2MjamtqODitVmnC9GIhGEyy7Xa7A2o1yeL6eUzxegW5XWKJ0fhL43t8vAnxCXHsvysSB+F2OdFkbuREI6/HDaedwE6wJKqY9hQBEbMFTcZ46PUmlmm3WBxwuf3Q641IS81gANvldPP4XVpWhsbGJpaOtzud7D+t1WqQn5+PQYMGITU9FalpaUhJS+Wxk7yGab6ora7Fgf378d47K7Fj206W5lbJFVAwWEPJw5SrJMb8+fMxatQoZrj9tH0btu/ahSHDhrFU96HDh3jOsDkcqG80MwubQPS0jCz061+I0WPG4Icft2LHrt0wxcVBRuAQge0MWBGrzseseapfyik7wjIPCbC5wEEXknOI7R2x1GoLFTKEzs1aANMj7TvCpmz7O7FGI3vjd18+NgZ6kPahAfKnVUIiVXJdEFBAoIc34IUv6GU5dwLQQ0FiZwv9Yvv2cixa/D6sIgVmX3QORoxLhFENkLCaUQUo6Dm9AMN0gRDqG2xYuWo1vl6/AfWNLZyYTQkUGZmpmDJlJM46+yRoFEGExBI0twBPPfU0Vq78EHqDicGLMWPHc1tqbmlFRXkV7rjjTkyenAexRIT/vPohtm07yKoGBGQmmOI42aNvn1zMm3cS8npnotnsxvPPvYJNGzeygoJapUZNdRWUSin+vmA+hg8fiA3fbcWnn36NstJ6qJQGKFVaZtImJcdj+klTcMLUkVCqg/hm/Xa89NLr0GqMuOC8czB9cn9opSFIec3Sc/wxa+DoAHpEVj3CBo/4mK9fvx6vvPIKeuX0wlXXXIOk5GQGfiN+5wT0MctcJkeTuQmPPvooig8dwoRJk3DVVVexdDv1ZwKzCUAnaXYC2iO2SHR9ZC5tbm7m8ZeSNb///nuMGTOG/5aQkAAfsXZlclhsVk5AIVUoTjYlJrDHwyA2KXAQkE33Yin4sLoGjVcEGoaCXqxa+QHefWcFHA5KaFVj7JgJmDdvLjIyUgGxj2XcJdIQ9u3bixUrVmH3riL2Se+dm4+5c8/E6NEjGWin8tO88+mnn2LdunXMmCcW+axZs7BgwQLU1NRg6dKlKCoqCluGuARrJRdZHEm5nJT0NHfuXJiMek4cZcUohRytFhtMJgOqq2uQlprCa22NVs37DU5g6tzy4I/ZVP8ApfZ6yAbDB41GSKigBEG32wWDgTzvSSVASMojT3NSFZPJiGEeREuL4IFOWzxu/zLBioCnxrDtUWSf+t8TI0n+RdjDCav6yGYrssoXcZuhvkdKDATck1oPJU1RmTQa+ZFED2Kke330DKQoIeV9Ih0RML3j19EDoHdYLz0AevfrvbFskqKVAevsU/9yg9mdQaDuW7YeAL2z7e1Yzout3xzLHaO/trsB6PQEUTMawpP/LwNK7ceKjp4zmmBV9DUrXBHLPbpy3OjKe8Vah//tugiADpKLdTjRbK6HPQKgM6NECDCQBzpJuMtDaoGB7pQiN7UAfbMHondWXyQnpcJkMMDqsKK48jBLuFeby2D1NiEgdUOsDEKpFUMU9CMUJPCcZPn8CIUBdJavC0drmF0kIgXBCIguYvk6AhyIda7RGZDJDHQVsywIhCD9Lo/H38NAPx6N5A/6nT0Aeg+A/gdtuj3F7qAGYgXQyWeX2R9SCUvekXQuMc+lYal2AsoJzCDJdmJSZmdmIisznaXcXQ47mpsaUVdbg5YWM3xuD0tDsg86AfEsg0nS5RSEDLBsL8uhi8UMeJBkZnxiIopLSlBcWsrscx9pOYpEHGynRK+U1DT0KxyAQUOGYPTYscjMymRgSGAcEstdYGMSw0ZEMq0yKXQaFc/NDpsVhw8ehCnOiKxe2fA67BAFKLAogaW1BbU11di7ZzdKS0o4IEiTLLERic1pdzhYFpD8cen/1RotXF4PvKQMQ/MveWEz4bA9QyLCQCfgnCGXsKyvwEbnIGKIZATlHABqbm5BWloGB4EEtjuB6+RrqUQozFgXwvqdY+TEyliOtkPFsu6M9h6xnM+1H2ahx3R9O7D8twB1ehVtpx1f0CVWAJ3W3R29o2jeWw+A/t93BhFuMgdjSdWJTxeSXdkjm8FykgkV2OdScZDZdiolgdMeqFRS6A0q6HTE7COfZyf8AQ9CIZI/pcQl8t4OMVuPkpOIqU0AL9lMyKSU5KNh39Gqyio0NTULPrk2O0jZgw4CgQSfXpIYliE1NRlp6WkMWCiUcrhcDlRVV8HlJODew9ZRdG8qu1KpZpZ5a6sNOp2B5dxr6xpZyp2soLQaHYPqcXHxXCZigBWXFKO+oZ5Z6Da7nZmZOp0eAwYOYOBbrpBBo9MgLjGBpZApMK9Ra9BQV4+9e/Zg1crVKDpQhPg4PWRi8rmmYDgx5KkeRThx2jQUFhYyQ7OktIwTrvL7FjDwTcolNJ9YbDbU1tfzfkit0aNv334YNXoMZpw0E1989RXWf/sdW3Qw0MzheYHxSclYpDBC7EmhzwlM80jwXoDPaWwJgV22+BwBGDuSOCEQzI+ohEVyRNrHnCPxh0i84L3lS2MZpsIzAimf+eGyW7Bz+058snot9h0oQq+c3jj1tFMxcvQIqDQkxh6EiCTqg8RCJyAC2LG9Ao8/8QFKmuxQpqUhIV0PCakSOF0wqsRINGgwe/okDBucAp/XixUrtuLFl5ejT0E/nHn2CZDKQ6iskeC5F1+GziDGs88sgkEnhlQGvPDCKrzxxpucGHbtP89HCAr4fGosW/Ysz6lkQ/Dww7egoCALn67dgpdeeQ+JyWmYPHkMMjKMkErkeOvND1FVWY2/L7gYM6cNZmBk2bLXsHnTFuh1Oj534IBe0GllvBapqarHG69/wOD51KnjMXrkAFRUOvDVNztQVLQPI0cPwT+uvACUe7Jp8z68+ea7QEiCC86bizknDYAyGILQInqOP2YNHB1Aj/TDyLxG/09j1ccff4w777wT+X374N///jdy8/KE9WUgcAT8o7GK1qxNjU24/B+XY9tPP+Hk2bPxyCOPMFBMzFy28wgjvxHQvX2skb6DAL8DBw5gyZIlDKTffPPNDErTQeMXAeROYp2LRfy9dE2EYU7jIQHn5HlOB4H09H2UXOT2kLqTFIeK9uHfD/0bH320GqEAjZoKXHzxAtxxx23QG9TwB1ysxCCTi7Bly/f4170PYPPm7UBQgry8Alx99VW46KLziJrBSZ379+/nZ/z888/R0tLCz3nKKafgzTffZCn6K6+8Ehs3buSkAQb0lVQeOcQyKbxuN9LS0jBv/nxc+f+uQHJKsgCFste5wBxuaGxmxjCtr0ltxWwmywYNj+k9x/+uBqitmc3N+Pqr77Bp82akpqRi8OBBmDxlEtsLUGIwybJT0gYB6T6fEAuldcSOnfuxZctmLFhwCa8zIjYJ1N8iKhBHxy4iADqB6OFkyCOqQsIeiwB7ajuklFNbW8/z9+7de7Bp02bU19di+vQTMW36VE4CoL0hJ4vLZezDTmUltQP6jo6PHgC9w3rpAdD/d53yt+589M7U0ZXRZ353BOb85iY5fMvuDAB137L1AOhd0cti6zddUbK2e0QDoEcT3In1KWJl6LQPSHUUWOoB0GN9Iz+/LpYxLZZ209n7HAHQSSrL4UCrmRjoLXD7HILPHBtfhcIS7nIG0MU+QcK9f68hGNx3JHKz+iApPgkGvZa9+w6XH8KXGz9DZVMJLJ5G+CUuiJUCA12QcPcdAdGJEchtT7ByOxIUZfYbB4BIEhbwE+mOAHS5AKCThLtM2Qag/0rCPaLt+Pu8tt/tW/4IY9rv9rD/4y/qAdB7APT/cRPsuf3vWAOxAOgEdNMcIwS05MxSTEqI52QvAm8IJJdLxdBq1Ays02fZWenIzkjnwIjDakFDXQ3Ky0o5aOFyOAT1FJLA9PmOJCtSsIIOYpjRpMkSfqEQZATy6PTYvWcvDhws4uAhzV8Eqh8uLmGZ37SMTOT2zkOfvgUYPHQYMrOzWJKXAnFSAvcVEpYwdticLD2rVSmYKcEAut2OsuLDMBgNSM9Ig9duFxh7MgnLFjc21OPbb75GcXExywlTHRJLXkasBrcbbkoIYMlMkrJXMPvcT4lt7C8bYRuGoTP+pw1Ab/87geaBILGJaBKXsExtY5MZ1TW16JWdC41GB4fdwYxzKrhcoWZlGbomWgZ6Z9c2x9L0YllzHcv9ormWGehhID2a6yLnHpWJ/rOJM/o4RDRliiUhoj3T52jP9N/KcjwAdGGMort2jmIW03qwSyTc6RmIdy54n0cAdAbP2wHooVAAkjCATh7o6empSIg3weWwCHLtYmI20vWkTOEGnS8od1Cit58l1vVaDTPzSLGCJIMJWFGpNEhOTkFOTi6KD5egoqKSwfOqqipUV1fDZDIdYUBarRb2Q09LS0Fubg7y8/Og1+vg8bjZV93usPJ9k5PjOChOTDO9Vg8RJGhutcHpcMHt8SEQEDGQ6fMGEPATmONFS0srM9/1Oj2KS0tADEt/wMfjNr1oAoSIfT5y5Ei0Wlo46cgYb4TdbmfAJc4UB7vVivKyMnz91TecDJCckAiP2wOb1c6Akc/rYxA9ITGBZeSJ0s91LpXCFBfPSVYOshEhj2CPGxaLjX3P9UaTAKCPGYOTTp6FL7/6mgF0mjc8Ph/LB5NXb4gaJEm/ShWQSAhkFuReOQdCGEkgDgfvuT0ekXAXPFQFW4KwBzq3vYjdVpuNQvu4cyQphj57/5Vl0QwHPztXHCLAzofiov14+4238O57H+BwaTnSM7Jw5lln4sKLL0D/Af3gDfohksgRDLUB6DsZQF+FA9XNsEgVEKuUkFHiRsgHlSQAnUKCa//fRThhUjr27GrCy8vfwYGiYpx97rk469xRUCiBPQcDePq5N3CoeDsuvugczDppNMorzHhl+dv4YetWnHP2fMyePRVZaQq2D3vu+Y/w1Vcb+F3edddN6F+QgWdfWIHNP+7D0JGjMGvWWPTJ08PjBV579TN8v3k7xo4ZhdmzRkGj0eK1/6zAxg2beJ0y98zTMXv2GMQbeTpHS4sVjXW1sFiCPM87HXZ89NEu7NtfjOraCgwfOQgLLjsHicky7N59GM88+zZsNhf+seA8nHVKIeT+EGQ9DPSY2+L//sLOAegREC9SXhoDVq5cieuuvw4DBgzAI48+ioL+/Xk8oyQftsIQkwS0oARI4xYxx2n9SmPb0CFD0WppZS9zv88PrUp1hJFOgDP1dfpb5DvoegKkifE+YcIELFu2jM+ncwgEV5JaICkEiinpNAib3cbX0jk0JtJ9ScuC/iUgk+Xlw9YoPp8bX3y+Fo89+jirPJwz71yMHz8VuTm5PPZTwk9cvAYiSQCBoBcbNnyL++57EFu+34FgQAKDPg6nn34annjicajU5CPtBLHzb7nlFk4upbLTM8+ZMwePPfYYM+Lpb5SAQOM0lYOSTImBLlMqoFGr+Rpi9D/88MOYe+YcTkjV6rRoaGhCQnw86yhS8hU9I6utNNN8ojmSuPC/b1d/zRL4fUFUlFdj7drPUVVViRNOOAF5ebnIzk6Hz0cqNdT2KEmP1ikh2GykgkIKLj6sWbMeL7z4PN544xWo1Epuq7S/pP4jWBPQOuK/+Z9TnbcH0Nv2VQSWR/ZVtP7gviFXwGIhNroUNTX1OLC/COu/XY9Bgwbg1NNO5rUO7ePIcoz6EbHVyeOdrqOE5o6PHgC9w3rpAdC734AQ0yYpop8VRRS4/X2EWEfY1YjWz+GFMmeXh6tISCbt3Eavy2uVvXC72XHEA6oHQO+KNxNbv+mKkrXdowdAP771HUvQvDu3m1jG21iCuZ29TwRAD7ld8BMLhBnorXD7nBCFsy87BNCdUmQn90GfzEL0zu6LlMRUmIxG2Jw2lFaXsIR7naUCdn8LQnIfZOoQVHope8n6PE6BgR7+aQ+gC9MUlUoY/wlAD0LMjAs/A+htHugkU+jw+ATGhVTGQQyOXjKDvXOMtuPben/97d25bXZ1XRzv+0WxdDreRfnZ98fSBv5s42CXVnjPzf4UNRBLH2AAQAQOOGs0KuTmZKNvfh4y09KIgsdAjkwqgkmvg0pB8rY+ZnfrNWoGr+1WC+pqalBaUoza2mr+HiGrP8QMHgYAgwJQTuUjj0kKuHBZ6d5SwVt815692H/gICwk5ajTs6x7RWUVIJagT0F/9MrJRa+cHOTm5bMMcFx8guBOS/6sUvLec8LtdEGnJKY8+T4KlickU1xbU8WgVXZWJiu6EPBAiQGW1mZUVpZj88aNqK2tYXCfxXolEkhIPjgQZJlhYigKgApJ/XrgD/khlgky9D+35xM80YW5lf7YxkInXNzno6CQlMEdAsCqq+tRXFyKvPy+MBhMcLu8zKSn+8gVFEiVEZQWBtA7N193dl1zrA2+q+4TbTmPuCPGtDkWNv+/jgW0/zwiBhDxPD6+AHosCb8dvZuOxoajrZt/bwCdxgQBbAwHSDv5cqNfD4i57x3vg6RMeQwSEYgusNAF8JRAdIF93sZAJ9w3hIQ4E/R6DXxeJ8u5S0nWXUTjixc+n4sTlCRSGtMIQCFVDReSEhMRZzQx+09gc4VgtdjYHzw5OQm7d+9FRXkFj6fkN0tMRgJkKHDt9/nQ3NIMp5Mk3lXIy+uNgQMHsuwqgR51dXVwOG3welwIhryQyyVsj5EYn8QsdLfHi6qqWjQ2mpGXR+NUHEu4UoCdZN7Jx5ZAfQqIHzp0CHX19H129rx1uQVf29TUVGRnZ8Pc3ASn2wlIhHqiHQwlBpA6icflRllpOWwWK9QqFZx2Jxx2JyuiUHIRATfEaifgm+YSUuhQqlUwmOJYrtzc3AzyECZVLkp+otqnBK209AxkZWcjNzePZeara2r47yQvTwCRXKnm7yK/dpamDQgKdYIMeoRSHo4ThpXZ6W80pxHCzn2EVUiE1sb2ART8D2Po9EHEarHNcpGeX7jPuy8tibmZCgC6F19+tgaLFi3Gjz9uh9dP8sxyFA4sxHU3XIs5Z54BLzHlJQoG0BkjJgb6tgosemIlDtY2wi6TIigRI+B2QhLwIE6rQIJeg2uvvAxDBiXj0MEm3P/Ao7C7vcjvPwgyNQCZBC1WEZqtFjQ1FmPw4AI8/K/LsWNPC265+Tbeh/7rnjsxsF8yFEpB8vfAgRY8+OBiWK02XH/D9ejXJxOPL34eu4uqkJiWCZNJCaOBkuEcaGxshdXqQHpKOi66YCZ652TjuWfexReff4sxo0fgovNPQl5+ChQKLgrbdpQU1+Ozz3agqqoONocLVVVW2J1kk2LHyDFDcfkVZyE9nTzQD2Dpk2/BYDDiqisuxNihCTCShPsxMNBprXEsR3fdjx/LM3XltYLyTCTVsM0+oX0ZqL9RfxWsioTO7Ha58OGHq/DPa6/F4KFDcf+/H2GVC7WGZNI9R3y5KcmUjmZzM55athSlZaXIy8vDzTfdBImEpKy92PbTdjz37HO8/qXmoNNpMWvWyczYJisLSmy655578eWXXzIomZGRieEjhqOgbwH+ee01rNZBFkIkoRMgH3JitHOSqAQHDh7EW2+9hcrKSjgdDiQkJmL2KadwclJiQiKvXd9f8S7eeetNlBw+zPLb2dk01o/AqafOwZQpE9m6SK4QQSLxw+d34+svv8CiRU/g+807IFdoER+fjNzcXDy68CEU9OsDm82Kz9atw63/dwv7w9fX1UMqqZ3oDAAAIABJREFUk+L8887HLbfdyuljN950Iz5c9SEmTZmMeWedjfjEBFhtTmb9bv5+C554/HHIFQpce+21uPqqq2A0GTkh6o4774TFYuGkUaVGw8kCV199NQYOKoRMpujKpvOnvlfndg1tVcCaKzQPhoDKyiqs+ugzTtK45JKLEBcnyLmbmx1ISzVyohN1C7EEnFRHSgiAD5999h3+8+pyvPLKi1BrFJyU5/UKfUKhoIQzUk8Iq3f+19qn/VK79fUR8Dx8USgAtzsIhVIGp4PUGAioD8Fuc+P5F55ne5yzz54Do1HPfVlJVjYqJa+RaKdGtjZkL3Lk4IToNvSPxpO6mmreG4qS+o4P0UImN7c3b1hJ7ocOGlBogSro1ou58dLvNNhQ5z1y/MLn69eSYu0etP1Dd7Pm2QOgd7MX0s4bIbqShVeCUUSBfwaghwGEo20So9+8RfcUx3J2twxi8DgRyRI6lqfrufZoNdCd22ak7D0A+tHe4rH9PZageXduN7GMaUcLBHZUw529T3sA3WezocXcALujBR4G0AUfoI4A9IBTguykfORntAHoRoMRdpcNpVUlWP/DF6hrrYQz2CoA6BpArSOvWDv7ykb8zwUpdwrEhcVgw/OWEH7iUA1AcocQwxcKQSIjAF2PjOxeRyTcaYNCADoF8HmjLha8E49ty39s7fa3ru7ObfP4PPH/7lujWDp1aSFjaQN/tnGwSyu852Z/ihqIpQ+QBB79tLY0w6DTYtCgQgwfOgh9eucgyNK5QUjFgMmgZYaI3+OGOPwZgTk2aysHGQ4fOoTq6io47DYGMWiaoaAYgRs0f0klMgZ4fAFiWgqgulgqCbNtJNi3/wAOHDyEhkYze5AbjCaYm1t4Lhs6fCSyevVi4DwhMRlGUxzLCtN3U8CDgo4+rwcBvxt6lRyioA8el51BKAp82mytzKrPykiDhCTayQsPIVRVlaOk+BD27dnDLKIA+b9H/BfD8yRN8gSiE+Di8/rh9XsRRABimQCchH42iEYAdIYKwyAegegiBuPd7gCDGzIF+anrUVZWif37itC3oD/i4hM5CEX+fQE/SWwqmTUYEglze1tg5+hNtbNrm6N/02+f0RX3iLV8EQZ6LNcflX3OQTNh5ST8c3wB9N+bgX40xb32dXa02Ej7c3/ZHn41h4djgl3CQOeO2S52GUtD6MQ1YQz1iCypYLHEBuxh+XayXSI2OYEWJOMO6HUaaDUq/lwuE9QzAn4vPF4CjK0C+1xC8qJSBP0+eNwuBkiSkxKRlJTM8VpiTVZX1fDvycnJ2LlzF8rLyqFQKnldT+MrSeJSWYhlTkxBAiVJGaRPnz4YOXIEsysJiCG5d0p6crnscLltkMrEDPykpaSzTDv5VpeVV7DP+oCBQ5CYmAyJWABiFQpVuEyCP2p5eQWrkDQ3m2FuaWbAmw5igBEjvsXSApvNAofbCYNJzwxFYqwTeE4gutdNY3gQEpEYToeTGfcEnBuNRhiNJjSazQz66wwGcs3i5OH0zEyebwgYJ8WQkFgEY1w8227QXENzhkanE3zN6d2w+omc/Ybpu7Q6IxRKFV9Hz0RAL6unUMJUmCRHgX+C0IXuLiRS8TwRYa+Ffc8F+XbhPtwfInPJERBdaFTkwypI0Abw1nOLOtHSOj6FAvySkA8bv/0ajy18FN+s38DlliukGDl2BG686SZMmzETgRDNYWRzQsxVOSiH4fChKixa8h4qm+sxftZE9OmXDbnIB5koAI1UBqlIhr65uTDolSgubsSCy69BXEoGnD7AbHfDkJCC+uYWGIwqSEItSDDp8ObyB7B5WwNuvP4WyOUqLFv2GLLS9cxW97oBsxm4995H2ev8tttuQk5OFhY+/gy27iiBxhgHu6MJpjhKxrAgGHBBo9LAoInHFZedjYL8gXj+mVXYsvknnDxrKs48cxzS0xQM3lC/2rGtCB99tAN79tbA3NqIoSN6Y+iIMdj6QwW2bPkJQ4f3xZVXz0WcSYSd2w7j2WUfI86ow98unYUp49OhYYOV2CTc6T3QmuhYDprfSQ2h54itBmh64dqLJDKE55uICYPwrYKpDsusMzYXgtfhwOpPPsZ1N9yAPoOG4L7HHkdGdjaSEuPY1oEGBVJe8pJEukyGxvp63HjD9fjm6y8xadJEvPrKK+zz/Mbrr2H5y6/jhx93gJyLSCqaEpj69++Pv/3tbzjltFMYT5sxYwaKDh0S/JlFIiSmJGPsuHF4/LFHGUDXapSwNDdBo9WGrY4kWLNmDf989tk61NTVctam0WRCVmYmTptzOs497zxWaHjwwQfw5uuvsOUHsbqlSjXSMnNx4QWX4rK/XwKtSo6A1w2dSoKAz4WNG77D4kVL8NU3m1EwYAiGDhuFbdt/wj333oVZJ89AWVkZli5bhjWrP8XwkSOwauVKZvDOmzcPDz38MGxWK2659VZ8tmYNps2YgTdee50l3J0uD1RKBb797lv847K/s+z9/HPm4e6774ZcKuUkgnffXwG7jWw+hDUxxa2GDBqCJ55cjH79+7HtU2Q/E8m5i4zNsbWQv9ZVkaVItAC6UEvCWFRaVYXX3/qA1w033Xw91CoRbA43Nn6/G19++Rk0aj2cTi8S4+Nxxpw5SEkyQSr2Ys3aH/DK8pdw3wP34ZOPP+REOtr/TZ4yBUOHDEKcSQy7U1DULCmpwscff8JKBfS+e/fujbFjxyI3NxF1dVa8+tobOOWUU5GXl8H7uaYmOz78cDWvB6ZMGYW4OAPP02vXbmBlr6FDCiGVqPDCiy8hJdWIM884GQnxNP/7OeFDIZPwuorqhRLAaQ5uUwoLjxBhdc8eAL2DPtMDoHe/gSS6gGl4lRpDkka0ADp16Fg2sF1Vw902iNEDondJE4iu33RJkX51k2gB9FjA0GieTAgwHE0+5tffSNf9MqDUvqwdPefxfhZe6hzxYOt8LXTndhPLmBZLPXf2PhEAPehywU8AenM97I7WTgHog/JGYFj/McjJyEdCXDx0WgWaLVYUlR7CFxvW/lzCXRGAQiuGRETMuQAv+ALktRoG0AVqQ1uwVmCeCyC4RKrgNFABQJdzcP6XADp9LsjDCrrzxM7obB10vmUd+5nduW0e+9N1r2/oAdC7Zx/oXq2kpzR/lBqIfi0QglKlgFKpQFNDPYx6HUaNGoFxYwajX98c+DwhBH0BiAJ+aLUKZqITgE5MFmLdkHSuzdKChuoqHDx4AJWVFRwIoTGcEssIyKEfAo956iKZXLmcgW8Ci+n/ie1NyV0kQUy+tqWlFbA7BJl3kjtPS8/ExEmTkZaRwcAIMcPFYpKSl8LlcfNajgkBHEgPQS0DfG4HLC1NMBkN0Ou0DFTFm4xIjDdBLpPyHBsK+LBv3x4cOnQQVksrfGH2IrETCFjxeP2Q0LlSqSCnSYzEQICJrSFijILWkIGfAegcQmd1mMgPnUyMIsDrC8Ll8rHFilKphUZrwOHiMuzcuQf9+w9EQkIKaFlKTCZid9KcTgA6CKyKEkDvivbanefpYwHQI2vqSB12BCIzch72Oj7eAHos9RxtnOO32svxAtCjrbPo16ldA6AzyMqOC4KEOyfThnWhCFAjmVBSqZKKxcL4JAF0WjUnKun1arZ0Mug1cLvssFpaGHx2u53w+32QEiOYAHQCbqQyZpSnp6Wx9zb5zTY0NMJg0KOwcAD27t2L8rIKTlpyudz8dwFLEvYLUpmMA8YOhx0F/Qowbtw4NDQ0sKctnetw2OD1uqDREfMvyPfMysxmgLyurp6ZwB63l5N6FDIl5DyGkW+7nJ+f5YTDMq2trS2oqalmtrnb64HJZGSvXwLBfX4vnC4HLA4LCgv7IzU1BVu3/MDJV7U1NZCIJEzsIvCEkpWCgRCD7wRs2+1O6PQ6tu7IzMpGaUUFDpUUY8y4ccyOLCkrg8VqgcfnZ8BcqzdwolX/gQNYNvbw4RJotBoGmkgFhYAbYsHr9XGcVGxuNkMuU0GpUoeTvoR320YsFljjVKcCgB5WJQkICWJc1z8D0kMM7DOVL3wdw/AhESsHEJhG88mryx6JebimAL9UFERjfTXeffdtvLz8Zfahz+3dCxdefCHOO/8CpKZkUrobfH4xvD6atyVw2oHSkgo8vvhtWDwtOO+yMzBh0nBolRJQ2gm1Ao8boBwxSoLbvrMUV113M0zJGThh5myYUuORlKpFtdkFnVYMsc8PlQyYOWUYvt9Wg5tuuoNl1Z959kn0ztFDoxKYij/8aMaSJ55jv/r777sFvXtn4rY7FqG2IYCho8Yiv68SmelSQOJjlrpEJIdRq0Fhn16Az4Rnln2IzRu2YuaMCTh9zgTk52uhUgHNrW6s/GAjPlixBXpDBkaO74thY9KR1SsDn63ZiWefW4uRI/vhyqtOQ3wcsGd7KZYtWg2dRoZLL5mKWTPyoaC9c4wgOCkBCGoTsaWkC+sFcQ+AHnNPEJLZaN4XEl3aPFwiv7dbkUFMC60Q2TIAPrsNn378Ca6/8QZk9S/EvYufRK8++Yg36li9QIwADFo1guSBjhBKiotx5x234ot1X2DG9CkMFDbU1TH7+tDhcsybfzGmTZ8OtzeInTt34u2330JiYiI+WLmSk4HWffEF7n/gfpSWl2HEsOE465x5LHE+Y/oJUCsVvNYO+jzMjqW1M1lT3H7Hnfj4o4+RnJKCuWedheysHOzeswefrl4Nj5/AzZtZen3//n14563XsHbNJ1z2k06dgxOmn4z8PgUo6JMLtUwCkc8HhciPgMeFLZs24bHHFmPd199h7KSpmDx1Opb/5xX8/bJLceWVV2D3nt24i5jiVitmzZqFJ5cs4fHjzDPPxOOLFqGuthb33Hsvvv7qK4yfMAEvPP8Cz4W0RlepFPj2m/VY8LeLYG5swcUXnYcH778fWzZvxlVXXY0Wiw0PPPAg9KYEtgV5/IklPCZdfsXluO66a5CUmHBEmj6yDonEbqPf5xxDw/qDXsp9IbbhiPcvpEhSXluH9z/8jO1fLrr0IlgsrSirrML3W3fAoNcjKysNbpcDe3aVwaDVYsEl58DSbMeGDT/izTfewJhxBITnQKUi8k6Ipf5JiaBfvwyolMCGjfuwbt1XrE7Tq5cBdrsYX365Hv3798P0aZMglqjx738/gpNPno2JE4dAo5Fjz54KvPrq29zPr7hiHjIzs+HxAM899yoSE9Iwc+Y4SMRKvLT8NaSnGzHn9GlITNBARIuIQAhyFnggzU5KbqQkOWEf2kZREpKV2WmrPQM9rvfoUFZWFvr27SskSJJUWZiJFJG2iMgRCQsCIiq1y4j6EzDQ2y/EO1qU/zI7N5bNSyzB/K7po12zqWhbuEfzVBGZo85cEyuA3ialJNwl4sX1y9+PbJ3bbUI6U66uPieaOuvqskW0Df/aGZXRbPxjGTdiGZ+6qiV0Zqz9b4B0Z8tJc1W0RyzX/PIeHb2vX77vX54TTXvo7DPF2m46+/3/i/OiqadYnj+aOYoCT5JQAAGHEx6rBZaWRjidFnj9bkp45KBVyE9SehJIRQoooIHEr0LIJcOgfAFAz0jJQZwxDlq1EubWFhwsOYDPv1uD2tYKZqBD4YNYEYBEyWLs7QB0CiKFfWSPyJMJb+Q3AXSpHCqtDhlZHTDQ2wHoFNyJcX193JtENO//uBfmf3CDrnr+WDdYXVElsdRBtGNBLPfoimePZnzqqvL03Kf710D0gSWSsVNAoZLD3NiI+DgDxo0djTEjByIvNxM2ixMykQg6tYKlfRHyw+u0I+j3cphSoVUz8F60ezeazI3MPGxttTAARBMj+TkSE6bVYmXQgZh3Wq2WPWgpOEiyesT8IzlzYjmSl29JaTksNkEGXqXWoXdePqaeOA1xCQlQqjWQyuTM7CbpPbuTgCKBjUPzZMDnhkGrgLWlEYeL9qFPfj565+YgOSme51Sv2wmnw4ZgwMu+7sWHD6GyopyT1MhrmDx5KUBI8pctFgtLT8rIe9LjZYCIvBl9AS+z0H0BD3Q6NUsC1tbWcpCJ5IwJL2G2uZf8M2Ws6EdERUoGoBC9308KMFJo1AZUVNXgwIHDyMrOZflMhVwNL7HQveS3SfI2MpbejQDyv9UCj7buPB4ttzvvPaKw2I6EAjggx8fP/xE+OPJZm1YzgyUxMNBjmXNiueZo+5XOzpUdndeZvc+vytyO8BCNB3rkOSLtLfK97feOvyoPxyqjZ6BHW8+09SQQna0oxAKILnhhE0ATlnCnZCNioJMPuoR8N2XQqJRISDAxmK4iywkZWVDYUV1VyUxxalipKclsP1FRUQGDTs/sRJ1Wy2wwGqcIfCWQhZjdTY2NLGFOrG0neYF7BACGwGgal8grl1Q6KJ5LDK/BgwfDbrehubkFDfUN8HrdCAR9EIlJ7con+KWnpvPYVV1dCyt5kbvIegNQqzSIj0/gsY0Ospyg5KOIxymB9I1NDcyCDAT9zKSPj49nqflAKACX24kWazOGDh2C7Ows/LDlB+zdsxuHig5xooBcpoBSoWDfdRp3U1KSuQ+y17pWywB6bu88lFdWoqikGAMGDeKkrIrKSlhtVngDAej0eiSTbHyvHIybOIEB9UOHDjPb3W53MEBOsvsSUlyVK/m57A47z0MqlRZev48BdvJ5Z5tHfq+UREUJYYKCCv8wZZ1IqkIsTgDX2+IREVBdANDDTSMEQY0lTM55/enHYh6eKcBPiWAI+mE2N2Dvvt1oNNcjISEO/fr1Z8CNQPOQSA6IFPD7pUeUGYoOluDRR1/lveeZF5yEE04cD7WMkjaCUJHnsw9QiAXbkX1F1Vi4aBkOlFTglrvvx8AReTDFAxYv4HEBailgVAA2exAlZY24/ba7id/HYMn4cb3ZYoVA9Pc/2IsPVqxGeUUZbrrpnxgxMh+Lnngdm74vxlnnnIcTp/eBRGJFWooKSpkYVrsPeo0capkUTfXAs8s+wob1P+Dk2ZMx96wJyM5WgdSeLVY/lr+8Gh+t+gHDR5yAs86dgPxCJRrNXrz//k9Y+cEGjB49GBdfOh3p6SLs+qkESxd+AoNOjgsvOhFTJ+VDr4idRR4B0I/o+Ef9RnsA9Kir7BcXCAA6Jai0VwWith9WiwmvopiB3g5AJ1LEp598ghtuuAFp/Qpwz+KlGDBsKDRKCdzeAEI0zsqlPJsQe7u+thZXX30Fftr6I8468zTcf9+/YLdZMHniZLjcAZw593w8/Mhj0OjU2Lv3IPbv34+mpiZccumFkBOT3R/C9BkzsWfvXsw9ay7uvudOVlkiWw9RMAi/2wGNWgGfxwuf14stW3/EXXffw2D8LbfegssvvwJ6vRH79u/H0qVL8cknqzHjpJOYQd+/X1+sXPE2lixeCKfHh+tuvg3zzr0AIilZLwUh8vuhFoeggA9+lxNbNm3EIwsX4Yv1mzBx6nScfNoZWPr0Uxg2bBAeeuh+7NixA3feeSerlkyfPh0PPvgg216cfPLJeO6553g8vffee7FixQqkp6dj4sSJnJRFlhi03q6tqcW+fbsgDolxxx234W8XXYDly5fj7nvuh9frxcqVqzBq7ATeJ6z7Yj2sVguUai3Gjx8DvV7bYZP45fx/rO3mz3r9sQLodo8Phyur8c3GH1DfUI9rrqOkhxas37AVP/60DZdffhmys5Mghh9V5fWoq23B4MJCBLxe7N5dgoULF+JvCy7F1KljuN07XX5cd93/4dz583HSSSNhbnbiiSdeQFpaGubPm4n4RD2sFhG+Wb8JG77bwGz1kSMG4733PuS589RTpyM52YRPP/0O+/cfRklJCf55zXnIyuqHpiYHXnvtTYwbNwQTJw6HwyHGs8+9jIx0E+aeOQNJHQLoZEFD82cgDJgLYzDP8x0B6Prs4SHyNxgwYABnEwobWiELjholSTPQZz6fPyxJJEgoHDm6GYAe7WI3lo4SyyYx+iBGLCWL5ZquAdBjqbPonuaXAHp3hQGie6pYzu6KPsAxhaj8cilTN6yBIYjq/CWP9v3gt97TsQLIx7+vxf7qIlnZHY2H7T+Lrm39vDyRDWtX9YNoauOXz91RQkFH5T6W+oimfD3ndq4GIgx08j93t7bCammCy2WDP+hhAJ29Xn1+iIISSKGAUqSFLKgG3HL0zx3CIHpqQiZMhniWRGy2NKGodD8D6GZHLfwyF6SaEEQKP2feh4Je9mkNBds80DkoEwbQI+0jAqATEE7yV1QYXzDIv0cAdIlcCafHC0XYA51YcBwQosTJNtu+zlVEz1ldVgNdNa53ZwC9yyq7m97o90jy6k6PFu0c3TMPRv/2ot97ktyrjH/IDzwpMR4Txo/FsEH9kJmejOaGJqiVMpbmo3nQ73XDZWuFnzRgEYQ2zojK8jJsXr+efRp9fh+azGbBDk4ihsEYx5Lk5LNLHrkSqYyl96RSGQMQxGwhcFir16O0tAyHDhejvLwSdoebQROd3oj8Pn0x9cTpMMXFQa5UMXOP9heBQAhWu50Z4unpGSxDbLeSlKwWzU112L1zK0aNGoVhQwcjOzMdllYzKkpLUF1dwfLuxPYh6fmmpkYGv1wuB2x2KwNSBIITw1OlVkOhUnICAIErJJdsd1hhd9jgdNuQmpaCuDgTtu/YAa/Px4xKAtQ8Xh/sDgeD/QolMRpJ+EUOhUINu8PDILlSpUNDYwvKy2tgjEuE0ZgAoyGBAQuPJwCvj5gRUohlBKC3SbhH+lFH68nIXq0r+k5XzVHR94Lor4i23whstugl3LuqzqJ9nuhrLIYrfqYYGN3qk4DfyH6y/b6SPqdnbU/0EfoFiXVGB6DH8m4iEu4ikptlawiKfRB47kcw5GemE3ugs2sSAemkzAEoFXIkJ8ZDISdA04/4eBOzoWtrquFyOXks7d+vAHabFTu270BaShr7NVOSR4ASakNBZnTTNeQjSweB5sQqJyl1iuMSaE1JPyT3zhYaUikzwYnt1Tu3N5eXkp0OHyqmHQyXz2JtRjBEHuMyJCeRVLsUNTX1aGluhY2TmkIwGuKQlZXNSUaUKEVbE2KdU/IUjft0fxpHCTSlfkKAuslkQFp6GoLBAFweFyzWFgwcPBBZWZnYs2c39u/bj6IDB9lLXalQQa/Votks3LNXr2wGyAn4pmQrSlLKys5BU4sZ1bW1SMvMZAZ5XX09e78TqK3V65Cdk4N+hYUsLZyYlITyikps+2kb+7QTA5zY88RMJ5CcxVHEYh7jiXXv9ggKJDQGC22M3i8lbQVYepli5JQkRf+Jwr6sxJYndQCq+8jB43C4qTMRnXXnqU2QMokgFf/287F7oFOXIqCK9oqUxEDvUKEktjklNHh5/hGJZYBI+CEWesAvhlwObN9+AP+69xmoDVKcef4szDhpClRshRKASirlxAAC0D2eEMqrW/DcS6/gy283Y9CIUbjjvpvh8IQQEAfxxmsfwOeow5TxwzF2zGg0mL245+4HOAFMJlXh3nuuQUKCDpbWAJ5/4X3s31/E7eXKK/8fCgt7Y9WHn2Pdlz8hMTkd5180C33ztQjBiQ3ffQ0C+Qvy+2Pi2LEQB+Px4nMfYOO3mzBnznScc94UJCXTcwVhtXrx5JI3sW7tdkw54RRMOnEQCgbpUVpuxvKXv0V5WR0GDCjAxZdMR/9+avzwfREee2AFTEYV/v732Zg8Ph8qaewAOvfxdupwMYyOPQz0WCqt3TVHA9AFceYwRNYBA50A9MzC/nhg2bMoGDQAlBRBwDn1dZKg1ipVCAY8qCgtxb333Imvv/wS06aegGefeYqVQiZNnIiKqkYkJKRiwsQTodGpmFl944038rpQrpBDqZShqrYBc+acgcrqKkyYMIFlrnNycgTVDY8H0pAPCqkIHreHn+6ue+/Fu+++x0DjowsXYsyY8Tz20Nj74osv4j+vvg6VRoObbv4/zJ49CyvfewNPLnkcbl8Q/7j6Wpx+xjwo1Br+/pDXBwUCUIv9CLic+H7zRvz7kcfwzcatOHHmbJx/yQI8/ezTPAc88MC/sG3bNixZsgQXXHABe61fd911sFksOP2MMxhAr6+vx2233or33nuPVU5kEkoEc0FrNLJMtsNmR1ycHtkZmVi+/GUMKOyPl55/HnfccTcnz46fMBE5+X15jzByzHjMnHES4hKMPD/S/MTDZzj5iOZnYV0jjJttyiDH2HD+pJcfK4DuCQRRVluHz7/+Hk3NZvzjigVQKEP4btNPWPjEs5g2bTomT5qAjPRUKMRi6LRSWsqwfda6z3bgnXffxqInHoRao+TkKYstgAcfWMyJas8+fTeqany44bqbcOvttyEt1QS9QQmpRMSJetdedxcmTJyM0089AVt/3I81n67DRRdfgNzcTLzwwqtISkzFjz/+hLlzT8WAAYXYvn0f23ScMns0+hf2QUszsOyp5xlAP/vsk3sA9I7aeLQBmVj6SSyL6m65eeGH7wHQY2kD3fmarugDkaBM5+uhB0BnWK2dRPJfFUD/2Uay/WK3nex4+2BfLO25u1os9ADonR8xuvOZEQDdxwB6C2wW81EBdGlABZFHgZyUvuiTNQCZqTlITkxDQlwCbE4LiisP4csNa9Fgq4YbVoTkXgTEbvjggoykHikzsgdA787N4riWLZZ1ZywF6gHQY6m1rrmmB0CPzb2ta95O97xL9HtPkveVMDuRGJCpyYmYMG4s+vftjdSkeNhbWzggopAJcxIxcOzWZgbVNSpK2grhUNFBfLf+WxhMRv6exqYmGEkuPTERFitJAxMbXQxzUzOcLjdL6BK4TOxHgd1H7E0Jn9vY1MxS7gRPEivH4XCxbPvwESMwavQY5OT2xsGDRRxw0+oMzGIhUN4UF88soNaWJohDXui1Si5/bl4ukpMSmDFPspg+txMN9bVobTXD5bAxYNXYUA+Px8XAFbEjtRoNy8qTn65ao4VaQ+6oYGlfYoES+ENs+5qaShiNehhMBpY5poBfXHw8b7OZgxoG0gksp6SDQ5hKAAAgAElEQVQ2AhQogS0UkkIskUMuV6OhoRUVlXXQG+KhUukhk6sQDJIvnyBfLzDQ5T9joPcA6L9/34ul3zCAziB658HgLpvXY7B1+v1r9RffeAwAOr2f9snSkWD6bwPoFOui5P3OzyHR7j0JtGVPVgrsEwOdZdzpmYmQJICa9LtIJDCdGEAXgWXbjQYdMw6JpU6S7eQLKw3LvxMA7fV62G+XQBJilauUahgNBqSnpjGjmxJ+9Ho9pDIpn0NMwIaGelRWVrL9BNWXWq3iOnM4nJysRGQpkoHvk98HgwYN4XMIfKfEJYKQyfs8GPRAppBApVEjgxjoUjmqqmtgtdh4LLZbHQw8x8XFw2KxMmBOCUetra2oqanhZCS73coALitnkQ1VQGChKxRyuD1O+AM+iKUiJCTGQ61Wory8HM1mYs87WMJdThZUajUsrVa+L42vKqWKk65EUinLA5N8vN3lgNPtRp9+/aHUqGFuaWGgi2w9CJxJy8xA/wEDMXT4MGi1OlRWVaO4uJhZkeQPT/VBB9mB0D2JBUn+4CKRhP3hCTwn9RR6vwKnnGBSAbwh9RM/MdE5sVmQdhck3cMAekRBmmOuNEZQW6E9nfBDiRDUHQh0P1YAnVo5ydBSfUvlYshkpDrgg4dMx0k8Q0T/T+oHSvgDQiKWRiXDjz/tx4MPPg2VVobT5k3H9BlToJLLESQ5djlJSQNSEeB2h9BqdWPrtl145uVXYLY4kV/YF4NHTMaeA3uxadMGJBkkeOC+29ArI4Pb3brPf8Brr72B+rpmjB83mkE0qzWIzZu3cIKFQqnE/ffdjsLCbJRV1mDJ0pXYvfcwxowbgOQkwO1rxd59OyGGBHNOmYcZJ0yE16nGC8++j2+/+QazZk3GhRedhIwsHfctYjeu/WwL3nnrS7g9EiSkaqCPpzlYhp07a2C3uTFi+FDMP3cahg1Nx9YtB7Fs0bswGdS49NJTMH5cXyjFLFwc4zAYhITfeWzXMzcxJEEwKqJSjEX9k14WDYAuCpDKH6exwGuzYc0nn+D6G25AdmEhHnn2eeT1K4DT6YZGKWPPZKfbAx1pToeCKC8txe233Ywd27Zj3NgxWPT4Qk6Eev6557H4iafgdPphc3jY4DkzI5PtMoxGA269/XYkJsazutIpp5zClhPk9bzwsUeRlZ3JSh5ykinxexDwOCGXyyGVK3D6nDOwYcMG9k6//vrr0b9wEPcfWvu+9dZbeObZ59HQ2Ig7774b8+efg9UfvY+lSx5nr+qrrr8JZ59zPtsG0TpbSkkBIj/EPjff44fvN+Phfy/Exi3bMeu0M/HPG2/Gy6+8jI0bv8WFF56HoqIibN60Cfc/8ADPHRdffDEcVitOPvVU/Oc//4HZbGYA/c3XX4dSrebkIh7b6DmY8AH84x8LMHnCRMw8aSY/X0lpKe6/9z589MmnrDAikSlZ9SMhKQVjx03GtBlTMH3aVBiMBrY8EcZWIZ5OcxZXEdtm/HWJk53pwscOoIdQVt2AtV98iwZzI6659krodGI0mpvx8ZqvsW1HEXxuL6vRZKVnoLBfL4wcPhgSePDB+5uwatUHeGn5UiiUgNcdQkgSxG03P0A+W3h66R3Y+H0JFj7yGG6/8w6kJCUhJVUOhVwEuwO4/bYH0aegH+afMwM1NQ48sXgp5p1zDvJ798azz7/AiSt79x9EQnwyxo0birVrvoRMpsHJJ49EfIIRzeYgnn7qBaRnxGHuWbOQlKDtQMK9h4HemXZ0TOfEsuH5mez9Md399774zwigRxYsf83BNNpNX2wtqr3UfWe+IQKgC7JXf9Xjrw6gt3/+9iD5f2PdR9ueI/eI9rquaJM9AHpX1PLxv0cbgG6DqyUMoLvbGOi05w14AxAHabtPDHQNpAE1A+j5GYXolzMYGcm9kBifDKPBBIu9BcUVRfh8wxo02mrgFdshUvoRlHgYRBc80IM9APrxf7Xd9g6xrDtjeZgeAD2WWuuaa3oA9M6DH13zRrr/XWIBAgnYUKgUcLsdLOE+eEAhMlKTEGfQIuhxweexw+9xIN6oh1opZZl0v8cFv8/Dweua6irs2r0LeoOewQ0Cx3PyejPYTd68xF4kljgBIgTukH8uATfEVCeAmpiRBPDY7A4G0IuLSzhgRuxz8vMlOcjU9HScOG06Bg8egh07djJ4kZicwiwdOpcAFZI+tttaEQp6kJIYh/4F+UjPSIPBqIPP5WRrFAlCaGlpgtvpQCjoQ1VlOSoqylBfV8NewAT2kJ8uyR/LFHIGzPUGI3QGPQPoBB41t5jR2tIMq6UZGq2afXVJepKihRxEDARYAtnnJ4a9nX8kMjmD51abi/3PZTKSthehtr4ZVVUNMJmSmJEeCFIyAfm5KyASSRGkHy51m7tqD4B+HPohA02d36tG3gZfwSzjzh1dNq93RwBdQBLDFdX5pAOGLsNy1xEQPfJZhH3+SwY6KVSEgp19K23vrrPKDfwUIlHYmoEA9LAHOlPmSBLUz/+C/qVxh+Tbw+zz+DgjTEYdfyaXSfmHpNp9Xg8CfpJQD8Dv88Jut/NzE3icEBeP1ORU5OTkMihNYx2xxFUqFXQ6DSorKxiIrqgoZwYglScpMYnZ0y2tLXDYHQwqE+bQt09fjBo1miV9SQGkqrKa1UJkCilCIR/kCik0Og3S09KZgU4JTQQYi0USuJxuLk9yUgqsViuPdfHxcVxWYiNWVVXw2EgAdFNjHSytLcx8pK5FfvAEMAZDAfiDXoglBIwEYLPZmLlN8u0el48BE7VKyYx6YqMRGEPjO43Fxvg4KFTEEPeyN7DH50NaVhbEUinMRDujdxIS5pK4hHhk9cpBr9wcKJQqBunped0uN1QKIbmAQCi5XAWVSs3WIhEA3R8k8NzPLHSy4vDRe2FpaEF7guYrenb6PAKg02cMZDM7MqLAKHies4Q7fU7e6QFBH4GlpoMhvPXcsTHQ6buocGLKzgDZf7ghkRCIJdQv26UEKVFADhI14fuLRdi0aQdefPF1KNRizDv/dIwbNwJSsYTLpVGoEPSRnZgIAT8QFIXQYvVi45YteO3tD7Fr7wGk9eoNs8WC3NwMLDh/FiZNnAC/18cS8JQQ9/obH+LLL75FU1MztFo98vLyOemD2mhVVSVuuvGfGDKkADqDElu37cNTT7+P0opiyOTUfh1ITDDgpBmzcPKMk5BgTEJVuR0rV3yGbVu3YtTogTh9zgnIyDJAKg0hEJSgodGFD1Z8hc/WrkdA5IJE4UNBv8HIyirAlu+3QSoR4+JL52DMqAJs+G4Xnn7yVahVMlx22VzMnDaKGeSxA+ihY7pe8NxtU5np3GzSc1b7GogA6AQckmy7MNO0SbjT7zQG0d/F1AmCAoDuC0u4kwR6ep8+uP+JJRg9bjRcLi8nyBi0lNQYZA90r9uNhvo63Hbb/2Hzxs2YOGEsXln+MgJ+L4+vq1evAURKvPzyq9i4eRNyc3JRW1fLKs8fffwxs7gJ/D7l1FOxY+cO9kpf9tQSGEzxvNbVKuUI+Vy84hMT4C2T4ZK/LcDHH3/Clhf/uu8+FBYO4jUnJaa+8cabeOnl5byWvuvuuzDv7LPx8ar38PjCR9DcasXNd9yFCy/5G8i5z+XyQSUTQ6cQI+iyI+R1YesPW/Dgw49gy4+7cMoZ83DPAw8xc/jRRx5C77wcHuP1Oh2efuYZHuPnz58Pr8eD004/HS+88ALq6+px62234sNVqzB6zBhMnToVSUlJrBxCYzgN5jNmTEVOdi+e32gdTmz53Tt3Y/uuPTA3mvHoosXwuP1wON0wxScjIzMdL7zwDPoW9IVcTslilFBKY2oYQJcIyUg9APp/7//HCqD7QkBJRQ0++vRrtl5ZcNlFgrqLTsr7mB9+LIKltQ5ekno/VIPmRjPOm38WCvtlY+2nm7F27ae4/4G7kJWthd0WgkwewLnnXskJbXfffjm+/m4/Hrr/QTz6+EJkpadBZxDBbvOwUtdTy55nG5YLL5iNQECFJ598lq280lLS8dU3X2PeWbNR32jFT1t3YvjwIdjw3WaMGz8C48cPh1wmhtnsxfMvvIK0jHjMmTOzB0DvqKl0BWgSyz06uwjv+unvzwagE3geMRbq+trsDneMpX0e33KH8/KPZH93PihxfMvV9d/eA6D/OqmlIyD9WN5MD4B+LLXXc21naiACoFOmsquluY2BHhKCQBQcCvoCLOEuCcl/BqCPKByHkQPHI9GUCq1Kz/5+9U212Hd4D9Z9uxotrnqEFF4oDRLINIBEEWSWnM/r7gHQO/Ny/qTndFmg/a+Zd/iHaDU9AHr0AMgf4sUex0LGAqDrDTpmjDudNshkYiTHm5hhTsE2pUwEr9MGp60ZgwcUIDcrHXqtCvv37MbBg/tgNOgRCvlhtVmEgCX5yspkGDJyFAoGDsDna9bi0MGDDE6T/zl5v9K/5KNIn7GvuVLFAcaa2jqUlpZj1669cDhdDJwb9EYOIrrcHkycNAlDhw1nliVJ+qampTEo73QKksUkH08sPLVSDoNeDZNRj6zMNKQkJ0Kv07BPLEnQkwe6Rq1EVlY6SooPYd+eXdix/SfYbFa+l1qjgsGgR0JCIoxxJsQlJCIjM5Pl3MnylliWfr8XcSYjdFoNsytbW5uZ+Ui2KlabjX+IaUQJAU3NrQzyO1xemFtt0OnimA3Y0GBBVXU9amqakJraC2q1AW5vEEqlhkF2iVQBf1AED7HWewD0qHoNM/qiPKKJ2xDrPBYGOof0u0B7NJpnibKaYj89RgZ6ZEz7LQl3CrBHAPS2/eDxBdApW4YZ6MSOYwa64JNNLHRmn4Pk2wk890MkigDo5H0NGI069rh12q1ITkpEfl4e6hvqUFdbg+rKKvYLVcjlnJRDHubkez5syHD0K+iPjIwM1NXVoqSkmMdQvV7HEuclpcX8WU1NNQMdVB/Dhg2DWq3hz4gdXltTh7q6BvTunYexY8cxQE0ASUNDE7PD6b4Ot53BV7VWg+SkJH7XxYdLGLxOSkqGXCpHakoa+vYtYPY5ASTE3Ca5cBo/KyvL0dTYwL9v3/YTSoqLmElJrGiZXMre3ASeV1aVwe60caIA+Z1r1Gpo1VrU1jYKzE81sdEU/BxOt4sl10k6vt+A/ohPSkKL1YoWSyurlvhDxJC2oqauFkaTie1AAqEQpAoFJzSZ4uOgVCgZ2CX1E6pPtVLD/sIE3iuVaq4nYliqlBpO8KLcC6/Pz8xTGstpPvKR7DNLuRMgHWTwnID8CEmEEhIEb3RSH6COHomFCcRkZp8TEERgN0u4i1jS/a3nnoi9T4VEkIkJ5BaIRFIZeZaTfQq1TQL9BQCdwDbysycmOtUrlbWyijzTi+Dxu5HfNwt98nMZ5JJJpNDI1fC6vZw0QWA4JRE0NFkRl2jE+o3b0OpoYY9ld1CJXlmpGDUkF6FgAHEGHeob7DAZNaiptWDrDzshEnnh98nQp08G250UFVWhtKwMEycOQ2pqMhRK8oUW4adtu1FdUwG5QgRf0MPfNaBff8TFJUASogQ8L4qLqtFYb0ZGBlm7pEKjlbGyAzHrCUSvqq7Dnt0l8AZ8UKjESElNRVpqFg4eLIHTaUVefh4yMuLQWGfGvj17ub8WFvZBTq/0sN1C7Bsikvw+Fg/0YBQJXLE3mD/vle0BdMoCEVK0BABdWJu2SbgjEGC/9AgDfXXEAz0vH/9atBhjxo/lFZfT5YFBqxYSdmxWaDVqNNTV4eabb8QXn6/DzBnT8O4778JiaYVep4fdaodIosKmTd+juOQwXC4Pli5bxgodV119Fa655hrYnU5ce9112LhpI7PTlz61lBWUJGIxM7QJQFcp5KzIQWPF8y+9hKVLn+LkzqeeeortjGhtTCD1I488ghUrVyE+IQG33HILZkw7ER998A6WPrEYrXYHrr7hZpxz/kW8lqRxiaTh1eQa4rYj5HNj6w8/4P4HH8KWH3fjlDPPwcLFS7Du889w3T+vgsNugVyhwJQTTsCiRYtQW1uLefPm8fecfvrp7L9On91+++1Yt24dZs6ciYceeohtjmiJQ2pUdosFarUcaqWK5wUNJ+uqEPQH0dTcwsoqH3z4CSwWOw4UHcaatV+gtrYGH328EsOHD+VkVlpfC4C5MMaRckhXxUf+yL3lWAH0AMQoLq/BO++vBsQBXH/jP+DykOoKzYGCYo1cKoK5xYvtP+3FhytXoU9ePi6+YD527diPp59eihdffhJavZKVd7x+Py5bcC0SkpOweOFdqGlw4J9XXYsrrrwSub2ykN0rAV5PAM2tTtx7932YMGkizjhtOrQ6DT7+6Cvs3LWH52pKQJlz2jS43MDyl1+HTm/gfnLKqVMwoH8fjsfW1tjw0vI3kJGVhFNPIw/0Hgb6r9pyV2xEYrlHt9y8cO31AOh/5AGxo7LH0j6Pbx30AOiR+u0B0H++GTle42J3BRp6GOjHd6Tpqm8/AqBbrXA0mxlAd3vsCIQoUPHbADo8cgwtGIMRhWORkpABo87EgaKmliYcKN6Hz9avRqO9Bj6JA2JVECK5DyGpVwi8BQUJSGKb8E+PB3pXve5ucZ+u2iD2MNC7xevusBDddV7rvjXWU7JYAHStTgujieSAxczIMuo0iDfoYNJroFVSEMyMproqFOT1QmZaMgw6NRxOG+xOO+RKGRDwwet04GBREZqam6HR6FAwYAB69c7Fpo2bWLLRbrMx648Y3D6SdI+wSllCVwyZXIFDhw6jtKwUDruL2d7E/D50qISDkCmpyRgwcCD69O3LAACx/xwuF7we8nqlOTLIvrUEilASgEoph06jhlgU5N+TkxOREGeEVq1ERXkJfB4X4kwGmM0NaGioRXNTI7yUtBYKMVuegnYyhYyDM/EJieiV04v/1Wl1sNqscNjt8LhdzM7R6XVwu1yQyqXMwidAhz3Q7Xa4PF64PT643F4GwyFWQK7QwOHwYtv2vdi3rxilZTXISM+BQvH/2TsLMDvKs/3fY0fXLbZx4h4SIrgECZIEL96W/4f3a6HwtUVaaClVSluKW4uXUtwtQALE3T3ZJJt1Ozr2v57nndk9u2zCnpNkuw1zuJasjLzzzDsz77y/576fLNTVR1l9TraWlkWQTgUUzQPoaV7amQD0ju7CZfMtEN0p0tnRDXxbl2sF0CkIHbM7du9prvrcHRulqs/blgEjlsUq9DR4WFrvp2y1THpVAdHJwp1+Re8KQn3eAs9bALrNNT7z87ORk03JOAYG9O+HsWNGY9vWLdi8eTM2bdjAKt38vDy+x5Daj4BFYUExiotKuBZ6ZWUFK84JWpeUFGP4iGEMrknVS1butbW1iESpdng/+P1+1NfVMZRuaoqiqqoaw4YNx3HHHs/L7tlTibKynSCTckWVGbz6Az6EskIoLiqGoRtYvWYtQoEQQx76OT83H3379uN7HsWsqKiILeeprvWunTs4mSieiGHDurXYQ1A7L4cV7pRYkJubBdNKoqJyN5I6Wc3bXDJDVVSeBC8rq0csSslJGiixi8B3TV0tA/Ti4hKMHT8epX37IJ7U0RiNoKGJnkMxVNXWMkB3hd9xnezMfQiEshBwHEX8WgDdu3Xj4/Jrfn52EITKycnlBIGscDbXmc/OyoEty3wPb4xGUVlVjRqKYYwSpIQKnc4JQWX6Han0GaobFkyqkU4AnWqdu7cFahQDdAHPxUao+wvl+PMPZa5AZwhv0SPYhKpK0DSJ261SpoZkImlQXXSJHVEoeY0s6UOhLLaLJvtkSiiIxGMwzRhys7PY2cCnqAj5Q1w6QKVSI35yA0iipq4JBcUFMAgsJnT4Qj7UNNjIDRPAT0CFyefRMMlmWYOepIM0hMOMYSMYlBGLEYChOvKijVlhH0xbRlMUCIbJLj6JANdw12GaOlvKAwoUSYZlSJQDJ2Ir2fBpNmSVksuoHj31XZVdRMhynvZMZQIoOBRydkGQJCSTNjTVhqrKXCpNT5KTANW6dryiHd1yJrdoAdAz/3gAPfPYOXxcQHE6+e0AdALpbg10ml9xAXqCFOhvCAt3JRzG5BOnIb+okEuz0LUcCAZYeU427BddeAFURcGdd/4cb7/1Jk45eRrbqC9ftgwvvvACTNPGjBnnYfz4CXwvpXvuEUccgcqqStx8yy24+uqrYdgWQ+dXX3kF4ydMwCOPPYrcvDwer1KmpRFvQtCn8f2JPvMXLsJtt9+OJUuW4trrrsU111yHwqISrFmzBvfccw8++vgTXHTxxbjqmmtw2ID+eOvVl/CXe/+AhkgM1914My68+DK2cKe2UZ8PqTbsRIQB+vz58/CLO3+JrxYux+mzzsd9f3sQy5cvw09uvhFLFy9AcUkJb/vmm29mh5NzzjmHXaQIoN93330oLy/H7bffzgD9yCOPxAvPv8D3et2gJDILkmlB12PsoEIJAeSn9MZbb2HRwkX8TPrf//0RevcbgGTSwr9fewO3334nP8defe1lHD5hPLKzs1iFTh9qP33oWnYV6fvXYw7ttfcHoNNIxrBkbNtZiVdffw+1DTX48c03IGmYWL1uG1avXY3ppx2PnJwsRCI29uzeibt/+Vuce/a5OPrIqdi2eRvuuONWvPbGC9AtC0G/wgD9lh//DKpPwz133wlIKh64/0Fs3rYVP7j+evToWYS8nACef/ENvPTPf+Gmm3+M4UOGIC/fh3Vry/Dre37H44+ZZ5+NE46fgmRSwl///CC2btuGE084CSeceAx6987nJMXNm6vwxJPPoE//Upw541QPoLfX1TsLHqa7n7QG4p16DXsAvVPD3Qk7S7dvdkKTREaup0D/1tdAT+2bB/Oe2FVBgwfQO+duc7D34gL0REM9mqqq0dRQjQQBdIhM/1QFumr74Hcs3BH3YeTA8Rg79Aj0KumLwgIaIGajpr4O67euYwX6nvoypwa6DkuJw5CoBrrk1UA/2Ce1i2/fA+hd/AR1oHlvPPu7DizVsghNytKzzH1uuIAgrY14C3sR8CLgRcCLgBcBLwJeBLwIdPkIJAi8Z1rPl2qrkxu1BQbo9K5K8JlcBCi5m5O8yR3BiQJBfgLpVE6EYASVICGVuk3vspIEQ9cZVhM4Jzt2RdIYgFOiiG7YkEj9KQONMR2+oIakCQR9BLZMqGSJTyBf8XHyimUS0CdITW0TDYjFTQQC5BghIRrT4SdwLclsLa+owmba5yeFqcEuLz6N9q9BsmSuiEBKRrbdNgick2094XxKMFcgKRrPPbLVs0xz3fRl888UG4oRj61lmwTI8JG7TpIAn4lwSED+lhITX+821GYCd6Twp3E6JadoKplt2wz+yfmGEhMo2BQz+lAz6NxSWQVafl/zYMLTxPtkGgHKz1IcgO6qzjmVQiKUK2zd+VqgPkHXCF0tpolkNIp3334b1157LRqTOiyCzeQuQvW8LRuK3wczEcfQ4cNw331/QmnPnrjxxh/is08/xTHHHI03Xn8dS5cuYfX1u++8j+OPOwmDBw9lC+rGpka2OqdEy7/cfz+mTTuJk3P+/Oc/449/+AMKiotw8snTcNiQIbj04osRDgah2gZbnZP7CNmdl++pwL1/+hNefvllLjUx8YjJnNi5c+dObNiwgb+//oYbuMZ4wOfDm6+8hD/9/neob4rixp/8DBdddhknYiZ0G34VCMgWkGjixNf5C+bhjp/fiVXrtuD8S67AL+6+Bxs3bsTvfn0X3njtFQwZNozjcvHFF2PZsmVs4d7Y0ICZs2axGn7Tpk2488478d577+Gkk07Cv1/+NxJU8oIuMFjwyQpisUZkBUOcNUTH9cknn+Dqq6/lhJeTTjoZhd26Q1NDWLRkKebNX4whQwfj/vv/jEGDD2NXFCq9wG4CTjIcV0nh6zrTnvLtWG9/ATolNm3fWYF//fst1DXU4f9++kOG4es3luHjT2YjaSTY2Yss3H2KhIryavzvDVfBpyr47NP5eObpf+DJvz/Cy+XlBFHfGMWdP/8lAuEgfnjDD1BUnMdJgy+8+DJ6dO+BquoqdC8pQmV1LYoKijBj1unQlBCycxSU767DPb/5HZcDu+K738WUyWNhGDKeePxprFi5ChecfwEmTRqHnByVnyFlZbV47rkX0KN3d5x+1qnoXpwjymJSEolMTwmL51ipZ5FASZTQ4JlefobQ844eH3SvKN+1k10RpJy+h9sDBgzAyJEjkYgn2RaB7BDYcsa2+QbPVmi6wVnhlM3V6obvWtJw/3MNrFI7Y0pdo69lmx74Tts14eGBP84Dt0UPoB+4WHaNLXXWNdDx/Yj7gjDHcb+6Rqw6uxXfdgV6R+O9v6DdA+gdjbS3XCYRcAF6vJ4AepUD0CMM0BWatGALdwsyWbhDgx9ZUI0g7ISGwaUjMXzAWPTiGuglrN6oa6zFxu3r8dGcd1mB7tZAJ/W5JSe4VivXUfQU6JmcrkNiHQ+g//efxnQBumtR675z7UtN7D4zD2Zi2n//GfCOwIuAFwEvAl4EvAh4EfAikH4E3DEZz3iz64ADYZ3v09/i19fYX4AufA+ctvHmnbKWEmFDosZC8s5LCS9r54vm5wgximXE3535O6LkNlVAFyUYBWoQUMEVzzvCela6K2QVz5iS1lPaiGhSnM2bGbELqwUFs1zBDf+d/ua03ZlN5Lbwl2h9yzIErOkYCPITtCabfRMStcFmRMq/I6cD97jJLYJAv+ZjgTqiMRN+qrXMFhJ7p3IMXyVhkU9OAlSagNWwDMjjrJgn+38qV0BchWpiU/8h9wQqVUDONm7rD0S/8bbROgKpAJ36Bxk8tAXo/HuL+ocNH7GvZBLxSAQfvPceq6zrojE0xhOczcGlFiQglJXF52/w4MG4555fY9iQIbj22muwbNlSjB0zBs89+yySegIrV67CY488jldffY1dkwigE1sjBTrB5QsuvIDLbZA7xjvvvItbb7sVO3ftQjTShCOmTMFjjz2GfqWl8CsSkmM/0PkAACAASURBVPEYd0UqFUHX3YZNm/D222/jnXfeYVemurp6hLOycNxxx+Hc88/HlKlTUVBQyOKL1156Hn/9071ImBauvPYGzDj7AmiBEGRFQdBHM1QGFCsBGAl88cVc3HnXr7Bx6y6ce9Fl+PHPbuUSR08++iju+9Mf2PHppptuwnnnnYclS5bgqquuwu5du3D8CSfgwQcexM5dOzkZ4JVXXsHkyZM5WSAUCsEfDPH1IDFbNNgVwKaLjZ0lTDz22BN4+JFHUVa2C7GkCb8/BNOWcMml38WZZ52GI4+cysk93ifzCOwvQLclGTt378GLL72NWLwR//ezHyAWt9EYTaK6pgJzv1rIfdQih5z8XIwaMQRDBvVhIL1m5WZs2rwVZ5wxDVW1deheko9ILIGPP5yNYDiESRPGs2NXOOjH6nVbsHjhIlRUVbJTweAhg9mZh1zR6JFCddfrayNYtWYNopEYDhs0CL16lnByxbq167Ft+26MGjkMRUWFnJyl6xYq9jTi0cefREnPEsw8+yx0K8mBTGUATAuqZEMhgM4g3QPomfewb92aHkA/1E55x8H2/h15x/fjAXQ30h5A/+Y+116/SgcKdBZo+uYj+foSngI9k6h1vXWaAXpdHRorK9HUWINEIgJLcgG6BFu3+KWdaqD7EYJiBEEK9OH9x2LUoMPRo6g38nILuc5fTX0V1m9Zgw/nvoua6B5Yvjh82RKUANm4izqtpp7wAHrX6wqd1qLOuq95Fu4H75SmC9B5WjAlrb6956D7d1bZkJrmAE7kHrxIeFv2IuBFwIuAFwEvAl4EvAj890TAVRu7bkCp/x6oo9hfgO6gcWazzXCZsZsLoR043qoQCLXeXZoAuiN+c0A2werWTpLOsg7gJjUvG5bzegKeM6x21yOYzTCetuNQ9+bl6RvaJ6lUnfrUcKA7B9X1uE/RZLvtahV0NzmAALwKwiKQqTwMlUHTIFs+SATUKSldJlAiwTAAvz/IdsJQDMiSxlCI6k9TeYV9AXQac8si54A/BDcJkFONeILrZG0dCgVhUKF550OwVvMFHCX8viukC9jvfTKNQFuALhI9WivQqdcSyFVIbWqYrDKn075uzVq8/+67sFUVui3BbFY429D8fiQScS6rcfK0acjLy8OHH36IhoZ6Lrcxa8YMpySBD9u2bsU7b73D1u9JXUdubi569eqFY489FuGsMFRNZeX19h078NEnH6Outg7xeIzrQs84ayaXRyInB79Pg6UbqK+vRzBMZShCbJc+e/ZslJdXsDU81YI+4oiJGDeeaoVncb12n6Zg89qVWPDFHJAFxYhxE9B/0FCo/iDXJOc0GCMB2YxDsnVUVOzB53O+QFVdDH0HDcXko45iILpu9WrM+Xw2SopLMGXKFIwYMQJ7KvbgjTfeQDQaRffu3XHG6WcgFo9h7ty5WLlyJXr37o3p06cjOzsbsqrBIoDOjmoWq/05P8U0hGBXUnDfn+7j+4PhCO10U8IFF1yAwuJChIJBdnf0PplHYH8BOrl8bNm6A+998BkMM4krvn8ZFM0HRbWg+RTEklwnh68lcgmg+5dlUOV0QKNyGiQsskxUVFUjPzcX/qAP0UicSyJQ7fSKqjru7+Q+YiQTfNcnBwWf38f31URCRyjoRzwhSnTxtSOREwqJi2SG5STVrKmNIDvLx+4mwQDtV0LZjko88dTT6NWvD86cMR3FhdncFy1HgS7ZJgN08g/xFOiZ97FvXDOTCaqOw8Zv3P0BXuBQBOjuYOsAh+q/ZHOd0dd4iJvW2M7NXPUU6KkT3u11qdSsZn6/SHNCvLNASyaXw74AAG3vQPXdA7WdTI5xX+t4AP1AR/Q/sz0XoMfqatFQUYFIY20KQJfZLs8yLEikQCeAbhNAD8CO+zB+2GRMGDkVRXk9kBXM5vqte6rKsXbTKnzw+TuoS1QCQR3hfA2+LBlawEY82ohEPOoB9P/M6e4Se+2s+7oH0A/e6U4XoLtOYG1b1PY5Sj+7AD2TMcPBO2Jvy14EvAh4EfAi4EXAi4AXgf/+CLSX0Li3eY1Mkxr3C6CnqsM53C5OF0BcaNMduN0M0FucYmn8z6py90XAFkpzVp43Q3QHZLVRh9O8oO0oxV3ZTAs0JwW4O//XFqC7yngHoLOC3FW8u9BMrMNQuVk9nuJw22x3TmNhOkJCISQpTECSEpAtPyT6ggFJjkFWLK7JnkzYCIfzoVtJmIhB04JI6gTayW5933PJBM8NQ1i4k0W7ayVNanNNU7lOvD/gQzSaZEgYCgVgGgYSSVEHnpbb53xRepOs//0X1wE+gr0BdE72cPo4q88lsPW+TjXGTRNZoSAS8QRi0QjDaoLNCQKBMtXaFsA3kUjwO1d2VjYM+p1hwh/wi/PsDyASbYKm+bgsAm03Pz8fDY0NDNjJprpfv36ob2xAMOgkb9CxyxLbtFvU9Sk5gxyfyfrcSPK/fJ+RZIaWZItOfYiSNGRZhar5+O+GYcAwLfgCflaYw7QAPQZJT0CSVZiKD5asQfaTW4IEUzfE9o0YJMlkKEm1xSUtjJhhQfH5EY3Fef9Bv8oxSCaTPG9FAJ7gOe0zHA5ze03LRGNjI/dtig1dyRQTzR9wADolnbQAdNkSZcqi8SQ7NOTm5CGaMBAMhtkenJT7dD8KBgIeQN/P62N/ATolAm3bVoa33vkIazesw7jDx2PYiCEYNXoYNL8GWVW4b8gE0WWZk5HoeqK7Pv1smtRnfYgnY1CpPodMZT2EGwj15WTSZAcP8Ty1mp3Qqc+5pTjo+qC+RX07EmniZUTfo35LfUniPhMOa4gnTC47sn79JixdugLzFyzA1OOOwelnnYa83JC4NiywhTssSp4i+G9zGQfPwn0/O9veVk8XaB1IMHTgD+lQA+iizsa+sgYPfAy70BYpS64TmpPeZL6oPSRJlHOWmlXaCQ3tYrv4tivQUwFy20SC1BfTrgrA97c7eQB9fyPYNdZ3AXq0thb1e/Yg0liDZDIKSzKgavsG6GOGTMT44ZPRs7gvCvMKkJ0VEjXQt6zDe5++hYrGMiSkJsCvgyzcTTnOFkM0JeBZuHeN8/+faEV6z9zMW+gB9Mxj901rpgvQaWLBLUeyt/eO9mD6N7XD+7sXAS8CXgS8CHgR8CLgRcCLQMcj0JH5X3es7gJ0AQA6/tkfgN6MyRlCuLOBLXbtAqC7anSyaG+xThd26AQXXWt2gcFJyc0KdAbg9HEt3925VlKck1U62Us7v3PV5s2qc1fBngqNXQDuqs9bFORiP8KmPVX57lpwC1V6yvK8H9o21UsnQ15Z1KyV45CkOGQzAIm+JB2SHIXiAPR4TEIgmA/DisOUGyGrQejJAAMeRXbj9PVzR+FVFYXVjwRufJoKRRXxIaWkTYpJ3UR2TohVjqRAFstTLXeD7d7t5ni2s/2vuQN0vP94Szq91KmBrpAwlpMyxL+kQncBum7qrJolpatJVvx0LgnmJeJcwpjOLym3qbfROaPr3y1pbNkOHFY1BscEsynVhJYjxTT9jpIobALMwRBq6mpZjd3U1ISCggIk9KToL7rO21V9Gm+DFO4EFJsiTQj7/VAsi2uF03Xn8/sZokei1IcVVp0T8CaATkkb0WiM4TptQyFIaVlAMgaZbNNlDTHdhiFp0IJBwUlM0nsb0JCEprYAeMmfhbpogpXj9PHTvlQZyQSVeiaXBRmWbXGMqM30L93v6LqhhAJRqsDHf6Nj8QWCzQCdQL2rQCcLd1qWoCctoycNVqCb5AwRDqKxIYn8ghDXN+8cunHoXj37B9BFId5IJIoVK9diyfLlkFQFQ4cPwZhxoxmeqz4FelIXCnRZhk/T2BqdnzGUx0FlKzSV+4Nu6Jx4xAkjVIvcKRnuJoFQggr9nT6apnH/on+TSaMZsjc2NsE0LGRlZfE2KZmJ+qWu072WEr/AiTCrVq3D2rXrEInGMGr8OIwYMxyhkA82LQ8JmmzDNnQB0OkxlzlAt7guB2XTuAckaqDrbEvSAgCcrLCMaqCnPtjbdtbUv+3t+7138M4ALx0ZQLVtYWe0K7PLnuBm6uDOzfZz68PQVlO/39de9raOLW5+KVaULVvZ+zodqw3jru8MxNgCyAPomfWFjq+V1mS+U2NJklQHoLuD7/b2t7/9oePH8J9Y0gPoLRaznQPQD+x9rGP3pL33rK4P0NtLv9m3bVIrm7HmemTuc+Prz/fmkmsdvAC/3qKO2DjtK41oX+u3NzZprwU2ZNtCtKYG9XvKEWmsSwHolCEppyjQNfjssKiBHtfgAvReJX1QmF+I3OxwK4C+p74McTTC9iVhKnGYUhwaOdHRC6BbA90weNBJD1aeDOFDYsQuvigDVKMXLYWzeCljOZiVg9I+/aD4AohSZnwoxC9HSZ2el1S3XQw4OyMBq4On3lssJQJpPXP3I3IeQN+P4H3DqukC9IPXEm/LXgS8CHgR8CLgRcCLgBcBLwIHKgKp8JzfyiSJJ/XT+ew3QHfUtQI4ifddTvp2WLkL0VmRzvOyrqW7eG+nnyzZXYr1g6KOOc/3iw/BFLeWOhh5Ue1xwozCrtwiv163jnkr9boD0F2L+Ob67LSegPD04bdRhvYCisMW9cIFCHWBe8vyYl9iOdum+uciCYDV5i5AN4KQGaBHIMk627frST9UJQeWlAR8EeiGjGhM48R2ob0X7Wn7ofNM4JzAjaoqDMwJmAoARN9bDDQhC2U6LRuLRiErZDUccObD6Zja/9B+3Wrz6fQdb9mWCLgKdALozTXQUwA6gXT6T5QasJAgAG5ZCPh9SMRiyApnse06KbdJ8UqKa+r3sXhCqGBVldXWdH0H/AGGxeJyo3Psd5S0EhSaq7FsGJZItqDzz0kUAb9ga1R7nZKlYTNcD4SC8PsDqG+oR3YwiADBQJ2Ao8HbpPkcmq9xlfA+fxAGJWkYBvykLCfQqJNS3oZfU+CXTMcq3UbcoEvExwp0Ao2wTKgk/KDygxLFIMZ26r6sfDQmDCRJjU4AnUoa0A0EEKr5ZJKPnRICKBa0bwbrksxwlGJCAJ2WI0jqI9BvGc010BW+P4ga6LSe5g+yfb0/EEIoKxt79tRADQQRDAQRS8QQ8JOiviNzf94VsLcI7C9AJxZMyUBUniJBANwy4A8GOL8pGo8jSA4bVKKCKbTFJQcsncpn2HxNkfo8oSfYmSEWi3EzCX7blo1INML9iO6n1K/pi/s6XWc0N8n3W4v/zjlf9DdZCDJpvpPalfqsNXRSsOvQfBpMw+YEDSgaLNqHX4amybB0C5TzpJESntoJ+lmCbWWiQE8k2FdeoWyaVgBdWJQIgO7K61M7slCYuo/V1pAhZUq2VU0V50nuruf6xjQ/lJ1tpq7T/L1rH+N4zfDTXFzYnQGqDz2Annou3YIu7sBLWCm0ZBy60+vtJTe0B6vE+gKgi4dYSz9x+0bbfbrLuaA1jX069kHfZgzQGddA+pP5dN+gwUfbDNaO9IeO9sGu/+D0AHp6AD3Vljb9s+veX9omBX1Tkhat9033wfRbw4+pNjVq21Pdt3f9ZvLMSb+Fe8On7Se8CBe1lsx292W8ZWlxbacCOX5V5+z2fSXRtLScreTaHkirpD3xx9bDiG/CwHvbd+rzxt1rm205L/e0pEy2UzXVqNuzG9HGBiSTMaFAd6zZaLBHFu4yW7gLgI64ivHDJmHCqCnoVtgLOVm5CPiDqKzeg3WOhXt1pBymluAa6GrQhuIzoOtxGG4NdKrTRRm+ttkaoEv0jibq0AmA7gMVaNNpTOfzC4Deu38LQA+GBUCnDGsG6GR55+X4pn/ddM4a6T9zM2uXB9Azi1tH1joQAN1VpO/tOdE5z4qOHK23jBcBLwJeBLwIeBHwIuBF4NCKQHtzOe77/f66Au0/QLdgya79uOMA6c7i2pIA6Q64JriRCtTpLPE7JEEFpxYx1xJnK3fS66VKqlw7eALoulPDXABnS3It2/ltOcX+PRWgO3CahU/0HuoIoHhPznwygXNbYyjOWN2psQ6JgL27PO2RIIsGG7Qsfd8aoCukPncAuixHYCEGwyCb4RzYZhC2YkIJxFBZ24iKPUn07NEN2SGCoPsC6Ab8Ph9DcVd1Tip0Ukk2NjUJG2MtgOzsEKqr67hONrGUww8/HKWlpQiFQnsv0ShZoFNI9sbeJ7MIUOhUS/R31i/THEkbgE4dmmzcCZq5y/nJzp2YF8AKdJ8vAM3nY2U1AT1SlRNMJMhN4I9gNlma6w74I+U3u63TXJdlQ5MoUSPBanEChwSdI5EIA3RS2lIPY0U311+2WIlO+2P4TD2a5mcMgxkKg3xNA9lpu6ARZF/tuJURtCb1Oc0/mRYpf034WWFugaBighJSfAGAQKUlrjPZphIHSSgKiWWpPTJMyY+ELUMmq3ZJhpVMIOSj64sAqsztpH/pGAmauhCdQDq1ixTDbEEvk2JfdxToBlt6U8KNSgCdkhcctbpOCQC6gey8Ai5xkIgbUP0+BAIadpfXIicni+tse5/MI7C/AJ2vIYsEsdQRAcUnnBmiyQQnR4RCQU6e4Hs5JRPRsrqoaE/JRKJkhcLXC/UJEgERU6bkI7oOCYhTf2JxEC3pwHN6FNDytG1SoauK5vQ3EnpTV6Z7PnUtC8mkDp+P+p7EJQHIrYGU8LQDmus0KRHET1cVYOoW/ArVZ5dgJskNwmKYngZAH28PGDAAo0aN4uwZuiloqsZ2IxQo15bBBegCLLT9pExI840qdRlnEr25jm9ryEoPOWHM0Aa+usC1uQ4L3Y2cBwmnlbmPeXowu7P03zRx3k7L06wv7G6hMyBlZ02EMdhufka3hU3iwdPKsqfZvqcjALzt+m2AKSdOOLCqOYnCOZ/cB9qDp+0BrrZ94OAPOtoV1Gd+b/v6VZVhslVn9E0+qx0OgLg/iIxV56CaIdg++pBT54jXc8FOc39w+kbqPcGJoLhu0gtex49l/05wuvvJ5B6Q7j7254jatq/tvtv+3F4mdnsQOb3+1d4ROP3qa/cUt2+0SQriR0o79yFO/mm5J4pxuPg5k37Wsp5oc2eeq32fZxEv8XKa+izmFovrN+WWyq/EZI9FmbGmgSRlHwb88Cky4tEoW2CFg1TvS0cykUA8FmWLKdVH9ZdUzk53X5Fp5NOMq1MfDxxq91mfCtLF6777m1Yt5pw6kaHOsaUXD/fAne/F+aQ6aSKpyz0HNJCjARyPRngA50xAOEkCfPuSxXYlm15uLTRVVaJ2926YyTgfq8mZ8aJOFdXikSwVsu2Hzw5BNYOQdR8mjpyCCSMnIzech9ysPOTl5mJ72Tas2bACn8//GDWRCuhKDFqWC9DpxScOw0iyBRZlVVr8MiXqxdELtqgLRy22KNGZvyjWBNCTZFNECvQwKdD7cz2vWNKAP5QFWfFxpjLHkxUH7q3z4D4/M+n3mdwL9+fe1tXWzSRmmazDk4BpHLybGHlwe0waDUpZtKvNPe0vQKfzuTeAvrfJ28wi563lRcCLgBcBLwJeBLwIeBHwItA2Am2V5u7fXai0P+8rbQF6y3i8+U1ZzB847+biX+eNmCGh5dQid5Ti7pxF87/uLL2w120B6OIFkOytjeZ5NNauOw5nztyH8/7vLN2sPBfIXSjRU6G7WJ/m6h2Y7iji3ZrsLLJy6o2LOQjWwPMxSSAbaoLnBNLFfAC/30smbE4SoH0RHqB9kDpRKOXd6UlJSYoa6KYPkkFA3ISkxGDZUUi2Cp+Sh2hUQsK2YCr1WLhsFVat2I2xo0Zi6hHDCCVCou05cWmeTqAZI5kSzwGD1MWGhYAqIanbWLxkGeZ++RVOO+0MhLPC6NunEKvWbMFPf3org9Prrr0aJ554DALBEG+7/U/q2XVnPMQ7utsLxFkRn9Tft8yAdsW3ss67lzTXQOfpPjHP5AJ0AdPF78lamjpMViAEgwCgbTKAI+hNyRAEysk6PRqLcdIDgWGuA+4PQCevcchI6kkYZLWu68jOymKgTckVVINZlchKOtasNKd63mxzbtvM3QzbYlU6zR2Rkp1s/umL1k8kYqz+ZvTIdtdUuplcBoXam0A7KckJrIsa7SbXQKf5HBKtmXoSPsmC33GUMCWNVehJE1BU6sMEOeOQrTircgneW7aE+kgCcUuGFgixih20HVLgk8Kc1LqSzHyQ4sDlDFRKGhDQklTw1A76PisrzNeiSA4gsErttqApKjWRQSsdFF0XoewcJOI6zw/G4waycrLZAYCOlyAoM3fvk3EE6HpwTAQy3EbLXYYYsUTgmUt+WFA1ciHQ2aWB798k4qF5Yzq/9IxxkkkUxcfXBpWzoA4QjUS4L9F1RXMblIAhlOSCFxGHbr7nUrKGaQrluVNKgfoWMWvhyEBzpbS+zNcClRPgJBKeCpbZAcLWZLabp65ICSV+VQB0g/qxTe2ifdLzxZ1nFs8/UROdbhc2ynftxO7duyDl9B3XDNA5E8aiYu5ac/H2VgCdMso4W6C92Kc8BNooxL6uunMnv2mi2oFjzTCu5ef2FcvikdryuEgFIm4tl473jbZt68ianaUEStf2pyNt39sgsPn3zckJbdX9jhTQgZpOTxLnoQPrsHMBDaC+lhCx9/UZblDnT2uf7pEc3IFDJhPTmZyfTAbhndW29I6n7SCxrcOEC8pa97tmxTqDUMfFoPl7N6mGsqJats9K9zQTY9xJ6fSO6du9dHsx3hsM5wG+LTIX9wXdvwnAdyzi7kO+HZcT8fb1tXsKP0VodMbdSJSccJdzvxfa3tZuK7zOf/2nDTz/WlJKa4DuvHPwKzENqC1DR7SpAXlZ2Qj6fWiqq0NWKICSggLEoxFEGutRW1MDfzAIfygMQ1JhQIHpGpQ5z35nnCOi6YJzZxDlviCKf8W1njoMcYYRzcl4dK5MBszC8aDlS2Smuy/YPLB3BmitATplNtKLkQ2J6qARpKYvBuhUi9yEYppoqCSAvgsyDczoBdwmmy56H6BBGNWN8zFAV60gNCsI1QxgwshJGD9iIoJqCIW5+ehe0g2btm7AqnUrMH/pHNQ0VSAhRSGHLCh+C7JqwrIccG4ZMB2Q3gLQKYvTOYewuQ0UG83nZyuuJA90CaBno7Rvf2j+MAP0QDiHATpl+/La4iIQHf8gksdMxk+ZjNP+6y/LA3AAmTzX0h13ZnI+D8ChdWgTB7Ebd2j/bRfaH4De3oRte8/TjBrmreRFwIuAFwEvAl4EvAh4EfAikHYE2o6D9+edJWbYIAZG41cXOQt0KmqN07QD142VFMQSJnQCXT4/Awlaj0ACqUlVld53xcsdveYSdyCxn6tlYXhOVrsW1fMmYCimPRRNRtQEwwWVc8It1Ed1+LP8lJPNLutKkgChjIROsJ1eOEklCCiGjqBGQjwJ1bUNyM7Nh60QWJZAjubMJ20goIqK5aQ05drhjkM8vYeSGlVWhL1uMmEioKgMXBIxA6om84EkDBuSSu+7QJzc1xUJAZ/EonRqH7WTjovUsQR4aF6Q+YVM81BETwga0jphNEVsxEwbW8u34KHHXkJNTQyzzjgRZ58+BSHi/gkbks+HqAzeH4ntCYrS97YGJCUbVEq70A9sWFeHh576Oz79/Es884+nEAxK6F0aQFlZJZ559t+876lHHoVJE4cTwRSxBEBiSRJKkq088UratkUxsSxuA5WMS5gyKCi6cByHZgIBhYQMQFQHdGd6KyCT5bYjIki7Jx86KzTPVTULNR2BhRMnRhcEykxDWE+rBKMTPAfCluE0z8TJEQSoVSRIRU510B0FLalhGfjJwoqfBCWs6pYJJMcRCAQ5OcUidasDBRnMkTrcdiyqSbRB+gVZYVhMSl2C0lQXPSsYYqdBLn7qzJ3S38ianaypSelO9x2GhDzHCgbz1F5qIy2jkWKdID/Nh0m0L7p2LJDxIF1LfD2zCl1nl0MC8SR2MWxKhRF3H16GhDJU35r3SfcXAuY2Oy8EAlQbnu41FuLxJEJBUaIgxjEgW2937pTmVgmASqxAp+k9ttB3hSyKgsaGJmRlZaO2vhGhcDZD+HDY76TcHFyuc+j0/PaPxJneTksg4W6JzhGfR6p7H/Bx8keS3Aa4LwgBDl0fmiYSOejZQv2c3DL5OUNuHPQAsiUG2T5VEwkldMOjvkr9n8VBJv8sapizPQQ/k0SyUkqpDBIoqQp7olC7WNgkKfyc4KQLw4LPrzlJJy5Ep9Ik4hlHz0myfSfeT80nURL9hcF9Co9208ta0EErgD7GHjBgICvQWwP0lqLu1DChQBdZZKmwqvVpah+ii4GEmyvlwAlnRReYtAdO0gOB7nR6epO/mQxyOmvCMN2JzEwu/s46lq4c50zjlsl66a6TLghuhn/p7qiLLi9U6+7NolmH7gwWWh6mLck2IuuuxSq+YweWCWjo2JYP3aW6JkBPzcPt+LOA/RE4HVJ8UpO3mhWWX3NcoEf3oWAp5AJ05429VZkNigYNKGhAJGIjXkpEPTWyu6EMUiMRQ1YwiJDPB1tPorggF6U9uqGeLM6ra1BTXQ1FUyFrfjTpFpIWTQMIGx03H87N+ON+xSJusmsTUNdV+7vLp55lPl/CL6s56YFehnSTXlpEYoQiKTxY40GcyOVtGZOIsRUPwOg+QC8BbI/OtdxoUEYv36LmGmXJ2+zOQ7WcDFag15eXO3Wd6GVe4hdf+te2NAeg+6BaIYboqunHiIGjMWLgSGQHctCtqBi9S3the9lWrN24CguWfoHqxj2I2xGugW4rOiyZbMNEO1h9zl+UvUwDPsrmFRn7IsNa1D+n0RAp0G3KlDYsSKoPwVBOOwDd3wLQWYXuRPYgksdMxhyZjB8O3Ttvx48sk+dauuPOTM5nx49g/5Y8iN04o4btL0BveT6Jm7F3XWR0GryVvAh4EfAi4EXAi4AXAS8CaUVAvCMKRd3XxWGpc1It36c7po6S0zFBYEcxyDPvpDhldbfOymuqC6xoQYaq48P1xQAAIABJREFUe6rj2LClDBXVDejZsy98qozyXZuQTMbRt99ADB40ALImo2xXFVav3YhYIgpJsdCtpAijRwzhWsX0jk+cbU95DZauWgslVILD+hRDbqrBqtWLYAfzkFWUh/HjRqMk1w8takKPJfD5/FWojhvI6VEC3ZCQrN6DAKIYMqgU+UUFUPw52FNbgwVL1kJPRqAqQRw1ZSr69QjCJwPVFXFk5/iQsGQsW7UOFbX1qKprgiQbCAdkjBo2HP16dYNk6rANE+EsPxKmik3bq7Fx6xbUNUZhWn706VmCMcO7IzcUhK2DbbN3767Guo07ENXj6NmvF9SwD2s3rkNTQz1CqoZBfQdg8MDBDODLKirw8psf4M0PFiKcFcKRRwzClNHdMO6wfhjQfQBq4wbmbd6MPVX1UGJAgOCjT8PgccOR1yMMPWahet1uvP36PHy4YBFqG6K47OLvICfbxvHHD+cawO+9Mw/5hWGUdCvBiOE9+f3cr0qINgBbt9Ri5661iESSCPqCkNQAhk84DIV5AeQSDNeT2Fkdw6qNW1AbMTBi+BAEEjqqtm3gEnAIFaLv8JHo3rMQ+T7Abwr7b5p3+TZ/XGjYHIP2ygK2WPC2ClXz+2O766QuujcXAWfOLGXuUKhYU6oed+DkfO0Y2qwjSiK2/3Hn61ocG4UgxhWiuGUYUz0eeU6teRkhqhB7YPVRBv+mts15d90nCxdq35bS0K7oqQPB8hb5xgjsu7fu5Sy3PV+trglRHsH9iOumZYVW+3NLa7ja2XT/3Wfvc/2K99JLufs6TptOY92f+N/2+iQfZwuEaqNAJ4AuLNzdug6iiLuoW93awj0NgJ6i1BODjBbQ0J5Kcf8Bujvx6564jmWqZDIB1RkThpm06xuvmnYW6Ixjod1mcjyd1bZM45bJeumuky5ATy/pJN3WdP7yHVUrpx63JFG+XnrK4ExAQ+dHo2vt8ZAC6BnVJj9UAXqqvT3fvfcC0AmiC3MbqoQTUFX+CmoqevcoQb8+vbC7bAcqdu9GTVW1sMRRVM5sT9LLOoHs1JEVOwAIhwJKZhAAXdTDITsrAsPuCrytlNwap+BU8+Ce1jEsXQz3KfOXADptX6aMRRqLiOxG8WIihlCca0t13yiz37GQYxQt08QFxYQy2U3OmLQp3dzQEamuQsOeckjOpIoA6OILlq8ZoCsM0APQrABGHjYGIw8bxQC9uKAIvXp2x9btm7Fmw0oG6DWRSiQRheSnVHSDATrZbJH1XGuALiA/vwqx/Z3I1BStFzXQGaCzAt2/D4BO6nkaADtvdix76Nj4KZM7UibP9UzGD5m07VBbJ5PnWrqTfZmcz86K80HsxhkdQroAPVV17ib40Dl1v9pTpWfUMG8lLwJeBLwIeBHwIuBFwIuAF4G9RsCF52wRq4q6rvTF75ksMhPJ2KnjYlH7teOfmAPQhQW1C9LpXZvqjOswJQONkUZA8UML5WLT9lr87dGXMPuzpRgzZgKKC3xYtXwOEvEEzj7nPMycdSZ2lVfjtTc/wxfzFiJpRpHQG9CrVzHOPft0TBw/Cnl5BawYnP3pEtz1m8dR3HskJo8bimjZYsyb9zHySvtCy87HiadOx3mnTELvLA07NlXjtl//FWt21iK39xAUFeWiauNXSNTtxFX/77u46JIz8eKrc/HJZ19i9eYy7Ni5CwW5uZh5xnQcPqInTjh6HMyEDEVVMXf+Gjz8xHNoSsrYVVEBW0rCNJpw2YXn4tQTj0Vxrh/F+aTIVbBw2SZ8Mncp3vt4DhqiSRQWFqFHcQlOOmYMjp40Bt3z81iZ/fnny/Gv1z9CeX0Feg/qAyUgY/HShWisr2NIfdSko3H6qWege/ce+GzOAvz5wWdQ1Ksf6qKNaKhdj+GlMi6bcRqmH3ca/vn6Z3hnyXIsX7Ue2VIQeeEsGDBx0qzTcPjxozC4ZzHeeHI+Hnv4KahFJSAXAQ0KQgEDd//2RhQVhHDhuT9Et+7dcPW152L8xMHIDQVg6ibmfLoN8+ctxexPX0Mo5IcmlwBqCMefMQHnzZqKPnkhJJqiWLByK+5/4t/YtLMWp007GuFkI9Yu/BKr165DQWl/HHvGOTh5+lEY0ScfQT3OCn6V6/96Hy8CXgS8CHgR2L8IkFvC1xToXQ+gu4OQjh9siqFrcx3Xb147XUCZfru+uQ17WyKTtqW7t86a/MxkAryz2pZuzDqzD2TStkNpHQ+gd92z6QH0bzFAJ2hr2bANg1XoIb/GNcF9sozC3GwM7Ncbh/Xvg/Vr16Js2zbUVFZxfSiLrK8UPwxJgZWSVCdU5wS4Re0aAdHpZ4lrTDU2NXFSn/C6cuqgpSQ98PJOPTgutUb/UZ0oB43TmSLITpXVJEvYuDOQF9JzVo1rBP8DZHsulNykkRceejbXbCJLdxMGW/1QXSnbSCBSU43Gygo+dtqf4cBzQu4gBTrIwt0HxRQKdALoE0ZOxPhhExDUQsjPzUNJUSE2bFqHlWuXYcGSuaiLVcNUk9DCgBKgYuY0GZNssXFnBbqwmLcZoDsKeQecuxBd0TSuSOcB9K57Dz3YLfMA+sGOcHrbTxegcz07gyz5DHYIoy+yBqQv+p6cweiLlnPPdboJEOkdgbe0FwEvAl4EvAh4EfAi4EXg2xcBsiQmxTZ9BYPB5i8Sm9HvUudFXGFHunO58WYLdwmKq0TnSqwGbMngRO6kZSBpAQlLw47yKP7+3Jt478P58PvDGD6kG0p7BJGbnY0pUycgGOqO51/8DF8tWIxevUswdHh/NEXrsL1sI2qqqzD91BNw6XdmIhbX8fbbC/CXh56D5S/GwNIiDOuuIj/fj7KaWsxdvBa5hT1w3eWX4PRJg5GMNOJHt/4VSzbtRMyXjWknHwulbgNy/XGcc/Z5UHwSbv/l/Vi9bguuuOoSVNVF4FMUvP7yW+jXvRi/+dWP0L9PL2zaXImHH38Gn3+1ENOmnwXZr3LK+ro1q9BUvQennnQsLjnvZPToVoi163bhyadfxtrNOxDIzkWfAaUIBLOxZMEyJBobccXF57H1ekEImP3xKjz2/HtYu2s71KCEPr3zWBnfUNeIZSvWwbJDOPmkE3DR+adj7aqteP7FN7GurBZyTj7yc3RMGZGD40YPg5bQcOcfH4FZXIKSbkXIkrJQkB3EnC+XolqP4rQLz8LVl56MjXO34+kn3sXCTZuhhUM4evIYZIUtXHHlDOjJKM6f9SNOVLjhBxfhiImHoaQwC7M/XYWXnv8Yu3aVo6hYxrBh/ZCIhbF0+UbsiVTj8svPxIxjx6EgHMDsr9bikWffxLqtlcjJCmNMnwIM6hlGZVUtVm7ehbiahfMvPh/nnzYB+UoSsmWzJbj38SLgRcCLgBeB/Y3AIQ3QnYIxe7HjaC906Q5sOhOeZtK2dLtHZ0FqD6Cne2a85SkCHkDvuv3AA+jfLoDO16PjpMSqZ8uCmdThV2XkZIVgxBNsM1eUl4v+vXuhX++eWL50MbZt3oyG2nquU2OQIlpSGKCbBMwdT3bqS64NO9e6YZguLPJkRYasUr0lUqg7Vu0OEBfPFbdmumv1Lq4ZYUElPhKrzB3bKovs1Z0a6qQUIC7vLEn6AWEbL6A51z/nphCKN2ESRDeovo4OW08gVlvLKnSJa6DvHaC7Fu4E0CeNnoIJo47gGui5WdkoLMjHmvWrsGL1EsxfMheNiTryX0MgV4EWJJs4G8lkDIYRh8H1zw22kHct3AmgCwv3FgU6HbesEkCXPIDedW+hB71lHkA/6CFOawftAXS6bxAAp3uZq1RygXllZSVq6R4TiaC+vh4NDQ1oampieE7L0Pl14bl7rtNVO6V1AN7CXgS8CHgR8CLgRcCLgBeBb2kEqPYxwfNwOMxf2dnZKCoq4q/CwkKu+0uJjDQ2ow+NyVzr99TxWer4PHWONKFTOTGarJe4Tjer0HlLlNRtIEpW6AE/1EAI9TETG3fU4enn38WX89egsKgbzpl5JKYdPxqaInFt7bfeno+XXp6N/MIinDnzaEycPAyJJLBi5VLcf//D6NmjCLf99CYUF2bh0zkr8JeHnkdCzsPhIwbijhvOgU+zsXlPNW6546+I6RKmjB6JW//fhcgNNeH6Wx7Bim3lSIZy8Ku7f4QhRRIG9AihKQb84q778ekXC3H0tOn4wQ9n8Tsp1Um/46f3obJsG7578QU45qix+GreUjz74iuobozjmh/cgHETBnC6wKb1m/DZB+8jLzuPa5L36VWCF196B6+/NRsFPXrjnAvPwKix/RCNA6+89CHeeuV1nHbisfjuxWeiKKhg3pfr8Mg/P8LCLdswfuJh+P4l0zDisL5Ytng1nn/lPSxYUYZjjpqA2266FD4LWLxgNX5x7wtQu/fDRRdOw8yje0FtbMLmlZswe/5y2D164syZ0xAtj2Hpgvl4+/15WLBmOaZffDau/+4s9ICEhV814qZf3YO84nz86s4bcFifAIJZwLKVW3HXbQ9CllScd/5JOGfWkdD8Ptz9ywcx/4sNGDJkCK69fhYG9i9GdWUCr771Fd7+dA4sO46rLzwD008YizmLtuJvT72B7XsaMHbUMFw+40hMHlWKbdsrcd+jz2HO0rU49zsX4crzj0WBGoVqSQiHAq3slL+ll6x32F4EvAh4EdjPCPzHAHqLpXL79WXFlHfq52slZ/d66Kl1O9OzHs0UUneGVXambUunh3gAPZ1otSzbGec/s5YdWmt5AL3rnk8PoH/7ADr1RqrL1gLQk/BrKvJzspGMRmDrOvJzctCrezFniy+aPw/btmxGoikmTNAlGXFbgk76bgegu1bq/BR368qxypws8QRU8tGEBNngsee6UKi7tdEFfE8pE+JYtiuKKlTtzeVkBICnSQk+Avd7rsFD/xO2e1wTioTusk2O75AUCQq72jgA3dRh6lSPLYloTQ0aqyq4DrxNMAsyq9ktsolvVqD7m2uga3YAE0ccgfEjJiCkhZGfk4uiwgIHoC/FgqVz0ZSshxSwEMhRoAQBSbWg6zHoejzFwv2bFegeQO+6987OapkH0Dsr0h3bTypAd61A6Rwlk0mecKWJWQLjBMkJnK9fvx5lZWWoqakBwXT6l/6WOjHL9z+bJlyFC5cH0Dt2LrylvAh4EfAi4EXAi4AXAS8CHY0Auf/QmCsUCjVD9JycHJSWlqJ///4YNGhQM0SnMRmN60iZTk5BNE6jMZ47ZqNxnDsOdG3gqR1JnRyFqHqYDJkgumPjzgW6JBMJKwHZ74OtaIgYwKYdDXjw0X9hzlerMGnKVJw760iMH1EMRZKxY2eU4fn7H3yFIUOH4ZjjRiM7z4fGiI6t27ZgwcKFKCrKxtkzpmP40MOwes1G3PW7hxAq7I/vXjwTZx/bj5O2axM23vxoFR574hWU5ufhgTt/hKLcJlz1wwexqbIOwR49cf+D16NYMRGwdMQSAZx74TWoi+j4zhVXorBbCDl5PtTXxbFuxRYs+uIzHHfUEbj+6jMxf+EWPPrU89i2qxLHn0JQvBSaYrPd+6B+vZEdDEBjlzjgd79/BJ9/tQIDho3EpKkjkFuYjWjcxtZNu7BswWL07laA78w8DcN798LqFdvw7EdLMHdzGc46axxuuOx42I0x1Fc34vVPluKB5z/EMUdNwq0/OAfdAjbWLF2PX/7tVVT7S3Dl987CjCm5MBuS6BYKYXtlDO8s3YCmWAJyUwL/ePyfUP0qzJCMMcdNxWXnz8LgkIRVy2O49md3IK84B7+9+4eYODabpy2Wr9uBX972KBobyFb/JFx44bFoqI/jl3fdh22b6nDBBTNx/oVHoCA3gETCxqYdOn7/t6exaPFC3Pi9CzHz1ElYuHoXHnr6TazdshvXXHURLp4+CoU+YMeuRtz78LP4bMkaTDvtNFw282iM7B2Gn3ZMzn1piAo7eh14y3kR8CLgReDbFYH/GEBvKXbaugY6hd+ZuN7vM3Fwa3fud/O64AY8gJ7ZSeksgJ7Jfjoj8SKzqKW/lgfQ049ZZ63hAXQPoBNIDmgqCnKzkYzFYCUTCPv9yM/JQk52EIsWzMPObdsBUljKKmxFQdSwkbQJphOzFuMC4abu6sAdVTlBdEb1NkzLZAAvPkJpzup0B7QLmO46VhCI8iMUyoYkEURXoPCyCrdBpTroiviiCQaZVlRkKIoMjSC9w9wVgugqKeAlqFTCTrJY9U2TCWTjTgC9vmIPqnbthGQZzQp0Un27AF0mC3ekAHQriOEDRmLEgJHIDZN9ezF6du+GDZvXY/W65Vi47AtWoNs+A2rIhq2SbXwSNln32WTVTPbtHbNw9wB6Z90Ju+5+PIDetc6NC9BdNZK4h8nN6iSaZN25cye2b9/OXwTPq6qqEI1GEYvF2LqdJl1pstWtv0lH6CrRabzoWbh3rXPutcaLgBcBLwJeBLwIeBE4NCLgvn+6cyA05srKykJ+fj769OnDIH3AgAHo1q0bK9Tp75QYSR8XlLtJj6k11d3t6Tq9Z1KyuswQnfK3nerqnOxtka+7JiNhAXVRYOuuRjz1zOv4fN5qnDTtBFxy4VEo7aHBSpqo2JPAcy9+htdf/wwWgpAVDYpfhi0nEIvVQJZjGDiwF2bOOBUTDh+F1as24lf3PoTuA8bglh/+D0Z2lxCLJpBdHMRnCyvw05/dj/4lxfj9LdegR3EcN932JDZVVCO/f1/88d7vIkTS9ngMdY1BXHPdTxA1ZcRManMAoawwYk318CkWFD2CgX174J5fXYea2hhefeszvPfJXJhU4g0aYlELpT164aRjJuKkowdjQO981FTpePypf2Lu/EVcY1yHAiUQhGkZkCwdiplAUU4A11w+C+efcjQWzt+C3z03B4srozh75iT8z6zR6KaZqC5vxIsfLsMDL3+J8WNH4fbrz0RPv4Ulc1biz8++jtq8wzBj1rG45MQeCBoWqrY04MMvl+Oxtz5EXWMMY/sPQl5YQ2VNA6rj9QiVFuC3d16PwUHgw/ea8JPf/gbhPD8efeBWlJQAQb+MjZvLcd2Vd0ORwvjxj6/GpCNKsWbNLvzlzw+jrsrEz39xI8aML0J2loyGRguxpISbf/EQ1qzdjBsuPQfHTh6Hddsr8PwbH2Phig344Q3n4byTxyBXAeobTdz3yAt4+/OFOPK4Y3DpjOMxfkAewjT9YdGMRHrCwkPjKvWOwouAFwEvAgcyAl0OoIsbe3ugMH0QmD5AzwRQ8hQ++8YevE+m7Uq3RR5ATzdiYvnOPD/ptvBg981027M/y3sAfX+id3DX9QD6txOgi5d5MZCgGuh+VUF2OAjZtiGZJmTbhI+gs2xj1YplqCwvh09RoagaoKhI2jJ0ifTcpJwU91L+cgG6+2x1rNltmxTYZFnuAPYUtXmz7Z2zrKiDTjXOZdgWTTmIL1ki1boMSVZaAXT6PVvGM6yndpAVunCKp18pisQQXVUEoCcbd4tgvmkARhJGLAK9qRFwADop0FsDdH8zQNfsIFQzgNGDxmDU4DHIC+ehuKAI3bsVY+2GNVixWijQGaD7TahBC7aqQ7cTkGVh026awsKdbdxhgP3nm2ugp1i4M/ynOnJeDfSDexfs2lv3AHrXOj8E0N37HU2o0mSqqxgnQE6q8xUrVmDt2rXYtGkTq83p965dOx0NTcYSPKcv+t6diHUnaA+l8V/XOntea7wIeBHwIuBFwIuAF4FvawRo3EUfd0zmJkPSOIz+lpeXh4EDB2LEiBEYOnQoQ3Sye09VmruxSx2fu2M5LulDCdr0KmorDNElS6jQhZmaDZ2SqclQzaeiLiZh/bY6PPPCW/jsy+U4a+bpuPTCY1CUZyER01G+O4E33pyPN9+ai/yCXujVuxsSeg1kTUJ+QRCJRD2XKjv91GMwcuRAfPDRAvz6Tw+j99AjcPvNV+OIgQricbACfeHySvzizocxvF9f3H7VRehWkMBP73oKa8p2ofeYYfjDHy5BdwqPbmHl6gj+96a7YPmCKOpRgkB2NsJhsrUHsoMycv0aaNErrzgN2XnZWL1uF1585X3UJwys27gbiZiCRFRHXsiHMUMH4vJLjoNkaXj2+Vfx1eKlyC4sQn5JASu9+d1dTyKgysgLBTD9uMNxzKghmP3RSvz2xa+wTcrFGadMwMUn9sbwYhVlm3fjwZe/wEtf7MCY0aPwkytPxLB8Ews/WoLfPPkv1Hcfi7POmYazjypEOBbFey8vxD9efgON4QCmHDURI/sOxeTDS/H4Ux/i9Y/eRt+xh+GBP/4YRXFg8bxGXHfbncgpCuGB+25Hj+4SCnJVlFcl8P1Lfg7bCOLHN1+DwUMKUFURxW9+fS8aag3ceNN1mDi5CPkFKhRZQmPMwu2/+RfmzF2Ci6Yfi5nTj8S6bTV45PnXsb2iDjf+4DyccdRQ5KrAnsoY7n/iJbz35WLMOOdsXDbzKAwokBGgeQAPoH9bb1XecXsR8CJwQCPQJQE6TVy3OUqaxBZ+rR3/sM1qeplWmYDQzpqgyqRtHQ+WWNID6OlGrCVuma2Z3lqZ9IHO6p/pHUlmS3sAPbO4dcZaHkD/9gJ0ymhmYG5ZDJdJhZ4VDMCnyEhEItATUejxCDZv3ICGujoE/X6oqgZJUWHIKtu3swKd6o8zQBfw1xGki2eTA8rJGl03dK4J5/7dtW2nMyAKs9NowfmeAL1uIRpJsg0eQ3S7RbUuSYoA6rJQfwoITypOA0k9KZTsTll1Up8rKtnI03LcKtg22bWbgJmETwICZPPu1EBvAegyYAn1OX1pdgiqFYRqBXD48IkYP3wCckO5KMzLQ3FRAVauXoElKxZh3uI5aNLrIPktVqBDMxigKwrZyguAbhI8J4huU309SkNwIbpNBn/8H/1G0agGugfQO+Ne2FX34QH0rnVmXIBO58UF6DTpSvdAUppv3boVX375JVauXMnfk92nO2Gbqjp31ecuPCdVumsH6lm4d61z7rXGi4AXAS8CXgS8CHgR+O+PAI3JaNxFbkD0cZO46WdKdqS/9ezZE8OHD8fhhx+Oww47jCG6myzpvnO2FwkaFzKQ54Rseq9UIdsKA3ThxyZmuEmBHjOSsFRydFOwZVcj/vHcm3j3o69w1swz8b1LTkJxngm/JqN8dwyPP/kB3n9/PqYePQ3nnX88+vaXuNSYz0/vvUAkChTkAUYiiXc+WIR7H/oHCvqMxHVXXoTpk/IpVxzrdlnYWbEHv7jrGeTIwFO/uxlZvghu+9UzWLNzJ4ZMOhx33DEDOZTQnbBRU6fgvAt/gNqYjj/8+VfoO6gAxYWkZgfCQcCMAmYCyAsDSQPQgkB1A6ArwHMvvIOdZQ2oq06ioaoG5Ts249b/+x4OHzsG9z/4FL5ctBinnjkD02dMRbfSIBnIwUgAtgH4bCBLBooU4PPZy/GHlxdjVcyPmdNH47qzR6CXD6jZWY2//vNz/P3jTZg65Whcd94RmNzHwIKPFuGuh19EVfFoXHzFTJx/XB6i2yrx6F/ewOz5SxEe0BN/e/AnsOqBoBrDXx74GP9+/3Wccv5p+PH1M2FsASp3NeHHv74Pkmbib/fdht69ZGQHJGzY1ojvXXIn9JiKX//mFkyZnI/16xtw28/+AFXKw+WXX4BTp/eEFiQnPGDF2ij+8MBLWLFqHa668AxcfO54zF28C79/6EU0GRKuuvI8zDp2IErCwM7yGB7+x2t49aMvMG36dHznzBMwvIeGvIDkKdD/+2853hF4EfAi0CUi8B8B6E4pUicAX6uB7irLWsFvx8b1IAetKwPKTNqWbrg8gJ5uxMTynXFuaD/pToA3KzIzO6wut5YH0LvcKWlukAfQDy2AThblzus51wd3Co47ae/CQI4nDNwa6AzR6WcLsmWgW1ERssMhNNRUo6GuGg21VaisKEciGkXQ5+enu2nbSBI8Z+wr0K9r396S/NYCuznjnmAT2ZY74wRJcpXoKZMKzbl2QoEOqAyuWYlOKndL1Ah279tump1YTRBzUpzL9CYu7vD8Jcuk+BQ27s2gncC1ZUIyDSiWAdUiJbgprOZtyTk2BZItALoipVq4BzB5zFQcMWYysvzZyMvOQX5eNpauWIpFS+fjq0WfIWo0QgkB/mwZks+EAYL6Apa7Fu6sUCAFuhNFignXx3PgOX2naD7YkgfQu+4d9OC3LN3xA7UoXQvwzhpDZhItviy60OfVf9zTHF9XkUTniJTmmzdvxurVq7F8+XK2cW9oaGDlEsHy9sZBzc4droMHJTRJlOxD9Sa8jxcBLwJeBLwIeBHwIuBFwIvAgYoAjccoWZFgOY21qL45jdPod4lEgsvt0M9FRUXo168fhg0bhrFjx3LN9EAg0JwQ6ZbvSR3bNbsJWUl+MSbFtUwQ3QHo7jEkrSRkPzm5yYhZEjZuq8YjT76CT+YswYyZZ+LKy6ehONfkd9qaGgv/evkLvPbap+hZOhizZp2KEaOLEMwCorFGbNy0A6qiYdTwUsiShk8+W4Jf3vsQgiUDMXP6cbj6nIm8nbK6JB57+lN8/Ml8DC3thr//7hrY8Qhu+flTWLF1K4ZPnYTbbz8XWiyOXrkBVNQCP7r5L1i1aSumHnsC/uf6U5FNcukksHnzFtTviWDk0D7Q5CxEmnahsq4WjQkNA4f1Q1ZeAKYOrF+TxEN/eRJlm9fjRzd8D5MmjsArr7+Dt97/BKUDBuC8i07HmHHUbgnr1u5GTVUlSotDGNC9G3qGsjDn0+W495VFWBnRMHP6WFx39ij01GzU7KrCo698hSc+WIexo8fh5itOxJS+wOJP5uHmex9Hot8UnD7zeFx6Wj/UbqnAP/72BpZs2IrwwL746a1XorvfwoY1u/G3h/+F9Ts3Y8C4wbjnF9chv8nGsvk1+NPf/47tu7fjqcfuQXa2D/16KNhclsC13/8t6qri+O3vb8To0YXwaRJ+fOPD2LCuEieeMBWzzh+Jfv0LyTMP73y4Gg899Tqg+HDdpacGZ3VnAAAgAElEQVTjpGMPw4Ll5fjjIy9ia3kVbrnpEpx59Ai2cK+sieEvjz2PN2fP48SCy2adiCHd/chSqQyAVwP9QF373na8CHgR+DZHoEsA9JZZreYJ7a9J0A++TTpPk7ez32/qHp2l8M2kbd/U9rZ/76zJz0zAbme1Ld2YZdpv0t1PJsefSZzTbVdnLu8B9M6Mdnr78gD6oQvQufZ4c5kSotitATrBZVKhE6qxDB16LIr+fXqjKD8fVXt2o3LPblRV7Ea0sR6mnoSmqGzDnjANmDIBdJm3n/pqxzA7pZY51yaXyOadsvJNx+Zd1CLne3AK4hcV1HkDDNAV2QdNDXO76f2RM/tJ5d4Mm5z0ALFTkd3PinTaX4ulvLByl6iMejNAJ6BPbaK656kAnaA1AXTXwr0FoAegWkKBrlkBjB06HmOHjkNuKA+FefkoKszHilXLWIE+f/EcRE0B0H1ZEqCZ0O341wE6qdAp3Z7t2+lckN+fY+FuCyW66iOAriBJ9ecVP4KhHJT27Q/NH0YsaSAQzoGs+JFIOrHleDtlcA4iefSea+ndZ/dnaQ+g70/0Dvy6/37qbp50dZMUXCXT7t27sWrVKixbtgxbtmxBJBJptmp3x3TudePWO6cJ29RPi5tGms5dB/4wvS16EfAi4EXAi4AXAS8CXgQOqQgQQKcxGAF0GpsRQKf65/Q9jckoGZLGaqRUJzt3snE/+uijUVhYiOzsbF5evOqKdVMTVt0537gVB6zWAJ2T1Z1I2qoFWwGiugVdkrClrBYPP/ESPvx0Ac4443R899JT0b1QgioBetKHRUu247kX3sWKlZsxcdJ4nDJ9AiwpgYULN2LO5x9j2LCB+N7l3+H2zZ+/jG3Cq3U/CrL9uGLGUSguCKOysRq/vu8l5OR0w3WXX4Kzpw6BGWnCz3/zMFbtKMOwSZNwy/9diBwzhu65QcQN4OHHZ+PVdz5AdWMEl195CfoPzMbusiT++cI/YTRW45Ybb8DYUYPw4Uef4N+vv4WoYTMA7juwOwJ+FcsWVeHzjz5HfpYP37/8bEwY3xdzv1qBp194DRu2bMdxp5yCKVOHIhrX8eEHn2HbxtU4cuIYnHf6KRjVpy++mLMEf3tjPjbEA5h1xgRcNXM0iiUTu7buxt/fnIdnP1qDUSNG4I5rZmFwnoXtq9fg1489jy8rJUw5YTLOmzYMgSiw6JOleOPjOdCLCnHRxecjpOtYOm8V3nrvNfQcXApfcTb+9KtbMTAIrF4aw+U/uBG5JQU456zpGDK4GGPH9MKmrY24+/anUFMVx7XXXYppJ/dHYb6Mvz+5EG++9gVMM4ZxE0tw9DGjACsLL732EZYu34hxkyfjh1dOQ/9eBXjv05V4+tX3UR1J4jvnn43TjxqMnjlAeUU9/vjAU3j9k/k4Y+Y5uPKC0zCkexABsvlvNctySF2K3sF4EfAi4EWgEyPgAfRWwc4EUnsAPf3+mgnYzWSiPf2WZbZGJv0m3T1lcvyZxDnddnXm8h5A78xop7cvD6Af2gBdQHR+1d8nQNcTcUQa6jFs8CD06FaM8p1l2F22HeW7dsBMJthunCIViUURSyQgkTJaVhig0/YZhDM4b1F5s+rbsVenJVqBQFagC8jdgoocqM4bpHU1aGqIv7cJarOXe0upmNb7E/t1wZSrVHf3ycvSi6hrKU+AneqK2SaoyriPgL5tMrTeG0BvtnA3AxjQYyAGlg5CUW4xepR0R2mvHli3YQ1Wrl2GRcu/RNRsghK0oQQtGHICcT0KRSFQTokEOtfH4xroDNBNAdAd9wBqA3/RBI7f32GATsuLA/QAenp3wa69tAfQu9b5eenxu3hi1VWJk407Kc3XrFnD8JzU53V1dXzvy83NZTWTruutDiL1PuWqmFJrqWdyzrtWlLzWeBHwIuBFwIuAFwEvAl4EulYECHrTuycBdALmNAbzc4kylcdt9Dsa19G/9POAAQMYoJeWlrIqnVTo9KG/kSqdxm5t51IiVtx5xxQKdMUUNdDdOuiGrYucdp8CS5axdtMuPPLkS/hywUrMnDUDF559PEryZNimDV2XoVs+zP50OZ74+0uoqKxGOCeMuoZKaD4bw4cNwHnnnI7jjjkCkSYdH324GL998GnIBb1RnBdAILoNsOPYVF6DvG69MWDgUNx05cUY18uPsk3VuOPue7GhvAoTTjwFN910DvIsA2EVSCRVbN7RgH+/+SE+mTsPe2rrofo0GIk4fLKB46dMwHcv+w6GDMxHUwR48pl/4oPZc1Be3QhL8kOWw4hHExjQuwdOP+lInHDM4ejfJwc19XF8/uUKvPzG26ioa0BdpAlNkQbkZQUxZcJonHvmKRg/YiDCFvDZ7MV45PU5WN8kYfopR+J7Z09Gr5CNmt1VeOa1z/DEK19g4vixuOMHl6J7wEK8rhxPvPoeHnr7SwTystC/2IeTj5iEPnm9/j97bwJmx1GeC7+9nv3MPlotW7bkRZu3YOAacAyOCWAguRC2sAYcCCQPCQk8T8L2J9wkNyRcSMyOSUgwNxB8Y2MwYDaveF9ly5blXfvsZ2bO1vv/vF+fmmmNRvacI2k8lrv1HM1Mn67qqq+qq6vq/d73w6X/90o80awDmoV+K4vlPWX4UQOPDz2JwfWr8NV//P+Qq/hwqhr+4avfxl3b7gf8EGzuT//1n8JpRvjLP/9n9HavwEc/9n6ceVYPchkN+/cBN1//GG655de4e+uPUSqbyGV6MVXX8ZLffiVOP/MMvGxLHwbKFq7+1T348rf/HybqHi5+7zvw6v+xCcsKEfYNjeJL//qf+NnNW3HBq16Hd/3uBVg3WIAtnSbeG0mP1AKpBVILpBY4HAs8DYDebDJmaCgTgSDgZm0kEwNOFriJE29ocyvcnLcEiswdg4vxRrZsv3NfVghsMUfsQNL3oTUWOyCHt22ZxQLD2y5YBwk6AVw7uE2rDdvXxmzX1osBUnda/07SdVKfdtO0a+NO6rEU08zaiWxS8mLbY2G1a+dObbBY9+m0fO2kW0hd5l7TjjzwQvI/uLyx9Hb84kn8voCKHerZOWQ5BJydZWYv4BZL9BJlJ7KYYynwVhTweKxvsbpV4WNycsxAJ5DLOOgGQvT39qCQy6JWqWBifAQTY0OoV6fhNBgP3UGj2RQ2tJ3PQ7cs7iAgkJhvgcw72Df4UX8zzrgAQ9RRJ2hOGXbx7Degm3EMc9/zEHgEk0PohhHHWec/jZsSFgzdkjmL53qy4VFv1DEwMCCbGI16A56A0dwEiduRbV0oFATkajqubGKI9Lwfs7RZPrINLMvE9OQEGBzOajHAOd1hzHHFQEfIstgwJAZ6UeKg21EWG0/agk3rNqO31If+nl4M9Pdh+44HBUC/+/5bMdWcgG+40DKeMNAjg0zTGDAPQ/cAAD0il1+1WcuxgDaKGegZatLD9QNoZouBvmYtrGweDTdANl+GbtrCQA9jL4Z4nqZA9KPYWzt5tp+v77bDaYZOwNRO7LxY7dnufY6ikEJHzUIJd3k1abGDECU/x8bGcPfddwt4/vDDD89Ig3JzlQA6N2PV2MifsyoaLc2NluNRktXeUeHSRKkFUgukFkgtkFogtUBqgdQC81pAzY9n4pW3QucknbKTc7Tly5dj8+bNOPnkk7Fq1SpZP6q1pGKkq3mdmhtWoyYCUTmLAXQz1GC0luexWlrAKGUItQjNEHhi9xB+8rMb8eCOnTjzzDPwypf/Blb0ZSWYmeuaiHSC6Dquu2ErfnXtr+CLw7eL3t4uvO6iC3DmllME4G02dNx+23348Ce+gOO2vAhvfuMrsSIzje9971+R7e3DijXH43ff8EasG7BRaPoY3zeC/7rip9g1VsfxZ7wAr3vti1D268ibgGVaCA0b+8d8fPv7V2Ci6uLJnY9ixeAKHL9yEP/zogtgIcRATxbQLVSqPi6/6od48JHdmJZ5r4WBvn689IVn4dxz1mOgKwvTEGI+xqd8/PBn12PbI49gaGxM5tOnnXwSXnT2Fmw59QQUTQ2mDzy07XF8/1e34qmai5ecew4uOu9MdFs+xvaN4KfX3Y7rb9+BM7dswTvfcCG6LDrFu7j5vgfxrZ9ch/HqFLqzES588Yvxu7/1Ktx8z1P43GX/CsvOYU33crz2wpei2JXDF77xJRRX9+IjH/gQrKEqTlrdi1sf3ocvf/PfEDgMtQb8r7//CzTqHj7zyS+ht6cXb3nL63HqxhUoFRjqDXhsu4OdO3fijrt/gYnKMJp1A4Mr1+D1v/9qlEp96NUDdGV13LfjcXz3Rz/HWN3DG3/nNXjZljUoGT527xnCD665AXc+vAtbznoBXvOyF2LdshIsgzsEs8Hx0kc6tUBqgdQCqQU6tcAhAPRNmzbBcQigR7JpTQCdADYBdE4UFICu6wZ0jQB6DFAlN7QOBaDzDRGrwbYHura7WRabpD3grJPNwk5Nf7TT0V7tbph2wlheTKD+aNtsMfPvrD8vZgmPkXtR26rNcWAxan6sPTed1KeT8aa9tkmC5i02bXsZLPhqMpujsL33zYIzX9QLY5spqa9I2MwHxkCPZCneesO2AHTCxaHvw9Q15DIWbEoTIxI599p0JY6DPjWB+nQVbqMBLyBQG0G3bWiM62sYApbHznoxSKQJgB4Ka53gfCx3HMu4x5sLgGWbEqucxfA9F6FPT39NHP9MyxKgPZZlZ+xgQYQRBiGqtRomJytYuWIl8oVCC0D35DvdMCWd53vo6e6BbWdQqzXknpzz8DuJpR5BmKG2bWGyMo7Ic8R5QBjg4jPIv3QEIh1vQm/FQbdBAL2ADHI4/eQzcfopZ6Kn1IOerh70dnfNAOj3brsdlfoYXK0B2B70TAgzS1aDiyBwWjHQY9uEioHeknGfGwM9KeFOqfZcoQurCKBnCKDPL+GuSaz3o/vcLGrXfp7frN354GKZq5P3QEfvm/aWHEe9+j/8zmcFEGddOF7RqWdoaAg333yzSLhTvp1tpgB2dS3HRiX9nlyzzAXT4zHyWHgnHfWmSG+QWiC1QGqB1AKpBVILpBZYsAVU6BzO3zjX4hyM59RcOxlKh+e4XiT7fMuWLcJGp6w70zAtv1Nx0VV6zvMm0YRPp/DIghGYMAMNRouBzpUvAfRIC9D0mwg0HYadgxuaqDYhoKmFBszQk1VwBBtmxoZHoTRdR9NpouF4yGR1TNea6O0pU8gM9WoEU7PwwP0P4c8+9TUcf+b/wB/94Ruxrt+HZTho6iFKPSU0wwi246LHm0JPuRuNpomRWoiabmOgByj6ITJ6hL379mNgxSB83cJ0E3hyzwhOXNuHyYqPQtZCORNBC1y4dR/ZrIm6q8HImZioacgVNVTrGrImULABKwqQ1WOlOM+PEJka6oEmMvZuSLZ7CFvXYCEQ9ntGPAcC+J4OxzTgUctcByIvgOaHKFpUwANcXwfDzVuhB7/hoFS2EbAshg6fSnN+gKDmoKxlsGe8Dn3AhsW9geFQ4prTDWHPRAN6X1bq3eOZaE470LptuJougP/+oQArVhpw3AhuXUO5DLgOnSB8IGwiY2fhN01kMqxHAD8MUJ/S0N1noq5D9leKgSfOBoFpYd+0j2pooLtgIO9Poaj7MK0caoGNiq9DNzWUEMHyqFAXsUO0ibws+FFIL0wtkFogtcDzyAKLDaC3WICd7Ol0Bji2t3l0LG02pQD60n6OO+vPS7tOS7J0KYC+KM3SEaDRYssdvQKmAHr7tj0QQI9jaS8AQBfmNWBoXORF0GXB6cNt1oSdPTU+gunpSTiMFRdGAm6TNT5JWWLG722xMGNfF8WmJGCtwaCEuxY7hHFzwnNdAc7p0MfyUcbcdVyS2IUtns/nBGAiwN1sUv6OTPUMmo2mOP+RVe66rsglU4LPsmz5aRimAFl2Jgun6aBSmUQumxfQvF5rynX5fAGFQlFiqzM/Bf6xfIyDjsBrgc5kBAicLiB6RAY6AfQoAwLoNshAz2PDiRux4cRNwkBnDPS+3h6RcN/28FZsfehOTDkTCISB7sPIAlZOh+c14HlNAdIFPBcAnb7lQcvxIY6FzpbjP7obGJTK13Rh/acAevtPxbGQIgXQl1YrEkCX8SmKZOOUDPM9e/bg2muvFRl3xkLneMZ243Uc75TE53xOB4oFxTFSbcoqefilVfO0NKkFUgukFkgtkFogtUBqgeeuBbiO5JGUbVcgupqHJWvH68g0P+eccyQeOmOhKydJAui5XG5mzkfwnfO/CTThIYQR2TACY4aBboqfdgjNCKCbIfzQRd1xASMD3crDoVy766OYASK3KuvkUrkH9WYAx/eRL9qgz7/ju6I2lrEsOJ6PwIuQs/KYngjx618/hE9/7lLkVp6Mv/rY+3DuRgO2GcIxgIrvylK9z9RgTO1CX08fgqAg4O1UpIv2Y7bZRMHwUHeqAB3djRxglaBZkbDg9dBFliQ9x8Pk6AgGB/pRq9ZQKJdRY/m5R2RyHQ3kLNYD8Go1FLOmOAd4fgAjm4HP+O6RhkagwXE85G0DZuQja0RxWLWQ+wEWGl4Ih3sKNhXWWuHcXB96oCFn2aIgFzp0VDfgawGcwAeyFuq+B51O8TUfJS2Had/BAyPjOOXk1TDqkPjithWiGoWomT6CWh1rM2U4Uw7qlo3QtoQt73ohSsUApmGgOk0CAJCzWY9J7Nm3FwN9q5E1yxJqzgvqNBkiPyeA/2iDing6jOp+ZOEi0z0I18zAhQY/jFCO6sj6VfiBDkcroqZlxcaFKETJjD0u/Ij7Eu3hIs/dpzMteWqB1AKpBY6WBZ5VAL09Okh7gKN6QbT3okgB9Nirr52jE+CsnfyP1Wvb68/HqhUWoV4pgL4IRo7VR9rp02qcaXe8aa8yKYDenr0UeD3LQCdALfHPZ1Qc+PuBUvU8w5W0KWFdWkAy5dh9D16zgenJMVRGhzE5OQHGSLcNC6VyEVY2g/HKJBquIxJ1tmXD5IpRi1px43xYtgXbMmGbJprNhgDfZKDncln5eJ4j5+s1LjZ1mJYhkurK898y+LeFTMZGpTIhIBW9/slGd10HtVoNDInOTQ2ekz4c8T1ICXkLukbGd4R6zRGJfsrCl0pd0DUDjUZTFut8Y/Z0d0GLfHhOvQWgx8A5GQEhpf0VgA4bFgH0qAAbOWxYuwkbT1IAei/6ervx0I5t2LZ9K+578E5ME0A3FYAezWGgKwCdgBnl4WIAPRkDPRbhj2AQiEMKoLf/PBw7KVIAfWm1JQF0ss7ZLtw4JUi+a9cuXH311SLfPjo6inKZm2kRqtXqzCatAspVeybB9Lks9BRAX1ptnpYmtUBqgdQCqQVSC6QWeO5bQM23ZhypZQ0c76EmZd35twq9wznZueeeCyq9MoSYqKxFkaxLOQ+kMzfBdzpzE3AfRxMu13BkoIeGMNAJngsLHWRW12BaIUzbRKABfmQg1CxAM6FR3YhKb4EHl86augkrl0OtwRBqnoQEqzemkJf1dB70ZQ99AybyGB9ycONNW/G/v/wdrN78QnzwA2/B+kEH+bwDvRAz2VlTHRMYCJsiP95sZlCPytCKWZGZL4cRdK+OwPTRaFSx4/E92LDlbIxXmygWcxjaP4qeQgFdhQzc2hSNJqpoTYYVK+QxPh0gXzLhemRwRwKIGwzxFnAfwJN9Cd3KolJrwgk1ZApZmKYOm+t2twFTC6CHHuDrMMwc/CCEjwCersOnLp1pIcNwb0EIw49kzyJ0PdhdJXiRD8dzYGVNNANXwsJZgQnN0TBZdaEvL6DhBejVGeQ9ghc04VsBkDGR0YDsVBOhF0Ivd6Muewohqo0AHkZQzhfgNrKy11HINjE+vRMD3f2IQhs6etCoBygUJGAcfC+H4REX+V4ThbwJb2IPsmSaF3sxSda8lRHFv6wzATtqSFz2UC/B0bNik2wIZEO6YITwdPaN9vb4n/tPaVqDgy2g8LdD9YW5+FzaZ9JetJQtwP7ZHqZ8+LV51gH0hVe4HXBG3LXkaP+hP7qAzuE32UJzSBnoC7XUs3Nde/352SnjMXHXFEBflGbspD8f/bE2BdDbb/yDGejPBKCrGOgWZewiMsIdIAzA1bjvOZieGMP4yH6Mj43Acx3kszn0D/ShWC5hbHwC1WYdru8iz80DxkNHJMAS5eV4LpfLIJfJYHJyUsDyjG2hUMgjn89KHPN6vYZ6tdoCzQHPdwVMtzM2VgwOolwuwjCB4eEhkW0vl+npnxXGOSWTXddDT0+vbFoQFG/UKaWWQ29fP1w3gOvEH8fx4XshCoWShK5hulqV0u4aVq1cAQ0BGrXploS7NstAp4R7lGSgEzwvwI5y2MQY6Ou3tBjoMYD+wEP344GH7sG922IAnTHQ9awvEu4GV+YgYO61JNwpOz8XQFewecw+J4CuMwYdtJSB3v4DccykSAH0pdWUCkDnu5Mbp3Tueeqpp3DFFVdgx44dMt719/dLoQmg0xGIm7CUcucnyTRXm7NqI1cx0FUs9KVV87Q0qQVSC6QWSC2QWiC1wNG2gJIW533UOj05T5h7bq78+FynvOS6XbGn1bnkPsBCzqn5SRKIlp3blhz6fLZpd68hGVNczYtU/uq+yuF6bt5J28xXFoLhKqxpUnZd5Td3jsY8OHd7yUteIjLuK1asmAHQ6cTNeSBBc96X8z0qE1UiF3SP1iNDAHQ90qC3AHSuOU2TEvCcE3oCjmqGRXd2+H7s/K0FHmwjlFBjBJCD0Idhm7I9HiKArmlwXDdeb2eKsMwcKGjmNSPcfc8O/N0X/g0DJ23Cn3zwHThhAMjlAkw4DeQKORCO1oMqcs4ULAL6Vjcc5OAZNijIVtI8WJqLarUCO5uDmS0ihIWh8QqKxTKytgHf8RB6TUS+g2KphMr4BIJQR7mnF15kgfi0oUVwGh70yAeLHniu2MfIZOEGIaAbcIIQTdcXe+ZtCwjorB+KIl7gct2cjR39LZGqgwddJOADL0BG05DTNQTNpoSWs4oFBFqEIGRIuEi8FRpuA/XJKkpWFwLdgpPRMTJexUnLu0l/R6T5iKwAE+4kilYG2VoIK1uC60dwNQNT03X09RUwNL5T5vGDPWvQaHpoNPehtysr+wbjlSmU8yuBkM4TIaardeQy3QhCC1MO1fMM2MEUjMhFaGQw6YYw7AJMQ0PGr8LSA5A07wY2XOQR0hXCArKaj4Dhd3UR/T/aQ86SzV8i0h0CaBM0ihcwHKOoJStQ7kj9PJB48uwZKd4VisUeqRMxt1z8nqqQsyC7xj0s6BIGQgIoCrHmcGzEezKPQ/18Ops/f/vvs9dnDr6z6JIuHMKdt+iHHfWUsTfkYD9K7ve3TncQLnzhNj5mAXRl0Of3g9buhulixaJceAc9dq9sdxFw7FriKNcsBdCPsoGXcvYpgN5+63QOoMtmSBQg5OJWSa9HocQ/Hx3ei6H9e9FsNFDIZrF8xXKUu8sYHhvDVHVKgPFisYhsJiPSatXqtLDKCZQXCjkUC3mMjY3KdeVSUWTaySonIB9wxUh+Nb3OfQ8TE+PIZDMYGOjHuS9+EQYGejAytg8jI0MYHx9Fs95ANpdFd3cPpian4ljmPd0I/FDA80plCuPjkxgfGUfDET91lIs9iCIDHj3KGU9dpwS9iepUTRbgvb3dMAyI84A4eGsxgC6ccImBbiVioM8C6FvWn4EtJ5+Bvq4+9DIGek837t92H7Y+SAD9Dky7EwhND8j40O0Quh1B18lYYLz4WQn3WQY6N1MUbB6D5yLCb5gpgN7+w3BMpWh3PrhYlV+seefhLvaOtD0IoCv2ETdiK5UKHnvsMVx55ZV48sknxYmIG6q0D5U3kpu8av44d/P7SJcxzS+1QGqB1AKpBVILpBZ47lmA8woF8hK4ZQgrziPIbiYAKSGxPDrjBsJ8JmBLxz0eBHRVCBnORWL1r0iuU6A0VXP4O+cpKh9ew3sqcFzFBOc8hvflx3G4TtIk3UxoLs+TdPw+WWYFevOcugfTqPnQ3FZR80leyzT5PJnVgQDXTKfy5/f88BzXnryW1yjykZqbMX/mmXRS5LmkY0Fybp1U15sPkGdZzjzzTGGgMw467anKTPCc5VVMdJapHvgIRBlNF/BcyiNAoAID+YfAWi0IQYVco+Y4IS91bRzmK742vp7AA9e1dAinrHhAQDngWjp2ROdaVrOymGpqxJxhyu1DcUjnOp31c+gUbxGQC+R+Ade+DLvGuO3kebPokclAYjH7methasbLEbbqwvTJ/ZpW6DNNl+9DJ4Ah/SqEZunQ9ExrfU1JclluY2JqUtqoXCjAdz0EvotCpsXS9y1oWm4GLKQZ1d0UEEScfOYQ5wKpjpQrgAM3rEKHjkK2jCA0UG36Eh4ux7jikQfD9BHpHiKN8eoBMzCgRXRct0UZwDIDNJwqXNdHPleGZeRF0j30GzAtxrL3pWG1kLZqtVpkiXqdaAKK6Sjl70kbEtAMqZonsCYV2n2xuQj7ayY1C2KGfqQUBVmfQ8HHz72xrd0Ssx/RWrN9/9A5yGM2Dz5MYD12QOgEPFZ9/vCA9MNxgBCFQjDMYACC4mD/4h45f1dgo8b+FfdjEmIEOI/YB0kC4TNMZ5HWWNK2LZ4JOJ/7/Xy2jnUv0uPZs0A8ZrInzhk0ZwDtudhra7SdswkTj2Ed1kPuxT584Lh9YG5z7zsXZFdvx07KcEwD6M/vh0xN7trpFou1kdlOmY7Va1MAfZFaNgXQF8nQS/E2KYDefqu0B6DHy4hWGr5ywwCh7yJjmciYBkxdw1RlHMNDu7Fvz240ajUUcjmsWr0SPX09GB4dQWVyEtV6FeVi7IFvmgamq9OoVacFQC8VCwKaj42NoNEgqJ5DNpsRqXYC5lw8U+adALrrNLF//z5kcxmsWrUSr37VhTjhhFWYqo6KFzxZ8GR3cvzt6++X2OlcJWdyeVkcE0Snp/jY2ASG941i954h1OsOersGBTT3faBZ5z1NZHNFuAGB5WYAACAASURBVE0PURAhX8jD0CNEdLufB0CflXBnDHQFoOexad0WbF6/Bf1dA+jr7kVvT9cMgE4J95o3icj2oWcDaC0AXcDyOQz0kIvqVsR1yujH0Hn8f8AlH6XbUgZ6+4/DMZQiBdCXVmMSQE8e4+PjeOSRR3DVVVdh586dIunOzVUe3HTtZH6+tGqclia1QGqB1AKpBVILpBZYTAsowJvzCP6ugGoCyATGCRwrAF0B5eoaNf9Q4LIC5ZVjH7/nOQWUq7/5PeecSi1HxfQmKM/78nv+rvYqk2z2pIImAW/+nVTdUWA275VU21HMcuUYwHIVCgUpmyqfMJcNQ+qt6k4AnXlyzqUONd+aG27ucPbulLMA2ecbN27E+vXrZc2rlIUIoLO8LI9yVHB8ssY7p/oRKBPAXUCvGHxVqAMBMc/VhLWctbMCMGoEx4mpkfceMqa6GaupaRooLlerO9KuZLRbBkH0EBZp4WSzK1i6tQZVtiQTWtDouUcL+J89fTCLkE4DRqCJZD1BPWJ9gZ4h956QvYDTukYJdTqZarB1E4HrizN/1uZ3IYJARxhmDgo/t7BnMAa3NcMVWXeEGSCI65PLGcLsrtWnkSXBXYud+XnoIdX0zPh6LYTjTYi8vGUwXJzdusyA7wVw3SYyWToG0GG/1dahPQNwCuBPUJ/SA4suVbwwKy31qwj4Sf+mM8ocG87XNec9d0Ssz2el8+OwAXTNFWeLGDhv9VE+VHLQy4BjhNPqy7QVr2Nf5IdOGTGAHoPoz9ZB5nynyOuzVeZj574S1LMFoMeYeJIJnqineCCp5029w+K/Yyem2Amoo0MymCftAd0iTNDkk+VQZVE4cSd9KQXQD2i3w5kYddQBjnKiduvTyQZdJ0D9Ua72cyL7dtvmOVGppVjIFEBfiq2ySGVKAfT2Dd0egC7e32pREsUAchB4yGUs5GSBrWO6Mo6h/buxd9dONOoE0PNYs+Y4kXEfHhvBeGUCU9NTKJdK4n3PjYN6jQz0qjDNS6UCuijtNskY5lVZLBNk54cAuqFrAqgTQCdDfc/uXbAzFlauXIGLXnMhtpx+Krq6MzDMEBMTI7jmpz9FpTKJclcZOr3iQ8D1AuSyOWQzefiMAxdoiAIdN/36Njz+2E7kMkXoWgZBoGFifFoWFeVyL2wzC8u0YdI9v1V3Thjp6S2bDoqBPo+EewZ5nHL8Bpy2dgOW9SxDf2+fMNAfeGgr7n/wXty//S406PWejWDko5iBbkXw/CZ8v4kwpJe9jzAgoM6FO0E2xUCPmefy4USXG1xRKuHe/vNw7KRIAfSl1ZYpgL602iMtTWqB1AKpBVILpBY4ViygAPIkozkpl65Y2ASnFcBN8JZzRSri8FoC2FyXKSA5CcIzDfMg8KxY2gSneSTB82QaBWCr75mOaRTbXeXHPLgWZHlYPpZHge5kyvPeSj5dpWdZCYqTMa9Y6rw2yRbnNQqwVgA6gWuWsVarzTgY8N5JNnySxc6yKUeEdkLRPTsAuuJrEnylg3dSflmHodnCPvc9oF4nI9+HnSEbvwnPrzOkNkIrQiaXgcH42i0w39Rt6BGdGzSRhieYoSlWoHqAFFGXrNYZ1nvi6ToIQE8mjEEOsrltmPKTkvN0CA8iKwbQycDWgKbL9bAPw6TMNBXXNdiMhW5GsjaOQu5SkEXbCVhDyNBDEDkCFJl6HoHHvgfkcyb8wMfYxCh6+/LC3I1Z4DxawGMLQI+MJnRDg+cYqFVpZx2FXBF5Ac4p7U/nDdoprreWAuhHdBg+FIA+H1CevHHy+4Oh906KeHgAeid3nE0jNApSRVIA/fAM+bxOnQTQD3RGmTO+zgDoB4/rPNPZeKzyIvs8nmvMCEIkW2Xm3aLA8ta4nHjnxBx6ljkF0Od06ISMzQK7+rEGarZbnxRAX2BHOQKXtds2R+CWz88sUgB90dq9nYWkvPPEE/RoHimA3r512wfQVQx08ewNY2lx2zRgG+R0R5icGMPw/t0i4e45DrrKZRx//BoMDg6IfHtlqiIs9Fw2g2wmK9LsjUZNwHZ6bBMcp4Q7wXGCxZmsJYxzw9Dhu1zUhjGjQlgQPiYmxiSuW6lUxBlnnIYNG0/ESetWorevAM9r4PobrkdlooJsLieLfqfpCuM8myXbvRvZbAHd3X0Y7F+BK/77R7jlljsxValzOweGnsHUZB1RaCCXJeBP2fk8TMYYJ4Duu+LxeACATisErRjoIAO9CBt5+Zx6/AZsOHGjAOh9BNC7u7D1gXux9cG7sfXBu9CIqtBzgJENJAY6jBBkm4eh24qBPgugk2suE9t5JdxTAL39Z+HYSpEC6EurPVMAfWm1R1qa1AKpBVILpBZILXCsWIBzPn4ITidZ6Fx7JwHgJBGGYDlBbCri8GBasqIV4J2UgVdguVrPJ/NRwHhSyl2xyBXznMA7QWrFfidIrZjhzFOx4Jkvz/Pg9XQI4MGyVKtVuY5AOfOlPPzU1JTEEme+/C5ZLsVeV7aZKwefjAHPtKyHYrQrR4OkBH47+xjPBoBO4DlmNSvpdsXKixl8GgwYOm2kwWmSVRohmyPYTPA5QGS6aERTst4Wh3PJLUJIUFqY3WRVZ4CIILdQ1+WYIR4KyY/50sl7znFIAF16lAAblCC3NcZ+5z0jeGGL606ZcoaNMzRh6JsGxJne8+N1sKGH8JyGqNLZlgUrk+2Yux07pmsCxFtmVsDz2nQowHc2p8uaPGbtMrK6YuaSpU6JbMq4kz3OvQrK4Oeh62YM2bAusm/CPxxoYqMY6NEoe0/Wb2jE0ut6KPLZ6dGZBRSALvtVrb3HZwLPpRcmsLXnOoDOMAu6OGmkAHpnvShNFVugBT3Po+bQGv0PEebgYPvFGDsdoRgyYKE/Y+CbCioSwkLUSeJ3Thx2IwTDLcR/843V+il/t55/kpxkh/o5CaArL62FdEi+yBdyXfKaFEBvZ2InL2xNm/EyXai1Uwb6Qi114HXttk1nd0lTxR5KnXgXHV3bHWvPTbvgubyC2x/U22yUFEBv02CJKGotL3VZ4Aos28pKeezFf8bxa2I780mLKOEeuDDIKiCQ7HuYnBjF8NAejI0MCwDe290jAPry5cvEc5wg+kRlAoauywZINhvHNneadQHECYzncnGcOC6QM5kYPOeiloB8GFKWUMm4A41mg50Llmlg+YoerDlhACefvBLLlnfDzujYseNh1GoNWBbz1FGvUfZ9GBk7h3K5B93d/RgcWI4Vy48TAP36627GU0/uRegbsEwC+QECX4eu2cjnSshkczAk5hhjk/txDHSyI2QpHf+MAhNaZMNABpYA6JRxz2HD2o3YeNJmLOtdJhLuPd1duGfrXbj3/rtw34N3CAPdyEEk3GEFiAwyRdgmsaMC7RMFPsIojknFKaEswCVWV/xPWjBloLf/KBxjKVIAfWk1aAqgL632SEuTWiC1QGqB1AKpBY4VCyiQXAG3c2XWud5SYDbBYSXlrtjYitlNMFoB24pNznTz7RsmGe68RrG4mbfKg/nxOjLFFUhOsFtJrTNfFeOcIDmvVTHKuQ5UjHjmR7Cc9yCATmBdAej8WwHgc/dbFFteSb6r/FkGFRddnVMAurIP8+R16lqWeaHHswOgqxjY88l/a/BcxoePxIFcAGti0oaGphNIHHQzG8na09PcOBwYg51pjMduEnqHDhN+GANycVzlmIWoYorLFgHjgs8HoD+t4WIAnWCnqUXQwwhBqMMXkIWAsg7N1KnRjkaD8drp7EA1OQemESHDWOkxzCJ7BXQw70z+XIOuGQKeV6tNZDMFka+vVam2F6BYysK0QmHrQ6eTB+9D5wQ+HwZC+QnotobJ6SmRzC/me8XGXpNbFT6yGQOa7kEXpn7cnyQWemRDSwH0hT5eT3vdoVmzC89eZPQXfvkhrjw8BvqswkEHBREwsaUGkUq4d2DANElsgSSAPv97ZZYWrmRIkiBukqneDnCeBNi11tgYK5/EAHwLIJ8HMBfgXHZEY0Qo3rVmfjEI3/7xrEi4h/Iyk+Iv1JuKRlmw71grWEgciLQt8OxYA7Xa7RApgN6uxTq//uiDh52X7ZhKmQLoi9KcKYAeeyc/94/OGOgyFaFDRBQiCr3Y4z0M4LtNVMZHMTq0F5OVcVkM9/X04LjjVmPZskEEUYDp2jTGJ8YRMj4fY9bls5IP5dnr9ZrEMmO882IxL6A42ekE2H2PsftcuZdtm8JKp6w7QXwu8HltscxY5SFMq4FC2USplBVJQG60ZGwyFjLw/QCTk9MwdBu5XAm9vQPCNHcaAR566FE8vP1xPLpjJ5oNLj5s6FoWYUDmOieO9LjX4QcBMraFXC4b6+WJhHsLQOeCP5wF0MlAt6ICMshh07rTseXk07Gsd7k4FnSXS7jrnjtw1323454HbkcjmIaei6ARQDc9hJoP0+LmUtRioHtiN5GpawHoMQN9FjynjLvGOHZpDPTn/uN5GDVIAfTDMN5RSJoC6EfBqGmWqQVSC6QWSC2QWiC1gLCwCTZPT0+LzDoB52QM9KScOr9XUuyKFc51kgKuCXYTnGZ6fs+PApX5U4Hl/F4B9UpyndfyUAA5y8WD9+NeWJINzjQqBjivmZiYkGtZD7LNeS3LpWKjs24sI88xnQL/k7LtTK/uwfOqXEyn5NwVME4bKdBegf/Jsiupe9aB9ljKAHocp1YCiSXA4+S+ePy7RtRcGOiegNPiHOBHCIMIgRVi0qlLXHQ7EzsO8LxHRYAogGnowvDmQXBPxfDWRMqcDHKC4ITd5xzzxa+d55mNgU9KozPeOpnxZJ5z2R3JR+MdNR2OE4kjgGGFAkRz9W2aGZi6JbHcqdoWy9e3e/C+GtxmgGbDR7FYRjZjtQggmrDiHc+DZQcICYKD6/QWgC4gJWOvA7oJuFEA3yMgb8UkYIac1oAMieZ0vhd57ZipPwOgt1iWKQO93XY7qMO1qCCtPa42SZmK3cptvjaTzilICqAfbkvKvltHoOfh3znNIbbArEOKerckn4oWvjvvGD/7JojfSx0ekvd8/SCZZxJrnlO+WLv02QLQDfHK0vXZCiRBQUUujM+1QO0WcH5UAXSx0VzwfGHARgqgH+sMdOV3ovqIeqBU/1C+Kfw++d1CfldpknnNd584r1ny7eLdc/aF80z37HBAW4rJZJCdZc/GRTxUe87Xhu30jWdKP9sfBGuc6QRz2+Po3FO99mZtcKj7PFMfPrieMYC+sHFWdZND13+hz+dC7KReoMl2P/IdNcaOk/U/crZd+HN7JO45B0AXR7fY33B22jQ7AVJV5kKdwLUmTOhI2OdcXHvNRgygD+/D9GRFFvI9Xd0Sn3zZsgFYWRsNp4GJiXHZjKFke7lcQsY2JdZ5tTYt+VqWjsGBfomHzrjfU1MVTE6MC5DOkjHmue95cB1HpN/ZHzO2LbHPC0UNmawDx5uCZQNbtmxBT0+PzF8UCz0IuFnAxayFrq5e8aav1QjQGxjaP447brsXD29/Art2DgmITgCdMeMskxs5ZFMwXh/Z85nW9COWB5JPxI8FPWLMOEq4k31eQCbKYeO6Ldi8/nQs71uOvu4edHWVcfc9d+DurQTQ7xAJdyPfYqCbvizQCZBTWo8MdDL6JQZ6S/ptloFO2DyOgS6jiwDoOlxxUsggVyhj1Zq1sDJ5NNwA2UJZzjsu46lzL0WDZsSe+wt2dDzyj1Wa4xG0QAqgH0FjHoGsUgD9CBgxzSK1QGqB1AKpBVILpBY4yAIEtQl4EmRW0uuKma3k1NW8kH/zGq6dCBwTIFaO8cm5ozqngGimIZDMfJVkusqLP5WUuwKjk+mZrwLQVbx2/s28eH8lya7Y4GSbM0+C5QTUmaeKd65AdOZPEJxlYjqWiedUvHRVbsVOV+VRPxUDncZUUu1J+XsFmCvCUTvkgcVmoMfacQRmuTZX6nFcv8eAOVl5uq5BN3R4vi/hzCyy6y3aleHQPNT9EHqetHTaI4IfRGjUuSlgoLfHQrlowGdIAN5HI0gdg8ixHDnBbwt6kI9jeh9wzBOP/CBNbfLHCXNwnU+mYRzHnJcFmo+QYHWoo+mEGBurS1v39+eRyWhwvSbCwIjDp2ncQ1DS9e0PFBR907TYSd91AgwP1zExPo3+/h70L4ul4QM6set06I+dEGL59phF7mtApVZBf3e3OOxP15qoTUbo6rJQzNtw3RC2yXU66xnvoegJBrrAVamEe/sNd0AKpUgZM1Hn7lbO5XMm/1bXcr8rBdAZojCQz7N3pAD6s2d7tRPMrUG1v67Cg6hnrBXD44DxXI33sUpJjBj44nTV2aFioM95kud1kkqUq3UzcS3TdPkcYQb6Zpl80LPKNExhV9FOGTuDMArjiVgLPOfPWLP0QEnepwfQ5eq25FTaZ+zOBXQOBZ7ONl0MoKuy8efTAa5Jb4aFXDf3moXep7Ou1UmqY5uBnnTiaAU2UW9IeciVx0yr3/AhlPOtwArSXHN+n0nDgaGd9ASbkvdsDSwtueSD7jNvOdu9pwrmMscz6KB6Hp5vXSf97qimUW0oN5kLMKpnUvxDE2PS0wGR/C72rE0KgbSbXkY/eW+ocfDp7n9k7hnb+ejUk1LY8UJSOQOoMh/6nrNOBHPTHJ5tD6xn54umdvpli3ydSNKOnRfSB1RfUbaZrw8uBEBfmG0P8Fif8biN0yYnGxzGBGMl/5mIMhe7ugZT43KXMcjIQB/B6NA+TE9PSqfvKpWwfPkgBgf7UewuIQgDTE9PwXEZD09Hb18PyqUCMhkL9UYVUeDBNDSsWr1CQPR8NoPR0RHs3bsbTrNJ120BrycrkxK3b2RoGFEUIp/LYdlgN/oHC+jtszA0vBOeV8f5Lz8fAwMDwhwwDFNAdG7GOI4Pz/VRyJdgGBmEgYbBFWtRr3n45TW/ws+uuQ433HA7XIfjN2XsLBTy3chli9ANU+LIqfh6EgOdVhHwnPHlYga6AtAzyCOLAjacuBkb12/G8r5BkXDv7urG3ffejnu23oF7t98NBzWYBcBkyD8rQKA7wrpnrPVZAD1moIuEu7wrYon3GDyPJdx1xmjntkYQQjMtZPMlrCaAni2g4YbI5svQTVtsEPsg6tDoGp8C6O0MA0v62qXqILpY804ZHZfQ9CYF0Jf045IWLrVAaoHUAqkFUgs8Zy2g2OZkbnP+R+CZH57nOe7l8lBMc5n6t0I58vp6vT4DvCvlLu4NKza7yovAcFIOXQHjKi8VB13NQfm9kl0nSM7rFBBP8JvfK/n4JPBeq9Vk3UZwXbHQCaDzw3QKFGc9WE6m7erqkjoyHetzINErZqMTeFUMesWq5/Xq2mT5eT4Zyz0ZB/6ZOsriA+ixdDqBCrKogVhWXMmsM6Y2gTCuG7m3TzV6w7AxWWnihhvvwQ+u/AUeenQYYaYfXmjAaVYRhA0U8hY2bDoRF736PPzm+RuRy3LtS89rB4ZOEJhS5rynB0OzoQdlaAHjpCu4oIUZiMB6TCiaC2jKOYlnyzIxHz2OB07mtsbcfXhhA14Y4ZvfuBzX/fIOnHrqyXj9G16J0zauAUnxlpmBDjLQ1YZb3N4LOZSjBa8N/UAU9SzTwvaHduE73/4vPPjQDpx3/nl4w++9Dset6ZJyhOJAEPebiPLrsIStT2f0ac8VsPyuu7fj61/7FvbtHsJFr34N3vA7F2HliiwCPkMR07O9whaAzn0DOg3QEGkM9IW026GvmQXQ1UIwiRIdAKCLcgP/HbhrHMeyP9xl5NMz0FW/S/a/ZJ1E6ZHPrDjEKAWGVvxn9Xfrp5BfkmteKkTo3CtqqSeGVFIwxTlFDtnv8QDNkX7IfTQ6joDOLxKKgKEK4zEjFIeZWewv+bsq73zPmhpT1ftivjxkqd4q+Nw8YrvQhtxfm32eD2Wvw+szaepDWoDqGTNfcp89JvZoEruD459qm6QquHr3xP1Gp+LGAQD67B52jArMYgrsi2p+En836wgW9/PZ7+cvc5xq5v3fUgmlWsgRAdC71pwRnXjiidi0ebN4onFA5wQkluOJZNLCm3uuJ8zzGDQ5RAD2lufB7LObAJBbTPSjuZclRjqoYeYyT+cyP1V3mL1ONYoCy2YY9dJC3CKXCCuzLK25IGsS/JzZwZsDdEgxWvc8CKSNu4J4tLV5LHSi8HSD3TPdstNN2aPZ9jP1iamTrSMJHMljOIeJHLfn7JAwt6/MlyZ5Tafpnw48TN6TA9KRKLP0pjnTgsR9VHiFZ2r459T3rWdHeUMJOzYevmcj2rSuUTo9YhKhYsY1Pej3RHpploWkP7APxYP2AsBTGRPo0MGXRAuY7vCeM9PBI13PmenmQp8b1Z/bsK28lFX/TT43T3fPeVZmz9B3D+WsNXc8PXhil8h45lmdrWcrGnXLEYfvDjZiqw8uuD2T/azTPvjM9zxgSqEY6DJhnx1SpS+2urCMrowxIxLuvgjrmIxXbpsYG96PnU88jnp9Wr4vFgpYsXI5Bpb1iwe8YRmwMiZGx0bgBw76+rrR29uF7u4STEtDs1nFxNgIurpL6CoXUMhl0ajXJfadzvdiGMvzNRsOatM1jI2Ow3c9AbRXr1qGrq4soDXg+TXoeoD+gX709jLWeZeYn/Ma/s52DwIC7wXkcpR5L8LOFFGvuXhk++PYunU7tm17FNVpB57Lp5cbCiFq1SbGJyYRUD5OJws9B92wEEQRfI8e+5RcJ3jeAtDDHHJ6CQWrC2eceha2nHwGSvkiuktd6O7qwm133Ix7t92FHU89iFowhcj2YJcNaHYAP3LgeU34Hh0cfWHnR7LR48Ux3mTOo5xGuNBpdTfDFJk7xmRnzB87m8fK1cfDzhXhhzrsXAmabqLRdKHpBgwB3AnB83N0j/ZnNke3PMdy7u07oh59a7Q7T1Ul6qQunaQ5Whb40WWfPSBrOv888sgjuOqqq7Bz507ZpObGLg+uwTpxNDhaZU/zTS2QWiC1QGqB1AKpBZa2BThvIMDMn6VSSYBizicojU5gmOdWr16N7u5uAaXV9fx+165dArQXCoWZa4aHhzE0NIRKpYJly5ZhcHAQ/f392L9/P0ZGRsSJmWuqcrks36s8x8bGwA/z5fe9vb1YuXKlqIExfwLRBL3Jlh8dHQXBcgLVLBfLSABfHQp8IWg+OTkp92XeCiBXsd2ZdtWqVVJf2oD3Vgxy5q2Af5aBdWB5mSevZb6sI8vDa5UzgmKzq3PtzF+fDQDdMgJEIdnYBKLzAuoSmSbj3KejghUhEOA2XqcCGTQbEW65ZQe++MV/x96RAIG9DKXeQTzx2HaYVoR8zkDgT6PcZeN9730TXvWqs2EzH89Hd8FEM6jBNoDp+gS6C32gw3i16so9u8s5ASwazUDKVMjTmYPS6MQaNAG+qQhXq0UoFHQEAn7TqSJC1rBQm9ZFTj5XjFB3JkRq/lv/+kPccdsjOG3DqXjpb56NTaefgK6uHGq1eHVZyALTk3W4boTu7jwMg/do7WfMIUCq8GjT0y56e4uyr9FsBihkTTjNCJXxCr773R/i2l/dhFdceAEuev2r0T9YRKHI+OshLFvDdK0Oz9fQVczhiZ2TWLu2e4a5vG9/HR/9i49jeN8o3vSmN+Ftb34lSkXaXYKsxQ4PBKdk8W6lAPoRG165H5IE0eOMYwJI/DF1Q/Atz3FkvCHOFYUhHwz4vodmswEjYyOTzQnxg2MJnSr8IFbvIF6mfqo1G595ruMUoOg4VEOInYaYJzG0TMZsORHF41SxkEO11pTy8XfX8yVEoNt0hFgSBh5815dC8/6MAxAFoZSD+dXqNeTzBSGWOI0mTIvl4njnI5MniEnlCRueq6FZD0Q5MZs1Y/VBqjrAQdOpitpjudSNeoMOJAYKhaI8j17QQGVqCn29fVKvai1+RzB04uTUpIzlrDffAWqc5XuAtuEYzaNcKmNsfCxWg9R1GfNJZGF+xUIRE5UJ+Z1qJMwrn+Nza0j+um4hn8uiWqvLT44nJNBQoZIKGqIo2XLqMgxdVDaYl+vG7cR8VFiRI9a9nmcZcb+TYxb7o+9zzzFArVZFd08Zoe9jujaFTCaLXDaPIIzgOh5sOy9blIEfIpvR+UusFML3kGlKW/NgeBDufxRLJdRrNeQLBVQmONb76O3pkWeE5wIvlLR2JoOpKe7BBih3dQnBm88X8+CRyTAkSfx81qp0wotQKhdgci4UUT0kbrx4DzhWVkg6Es7ftHNioHetOTMG0DdtguPELyx2NOWJx0kPz/FBZIcXAP2AyCbJrdCk706rcDOzn4VHNG+/T8aWIPAtA9/Mlv8c0Dq+6gAgUbEoD9xkU6CN8oiZTcN7cMCYBdBbgO18oLkCGw4CL5Np5kkfN2VHALrymmzfhgtPsaQB9APku2M7LkyaXfWNo51mLgD/9ODjweoInZTz6e7Zel5mHD0W3g+eG1c+w7Om6j33WZ1xcDkKz/eh7pkcn1r3j32CFCDcAvef0SnnSJW51dc6HcfaqGdLM7yF9R9YT75847dHaxxeSNt00DnnA1rmAzAOtXhOhmhQKjezALpymGr5uC7kfbGQeh7BtiEwnXxjirNHAkCfrV88psrig6tSerF7jsRDtwxdJv8j+/fisUcehtOsCVO9mC8Im7x/sB8Ntwk7Z6Orp4zRsWHUG9OwbB0rVgxg9XHL0d1dhONUsW/vbmh6iFzWwkBvr3jLk33OCZPnUHrOQaPmoF5toDpVlUUQ+0p/Xw8KeS5OyUaIYFAmTYtQLOXR3dMFw6C8u41SuShgPPtWzEgvysIhgiGSbZXxGoaGxjA8PCEM9CBgCBsTw0MT2Lt3GE88/hTqNUck25jWNO140uiRrQCJqS4AemghE+WR10soZ3tw9sZzcMZpZyFrZlEqFNBd7sKvb7sR92y7E4/veQTT7jhco4FMlyUAOj3ug4B1i8Fz7kDwd8ZPo/enuOeLmz8ntPErT5zvdB0RF4OaIZJFlp3DilVrElkfIQAAIABJREFUkMmXGCkOdrYAaGT8N4WtbnIRwrw5j+rg+WknSQqgt2Ot9NpOLdDpXLXT+z1TuhRAfyYLpd+nFkgtkFogtUBqgdQCnVhAKWIpAJ0gBg+CCATG+/r6BBhft26dgNQqvjdBDwLYO3bsENCZ6U466SS5/oknnsCjjz6Kffv2Ye3atTj55JPlc8899+Chhx7Ck08+KdedcMIJ2Lx5swAkPOgcyPyYngpg3GtmOC0yxAkwETznwQ1xAtcE4vlTscgJbhN05yY7y0/AnKALPwT0+aFTNdfkLC+vXbFihZSRIDiB/6eeekoAnRi8in8yP5aFQDudARRTnaA8HRlZT6anbbgHrpwaFTDUjlPm4gPoAXStCUP3ZQ3qe5aAZgTUDDMG0d3QgWZSkjkG0DUC6HUNt9z8KL74xe/gqaEGhqoR8uUubNx4KoaH98J1qqhURnD86kH43hT+49//Fv1dwHSN3uwBCBL29Ngic14qZFHMGGg0uLa2MDo2juWDJVRr8cqyUpnGyuUl+IGFej1CX6+OXbum0dfPshrIFwwBW+oNH0akw9I1NBwfDbcGmHUJoaYFBYwOmdBMqsbpyOaBpjiJhLC53jV0mDqVFgLs3z8tZVm1qge5fMyAJ1TAT6PholJxUe6iAl0M5Ns2wR8NhbwpwJBtWqhUHOzdN4WVq/qwbLkhhH7HD7B7XwU9vSVYRoTRCmOmhzhuVQaVqoVSD/cBgP37PXz0o3+FkX0jePOb3ojff/MrUSgSKOfeRCwBz/0TiRsfGdDIEgbX7YujptjJOPPcSPPMAHos4EdwWZe+6jkunEZjlg1tGYgMHbl8QQA5AdAtS8YsBZRzw8T13FjZwrIF1KYzjoxj5S5MTddjhyE9VlhoNBmGICarmqYh53ft3ofly/oxUeF4psv4s2rVclgGQxsCTiN2LuLYRRCQWBf/Jl4nIPPk5Ez4CgLKVgvYJ5AcgKEOm7CsnKgiso9qGpnooTjHFArcJPMQhJ7sKRk6wX+C9ro8IyTW2lkjple06k2yCh2POD46riNq1XywCJazLCwnnZkEL+PYG/gyHq9YvgL79u8TZ4VSsSTgOIF1fs96CM5IcHxqUurH62inGKivIp/n+0wXhUrWjfYiRkn7KlUTjs90JLAsY+ZZ595cO+P2c6N/L24p2QbcP5VxkvakA5DGvVGGc7EQRtz7DGCSjBPQicGK+65DEnaITNaAbYTcmpwJsaLAa6bhs8H+w7kL3+Vqr50/OTdh/2Cf4PuY8wH2MTq8NOgwYpoC6tu2Kaqi7BNsb4L98T4Qn29Kt8fgueI/8jsVrmY+RYUDLfxsAegJwuaRb/IYXDkYQH/mO80FSJIPWGx05nHgdrKkeeasD/MKxQds704pgN6SeDhM6y+V5Ed/wE+4Yh6TTPSl0pKdlWOpAQCd1eLwUtGB4Gi6X6nSHT6APvueUHkdKs/Ds8jRST0LoLe8tBOKMhJBaiZGSyxVz4kTJ/ecYfu+Ay0IhIFOtvjwUAygu04DhgaUCnmsPm4V+gcHDgDQG04d09UKRkb34sST1mDjppMFSKdH7Pj4fol5zonyySevh2WZ4g08PjyOycoUatUGJkYnMFWh12wobHCRTgtjD0l6nZsGNwjo6ciYb/wA2awNK8NFB73zY09VstAtOyNAOCXgKBcV+FxMU7vLRLHYg0ymCMPI4qknd2PHw2Snb8PE2BQ8J0ROJOBjL1ivVRYuQgieMw5cJiogb5TQle3BOZtfhLM2nI2MmUEhl0e5VMRNt96Au++/A4/s3oHJ5igcrQqrZCIyPThBXRYCtMMhAXQJBSJB21oAOt3ZzRaAzpg/xhwA3YCdawHodScF0I/OI5Xm+ixbYKm9P1MA/VnuEOntUwukFkgtkFogtcAxagElg04mlgJ4CHSoON8Ejjds2CDgOPcyCdQQfOamNDehH374YWF383eC5GRpP/jgg7j//vsFKD/ttNNw5pln4uyzz8Yvf/lL3HbbbQKiH3/88QKOv+xlLxNQmve+6667cPfdd+OBBx4Q0J7fn3feeQJAsXx79+4V4INAPsvN++7Zs0fKRGYiAW6WgYA8N9UJyBOM53UEYwik81rmR7DmuOOOE/B8/fr1kjdB/61btwrQw71RlilWH+vGb/zGb0j+KoY7wXzmy/o/9thjkjfT0DbcqFfgTKzOuvAYrosPoPswdQdR2IDrEKwowbYKCEKC54y5HUEzXQRaXdi5mp6BhiyaNQO33Pw4Lrnke9DLvXj7H70VW15QxtQUUC4AXqOBr37tJvzfb1+G81/2Urz7XW/F2uNMfO8/b8TPfvpjrFg+iN96+fm45eabcd311+Ci174Un/jkRzHQa6MyHeBzn/tn7Nq1G48/9iTK5S4MDq7An/3pn2FwcAAUGrjllm245JKvCDj2wQ+9Fy86dwNsw8LkCHDLTdtx+eX/Ci/ai7e94zW44BUX4rJvXY9f/PwBnLrhFLzyonOxZl0R27bfhx9ffSf2PNnEb738N1Eu6fjZz34sbbp8+XK8/vWvx8tf/gKsWFGG63L9D0xOhbjzjgfwve99T9qfTiZr156AD//JxThj0wniiHDffbtw7a9uxoMPPYqT1q/Hu9/9++jqA2pOhFp9P974pveh4XhYvWoturqWodEIcOm//Q0ZBsjlgfER4KMf+UsM7R3GW970RrztrRegSACdRGeNDPRZAJ1x5nWJpZ4C6Ic7RLN/yyehoygcA2H7t/gGUcxCN3RdWOgx4zsr2rQE0rWMhVqjjnJPtzz3BPAUm1wxzDkWEejl2EAHIDoTMTQfSR/8u1zulfGOaTmucgziocBojjO2ZeCBbQ9i3UlrZbypN1whj4wMjcDzHCxfNiisWtdxZpyMyPYWhm0LXCQrV2FazZb6BpnmhVJWwiU2agzfQSZ3EdmMjXrdQRhF4rDienXYdsy6Jygd+CSMZFEqloXIQoWFgcE+AcuFZOsHGBoeEsY53y10ZtqyeYvsEzad+N3D8/wIU5329ci+j8HQZYPLsH9ov4zzVDLhNbQr6077KIcnpqFdXZeKbLooVdJ7hY5ArDudrrq6irDtrIC13M+r1RqYnJqeCWHC/JKhPg63Xz0/02vwXDriBTJ2tbZ+JZRklf3PBPKFnDgA+SFVFVxEIfsQVcxj+XXLZNgQF7YZO6twu5J7r3w/K+e0rq4SXDdWaeBYzH7AZ4vvZ3HWcBzkcllJ5zD0SxA7aXHPt9GI1RoYjpIIea1aF2Cf+7nC9aKji0/JecDg5nCLga6UC44AgB7HoWHhYvT+ucBAj0FukV6PA5+01b8PluVVjPYDf6pMBWjoQF69nULFdz6EVP7TZHS0y6U6XCfAbnut0o61Zq/VhIE+G6Whs1yWTqpO7Nxe6VMAvT17Le7VSw0AWNzax3dbLBukALqKANXScHlGAB0CoFOi3feaiOhBigi5rI1hYaDvENlxy9BQLhax+rjVwkCfbtRg2IYwwv3AxdR0BXv2PoWVqwaw/uS1AqRbJjAxPgzHqaNUyuOM07egUMjLxGrPzt2ojE+KNNP2bQ/jyceeQrPJOGwWMnZOGO8Em3MZU2K0cWJXoJ6bxgm9i77+bhSKOZlEcSJGNjoncLadQVe5W5jksawdJ1iWePHncmWJkc6Q79u3P4L7tz6Ee+7einq1CdvMIZtjTHR6XXKC2YorJxLuFrSADPQCCkYZ3blebFl/OjactAkZK4NyoSgS7rfe+Wvc9+A9eGLfY6j6FXhkoHczoFsAL6jH0u0RmeeHYKB3DKCbqNfdFEB/Nga29J5H3QKL9e5YaEVSAH2hlkqvSy2QWiC1QGqB1AKpBdqxgALQudHMjWFhVbbinhOc2Lhxo3zIAidYTfCb58n2JrhOCXeCx1wTKQb69u3bcd999+Hxxx8X8J3gOQHo66+/XgBynue1p59+Ol7ykpcIe4zp7733XgGwmZ4gOdNeeOGFAlSSmX7rrbcKM50g+amnniogORnjBL5FzrVYxIte9CIB38lMY14EQ8lwVDHQWUfmTYCU9TrllFMEQOc9CeDfdNNNkpdiN7LeBM4vuOACAc+3bdsm5eVeN69jXQjSExCKmYyxYwFtyHvSnks7BroP35uAqbsw9DwCPw9Dz0IjumRocAMXTa8JM8s4YwQTGKc8j2bdwK2/fhKXXHI5mpaBV731FXjj722R3VQC78OjwI4HR/HPn/8y6tNVfOGfPgstauLy7/4U9959D6qTVUEoKOn7ipefg7e980Kc/YI1EmP9Qx/6GHbv2o2nntqF1avXoFqtoUAltCDCdy77LI5fsxI7djTxd3//OQwPjeKP/+RinHfeKSjkDUxOAP926XW4+qffx6teczre/rbXiKT0f377Ztxx625s2LIBb3zrC7BqXQm/uO4mXPq1q/HoQ9NYs3o5omAMTnN6BnhhH3nDGy7E6173CgFTxsencOWVN+K///u/pX/xGeAzUSoVsf6k1fid156H17/2Ajzy2DC+9pXv4rbb78XmM07H3/7th2HnAvzi2h34yEf/DOtPOQW1uot9e0fhOBryuS509RVx2WWfR08fMDUJ/MVHPoH9O/fjrW95E97+tvNRKCgGOln2ZKGHIuGuEXSS2NMaGK8+PTq3gALQxY4S43wWNJdgipRyproyYgWL0PMlPN7E+AQu+49v4+//999j45lb8NVLL8WylStkLFAgOEulxteR4RH8xUf/AjfeeCMuuugifOxjHxPHIwVm57I5NJ1YSlyFhWB6fs+xhMoaVE4k+eLTn/40PvjBD+K441bCcwNkLIL7GgLfFWch5sGyEnjWDUP6LevC8YvjE8dupcZBprrnOgKO/93f/x0+//lLUCr2SZiA008/G5/65F/ihS86W5jEVF3w/SZuvf0WfOmLX8FNN92BqckmTjttM97zB+/Gu9/zTkAPZezl+HjllVfia1/7mty/kM/jfRdfjPe///2i3vHVr34VP//5zzG0dy800xSQfXJiAlaGJJU83vOe9+Diiy/GyetPFhtsf3i7hDagg1ajWo3JOoYRs+3JPtd1fP3r38Rv//ZvCzZJu/M7wShtgqM6RkbHZQ+vVMwLiJ48KIdPn6fFwMc6761LPSWZ57EiAeHPZtNFrd7AwEAXTCsGs7lHGSvfGDB1Oi1kkM1QOp/K7RGGhhsYXJYX5wc6RbDvM4yA0ol2yVK3Y5a4Oqd4W45D9RggYxuo1ZvIZTOoNxzpD8VCFq7Hd7UuCigEzBnOg0qgYai1wpFTgYYqpg4siyqkmRnylHoW2T+efs/oaRno8YRrFkCPH8rDl3Cn+8EicAgpPdomgD7fAzUfezAJriwGgC7AUQqgtz2ipAB6uyZLAfR2LbaY1y81AGAx667utVg2SAH0dgH0mIGuMYaM7yD06UXNODcmhvbtweOPPiKTfts00FVmzL1VEot8sl6VeGbZPOcWvki4j4wOodyVw8pVg9iwcT1yWROViTEUChksW9aP0047FSV6+IYhdj7+JKpTNWGK33TDr3HH7XdhZHhU5NULhVIcZZ57BVyQ6hFMW0e5XEAoXpF1YbiXuxnrSpOYOPlCFs0G5a1s8YynJysl4nQjA12zW5PAIqKI8c997Hj4UWzb9jDu3/og3GaAfLaITJYetoznBpmk0dvfpDQeGeiBiUxURNHsQk++D6et3YD1a05BzsqhXCyht6cbt911C+5/+D7sHHoCtXASgeUg221DswK4YQOeS+9lenSmAPqzMQal93xuWmCx3h0Ltc6hAPQf/OAHB8RA57qkkxjoSo6Mmw7Mg5voStJVbfxwA1jWFy3pMrVoVGG7eF6licN2xZsRypZqU0hJr6lNJW6Y81Cx5pJ/q/h4aiObaVgOlil5XXKzn3XgPRTjS0kVqnMsD69Pqm6pOilmSPI7VT9VRlUP9d5PssqUTXhO2SOWiKMjU3xftYGm2kkxHPi9KjPz4Rpasf9UXERVFubJvJQHvrKzSEG2YigmWSq8VuWv5BtVG821E88rr35+l7SF+n3u86Hspzb5VDg3xbxR7cbyqvupvjYbfzCWlFTMu2RbsF7qPOuq+llSqo+2SrJ8km2gJPyU/VRfU3VNxqhVdVSblIrJwvPJuZ7KQ9VHbeyoZ3C+Z0DVVdVh7jPCPJVtk89Tsn+qctCWqozJfqXspvody5WMyzvf/Jh5qvZI9kPVV/kz+cyo/qHOq3Kr9lV5qfKpfsC/leRpctyY25/mPkfqGWZaZW/1u5JGVfZOxitWjC8FBKp8Vf9J9gfVbhz71P2StlLgV3I8Sz53SaaSKiPrrco1l6WixhFl46QcZPK75OacKq96ztRzodKqciefF9XnVDmS/Zvtpb5XG84KQGUearOZ17HevIYb2TGzK47/rJhxvJ525lgdS2TGbZVsc+atJDSTfSs5fiTHGNV/lJ1VW3Ns5Aa8Gh8VyMl81O/q/ZAcvxb6vn0+Xqf6VLLvqncWmdfnnHOOAM1kaBNk5oftQCCb7G0CxwRq2B/OOOMMiVlO9jmB5t27dwtATSY5wXIC6ATJCbrzb36YB9OqWOUE6Amy8xlmWgWg875MT/CaAPpZZ50l/YAS6ryfipt+/vnnY82aNcJaZD4E0BW7XrUv8yD7nBLyBPJ5H15HAJ2gFvu36k8Ecyjz/opXvEJYjwTs+Szwe5aZ5SKATxuo/XDeh+MRy9cJgM60tBlDpbKuKka8kqNVLHy+X9l+jqwhOwNPNc2DpTfRqI/jJz/5BS7552/h7rt2YOOm38CH/viDeP0bXoVsMYQTVsWpnAB6JAC6iVt+vROXXHIF7L5uvPlDb0XXMhskfApT2pnCZ//P1bjr9rtwwurj8IH3vgv/44UlfP+7j+MrX/oK+nr68ZEPfxgnrMmhf5kGPaMh1IGPf/xvcOedd2LF8pX4x3/8RwwMFFDIE1T/DIaGJrB82Sq89qLX4oJXnIRPfPIruOOObfifb3wNTj9rDdavW4fBchGf/8er8cOrL8cfXPxK/N6bXo4w1PGVf7kGv/zpdmzYshHv+sPfxKlnLcevb7sT/3nZTRjZb2LFQBkvPfdU/Ob5Z2Dr1vtw+eU/FscNKiC87w9+D11dwA+vvgFf/vJ3pI+/+MUvxOtffyGeeOJRfP7/fB3D+57Cb1/wErz7Xe/G+Hgdl3//R3js8d04ad06/OlH3oGh0Wl869tX4I47b8eLzz0HH//Lt2OkQsDGwTvf8c/w/Gl89et/jVWrTDTqwEf/7NPYvXMv3v6WN+Ptbz8PxdwhAPRIF+U6EsFSAP3wRnAC6LQhP6KrSOZ5IgY6AXTKUluUI3dcVCcnYWeysC0LP7riSnz843+FtevX4TP/9A84cd06cehRcwGOqWruxjGEoPC2++/Hm9/6VnzhC1+QMYXjBccR7h3RyYfgHw+C6UodhETYPXv2Y9/+/QIicxz8zGc+g+OOo9NQA1nLQrmUQ3VyQuKTl7q7ZQyaqlRkrytXLMJtNiUOOD8h54ktxZE4FHCEa2/4JS699FLceOOtmBivIpct493veh/+6q8+imIpi0ajhlI3xwEfN954Pf7mb/4Wd9y+FVm7iFNP3YS3v+PtuPj970WkxesIjo9/89d/jSuuuEJA/Gwmg9/53d+Ve/D98ed//uf4f//1X4K0Ms41nRKWr1qFvbt2Sf2Zx8vOPx/f+MY3pC4cn1/3uteJqgjxNebJ8d6p12fm6pQDf9d7/gB/+P73Y/PmDXJPOtLwoJ3IPLYtE5XJaUxPV0Uan/HbqVxJ4o1yLDu8HvV8Tq3JszI0NI7LvvMj/PgnP8QJJ6zGC190Fl79mt+SMJwD/X2oNRoo5hkek2QioFaNw2TccP3N+PFPfoQvfumziBDPV9U8mO+9YjEroQwmp5oyH1HrJpnHBAGyOUuIUQTw9w8NQ9N19PfyWTAxNd0QNYWe7oL0g337JkQttKcni8nJBr7//R/g2muvQ6UygXe+40246DWvRKmUE/l3Ss6ruW1yLjt/Sy8ygK7ikZPM1tl0YIEdlh5GstmxcGkd5pxc4MwFUJJ/J3+XNAss1uFclgLo7VuPMWQ6Ye63f6fFSTG3Tx75u6oY6Ef16TzyxX6e5Dh3Q+p5Uu0DqrlYNpjvWUu+H1Sh1Aba3LaY731xqDyXYjvGEu4tsEQAk8Tvh5BwZwx0MtAJnpOBTgCdiwQFoIeBJx60XaUSVq1eib6BflSbsXScaZsIQsowQRjhYUTPQOD0MzbKZGp6agKnb9qE49esRqjRW1EX6a39+/bD0EysWn4crrnm5/jZNT/HXXfdi4nxisj5cNJmaBryWW4mazBNXWTbPc8Xj8menjwKxQxMS0c+n4FN6Z96nWGwYBoWCsUi8vkSMpkCTDMLU7woORHnBM9GpTKFsdEK9u8fxfRkDU7Dh5XJCYBPj3o/iBAJgJ6BFpqAbyKDIkpWN3oL/Tjj1LOwad1m2IYtseHpXHDLHWSg3y0M9GlvQhjoVslASAl3n3HkY4n2FEBfik9OWqalaoHFencstP5JAJ1lo/wcZUmvuuqqgwD0JEi30PwVwMXNGx6UD+QGhdqkICDCTSAFdKiYoGozSIHiClRUYFsS+GO+/F7FL+XGEDdAuOHB63gPbhCrDWgVQ5T3Yn1VGVgOpmMMUx68juXmOZUP76HAPJWPOqfi46l4hApsSgJvCgBk/gqk4e88nwTKkqCueucrCUJ1PetEsIfnueHNMioHAG4IKSlYfq8AJt6HG/a0De9P9hu/VwAA60T70QY8x0MB40zHa5X8LvOnfVRb0U4K0GaZFQjPc4o1p2ylmC8KhFIgG88n5yjKDgrYV7HmmA8/LBPLwLbl3ywr7aIAbAXgqpi1CrRWm1f8nudU3+F9eA9lc35P2T7FPlRgHsvFa1UbKMCQ9uNH9W+2D3+PY0uaMwCIAuoUqEo7q3rzO5aXefLDaxRwyLIqMFM9AwqYYh4KrFJ2Vc8P762uVyCMcjRRDiDqGtaX6VmOZLxilU7JFrJctItq3yToqgBOJYGp2kM9O7xWPRdsPwXUsw+pMisJTZZbtS/toIAn3pfXqtjKzENtEjNvHsrZIwn2qvryJ/NL9k0FSLGcqs3VmMO2VA4DLBvtRVupjTX1XKq2VxvSLC/z5djHe/GeqmxMq/rbXIcaBV7T3knnhmQfVn1BOXUw37mbb8oW6rzq2wpA533Vc8f8knKlCixmGZXsqALu1FiddBpR/Y62UjLVqn3JFFPnKIHNunOc4f3Zz8i2pM3Z1mTAMR3HJ/UM0n5MR7srRyw1BjFvjmkEZNUzqoD2JMio6qzG96RzA+9H4JOb5updofqG6iu8dwxAzDotLfRd+Hy/Tjk/sY3ZNmxzsiIJHJMJfs0114i0Ohm3fIb4jLG9yWBk/ybITPCabG4C0WRmE9QmSM346fz86le/EmY6JXgp3c7452w7PqfsBwS1CbZce+21UgamIfObZSIYT/l3lov3IgOd/ZVgPPNk/+MzwPJSHp59jgA650vsD+q54u+sF69Rsu90ECAQT9CfLHc1ZvFaXkOJZTLbWT41vrJMLDfjuhN8V+8HNY6r/qQcWBbav9Q8gs4FBNBZTyUJHyuf2TMy9mrsOVwAPQwm8MDW2/DlL30TV15xHWpVDeXyIF7xyt/Cn3z4/TjjBacg1GuIyEDXskBUQKNu4tZf78Ill/wQT4yOYDgYQ9fyLqxasRLTlUlUOHfLZFAmOBK6+PdvfhKV8To+9w/fwU3X34CXnnsuPvmJD2D5ACDhkE3gsd0OLr/8Clx++eX4wPs/iBe+8MVYsyYngPJTT03iYx/9OE488SR88I/ehZUre3H77Y/in/7pX7Dm+EF86lPvwYrjVuG6a4bwxc9fhnJ3DZ/+1Ftx9plrUXcifOMr1+KX1zyCzWedjre88wysPaWIq395E774L1fj8Ycb+JM//h184OLzYNsa7rz7EVx22Q8lFMHLX/5yvPe9b0OtNomrrvoVfvazn4uiwh9e/Pvo68ngqd0NbHvgAex64mFc/J43oa8rgyeeGsWl3/wBtm17DKuPOw6f+us/Qnc3UG0EGB6LMLBcw3glwKVfvx7/8bV/x8AJG7B8WQmf+NR7cNL/z955gElVJW//7dyTAzkogqKSzKKIoKiYEbNiDmuOgHHNcTGhILrqumZdEyYQcyKpqIvZFZQsEofJnbu/53d6Clr+ssuMy3zo0s/TDN197zl16tQ59956q97qUujKwQ0fer3mzZ6v44cM0QnH9lNBPjTt+CrIgI7Lm8F/go/DtwFAX9vF9R+O+z8Aeg54bjTu8UhU6WTKJTN4SQiRR9H6ej3/j3/ovPPPU49teumWO+/Ulj26u3rmqXQWcLP7cPYD9wySytK719Rmy09wTe20cacsfXwmWxaxujq7L5aXl7qs8ngi7cpFwIgBowfZ25QZuOOOWx3Nel5+SAGfT8uWLFJpYaEC4QZqc+5VG4LY2LfwWeGtc9d2qND9fkHh7nX31wGNG/+SRtx6i/NZXXD+RTr6qBMVDuU5Rkbo2UtKw0qkIq4UIwD6zTeN0KeffCWvN6ySkhbaZZc+uv+Be+UNZH2CEydO1NChQ90eniDQLi9P++6/vyuDwPVj2NCheubppxXKy3PXi++//TZ7n9Rwz1hTWalOXbpo5MiRLqCKc/bZZx/9MGNGNhCw4f4c+UtKS93+HauPq3uvXrrnnntcYFdNTbXKSktUW0t9+TwXcISPz93zhQiszmYcOxDf53Xz09SgpP+SOf7Om/EoHvNq5oyf9cJL4xSP12v4RecqnEeQOBnpCeXnB1VdG3H2npeX7xg5XdCKJ6m33/pGjz/xiO65/zaVlWezzhtiWlRTly2L4p4HAx7nB2a9GJd0fVQKhySmMxZLKD/kU0VljQqLClzNc5gSCvICynh8qq6OqLAg4BK5qqqTSiXx80oLFy7VyJF3q2e3LjryiMEqK4MqH7mMAAAgAElEQVRVlKD47HrGRniR0b7m1/8B0LfJQNvTs1cvl9puD22No3A3OPnXYOUGGvSGn9YNTGet4mBuHIC+elTrmkDz3AdugIZ1/8oCwY3R15qAnf+2rE11SjZmLE2VOQug27upraw/5617AJ1ZyTJEbHitfxpo6lpb/0bSdImaSwcbAPS1BNBXho9lXM1zMtAz6aQ86RQx0w4wX/zzQs36YYYD1antVFJUqPYd2rka6GmyK5VWIk1GVcwB7q1al6uyapmqqyu00cZtXb2a6soK7dJnJ/Xo3k1FJQVKJROqqa7Wjz/McgD6Zpturvffn6QP3p+kb775ztHC8QAai6ddFGtB2O8eJLI3RlmnJTRD/kBGwZBPeXlQ82WJgnAQkt2OBvLzCxTOw8mc5+qQZYgI9wQdkA6IDkifTKQVjSQUh5YrnpY/QI08St9kslGxGa+jfgdAzyR8CqtQxcFStShqrR167KittthGQW9Q+WFqTBVq6seTNP2bzxyAXh2vUNxbJz8Auhe6PRzsOOupUPP7z0Bvjrunpu82G878I2mgua4da6uzdQ2g23OK1dgD5DDQCiCCl4Hflk1t4KaBZbmg5eqO6txrpIHAAMCWyUhbtMPbwK7cbCtk4BgDAQ04Qy4DUy1LkjEYWIlMBpQaoGwZ9ebIoo1cp7oBYtZuLnCGQ8Ye2FcHzvhsQDnPh0YjSPsGrBkIZkBhLrBm4JoBuQbwcf1BV8iN7hiH6QJ5aNvAdI4BzGJsXJuQx2Sxuc3NqEZGk8kAvFzg1+Ya/eQCsNiHjcGyRHPHYiA5chjYZ4Cafcf46NsAT/ve1oTp3wBt5LY5tvFbMENuNjbj5DMy0j5yox9b0/zNzbI0oNayCenf5tlAWQPwLPCANtCNBUIYmGwgpLX5a/vI6sCoHWNBCLmBGMwdbwOYkY05M0YB+z53PLaWbQ1akEYuyIjOsSXTsdEQW+CEAbG5bAZmC9a+9W1BJQa85a4PA5vNRmwdmK2ZbAb22tyv7pPIzf42EBngjvOytQ3zVmbImz1ZZjR9sH8gC/9njixj08Bi+qMNy9q3bNHczHULLjBg0YIObA/LPTZ3X88N8rDgBQu64FwLxLBACbPz3KxqzqM/s2OOsXHaOsw68cyp51upD9sLbA5y15DZt+nG9JwbEEK7Nl+mU7N7/lrgk60HGxP9MTe2rtGvjS1XP7RpsucGMdk+iN4tCAS5aAfA1kB9C5CiDXRiNr16kM/aXmv/V4/DjiywydayBV+w1gAQAXOnTJni6NsBrHODyVgXzA2Z3BwL6AtAzvUcm8B27V7hzTffdCA867Jv374radjt+gkwBJD94Ycfur0YMJ5MQ7sm0jfXOQsyA/AmW5ksRsbB9wArgDDYybRp0xwIanbMHGMfHEdACO1yLDTygDKA94D0yGN7PesTu9tll10c6M5YsUvkYxz0Txa6BcBYYIjtk7m6Whsb+/8BoGfSlXrn7Vd0y1/u1rSPZyjgJ3AvoG49u+myK4brgEP2UCJTrQwZ6LkA+uQFuvvuCVpQXadUcVD+/IDm/vC9ytu2VSYZVTxWq+KCoC6/bKh6b12u/EBCY1/4VGNG3aE2rVvogfvGqHPHgBYszahFa48+mDhDl//5SoXD+Tr/vPM1aN+tleH+zydN/7JWo0fdpykTJ+viSy/X0Udtp0jUryuvuFczZv1LZ5x7uPr1762XnvxOb0/4TLvu3kX7HrCl2nekXnSBHr3/Q705YYa26LGFjj5xB3XdqlyTp03X2Gf/qZrKYh15eG/tuksnhajG5klr7Ni39cQTT6pfv34688w/qaa6Us+PHSfYn7Dd0087UZ03KVfQT23ztNLxtMoK/S77fsmipbpz9Fh9+tk36rLpZrruhgvUuo20dEVcTz0zTf94+hlttmUvzZ29VC1adNDiJTWqrVmk0XcP15ZblAs3w7ALbtTcWfN03LFDdOLxu6ownEWJvCQHKLYBQF+bxdTIYwxATzn/djYl0d3HN7i8+euHtcfrdwmYyWhM9bV1qq2q1nvvvqtrrr5GW27dS3++/hp169lDRYVFilMIuuE5yt0j+fwO+D7l1FM0/bPPNGDPPR2QDGC7vGK5xo0bp2EXDHfnsAe1ad9exxxzjKM7b9e2lWpq67Xnnnu5PQfgvrS8XIlYVPsdcKBuv+0WFRYUqChMELRfNdVVbh8sLytTuKBAH06Zor/ee6+mTp3q6paXlhTrmGOG6NTTT1fnLl20YN483XjDdXrqmeccyM7+DcDYs8d2uuTiSzRo0AFOrkAorWQq6upTT548Sbfdeoc+++wblZW2VosWrV3fd40eqS26be6CqJ577jndfvvtbq8luKqkuFiDDjrIZd6z30ND/87bb+vAQYN01VVXuT4IkkInz499XmeddZbSiYR222MPjR83XkuWLtGgQYMcQ8SJJ56oC86/wF1n2Ntn/jBTY8eO1cMPPaoVyys08q67dNxxx7hkmG+//c71Oe2jjxSLRtWiVSsN3HtvHX/88dp+u21chvGKyqqV1wgLUG2kGW043GkA76hXSxdX6aVXpqq2bonOO/9E1ddn5A+QIc59W0z5eWGtqIy4ZKSS4pCrql1XF9er4z/RY088rMeeekCRRDaQsyC/QOVlBHBlVVwfYxkShO/R0qVVKiwkkcmrujqeDUheqnG2GAoGlB/2C48tiU8Br1QfSSsSTaq40K/lK+oUj1GWIKSyUlhEvVqwoEIvvviyNmrXUgN221ktW5Y0lGbJPk/AWEACNkEXa8ZSVwfQO22dBdB79lQsSlp99kHZHph+lcKd4qH2WglYZhW8plc2mW1dg3QNddAbYe65DpeVQzLS/YYvVgdW3DmN6KNphxKxtH4CweubU/IX+v2FPTZN8+vTWeseQG9YlxsA9PVp2ldtr4CTq+1H66Wg61Co5tpvNgDoawugr5psQrx4u/pdSsvnySjkX5WBbgB6cWGB2rZrq1Zt2ii/uNCB5zX13OREFPB71aJliX7+eb7mz5sljyflaN2hcO+90/bqveP22mbrXo5mfe68efrsk09dPZ0tt+yu6dO/1FdffqOKikr3IJOfX+juY9jOwoFsJh5geqS+Vsl03AUKQVfl8WYcrXsyhTM/6qIObf656XLOwIxX8XhK0UgWJCegjfro4UCegn4ys3ioIaMq39FUQRoPgJ521yCfAtSWS/mUXgmgl6l1SRvt2Gsnbb3ltvLLr7xQyNWPmvLxJH1uAHqiQnFPvQJFXqW8cUUSNS5auTkB9HW4nDc0vUEDzaaB5rp2rO2A1jWAbuO17FacwjjNcwFtnu9yAWSe9fjO1dRroLc2cMY91eVQuOeChpa9SvvmXLZsDPbd1QF0cyTbPmtZHLkAoQFTuRmsluVroBDOc3s+NVDSMotzQUsDP3MDBOx4QAJ+x+FugQBkxFtmLk4q5LKseOTBuc4xtAeoa6BEbsaqgZMGKJrMpitXZ7EB4DDgHpmttiqOff5vmc/u7ryBap//52a/md7sd8u2t744FnkNuDId4ZiyuTBKfQPBDZwzCl7GbGCz2UaujXEe52AvZlN8NjDN9GBznZv1m2tXNk70R5v0ycuy1U0uA0ztXH7PBeuyjpBs+QIDRM2WDHjmswGrHGOAoQU+MD7LYDd7WV3u3Hkw0Jvz7HvLnGb+rd3V15L1YccYmMpxBjrStgG9lv2b2zfzwzpj7fLGvnBwGijL/Bt9twE/ucEhtk/kgsY2dzYntqZcrc0GOnALhrCM/9X1aeeazdoatjVpADHtICP2Y6Cp6cXWqH2mLWO5MAA9d/2bznPnzuzEMqjNXjkWezVdm44MyM8NvrHgh1z/0OrBEjbHVpvUZUw1sDYwL6Yvk9Eytxm3AcgWTEI/jN3sydgQ+GxU6/TjKE4b6lyjQ2OLsH3J6GZX38ttvzBZbM3YmPhstmrH8teCS2w/XR1Yz907bE3x1wIzaNMCDvg/8hpTCe3bGPg/OrFgA/rL3QPX9lr7v3qcXV8s8AvdWRAC3wGKQxMMUExNcTK6LXAFnTHPzAVU7H369HGU42RT5rIj0A7XvVdffXUl2MyxAOTsR3Zs69atXZYimeOAIwDWZFiajbNXUZcaABywm3rlvJl7s4/999/fgfnsdWSTQ++O3du+ZIwhtIGtIC+gOxnsZHcCLrG38LJAETLQya7nLzLkBqAgK4EFBtLbtaup9tTsALqSSiUq9fk/P9Jdd96j8ePeVzoTVihcpN0G7KaLLrtAO+zUUylPVGkvmfwAGPmK1Hv10ZS5uvvul7SkLqp4IKMF835U686byO/NqL6mUt232EwXXnCSem5B+TWPZv1YoyefeFRfff25OnfeWJdeNkyd2hYqyvO3Rxr/5te6e/Q98vkDuuqaG9SjR7Gqqz0qLpUidRkNH36nKpZXa48BAzRo/94qL83T/fe/pElTpmiH/lvpiKP21123jNfX0+fpssuO1G4DuqqskOtATH+7722998736t6rp446obc6bVmu96d+rn88OVXLF0tHHtZfRx7c09HF/+uHhXrmuZc1ZcqHGrDHXjrppKO1rGKxnn32dU3/53Rtt00vXXLRmcoPeRSJSSXFUoD62EkpEZVWVCzWiNue1swfF6hvv74667yDtayiTg/8/U19+91MzZ2/QO07dNIZp5+topKULr/0byot9uuSS45Rrx4tFPBJQx2APkfHHQOA3t9RuLtSz/hNlJBHZKDjooDCHapvn9LrHmhoqln/Ls4DcYK+HSA9e1FrANJzAHSfx+soxtNxspdDApFL1NXq9QkTdNY5Z6trrx669a67tEXPng4cjESz9w3BQFB+r8/d882fP0/nnnOOA5Nh4nBU5j8vdMwLt95+h6pWVKtV67buul5bW6M2bdrqtDPPcHsh+9/uu++uH2fOVEFRkep5zigu1m4DBujGG27Qll03VcCTcpTtAIGh/HxH2f7qhFf10IMP6eNpn7rShGRXY08wNvbrt6tOOukkFyh1+x236/4H7lMsFlUixfNEQG3bddJ5516os84+TZkM2ewR5ef55PNn9MH77+n6G27Wp59+pe7dt1GPntvox9k/6tzzztLBBw9yADnU69C3cy1hrOy9Bx98sCvRwH5644036pmnntK+BxygRx99VPl5lIiIOgrt8vIybdZ1M3e/ChvJXXeN1IyZM7X3wIGqWLFCl1x8qYYNG7aq1Exevr788msdM2SIflq4UDfdfLNOOP5YvfnmOxpxy6369puv5fcHFAyHHJMkM7z/AQfozDPP1M4791ZeOL8h83xd44+/iyXxG4SEPt2rn35arpdefk+VlRU697xTlV/gVX19Ql9/84VG3DrC2WBFRbV27bubjhlyjHp076J4MqG33vpKTz/9hE476wS9+c4b+mjKVBWXlemQgw7Sfgfsr3atw6qDhC0tffb51/rbfQ9o9ry5atWihbbdbjsNOepode5UrulffKfRd9+tU04+RTv23la+QEALFizVjTfdqq222kaDB++vju1LRZzL+PHva8H8hRqwe19tvHEn3TvmbrVtVaJDDt5PbVqXOruBtcD5Lfw+pTMppRyAnqumVTisQ2UzGf288Cf9/PNCeUqaDUBvDuNtyKZtpImsHm3wa063XHBlfa6B3hxg2/rmlPzFdG8A0Btp/c7VsSEDvQlaa45T1uu11hwKyKm9uq672wCgNwZAz15ruZlwILrXI18mLZ83o6Dfq8ULszXQlSED3a/iwny1adtG5S1bKuP1KppIqDZS56iWANA5Lx6njk2Vli5bpEik1mW1t2hRqpJinIM8bKYdS878+QtcdGPnzptq3tz5WrhwcZZ+3U9bQVVWVCkRSygcIMOLmnJSfV2tfD6P8grCqq/HOZdRaWmxEkloW7MUh2kXfZiUz+uTh4eqjMdREFHXnIdZnxfAPKSQP+Tqr0PZzndeX9DVbEITAPv89QCP+4JS0qd03Ks8T5FKwuVqXdLOUbj32LQnLSocDKmwIF9Tp03Wl99N17wlc1SXqlIyEFWoJKCMP6lYksyPpNNHc2Wgr+u1tqH9DRpoDg2sb9fPdQ2g4/w2ZzmOW5zLAKY4K/i/OaUt+xnHOQ5vc0hbdjd6w6ls9MIGkBuwZyA8+2U2yHpVPTN7nrLsZs6xN+dZlip/c6mKzXlvGaI4vXMpuhkXDigDfjjXAGr6N3DVQFUD2lcHMDkHUMeAMRztjB/QwMAuo9W2TGQ+ky0HVazpzDnRGuhXzTlvAHpupi26tExuAxrp34AxzjHAnmw8o2kHtECX9AfVsQHtOKiYJ9rAccWcU8+W/xudvukIAIPzkJ8sXeQiU4+2+YwOOI+xG+0u+uI49AhowfH8znwA4BntrGWM5jICWBarZXoYyM+8GahrtPVmC/TLbxbQYACu1a2lLWMj4FgDNw0QNiDFbDO3prKxDjAWAwr5jr6MZp92jDUBeS2rmznNzWa3dWVAIb8jC+O3zF/TiQURmC3b+sml67ZACQPEOYbxIZ/NCfOYm3XNb/THsQSu8Btv7MbWOWUSLDAC+ZHF6gkblb0BVHw2+7QgAUugsL2Euacv2jUAygIc6MfWiIG+tv5tTzBA25gL0CO/Wbt8z16BPfKbrQ3Tt/Vl+5kBuCYfxyGDZcUiB99ZMI7NNfaRC2bbPuHu7nzZTG9bt7nBN7Zf5M63gWvoz+jlyXjlZcFKNk/sGUZ1zxiZd6NnN90zZguCoI3cYBSzV/qkTfQG8Me8s2/QpoHPHGPzQE1ro4q2oBrGYqwf2Dl9GnU/+yDtYUuWwW9BBlaSwYBxszX6Qs/YMPpEVs63ABZjjzAA3HRpdkl77EWcixysdY5FFgtkyaXgb457hj9KH7b3Og9PQ3AP+oUSHcpqgGIywwF9AHGwKWM9YR655nTr1s3VRoe+3dYnbZB5SNIVIAq/cSyU6AZ00x9zzZySnQnoPXv2bHf9HDhwoAPToe5n7qF1p/8ZM2a4rHgyxslcRwb2aDITqWmOLQKGA/pbIAl2ajZoawp6esAc2iarE/p4bB157HpHzWuAeewOGnr641rJOKzeu5WxYC8wNgT2CM6xYJK1sZXmBtBdQHsyofrqak2ZNEVj7v2rJk+dqt4776TzLzxfA/baXcECnqcz8viCiiU9SqW97nl00uTvdMstD6q4VZkGHjTQAe1lxV4RHu5NZeT3+FReEnLAcjIhJVJ1+sutj+idSR9o826ba8x9N7hgb57HSzzSW298qztH/VVLV1Rr1L1/1ebd8xVLSQV50o+zpMsuu0m11VU6+/Q/aY9dN1VewKfPps3UXx98VLFgvvrtub+mffSValZU6uzTB6l/v01chnh9TUZPPv6KJkx4X1ttu6OGnLC3OnRuqSkfz9HDj72jFctrdPqJe+qwA3o5zHTWvOV6+vmX9Mab72rv/fbTqacdp6VLK/TMs+9o0sTJ6tN7R5195nEqa6j3jnx11VJRvpQXln6cvUz33Peipn/5L3Xtvrmuu/EMfThthe4c9YBjnDvssEPUp8/G2rRTWNM+ienyy0eoZVmBrrjkdPXZqVj1ddLRR53t6nAfOniQTjt1oNIJ7q+hcHfVzvEerATRza6A1vE9bHj9Ng2sRJ8aAHRrzev8V2SkZ+SB9SVDjq1HidoaTRg3TkOHDVOn7t30l3vGaMtevVwt5lAgoPoodZ7z5cuQdVun5UuX6pyzznT34T26d9dTTzypuXNmOSaM6pp63TVqjPrvNsBdb8e++IIuGj7cUZM/++yz2rF3b0ViEfXps4vmL1jg9ub777tXhaWlKi0qUWF+WEpFVbNihYqKskFCBD0NHT5cH3wwUX377qpLL7tcm262mSZNmuQAazKzzzn3PJ1w/PGuJvRLLzyrv465W3WRuM4+f6gOPmKI8gsoxxRySS+eVFwBb0qpRFSTP3hPt91+pyZ9+Jn69N9DffsP0AMPPKBjjzlCV15xuSuvQfY8++2fTj1V5593nkrKylwwwJi7x+ijjz/S/fffr7ffftsB5LeMGKHOnTZRhoz8xRX6+usvtc9+Ax21+gnHHat77rtXixYu1H777eeuFUMvHKYLh1+cnRePz7E90t5DD/9Nc+bO0UUXX+yCA848+xxNnDhJF198kYYMGaLiklJ9/fU3uv76G/TZPz/T1ddcoz/96TSnZ1gDgEHJMt7waqoG2Ki8+nHWXD31j1fVunWZjj3uKJft/f2M7/X6G29o1/67qG/f7bXw53r9618/6Pmxz+nxx0Ypnkho/IR/6pGHH9Lmm22sv9w0TMsrEpo1Z4FuvvEmDb/4Yu2z59aqrPVoyqRpumv0KF13zXXaeJPWCga8Gj3675o5Y6ZGjrxK7Vu31PHHn6MDDzpEA/fpr7LSPL3x7nQ9+vhYhYJhDRt6nDp02ETLlsX09wceVq8e3bXHbn0UDAT00IMPqlXLYg0+eF+1alXkfNjZpPEsSwk2xx6ddtzzsKtmfeKrmK2zeNm/AdDTLpvKPUyl01nnSEZKxLMPoDiWeWdfFDbPherXlDFNBFBTJ60x5zUeQF8dPLfeVne8bQDQV83D+uaU/IWFNI+hNcYof9Ox2eTjdRx80izsEL9JDf+zJ6/Xa62ZZqW5dLABQG8KgJ696XAZ0oKKLCPuUbM10H/IUroH/SopynfZ52Xl5UoCKJABFI+pqDBfMKzX15Lpxr1FSjNnfqdotF7FxYWqr6tWhEz1RBb8CQWDqq6qcbWqystaaNmyCldXKhTOUwBAxetXZUW1kvGUyxSHwol5jUbqXK2couICB85D6U7dJGpA0Ta0QNw4JfEMULKKmlUNfxkZtc/JOAcUB6TnLzf3WQA9II+X6EUi1glGAoD3uwz0TMqnVMyjfAegt1Dbsvbattt26r5pT3nTUNFBRRR2ADo10AHQ69PVSgVjCgOgB5KKJaDZTSqT4Z5s3VK4c+NIIMGG1wYN/BE00FzXjrXV1boG0Fc63hqynI0WGYCFZzkcxRtvvPHK7D6c4bl1cHEA4dzGScxvufTKHGfZ1gaOWZYgejansgHTlvlo4IqBwUb/a0As/eRm4RowSps43HFqcwygCk53HPm8DBw1ANXaAIQ0UNQyPZGd8/meLG8c/Zw/Z84c16adY1nKuTW6DfjjfAObLODAwEHL+jOAyBz7BqyaHdo9hmXQGlhpNYAtE9Bds6JRByyQCYi89AG1LfVZ+WtAHOPnWAAAABCATnTMXAE8MCa+w+lGP4w/l3ra+gRkpV8AK6OaBxREh7RFfwZOowfTt8lBuwATyGHnGBCPY4zMFertojujzUYPuVnJFpDBebnzaHTuBvrn6hlbsExX9G5gPN9j95b9awAr8qIvV7algQ7cwFXLqgX444U+eRlYa+C9MRUYOMI4LDDA6vEa1b6Bh6Zb2mJs2B7zmAvuWKakBa9wjq0jA+4NjDdwnvaMtpxjTHbmyAIPmEf0YJ9/LVPfssRtzugHnTGvtDV37lynNws2oF9sxsBb9GpAXS54bfsBfznf5oW9CFpP2gPswjZYi/SLo9mCUZDbwG7Tga0boygn4MCAdpt/xmpBNJYFbfZmAQ7GcIBcxnxgQDrHGIhv+kI2xmmBBMgPgyP2DpU1eja6c6u1zDHIR3usAzJyGSvfdezY0QGXrDfmMJcRgXEAaNMmew+ycLytMQOfASaZcwvkMOCeNnP3VfSeC2DTP/sL88sL3SMffVlQFeAp/QGYIhv92B7MXsJns310SJ9cX9izsQWov7FxY0kgGIf2+N3sB/kNRLcgKMust+vLb80CXtvr8x/hOOaYt9mprWsDgXfbbTcH0rCeAaOxW+aZ9cg8Y2/MKzqnpjm/AbSTzc11hGPIbNxxxx1dBjo2Q2Y5tb1ZB+zztncwz8wl9xQAL+wj9M8xzDt/qVfOudgP4DWZ8RZchS0feOCB7jpGO8hhALqVTDCmCuRlzQHsA7pjd1DCv/POOyvvZzjH7H7fffd1e++ECROczRqIbjphbzMdmu7sOrReA+gEk1PTNUWWd0TVtVWOfS1UEFBRcZFCYUDzpCKJpOSjTApYFteGgD788DvdNfpvKmlRqAMP2VP9d+uj0nAw64JMAKJLeQEywGGTkOKZOt068iF99vVXardJJw2/4lL5Q361KZf8NdKSn2p1x533avq33+mEU8/Q4UfvoLqYX8srpMVL4rr26qvky6Q0/IJzNGDXTior9GrerBpde9MoTfpqjkrbbap4pF477bi1TjtpgLp1baGwj4zwlB64/3G98+572mmX/jr6uEFqt3FrffTpIj302JtasGCujj98dx17yM5qURrQomX1evzp8Xpu7CvqP2CgTj/rRFXXVuvZZybp/fffV+8ddtA5Zxyljm2lRT/H9NHk7zR31gwNOWJfbbZZsWbNg8L9OX3+zUxtv/P2uvLq4zRt+jJdetldKikt09VXX6gO7X0qKZRmz47q3LNvcBnm55x2jPbYbXMVFkrnnHWjli1bqu2366WLhh6n0uKw0sls7pLXA5pCCbykS8HMVswmozigtGcD6Pdb9mWHSuHPIRMdreaA6FkAvQFEJ1Mi7XHhCokaAPTxLhO6U8/uuvmv96lLty2UItArHFJNba0K8vKVHwwqGY9p7pw5uvH66/TKS69oj937a/SoUfpp3jwde8wxCgRD6rxZNz325FNq3aaForGYaqoJfKxXKC/sroUA8occeqhmz5njQPfb77hVXn/Q3Vul43GF/RmXIbtk0WLnQ3vyqX/onjFjHCPjX0aM0JAhxygYDKu6plYXXHCBnh/7grbbYQdde+3V2r1/f73wzFO687ZbVBuJaeill+vwISe49gEOAdC9ibj8mbhSyagmv/+ebh85ShM//FS77rG3Dhh8qO68c6Q236yzRt5xqwtKOvfcc10d8tNPP10nn3SSK39ILfPHHnvMXSNGjBihhx56aKXPzuP06lEmnVHA69fPS4RfMLEAACAASURBVBZosy6b6c9XXqqjjz5ac2bP0gknnKDPv/jG3aO2bNFCkWhcXnlVUlKuRYt/Vm1dlUskeeONN92154QTT9Jbb7/laL6fePIJFxi2dFmFo8R3jCK+gELhsAoLw/IHeM7IgqUbXk3VAGvIq6XLKzXh9Q80b/48nX76yfL6Unr2udc19aMpeuCBO5RMBVQXyaioMKmq6npV1wXUqm1IH06dqWuuukLXXnWFDthnO9XVy5XUvOii653NH3roPgoGPTrssFN0zjnnqG/frR2Lx4oquQzz6667XscMOVJ77t5bD/39cfl9eeq3+wBttElbvTTuXc2au0hz5i3QiSccqp49NtesmYv05mvvaLddt1XvHbsrEclozN33qW37Mh1++IFq2aoQqNzZpAPQG/Zdr4fvoGow8NzrWEFWMaz/AkDfqoHCvddKOigKq7uMJyjsggDoGSXi2TT3XwLodLomOvemTlLTz8vdGNe2FXO+2PG5IMqanG/unLXt4Dccl93WG9fTr4FAv0GEXz21qU7J5mAJ/4Ph5//z9N3/bdv9vbXX1LX2exvnv5O3uXSwAUBfWwB9FcDqyQCgA5p7xNOgJ5NydG+LFv6k2T/+4MDxvFBQpcUFDkAvb9FCGa9fGaLUPVI4FFQ6mVDF8iUKhwGopc+nf6pkIqYOG7V3UbyVKypUWkqGVaHyoIKKRhWJxBSNxlSxolp1dVGF86FSz2acpxPIFFBeECdsyt27pHhACPqUl0+t2JhSSbLGEi4DnXsdwHWiU305dUqpdc79DbXNfe4v1LBZ0BygnvskMtKDgZC0EkBPSx6yGwPyA6AnvSsB9NK8lmpX3l47bb2LA9EzyYygDyNDf9LU9/XZV59o9s+zVJtcoYQ/omCxX2lfQtFEjTvG7/euUwCdAIRsFtq6B9D/aNfpP9J++0caS3NdO9ZWZ+saQDeAiXFbxqJlNwLs4RCHvtU9uTXUZeYvjmIczjhHyCjDCcJ5gDpGz41T3TJoLQM6F0DOpfjFAZ4LGlsmIw5uA5txiJtj2gA3oy7ne5wgAMc4t3HMAzoBAgPKMDZ+N7pio2BFLgO6cfwDbiELYA+AATIB4kA3y1g++eQTN24DqAxgygV1TU8GuqE7+rFnRwseMPDXQHjL+jQdGSBnGbgG6NKeAUYGeNEnYAMZgMwZIDr6B8QA8ACEA1yzzHtAOIA65gtglr75P7U9ccIBYAA+oEOrvW0ArIFWACeMhX5pDx0AltnxfDZAwWjgLdsX24I6F30DkBmgadnkgCxQ9CI788dYTE8G+DAWvrdsYqPrtt/Rm53HuTbnBmpynNFY850BKkY3jD1wDHZg2fbObdIQbJI7H0ZXDrjIvObWgl8dfEYvtIueOX6jjTbStttu6/SYCwDSD/pAhwCGAEroBNuzdWsAKn/tO86xtWTf23ox28wFlC2T34IH+Iz9G4Bq5/DZAGbLsjSg2eyKuWRM6BpgiXaMZQCdMJdWE9nAZttbTGb6syACC5rBVrFtsk+RE/sgMIS3ZUbnsjmY3VkAD33YHmdgdu76ok8LAjGmC8uKNkp87Myy061UgdlkLpuB7WsWNGFsBuxJ2PxWW23lAn0AYtifmFt+A5CD0hr9IQtts56Yc2o5E5wBcMib9Ub7lnnOsaxHWC+gk2Y/Zkw77LCDA9FtfdEXOmPNc7zZstkaesre00HV7HF2isMe2dA984sczCV2yHyyRtknWCMApQCSyGgMCQRZkS3MdYJzDECnH4JnyABmz6ZPm1PkBKynHcBQ5EePgJS0xZpkH0bGXEYGC8hY2+vrhuPIssteO7k+oGOzZVuHvXv3dvsTv1lAB/bJmuQ6w3wwx9gEQDvzBgjNfoV9cD3CDgExsHnmkHnFrljfHGdMCeyFrAVkwuaRgf4Bz1kr9MU+wBpif8be2WeQywKBAGawVdokOx37tEAeY9bhN9Y5doW9kl2OrNRLJyvTMs/ZP7guIhNUy9gs9wDcEyA/53/++ecOeEd/uUFWdh3nHAukWht7a/YMdBz/BHInskAA5co8lNsmwzSTUDKdcklywVCBUvI7WmfePCu/8/Z03TV6tApKwjr5tKO1x4BdVRqGYSgLoJOJHiLgvV7Ky5dW1ACgP6JPv/pSHTbtoouvvFQlpVKeVwpQKjqW0W0jH9a4195RWat2uvyaq7Vlj2L5AtIVVz2ut996R3v031Vn/+kItW9ZopZlUjKW0SNPTtC7n87SzJ8qFAr4dNzRh2jg7lsqL+RTaYEUi6b18ENP6LXX31KPrXbQUcccqo27bKQp02bpsadeV8XyZTrnlH11xIE7KhHPaM78JXp5/Bt6b+JH2nnX3XT44YeroMinTz79QqNHPSFPOq3jjztcgw/YRTVVFXr04dc1+f23tPMOvXTySUNUVBbSfQ+O04ef/FM9ttla5w09SROnzNFNN9+qrptvqZ16b6dTTumvn+ZFNXLk37VsyTJVVyzRTdf9Wf36dFAiIZ177pWqWrFc/Xbto7PPPEr5oZADblzBN0B0kfUIeE4mesoVxsvIvwFAX5tF9m+OyWaRZoHzLHy6itLdAHQHsrNWDECvrtFrDkAfqnZbbq6r77hT3bfbRiGYYgjMw9eVzjgqddqIRep12y236Jmnn9ZWPXpq/ITx7nq8dbduqqMci4Lq2283ff3tNyotKXV1u9mDAdC5JseSCR122GH6cPJk9e7TRw889HeVlBSruKhQ0bp6hf2svYySiaSCoZAuuexyPf7Ek+46e9vtt2nbbbdXXn6+6usjGjv2BY0aNVrhvDxd9ucrNHDPPTThpec08j8B6Omo0omopkyZ7DLQ358yTQP2OUB/Outc/fWv92rZ4oX68+WXuGePMWPG6KijjnLU8/xlj6OuO/XO2TOpcf7W6687iu7KigrlhQtUUliiJYsXyevxatNNO7n7hBtvvNbdD9TW1WjbbbZ1zykA3eFwnvLClPbhnp+gy2xizkUXDdOZ55zjnt2OPPJIzZo9W0uWLJU/CJtDnoKhsIYPJyP9SJWUlogYIdZRLB5zQSokymx4NVUDlLdI6fuZc/XW2x+oLlqvs846U6GwTzNmztY9f31QdXW1OuH44zRw750USUg1ddkAjYLCtKZM+VGjRt+hpx69RwX5fndNIWHnkktGqLS0TGeccZqzoyuuuFLDYWgoKVa7dnkOA41EMrrjjjFq3aqljjjkAM2ePV8vvDBO++x3gHr02lL3P/ikNtu8h6Z9+pl22mkn9evXSx9Nma6f5i3Wfvtsp65d2qtyeVKj77pX7Tu21BFHHrQGAD0tL/tEbgZ6Zq0A9J6KxbLUYPYw5gB0R8/37wD0nKzz/0ifbdEfBgrzeU3/Z5Ldttcw26v/v6GexUpPbJaGurHxJf8JQLcHtVyT2wCgN60u8wYAvfEbV3MERDReqg1nNJcG1jcAoLnGndtPc+lgA4DeWAA9S+HODRJAeSaVkFIJEcG3aOECB6AHfB5XN6qspEht2rVVKU6WZFpe6pzm5QmO9HQyrkQ85mjcE4movv7yC/n8Hm2xxWZauHCBA9ChiLcslHgch3Zc9Y7OlxhCMmv82QzwVDqbJe4NKeANqr4u5mjfAfi5eQZEhzY+nU6ounqFy7Yme57f+OvSzl3kN+nnZKE3ZKKnHKGPA9B5GMjP513ojkkk+ZH6QDghcNz7XfQrMqQdgC7le4qVBdA7aMdevdWr69YOQPd7s1nokz+aqOnffKZ5i2e7DPR0KK5wSTCbgZ6sQ7nu4XpdZqBvAND/f+xuG/pclxpormvH2o6hOQD0XBDdwFoAGYAXAFUcx4BURusN+GN1zAHQyQLDSW3U0TiMDUS3rFraBUizrE8DnA3wMJCRzyYD31ld1lywy+iQc6+/lkGOAx+HOM59nO3QzuJ8N4pqxsF5RodOX4A6AFJkypElgcxkLuPY53gAo379+rlzcMgD7uAsRx+8cJRbtiw6QBYDGCwowajkeV42cNCenS0owJzsueMGIAMYsIAC2l6dOtpYA3As4WTjLy+y9QAEAAaQi7EyLpz+OA2YR+YJoALADaDgoIMOcsAEn1977TUXIGEZvqYzYwAA3LPACEA/xgU4gvzMs9FQowP0gZwWVAHAQVACwBzycC5jZJ4BYOgTGaALxrYAT2zujPacc4xC2qjpLesduXgZUG0Z12aXVj+b780m0Q8vAFqAQjId+Q3Qx1gM0D1jQDYDjRmbgaTIQdsG5th8GaiNLgys5DwD0AlS4VzGhi1aFjXjQafMIbaMHowaGVmRn75zs5xtLhgrNmpAjq0xs1ULZjDAzIIXbC0Z/bZlYdOP6cjGY3sHcgCGYn9G3w8QhVPYsvXRC8Anv+fWr14d/Lf+kA9doReAZ3TEnDA+bHv69OmuxjHr0TI9sQn6s4AHq+ttoDhjs70EeQzgZy4AxDjOAlnMl2P1tQ3U5ntsmT6NbcL0YIETNsfGDIDM2LoB4Mj1yiuvuDEAPlvgC/ozimn2HXQDOPnWW285XQAwAkZiIwa0oXsAPVvvrGfGwTpm/2avxh6RgbZNd8yFBR1YIIbtqQZMMxesVfROv/RFv+jNMvZZH4D2zAM1TgFMkcdYGLAZsoRZy9gDdsk8MK8E0LBns/fyPfOJndMW+7jtZ5YtT5uApgQGsbdZ2Q8rAWHgv+2xa3ud/V8+zgKOWDPoDV1asBTXRgv6wH6NSh99YdscC6DMNRbd77LLLm4uqUuOTRDkgO0AfnBd4prKGuH/2CI2CNhu11lsh2MB5s2OWTOsAQIwaJO9mfXCcchMgAkyICvriuw0gCLax5a4hlmAmAX4IQM2xZqmLWjisTkCS5CRcbIf5LJrIAfXplyWHewP26YPXhbMkRtQZ3vO2tpYcwPojoY6laUG5zk6+yzLF2nI0ZRIUT4tokQyrWAYhpZ8ebywbWT04ccz9PBDjyjliemgQwdqzz37qTSvQKl4Rr6MRyGfR36PFKlnX/Zo2Yoa3XDLXXrt3XfVfZutNXLMXSovlWpqpVYBKeSRpn78g1596x2Ne/0dFZa0UF5RocIFeZrxrznaYovNddrJJ6hfn45KxbzyZ6SQT5oxa5H+POI+ffT5t+reo5suv/gk7bx9Z/csDYV7VWW1XnjhFb3xxlvquHEXDTluiLp221zvTvpKTz7zupKJuM44YX8dNHBbdzwA+kOPj9Urr76hfrvvpbPOPFkdOhTo+5k/67nn39On0z7RsiWL1aq81DHmrVheqY5tW2ifPfrr4IP3UyJVo5Gj/6H3p3yonfvuomtvPE8VFTUafe94vfraG47Ou2vXzs7u58+br0Q0pk02aq9h556hvfboouXLpRNOPE31NdU65eQTddyQgUrEAwoFGyjcDUD3pEVSAnTCvKBw35CBvrYr7dePMwA9C5y7f1fWRMd/RZgCa8VRuDcA6PGaLIA+dNhQde7VS7fd/4C6bLm5o6LOwFKYTqukqEhpfD/ptL78fLouGjZU33z9tQbtf4Duv/+vqlyxwmWhD9x3X6XSASUoqRWPuz2lR/ce7pp/56i71L37llq2otLdq3/z7bdu7xpzz2h3/wVldn11jQPQa0gkKS9XKBDUYUccqddef92Vqjjt9NO1ww47OuZDsLrx48dr1N13a9bsObrm2mt1wnHH6dUXn9Gdt926xgx0fyopfyamTDKmD6dO0Yhbb9f7kz/WXvsfrKuuu0H/ePopvfzC8+rfbxd3jWaPvuKKK9wz1KGHHuruq5H/phtvctcRAg+effppB6BXVVY5cw4H8+T3eNWxYwddetlFbr/ferutFI9ENHvOLJ144onu+oHPLpnCj9YQhJ32qG2btvrLX27Qvvvv69iw2e+pfX3SySfp8+lfuBKKPn/QZfaHHHNavv58xZU65tghjmmyqqbWZRGH80K/zZj+p88mA92jJctWaMJrE1VRuUznnnuq0hmPqz3/3gef6933P9D33890Gf9dt+im/Q7YTzvvzHU9qU8++UYPPviAHnvoHkFiXlIgLVwc12WX/lll5WW69prL9a8Zs3Xt1dfoiquu0s47bKpgKOvXXfhzRA8/9Kh7dj9uyAFKxX269rq/6MCDBqvXNtto1N33ab8DBuq7f82RxxtU312206QPpqi4sFT7DdxaZSWFWr40pgfuf0jtO7TUwYfs998F0Hv16qloNAug8xBBVhaLkZtqUtxxWq/KQM+lam8kgA6KaqD3v/u/0cM3XEjW5pzGgueshVwAPdeBszqYkvu5OQD07FjWPgO9OYHWpjgljSW8cfn0jdutnM48jgsn57XKKrJ06L+vV3POa2M1859o1XIf3hvb9objsxpoylr7o+muMdHev2Xs//MAugOIs5unA44blNlQ7TyHDYOHu+y3rk4Rf6G9aQDQiZ7++af5+nHmDIUCXhUW5KlFWZkD0EvKy1RXH5M/FFJhSYkS0YjSqYT8PuqHx1VXW6WZM753mendum+h2hpqPFaqqrJSkWjE3TjH4mSOJ91NNvRYPn9A3JEBqNfW1asgryhLn57wqL4uojj10MPQVZFFnnHU8PKkXJQ6N3Jkd0OPRckaKLrcJQSWGa/PDdNFSibT7v/UPacOVXFRiYqLS5VIJFUHF1FD3TejcOc4MtAB0NNQuHsbAPQWHbTtFtup26Y95Mv45Pf6XN9TPp7kaqAvrFigqGqVCSeUVxaSJ5hSPFWveCzqnAKZTLYOeoYsiAzhtVnKt+wDN3+zVGXuGkimPw8hfOf1yx/KV9t2HRUuKFYaivlwvotwj0YTDvDngYSI0A0Z6L9lF9lw7vqkgfXt+rmuAXTLQLRMSj4b3TgAOs5owGNAC5wVOMoN9MOhgdMZoPqDDz5wIB9OaR5aDfg2YMsyIg28MlAvN/PcstWN+teyrGkPsIXnScAsAEVeOMMta5RjcaZTVxWgDSc7wCuADAAV/RlAhsOG9iwggPYs+xwwh3YBKS3bHJ0A5iAfwA1jtnqnOOxpFzkYO20ZvbrVerZMPmS2rGdkQBdWzxsHf26GvzniDWxy5UhCoZU14LFT+kHnjM3YApgT5g19k81Jdl5uLWp0CwjAvDJmQIaJEyc6HfE64IADHPiFXACgZI8YAGd07JaxaMAnnzmGF+PgXH5DN1Y33P7P7wQ3kKmKDIyD4xmHMQWQhYts6Ah9Mw5sDLDPggsM+OMYxmCZyuiI78yurcazBV2Y/rEpA9X5DRksOxZHJPMNsMLY0A8OQPRolPy5ACMyAQwyNst0RwZ7Z/0j2RrqOBONshtZLQvdaLvJdARc4jdkAuxEL9gc/7d1ZJmRpldkx2aRC1vMZX5gzHY8MnKcZeajB9YzxzC/tGPBJnZ/a5nxljmP3ujXamAjJ21Ay8z6wxYBTalpybyxJvjd6rFbBjpzZIE5xiRh+uOzgf+0x3yQdWoZ6OgEMI19h+xTC7yxAASjZTdacubYao4zHgMCrf632YtR9aMP5sLRpdbXr6TuZ+6yjEaRlZn0yGmBEdgCL9pjLtAVjm8AQd6Ai3ymHQB0sleRnz0WsBibY99ivg10p01qPVs5A+yDcTEfyIjtwLxhwUxkw7IHAFyy1snSYg1xHPpFfvYF9nRbRwY429q27xkDMvEGQESHBM5gP/RJP+yTrA9kZhzMF/+nH/TMekY2xooNoy/a5XvaNTnZ26kvjWzonMAtwFvmALAcPQDiYhvsSwCXVtKAObUxmN2uz76Q9emex641Vg4id1+0ayOANMEb2KQFK9h+ZnPPfodtMl+WfW6lQtgbWLuA4NgW7WEH2CD2Y2A2awS74Hj2fvrAniyIiO+4t8CuudbRJ/sQ/XEMv7FPsIdzLnZvgSJG4W6BQBZUQ18ElLEvshYB0dkXWad2feJaS5/cV2Dz2D/y82a90oeVNjE6efYA2wfsOXlt5v3/C4BOMHck7kqUhQtCCucHFY9HVB+tlS/od9TGqQxP6n7FYlznk6qpjWnipGkaP+5VeQMJnfyno9Vn5+2VF8hTOp5U0JUlA0D3KFJHOTGPamMxPfXs83pvymRttGkXDb14uMrL/FqyNKpWoYCCHq+8wZR+mLNC4994T2+994Gq6qKqq6/XLn36atCBB2q7bTqqKM/vQMKApKrl9aqJZDRizCOasWCJtti8qw4/dKC26dbG0Z0TC5CMx3XvmHv0waTJ2n7HPhpy7OHabItNNPnjH/T4069r1o8/aMjBe+nIwXsoHPBpwaIlevHlCZo89WNts/0OOvLow7VJl9aKRFNaML9K0z/7XG+99aarxRzw+dSqRbn23qO/9ui/i1q1Ktfc+T/psSef1Rdff6ett9teZ517hlq09GrOvMW6YcTD+nHmTMXiUe27z946ZPA+en3Cu/rgvXe031576ugjBsvn9emaa651iQWHHnywjjpqsLwZKT8/4KitKXWX9bjwl7d7mleawPwNFO5rs8zWeMwvAHTLRG/I5jMA3VHoU86H4JOMFANAH5/NQO+w+Ra64a5R2rr3Ds7fBTYW8Hqd76a6qsolZFRXVOrSSy7SrB9/VFFhocY+96wKXSBpWv/65jvF4tKIW2/T2++84/ag+ki9y8R+/Mkn3HW4ZZvWjgJ90eLF7pp7/U03aqONOrpngvKSYvnTlFD2qGpFpYpLSnT4EUe6fZZ97sqrrlKXLl2VSmfc/e24ceN0+8iRmr/gJ91408065cTjNe6FZ3TbX25eM4CeTiqQibOwNHXqZN148whNnPqp9j3oMN165yi9/NKLuvLyS7I1030+t59TF53710MOOcT1e8QRR+i2225z9ydkEL/55ptuTPy/dYvWrqxilHuvdFqbbNLR3UsUFIUVi0a1ePEi7T1woKpranTSSae6wICy0pby+X1KxrOJOu07tlN+XtD52wI8O4VC7l56yeKleuHFF/XY4487zBIae/yF5184VCeceKI6dOyowsJsENmGe4jfspQ8Sqa9mjd/iZ4fO05Lly3VBUOHwmOl1m3yHVvA8sqIamsIlK3TuFc/0rRPpmnvgQN0zDH7a8Jr1ED/u/7+4L0KBn1qVebRgsUJXTL8IpW3bKG77rhSn/xzts447TQ9N/YFbdyxVIuXVLv1VFjo0bBhV2uLLbbU8ccMUihQpFvvGK0OHTupbYeN9OFH03TEkftp+YqE3nv/Q23auYsWzJurHbffTv133dLtsYsX1enxx55Q+w6tdOCgvf87AHpZ560ynTt30f8F0LM0NcFgaOXDDAseCnec66teawDTf+WIVS75/1IGurvE4L7PYvLubxNQ0tybobU5/78FoP/7B4OsA9/qza9+7JoAfnvg+y3LZF2cmwugrwsQPQvngKOsAtBXrx++yjRWB9Ubn1G/OnPBf9JZ1pHroKn/dGiz/96EJbMyMtcezBHaHIbmcDAnF99z0c0Cc+vf+Jtd4Y3ocH0DABoh+q8e+kcbz2/Vx/p0viO6Wnlt52rdsFM3XFuzstpOm33Yy3K7UbsrLT+Z6B7OSmn+3Nn617dfKxjwqbiwQG1bt1LrNm1UXFaqCIBtwK9wQYGCPp9SyYSqKlc42vZ4NOKyzqGCb0m0bSjg6JdwzDhK4YICLVu+zGV9cwNeWx9x9dzy8snKqXdRv6VlrVzN8rrKiIK+oIKBoJMbunba4oEHunbkzq03lkwkFI/G3IMKtdP9RLV6yUb0yeeo26ktCNgecG+/P+j2dB5cguFQtg46D/fUWkqhTZ+U8suT9KvAV6rSPGqgt1Ovrtuox6Y9VVJU4qjhyb4nA/3rGV9qee0S1aWqFPfWKeRqoKeUSNc78Bw9uVroBDdSYmdlvbR0lqbPany5yj5pV+OKmkXJdEbeYFihvEKVt2it/KJSBcIFDkQnejRJHTavXx72aKLfG7tHN+L4lfdpjbwJyL3/Wd15ZZ9X/74p15rc/WlN/bAKGnvP+GvrfFWwyi+vib92b9fY+w3rr7H7bVP7WZ/2seaWpTEO/nUNoBvdtNFWc9+FcxhwBrCCDEYyhQE1cFLzl30UJw6OEOafvZbapmSJcR5OcABQow3GyWz1kHFq46jnN6tVbqC9Ac60CViEYwWnNnLwNupmQHzkxLGOI95qpuKcR1YyJXF0k90J8GQgAA582jbKcfrAYQ7YgyzIzbn0gyMK8J2+kAEHEOATDhhAJAP3kIvfjMIcZ36u7LQF2GWgpoGmNlYAIPTGOXY/bEEG6JLvrK4wOjMnvdHp4rznOwOlDXw2amV0gB4tk5c2APGYVwABgAtASIAJ5mWvvfZa+T3MAtgCukRG5hnwzGVz+HwOaAdoYCyWvWwZougsF9y2TGnsDdAMOl9kAKwAZGUc9MG4AM2YC0AQdI1u6Jt5Q4/0iZ7pC70zRwBq2AMy8eZlGdhGV81nq7sO0GPlAQDurJ4z48KmyKRkXnmROQvzAHLSB3rjjT0gA3ojM5y55DNzwe+5ARQG0JvtME7mOZcumbFxHn1zLscyfwY6Gr0y9oBusFnWLXPEsejAakyjF+aadiwLnjnA3lmL6IJ2WBPoy4IAaMMAUvYp7JX5px9e/EX/9M+xzAtvZAFQJSiCNcHYANABOQGxaAO9cB7ziEzoBLmtZrf1Z0A788KxnEvABbLShp3LWMh+thIE6B7ZsB8DtK2uO7oDwGUdIAMgmJUVQGfsAejFyhzYfoAdci76wu7pE/0YwI1+Od/qKhutv4G59IE+APtM18jPmNkzDSzfb7/9HICO7ZERBiiJDEbBDiiO/OiSeTNmD9rkzZixFfZoZMSGmAtsk/OmTp3qxoz9cy7tcNzqdO0WgJJbJ5r1yp6B3ghaQN+WbYx8tnaZTz7zG3snukRWgnJsP2Ic7A3MMcEWtG3ALDrBiU4f6G/w4MFuPSALbBjIxr6BbeOIZ0zsW+zv7LOcY0E9G+5L1v6uxnRlLCcWrGVBWuxR2LFd07FxzsHuubZwrWS9sdYsa5trMeuGtjiW75ln1g5z4iueBgAAIABJREFUxD6KbVpgENIaVTr98LsxbbA32V5u1x/ahb2A9U779GcBRNgqex/ncE2hD16cw9v2Bluj2BPXA8aBXWGHBKYYgE67FjzFd6xnbB19MUbWA3pAFisTksuqYWtsbWek+QF0OYAPsM/d//M8mEnKQ3azr4HJzQPDO4HWPAP6HG0yz4+1dVFVLK9TbX298gsy6rIJpRhS8qalgCegTCLlAOZ4NK1A2AcnmhYvqdHPPJNnMuq0WRflF3rkSWUUTEjxSFRFpXlavDyqRCalJcvqlFeYUSyZVqTOry6dyxQK+FVZUa+2LcIK+72qWFqpYH6+fqqMqIZA8VRABeGwyov8Cvo9WRr5QEYVy1eoujYiXzAsfzCsjDeoeDqtaCKidDqu1kX5alGU74D+aDylihVVqo1EVVxaoIKiQnldCTbuK2DaqVdFBfuYV0F/RqmEV63KitSyJKxMxuuy9pcsr1FtPbXkwypvVar6aFpV1TXy+dOORY8+5MlTi/JSedJ1mvXjIhUE/OrVfWN5PR7Nm7dclSsq1apluTbqUOYopdNJjwMHAc3dc2UmC57z2XlSvF6lGpIa1tbeNhz3Sw0AimdzNVfVQM+W+836s/B0uUQQA9BhpKEGOgD60KHq0HVzXXP7SG29w3bKywu7uQx4PMJftKKiwgVbAJxfd+01eu+d93T88cfqlptvcntJuCBf9TW1SiS9isajmj//Z7cvQnvOte6888/XhUMvVFnLFo7t5fMvvtBuu+2mW267VV27buYy3vNDQcXrqh2TIwA6iR7PPj9WY+65x91L33f//Ro8+GCXTEJpw+uvv14vvfyK2nfsqEsuuVj9d+2rl579h0bfeccaAXQfSSypqLzppCZPnqhrrr9RH3/2lQ489EjdMXqMu/cbet7ZqlqRZSDq26+fq3HO3nroIYdo+bJl2v/AA10NdO4fr732Wnffwz3Liy+8qIDPr1iE6wdlCDOKRiPu+hJP1LtnjYqK5a60x8KFS3T11VfpjDPOUMCfp6LiQhdeEosllIpHXbINwT8A7fFkUqWUF/IH3eeqap4hpBtvukkvv/yK+u82QEOHDdOOvbdrYK8Eo2ik42nDYsrRgEfJlFdz5y/V+FffUCRSo2HDz1Q8mVFBvlfxREZV1WmVlfkUiaT1+Rdzdf/f/qbeO/bW/vvvo08++aeefvop/e2BMUql4mrfJqTaSFJDL7jSXZfGjL5JPy2q04ib/qLuPXtorz33UOfOrVyC0/QvZujWW0Y6H8Xee/ZXcWGeJrz+riZO+lCReFxbbNlThxy2h+rr/Ro1+j6lkil17NBBgw8coJ49NlYqLv00v0qPPfqEOnZq998F0LlxISL4lxno2bpJ3KA4CvcEETBeR2PaFAB9VaX0f0fbngusu8vJahTu5sD/vwC8c8ySLdYMBr8uAfSVzlNXC4qaq1nN5Trpch2sqztbmwtAb0wEZvbGIDub65LGPVtBwJNN3LfLY45zf02OzsY6md14mnBT0xSHfjOYc4N9Na4ncw4aPSdnG/Ul/ze6QP5vVIO5dty43v53j26Kba7P2vqjjWd91nVjZSNSdxV9Rw6A3hCgtqq9VRnoLlqakPBMQn6i071QkqVXAujUL6OOU5tWLdWiVUsVl5Y6UJfiXzzABv1+ByAvW7rE1UKnVvmiRQsdkB5ylIIhR7O+fNly+QMBV9epqqbKZZ+HwnlZKrpUSkUlJS7yFMdHcUm5y/6O1SUUDoQVcvcwKReNnwULPA5AR7YsXXta6VTKAdQ8FLlsNG7b3TXYlwXTyeD2UYec2uZZID17bc7qKVvLikw5OWo8WL4A0D0A6OmACv1lKstrqTalAOhbOwC9ZVlL10+kvk6TPvzAAegrIstVm1ihiGpcDXQFyECvc4A54Ln7m0ooDepNAABOESTwkiGVfUAEPOd/BqAnoLUP5SmcX6SSspYqKC5TKL9ISTIQ0lDPex39FwC6o49rBCDe2D3dgh3deY14lll938i9/q4JQG+sbHZ87nX61/pZ/frflOv6vwP713R/1xQnclPYO5rrHrKx+9P6fPzaXtfWNYBucphz2erq4vQFuAKIwVEBiAgQA4COXQHYUFPOQGUyB3Eq42gnoxBQDlCDYwE7cTID2LDfAqwATAHCcxz3fnzHuZyDo4T625YlaZmKONUBMQGK6Jc2AJ1w5AMyAtYBsJCBDtjDZ9rhhbyAO4zXHPU41zkP4AwgDIAJUAdHOM5xQFOcOzj6kRU7N7AIUAcwD9kADg1UYCyME0AV+lijVwZAo10DvozGGn0AABsFvoGkRkEN4GXZt5ZNy9ywTukHXaA72mPcHAtQgfzIwO+AVpZ9y5wyFuYV+dEHesI5RzuA2ka/jF4YM2MEXEBOstIBKxg/xwKAAShYth1/GTftWYYeQAZ6MFABOZkL/gK00T+2xQs9WlY240Umy5iG3hegA32jN+adY+gPQJDfsAnGaCAEcmK7AJIAbYzF9MnYkJFjAFnQJ//nfLJ6AH2YD/RIFjpzhO+DNgAtLdMQOQAuGTNACxmQ9IFs9EEbAIg4LwGd0aXRk7M+mAPsBhtEl/vss49bA5zDumIeeAEsYaP0DdCKfLTD+kIfZOlizwD5ljWMHAZA0S9jQU50bH4c+uXFOCwDk7ZoGyCKoBT64sVYsGOCC1g/tEWghZV8wAGK/tAN68co+NEZa5A5MnmYW2RFJ9iUUUhbXXrmnTEzp1Y3HPuwesbWB3ObrYWZDfohc9kCsC2wg7FDK81n5EB+A98YN+scymja4Vz2PHSInrFfy1olk5r1xJittju/MYfMJbLb9ZDP6JkxYLP0ydpiD0Aey9BHD/vuu68D2dnjnn/+eQcis/bRJzpDR6xl1gl9GX02gQW0C+AHoIxsyEN7AwYMcHOEbTIPgNG2DtmPsXlkNYDPsrg5n/teXoyH/cSAUeyLdYSc6JmSF6xhbJDzYfBg72FstM/YyTRjjNjUe++959pm72EPwp4Zi2UZ8zs2Sr9Dhgxx8mL/Y8eOdf+nhip2i60wXtY9e5uVFGEszHFjabPX53uFdS2b3Scy7+jP5t3Wjt0TYiu2r3KM/R97tjdzSRusa75j/zCWB87n/7bP23XM7NnKVvDZsuLt/oS1ZswiBlwz5xawwr7LdZp91AKLjMWC9ZsbqGRjxEawRdrgfoE1adcb5GZNoRsrycF4bL0YGwd7POuBPYT9xPZI5OZ4q7luySFrM5f/PwD0uppal3VXWlqsVDrpAsf9gM8hn2rral0JtFBegaMIT6W9Lis0Py9fsSjlcLyKJVLyeOLKC5KhHlE4GHIAerQ+orA/SEF1eX1eJVMpl9GezKQVS6UVSWbkCwYU9El5gPcEfsunmgj95blnTp776iJxBfx+FRd6lUxIkbqo8oI+efElpBLKK8xXVcKnaAaGOMB7uTJx7ok9xfN1wr3JQoWBLkmwjQNJs/5fqreQge9JxpQfDigvP+wA7kgsLV8A34NXddGYyyYuKSlwz9BQ2McS1MBNqyAclDeTVhLGu2jM9UN9Za8vC3WnPFI0IXkzSdXFkiosDKmyus7tW0GvVFVbo9L8Qvl4liaDnAAE0utTnO1RXW29Y9wrKizO0oc3+MZJRLAXz8pZAH1trGzDMWvSwK8B6Ebnngugk/1AmQJsLFLdAKAPG6r6dEZtu3RVIC+kKGwrzv+fcf6STp020cXDh6nLJpvoiisu1wvPv6jBgwfp3nvudveofzrlT84vdMGFw3XUUUc7qvGff17kgtC49zjvgvN1/fXXKJ7K6NJLL9XYF15w1+ErrrpSm262qfIBiysrFfJlVFTAfZ1HSxYtksfv11lnna0JE17X4MEH6cqrrla3bj3c+Xfeeae++e47nXnW2Trl1FPVtlUrTXj5OY264/Y1AujeRNwB6H5vWhMnfqBrrr1eX373ow46fIhuGXmnuye/4dqr9MX0T1VUXOyeFQHJZ8+arYMPHqylixdrz7331pNPPunucwHxyYTnmeCNN95QbVUtdAoqKy0RxI4A7uzHsXid25Orq6vcfTLX/+uvv1Enn3yKAgEYyQpdBjpKT8bqFQwFHRMlCSynn3mme4YZNOggHXLoYercuZNmz5mn62+4yQUz7rRzH11w4VD13XVnBSnbmMwGE214NVUDHsdWsuCnCr397geaO2+uLrtsqBKJGr3xxlTNnTdPgwYfovw8vzp2LNU//zlPN48YoT//+QoXvMY99vhxL+qOO252yUxtWoYUiSd14XlXuo39jltvVjIj/eOJZ/XmO2/p3LPPdbXM62qla667QclEytVJ37TzRgqFvJo7b5FuuX2k5s1boHPOPV+77rq9YjGvxoy5T998863223d/DTqwn9q0Lnb+2HlzlumRh5/Qxpt00KCD9lXLVkUu1YiAjmx+Z5b9o1E10MlAbx4Afd0brhGgrOuemhtAX92hurrDNvdzczk/GwMgNwd4vnJLaMhAN+f8f9Id562t87Op287v4bxGYia/qA3FAwI6NACd//NAYg/yBqA3BWj4PehuXcr4R7PNP9p41uXcN3fbTQHQqS3uyQDqxl32OQA6uPRP8+dq5vffKhwMqKiwQC3LS1VaXqqi0hIVFJa4W5VoPO6ir6FwIpIXIB4a+J8WLFBtdbUySR7iAYcBvP3uIR/HhcdP5DtAdYp7ckc9Tq2lFdXVWvjzIoVCeQoF8hT0hEQcfjboL0u/R80qbpqodx70A44TeZdWMp7Igs4uLBxAHUr67L7GEz8Z6EaHSUY7Ua9Zmdjr0go6AN3vot2zGejc8wfkSfvlTQVUFChTWX4rtS1rr15dt1J3APTSFk66+ro6TZr6vr76/gsHoNcAoGdqFCzxK+NPOgp3sgAcdXs6C55nM9BTLts/q6NsBkHaMg5yMtDXJwDdXW9zGIN+WW5lzRa/PgHo/w78Xts1+2v3T3Z93ACgr60W15/j1va6tq4BdNMI9mX01ubkBjgBSAQoBYQB1AHcAMgA1CLzAWc2oArgE+cDjABQ5VKrm4McB5Bl6gLsWaY4YAjgolGy4wDn4Zk3oAuAPEANbeOYIesUgAWAC+cRTm8DOWkTUN0AdEA8HOSW9Qwol1u3G+c4bbLXA/YAFgJ60SZgsVGkowOj80ZWxsQYLKsU4I3vjBoanQDY4VhHFuoU4gDiekSbyGR1jAHvAMf4iy7Qg4GJAHgEBTAmo8zlN3TEOKzuMf8HkGKcgHQACjjk0CF65zPyAVgZgI5cyMPc4VhCF8wpACgvzgeEQAYcvbQBMIau6Y+sWezAsqWxIdrkPI7JrdfNmAwYAZxkPgEMyX6HWhIZASDQEff/ABj0CahhALqdxxgBFNEjtkpQBWCdAb3MJYAeoAm6QAccg36xJeYNwI455jhAV16MD5kZj2XoM37sA2CSOQawtDq4yIas2DoAMGAyf5krHIF8z5jRK/oFtORtVPi5ezrHYdO0PWjQIGeD2NmECRPcHCMTtgaYyhiwReaA8VtwMn0bwIt+kQHKTuQkc5M3cqA35g0/DtmaVpcam0QOjgOc5C9zcPjhh7t5tbXOcQDifEZG9IOeWD977rmnGzc2SgAMMtEfMhurgGVsAzAhP/1jAxxntelpj/kBHLYazOiHNQA4h56wZdYNY2ZcnANQTeayjYXvLDsfWdhD2COwEfRnwBf9EshhpQwsEMDWIu1hS9gQgRQEVFj5Qv5aHencZ1jkNZCd9cr56Bu5OZ6sauyS+QEYZpzYJQ5kZAVAZ/6YdwIbAMHRE3rHHhgLc0y7jJNgIdYec4ZzmbUMuIfM2BBry+pOWykK5sDqtrPmmH8+G0CI/LRn4KcFw1hNevYGQG/0iBysLeae75hP9rjDDjvMtcscMWZezBPrBDtnfVvNasB4nOKs3ZNOOskdy/yyDpCD6xHn0gfsIqxX1j7tIDP7mWUBrz9X+9+HJFZOhTnmZX4YC44y8Jjf0bOV7rAAIOyGecCm2FcNQGZtWSkPK+1C+7RjQLOVNMllPsgNLjKA3vYAk9GCJbB/S8IwoJvPFrRlDBp8zmX/MDYV9izWFW8rPWClK1wZsFhspV2hD9t3OQ/bp03WOO3zm2Xf00ZuYMLaWML/DwDd655bM25PA/T1B8gKrFc0FlEoHFSAoHKePqmbnPGIZ0Svx6f6SEIlxWFR2jnoB6iOOjrkkqJihQIhRWpq3bN1gIxvT0bRuphSDjxPOFrlUH7IPdvX19apKOSTTxlV1tSqpLRcUQAsmA7qEyoszJZUq66udz6CUNAnjyuhFnOsdbF4UgrlqaIursL8oAPXq6trXbmzglDIgc9Z+02rLhpRMJznMlProklHTQ9tO4x4yWjMASSMN+WCogCy/c5/kHTseagp7UrCcT6lasnwDQa8DjgnIx5fASAowQL10XrHnsfTvd8fcjTGrVq1Vn2sXnnhfAcGLlm2RK3KW6qurlYlhSWOFhw5qQaSiMUdLbU345Xfn3H+Ah6IXcU1B1xkM9DtOXkDgL42K2zNx2QDE/5vBvrqAHqWITdL4e4A9Jwa6Mura5XwUSYQ9gYpVFCgWLRe6Vhcm23WVQ8+9KA6tGur8887T59Mm+bA8ZF33Ob2jRtvuEEPP/KoWrZop5LSMuXnF6iqukrz5s5z91fPPv+cunXb0rEoAjhfPHy42/d6bbetox6/4YbrtVH7dgp40orV1igQyLIk+QJBjRo92mV8L3FsGWUqKipxGesL5s9X3379deGwYdp6m20ce8O4F57W7SP+8u8B9EzcBdlM/OA9XXft9Zo5e4EOOepY3TDiVn3/r+818vZb9PJLY10AHrTsxx93vKZ+OFVDjj7a6Wb//ffXmDFj3H3mZZdd5thnuO9+6cWXVMva9QVVUBB22eT1kRqVlZQq7UmosmKFqmuqNXCvvTRv/gJdd+11OuHEk9SmVVuXNFOxvMpdh5CNko8eEnk9Ho2++2797cEHVVlVrVatW7v1V+PKcNS5jHSCCk4+5SSF88IuycVHwsu6zOD8bab6Ozg7y9Uwb/5CPfvs60plErrwwjMaAuwWady4D9wzQjAQ0JKli9SxYyfts+8+2nHH7RQIZPTFFzN1y4ib9cRTDyu/wKdwwKMVVXFdNOwitW7XVjded5lSGa/z/U779Es98tAjVKFUwBfSTn12cpns3bt1Ub4rRyKXOHXzzbdo1uw5uuLy4eq0SVeX3D3ulQl64423ddxxR6tv3x3lg43FKy2Yv1SPPvKkNurUQQcO+m8B6F16rQLQIzGXbW41vriwQOH+iwx0F2GdExK1WtbaagWonVG4i0ODeayLYKrcWq1WSWRdWmNzAuir63NNjjpzuv4eAPR1sYflMA8THJnNLFxpBFn69DU5ppsC7GbPaUyoRvbi+2vrY13a6n9u22oe/+cjc4+wiGKLOrYHNLO/3Ghkc+Y2rocNR2dv7htfXmB91lxT1lpTxtNc/TQmkMjmsynjaWw/TekDoNhAdLezWT30X2xbtu9RbzujAOHTabK3ow4A93mz3y36ab5m/fC98vNCLnK2rLRIhUVFDmiuj8bcOxKNuexwirDEIlEFqFGeyejnhT8pQqRvOpsFRLQ49yQ8wMYJJSRzgojxdEpeP7W9g47anWfReDLlHoJ98qswXKRIXUSR+ki2XjugUkMGGTLzMA5NO6B5NBJ1YDYRrq6+eDIbAJRO8ZDLuV53LHL8AkBP8fCdchTuZNTzQOxqphOh3wCge1IBFQfL1aKgtdqVt1fPTbdSty491LKs3N3P19fVa+KU9xyAXgGAHq9QJFOtYDEU7gDoddn6aC4IIJHNQk+uonAnYhIAnYfv3Ax0jy/gsv2bAqCv7TU6ewVEtrWzuFwK96yNreV5q+2D6zID/dck+rUsd/uuKXt0bjb5r92X/Nr+1ZQ9oCn7YFP6WbtZ/OMetbY20BwAOrJYFiXOZ/6PMx3AiyxGwB2ACoAYwCujscYxQnYgAAdvvgdYA9zC4Uz2o9H4ktkN0AbgBXgDwAfgC1hr9L7MNiCP1fAGRAIwIvMY0AugE9AEqr//x96bQNl5VXe+/zsPNVdplmzJ82xsx9jYgQbHGBwwGGzGMCWBEOjM6dUh/d7LW91JJ+lOHDoheZ0Aed0EBxOTMJkh5BkbY/CAbQYP8iBblmRrsuYa7jy99dvn27e+KpekuoUkZFNX6y7duvf7ztln733Od87+7wGDO99TMw8ABnAfcJcISIAZwBz6437GBF1czxgAlTCUk66c/m677bZuBCU0YWxnnLQHqMq4qLHH91/+8pftN4A1QDZALPQf8A1DFmN3gAcQkjEATP3CL/yCAYv0DU3sexk7dPKdR4oDBgGOeT1tIm8B0AG94RvAMdcASGJQw+ANnfAQegC2GBPyQiaeqpn2HFDmGsbp9Z0BseELbWHUQq48y4h29VTVALeAFwCHXMsLwx+gNwAljg7wB/47SEe7Xn+dMcUBdIA2ZALQRj+MC/nCP/hJu/ALIAZ+A14DJqI30A/wyNgckIbHRN0CrEALeonc4An0wjtAcMB39Bq9BCzlf5wbAIgBejDiwSsHLpkLAJrQAT0Y+JAdug0gyLiQkdcrB+REz6DToy/hD8Am1wNkejSiOxDTHvONv5HpG9/4RjMAQjdGUngDmIpeexQ+eoWMaQt5oXPoEWPEcQOgH1kwDsaOLni5Au5Bp+A3MmWeAOKij/AG2SM7eAxtH/7wh01PkQFtoyfoHzLiPsYMf/gbnUDO0A4t8Jc+oN3TNjMe1gf6Qgehh0h7xgOvkL9Hj7rDAOPhHoyt8JLx8p07iaBDyB7deNe73mVgK+1CF4A3uoKsuAfdhzbkgW7xHfylf75DlgDTzBfo5w1v4Bm6AV++8Y1v2HUenesRrp7OGr5Bg+1DLfuPjD/wjXaQM1HVrFvcw/oG7ciEtYBxMo+ZJ/SNruIMxJt+4SUOKO6oAU+RA3rJHGLNZpzIAprRbXSKdQKgnX7hNTzhN3iHvsJ7p5cxsXZyP32yzqIHAPrQC+jN+Jgf3M/fyIXxsPahb4z5mmuuMV6gPwDhrBPQzvXImTnBOJkD6CK6ymcAdHQRWln3PcIdpwr64DtP3c3c9CwBDsYuJJvOi3fHcfCR+Z7Pnb9Yv5E5vGfuhqNdoptlxUuueOQ26w66hHzRD5wm3AmPecC8RT94s87y7PSU7Pzvad7pxx03PNocXeQa+neHZPp3Zwm3FfEbnz04w3/3e6DVy9VAD9d6pgv/7EEcPm4fuwPztOVOAcwF2nEnIPplTvK/Owgxdnfk6UWvfiIAuh/LSAluztX4hbfUAiQEgLIztFntQhnUDqdwMpIRjcdnyrHhEIHDdlsZMrFh+291rOwYYLtZAuysSy60jggt5azeJhMaji+Jpp3tyRaXBPgj+lxJizKkDw5/ph84wXOGhVboI9qULC6pnOptzuyAXx078/Ibme6sELo5xocSatgEiAgmwh0MwM76lpabjGrYKqICskR7dz+Htvmtxnmfgzs618G1QCI4IGNuBuGcCh4C6G7noyjbKTaMTI4Md8HpCh42mzgT5C2rXUZZZZMp1RvBGSifyYSSuM2WlZJrNaFv5jE4AOkhQxs2jcUI9F5m28xrsWMAigd+Tqdwh+nmu5CI0rejg8g8mbISeTu3btUtX/qSPvmJT+qhxzYomSuoMDhgwQ5ty1ATMqNccMGF+i9/+J91zpln6v0f+GXde8/3dP1b3qy//thfKZ/L65H1D+uO2+/QR37vD2wegKfxbOMc9u53v1svu/wyjYwMmv7t2rXbnNN4XuKksXLVKv3TP/2Tzj/7LCXbdbVqVct6iB4BoI9PThpg//FPfEJ33nmXJqdKtt9gv/mud79LZ597ns1tnEG+ePNn9LGP/rkVW/zlD/263vTWd1hJP6ZOMZdSol4mxFupZFvfvu2buuEv/oc2bd2l69/5Hn3w3/+aZW38h//9v/Snf/Jfbb/wZ//9z8z57f4H7reId/YHnDVuuOEGNeoNS0v/ta98Rde/9a0Wjb5q5So1ai2zoZm5KNk0h5F6q6pqpaJao6aXnHeRCn05ve/d79Mv/vIv66S1J1tpicmJsorFggXqZNKAoaEc7LPbtukLX/iCbrrps1r/6GOq1mpKZyglc5llyXn9Na/XqtWrbJ3CdmhL1GIK94VPJkKRkklt3b5TN9/8r/a8/K3f+pBIjFCp1rV5017l8pSaTKhWr1u20GVWnoiyL1KlXNPOHTu07uS1SqatYKgFG23fuk2ZXEYrVywPZZhxYKnWtG3rtmgtTmp0yaj6+/qVybIviCqHSrbfZz+xfPkyZTM5k3GlPKmdO/dr+YoxJZM4iyXVbpGdrKa//Mu/0vIVy/S2t79FI6MDarUbyqQTNkfq9Zo9X7ALY2eFkuB8g106PK+ildls1Dt2bFdi5ORzZ0agk+6TyKrW7BTuzVgaHpdBlPK1azyNp4CdlhOsinf/Y0jwoLdOm/WnK60fjX588zlPu+8hSfCN7tzA7swa6N7QXPfEOzlWxs9e+rEIdN8kzNosHCkZuTHe/Tk6iVgqnCi8+kgD6L0Yp+MG8yM15iPTTpizvUag+3j8gOPzgs05fHEvZ6fRU/AdGZp/elqZr2H+hcSRXubNQsd1LPpwne+Vxl5p62Wt7ZWWGc8O3ySwiMbrns9VA50Db6IdDrPtppqNqtRuKJmgRlpCz+3Yps0bn1R/X0ED/UUND/ar0FdUKpO2SHFql7NJGujvVz4DaA3onbRD8vatW1UpkYIuGKLtwEtUeHSgpPZRi4NPJm1vAPRcsaDh0VGNjI1pfHxSrXpL+XRee3bt1b69ROu1bWMEYA+g3mo07YCMUYXU7JVy2SLVC7l86MvAc6LQWcumwXfWt0wqY9Hm0OYR6Byi2di3AdANJcbgECLQ1UxrCAC9f7lWja3ROaecp7NOPltjwyMBQJ+KAejlPZpoAKCayvBzAAAgAElEQVRPKjeYjgD0sm0aMQ3EU7h7DXQD0HnecUBk7Y1qoC8IQMdA0OPDoBd9Pt4BdDtozxr/ocBzv74XHnT3kLEyMPMB0ReyDvRK10LXtB9n3Xkx3Dvf5/SxANDhJ4dbaPJIYc50ANlEePMG0JkNGHEt0b2AURxMAUU8utNBDwzhGFCITAXMAswDhAMQJmIY8A8DkKf89QhS+gLMIiIRwATgEyAJoIwIdNZSACev80u7fA9ABaAJ7QBdADKAT4Av9AVIAN28ARgxcEMP9zuAjFGce2gPIAGgD6CetRwAHcAJIIAahF7/GtCW+/ke0JI2AOTgA7QCLPIdfAIs5LwMPQCt8B2Aj7EBOvGMoV8ALYxMjBM6AZsBjJEVQCq8AizzSEyP0ASMAmjDux8eeDS7108nChbnAcAtwA8AMOiCN6RaBAhg/DgWAKATqQxwDOiHPLgWXmDUg1ZodgCdKHHa4TtARq4FTAml3YiqSlqafGTEuOAFMgJEgxd8DwiD0RAdBJRhHFwD0I0e8BsGOIBG+gGIgx/oE3pKRD0AB+PkHo/ShyfwyFN3o/eAiugmvAH0JesAsgF8RJa0c8stt3QdSuAD8vLa7a5H6DngJPfDL/QQ5woHtD2dPf9zLS+PUmSdhkfQgk7gCACdgKLIhv/5DV1AthhE0RXmHu0x79A5eIvOwVN4yRvgGqcH+AXIhQ5CF3Oa6z1qnXbgC+0wbvQR4Jnv3/GOdxgohiy++MUvms7TLsAztDNm+I7c4bc7iuCMwP2+jqDDyNF1EvkgN+Y1sqRPZOUpxOnHs0+wrqCTzFN0ijWB3xgD+oGjAS/mBIAt4DN9owvwBBAc/QCQZ86w5jAe+nJnFHdu4TdPAw2/4IeXnICHyBS5oAfMbQAzL4EBsEubvLz+vEe8AtLHAXRStTNm7kHu6D7rGXR4CQd0m3WAMTDPmX8YAOEd84jxoDvIF/1l3WCeYqxmLkIbugrf0Ev0FV7geMDcRibQx9x0ABX996h0T8fNtdCJvNyRg/G7zjNXvVa6A+iMAzmwTsIf2sDRCPrQY3QGBxueC4wb2hgf+s4cYV5CH3Li+QCv3YGEcaF3zH/Gwytug0QvPVX3i2G/cCzG4DaXeDBDPMAmnlbdAUAHoR0g93ngzgsuB7f7eHS4g+D+TPDxoVPmBB3Zhdw2NNteFN8/+fXxvbj/7r/F7Uwelc53Tme8P9rxscb3696Wl+5w2l3PGDv9OhAfp6sX+R1rAN14C1gUIO4QTGQe0dNBPyELmCGI4X8s9DNAAlKoNUKJMAMhHT5wUIHT8rQVPKrgbaAvIDKZ0VKA3JEndoirDiA9Tt2WyBxwwoHziDaH9S1CPJlSi9Ji1nc7ogGgfSb3u9lGAb+t/YAB0H6KY7FdHhmhY7eSrQ1gjejzdiJpUeq8g8wBVnEcIMtbSO07/eq6jRsAaeYSA96DHdXGBt1Kmh0CUBanfhwY+gpFA/T52x3uZo8nHoHuIHov+rZ47TQH4gC6R50HID0GoBNZTj6/BhkRpVwmbdkP9+7erWc2bdZ4uazhpSvUbHc0MTGpfC5rzg/mTNGRzjjjNAu62LT5aTWwK6VTOuvM0w1IJgV5qVTWxqe2qFppKJVO2/ON/cG6dSeY8wW6gk2sv7+oH/zwQStVAJJXb7Z17tlnKZ1KKp+SEk3KKOOM0VC13rCAFHSXZzBa3miETArsJU448QQl0xmriU571an92rJxg5UXPPGUMzSybEVweImyIrQqJfXlUgY2Tk6Ma9uz21Sud7R01YnK9Q1YCYhaaUrr1z+kFctX2Hkvl8/ZWHjm8+xnH8aeiD0Ljn88Q9gLsj/NZfNq1iPnHfidJJsi86+qVrOpZrtpabeZIyuWrzb+5HNFTVHqoCUN9BWM1najrnqtbvOU4Bn2IJs3b1GpXDGbHMAtkf6kcx8eGVKt3grZLAwYpQRjrL7v4kTpkQMJK3GxefMOfeuO72pyckrvetc7tGTJgEWYVysd9fVR4mruQH+PH/UMlDxTsOnO/p85ZWvqQf6Px2/72hkvD40tl7W42JdTrY7TSlLlSlO7dh0wJ9eVq1bqtT//ag0O9huAnk0nlMmwRlcjAJ19BE6yRwlAn+EvNd8I9HlGKPUo0e7lL1YA/VAhWnMZRxdiZF0oz+d7XzyF+3wj2+bbdve6yJssQhqiWLxoozPLID6bbwsxMi/knuNRNoF/s7JKzIP5cQDdL/fx+WEnfug5fh0I5jHYn+Al8zXM/wRJPC67PhbRCgvR6YXIcyH9LEgoXU+7KKB4dqKZ2AE8HEjxzgZkph5ZANDxEiUK/bntW7V500YN9Oc1NNCnkaFBA9Az+ZyB33hk1+sNjY2MqpgvmFcvnqiTBya06amNKk9NKZtKd+vkYfgmRRxt7Dmw3wqijSwdsw1YIpNS3+CgTj/rTJ17/vnau3efJvZPWBq5LRs3a9vW7bYhIrUQBrzSxJTq1bp5wfO3ARylsrnSE13uZ23zXI72LXi0B6fzYDgILoGRSaKTUDqbUQIAHUdXM0TgpZ+RWmmpkdJgbkxL+pdr9ZITDEA/c91ZXQC9NFXSnaRwf/xH2lfeo8nmflU7U5bCXaRwb5dtY2fVza0GetN43jYv/OiA7wB6VAMdL/pFAL33WRB/ZsXvjj+7Zz/Hj9ReYC4Q3XQs2r8sZB1YyDp4/O5Tepfnsbpjvuv60QbQ3cgLYILsWd88CozoBIAY3gAlACMYOTB48D/XeRQwnwHfAB4BRABCiDYE/AFYAYB2ABkgGGDI02EDBAK2AoYQlUztW6+tDviHUcUj2wHguB9jIkYZaIMeACKiZgENAVkAvQB1icoEgMFQA5APoAPA52noGb+ngQaIIi05bRPBDEADWAnQC+CM4RygjrFj5CFNMmAPYwXEgwdewxoQGkCL72mD+2kXEBDwjWsdBAMsAtACFIXP/A0t0EzkO7yiDcB7rkNWgP+MEx7QPzwEVKIfIlzhhdfl9nS7AGR8BtCEdniBMYuIfngEX4hyoV/4iUw82h3wEeALXgEiQiMpogF6uYbrkRnAGDxlnIBegJ0AoR5RCDBBW4Bw6AVgLyAneuS1yeEhfaE7yBaDH9ehQ+gBfKRtIvmhGz4AbKN/HnHM/+gAwCsAIu1DO/oNOMpv0MTf0AJdnnYfQBH+Ih+ATIwo9AkACdCHHsMDxkwbjIP5jC7gdMB10IRRj2hf+GtP4yhy0tMJe1YAr8ULSI6sAaHRT2/PHUBITQ4Ai8xoF76wz4F+wEbkxlihAVCdN9ejb8wjxsI10Iee0D+8R3doBwAd/YfH6C76yDjpl/vgNRFO6BmRz/AcmeNowtxlXNCO3ABPv/SlL5muoqPQxwud8sh0wG7agH98h7MJ+u0pkOEXcvCsEvDDI8QxviIfdBY9/9znPme6Df/QE3QbvWQNgifoJMA6/GBuMr/hI7JG32iH9Q2eAvDjxOFrBc4DzHfmDQZgaGUueqYOxoUM0SF4w9z26FP69QhaeIiOMz9pH/6gl9CBHsF35pRH5LpBGV2AN8xz6IMv8BRgGj3GGI2M4Tkv2qYddJ/fWDORMzLzkhPwhOu9L+iPR+mi78iBa+gb2TMWQHnWbXjIfMHJApkxNr4H0Gfu3XrrrfY/vMMhhPHxN9cyL+ADjgrICH6hw54NATnzwkGA7+gbvYEmruNe1hTXOy/L4eCrR6Afq2f5Yj+LHDiSHPjJAOgGVUfDCODxwXNmeuDbdABcJxHOll3bXhR/58FQwWo41yuA8tgGApQcfwVI3840BpBwTg5UhbZiQU+RszzQdTcNt10zd5Be3FFgusUQPRju8j4A4AMVnNcBQXHkp6Z0MpWxOuqJZFpke+60m8qlidkNAHqwXYcct27HtvhlLsZloEPkfLgimUwrmUgbOARmZ6XV+K1psc9RiRCi1b3duTUuZoI4kir5U9OWA+gBjAtytwwJZDTwCHQyBlmmlrpaDWxYlCJMKB2UQJ1EWpl80QBtbFbZbMaCL2qNhrDdBFC2o75iSOFfrpQMhEdTeXbxvBseWGqZm3P5jMbHp6JSQX2amJwyQJxsijyzi3193WAR0pdT3rDTbKiQIS1DQ4Vin0UBlytVmznsJcJ5IGt/UyqAgA/KFZheYq/qdJRLW+4HAxZbiYzGS3UlUkkNDhSsrECCEgbJllq1kkVpZzJ5ddJ5dTI51VohQwg8qdeq3ayoPL+Jsm+1W7ZP4uzA/pC9kjuHdDOhZQuWyaJrw0iELD5kuDD7hpV/TFvEcYtJZM49qWhsOeWjyGNq0MMvyyaCUxZ7NRwB0qR1T1oWCYJYmI9EOTebwdaYzoTskwux1fzUTJbDDjSsojt27tJn/+nL+uatt+rCiy7Uyy59qV71yleoWAwlo0JZz6ixCAj3ldvBc+YfDk4EurJGP/9///35/wcnqfB862KL0fqM5HFqwrbLk2Pbjt2WleCB7/9Qt33r23ro4Yd1/Vveore89c3q78+bwwbZFaCZuuys83ymXOY8AfRz5q6B3gz1P4OnOSkBpyPQpx+d841Ax8vg6CLovl140aRwZ/lNhEXhUK/4gnBcGj4jsbsXo0+kw87VHi+w7aE5OTK5wiYlLNAz9e5wf/fY7Yvk8t4BdJNjLIIuzmvn8WxeLwQAeJEweMHDmK9hfsEdvEhvXAhw1CsrFqLPC5HnQvrpdSw2nzlsRgdOm8+HBdBb4UTYDjXQO+26Em3StrW0Y/uz2rTxSQ0NFDQ8NKCxkREV+4vKFfNKZDIiirxSrWrp6JhFfTeqNU2Oj2vf7j3auGGjSpOTBqD7GsMGPlcoKFvIade+veqkkhpdOqYK6fvSSa0+aZ1OPu1UnXwqKSenLCV8p9HSxief0jObt5hxFA9UNvyTE5OqV+qWlp3UUPlsXtVyxfY51Dr3Izp1ysJn4HK85aPDfPeK8IzmCiLrAc3xXA9JwYifJ/o8pXYjqaHsmJYMrNCapSfq7JPP1ZnrztTokKdwL3VTuFMDfap5QFVNKjeUlbItNdrlkIZudgR6x+ugczCJItBtA9nmykUAfSGT4BAR6HM987yLXg9mB9urHQxEP1Tfh9sf9kLbcbmHXKAcj+Vt813XjzaA7sYLrxfK3wAnyBWgg0hVQEMiIAGdADcA4jztLwCNR2RzLQA63wHwUe8WUBCwB8AOMAXDCUAQn4ki5XeAFI9iBcwCbAPk85TaAFdeH5jrALEBMQFTAGcAvqAPQAVa+R5DFFGZ9AVgynf8xjg925Gn/fX61QCKXMPvfEdkOs8R+gZYBGACyGEMALxEBAM0Ak4CWHMtANXb3/52A/3hF+AVRiLALngL/wB/4S9jBBzkM0AagD+AJYYlZAAQCSAJKAhNgHaAdwBG0AkQB2hFZCogInLBoYDvoAlgFBrol3M5ALqD/7SLDGgLgBcAlN/f8573dMEx6ARAA3SEB/zu/cML5ASQyQvgn3EA6AH4Ig/APsbj6eg9ahFgDHAPOnGGgM+A4fAU+QNc0h9gHMAc4yCamTHDM/oGoAMUdIAfvQM0xEAIzYybZzg8BOjmb8bozhj0DY+5H/1gPsILgHr+9wwJ6NHNN9/clTn8BUzF4Ed7jIn70Xl4A13wC6CRvhgXOgNv6IPrPcsD8qIdf/M94CdzhTGiW/CHfryuNXTBT/SNOQagCy+ZB/COa/kNnQFgBpRlXsArT9PNvMOBgvnFHEFXkBN9E20O+A+/PJU4uu+p+kmByX04quCw4Gn9HUCnXWgnooh5ynjhNbJBHuiwR7YDnJNqHKAfRxP4h94wv+AXawMAO7zkGuSCvGiTuQtN8A6gHzAauaOP8IJ7cd6AXvQROvke3aMt2mHMvJkf8AbDNfMeueDkgfw8YhtjNXpJOwDsN954o8mcF9fxQp8cLPf058ic7/nfAXTXDUBv1j7oo290FXAYcJq+kDlrH/OOPpEHcwF6iVaH1/AJpwLmB+sg/bJus96wPrhDBb97WnfkhnzgpwPnjJM1lTbQKfp1xyR0BPqY2/CFaHz4xrxlfYUGdA2AHl3kNxwtPMqM8hW0T9voCdcyTuimD35jDqEfzFXGCs+Y06ydgO7MIc+wwdi5j/UJPaU/TzvvDmE+p47lM32xr0UOHAkO/CQAdAOlif6PvMEPDp7HRzh94A8Ao0PRAYQLJ+EAaFhJNDMShPsPlpE13DXzNRsJiP/u1wOoGA0eqe6FYCPndLdNBKAmOPMHYsJ9gfJwDg+2jQhw6fIF/C0tiuwCurWozV5pqlStq9hXVD6fMjAynWoY8Ah+EcbuYDppfSM43SLPHWYPbSZSIY18eRKgk3TteYtybDYYE/XmE6o3albTejGr9JGYZXO3cTAAvZ0MADpaQvQzGQezZDNMppQyNSKrYsPeFC1IpYsG2GazIcp5cnLC9kV9xYLtX5AlpiDL8AFgnaHkICBxR5USka05ZdM55Qs5Vat1uy6XS6tBMIRlDZQBvfxeKlXU6rQtIp0U12k0uV1Xo1K2CPYcWQwUshx59o1SuapUOpwJbL1ptZUB6E9nLKtjWg0lWjVL4a5MUVO1tuqttpVYzKSkdKupRLOsZpXsO5T+S6tUa6uTySvf12/zqtVsKZcly2IoOwDd9UZdzUbTeFGtVTXQPxD23hPjFoFP/XH2MNjF+gt93VK6HQXgPJmMQPWkNDE+EQHvaYu0z6TzURmPhGqVinKZpMqTE2YHzOULwfGA8mTpTPS5qb7+/hClj6NDLq10Jq1qndKSYT5amYbF1wI5kLDMB1Olsu2pn31mh8bGhtXXP6AT1ywzB4VataUMmUHdGSqC5cITI7zccSU8GborfvSkOPTfIXNEANAtKwo6ZOB5yHHCa2J80uZBJpvX+ERJ2XxGu/dOaOu250jjoGUrVmnZ8qW2xuPYFFL74+BE9JNnHImed4dP4X723AA66UvbmgNAB9SdbVmf6/E57SlmDy8zAB+9F2wMj88XTwp3N87P2OLMAi2PHkcP3XJPRlmfRM/PonPkyJ8VgW6bqEOA573QPxeRCzE0/7h9HjlmzW5pYQC6bUwBlSJjkhuR4xFztkWJ6tfG02gdvbG8uFqer2H+xTXqH380iwB67zxMdKhPFD3LZ6Rt969jx3A7ubYsEprIc6tJ1q7bZzy3t2/dok0bn9DQYJ9GR4a0dHRUfQN9ypOKKZdVrd7QZGlSY8OjKmRztkGe2HdAe57bpU0bN6k0OaVsMm0bY159UfQ6XrP7JyfUSSU0ODKsidKUpXC/8NKXavnqVeobHLCUUIwil0xp45NPavPTm1SrksoqpTxGxYkp1TjEKKlioWgAPhHp5iHrueujM7nvbLg2lSCqnDdrXuTcxv/JVLemnHnPdgF0Di8JtWtJq4G+dHClTli+VmefdI5OP/FMjQ2P2QawNDVlEeiPPPGQDlQjAD0xpcIwAHpbjXbF+EsUvb2b1KXj4DUNoJsBwVO4RwB6Eq/kHmugJ+1w1JuzYy/PtWOdwr3X5/Ts9TZ+/8E++zOulxl3MOez2W3NdpD8ccfTC42L186fA/N9Th8LAN1qMcbK6ABOoDcAJQBfgFiAVIC0AF1eGxSwCLCLewHfAIYAUQBKuBYgjz0cYChgM8YbABRAZU/LDtBFhCPAOIdsgD+AeAAVQBtAJgAXQElAHQAbvgNMAZgDbKRN6AK85F6AI0AZACdAaSJdAesAXz3Km+c9tNIPQI4DdwCkgC8ATACL8IJ+icLlkE3fXhec2oGAdoyHa2kTAP0Nb3iDgWEAhdAFLxk//wP4EBXLZ/gCoMdnwEPAMUAnTwUL4AY9tEnfgGBc4/XOGSdAFHymH/oHZOY7+Ml3AIJxAB0DEkC1159Hhp4mnHF7CnePfmZ8gLY4IAC40z/yhb+0gbHLZQqwCrhsRomJCQPDiDqlD6731MAAtDgOMHYfN3LBwIcuAiACkgHSAiSSRYA06lwPIMzvRFkD0NM+8oU+9I++GDMyhR+ehh2a0S94g157iQB4ST/oL+NHjrSJfqJf6DYAOi90kzEDNKID8AKa6QMZ+nfQjm7BLwB0gD4fu2d5oF3mjtc+539PF46uIG8AdAB9+AtgjC4wD5gzyBwA09P5I3d0DrnxPXOGcfJmTPDK5QDgSzQ2esEY0BVohwdkPICfrrvwgvIDyAGgkmh8eAcd9Mk8BMh3PUP3oRU9BvSEPo80h0fQgl6gK+g1MuV36PNoZvjC+AGCGTMy8xTyXiOd3+mHMRMJDchLu4DqDqAzh6EXGcNb6EWmrAPoHeAyIDvzgXFAE9Hg8IV1BJnRNusQPPcMFrSHc5CXtPCUzp6Vw+eblzakXcbOGOifMaMz//zP/2xzFF4x11ln6AO64AFrE2A3esd66pkyMD4DVLP+QAt8w9GCtYpxIl/oZ45BOw4UyAJesmagn4wfXWE9YG7SJrrp0f/oAu0xj6DP649DC3Oe++kXufv67xH0tIFTDjoFb1k7vX49oL2v/fAevjCf4S/8Y33keQBv4RO8xMGA9lgXmePotDu7MDe8LAJ0+bPMa2DP/4m8eOUiB44PDvykAPS4NfxgJ7qDWctDubQQjGSp1mNARwDQQ0p1swFGKePj6XRDqna/a37wvZ19osh0K8FpUfBRHl+jADA82Cg414aYqahtA9AD+MFZmP7Jj9dJhJrLVn29C4IHmgMOmLT67JQiBzDEaaBQIDKdOrwt9Rcp31a3ewFqku0ApJtzvWEslHGjDjs2ANJKhyhNskY3G1Iu1zIQNJ9NWXBXabJh2VH7+jJWExtbAWnsHV4K0P/0iyx4B3NOOD60+/imYr4AOmA3UegZgNtUyqKtE+1OiAbvJNVokiIdgBbAvGV7C2xS6CvPK553jWaU9SuXN10MjstSLluQWikDGElHjnOY282JnLZ9BpHuBGJQIzyad3AWgC9B6n/qlDcbVn4QDckV+wxMx9YFKEx0O3/jFEL7AOhEqrNnATwGQO80qqariWzRSiNUm6FUQSrRVi7RUirKIpkp5GzeoNOtRFq1tlStVJXLYD9L2x6Dsoe89uzdY2MhrbtFmzMKix4PGZpQXqvZnsqokMtZdDBlD9utWhhbMmT3Ieq9A82JUOaB0gqZVN7S4QMdVkoVFXIZVaYmLAo/nc3aHoQ+cEIxYJUAGCL/cYYp4VCQNicCUrgnkh6BfnRxyON7Nvz41FECgKwdfcWsORjxPnBgUv3FvPqZD+hxazr7ieO+/pzxEh+szQt5cX8rSnKS7IQMqPwfgHR7gpjjButqNldUpdqQUmk1Lcq9Y/rL2o4WZDOBKsbAfWROxb6K/Zo5M88I9KMLoAevLXNXWQi/5n2PCaYT1UA5yo8cW/zmTdnBL3Tj6MGijtgwzGUw9e/m+q0XY/aPM4Re+jm2KdzDJiy+ETkcn3s1StumMQKO58vD+RpY59vekb3Oa6D3rtXxmloeCRQ8y6Ydbfjb0+DFrz+yY3hxtnZ8683CeL6Q+dZLT7MdOXq5t5drPTqil3sc2OjlnoX000v73WvbxFlPpyb3h5w9uSNv3ek0a8FdLYDnANZ47wUwvdOqG4D+9FNPaHR4UKOjQ1oyGkWgF3JKZDMqVcrau2+fRoeGDUBv1puqlSoqT05qz849llYql8nqwIFxMz7Sf6PVUr3dVjafVbaYV66/CISvZatW6tq3Xqd8X1G79+01z91Grabntm3Vpo1Pa9uzz1qEOU9tNtuVclUNNtVKqpDNK5cJ/TMcgHJqn7eabQOpAdWp1cT3eCdzICEVfCadsRpMtGHbxSQ10GT3SWzi+S1En7dq0mB2TMsGV2rtipN05rqzddqJp2vJ8BLbFxFt/x0A9A0PiQj0UmtctURJ+ZGsEtm2mp1KSN1untIRgG4p3MkHh5EhGA3M+z4WgQ6ATp0rDlPpXEH54oCGRpaob3BEueKAmqTzomY7ck+QshRjwyKAPtfcmet57+vYQtboeHtz7f/m2l8tZN3sZZ/m417IPQtab15EN81XB442gN41zETp6rz+MIYZgC1AF6IOAbioIQ1YBnAVogRaIVVfOm1gD8Aob4AOwBnAIYw9HhEJoEV0Id8TBQqYA3BEhCHAOPtBrgU0wuAEOAOACOAFyAm4BLjiNADsAqhwHSArADpgP+ASNAKe0zYAHGMBtALMBBSDfkAmIla9VjmGLaI0AeEAaAAWvY4vwCIgEsAZ46B9wELk6NG6fAZgYlyMhTHRP2DfddddZ9oLrUTLsq+FB4B6yAAg02ugezpDeMO4oR86vX40gBLgGBHaRB0DkDFWgDAHWYlKpz3GBl2MFzqQF4AVNMJX+gKMhSfQ7PWjkR+gHIAiwBg6AP/QA3gCUAfA5c4G6AYgtdcvx1iFrAHSMYiZwbDR6OoD40JW8BkgDb54vXTo8xTk6CHR00QzQwOOEPACvUDm3A/wyPe06VGz8IgX9GCY5Ht0ij4ZN/yGZ4CDyBxQz9ORM2avq46ckBcygtf0wQsdcACdPrgX/YHfgOfIhzHDL/joNaWRBbzjBT2MjzftIyMHsdE1ZIK+0hdtodfoAuA4usCb9hgP/KIPQGT4xdxgvnCtA+jwAXkBaiJn9BwAFj1BTsxhHATQO+RJVgTuQc/5DfCaut2A6ugeUc7u4ACYylx/85vfbHrC2JARukJ76Bv65zXMuZaxolu0Dc3MbQBb+gRsZqzoGGsC7aGTDrqi69CP3Fzm8AMeksId/gGuIjtAZHgOcAyf4BdgNH0B8tIGbaG/7B1p+4orrjDdYq1iDNDIvfyGzuCkgNyQO2OBf1zv5S/iKUmh3fnukfvIgCht6GBMOCSgw7xZ36CdecD6gH67kwxOFegCc4E1Bb4zbhwIoAN6fH7TF/0yBuj1FO7MH9YHot/hNWPiPuj0LBE4JvAbvIM3OPvgTIUMGStzD32AX8wXeIHMPHsC44KftMMajQ57xDn0MZec1wD+6ALrBPOHecm9zCF0h3ExPvrwTOeqUecAACAASURBVBieaQH58Ts8QfbMVwMEiAZshrSvi69FDryQOHDsAfQAyIa0uIfmVIB7/aLwv50hqemdSNn/BphbDuzQVoAWwt8BTJ4JomNBsDjtWdlTu2B3t5dYxLt956BKAOi9BrsB5nbOJhbXnfyn7/Uo+4QiO0QCqwBAS8ruMZqxSUYAesiGy7mX425KnWRKNRzf0yklM9L4ZF2btuxSItHQeeeeoIRqSkX3UlPdwPROyEpH1G+rSfr2lNIZQBppqtLR9p2T2rtnj1auHLGI9sHBnB5+5HF98fNfVKVe0Wtee5UuueRiFfKFaNgBxLHI+5hTQrKN5WHxtVAOxAF0L2OAk4RHoHcB3wT1uOtq1cmgiCpg7wm8JxV/p5NWuVyzNNWkfA7Oi3lL477/wH57VtbqFZVLZfX195n+YiOq1CpqNVoqpPuVy+Ys9XoBG1g3MiOhSqWuRDplqaMnJksqFIl2T6gESF8sBHo6DWVSSbUaTdsfZXJ5ZQGkDaSmsaQBxQ7OU/+c77HpZNNJdRoltaFFSdWZE5m8gdDMHYDrtFrKdupq1ysWOU+t60S6oFz/kJoJ0lu3VEC/222VyqR5T6q/LzjJwUNzdGt3rFY6z230utFs2B6avfDgwJCB2JAbgNdalLo9OBMAoPMKa2XbxkEEOu3QNna1bCqhVq1qASu2364EZ4J8vmDOAnVkFzkgQBclGQDQSWdPYgDLGHGUA3kXqqcvmPusfn3CsjCgn/19febWlEwlTY/KpQkN9g/GQpk9tBn+46AE5J0KDlALeJmVE2cLe+6EbCCsxynPDGI+TSlzuMjm+9XupDRZrpmTVC5P4FbTShekWOstY4TMMQbgnwwUrWZd7TYOIiGzqDmPdUub+qTtaMf2bdqxY7sSIyfHAfTg0UHaB5ScCWEp3Dug+p7CfXZa8elI85nOU14rNPKuwrrsD94FMO5Qt3jLwYTs1U56BwPnS9axA9AjIc4RdX4wAPdYGD976iPadIV0C4eq6D5f7h/sOjYfZCAOncwA0KPN3sEcFXo2TLOfjGrhzpdqmwXHwJFkvvRMXxfmCc4nvUjHeenGIgcGMTjYVti8ysIiyZqyCKD3Lpkgl+dnUlhYS8fHXT3PtQWQvQigL4BpPaVwj9Kl2Y60YeC5HV4tnTsR6A3t2P6Mtjz9lEZHBsN7eMiAb2qFJ3NpTZamtHvPHg0PDimPB3itoWa1rnq5ZtHn4MHFXFHP7XrOUjuxQWt0iMbuqNhfUCKDT21LnVRKK9as0jXXXWtg+qZnNmtwcEDtZl17n9upndu3a/euXQag8xhIpzKWcqpNwbJ2UplUxmovdSz6nENTxg48zUbLPBk5sJDeyxKyJ0NN9lw2a4ch83YFJDePeNlGnY1+IkE9dNIYpdWuJ9SsyVK4LxtapXWrTtaZa8/WaSecrtHhUfNynooA9IcdQG8eUD1ZUn44p0SOFO5V84oEQG8RfQ54HotAN9DbvPVD2R2O4KSJS2VyCwbQe9k99bIfsOdgVN9u2jHj8Po6ex2MryMHcyhc6FozezxztR9veyFr9Oz923xA9IWMpxfZuBQWcs/hJfjivmK+OnC0AXR3VgRo4eU16IhIBGgCwALIAGQDNAFYc9AvHj3LZ64HCAJcoz2ANgwigFkOWtEGQBmAGgAc4BhgCEAQIBfACiASoBDgI2+PMAYQAqQCWAQwAXThftqjXUAhr5ELsAdABIANPbQBUAP9tAGABcjIeRWAiTegDdGrAGrsRQFtAGLhEVG40EckJCAWnwHqMITxu0fGAhgBrnMfwKmnxqauO/MRgIh6zXzG2QCgjr6IMGUM3Oc1fAGroAX+w1fooz0APMbC74CmgGsA0F77mGsZJyAWkaIYl+gDoIwXACdyBaAEHKNfeIqhDQDe04cDvDrAyPeMFUCX8fMCeAbcg4fcjxEKvkM/wCxR4oCP8Ae+QKuDZsgEsBYwDV5yr0erA5rxPXykHaK4cWaAV4CY8Qh02mfc6BfRvfQNn3ijk4wPEBCQkjdp5+EPOgMgC2gISAnd9E+kLjx23ed79ACdYZxEvzrYSLvwFV0CVIQv6C3gJvylf2QAHxk3c4tzjddA94h72uB72kWu119/vek3jhlkB6BdZMe88Oh9aGQ8zDP4BX/RLeYRcxXQkmsB0NEPAGpoRBZcTwp/dAveA4A6+OplFriHfuEnEcR8jy4AoNM3fCCFOLqEjvm84lpk65HpRFMjC8BrT32PHvh4oYc1Ah1Eh5E3v6FXjAEdhV84KwDoQxN8RDdoj2sAt5EjNKPrOMbQv9fORkfgE+OlPeQPb/metugLWbFWMEbkwNzmN+hHPowfXtImfAbkRlasV7SNYwD0Qbs/D/kfepAzfEZP0VEcIeAbmShY35g7fIfO4OABP5GJOwjQxmc+85lu5D7fcx0AOroJ71g/QuRWyGSAYwJ9sR4yrxkH9EOr84V7kAXXc5+ndPd1wp9R0OVv+oBHOMegc+ipr5PoELxnTeYMz/2eIp6+eEOL88gM5YODxkfk6GU3aBudYH1mvkM38kUO6AI6wvylX9dp2uF3+vWIf9pbfC1y4IXGgZ8EgG5Joc2pmlc8G+z0N5bm3SO4u5HcARgHfCb6FMDD60fHz4ReRxxYO2mgskeDh88OlEzbFENMuFFjCLFHlsdLxcVs94D/qtu51iAYy45nyayfhyIYXVYTN9ghPHLd6HcAPQJanE5zCuiEzHGNdkKVeke5QlJ7Dkzq9m8/oqc2bta55/FMfCnQJJBPAGp8rNTZ5V8ya3WWAeozeanW6OjpLVO6974f6rHH1+u973mnRkcHNDqa0l33PKIb/vy/q1Qt6QMfeL+uef2VlmY4pBJ3m0oA0C02nqhiAPSjG3v4QptOPdE7HwAd6TFfyARgPMcSlJBFpIcA0JTaLdKCN5XJZSzVc7lMqvOspSivVitWSnBwkCh09uYJTZYmzLZVa6A7KQuioEY69c+xTwHpTE2VVOgr2v+ZfM5SXzvAHgD0qtma1G6pVZ0yMJ3I72YdwD3TfTZSKx0AHTtUOMOlDCQksLZpASAtZYHNzfckpVKtpYYyRjt4M8EjiWZd+SSlCrCpJVSrNVSrk+19QJlCXpVKVdVySaMjwwaMs89g/GRk5G/2Bpxf2E94Jh/2EmR95EXGyXyBCGWcVtBxotWZt1E0vkUAhxro1DA34JK/qeduA2kr1WmZM0DIzGwgQ1QrnWuhAwfwttIZwNHwna0K3E6KerulF8tWT6r2U3ExmQEAm5kHAM/obKfVssCeQjarRqMagicN0Ib75qrUXfctZtwcmxYGoJPVpGlyDZHn8Sh0QHRTi3TabMb54qDSuT6LQsdBBXutZf2wVP5kEbXgdNVqdRtTPoszVF2tdl0ZJkvvAHo1AtDTAUDvxFK4RwB6iCwNkyL+KA5r/vNBuJDehVQYsZosR1jVPF3MixVAt3VmFog+2wDrvx+L1MXzNRZ2NSQCz7ueikdY/mG7gfp1QglfsvtEm8fZhum5jMMLMUwv5J7j0jAd1Tz+cQB01gQ3LsQP2vFUom4MWIxA7035e51rvbV+7K9eyLzplcpFAL1XjkVP8nnXQJ8+7CWsbgyb0whA7+DB29Sundv07JZNGhsdtBroA31Fka6K2mCJXFpT5QCgjwwMWa1zPAYBzwHRm/WGcumsBvoCcEFN88GhIWVyWdsIQeZUtaLdB/aJhGgDo8O68JKfUaVe1ZZnn7UaTrlsWsVsSqWpSU1NTqhartkZlQ19qHNOyqhkVJBHSrYTSiXSyqRzBoJzqGiQWqsBaN1SqpNQOpUyo2A2k1M2y4EHL1+8chNq4dXcxsDaMc/XVDKjZCITAPSqNJRfouVDq3TSqlN05rqzdOqa0zU6NIJLrAHod979LT38+IMWgT7VOhAi0IezSpLCvVOxQ1CIQA/guf1PCveobo9HoOPsaBXQiVIkldgCItBDvbj5v3p5roXohi7b5+2ztVAAvdf1ZiH99DL+7p5oDqfIuKHer4u3fTCnyUNJaiH7wYWMZ/7a8uK8cr7P6aMNoLuzoqUCjAB0PmPcAKACcALIADQC2OA9O1Ux1/MdwCbAI6ANnwFrMJzwG2AUgDbtEI1INCQgEKAWwA0AD30CfGFIAfADNANcAqQi8hDgizYBpLzGMIAK1wCoAEZBL0AjoBpgImAUEZfcC6DE88GjLgGiPFKa+wH6AIoZAzQQCQmtgDSAoowTkA7glRdj8JrdDkIhV4A5oi0BtgCM4CMAPC+AO6LYaQu+4kjAPdAJbwGnGJODTIBZ0I7zAPTyAiBi/PAN4A7aAdw8jT6Rx4zdI/DdGZV76AswEEATgBXwF5l4bXu+gzbG7RHejJGsAMgUuTjY7tHQ9OuOGPQFyIk8GQ885TsALvb0AMn87TIBiOV+5O5rD4Y25AKgTTsAq9CHbADTGAcRtYzPZck4kC/gHbKnLwfskQX3AxxyDXQjX+RKH9zLmB2E9XrPAOvoJzrDWHD04Fpoh+Z41izoRBboOH3AR178DYhO28wBXl4CAfpoIx6BDo8BppkL9Et2AXeqoF90E4cK9A2ec7+nCme+oAvIE0ASvUF2yAxQHd7DY9pGn+A9QC46xrMCXkInACWOAOgX13pWBniFUwT/A3riAIEuIR/a53vPgAB/0GlAafQBuonqZwx+zkNGOIMgG66D7+iLR/szv7gHfcGJgn643qKZIgcaaGB+8R1OFsw35pQ7BuBUw9ygL/gEuA9YzRzjGr6Dj7TrTgZeex1HA6tXigE6kTA+wUP0n2vhATxkTO5EQD9+pvU5wf30hV4CbLM+0Ta0OWgPv/geoJprHQzGuOyZCDzSG/rgDSA/QL6no3e7D/xCrtAGL3zueZQ9+gH96Czj8mh5ZM/Lnan4nzGznqPP0IcOuyMP7cJHMm0gG9Y9L5XBPOR+xo7DBQ5Knprd+0APcIRgTiET5gVrOPPVy3l4ZL7rO/JlLuKswNyKy4Z2GbvPK59nL84dxOKoXqwcWAiAXgUMMrQpZDv1NOmzeWSR4nEYnAs9Mjy6eDq+PJ6wnVTL0bk/AjqiuHHrDZfxOmfbBNGvbl+NTPzUjCWZeqgaFkW5hwAmXtSQBgCzWrfd+PYQ2BRP894dU1QuzhOZMyava540O64ZdLtvv87LgflZFQA0xKoHIIVP1Da3v6KaudAc6JNqrY4afE6n1GzJwMQHvv+0/u7vb1a1WdP7fvE6XXnFeRb9mwJwicaCHZu/zVGglVQd3/V0Qtm8VJ5o6/4HntHnvnSL7r77Hn3+X240wPCEdSGjzX33PWWg4XnnrdXg0LBFyAa+zUbJwUtC1XnrLwo+cwd0uzqSA7/HHdP5ie+mXQ1+ehH4QwHo5shvbPQUzuQUSJitpROVASSVO04SZBXELgQ4i56FMxB7kJBxqEXAQiqp8YlJc94slSfUV+wzIJ1AkFQHuxFOyFPqH+y3zIb7xw9obGwk1DFPhQhyIqgd5CVVNina85m02s2a8umUqrW6gcykMScIZKo0ZRHYpEW37IhEXLfaqlua+JQFnhiQ16hYqnYl06q1Euqk0iJKHUAUhDnPcbFZUbtRU66QD1kZatieUkpmc8aTpFq2l/Fnss11onmTOGt3LJU8gCr2Mta8ZCpt9xmQbTo6nZU2YbXPwbVCDXR+tUwzxnfqw+ct8h8gH7taFrtfo6FcBpqbqtdqyhf7onTtJesDhwCLQk/idEj5x5aB6tCEQwLt9GLXerE+j36ccVnpqk5buUIuZDsIRSgswIcMCeVKSXnstJ55PA6gR6szzxaAcPeh6u1/bK2A8KxxAOjopYPpPNM65lyCPTlNBs5UVq1O0sDzyTLfpZUv5FSthzUxkwnnJDtHFfIBQG81ZgLoBqSH1TS8ZkSgnxPVQD/PPGkOF4EeDpnxVCsxcRwEQGf2cPgID4TDL+bu3TaXoOeaAOGBGlo+ZAR6PJ+NP+0PqU1zT7e5ItCnR3WwKRpF+sbGb1HS8Cb+XSzVvftv+DZn2uYa6k6Hv8NnfwCzSLiQ4wKfn6Xak8f4A31aYeL3H9xYOPf9vsk61EbQaI55Jc74fCgZRfeE/ZXvGgJPD5fG3UaJXvaYjj3MoeNrKTYNiPT7cGmbZm7WSN8ebVDn5PPcOgBAg+6mreZIWA+azRCRYRs7POFI62IR6C3bbPCwtQd6T6/ji889kX4ELp6vYf4IdHVMmljQXOuRMnjmRq8eb+3pcsYSN7rO52YvczCfa/2aeDaHXu7r+VpLV+PPqen9wvRzKDoxR0/akMI91OLm/xCN3lQ62dbe3c9p+9ZnDEAfGuiz+ketTlNt6i31F1VvNWzzv2xsiaVwL01MqTJZUq1UtYPfYP+Ali9Zrl27ntNzu3Zp7559WrJ8mVatWa3ndu/SnvEDGi9NWtq1dCFn9dD7hwdV7O9TrVZVuTSpyQP71aiTrr1mNc9xUMRjNpfNh6hzzg4Wbc4GDIA8o2w6bwcT0rhb+nY8LqnNZLHmQd5k6EmlqC1FvSreeP+GCHTu48CVTmXt/3YjoZYD6COrdfKqU3XGurN0yppTNTI0Ym3jIHDnXbfr4cd/pP3lUAO9lpgyAN1SuLerlqrdQPRW0zZ4HKysBnqbTWyo/2bp32yv1bZofAfQOYilsgVL2z48ukR9A7EU7lEa95kp3DnYTEcIHPpZTH+Rps3jHjd6BONKNxzhsKr6vHXQ9jxBV7vZYGY8KqLnevS4OfQzcfrG6X6CwSTqYPrg1S3fw+kvUGB1n+bc186917WMiHbs8Cdx1I/tBaO9bPzWyECSDCfO5/MqVkOvu0+ztIchI380iPCf71tm3OMmqYiebt/RzI/+7qZ77Aq8+0NIPxj1FLqY67kdDk3TZBz+LHBYxTgiFxxs3zvfxsP5JrAl3tbz7z/aALo/+xywcbAHQBNwAyCECE3AQyJeAbk4QDqI7sAxwBJgCgAgYAvAHQALcw1gDeAYIBCAmPs9EhMQCiATEM3r8NKWg+cAJhiYAKkAT2nTspy1Q9o+wBK/3+udE20OHQA2AMm0C2gKCA7dvLmPsdM+4BmgDcAQtDNe+uR7xssbUJqXg+qemp5xAuAxDniI0RMwifEyJvpwgIjP8BCQyKOZoRVQClCLfqAHen1s0IkMANsZPzKBp57SGuAS4IrrAeW4DvoZD8AbcuPl+w722wBwtAXYBXDnsoWPAJa8PNIWergG4BGe0C5jYJyMi3HTH0AqdAG6QhPXwSMHjumT8ft3ALMOCHM/8gKsw2CBbD3lMyAfdNE2oC/XoT/IFf7yPWNHD6GRMSErxgst6BzycEcIZAWICSjodZndIEJbAH3oKLQAQiMf6MGZAJ2E/7Tvtcj5Df1GfsgcnQF0R2aMFxrhhddfpA+vcc93/O2pwB0YBvREB6ADXaHNYOzMGs/p21PlO8CLPNB3+AUAjoMEoDXXo7OA+04DbbnOwntopW36g17e6I6n3qc/+EEf8B2ZIm/4jVzpDx4jJweIaZN26Jc39DJX0DvG5oA9/cAfQFaPTvaoftoHdOZ7opfphzmKAwVtsBYAvKKDyB+QnWuJWmaMnoIdutE7AGjGyz2Ay/DGU7IjPyKafR6hR+6MwfyiDXfcQd7wAR6iH7TladK5Px6F7usU9MArdB4aWF9pA5p8LYJH8Jo57BkRHCiGv67nzB34jJ7g6AD/PMre1wZfi2kLOmkPvjKvPfsC8vK0576P8fMGf8NTaGZ80AztDu75c4K1AiAbOaKnzE+uZ72lbfiG/N0JBvnBC8aA3sMHaIOPXI9DAXOVZwBt8T1vrvG5hj7TH2P2tc3XDef9MTsDzfeRv3jdIgfmyYGFAOjlVlNNi+ILUcgh8hkwNTohpJMq1+qqd5JK5jLa9tykvvKNu7Rl+z695PwLlGmXteHh76lcquiiiy/Xz131s0rnpO8/uFXfufsHmpjYr0aropPWrdI1r3+N8tmk8hlpoJDWY489rY9/6l+0fN3ZuvJVr9TWJ36ojZue0kStIWUKeu9736dTVidUaEmT+6v61Gdu0469k1p75jnKZlPatP5+1ab265JLL9Gbr7tMk+WEbv3Wj3TXvferXm9osK9PV7/2Sl147ioN9CX1zOYJrVzVp2Y7pU/d+BVt33VAiUxS5eq41KnqnW+7XuedsVa1ClGC4QwEaP3Dhzbpm3fca6CilYM47WRddsl5OnHVgDJc1paeeHKbvnzrd7Vj/3O6+srLtG7ZCn3ti3fYmjS6ZqVOvehsXfbyi0UM7yPff0qf/J+f1/Z9+5UZzmtkNKmLz16hV192iS499yXaNzWhm265Uxue2qQlfcNKUvJI0pve+VYNruxXvdzR7qd26+N/e6N2l8ra8swOXXrBJTpxzSq95R1kUcno43/3WU1M7tMvvf9anXzaavUV0kolpD37pNu+eY8efexhA0R37yzpnHMv0JVXn6+x0aJGsrJMdo89tUN33PN97dg9rite+QoNZRK667Z/04HJcbXTWb38ylfqjLPP1WhRGi0kjQfBCeF4OWvNc9IcwcviEfzuaODn1a7zgjlfRLYvjDlWys5wVwOieU9jBQE3CLWTQ1QzJnCwl3ojONeRtZBnFtHZ2MFTVtYvYZkNk5mUBU7Umw3bp0Ulww14Bgj2lwH8RFSnQkQvcbfNZihP4E5x/E37JFTkXmixqO12AKbtnID0WwS2oK3BOYbobdJoszbxO4HdapE9MmS9wa4FGyjzR9S6ReQbaSFQBJuHnfIj/hiAju2LABkLsA3n4RaR31YeMNDFDW4eMLtVzEwATuD4FfY1cAXLFAlQD18A5eFJlNEWO5zVS282wr6bmvBGV6h3Dg+sLjr8o678US4jfQRV9rhtynlIGnf/bHYp43twgshEzvs4Rzz/FfCmblUQrw7Sw/+WkSQY3kIK9wj9DbYl7H5Br4H2Q3B1yNWOQ4U5OKdTXT2zsgJRlqlU2pQrODLPsLO5LdDqhBvSPJ3C/aTzAoB+3rldJD6kcMdgSwr34BkNAAZhwTvGl5rZRrJpo2accbaZt4kaERINviuMOIBp3mGAcGHieJ82AaLB8b/PXgez3QRoa18E6AWPsRD9HmofRKk6zBMm5g0z2yhpNjAWgui6IKsovQQCC+O3Pj3FsvEGgJCF1tN1xxa1VqhQambGaPyBHgd6w3iDDgQjXMSBLlBu/IhWLaMgMuCGlBZuxIusrQczZse/n24w9oCdNutOy3CmgXE6E3nXch5d+nxDpMMxlpIjnnwnbsidz2fjS8yFcfY9DqBH/7sp2nwUpjlrf0xvJZxX7oww33UruK714s/048PAc8llml77lU1AtBGY3V9w1gga1uVNNB+JPmdRi+CI5zEhbhj2iD4HKN3bnZtYPM2jDY9JPNOihdQPEKkotYqnoAypZ6I5hHeYPY1DjRRerDUhMn4+r/h1L57N4rEC0F2uzumjsdnwPmb3NR/p9nKNgwgxZG/mRDlYY10AZH69+QZ1fs5JoU02nr1GhbIxXgjP5n1PFwdzVHPmyh8eQOFZGhAw3qH+DG9A3Sape6zCEtHRNe3fs1u7ntuuFcvGLH17f5GaSDU11VLf8JAB6OOTB3TiqjUq5nPau2u3psYnVStXlc9ktHR0iU5cs8YMhM8+86wee+xxnXb66brw4ov02IYNehbw5sB+pfB2zKRVaza0YvUqnXTqKZZea8/u3dqy6WmL1A61mep2GOEpVMwXrT5Vp9VRvdoI5WkSKUvfTnS5nZ3YSFhKmyhzDs93S+0V6kpxve1J7Nnrvt6sV1Fqt0RGmVROiVba6qD3Z0e0fHiVTjnxDJ124hk6ac3JGh0mIkqanJjUt++6zSLQxx1A70wqO5hWMkMNdGgHLHcQnVRV4bADkUmTCamVoih1A3QpcxUi0LsAet+AhkeWqDgwomzfgFqdhJpEz9vhK4wpzJn4+hl/7sQ+x57F08+H7obiIPsJ+BUDibuo9qHXeKfG16SwPYv2muwrpk9k0Q4pjCHUOIr0NrhAxxwWo91oBEp7dAFyt4Ny11vanRUDjdMOMHheJ80jPRz8mrY/nN7TRs9aOzOGulHoTlApnCzw2k5ExvloLxGRSCo2OwxH+08OgXbQjTzKcdzAC5t+aTc8uNvh0CwOCHh+21lASRxFkHGLFGnoLM4ewUDQdn2JSgNw8PesChwq0DmcWdPU8+XQ0ajbQRxv8JAJrW3Pe/PgNx+8ML7pR/ZMuQbnnOnvPEvQ/Fbb6KqeH+2+uMUcQkxND+IgEvJLxvTIdTq+133+Z5N79/nhY3z+dV/5xz/vDpd7AFwAe2655RYDEQB1glEFg4N758+fQ+6g5kAkABRyBViiP0AqrwnOb57qmb4AQ+gbHfAaz/QMkAvwQhueZhyQ1uthA0ISRQuIyXWAK0Tpsv8DTPa6uvTHfpE3NNGW1+tl3PTpqQG5lj6gFeAFgA+ABdCNNvkOcJjP0MFzAvDGQVsHyZx2ACjogRaARWjmvAZ4yN/8z718zz2ASw6gAxzCGwetoZ3+4RntAUBzLwAeNPAd98TLG8WjQh3IAkSCB/zGnphxMGbfV9Af/SAzaIQGB+T5jTO6R0HTJqAYACVAo4+fv3n5ONEBeMmL+5G/6xmypx3e8AE94Bp4C3AGnfTvMvIxOWDI38iLd7yGMX0BqCI7aOMFvxgbfSJ7eGZ1CyOZeFpv6PfIYa6DDtdbeAb/6I8IXY+kpX2+d755BCv9cS19AuwBTnMN93rNZqcFehzgRHd8TtKHp5mOlzyAh9AVB9A9UwBAs6e1J3obWfC3zwcAY+iiH+cvNMMr+oIW6HN9QR4OsPoziX7hKbwCKEZ26Aw8ByBG7g7su9MG/GY8zi90l3b4zkFqz1wBj3ye0SbyhXfIB7m7gRKaebteup46bYyb3wBn3WnHnWCgEdqdPhwY4KuXYPDobfhEe8wV/gdQZtwO4nId+sZ6zywEKgAAIABJREFUypj4jev4zL2sucgA+XhmDWgG2GVN4RpAZEB036u7XIPhPERYwU/ahQ/wAOcOxuIZBGiHvlkX+I5+oQv63OnCU99zDfMXcJpr0D1fszzdOffwRlfQBdcRLz0APfDb+WopViODPHrFy+c2vEJH/B5+Qy6eXYQ+fc2jL/jC2Pke2XkmEnSTPmiXlztCxJ0OnN/IFRl4ZhL6ZpzwDfp87YbX8bTw7mBFn4uvRQ680DiwEAB9slNX01KGJ5RuJ5VupZTunkU7anVaquOwzV4tkdL6jeP6xD/8q+66/zEtWbJCxc4BVXZv1JLRMV1z7bW65Gcv16NP7dZX/+0ePbj+cXWSDZUqe7VyxYDeeM2rdfEFp+nsU5bZWfX++x/Vf/6zjyvRd4JWjg2rsWeDSpVx7au1lBtcqiuvep2uffVLdf7qvKb2l/Tbv/8pPfD4Mxo64RSdsHaF9m68X4VEVb/xG7+mV/y7tfrox76of731HuUGR1Wu1LR3zy79zEvO0YVnn6gPfeBKJTspTZWyuvPuH+rGz96iaiulnbt2KtePc1pLK5cM6bc//H79zHmn2km73kjo9ju/r2/c9oB+8PCTlhK41W5q5fIluuSCs3TVq35G5595gpVQf+CBTbrxln/VE9s3afWyEQ2nctq3fb/27z+gWiGlVeedojdd/0adddI6PfH9Dfp//+ZmPTcxrsyyfpWmntWpyzL6xWvfoFde9FJ9/MZbdN8zu7Vx81YVWkk1K2UVBop6xeuu1KWvuVxnrB3TfV99Qv/tv/65RtauU51rDrT1knNP0698+E0q9mX1f3zkT7Vn73P6wz/5TV16GU5GKZWnpDu++bhu+fKt2nPgGTuj7d8tFfuX6NxLTtIv/tIVOnvVmIop6ba7ntJH/+5mVdp5LV8yptTkc3ru6UdUJXgpW9ClV75G173tNbrotFEVWi2l24ngdPBTDKD7CS6cyA/2OtTBcj426EMfTLvO+DEX616OsocLPJ0PFuFtHOza2X0cuk0/J8/3/7n4fjgOzLIfWBOzbVPT7R6utRfac+OFRe809+c7W3xV6vX/mYHBgUuH6nM+c+PQWjQTW8ImttNroA+tfUnnlFNONk9999wG2MIbxgqrZ9kYBwDdwfNgJIxSqsxDyp7alA0zwBq3Yvyz1BUGlFG3gZqhwcBJnU+L/Gp3lLfaEGz0k2o2GmrUQvrAYCAN6c7MOwWDAB4nGD+j2gjYRvHQMWCPemVWR5SDT9repN8Inq0YBPFWcDAvAPc4ErhHL+3Ua3VVa1XrD2MobMCjztKJUaQ+l1M+XzSjIuk+LI1q9D01IMzY2PUGC0beYFDu5sGZY3nwMKcI3uwa/maBybRjjgpd36oZKQeer3RBbYNxN3gMhbeD8RiDZxoC3VAejHThuvg94XP8nthnA9DnMsAf4p6uITN4FU0D6NN0zu7TXCTm7WkUN3DOQ5Fjl8w2Bh/ubpNy18h6uKtnLwmzDbIzHyRm7o3qvqP65gHU9fSadqwwA785oQTPL3fCwMCOz4o5jCD/2Hox7QwSeY9FjicOJOD95l5zlu7OaqADFkxHm9Mvup/JkUqlo/EDB2xej4xQb5L66O0oQj1ta0wpSj3nzjsHF2ec0JjR+/Ah+M8TwNEAjOcj5ePpGgdc47yYzZf4326sP9pjWJATQeSn1KUtcpJyrC3MsBiYw0rmjllHe0A9tj8zl8b8bp43eO4rdpQubMbUmZFajXUh7skcUjAVSBnVrGticr+KubSl1dmze4dFoE/s36dTTl6rtSes1soVy9Vs1e3gP7xsifbs36vHn3hMZ5x+mtXO2fD445ZqvdNsaaDYp1XUQV23Ttu2btPmTZu04YkNuuRll+rVV71aDz2yXo+sX69HHn1U2XxB2WLRosBHloxp+coVymbzGh8/YEbQEKndsb0Ntc/DngIwJW3erdQ5J107gCZvSwEaA9ADNJ602lOsdfzP859nJvpD6iwMHZl0NtRTT6XVqLXUaXRUzPYpk8grpZyyKmrJ0AqdefI5WrvmVJ2waq2WLmX9I8pvSnd895tav+FBlesTmqrvV6U5rnSRdERttRMt1aC/3oicikJdK/MWTnaUzeC0x56D/Uk5OCsmk8oW8kpATxSBni8OaHB0iYqDI8r1DVj6OgfQAdptTN3FNnrmxp/Zh/0817M8fniPHBq7qf1833OQrCT2eJ4+1nVBbn88zgBkfS6HevQ4FPAYTKfZp8ErMgqEGlnGH3s+RfvOKIsA2xd0wsoNReA1+yFL08YeqSNVqzVVKqRGTaqQz2toZNCyHMD3RoP6SQDK7E3DuNmLAGiTRgynDfao1XpNuTz1i4k8rVpdprDXCqnO0KlstmB7b9JQsd8lygIwHN0uFIuaKo2rUi1bCsDgDdy2vSkyHBwYtnRwjXpHfcVBtVoJlUs1u48sC6F2b13NRl2VaknlMmUODmjN6tUaW7JEqXRG1XJF5akJJVot9eWyGhsa1PjePaqXprRkZEi5LPrf0sTUhBqtupLZtJVWMAcBwHTz/J0+IwQHSur5BTl1973dPeTh17UFPQdMV3yfOssJ8yB71bAPev7+OiJ8Og9l14lkLjCecc6eQx19+cajD6B7tB7nKwAOziUOVHKeAagAsGC/xssjxQGR+M3/dpDEzljs8xKJGRHTACzIBPCH6F4AdK4lYvn222/vOlBCh/flYIgDUw7g0JfXlAZkoR3+5jrGE3cq8EhfvnOQHnCPzw4Qsd7z9kgNaPfUxwCKDn5yPeMAGHJwHx5Bg4NR8MWdD8IRddpYAH1ed9gBSAfpHVijbXcW8PSH3BPOw2ENct2OO6gCZjl4a8+v6FmGjCy6JeIPbXpadfrhPuTLPR4d7JHNtM81vGjPgTXa81rt/Oby5rPLymVCv9DL316XmLYcAOdePze7LvIb9NiZP4rSjjsYONjnTgGWHjDmWO99etvQRXsOivK7A+sOxPk1PmZ3TIBuwGVAaMBI+OHzw4FR10W/x2nxc4+PwXnG99ATd37wSBmff17PHd7RpwPN6Imn+XY5O8+9P+71eRivOe7ycTlyHaAt16KH6DZjQQ/c4cHp4n9v00Ff1yV3QkUO8Jg3v6HLAMBWyiYCdH0+8J0DsA6qO33OF2/X5zXydN4xLuTBd3xmTHwGpHf9pW938nDw1ter+ByKr30WERYB3vF1xZ0KfC6QRYNgEmQAkI1jEy+LWonAaR+Pzz3G5bKhvXjEetc+ZUEV2NBChja+R0cdsI47rrA2uSy5hn7jesU4GA/y8Dnu88DXVpcBdDlIDq/oD3pdF6ApPsecdtqJp2n19ZD7eVuUUQS+u/OMy9efL8wv2kAX3SnE1wqXBf1AC4A8tODM4LLw7Ar+fLIdndkWFl+LHHhhcWBhAHotAOgdwPOkMgags/WMIv3aRIOnpVxGeyvS+qcm9I+f/5a+ffd6qyH8c5eepFdefLLGRgZ04kmr9NSWkj792Xu0ZcdunXXeKbr40hNUb0zpu3c9pCcf/5Guvupn9aFferuq5YbuvftBffRvb9KBZp9WLS3qd3/5CmGS27J3XF/42h0aWbJKr3vVK/RLb7hA7UpJ/+H/ukkPPLlNzb5RvfMdb9LK4oTWjEknn3S2Nm3Zqv/yJ3+jfP+I3vaeN2lsLKHndk7qnz/7DaWadf3e77xPLznnJD348DZ96sbPafueA7r6ja/TqlVpFQbT+vrXvqsfPfBDvfLyS/XB971ZK5Yt1xMbdujv//fntHu8ppdcfIHOOHO5ytW2HrjvUT352KO6+orL9e63/pyWDxd0z72b9fGbv6End25TIZPSRaeeoKtefonWr39aX/nuXZrMpXX1NVfp7ddeodb+sm695X7dcuu3lVlG9p8VevXF63T+mpWa3F7VR/7oo8qsXatr3niVlhbaKo9P6ktf/YE27n5WL7v6Ffr937xOE0/u103/cLfu2/CUdu3dr1951zu0ZkWfLr98tfYckH7nN/5Yu3fv1R/+8W/r8lesNVzj27c/rr/76GdUbUtv/YWrNDw8YBnybvnq9/To5k36+atfqvde+yqduW5YX7v9cX3045/XRD1jtpc3vuIUXXTamDZu2qXb7n1YW8ereud73qx3XPNSjaTaylKG16o5LcKLL6xVY5HaRQ4scuD440AIqIoB6BdYBDoAeq1as+gYP0xhSMzlsqGEQrNhoJjhmF0gcD6+BomQ3pRUCl1DTNgMY9y2FDUGhKdCUkvAtghA50YMj3Z4iTbQRMVYGL0dwpOWAtXA7XpkkLCU0gFEDgezmh1Awia+qnqjFurKcChKhoN+OOwFI26okxDAc8Dwvj6iJIoW/eMboRQpOyLDAjUWcDag3gPGzWKxz4ykpAuoVKpmqM+Svtai4IPBOKTa5h3FpPvfEd1GCDVbgktB9DoIMG3PxmDsC4FFvcEtAUB3MNw6DsB+NyVlePhO24z80DX7Hn9IH5xOA51nRJ3NBrAPBabPz/gJj48FGBpqIvT2msnT+dw7DQq4XHwjFJmhg6pE+uIODRaUZhFv8UAql2nQuQC6Ry4NbeajR91NR6IH0D9yKrF7PINEiI4CiAipVkJH7plvpvIoGwOfWVNa7YbSuZTV592/f58dnMfGQhRPOKw3goEnql3IJA6Gj24yijkYFgfQY/KYkZ52PnyeaRSd3x0vrqtmA64HA9FfKAB6HAiOj232OONOA260PN4ka0+K6VzM8yKvV+eGUF4ltjxHvXjKbVsxukwNzy+gTdJLiZpE9bLVoiF7TLtZ164d2yyF+yUXX6ST1p2oYj6rJine0wktX71SO3bt1P0/eEBr16y2uk3bnn1G5ckpNWtVc54b7O/TimVLtXPHTu3etcuitC+7/DK96lVXaP2jj2r9o4/ZmzTlvAEhC319GhqmrljOgMlt27dbSifWsGolAOhEoefyoVYmz3qiz1sA6AZmAJJnAtgacrKHGmTUlQQcx6EuctjD6Q7Qnn6J8La66OmMsqmM6pWGWvW2+jJ9yqYKSiuvVDunJYPLdeap52rtCadpzap1WrZszPZG+8cnDUB/9IkHVW5OqlTbr2rzgNJ5KZEhupcofwd2SQNWN9AWAJ30bGlywOEBBf/ZN0TrP9+w76hjKI9SuA+RMn9w2CLQAc+bUZouB9DtGdKNQp/tuDUTDJ8+lB/smf/8+z0CvQuMdyN+Z+9zwt/TNfRCeYGZCUlmO3FGoK1nSEgA1uAZFgr7mN9YtOUIacVC1iAHruExIDeyxjESp9Fmk7peyD1rv6FDtXrN9IhnVaHA3q6uZpPo2apFdYcH8nR2IQfmzIjOXrXZMB2l32q1rlQ6q2wOY3lGzWZHlWrdHC+zubzy2aLdw3VtUjmyLy0WVa2WVW9UlctnQ/q4TkvlSsVyQhTy/arVWqo3OsrnBqxOX7XaUC5bMMe6SrmiZJLyK4yfqLIJ7du708ALosTolyhzIs87tarS7ZbyqaSqk+Pq1KsaG+pXJkUkXt320y01pUxS7WRHLatvHyV77wLooYYU4LmXiAj7YE99Pz/jzsIAdBd4lLXqeXvQ5+9bA4Aefx1M72Nb85CXPxZf4J9n7lu//OmjD6A7qMPzLB5VDvjEbwAXgCwOoHikMdcSWepAMGCJAyTmhByBaR4Z6ZG4RKeSRhkAivlEHd+vfe1r3TTV7ON8DtA/7TgY4/s/B0f43SPdoQWaoQsAyCMvuZ/vACA9BTzc5pzHmLgvDgR6dDsADe078A8fuN+BV6/v5xGxXBueEziSh8hPXh656wCyryMebetpzQGPeK7AJ2jyqGzo9jrOvp+CXkBVIo0dbPYaxh757iCVOxPAQ35zcM6f+fzvQCX/OwAYB6yhhesAuhysjjspeBQrY0cfHIT0/hzUc/CP66CX7x3sjoPPwbk8341qN6egCHDme4/E92hxdxBANsjenSFYn3jzcvnTNiCcg4vIifZ9bLTvqcPd+cLBTK51Bzu+YzzIzQFcnzOeTctByTgYDy1uG3BZeQQt30M/90E3f/tnB0v5GxrijiYOssaBSgdtHbh2mrjXQUpk6XJ2PeBvn7P0H3eecZ2kb0+57o4pjIvvuMfngo/V9cAdHqDBa69zLTJxQJn+vX3kyMudSxifR6Xzm0fqI1vXO9cF2vN2/TNtMWbnJf14tgzmp69b7sDDd84L2mBuejQ6TkCkUsexwks2+Nxx54O4rF2HaIdxsL7Qv6c193lJ+/DQ1zWP1nYnH76HPncI8Khxl4NnbPP1xR1v3JHCHYfmcoJwffU1DvrcuYWxxNdJdwpxIN6Bcsbh2UG4Bz2Ol2eIg+rOJ+YjbbOeuR64LBycpw2i24mgp2+udUeYuMOQj8GdoeZ1AFq8aJEDxwkHjhSAHtK4R5lUOROyrqaTmmok9OjTk/rkjV/XPQ88pdNOP0vvfesluuwla8yHs1Lv6Au3PKDPfeHbOuXMMyyd+NnnDanebOnO7zykf/yHf9apJ63Rf/ytDyqf6ejbdzyov/zETWrkluqNr7tc/+lXX6laraNHtx7Q3/6vf9H6x5/WKSuW6lM3/K4apSn99kc+oQ27JtTuH9UNN/ymTh+ThvMSyU3+4+//lR7dsFnv/cCH9dprTlWjlVQhK33sL76kH973Pb3vnW/T668+V/fdt1l/csPHlMz16Vd//Td02ctXK5OTNj21Sc9t36ORvqxOOeFkddo53X7793TL17+pk888X9e8+ed06ukjajSlr3/tXv3bV/8/nXHyGr337VfrnFNX6bt3PaGPf/ZWbdy1Ry+7+Dy9+02X6aKzV+nRR7fqkzffqu88+qQue/kl+o1feZNGc9JD39ug//G3X1BybKne/tYr9fqfXad8vaPm/kl96/5HVRoY0vkXnaXm/nF95lNf1COPP6tt47t11mUv0R//3+/X6kRH935nXB/5b3+jRKajT3/yDzRQkJaNSA8+tke/8+s3aP++sv7oTz+iK65YqalSUjf946266VO36MrXXqlf/fCrlS1mNVTM6Atf/YG+/G93a8eWp/VHv/chXfGzZ+gbdz6uz3zpO3po/UZdc80r9f7rX65TVwxo/WPb9Hef/rzu/NF6ve7aN+hX33WlzlhRUJYzrwWGzO+MdZxMmUUyFjmwyIFFDhyHHJgNoJ944TSAXqvZRr8LoMcOLH5YN7PQvCN8Q1pHz0VPIXeMjtSk8I27la1OYqAOKVKxcloEOoc2W/MDgmbRgRFwnosi0rmvXCqrNIWn9YQdfgG8MV0SCcSGnXSu9vtUMMIQtYNRNEQZhYMe92H9si7aGBxIMZjXwMCgHaaHhqJUe6m0Gcks+txq9hEhAcgYItEyGTyD+61+RK3BoW7cDOREpxtIj7Ejir7xaD4zs3YBv9hn+ulGYM9fj3oGgQ5S/3u2sfInAZzNf9TTVy7MyNp7TwFAn48DyUzaeuvJEfDZ0fcBfuhGC3YNt+gi0Shki3AQPaq26vXR/doIPEfHrGYKSEqAi7pxhqH8QUhLa5kdjPhAi9dAp56EpTO2aMwoA0QUwYLDjEUNMlfaDaWyJHlu6cCBfTbvhodHo8M1EZZ1q6eeTKftsG4RlLms2pQ+mKuURkRL1wUj7tCwCKD3pmbdlMhz6+rBwPReQdqeiYpuWMicPp4B9Nkg/uH40ltWjdBar30EAD1e8ziqoRzL6j4NXjqs2VG72VBKHWWpyVaelDpNrVi2RNuf3aLHHnlYr33tVVp34hpNHthnNdAzhYxWnbhG23du17333ashADtSsFcrqpZKKk9OWIo3UkWT9n3/3n1mPMcoCkjDe8OGJ7Vx4yZteeYZpdM5i7IulSsBXCwURQrsRqulKnVxo/rktUqIcOT5GI/AMQC90bK6OBZlnkyHdcwjlSOnIQPQUyHiLh05B/Gc51pAdAM8UxllkmkD0Nu1toqZorLJgtKdnJKtnMaGluvM087RSWvP0Amrqdm5xOrc7Tswrju+8009SgR6c1Ll+gHVmuPKkIE901Ei1VImnbN9Ca9quaTy1FQAzamDLlJtt5VJJzTQ329p4dhTTJUrFrncBdD7BjQ0NhYA9OKA1bdqkMYdwUYR6JaO+ygetmcc459fMSCWPtvdwWY7kQX9Du3483H25+Cc2G7X1WrhxMjwgsMk73SUytw03urWB0cDsgb1FftULPRpYoL9IoBQXVnLIpRXIVcIezgcL3BisPqogFjMUJxIAAdwFKX2WUjpbntbc+pMGBgBGO57YvQU3ekfGNbQ4Kgy2bzq9ZYOjE8qkUpZBHo/EeRNqVIDdLTYdqUyOLUC1HeUzdM2KR2bKlPLugHYQfSu1GwA6mbVaQMCkkUBgD6AqoVCVoPDOJz0q14jDfVWGwscxcFk6eiolo6NqFmaUmNqUrWJcaVbDeWSUn8+LRl4XlEml1IiLTUTbbUMQO+obdmc4hHoAOfs+wOAHnwm2OvCi/k7fPb+HIhpWw97gl7Xzl7W26MNoDtw6pHHyNrPOB5lzd8ebWiOkMyByJHRQas4gEFbDqLEwWIH4b2uLvWQuZ86v9/73ve6Udysux59yBygrdmR1w4K0b5HHzowBG1exxrwhvsBNgHNAEZ9POEcF0A/j7aENgdlHMB0QNOjSh3I9dTm3E9/6IEDzX7u5TvogUb44oBf/NnCGOCvA9LuWOrjdjDK03ZzPWmxuQca4lHY0Eg7fia3LE+RrLgOfjvg5eA1f7tjuKc9dn47UOdAl2VPi9Lqe4Q7Y3VwlnE5cMVnT/0M/53Hng7fAUXoc+CRz57+3QFBHx/tOgAPYIo+wW8HHBxsnq2v/I0c0GcHF11O3raDvs47xoPcHWD17Arwj5fLhOucBtrwdhzgdqcJl7cDyT6HHJx0MJ7rSclNu/DJ6QU89HryDvRCm+uMr3UO1Mcjm33/4rJ10N6BSncS8EwOPidm220c+GWMPpeh3+eMy9eBzziIHHfqcIcJaPc+PNIbWhg346cPdIEXwKk7qvg85H9o5h7mH3OBdpjn6DZ9ku0CPvG367337+uwr1FOg4/NAWxAcwefvZY4fXgqeOTCNaydTlucxz6f3dbizwvoQDddF6ERvfasCdDr89cj0KEDZwKuRU+gx/Xd2/X55GujO0jFn1NeioEx+xxlHLRPn/ThjgyeCcLnddzRwWXMNcwXl0FcV7GJuZMPNLgtz+dS3DnL1x3GgGMC16AP8IVx0hblLqARBwTXNXf+mD0PDndWWvx9kQPHGwcWCqDj/J1qE3keUrjHAfS2WqpjnyNbbDqljduquuFjn9O371mvn3/dNXrP2y7TSSvT5ky9f7yjT3/mTt38+W9o+eo1OvGkJWq1yXCWtSC2DY8/qSXDg/r1D71H5521Rrfd9pj+6pM3aXTd6fq1D16nl50+YOeCnUSn/+gJ/fX/82kNphO6+W/+WI1KWb/7+3+uZyeaSo8t0yc++Ttak5dq43VNTiT0/g9+RJOVlk47+3ytWjeovfvrKmRa2vTkDo3v3qFXvOyl+sX3Xqtdz5X00b/+n9q5b0Knn3Oh+oY4w7Z00okr9JorXqolgyMayEk7tpf0uc/9q+594IcaWrZGS1YuVTpPNrCcNm3crB3PbNG61Uv1zuuv1isuPU/3fu8xfepfvqvHt+7Vta+/RB9898+pkJT27p3SP331bv3j17+jC37mQv3aB67TikFpw4NP6M/+6jOq5cf04Q+9U6+5dJn6OWaXpM27dusvPvt15fv6Vd9T0n13/0DJjFRYMqAzL79Av/Wh67WsJj3y4JR+6T/8J51yxgm64U8+qGVLsloyVNSP1m/RH3zk77V/b12//59+Sy//dyv0+OP79clP3KQnHtuq//MP/r1e8aoTVO9UNJL//9l7D3jLzrJqfO2+Tz+3Tu+Z1EmfdEpASIAAIaEGPhRE/FRUQAXrJ37qpygiIqAiTRBEIKAgKoRAGqSSZDKTycxkMpNMvb2dfnb9/9bz7n3nzKTNvSEh+btPONx7z+yzy7Pftp/1rLVc7DnUwoc+9lVsu2c73v32N+DyS8/B1gfH8YVvXI+7tuzAu3/9Grzp5Weh3wJGxtv4+89/HT/a+iDOu/giXPOqi7BpZQkurdwSNbRnW7/IzieLQBaBLALPrQg84wA6wyNoXo8MVpqwIV+GgDSULLrKUoj3Iv+2DMqpKkCQ8pvK7D1UcuvJ57W5GvienZsR0JwJS6ngTfKuZAx5vicPEr5HphDl55TmNfcj1dqSFFXsc77JLnNsAugleaBRADoT05aS5oyZzPTQbDUThi7ZD6xedwUULFWqwkifma0Jc92RBFQqaynCnvNUqMcG0FWTOtrI/vib2UIKHBID0UftPAPQnzjeiwHQj/8Oplv2AOjzX1ZJYSnFSAtZegB0erGSoci6FbZVg1K10ifU+whLqgf+T+RVE2tUBXgnspBcYAtjiH1QfFHJJgdsMgdsR4An9hfxVk0AdELw/JwAuvRVStuFPmzXEgn3Wn0OtIkolcj+YMFMwkAnOMUHAj44JIlDsvF8/4h029GuAr3yvkcY6An0t6BwL6jPLGjPz42NjwUNHg80/2kU0iwcODmaSd17bcdeZ/p3mgB9uu/WYooOnnYAPWWfS1FOr9ZF0r+SuVQpaqegFLdV/uemriFnm6jVZhCGXaxesRyH9u/D9q1bcPllL8GK5UsxeugggsiDYeko91cwOT2JHQ/ukDk+59golQrwO2005uYwMT4mAHqZydROWwARgpn0wtywfj327z+IiYlJ1BpNuG5BCtSalPs0LTg5V9Q06OvNN9cdnNPbna6wh5nso/S2eKCTgcPPAlU0KFYudHKXcU6NdSIaA8wz0CWBnijpcN8i4U4Ancxl3YSlJQC6pwB0Cw702IERUgZ7KU45cRPWrTkZq1eux+DQgIyzkzMzAqBv33Uf2kEd7WAWXliHldNgJAC673EdpGRzvU4b3XYTjk1APRI2ungw8k0NAAAgAElEQVTQa8BAf58wkrteR9jIjIGScHflwZ8S7gTQnUIZvjDQCaJzQjGkuDF1KH+6+kEvgJ4otD/uoZJyjp6Z70jB2qMA9GP8taHx/hHkJoCeqBylEvws4kxBXgGjjqz9OKc5loNWoligQC9LgHcWSirlFkr4szBMzWtkYodkoPtUQdKFFd71PDlvYV7mXInt7OyMFFSyyIMS65zbyBrPF8oCoFO2nZ9NTc4ISE4FpGq5T1jprTaL4nKiGsCiCPZDjQxujZouys+c7ZBzMyXbTZNgv41my4dhOMjnKqKkxMbRaDbh5iyUy3lU+0qI4WGuNiWy97wWFp2yICZvW9C9LsJ2C36jhhz7OX3lYx96TInlUPpzrEfw4gAhz+VxAHQ9oj2ANi/hvlgA/fjb5bEt7VhPj8ff02LWAsc7rj9TAHoKxBEIScFUAhspmJOCsClIyGtOC4q5TQowpZ8xWscCVSmAxP0TDE69hgkE0es5BfG5L45bPEavT3QKqnPfKYDO46VAMD9P5coJaHEfKXjKbQjq8BktBZdTZmcKlPI5kGBSCqqmgBvPJwU6U9Yvt+U18PiMEwE1/s7vp6B5bxE518Q8Xq9sNffVW5wl02VSoJyyNNN9MRY89zRGjBmPS4Cp956k4DbjkybiewE8xieNY1r00CvdnN6zFNDmeacS0Sk4y2Nw/ym4lwJ0PP+USZ2CbKmkfApe996j3nVaum9+xvvBv6WIPClASJmw6bky3scC6Nw37xmvMW2vvJ5ecJ/f4YvP6dx3ymxPv8vvp8zdVE2B9zRVQUiLLtK/uY/0s/QauK/0+Gk7TQH03lGE19pbmJAWDLDtcl+MHa87jW9acNAb+/R80+OlbSgtdOEx0m16AfSUdc7t0oKQlNXPz3i/0j6eMpzTfaf9Ix0beJ5pe03Pjdukx0jbdBqftI3w39M2kMY8LbroBW953NRqIAX7jz02weu0PzJ+qT0AxxgeLx3LeG1pEUgKnKfjUnruKfs8LXjhvhkjbpd6uPcWGqVtIS126B3b0+s79jkoHds4JqQKCalSRVrQ0juupm2Bx0hj0auokZ5zbzzT9p2Olymoz7/T6+kF0FNVAt4DAujsa7zmVGkg7Y9pP0/HCP6dKjCwX3G73v2zQCBlz/eOZ7wmvnjdaT/gvUrHft5Hjm+psgg/59+pUkSqHKLWXKI7PN+ejn/ez7bMIvDsisBiAPRG3FF5sMhUIHqoU4gMuqzTmJ/zEPD507Tgazr2jXXx0b//Km780Ta84pWvwjWvvQRrlrL4DpiaCfG5z/8AX/vGd1CoDNLXCvXmrDxftprTMPUQy5cM4+fechVe9LyzcN11D+DDf/85AdB/+zd/DhdudNHqxIhc4M6tB/D+930AJ65fjb/8zV9B2XXxRx/8GA7WfVTWrsNHPvg29FERqxlgz94G3vXrv4vYdFFr+8Iur/QPoMPiu3YNBTPGSRvW4D2/9nYMDubx2S/8F67/4V3igR7ppih9LRsexCkbluLs007HpRefgMAz8dcf+Sx+dMc9iKnOBQOGkN0KqM+Ow0IXa1cM4E1XvwJXXH4R7rpzOz715duwd7SNq648D++45kIBlUfGpvGlb96Ca7+3Feeefx5+6e0vw/JqjO337MTffvLLmPar+N//+y14yUVLUAUwtmccH/3MV/Gf9+xE/+ASnLvxJJy9aRnuvPth/HjXfdh43mn449//eZRmgT0PtvHuP/ogzFyAv//4+7F2eQ5F18a23fvwp//nixgf6eJdv/YLuPiSlZiYaOEDf/gRTE928OG/eS9OPXMQpq6Un8ZnQ/z+//00ZqfauOrS83H5Cy/AyJyPj33uK9j+0EH8xnvegqtftAmDOWB0vImPfPJfcNM92/H8F78Yb3/tC3DayjLsKIa5MJ7Xs6vzZGeTRSCLQBaBZ00EnmEAXRbBieelLPgJbicy21LdLWAgwb2EcS1s81D8RimJKkA5mT4+PR3JIuuKFygl27vdNuq1Bhr1OurNhnxGn3MmMSUZnsjbpWx0JsXJGJP5JAHQFYCi/MwVgK482ck64oONkjQsCgNJ+T0LVx2B30W9WU/8ng002/SbK2B4aCmWLFuOfKGImZkadNNCzi0othKvLWWgq8eDnr9Vwu8IG/2IxPbT3XYeS9wlA9CfOOqLAdCPBe+e/L72MuyO3noeQO8Bz6U0Q/oLk0qU8lXAAS0HCJ4z6a+soFM/9lSaXxWTxKEqIGF/Y3vlg7e8PbLNEv8zAaEU41Kk8BJJY4IK7Fui4MDClEcB6AHcnCOysew3/B6ZfqIWEZIB4Qt4TrsD/htZe/ybQANZc+krBdClzfZI+vZK6icCsk8e3p4tFpM0X9ABnuUbZwC6Kup6ul/HC7Qcex5HS1c/+VkutD0/moHeW/CljtfLQE/FtQmiU0HcNjQ0mzUBEgeqFYyNHMLDD+3CxRddiKHBfkyNj4pXsqbHcAou2l4LUzNT8DpdYXT391XRmJvF5PgYpienRYmmUsoJkB2If6ryx6xW+zAyMopGoyns8lyuIBLYBDw55jiUwwwJKbKCiIoxuoCW7YSBzoRenqCDaUkiO/AVUM7kohhUUE1G7GXUW5LOLAgiO50S7pTzTuTeCTqnDHT5d41vA0HHR+TFAqCbBNAjSxjo9EA/9aTTsX4tAfQN6B/ol3F2YnoKN97yPWzftRXtsIFOMAc/qsPO6zBpYqbTe7QDgujCTvK68DotFIt56FqMTruBdqsp8vnDw2QXhKg3aiJtT09sj4l9AsN5AuhDCYB+hIFOAF3TqZDDpGUqq/3kbeypbJGC508sLHc0w/xI6UZa/KUKPBSsrVrkEYcYgspUHCCrWs2FR1jouoDgas1H2SGlJpPA4woYDxTQocAKQwosCVyzPXBdScl+aT8B9x+ChWudLos4lKw7QWq2DRZruHnlWcyiD8a4Uu2TNso2Oz1DJlYexVIFrkiv+wKgW5Yr68lyqYJOJ0C90UU+P4gg0jFbq4tiEwWRqOzC1i6AumGJ+gJZ6IVCFbk8mW0hTDuPUqlf1rM8PyozEPh2HBacsGjCR9trwHVZWECwpYaZyXHMTo4jpwEOYlhxKL+bUQC/XYdjaijkHfhRV84hoPKNHomEe8o+T01fxDKJDPToWAn3hTHQ5R4vQP3qKCUF7fjH9oUdQ/WC4x3Xn24A/an0yey7WQSyCGQRyCKQRSCLQBaBLAI/mQgsBkBvRR1RJ9NjBaAbBNBjDYYop4YIYuWB3o10zLUC7B9v4nNf/A/ccfeDeNkrXok3XHUBVi6hxRiw/2AdX/jn/8Z1378Vp515Hs45bxMGhkmmiVCrzaGY11F081i5YhVWLh3CDTc8iI9/7isYWHsSfvkXrsYlpzAPH2Mu0rBt9yP4xXe+Hy+4YDN+++ffhOFqFX/yoY/jgYPjWH/O+Xjfe96MYcdHTosxNxfh+c+/CoMr1uCat70ZhQqfQSto1rrIWx1YcYT+UgEXbj4JlaqDBx4cxZ79h/DQAQ//8d83oNnsoCNKJFUB0n/xba/BySeuwx9+4K+w++FRbL7kYqxYtwRugYo7JkK/jZwZIWdYOGn9KqxdOYibb74X//LNLZjpFPDyy8/Fm159CpZUgAOHxvHpf70R1163ExdefDF++R0vwaoBH/fecR/+7tNfx1y0HD/7s1fjVS9agdrhGr7z1e/gE1/4Bk550Qvw8isuRp+5HGeeWsY/feFmfOW/voETzz8VH/vQr8OZiHHf3dP40Kf+CTOtMfzDx38PJ66vwDIj3Hn3dvzFn34Nc9Mh3vPeX8aLX7wCD+yYxB9+4MMIuib+4A9/FWecO4hqiQpiHqYbIX73jz6LvbsP45rLn4dXX/48PDLexN9+5l+x85HD+MPf/1lc8bzT0WcBYxMt/PUn/xnX3XYvfuZlL8M73vAz2DDowGHBtqmKkbJXFoEsAlkEsgg8lQj8FAB0yj0LcD3PgE00OJPkND9Woo9JCpNJygT8U96VTKL7iRx7XXniNRpoETTvdgV8I0s9CDxhBFH+kslS8SkVUJEg3RHpuzR8cjyyiZJkagqkq0pcMs2UFJ6qvBaxazkXxzFFsrPRqCdJdTKWuigUy1i5YjXWrl2PSrUf07N1mJaDXJ4Vu11h8SoAPU0MM1mdAhMpgK5SwSoNufBXb3X58XxbjvQYSckMQH/i6C0GQF/ovVFncKzXetI2UkJVj/y/AsZDaaMpwEUwO2Wfs9lR7pUKCKlEMTeV+8//EXgKo8T71VegOcFzTyk4eF31WeD70h/YR5TEHftHUoBCvId9V0Amfq5kcsm0zBdysBwL7Q49WHVReeCLY4PnB7AcG24uJ28B0kX6VoFg6euIJzM/6fHEjY/4llLaPpWjPp4+ID1uQYn5493rc2e7DEB/5gD0hY4DT8bUfaxWtlDW/mIAdM7ZlmlAk/mZ/rNUqfDQbbdQn51CfXYG69atQV+lhMjvwg+6IjVt52y4eQdu3sb05BS6nQ7yroOD+x7Bw3v2YG6uLbJjfRVHMdwNE319/VJQQ0B9bGwc3a4Hx+U4kRdQUkm4K7UX1ttEoLS0AoUfDaDnRUGDbZ7scyYHhI3DGVcYvD0AOi1ahIF+DIAubDoDgbCQqYpjwNAMWPysG4D5DQHQYxtaZMEIXQz1LcVpJ58pAPqqFeuV16rvY3xqYh5A70RNdMM5+HEDbt6AYdMRJpRkAsF+YS75HgKvjUqlDFrQUzq/WZ+TWC0ZHpIiw+nZabj5ghTwKQa6AtArAwpAfzwJd2Ut8/S/1Cx2vC4oR4D09Hvp2kipgScAOue3nnmRc53MdxELIZRU9TzQyeIrAugxPeSVPL9p2uIPTplZmZ8cZcmTsunqdUoAK3ninEvPcgNBGEjbZT9otugxDdiOhemZWWFQcP3IuYyv0dFxWS8ODQ9LoUfXD3H48Ch0zZQ1IkHvIIwxN1uHbbnii+46eczNNTE93cTg0FrEcDA5OS3FaI5rIQi7gv/zXJw8GeYm2h0f1b4h9A0sgW0X4bhF2G4RTs6UPsJwsdCUXuzNVg3doIUw7mJosIJKJQfTiHDv3XfgzltvQX8uh+FKCcuobEC/81YDjZlJVEp5LBnqx8zcFNrdFmBAJNxTBnoqry/3RgB0fd4HXYKRsOefOQn342/XCx07ZZXG4mBVnfiErwxAf7IIZf+eRSCLQBaBLAJZBLIIZBF47kfgKQHoZKBL8akOI9JgSJ4qRJfKWo6FyLDQ6EbYP9rA33/mq/jR7dvxmquuxjVveAEG+2P4HjAx2cHXvvF9/Od/34RNZ27GG990OU47vU/IYnw2JnktZwLtDhB2gZtv2Y0P/d2XMLT+VLz9La/E8zflUSkBYw0P19+2HX/3d/+MJSUXn/ng7yFvRnj/Bz6KO3c8hBe+6mq8851XYkU+BKkxh0bq+K33/Sn2jUzh3b/9WzjnglNRLetot4FqEWBtOJ+T6QjFR6R6F2h5QLMT4va778FcPcTM6Cxuv/VuTI6O4/3veSfOO2cT/uGT/4wfb9mJ85//PFxx1cVYtaYiaVJRso0AI4yRM/g7Pd634AvfuAf7J3W8+hWb8fY3noWq62NkbByfv/Y2fOlb23H+hRfhXe+8DKsGurj7tlvx8X/8OrTSmbjq6pfhVS9Zhen9Y/jM33wFd97/IE558fPxq+9+I/IB0G3U8Ocf/FfsPPQQVm5ahw9+4Jcx7Mf4wXdG8Jef/hQ0O8AH/99v4oxNFdhGjDvv2YEP//nXMDvdxa+95x146UvXYd/+Ov70Tz6GibEOrnnza3H5K0/BwIALR9Nw7wNj+NDHrsXePfvwrjdfiatffi7uvP8gPvqZr2F0toXfePeb8crnn4KyHmN8som/+ccv4OZ7d+CiF16Kn7v6hdi0sgqL1rK8wdkri0AWgSwCWQSeYgR+CgA6E1KheDYeOXcFXqe8HwV4pTwgsqrIOCdwRz90Ms+77Y74fjabBM6bknT3KWWZJGEJ2jFB7wX0T1Yy7il4p6Q2KU+p3vxb4WXK71wB7TyXI1LzKYtdkupiza7YvQQJLCqnapSdbsN2XElyMvFZKvdhxYrVWLFiFQqlCmZm6aFlw3EpI6hkZVM2fiqU2wugH80yTFLFCwD2eiXnjreVZAD68Ubq6O2eGQD9CAyccuzUWRyRWlaUu8QPXX6PxBtdAQbkYfYUY6TgeRQioiICWZahksALfV8AdLLQyWBMZSRV8UmoJA89stKVpDu/p6TW2H/UAo1tnP2E/YWStyxiYf8hSCH+fo4Nw6JUpC+gOIEL9lV+hfu1XQe5QgGVvqoAYZS91Q1bCmLkqhPP3LTP9JaYcPQQmIUPBBmAvuBGnQHoz14APdGNXtA9XRCb/hgJ9/RAqdN5Om8rwPMID5hjC9nn9EH3Oy24tGiIA0yMjaDTbECLAgz0V1EuFZBzLJk7yULv+h3kCg76BqqYmZqSebxYyOPg/kew7+G9CINYZN37ygVR06ClBGW0WZXdarUxPV2TsSZfzAnoyb5Pv28WC3GMiViOR0a1ScsIBaB32krCnXEhA50KM1yAKGuYWCrYCYJzuEwB9IjgejL/CsOcb2Ggq8IhkXCPyQImOKeBAvCUcA+9kKbQKFgFmLChhRbMmAD6cmw69SysW30iVixbiyoBdM/D2OS4AtAf3Ipu1IIX1RDETTgFMtCJznH8JdBP9T0TnXYT7UYdhbwrADoB826nJUzowYF+KRasNWoibR/rhgLQuU4hA31gGLkSJdxLIt2eSriz0IBvVS7w9L8e9yjz7av3HBQI2zsHHA2gJ7PiMQA65yXT1GUNqdZuCV+du0tk2ymTyPvJ9kALnlSqmNsrJSJH5jF+NfX25NH4b5IYE9nlPBzbloJK9g+C5rNzs2gzI0V5ai4YNQ21uTpcNycAerPVwVytgYmJKWGbl4oVlKsDLNVAq9mWdSPbtmU5qNU6mJ3rYmhoHXRdAeqVvgrK5YJYougm24kJO5dHGGmYq7dQLPejUhmAk8tDZx/RLCksEbDdMqCbLKMLMNcggE65fx8D/QX09+fQVzVw39134dabbkHBNNCXczFYLio591YdjelJlEs5AdBn56bELkC3dEQCoCelnwImU22KIUnBc8WiUSuYSKTfFXv++NrbwoDt3haWrKWP8zgLGjuTU88Y6Md3D7OtsghkEcgikEUgi0AWgSwC/xMisDgAvS0S7lJ83QOgq4xgKHZoLFb1qZhm2DgwWsM/fPqruOmHW/CqK1+Dt775JRjoY6FsDM8z8Z3r7sSXvvwtaLqLq193Oa545fmo1Vu4f/tD2LXrQSwd7sdFF5yParmI7//gQfy/j3wOcXEYl126Gb/6v54Px47xyNgk/uJjX8DI2AROW7MMn/ngu+E363jv734Ud+3ciwte+nL8zu+8Hv203tFijIw18C9f+U986WvfxGlnb8Y7fumdOGtTCbv31HDPXbehNjGK5194Cc7ctA633/5j7Np7GCNTdVz52iuwdsOgWGs98MAsPvGRT2F6dATv+ZV34ILzTsX3vncrrv3378LTTVz1xlfisstOh2FZuPVHd+P+e+/FphPX4QUXnYulgxX86NYt+LvP34yHDod44+suwc9fsxkFs4PpyXF8/uu34wvf2IaLLrkIv/Err8JwuYNtP74VH/sHMtDX4fKX/wyuufostCem8Z//+n1847s3YNnZZ+J9v/NLqGohdmx9GB/+609Crzgorx7An/2f92JjPsYt18/gvX/yx3CLOfz1X/xfrF1Dizrgnvt24xMfvRZjo5P42bdfiddedZHkQP/qI/+EH3xvC1avXo1ffe8bcNopy9Gs6fjytTfjS9f+N049dSPe+frLsXnTMtx45y58+l+/jZGZBn7urW/AlS88FcMFYHKqjg994tP43m1bcNkVr8LPv/4ynLysBItkxP8JnSy7xiwCWQSyCDztEfgpAOjCjCV4l7CAJAFJSU0BuZXvObPDScpNKskIkJNl3m61FHDeqAtw3mm1JZHOxDe/l/q3MVHKxHzXa82zjOYBdAL4ZNfSo1l+pt5KSCSo6d2VyjAy6XoEFFSy7vyO8l8nCKBpAYBAJEKZ/HTsHHTDQrnSj2XLVmJgcIkwihpNT+RlKdEJJuehI0ol41PZ0RQUfKzEMTPmC0ho93qTHW87ygD0443U0dstBkA/3iRr75F6lz9UQEhfKWNUmlEKlJNxlxSiUFJWfHzZbvlmwlr6n/qMYBKBbILhVHcIul0Bz+eZeknhCItKBJan15xPIEeB6fzJvkRgiWx0vlQfU4lrWjVQPp6v1M9PoyqEkfqWK/UH5bsLAYgIoBeKRQwuHRYWOveh6QTZ6YmU6jL0AulHQJWUqc+4sEpXgejH/8oY6EdHqzcej/f7Ytrz8d+RI1suDDhR3+sdTnuLA44tFEj/5jEWA5ws9HoWU+S0GAB9oTFbDANdejKLbXxPfLhLxZzIy5FJHnTbcOijnHNRLORQody4QbDZw+zcNGzXRP9AH+pzc4jDENVKGaOHD+HQwf1wLAuFnItysYBuuy1+i1TAoA96s9FEq+XL2FDg8XRTitcazZYA5cIk54EMCzHp2xw76OlIAD2RZM+TuU5zOI5ZHMcCJeFOAJ7j3Xyh3VEAuiX7lvWGbshb5OE5dknBEkcgAugGIj+GFmooWkUB0BGasOIclvSvwOmbzsGalSdg2ZLVIkff8boCoN9w8/fwwO6t8OI2vKiOEApApwc6AXQp7ktGtFajjkZ9DrbFIiQqgWiIqbwDSnfTL5Zy4h01bkKDF0UwnRycfOloBjp9jaUAgBJAhhQqPVPj4BMD6Mf+a7JIko6d9DiFhatXuvkxqDotd+hXT8UUtX5L13hstklhWBgqAN2mJQkLMnr9gI8cRIpA6TEuRZiqECPtY6ViCfRObzTrCaPdQIOFnq2WKA+lovhUO8jnC+gfHMToyDgmJ2dQq1E6vYBKpU8AbxaMdbv0OydbXK0dvS49STUMDq6DaZbF17yvv4pKtSR9ioC44ZiwnBz8CJit0eO8JN7qusUiEhZ6aKi3Q3hkJLgGLEeDbkaotVrwY09+L5cd9FdtDA9a2LNrB7befS8rT2CEARwWGoQBtG4bzbkpFFwL/dUS2u2GsmawWHwqqwyxVuhloCvvc0PA8yNqAQTbFybhvtAx7WgJ93nNgycdshd+nEzC/UmDmm2QRSCLQBaBLAJZBLIIZBH4HxSBxQLoJJ5okQmd75ge6Ek2Tgul4JU59YA5Zd3C7kdG8ZnPXYvb7tyOl1/xSrz5msswNMBnWeY1LOx9eAJf/NK3ccsP78S6DWtx0smrEUQhdu7ag5npcZx7zma87WffiKXDRVz//T348D98GU2tjILl40VnL8GK5cO458GHcPs9WzEwvBS//a634KpLNmJuvI73/Z+P4r49B7Fx84X4sz97GyoRUDBIGNPwvRu34LNf/CoePjiCs86/COvW9OHwoRru33oPrMjDH7z/N7Fx3VLs378PH//UFzE6XceGk0/D6vXLBSPY+cAo9u54EBvXrsQ73vp6nH3mGty3dR+++o3v4r6du7Fk1Rqs37hEcv5bt2xFfXoEr7vyZbji8kuxfLiM226/Bx//7PU4OGXiLW96Ed76+s0oWV1MjR/GZ796M774zfux+bwL8Bu/8lqs7I9w+OFt+MSn/w137/Kx/sT1uPSStVhWrGB6/ww+9aWvodvXh1de+QqE002MHxzFtu1boBVNLD15Nf78A7+JpQGwc2sdH/joR1Fv+zjntLOwamUZr776EszMzOKPP/C3mJgYw6++9xpcdcULEOkhbrx5C/792h/i0MEJrF7Xh/Vrl6BRK+L+HYewf2IMr3vdK/D6l2zG+pV5XHfLFnz889di//g03v8bv4DXvOhs9DuaeLp/6BOfxbdvvAOvvvr1+IU3XoENQ3nYVJR7Zmri/wf16OxSswhkEfifGYFnGkDXyPKmpLMuScwUpFAS7YL+SSKSYB+BQKbeCLwpAL2OmalpzEzzraReyZxlYpSJYzLCUtVEAn/tThOtTiORc6Hns/JBF6BnPgGdgPZJ9jVl0IqUa5oI75FjTJm4Sv6auUgydpuIoq7IUPK0o4hy1A7KlT4MDi1FoVhFLleCaeUkiZnPlyW5H4nXpi4S7sINprx1mgOex696ZrsFAujc1ULlgXvzz70dIpNwf+LhYbEA+sIGnaOFyFM2eYojHGGXK+a50mEnA12xygNK/ZJ9Jwl/yrorAJ2MTnqbE1gQNrg0YsUe57+lUreq7yTs7yhWfuhBKGxx9imRcBf5dm5DOeRQ2Os8DX6X4LhgbHI+CsQXpiZlZNn+CXbL7/RqCgVAL5bKWLZyOXKFPEJKv1Nmiu8eAF1YbinTbd4CgSw3lbbX6cPOvS5g4fhMAUcLu//P3NYZA/2ZA9CPR+r3qDuvpFoW/FpIm14UgE5lCY4fUQhCtY5Dr+gAk+Oj6LYaiAMflXIROdeGqcVwXIKCGhqtOfGmNkxdPNApfz00OCBsdFaGE3AniG7qGmZnZtCo1ZV1RMCioEjGG8tSdg98SO96Pmr1poxPHCtYjR4bJkLaP+i0W9FE8j31NE8Z6AKK+kquXawoCPzFWlJoF0pBkYy1UuyngFUprmPhTwISsiAuogUMveliTQD0OIihRwYKdgFGbAOBARt5LBlYiTNPPwerlm/AkuFVRwD0iTHceMv12LF7G92o4cUNAdDtPEFOApK8Lq6R1FrJ67SFhW5oscS2UimJFzrl81lk6FFqOwrE95wIKxnoCkCnB/qg8kAvluBHmmKgc1hOAPQFN7JFfuHRQ7NQlR9nb8pi5PGw85TTzISSAmjVupL3iGvM9L4rRrqyHBFVFd8XBQDOYaZlijw+5yzeb95nrv1oW0ImOYs4+G42WcDRlPmNYPjAwADKpbKs/wiYi1WRRh/yLhr1OibGJ9FsNa/G04UAACAASURBVMXrPpfLw83n4ebymBifQm2uKYVjVCgqFEqyZqRlieeHMA0b+VwRA4NLUS4NolQaQrVvtQDo3W4MyzZgWJrYAokRkKEJgE7lhY4XwnJc6KaLVpeyBTrcvI5aO0bbB2JTg25R7T1GN/BgOjHyJQOFgo5CDnDITvea6NRnMXHwAMYP7Mf4vn0o2yYKhoag3QBCD4YWieqErsfwItoTRZLUY38Q2XbxpFfvnxSAvrDm1tOeFmBNsJBxc2HnA2QS7guNWLZ9FoEsAlkEsghkEcgikEXguReBxQDo7aglzx9abCkQnQC6rKX5IMT8XRuGrUO3LXT8CFsfeBhf/PK3sGXrbrzw0hfjmjdejqFBU/J1+VxFCnDv3bIX3/729di2/QHUmzUpou0fqOKcs8/E8y65EGedeYKs2//rv7fjLz7+RVh9q3Hu6Rvhtvdh+/a7MdnuoDK8HK+44pV40ysvxnIjwvToFP7yo5/BnrFZrD7jHLzn3W9An9bGYN6U58uxWQ/X3fBDfPu672Pf4XFRbMvbNqqlHF592Ytw9atfCkuLUanm8OVrv4MbfvRjPLD7ETS6tEWz4NoOzjvzdLzsxefjnE0no6+SR6PRxtYd+/Bv/3kD7tuxG1Nzs5JXWDpUwUXnnY6rXvEibFi9VPTo77iTEu63Yqxm4+orX4DXvmwT8noDk+OH8cV//xGu/e5OnHPuhfj1X3wdTlpuojZ5EF/62vfw9et2YLZdw5qVNl7/spfizHWn4F/+/QZ847bbRMltRbGKc047Faaj44a7bkJ+WR/+9A9+G2vNCqJOF5++9nr8239cj/ZMhLWrl+J3/uDtKJQs/MHvfhC1xjR+63feiksuPh2RFsFrm7j7zoPYdt9uXP+Db6Hb9aGFw+gbWI0XvuIMXHTRKTht5RCGyhZuvGM7/uqT/4zdB0fxvt/4RVz94s3IBV3sPzSKf/rKt3DT3Tvx/Be9FK97+Qtw6ooqiq6VaJA+9/pNdsZZBLIIZBF4dkXgpwKgA5bFpKWvkpmS3NRgiD+yYvUwmcnst8jC6rpIYzIZPD01JYn1udkZhEEg33MdG5bJBHvKFgvEi9ILOvDDTiJDyqMkruqSf01lQBPQOpGSpCclk6Fk1xL8YyJcQGhungD7TF5Tato0eB08Z7LcA1iWjlYrRLsdoVTOo1yuoEIZTs2CbZNptASVyiAKxQqCgACN4geToXMEQO9l0bKpHJHIFc3WBb4WDM4ohOBRR8kA9CcO/GIA9AXeSuXx3YOcPTaAnsq0KwCdABZBLYLntD6g7GwUEkRXvugCtCcAO/sT+x37oUX2YarQIIx2gkb8f6XOIGCCTxl3H55HD/TE55xSySmATsY7pd35LTLQE3a5YqBHClwHPWJt2SfBA0oiU3LCCyjxTgC9hJVrVsMt5KVCNmR/Iaj1OAB6anvQK+GeMtAzAP34W1wGoD+bAfTHHqOf6O4uBASS0V8Y1GrEkRc9onssE+Szo4jAaixhQRtnM8vgWMHxpIO5mWmRGCcLvb+vAsc24XfbyOdoZ2LCC9oIQ09A3rzrolgsoL9aRafVhNfpYM3qlaiWS+LdNXL4EEYOj2BsbExOgdYOjkPpclOK0prtLuqNJqamZ9BoNIXxS/AQ9P6mDzoBdE0XIJRjIMcdAuhknDNGfpdjZSBjFYvsxHKCRUSq4k2OKcVAwjoniK62EXUbBkQowIaMe9SvNjkWBlTW1kXCnQB67OsCoC8lgH7GZqxavh7DQysVgN4lA30MN/2QAPr98LWO+J8HaMDOadAMgpJ+Yo+hipukIIqFC3GISrmAVSuXw7YNeJ0W9u7dI6o9mkHw3RTFGwHQbcVALw8MIk8P9EIpAc81YaELgJ5Y2Rz/qLH4LY+GylN0/FjZ7XT/Slnl0fh6L0CaMIznAXS2Z7X+45qTN57gOBnpLNrimpMFF5wfee/JQM/l86hUK6hWqygUClKwUK/XMTU1jemZadTqdVmPTk9PI1/IY+WKlTj99DMwNDSIYr6AdrsrxWWqkCzA5OQEdjywEwcOHsTM3Cz6qlWJMQs+6vU2vC7bnS0yfvyp61RFMCTJRAC9kC9j6ZIVWLFiPZavWI9CYRkMowjPB1qdpniuN9pNBaJrQL5QlHvMN+83VRha3Ri6A+RKOmabUAA6nRboWY4IjU4TlquhMpBDpawj53Bi7qKvqKGcj7F3x8PY+8Au7N1+P6qOjSqLYeIAXruBTqsu7c+0DFF/SuXYlZZUAp4nPwVAJ4NmXoo/RrhABroMSwuwNDqagb7wtfRCWvfxnlcGoC8kqtm2WQSyCGQRyCKQRSCLQBaB52YEFgOgdyJVjKtHFrTYTGyQuKZmujZC129CM2LolikKYuNTNdy37SEcGp3D2rUs1F6LQk5Dq92B4xRgGnm0WzEOHjyMLfftFOUpqk4NDPbh5JNPxPDwAByL/uQxbrz5fvzFxz6P/rWn4b3v+l8YNOZw0w3fRd/yQRiFKi6+6HxUbRPDiNCqNXDTD+/DXKSjsHwYF27eiDLaKLsm2gTBHQeHxqew7cGHcXB0Es2OD9e0MdRfxAsvOBu2HqBcyMlzeaPj4/pb7sRss41Gh3l8E8V8CWefehJOO2FYpOwRanByQNsD7t62C7se2Y9asykFxf3Vfmxcswonr18Cl0S3bhcHDo/jzu2jmPEdnHnqapy5vgIbDclHbHtoBPc+NIsly1biknNOxKAbQ+s2sW3XAdy7dwK19hxKBeDc007FaSs34r7dh3Dzg9vQ7XSxojKMzWecLCSA6269DShqeMnFz8dgkMOSPhP3PTyG//junejL5VEp53H+JadKUfYNP7gLnU4Ll1y6AWtWD0AzNVh6SSTbD+ybxe492zAxUYelVZAvDeG8S9djcCAHo1mHq0WYaHr44b278PDYDC467wyct3EZ3LAtcvx3b38Yuw7XsGb9GpyxfhmWV3JwLTOlVj03O0921lkEsghkEXjWROCnAaAblFrXxGdZ+VGSpUPcTAHgAvZ1CfQFAu6RYU5gr9NuYXZmVmReW806DHqcWhZylNqUhHcs0q4egUImlI0IuhGJ3zplNgnQMbGtZGwUQKJ8mhWrlZM2E+lMoDKZmsq8pyzuFNzn94ipEzAny84yPbgOE5Y5zM15qM0FGBwuo1wm27yEeqMLXXewau0GDAwsQaHYB89XbPWEG6t8WtMkvLDRE9xiHsRQbOCF6q8sGEAnOz8D0BfcPRcDoB9vkrX3ZB5Xwl1xuOdBcSXvrhihXrctfcLvduQnwRbKuAsGlsi8s98RUCKITglbeg5TSlk+l3aXyJISHouUPDtZnAQc+FMYl2T4iQe6YqkTcOCbyXOCFVwwyucpgC4gPuDkKTMci6e6ZVsK4KKyhG2jWC5hzbq1cPJ5eKEv/q0EwZ4MQGd/SrmHRhQnMu7Hf1sXc2+Of+/P/i0zAP2ZAdDTfrWgFiENe2EU9IXOA4tioCcS7vRBtw0NntdGu11HszYnHuj0RR8c6INl6mjV55DPO8gXHIASdDHnWx8rl68Q3+4cK6XDUJjnF5x/HlatWIGC62DPQ7uxY8cD2Lp1q4w1/f0DwsxlcqFWb2BqehaTk1MYHRsTEH2uVoebK0CzbHicVIVqy4I8xV7nK5cA6FIU1GGhka9AcmGWKxlzUeGgPXNiNWNoytZFVDm4E+LrHOco/W5ZUoBHwN2EIJPCQM9beRiRhcjXYcV5LB1cibPP2IyVjwmgfx8799yPQOvCj+vigW7l6PwSIow53ia2M4ikOMkis9r3MDjYh9NOOwmFvINmvYbbb7tVQF8n54g3O98i4S4AehmVAcVAnwfQxQf9CIDOYqVn4nUUgC7IeML2lx/HyG0nc5YC0I8B2edRdfUdAubpYkqxn3VRLkhVVbjeE3Y5AfQgkHUfP3NpNVAqYd369di4cSP6+vpkDTkxMYkDBw7g0OFDmJqexsjIYYyOjgnz/IwzzsDll78ca1avQF+lgm4nlOSKkm2PcPDgAdx04824d8sW7Nu/H8PDwzJ3joyMIo4NAc1zTkF8Cn2PFiks+jTEDoiKBzm3gOHh5TjhhFOx8YTTYZpVQMshjHQcHh3ByNgoZuam0fE9WUuWq33oH1qKpSvWwLDziHWbtRwCoFv5GNP1GJ0QsAoGQl1DNwoxMTslTPaB4QoGBk0UchGCdgsrhy0sHzKx495HsPO+ndi9dSsqlom+vIuyY6FVn8XM1Dj6qiUp3uj66prF3TyVcBfmefp+DABdfyYl3I8fQF/o2CmtMhkznqzvZAD6k0Uo+/csAlkEsghkEcgikEUgi8BzPwKLAdC7IQH0EFpsPyaAHmkq3y2kL432Ww7aXQ3NFnPggOv4yFnKdqrToaJVTqpmmUZgPq9DmzEKRGohHMeEz2djqpF5MW764Vb8yV//I5accDre9+63YXXRw0CfC6ucw1QzlLziMhLGul3Ypo1aLUSQs9C2gIIbw2o34Rox5hodFKp9ogRX4/MNdFE70yOg5AJ5A2jXapLHZAEzi71r3Qi+ZsLJW/LsHXoR9DCAFfvImY4UQPO5zAs1eNDQ4TMeFbUMIAoARwOKFF4LuqKsGYQaJj0DTc1EJaejEDZhBk1RuWvGNqY8U/IDFSuG3g2Q1yIpOu64OUR2iMBrw46Aql5EMwQmuDkANwAGi8q+bbTuI3AjlE0bGG1jyUABng1MzAJ9RcVZanpNIRoZmis5Vt3uwNA7MG0DvmciZ+cxN0tbOgh+4BgWgliHbwGWCVjtGjSvBatcRVNzMeNFKDoaqujCCdqidtsIDMx4GgzHQCGO4Iah5Aoi/Qi+8NzvTdkVZBHIIpBF4KcVgWccQCdYHkHXmCDsKlnpkJ6eivFGCWkB5TodJQdLAF030Gm3Ua/NzQPrMmk5jrxtkxSaWBKj/A7ZPjFCYcF0/A5CSc4TDFTMV8EDJQGdQI5kgpOVrhSvlb+zJNeV7KdlmdCFaQbZt0x4ugbL1OA4TNF2kM/rUrXXanlot32sXbsOlb4BmGYO+/YdRr3RwfKVa1Es9sF2CtDILtIoJ0txaUPJvs4zjJWc+9HpYaH9PjqZ/BNuNyJvn3hV9+46Y6A/caAXC6AvDKhNWI4JYiPyTclLOZMrFmgKnnNr9jHK+3oEz7td8SYmSE4AnW2Yt5qytsI2J8M7EI43TEoRJ5+l4LhiXRIcJ4gew+t6InnLn+xLbDe0USDoJH7AwtzkCSpgnXK5wuhMlBzIziNEkCO7L4rR7VA+VgFcXTLh6X1cKmLthvUCsncDeh1zxcr+IgRPdcU9Eu4p3pMB6E9tYMgA9GcOQF/wnVqEhPtC/ekXC6BTvUKLQyD0RVau1apjZmICUeCJB3q1Qn9oE0GXc6YNN0/1CbJ+Acs2ccK69Sjm8xgbO4y5mRkqUeNll1+Gk044AaViAfdtuRf33nMP7tuyRSSzV6xYiVK5ItJ0BM6npmYwKe9pzMzOCku4WKlCM23U255IWnP8CAigJ4VBAqAnEt0cgzieUdlGZOFZ3p4wz1OmuZICVwC69BMZemPZzLBtmK4rAD0l302OpgkDPW/moYcmQk8TD/Slg6sEQF+1YgOGB1eiUu1DVzzQx3Dzj36AXXvIQCeArhjolkNCciAAOl8C+HueWHRwzGZR4dBgPzZvPgcD/RV0203c8IPvo9VuodpXRbvbRZcgcRTBIICeowf6wDEAOmXcexnoaRnSglvpcX/hUezzo/TZewvDUv2VBFxP5ryjrUuOkekW6XC+NOiaCUOzBLSmygDnXt5DFkym1jxMQOXzORRLRVT7+nD6GWfgrDPPhJt3MVebw549D+Phhx/G6Mgo2p0OxifGMTY+hoH+QZx99tl4zZWvwWB/Fa5jyVqTQLjvR3BzZHscwHe/cxNuu+12PLRnD1atXIVmq42H9uyF6+SRzxVQLJbBulGvy8I12ps4cHNFdDu0LGAxqYPly9dg1aoT0GGyJ3Zg2XkcOnwYh8dGhIHOKde0bPQPDWPZyjVYd8LJgJmDF2loeTFq7TZmWzVMzdRZBYrVJ61D37IC3JKOkckaYkNDdaCIpUt1FAsxOrUuCmYE1wjw0P27cHjPI5g+fAiW76Fg6BiqFOG3G5ibnpDCWINqBwbXsLQbkMaUyFUcDaAbZKBz7S3zt/JAj+a/8+TN53hB6iN7WpyE+0LHzrRvHs/aLgPQn/w+Z1tkEcgikEUgi0AWgSwCWQSe6xH4yQPoVGb0QEhaqT4RQHcRwYTnEVSPYWhd6GjDtV14no52K4BjucpC0dBENYq13rJmR4h2l4XEtnz/u9ffiQ/85cexbOMZ+L33/QpOHAhQLpowihXU2qFIqPe7GvrDUIrRY81CaAGTHnOLMdz2NFwnRtsL4Rb64MWGAOimbUnuTguBggXAayP2+eytVGe9SIeZy6PepeWYIUztvONAIxDeaaOUd1lejEajA910EBkWOtwhnz1kEQ7kCTjDgxmHQqKJYKBpWmhTuZbF8M26ANHFfA4tnpfuiLpsSddgB/yuJlhA0zDQps981ETFdpBHDq0AGEnE0gq8BvF5D+BbOmYjDwXLRGk2RDHnoqkBIUMcA3OzszBdH46dQ+y7sG0Tse6j48/BsW3EkQ0tdOT5L4jnpDBCCy2Ydh41X8T0MGD6iDs1xHYRDc1CI9JhGTpKQR12twHTysu/talwxiKFdgiHVmCWhsgkWe+53ouy888ikEUgi8BPOwLHAOjVNefE69evx+mnny4ej5zsydAhaMyEECvDROrUVyytFGiZZ2n1MJjTBFLvNpRqjSNKPhPs9gS042RJv0nKt/LvdruFudk5dDttAfpyjisAOn3POfmQjV5gkrNQQCGXF8np9EWQMAiU52c36KLjt1FvNuT8KUtN8E7UVQOyylRymGwx/q4bpiS+JblKOFt82XXxw6Q0Swqg08OZiX0mC6k4PTSYx4rl/diwYa3Ie87MzOG88y/GkqUrAc3GnXfcgz17D8B2S8gXKijkqzBsV0B0guesGDzCQFd+kUcAdOXfKa/EA/2IU/rT03iOBdB7E4GPlxRcLEvn6bmCo/d6PInMp3oeCwXQ03Na2Lkldz6lPM77wKalF8oPKQXQdemnXbRbDVFvoBwyAXX2qSNsdS5W06unBDM7B9mTSrZdgCFRiFBsTMUip4w6hF1HAJ39h+ARt6f8rEj/SkFKwj7XyaCjp7ACz+XL7Hf0MBY2JPsBEAYEdshAh8jaUnq5VC2LhLuTI4DuJRLM7C+KWNgLpEsU5gmHqWwsF60R16CSxj/e18Luy/Hu9Sez3ULPbTF989gzfbxj9n7+kzjO8URoodfPfR4r9/xY53rsZynAejznlG6z0Bgs5lqUtMLCn4AWcm6M16Mk3JM+l8JQRx7CUrZvLDYqBNAj+m6HHjrtBibGRoDAR86xBEAnuKhFARyX1iaUz+7Cdk2USwWsWLpM9rF//8My3xMYvuwlL8GGdWvFqkXA8/vuxa4HdgoreO3a9ejr75eK+fGJSYyPT2JyYgrTM3MCnjfaLeTyRQHOG5Rtlz0mc34CjDuOIyAqxyVKu7Owh7/bliOgZgohCyOdgCsLieYLhfigrhjqTFSQfW44jlLeoCqHVNjTr86AozkCoCM0YUauAOibz75AMdAHVyiQu9PByDgl3L+PXXu2IzI9+FFDQHSDpe8GkySerE2k6KjbEaY+y+1ZrMD4UoKvv1KWddC999wNz/dQrpRFvo9FSGQhE3R1C2WUCaCXyEAvqgr3mA/tBD6V3L3YbiSWHdKP0sK+HoZtCjD2rgEX0mdU/UEKiqvOmjbv3nlKfpft1M845rottfkhQK5wWq4hZTvZj5JtFyseljMwucNCykBJtvM+UsKda0pVN6AjXyigWq1geOkSnHvOOTj7nLMksTQ9PYtHHtmHHTt34sCBg2JdMjk1iYnJCQwPLcF5mzfjta+9CqVCTtaHKm7qp+sChw4dwnXfvQU/+tFt2PXgg1gyvBStVlvY6Dk3D8ehlQDbjnQXsRAwTUcKLqmU5HkBGvU2qtVBDA2vQKPJojcLjlvE1Mw0Zudm4YWBzL+cO8t9/RgYXo5lK9ch0h10Qg3NLpnnbYzNzqHjdeGWi9hw+skYXl1BccDEyOSseKL3DZYwMKgJgyRo+jCpuhR0sXf7dkwdPAivNoe41YQThRiulhD7HbTrc9LnWSDLYhiVjJNWMw+gizGCSLcfzUAncE4APdbFOf24m8/Cxs/FA+jHfULJhscL7mcA+kIjm22fRSCLQBaBLAJZBLIIZBF47kXgJwWgM9mlclpUJaPiky/PL7ppIQh1BBHz81xxM7fWAqImQua6IxuGxry5KVLnfI7UjRh+5AkDml/o0HfbsDEz28SNN9+Bv/3sl1FdtR6//1u/hIs2VlGrTaGrmzBzRdARywliLLVDaFJFnkc30jHe1WBbMYbsOnQzROTRetFBvRuiC1MUW/mg12kHMBDAiQPEAQvrHaU468VwixU0/Eik6YkLuI4BI/KgBZ4C00lfa/miLBcatihqcduIzxdUl+Pjdrsm+89bObmmuhaiiRAF04LrBdCCQPJDLEHwCzkpxje9CLnQhM0cvQF0zRitOIBpdOEyP9+CXEOj4MDSFAM9aPFh34NdstEkCSkOUe3oQDdG3dBgF1lMH2Jiaj+WLMnD1HLYvy9E3i1hYMiGH3bleZU51EZNE/Z5szMC0/TR7mgwHRYfuCD+MGC1YPgNxHYZsxHBfVsyGwNaGzm2hdCApxXQ1h0E0JCPgJxY10bw+Yy18PTRc6+jZWecRSCLQBaBpzUCxwDofWvPFQB906ZNTwigk/k0L2E6z1aNJOGaAuupVGavdHOzPgc/aEPXOKyH4oVerVSxbNlSrFi+XBYA9bka9u/bh9rcrMi4Dw0Migf65OQ4tm65D1MTE6hWy/K9crEowDKB/UIhj0atLpKljVYNuqkDJrBv/2GReenvKwm7NQxidFpdldyUCramJDlzucI8gM4qNJUwT8AKzrBM2EqFHyv6yN6NYRoRLr30PDzvknOx+dwzcf/2B7Bjx4N4wxvfjBM2nkKHZ3z969/C9T+4GQcOjqNUHhAGESV2WKkXJyx0BaBzCuwF0FPP6yMAhZIlPf4E42LaztO7d3VGx5tgXMz5/1S+Eyem3E/jwVUrUHdHQdDqRSY6qzalXRCxSVjo/JxFKt1OE/V6TTyFSW8j45xVpyw2oWwyAXX2W34urPEgFFDGtRWwRMZ6qtxg21y0KnZ5u01JeH5fVWlSEplVq+IzK9LtBCQMVWkpHueBbM/TTAtxqD5BEF43DQEQ+JNAVMfzRL69b2AAQ0uXwnK5wCQ4wMS8YqCnYLmA6Ilgr/rsCGuS3XYxHuhP4218SrteTL9JZacXcmAeZzEA8kKO8Uxu+2i/5J/80RfDVFzM/ez1Hv/JX0UyrhBAZ3X4fPGBmnUIbs0D6PPj0dEAupS3RIEAab7XxuT4KLx2C3ocioR7Ie8KyG7SJ12P4AcdFAouBgb6oVH9xe+i1WzA67RhGjrOPuN0VCtlKQLa/eCD2Lt3L8ZHRjE0NIQNGzZgcHiJzOvTMzM4eOAwRkbGMDtXQ6vdFSULgusEh2MWyEWxjFVMJKhBVBXJyVpGxi2OY7Se4PlRNjuvZNuFda4KiMQ3m7LaIk3N5QeBTMqjx4hE0kMB7JQMj70QNn2tOdd3Y1iaC9coQAtsLBtahQvPuwQrlq3H0MAy9PWX0Gy3sf/gCG64+ToB0DUnFvDci2qIdY9adCLjzoImvmSNFfoS74gWFzpgW1QCEa0PsewgyMwbyaKkII4QGwbcfAn5YlU80I8A6PRHh0i8pwC6S+k6jsedzrx8PWOVeoZLkWFiz5EWRC2kUCNdC8hYI3Fmm0jtQtI2qLzeuc6TayHPIgrFioTrOl6n49iicMLrV/Ma5wp6hyulgJBe5H6MKNCQz/Oe0t+vBcdxYTs2Gs2mMA8K+TxsJ4dqfz/WrV+Hs87ahFNPPRmNZgeNZhvNZgt3/fgu7Ni5S+Y/+ppPTU1h5apVuPDC8/Da174KeSenJPZZ78BzIFE8JoA+hltv/THuvPMu7Ny5U+IWBCwYZWx1KdyozTWBmG3NkkRKLJLzMfr7BkTifXR0AradQ6nUh2abSkmGsC9kvSo+95YUgmqGCXCNybfuItAoAWjCiy00/Qh1z0dlcBCV4SH0rxhGcaAAs6hjYm4CpqthcFkfbAtwzAgOYhRMHXYcYc/92zB96BDCZgNxswEz8FDNOzBjFt+xOM+TdTLXyApA53/KfZ4TtpFKuEeGknN/Cgz0hY99iwPQ0za68OM9+TcyAP3JY5RtkUUgi0AWgSwCWQSyCGQReK5HYPEAOpP1fK7kAwUL1RNtLS1MrEqpTEYpdhN+wJwcc9Qm4pBrb0qEt9Ft83nQQsEtA5GyWjRM5v1CdIOOMJR1k1ZnJJsZmJqawyMHRvDDe7YDpRIuvfhcnLG6CEQdHJyeRb48hE43wPJyCYWwhbjdBqwKOpGFWqyDgpJVpw6vOYfIN2Dmq2j5ESLDgeU48HyVE7T1GJWchU6Llms2vHYHfER3C1XUuoEoU7LG3aP0edCFpahnSY7ehudr8GGi7eswbFMVEetAztLQqU2DUEDBKQo7v657wiYvGJYA33qoSUF1N+ogLpC5D+g+kAsd6J6OUI8Q5nV0DeYuOwKgR80Yvumg6brQ4whlXUfsU9EsRCvqIrB12ADyjRAa70XeQWxRmG8W0JowLR+Bb6MxVxI/etvWYDt8dqNsfoQ41OUkHLeGjjcpWIFuVHnWgl9U9Db8xhR0t4KW7sI3HMkDF8MGXIPfN9ANXLQ1F3woLhqA6bPQIkZEFvpTANCfwldVvuS53oGz888ikEUgi0AymnHcHT18SOwcteMB0NMFQAqgC8iW+CXz9xRImGeYJt7HTGrWa7NoNmbQbEyjVMxjR/ALWgAAIABJREFU6ZIhnHzySTjppJOxYcN6YZ2PjIzggfu3Y3JiXJLmfZWqfD4xMY5t992Hqckp9FXLKBVLwk5nwp2JbQLolF9lAtWjPLxI2oSSQOff3Ee7zQk7ShiJio1G1jkXJGbiXcprSa9B0xO2k+LIJqymRPpTJzs/wlvf8hq85Geeh3XrVuH++7dj566H8OpXX43VazYgCHTccMMPcdvtP8buPQfgh5R9LyFfqookC0VemWCktIzyQE9A9ETOXYmW9jCMMwD92dlxj1Cfn7bzSwH0dAFyRORfLSZTiEuVXSgmutdtifVBo1GD127D0GLxILYtQ8CVgHqxAqDrMFhcQuBL2Kdc/NoCaDCxr7zQ6b9jK/l2zxf2HH8SUBcJd7E7oJ0C2eUEO4glmQKMpwA6C2H4OwF0YTdSepiLbo39zxZQnAAXAfRytYL+oSFhAjqui1DgO2V3cBSAnrLREwa6ugEKYOoF0J/qwu9pu7EL2PFiANfFAOhSSNFjEbCAU3xWbvr/KwA9ae9PZ6BlDDgKQFez0NEAem85jwI41eylxiMOBSzgmZoYQ7fVREywrVqGY1FCvYOYFedxgK7XRs61Ue2ryHcFKI1C1Odm0W42sGLZUmGf0+N7Znpa1GlazSaKxaJ4T7u5vIwZc3N1Ac4bjRb8IBK1C5nfQ0qraQKgExxmhbkobSQDKYFx5Xmu5Ng5vsWhUt2wqKiRAOgCoidgsShtaEqB5ygAnTGiag2BTI5HfgSHXm26jahNUT0bjlkAPEs80C/YfLEw0IcGlqN/oIxGqyUA+g9uvg4P7tkOI6f1AOhkBQTQTTW2Cus9VAB6zJ8xPfK4dqFFjiqqkljKfwSoVZEe8yn0QLdzReQryv/cdPMIpU6fZY0qgULvbQLMojZCWftE7pw/ubbjOx1bUpUiZW+zEK0P1YqVygnnEL6VwILGorB5xrkCz3mN0s4EHKeXPavtySTnvVCsdK4ZWXjJzwiOW6YlxV1eJ4TX8VEqVWSeYhEowXQWCTRbLbEgETl/20GF6gbr1+HMM07DKaeeiFYrEAY/57zbbr8d2+6/H/V6Q8DzmdkZrF69BudfcB5ec+WrUC7mJGHDqZV9iFg2wfRDh8dw+20/xl133YUdD+yQ6+Hc2iHgHyiLIa5DAyaYIqBcqgobvVZroq/aD9txUZtrwLJd5AtlsBaNTBMxL2S8eDCqv8jfBiKyJ3QboebIO4CNgL+zLVqOgOf5vgqzTHAqDqySiS66yFVsDC/vg+e1EXodmL6Psm0jp2vYs/1+zBw+hKjVgt5pwwp9lGwTeuTLtkhakJT69QDook+TAujHMNAXK+G+8PFvcQD60zkPZgD6wu9i9o0sAlkEsghkEcgikEUgi8BzLQKLAtADT8BPKl0K71x+phktPjvR39sXdrJumop5rlH1URHG+EwYh22lsqVRJpzFvZaoR/KZy7L5HMHnSR9BREY3i8DJZCc73UQzIPDKh5oQea0F04jRDmIYZh5tr4uSZcLl93wPMAsINQsej6/HcNCE15iTZxGnUJFcN40iybGhqhaf23KWBROUg58TC61OqwU3X6AnGnzReae6JHP3HbgmwXFNivKpLMaCZ8mj6yyQV/LkfGzk4xAJ9V6rKXkFJVmvo2uGCBCKvZrJa2BugM+4kYfITmwoiQdQc70TI6CiXs5ASPW3sAvXsGGEBkKq2iXPrkUWzYtyW4RGt4XYNUFVersZCNNfz7nwwGe9WRRyzEO04Hs68vZSeS5qND24LosENHS64Xx+1nE9tL0puUZDK6AbWNBjHTkjgNeag266CAxX4sT8re43YAqZykQQWfBBJTlNzkVjHpe5IyuRcE9ZWD0/lfLbE2VK2QZTVdzF/RSbrudap83ON4tAFoEsAo8VgTjE6CEStw795AB0HicF0JUMqPIob9RnUJubRG12HIODVaxfy8Tj+TjzjDOxceMJmJ6ewsN792DLPfdibHQEjXodeTcn/ifTU1PYuWOHeKOSkZbP5WFbFrrtliS2mQyV1G0icd32WvAiDytWLheQbteu3ZieaqHbDQW8J+hHoI8LiVSWOvVKl2R6ksSVxK3UpSXsXkmKknkVwzYjvOPn34gXX3oRKuUC9j78iCRKL7vsFVi6bDU6nRDb7t+J7Q/sxkN7DmBsYga1ehd9g0vg5koKOCcoKAB6Cj+kfujEIllpmAHoz/qe+zQD6Klc8rz0uzTzRM52vuwibScKPOe71WpgZnoSrUZd/M+58KTnjmMb8H1PgAaupoWFqZGBSQhFEwDIEil2Db54pqtVlmna0mdoqUD/Vt8jYEJpXAIYCjiSfiUes0zqG8pHmMBMQMDAk7MmqEFwgz7sZF0StOK2QRQKwOX5PkrVKgaGBrFk6VLxQBfJdik2URWUR7zPEwa6FKAoZjr7s/JxVgx01Yee+68MQF/cPcwA9IXFbbEAOhE/zl58iLNtKlX4mGYhHBmrgSfzLtnRXruJkKBb6MtDMaXkSqW8sLst0xBwdHzkMMZHRxS7mJ2XMtIiya3AY1HNMGgvEwm7muAmH/gJ4bO6nSA3FTAInhMUjnQDfsjxRVlVpGMpWcopC132TgK9kqdRyYpEupxFRSmI3Aug87w4fjHBwaRAmPinc0yMgxiu6cKixFw7hBnbsPU8oq6BJQMrcP65FyUe6MvR318Vyfn9Bw8rBvreB2DmNARMQER1aIYPzQwFQOf5iRT5EwLoSj9ciWLHAgyzjJ8S7fLAbblwSkVYuSIMJy8JCBYZ8KckYXRVJMDNeaxUXShloHOtJCNtwuBPi24WykBPW2b6PQHOJegctxWVW4HnCkBnkQATDbZlwusqWxKF2TNJFMhakQUYtN7JufSYUwkjgufdlodSuQIqqRC0zuXzcGR92ZEkjS3bO+JHv2bdWpx+xqk45eQT0elGaLY6om5EAH3rtvtRq9UwMzsr7PXVq1dj87mb8fKXvwL9VVeYF8wl8Tp4bozh4ZFR3HE7Geh3YMcDD0hRGovYyECnHQoB/Eq5ik6btiselixZKgD6+PgUioWSAP1UdrF439w8ojiZCyUBpGwERNCeBWaSUCKATqWjHEKdILqLQHdhuCU45Soqw8MwCy5qfgdG0YRbdWCXbVSGChhcXhUFqGatBq3toew4KJoWdm/biqlDBxG1W7A8D24UomCxUKSLoNsSz0NJ1vFeZQD6kw66jwegf/Ob38SBAwekXbL9KssGVWSSvbIIZBHIIpBFIItAFoEsAlkEnlsR6AXQaZV60kkniYUp13Ys6lVqqgWUSiXQXozPV92kILxHd3LeWkxd/RF9yqNsk5LQKFJNL/XmsdaRj7+PaH7dyadrgWFVBpI5N5GSj4WJrWy2SHBROWyl8aosI9XfKjPZex1pJfvR55heVarCmn6FOXilunnkCtT+0uzn0a3h2E+ZO1TFvSKBP2+DmURQEkUs9uUxEvsvySkm3+FRkryAEApUzb3sJzkxuWbB/Jmj4D5YlC8FAAlwTNN3uWX8MrGHJ3hpNFxTCnKMq07lLjmeirW6OgLiKhpH7oF6DpQ7mtjxzR8yOefHO+qTPWEsLJd2NEovxfxi1/Xc6rPZ2WYRyCKQReCxIhBHAUYPHcL4+NhPFkCnx2TKSFIAuo96fQamHqKv6sI0gEqpgI0bN2L9uvVYsXyZ0OAfeXgvduzYibmZaQHqmNympKrXbWPvQ3tQm5tDqVREqVCQBGkUsGLLRqFYkMQ7mUecm1pdOp0EOPvcszFXq+MH378R42OzIpGyZMkSdDpd8St37LyAgJRupaRmykBXgtlMTNITnZMeE1jKV5P+56ZJNm+ECzafho0bV6FcdBDFGvK5El5z1RuwYtVatJoeHnxon3igU8J934ERHB6ZRKncD8spIBL/814AXYRp1NyaLHlSIDAFTDMJ92dhR36GAPR0qSyLyB4AnUCDvFP59uRnp91EbWZaSSJ7ZKATvCbQrSMQ9l4gsu9m4lGeFr0IQKWbCbucMrQK8HadgoDp7DvtNqVyIzi2K0z0TtdTbL+I4IFi1HFpzcQ/wQEBMXzKIMWiGMH9sa92up1E8p1sUVbSqnexUkZ1YACDQ4Nwcm6i0KCUGo7yPk8WhLIwn18cKkl9ATDmC1Cehe1mgae0WAB9oYn3xRxngZfyjG6+sEX/4k7tGZNwfxYz0MVOIgE5WX0e+B2RcCcDHaGPgf4q8q6DOKLcOOdSeof7MC0WwLkJgM4qcAMHHnkE+x7eiyDwEItUeYic68CheoVpCvOb87VPaTKCySzCoWS3+FqrKny+hIHOkcAwhakuc3wCoKtiIVPeioWupPGk/StfCPWsK2NIautCiW1TKr6lXwl4CQTyZsU6QU5bJN+5bCCATi+1gF5vEQuTcgg7Oob7lguAvnrlCVgytLIHQD+EG275HnYTQM/rAqBTxl0zyUAPYViqGJFvBaAn73kGengMA10B6BoLGTXuDyL7bbl5uKWyeKHbhTIMx4Vh8+3AsBwliz89g26X90rJ16cKQ4r9niQCEhB9sR7oMpel7POeeY1t4wh4rpjnYqMTq7Ugi8K4eKVMOlkLrOAXTz9fsRps24JjO9KmOJ+IgFBkwM3lpG1w3hEve90Q73neattxkM8X0D8wiHXr1+O0TafgxJNOQKsTYnaugYmJSdx514+xc9cuATeluAwaVq1ahU2nbcLzLrkI1RKPCQRUM08AdP4yMjqCO+64A3fddSd2PLBd2mG32xXAv9Uk+Gxi6dKlmJutybp05YrV0q7GRsZh2wrYpwKMKAkwjaLrUnTG81de7qrtQzcBer3HJsKYDA4bfuzA///YexMgSc7zOvBV5VX33dd099wzmBlcxEmBB3iINElZsizZJHdXUkgbK4etsIOmbGk37N1waLVrr7yKdcRuKEKmrtXqoKQQJesALREUAZ4ACBIAcc599PR9133ltfG+P7O6ejADdDcxA4DMmqiY6qqszKwv//yP733vvZgFj3KBmQLSpRGUJ/dBT6ew1q5BzxhIllLIjWZRGEujPJ7ExkYdrVobWt9D3koiHdfxwreexuLlS+jXarBcB4mYknenrKIrShKGktG36ckYqh+ID1LEQL/OsBIC6OH9VK1WceHCBfzpn/4plpeXB4C5WEQ4zsAea28jVPStKAJRBKIIRBGIIhBFIIpAFIE3KgK7USkK7fHuvvtusUoNAXS+TwCd6lgE0HO53ABA79NWLKLtvlGX603bj1Lx29uDIH343NseQnLRjb8ta/jX2nmQU30t/Ps1c43i5BUB6Hu9ftH3oghEEXgrRcCH3ethlpbj9erNA9BVAshGg34kmotyKQXH7iBh6jh65AgOHzqEqckprK4uY2lxEXOzs+h1u3AdW8BzMtHJQL965Qrq9Zok4fO5PPLZrLDQCdLRv1IIZGSxun00O01J4t1z/z3YrNbw6Be+hOpmU3wlJ8b3iTTm0tIKTIPVf0zIq8T51iNgbwVSs5KGF5VMJt3jMHQy0H08eN8pHD40AdMgK11HPl/Gj/zoP8LEvv1oNLp4+ZVzAqBv1jqYX1jD4vIa0pmiSLi/GkAPWOghmzYQ6tmquIs80N9Kt8/gXN5UAD0AzwcAeiDhLkBDG806JY8b4inM6ZvY9FKNSfxxlSc6J+0EfCjprm4BgkWUglVAtGFYIqOeMJOS+Cfrrt3syGtKyyp2uStAOwF0sv3IVOd+eG+SCSpsdmGmkz1KyXYm/OnVpN4ja9wls5KMTgDpTFZk3Pk0LMq7U96XHuiqwCQE0QXgGio4UddkS0Y4BNDfku1mlye1F2D7VgK7u/w5t2zzCEDfXaj3ykBngQ4LecSX23ek/1ldXhS5NZaJjY5WpGiOEte0kSDG3O13pR9IJhPSLymWuS+Tktkrl5XftW1LwY8qkCNDXRPWN6W5BdqmXBzBQxbXgH2KspwQIrkatMUf2glAd/ZXUmAjxXAKQBcQnTJoYkmhQHF2RApMJ5gb9CyBHzr7S7m3go8IJ4vHOguECKBTRs9V0nFmLADQhYGehEcAvaQY6ATQx0enUCQDXSTc5/H4V7+Ic5degZGKwYm14aCp5NsNMtB9sDhRAeiBfLtLYDkUYB8G0EMGOhnBKjZkyBNA162kyLebqQz0ZBpxw0KMAK1mCAjLuFIOn3GglLuMEYFFj/S5Aet5GDjfbaFO2CqH+6iB/k4AoIfAuboYCkjvddtoNqrSTtiOstk00qkEEglTbAN40jJP4/nyulDv3GPbovoKpfwoldeT8U38xylHL5LvCRTyJWF/Hz56RFSR9h/cj27fw8ZmHfPzi3jmuedw7vx5YY2zzSVTaRw4eBCnTh7HfffciXSSYyng2FsMdLZVSjw99c0n8cy3v4Uzp18RRjEZ6N1uR2yHqIRQKVdQrdZR3azKObBd1zbrMq+k6gHHV1FooXWKFpdxlcA5CzY4RrPdxeT6UX7RgO3q6DsG+gTRYQFGBka6gES+hPGDh2AVctjsNWFkTaRKKWRHsshWksiPWKhWm2g3Ooj3fOTNJFJxHc89+STmL15Ar7oJy/eQivlI8aZ3+vD6HWQzHOsZ27bISSrWhQLQBx7ob7qEe6Dcs0MWxG6So7vrZYE//39/RUDxUKGLCgcXL17En/zJn2B1dVX6pBA8DwH03R4j2j6KQBSBKAJRBKIIRBGIIhBF4I2PwG7miMMAeshAJ9OcDxbUXg9An5lbEMXH6PF2j4CiPe1F/FyymiFjfq/FFK/DPhfSoOz7BmcZEAlu+HlQDH/DqyTHjwD0t3srjs4/ikAUARUB5rs319ckj7cnD/RQ0pOJnmEP9GEGupKt6aNeX4drt2DqDnrdBhKWjlMnT+LkbSdx5PBhkchs1Ovila4S6TGR6Zy9OoMzr5zG3NxV1Ks1SaSXSyWMVJiQz0nFHmVwWMHX6bZRb9bQ6jTh+B6O3nZMAPSvf+1JAfkImI9UJrC5Wcfs7KKSe6ZXCLRBklgNIUoy1POUVysBdLLmmCCkzCxZRqbh44c/+j7cfpJ+50qKkxKbP/jhj2FkdB9q9Tae/OYzOHvuClO92Ky1sLHZRDr7WgB6II0TyNKEIjYiZ/o6DiVvRKPe69i8m2PvBQjczf5v+ba3CkAXqR6ljKBAQc6oKGtLEF1J3qr2oqRu7R59W5vo0AO921IesgE7nQA6IRXLoE+5JYw9AuIEBeizKiJJPqVDqbRgigQwk/iUnN3Y3ES92hBvXL5vaKZ8phmmKDl0230BJUIAnZ/Rl5XS7uwLeA8xry6+rTHlN0w2nSxECPDECUykkMqkkUwlRVKYgLmmmbJdKJ0UyrirSGxlxCkhJcJOMuEMpe5veat4ww+4l/smAtBVO7jZj1sZ59DS4Wb9pr0A6Ox7OC7zf49WDX4fVMBYWVqATb/kOLBvYgylYl4K58gYjmkxVOs1uUDJpCXe41TFoK/10sI8lhcXYZmGMNC77ZYU1XFeIXMD6SfiAoiyv6JsO/ucTreHRrOFfp+gcgy6yb7LhG5YCkB3HSn4CQF0Jiz4FIY1gfYAQA/9IESanGD9QNY9JtuF3ukhgM7CHpvzHAHQ6YFOFNWHFUi4e11PSbhrKfgi4T6FB+9/CPsnQwA9LwD6zCwB9EcFQCcD3d0GoHvCQGcMOJ/azkAPAfRhD/QtAJ3y8pSSY98Y103EdEtY5zHTgq+bygPdj6HPIgDi1IjBIvM4nUE2mxvMjYSNH8SeMVFy8pRVV17yu0kmhe13GHgfBtCVB/rAuCOoaKCCQF+KM8TnztSkKIMAumUZ6FHWnYCuFGYpmftepxf43tPCxBJgWnm4q3GHYDTHMcq5j45OYGpyGkeOHcPk1DQqo2Mypq1vVjFzdQ7Pfed5nLtwAa1WG4lECsVSGceOH8OJE0dx5+2HRFpelAzJeOcwx2bgOJifm8NTT30Dzz7zbZw/d0Y+c2xbzpe/kfFLWik0m015UsKR465P03qlfyD/d2if0mrLvaPR7sDUYRocvxPSxuMaZdtNOK6GvmugZ+vouTocJBA384glstCSWUwfvw3Z0RG0vD7MvCUAeqKQRCJvIZm30Ob91u7Aa7nImSkk4xqee+IJLFy8iF6tioTvIUn2P2vs7C6cXgeFQkaKS9udlhSvKjnDGwDolFBk0WrASnDj7kD2/eb0a0rmXk2i98oDeWPP7I8/88sDiXbe0+12G1euXBEAnQx03k/hPRZaJOzl/npjzzraWxSBKAJRBKIIRBGIIhBF4Ps7Arudj4UFke94xzswLOHOKIYMdNqRDjPQXzp9VlRUo8fbPwJSUsy8qliUKWn3nfyv8ros2H89CP7GMZJM6GsWDr/2vhWRby/wfyj5r84tknB/+7fj6BdEEYgiQGxMQ582jL09AuihPx+TqKEUKt9jQkjAsiAJxGRhvb4GXXNQKSUBv49sOolTJ07iwIEDGB2pCPN8YX4ey8uLAnowUe7YfaytrMpna6srArCTlV7I5VEqFpHJZAT802Ix9Po9tDtt1Bo1dAMZSUpBU256YX4JnkuWuIlkMis+k/VaS3xT6S9CL3SeK5OqqhLLhSeSoQ48n2CgK4RckmkVA10B6CePTePgfgUMUNqajJsPfPDDOHbsFAqlMTzx5LfwypmLktBcWt7AwtIasoUKzMT1JNyD9PGAUatGOwUGbnePuVmN9xZgTQP22s36Dbd8v7cIQOd9pSZAISOSieAQQFd+sQMZdzLQO2SgV9HrtkROmYADsWt6lRJg0GK+AFQJegbrWiBJS2SbUrAEQ2LwXRaNUCKW95gmyfu19Q1UN+votnsim5xKEsBIQ9ctUC2XgEWvz6ITIJVICTOOUrN2zxaGuZIU5n5JdhzyMOIELa4JyJFKp+VpJqxAnpaMz+C8BqzzkH2+HUCXGzUIk0JPb0Wrvvmtbq8A+l7ObLcLw70c41Z9JwLQdxfpvQDo7HtUXYyPmEe5YS+QcF+WfojS7pVKCZlUQl6ziIaLx0arJcVqhkkbFSK3vjDU11dWsL62iqRlCpW812mjT1Ua9luUI2cX6Ct7CV0nQG6gbztiJdHqEJSkyoWFTDYjfZftkLXtCphJQJRdQjxQ31D7UAx0BVQqCXc+hQFPpju/E1Rmi4R74P0tC8qQ+Q4l4y4S8uw7bQ+mZsGIGfB6HsxYAgkjg5htYmJkGj/wwLsxOXEII+UJFIs5NNotzMwu4LGvfAFnLxJAZylUCzYZ6Loj/udKwp2/hRY5gXw7i/w8CtWL23sg4R74h4dS2jJ2EJCPKb9zqnloBty4DiemwfaV3H3X8dB3OO+Jo1gso1TisyIAelgsGXrBh9LTnOuFDPW99FEDFjuvGtuQMqGT15RjF10esc8hmO5LIaMRZ3FXX34zxzBak3Bc63WpjGILQC0FHTKHtMXznIUTBJt5vXmtA0khJbmvGzL2VEbGMLFvCgcOHsa+ySmMjI6JYspmtY5LV+bxnedfwOmzZ7G8vCqsb7LGT95+B06eug2nThxBKqHD4LimmoWcf7PVxOXLl/DE17+K559/DpcuXZDz5XmyyESxUhzYvf5ALp9tlax0jp+ipkCbgrD9ei6S6aQUhrAITQoBqHjAawpDijVdj4oLLBqx4PgJuLEU9GQR8UQO8UQWh07djuxoBdVeGzoZ6OW0MNAT+QSMjCZgbrvRQmutibRmIRU3cPrZZ7E2Nwu/24Hlu8JCN30XbrclBXrpFMdqpSrjCUitAHS5R8RzUEm5x31NwHP+LcM0rRxuEYCuivR2PifYq6rCTnrcz/32f5C+LEyesjhiZmYGn/3sZ7GwsKBiE4D+w2D6TvYdbRNFIIpAFIEoAlEEoghEEYgi8NaIQOiBPgygJ8VWassDnQD6tR7otCiLHm/vCAxsWHcBnIcAu8pwDoPXu49FCKDfqCUpK/XrI+xbhKRBYvW6TPXXYrCr499sE9rdxyX6RhSBKAJRBHYfAR92v4f5q1fRaNR3z0APWXchS2LYJ3MYQGcSSBjotXUkTB8T4znEYSOdNHHo0CEBzzPpFC5dvIS5q1cFQCeDS/zPPQeNag1rq2vi5dxlIr3Xl+2zmawwz9klE2inF2rf7qPVbsL26YBOmUyyXpnIJAOWyWcmxzXEYwZiMUN9LsnxgDmk0lbCOCeITp9NjwaalEilxKxGSWuy0Okn7WGkmMTkRBnHjhwSmZ1ms4PjJ+iLfhJHjp7Cs995CZcuzyGuJbC8WsXC0jpypTLMROY6Eu6qzkwNMiH3XF3WeASg775936pv3AoAPWBdKpeaYAokqgTXAugBkELQqdtCo7YJp98FPEeS9gbl0zUm5JV/LBnoBuXUY0rW1nYoQxwXYJyTKXVvBH6riKPd7mBjsyoAeqfdlbaaSeWQy+ZFfcF1ffTafXT7ZKHGkEqmhN1HVjkBApEe9j2qzEIzYtAN3uO8L+llTIliHelUBulsRgHowo435emJP3HAWhuqppTwbyutJDgSRsmXBP33wmMv4JRMidXMeMeP7yXwXH7/Lbj83+8MdKLNgQGJAOTEhVynh/XVZfFAJ6heLOSQTJjwKbNNeeeYjx4BbfZjtGXg/R+PIWWZ2FhdkYI5nYU8LsFFKmYQSI0hrsVlrHds9nX8m1LWZN1y/HfR6/cRi+swrSQyuawAv51OO5A9dwUMl2rumLKvCOctAqoGHujDDHQFoG+xVhWArhjXcm8Js1vB19T4EMsKLwav78CkOkfMgN/zYcWTSJo5aJ6FydEDeOid78X4yH6UCiMoFLNSTHDl6jwe+8qjOHvxZWhJKAY6PdCN7QA6wXP6xysPdDVXoeqIsukgiE7UdYuBzv7c53yK5+nHhW1ucxbmcyZGb/SYSND3hgH0UgUjlTGRE2ecwsJIgn78O2RTcK7H/pnvsQ/fTf8RShqGvTXhRJlnETiP00pEFXzxbyXxT6WDGCxdg+t04Xm2/M1tyOSmVYkqsohLYSUrRHl7nmswAAAgAElEQVROngDorrC6xTNcM6TdMS9Fpj3HJyapKmPjGJ+Ywv4DhzA5tR9j45RSj2F1bQNnzl3B6TNncf7CJSwurSBhJTE6NoYTJ0/h6NEjOLB/Crm0iVSCx44L0M82vbaxinPnzuAbX/sKXnn5JczOXUXCouJLD61mA6apixx/bXMTmUwW+XwejXpDQP5sJiN2KFRvocIR58SmZcCwlKR+MDsMbEtYWMLfZcD1CKITQE8KgO7FMzDTZRjpEox0EUfvvBPpShlLtXVoGROZkSxGpktIl5LQUkCj0UGz1kZjtYGEr8P047jw4guoLi0hbveh2X3oTh8GC0z7HdjdtvxmTeO9EMq38x5X95RiT7xVAPSdM9B3O3bueJAF8F9+9z9K2+I9QPZRt9sVBvof/uEfYnZ2VqlegEW7LCo0VfFP8N5ujhNtG0UgikAUgSgCUQSiCEQRiCLwxkZgN3NErkU416MHOhnoJ06cAAF0riXDdRQBdBLDqAwpa9c+13q3IInxxoYl2ts1EWAO/7sh8+wui7f94K8HnsvWr5Mn5PFlmf1aj202uNeeg1LAix5RBKIIRBF4+0dAqT6vr65ifX1tbwA6gxAC6CELKZwMDDPQCaA3auswAga63W8IKM1kYTqZFC/LpYVFrK+vo9lswDIMWKYpCVR6oFfXNyShSllOAnH8jEklgiP0kmy3WrAsSkmThePDjfnoew5W12vCLhobHUWt1kSt2kKr2UOhUMboyD5hp/e6tgDpBP/E71QQFw52lHFXADr/VxLuvjDQdY30fRflfAIHp8dx/713Y3OzhpmZOaxX68jmSzh27A4sLK6i0eqhVJlAp+ei1ugikytCt4Y90OnrHLLPVTJevCOHQMEIQH8L3263GEDn4ZSkf0CTFAn34CnFHqGEO1lkdfieLWxzJu15n5G9R3CLoBcBKrY2gg6UPu70bPQcQDMTwshzbcr0Km8cAkd92xYWOtUbKOfO91PJDDLpnEgpey7Q7fRF3p23UjqZFkY5AQt6PNG/1XFtGAkdZpLMdi4c+ui0OujZtrA38/mCSFhlsqpAhnLutGkgOMZ7lI/w1hjIAV0DoG99rgoObrbs9a1onRGAvrcoRwD67uL23TDQpV8iAz3mwu53xQO912rKe6VSAamEqRjqGr24NeiWBdf3peCG/Zap68jlMlhZXMD8zIwUzbHKj0BxMZ+Xghw+2JcQcGLhDQt8aB9BlQuOmwTSxd9agF5T1oWcIzB5IQDvNQA6ASoBIwmeS19HwJZjfAAIUzUj6HeYLLkugB74i3PsFj92FgX17AEDPQTQ01Yeup/A1PhBvOudD2OkPIlcpiQAer3ZDAD0L+DMxZehJxB4oLcQJwPdUAx0Ac9vBKDHQg/07QA6VUCg6wLw2x7Qd4CeSM7H4cR0xHRDmOkCpLu+ApbNFMrlEUxNTQs4zrgw7iw4CAF0Jn2YEGISiPMx/r1bAJ3XRCUWePViSskgTsCcseZTKf/I/3GhY0sRhuv2ZF5mmfSwj4lyQb/fFTY+FVUo6W7Q/iNQNlAV/MHTj4ncP8czSrHTYoS/e2JyClNTB3Dg4BEcPHQY+/ZNodnq4vLMLJ577gXMLSxhZZVz1DYKhRImp6cFbB8ZKQsDu5RPo5hPIpViu3PRt7tiPUTg/Bvf+AouX7yA1dVlkZznuVZr6xiplKS4bXVlBcViAeVyGY0alZY8SaLRw53gOVnhHAc5NtYbVRk3CfyLfYpGhQDK05sCotsOnyb6toW+a8FFGonsKFLFcWQr4zh+991IFAo4PzeDeNpAYTyPI3fuQ3E8DS0BrK130aj24bZcxPs+vHYfF156EdWlRQHQHc4rui1YLGyQIj41P6ZKgBsA6KoQNZBwjwD0V3XCf/l7vyrvhawkMtAJoP/+7/++AOi8L9jfsA3w/uJ9pu6V6BFFIIpAFIEoAlEEoghEEYgi8GZFYDfgOc+RRZBcQ911110DAJ2AOXPm/IxrKP7NeX4IoPccrsdeD7l8syIQHXenEVA5/J0X71673+82hynw/eug8Ddau4dfez0A/TXvB58F/BGAvtP2Em0XRSCKwFs5AsSLXSwvLGJtbeWNA9CHJdxDiXcmsAmgx/wucpk4ep0a7H5bEpxkCpm6ISA4k4RkiyndSpUsJrvcIes8kxZGEQF0+Y6p5F277Q7qjRrSyZRMOpg4tz0HrV4P80vrIs8+MaEA9OpmA81mD/lcCSPlcUmEdruU+CTjiawhSmEq2iKTgQMmOlPLZHYxsUsZdwLpmgsj5mNyvIyHfuAeJJP0sOzi6WeeQbfnYXLfIQHPbQfI5MvwoMPx4sjkS0rCHfRz1uAKeH4tgB4me1VuOS7+IzcSWHnjGtmtmKbtFQh8437lG7ynWwWgs4BETj0o8Ah1huX/gIE4xET07B76Xd5LZJv7SFqGYuvFANcmgE6ZWBZq+CLf3mg00Cf+Ttlhiz7ocXTb9FHvCthAYI1suG7fRqvRFga67XrIpnMosE1bSZE9JoBOKWW+FgDdSkgRS1e8Igha9GClTFhpQxjoBAcajaYw4AnOUDqYhTVShZtIyGKCklYE0Hn88CFhH/w1PDPkvRTIu5Pp+n0OoL/Brf1tt7sIQN/dJftuAXSCmwQ2+z16oC8KA52s9NHRCnKZlBTw0LtZNygjzrFascY9RzGHae2yMDuLmUsXpZiO7HOCpuViEelUSkAkgkk9WkK4nkhYi00EgWvKlHu+9EsE0gUMj8fEmzqUYw/XsBzvWXDHY3If4nVO8DiwoyHDOPRAF0SZbPc4lXH4nYCBLhLuLGWKiTw6nwpAB9z+dgDdjCeRFgZ6ApNjB/CuH3gYI8V9yAqAnpMCpiuzsyLhLgB6kvtri4x73HAFQNdN9sFKvn2LgU6/76D/HwDoND0PGeg+zEQCcTLE6bXn+OjaHjqUvGesfE3Acy5uRcrdceF5MWQyeYyN78PBg4fk9zIWBPnYR3OexYRPCKCHCR9el92wZGUuIOz+QLY9mOO8FoAeZ7RZ2Oj2mZJSADoLMmI+ut02XJvvq0JH5TXel4IIzjVZbMHXZKELgN63kc7kRLGgZ7uYmtqPqemDmD5wGOPj+5AvlLG2UcW5cxfx9NPPotVVKi2U+pfYUEFpfALJZAKu3UW5lEallEEumxB1mG63hStXLuHMmZfxzLefxurqksi253Jp+X9lZRGZDMdNF6srS9K+kiwaC2xVhKHMgodeH/V6XcbCQoF2QR24UqjCdqjLMwYFnvuUb3dMAdBtx0LfScBBGvFEEYncCLLlCZy89z4kiwWcuXoZfjKO3Ggeh2+fQqachB3rY22thlajjwQS8DsOutUmrp47g9b6Oix4aK+vw2nWkTY1JMw4LCrJuH05pwEDXcbetxaALmoXwyo+r9M17kVZZKe97fUAdEq4/8Ef/ME2BjqLVaSQglYEEYC+0/BG20URiCIQRSCKQBSBKAJRBG5KBHY7PwzXrgTQb7/9dtx2220CmIf2WMxpc47PJ1/z/X5Q0HxTfkC001sWAbpVkgzA+TzXzlT+5IN5T8tk8bNamVApjesUKf72SNqLS36WbUFyDR4xCFpsKkU+Ka4QSzrmPRUBIGyXISGAVl8D+XRR+6P6GvPGasEt+x6yjGJeRRSASVi0bTk//s1cMb/Lc5Xj8fzC7wZql77nBecHKVCnxZpkrF3WqWuwbaWkRcKjOqa6BHxvtwUpt+ziRQeKIhBFIIrAtggoK+SF2TkhxcSKB+/zDx8+jDvuuEPYXezQmORWHTr9kimjTN13Ml9U0pkdqfgac1tdJZZDP5eQQaEmDT3Uq6vwnTaSCVcA9F6nKclgdsziQcoktEMf0y56HcpC9uA4TH7GhJFeLpckudjv9qTzTSQsxDwf7XYL1c3NAYBOqlLPtdFod3B1dk1GiLGxMlqtLlrNLlrtPhJWRqSn6/UW+n0XetwYyLnK4MOxSsqtXAHRmahFjB28p1jomg8t5sLp9lAuZPDA/adw7PhxZHNF/OVfPoLFpTXkCyNM48KPUa/agmamBDgvFCswk5kAQGdVliYJeAHRRQ429HQe8kBXKrc3cCh549p1BKDvIZa3AEBXbXJLvlyYnj4BIsU4FwCdMxRhgylZdwLnntNHzLNF+jZhaMLoYxUkAXT6sxJY4ju8RwliuzENmpWCYSUFiGrUm9jYqKJWqwsLk3UtxDs6ra6oNxCAyGYLKBXLsKyUSKkLgN4liKYAdIsAumEIy7zT7cj9nUgbSKQJ1GvS19SrdXR6XQHC6Cuby+WDRYQlhTNk3QkD3WFRy9Zjq6JyCEAXmXdVbOAFUtGvV3m5h6t+y7/yPVd4cosiGAHouwv0tQC6ut/YaygDCVn0DF4rM3Llvc0hkgxvW6S1aSFBAN3utkBu+MT4qMi4W4Ym1gxxQ0eXICyfrg1HWOieLLjmZmYEQKentWvbsvrKZ5WsHT2tCY4LuE1ZaAKinD/EFYDueL74oROU5+KPcxL2IbL4Yx8pli4EXAmg085FLR6Vz7SnFre6iWw6ExwjWKDGWGBH8FXJZ6t9qFGZsJzDJxnqgQe613dFwt2ImfB6Psx4AkkjC821sG90Px568D0BA72MQrGARosM9KsCoJ+7pDzQvXgHLtqIm66wz0MAXUD0gYQ7AXRH9fucn4Q+4owPrxr7eemDTXjxWACgu2j3bXQdHz1fSatR1r1HGfwerx+QL45gcmoaR44cGyR4Wq2WzNWoDBIC6CyKYoET3+t2eyrGO30Ei39BicW4RvmG87mdga4k3LUYF/a0z+HwxiIwsjY4rvHrLjq07wlY6EqRTvkUMRmRSaVFVYWqBMlEUoq8+o6DXK4o9iBkmtP/fN++aYxP7pcCgrhmCuP8zNkL+Na3npNxMZFKI2GlMDW9H4ePHEWpXJGEQaO+gZFyGqMVyrCnRdC/027g8uWLOH/+LE6/8iK6vZb4hJeKObRbDczPzcg163XbWFldwubGJvrdPo4fO4xcLivjsqEb0jY3Njak/XNsVMUB9IH3RJWF1kSuzfkzpe0pR5+A57EAJAXHT8PxU+j7CcSTBQHR73zgQZFwJwPdMXwkSmnsOzSBeDKORq8mSlC9dg9ZKw+33Ud7o4aV2avw2i0UEhbqK8vo1avIJU1kUgmkk4bE3mFRgzgYKIuG6wPoccT9uPigy30X8+DFt2Tfd9p0drcdWTxcp7BQY+cskN0mSHdzTn/x//2fg2vIforzoNADfW5ubqDspfqcwIogknDfTYijbaMIRBGIIhBFIIpAFIEoAm94BHYL+IWWVZRvP3XqFI4fP74NQOf8PgTQQ9usiIH+hl+2N2WHzItwPUfFs1arKSRA/s25fyKRlFyCYRpoNluBvZwC2PmghRc/k7yH7yORMIU8wHUhi9b5GXEUwcOZgwjsvZQiHG1nmRsJwHYq8gXFuCQX8H1VwKFAcz473a6ybQPEWi6fzYpaKQ9AAFxUeHVdlHtDC1BFZoBY2eayGcGFSIrkdsz3iBJcLCbEB77O5tKCLVH9jd/jfkMw/k25QNFBowhEEYgisOMIUMLdx9LCPBYXFxArHFIA+p0BgM4OkIlH8ZD0fBiWJQkodsrKn1Il8bYAdCajlbcoQXYmWMWfnAnyXg+12ip8t4N0kom/Lpx+R1ip/IxylETz+b1+T8lwcl+ppAWDEqvxGCqVMhKmiW6nI5KGmXRaPiOAvra2Jr6kIjPa74nmp+MDV2aWYdsuCsUMDJ1VXgaYj7f79B2kpDoHKx2FfFE8VXmuzECL32bgq7kFoLOzZ8UVBxoPesyDpceRSVkYLedx9z33YP/+Q/ijP/4LXJ1dQK6QRzpTgKZbaLZtWMkMcsUKSuURWKmsAOiUbqd7LKVfxUU2lHIXL3Sm5ukbud3HN8gLB58rQo3aNiDXBJVsAhwNvw5YuTf6/o7bzXe1oaqQU2Vn4TNgEos0+dbrVx+GP+ZGGjSv5xBzo8+vXzKgZNJVQLdeh3+rRL86F+XLTX/PGz3Cj0Igb8dg7uCLyp5mdwA6gaw+HMofe7aAK2R+ynxJGHyegOeZTAoJgiuaJpLszU4XjU4PVjIlpMt6vYG11Q1Uq3VRZyCwZJpJ2H1O/Fw4ffodUxo+gQTllQVAtwMGui9+5lwUcBLVIoDe6Qh7zkxqSKQMmEkT/R4Z6A10ezYM08RIZVTJt4s3lI5kKikADdnnIic/jJUHQd8efQWeKwA9ZKJ/V412F18Objr5xmu95ufhWe/sO+q22YIwd/t99SN2d8ztJTs7O8/tx3jzj7l1b+7k/F/vul0vfmrRspfF9G7krsNGqNr/8G/Z2znfqH1yUiDj+OCA6hpeC6ArND2404KCHm7FcjCdIJrbx8baKuxeR8ZKjt8E22SkYwU1F2ftDlzfg6Zr4l9N8NNzbZmUUP49lUyINDcXn+L1LaB5qBajivh4olRYZ3/FvpgLMhbQkG0cDjXsN6TvCOwo4pR9F8UZlu2pToLFewTzZbGqG0il0srJJbjnNGEuU+5dAejDiz0B0FlcCC5WufCMw7ddWFoCRsyC24X8n9AziDkGJkam8AMPvBtjlSkU8hUUSyU0Wg1cuXoFj331izh/6RWY6Ti8eBdurCMAum4SQI/JXIlFBPTN5pzJ90IAPSjD4xxFxn0W/wmELotjcHFM1Z44/dA5PyLDncfQAU2XIr6e4yobDy6MxeN7H44euy3w6HNkcc++nPMvzpW4ECeAzgInvscxZEuSfbjH2Rrrt89TlD+2lGYMQHQFoCv/c+WBzv/ZDsgy1+M+TJ1zuDYcm77g/C6LyKh60JXXZKWnUkkkLEusTgr5LMZGRmElk0insygWSgKe9/o2rEQKtXoTV2fnYVlppFJZsdnh2p7qRIzH4uIyTp85L2x1bk+WfmVkFNP7D2BycgrpNJURuhgtpzFWyaFUzMhxOTe9OnMJM/K8DMOII59PieR7q1nDzJULUqzJQhHKQJ05fRZLi8v46Ec/iAP7p6XtFQoFUUpYXV2Vts9CBaqzMGb0Sl9f28DaWhWb6020mg76XSCuZWEaBVjJERiJMrx4Fms1G21bg6slcPc7H0JhfBzza0vosdWagJZW4Pni6pyMx71ODxq91LsO7HYXXqeDfDKBAxPjaK6vodeoI5sykbJMYaCvr6+KZH0ynYQvDkQ3AtBjAqDHuJHMr7xtvum7H6N2NsYIgM52sovHXvr1ne7+T3/r38u9xAfXVFTfooT7H/3RH2FxcXHwfmg9oRSyIgnEncY32i6KQBSBKAJRBKIIRBGIInAzIrDbNb8UXcfjQlI7efIkjh49OvBA5zyPuTLO7UMGOrenWlgk4X4zrt6t3We9XkM+nxN1NxbA0wqTNl779o1jY6Mm+aMUrb1sB6ZBy0taoyXQbneQTiUlR0KVOpIIWaTOXAfBc+YDCMaLzabGfGlCsBl+XwqwA/C876h8gFpDKFyGaRKu2wleMzdL1QPmL7iOl0J5S5EmWahNrCZl0dqTAH1cESsDNjz3yeNxzUvyFH+nAOmZpBSgcw1LTIc5XiouWKYmSm4syOd61jQVGL/b++nWXsHoaFEEoghEEdhKjG8D0POH7h0A6J1eT6qbhIEubC+ymCzppOnJqBjoBA2Y91TJTyY8JZXl+5KMZofJtwiKM0FYq60DXg/plAbH6cKxu5IU77Rbwsbha8ptSsJdiwvAR89Uvua+VULUhB4noywjf1PKlImneqMh58PEMtmyTBZTlnNjkwzzvniuJlNMKibhuKywskVunQB6XDcwUh4RSWqRkWY1F6WuRbGEg44jT7LqPE9JuZt6HAlTR8zzJIFYKRWEjVSpjOJLj30dK6sbSGczknAli6nR7AqAni+WURoZQyqTE2CdDB1GiQCAz0osJrcDRpuQZZiKZ4b1NTxwBHQexH4IY74WYxlu+UOfDX9/tzfHAEPZ0Re3QHPl4f1qAD2kOF4LMgvIIY1N/dDt4QihHoLZWycy+M7gLW4XbjD8euuGkH0LNh6A5EPnyHbN98N9hMCLgDaBx+f1wnDttZE9DJ2oOs8hEE5R5wJPXh6NlX3BxEeAkQBskBiy9ShvnaAUQ5kB0H+120ajuglXVBx8AaPkHnVZnEKPW1OYmeKCTs9ez0Wj3cJmvS5McJ4nGYX1WhPNZgfJRErAI9+jX5Nia7q2YqXHYpoATvGYLqC6eKB7vtgamIYpkz9KtRNsoaqEZsSgGzHEOBFzFRDD6kpKvaezOWSzygOdYAX7Hd6TAoLJNdiKslxNKXZ4dSGEuo4EZ1Qxys18BK0yOMQwyBqc4HXanWphYXt6PWBbNXr5ma9VAfOqqpldVtCE31cN8BrNi50C0Df+zduv3I0qfcL3g3MYrg4KC2yuW5zw6vtbRTUEg3dy/qodqXt6J9dmq2Hdisl/YEgw1JRv1I8NtadB479e33dtzFQ7k7F923ihQM5td1lgKyIC5gELXUBQ3xGwk30TWalUweAoJ2C4xuI5W7py3stcRPJAhqnDc4JCHz2O+fkZLM5fRSZNdqsl9hMEHLu0d/F9qbjmYo/9KH3QKb8dp+e5Sb/gtEiFcfzsdgmSUoaM27HrU/cQAW4C4oNr5lEanQV0LjyHEmSaklWT+Ywae8LqbBbqyfxnCMziJo7vCYiu6wpA92wfCT0FM5aA241Bh4WElhYAfd/Yfrzrne/BaGUfivkSipWS2NBcunwRX/nGY7hw+Qy0hIuY4cDX+0DcVh7olHBnX0kA3VHzEQHRBUDmOCD1fzJeDAB0nhf9lONxGImEsPTFi4yguVSlBwUIvOaaDtuF8kGPGyiPjOPw0eMSM4LNVClhkRP7ehZOcm7FavVcNodEkgx0FkJueZqrkXFo3A97yGDOwk/I/h6o/shQGADiwdhG9QJNGOkE1T2xA4j5trQztisB1cVWh7HpwdQ15PNZjI+OoJDPo9NrS0X8+PgocvkCsrmcgOg8rnIEiWF2dh7f+c6LyOVLSKVz0HULjWYb1VpTKuaXVlZx/sJF5AslYRBwvpnOZDA+sQ/33ncfKuUimo1NjFWymBiljznZ6zGZ9774/LOixEBPdrLlE0kD5VIRjUYVly+fl2p+XkfaFTz55FN46cWX8bGPfQiHDx0QhYSp6SkpINtY35B4894pFIqS4OA4Oz+3gNmZeczOUB6eBQcpaPEskqkKCqX9SOf2wdOyOHdpGcubTTS6Hh5493sxeegA2nYLXtyBG+tjZWMVSytzmF+8gs1qFfV6E+2WjX7Hgcsi1Ewao8UipsbHYLdbcLpt6PGY3Jt8rgmArpI+VG5X3U44Z1NFhqogdOupPuYEggz0QNliuGJx0OFc23dfb4y5dsza/h2fAPr2HmxHU4Kb1a8PA+i8rs1mE5cvX8af/dmfYXNzUxJb7N9C2c9Q0nNHJx1tFEUgikAUgSgCUQSiCEQRiCJwUyKw27lhWChJ9vmJEydw5MgRZTtKIpqwk1VxLJ9bDHRP1CCjx9s7AoapYX5xFaViQa4t15WppIF2pyPrOK45bZv2slkp6Fbzf5WLkFRvUAifTBpYX9+EYVjIZVMSlI3NqrQdKqsJq1yKcl15zaJtAtcsGKd1HkmRXG+srq1JTrVcLksuWBQuuQYjCbFnBxLrzKmTeMBcb19U+fi3rPs7VJ5LwzSYa/HRaHTk/Lm2JSA/P7+IAwemJOfLnEitVpN8s7DnHeYjNNmPZGNEZYvr4Kidv71beXT2UQS+XyJwDQM9e/BuBaDfeZcAyRy0maRjopQAL2VASekkQ0sxtxTALC6HZICJfKsjT5HfZLUdFLum3WqiXt+UpGcqZaHdogd6F5l0UgD0enVDAdauLQB60jRg0SPVp/y0kvMku4gA+sTEhPhAsuqKzHMmcJkaU5IiNlZWVoVNTlCP0iis6NrcrMFKpKGbBNBjknBvdx1s1hrSkZfLFUnmU9YzRZ9WkbumXLUNz1cMr16fDLmOJDAJBshAt96ApVs4edsRkQblQLi0vCzsdrJ4CZ6Ll7QwuhICqJfKo8gVmKjNymdkytu2J+C5blgC+pEwRkCRrF/xGgkAwteCgHafUlQN/XoQzE5vgd3KSis4k0lwJk23A+j8S9XGbcHc4XmEBRsEthQAvQXvhK8V23DLGFtZDISMHZXKD/cs4OXQ8beD+QooV+eqJEbl9RCArjDMYJ9yzHD/10Yu9C3fOjrPU8kPB/EPqlJFFph+vEFxigDG4n9EkFzdA9sYnwKss3AlYOjFFIigpG991KubmLt6RSoUDT2OsZGKFGOwoIX3pqkbMumqV2uSvGexTNfuoNasyz3PH0/mm91jpSFQKo5IO11fqyr2OeXUBZRSrSibyQlDnaxN5XOjbB+4j9DjiRNCJRvEohxbqh4F2DFNxHRD2r7teSgUSiiPjKJUGUFc19Hp9wcAXqD8OlAHUNK/WyDNtivga8F1v7kIeigXrCQUgmMNXqvfOwAT5H0CeUNtMGDj3fj7QWPZ1XeuOWbYZsN2f4NjBkLKUk2qWu0wmDx8h26BtOo+k7vlmu8M9zDX3OFqth7ITgTHuTZOAqYFxyQoSHz2db8T3JuB5EMo0b3Ta6MWDGrBor6zdfzBfT58noMGt7s2thd2o+pvw75z+Hde7zzVwKxixtc7aQ/X6/lf/btEFSUAR8O+kUVnHPv7/Y6oXrCgRzfI9aZ0Mt/vwrbJUFYgIPtTejuzO+B4SxZrNpPE2GgZly6dxdkzL0GLuygVMpjeN4a1tWXU6ptSmJdMWlJAx8VZp9sXW5ZMlv7QBVRGx2VM57xgeaWKRtOBhxS4ViOQLl5bwkDn/EKx0qWa2lEsdVHW4T8pIlCe2aHiDkF0OffhgqdA6YJMetejIocG+Bo8O4aknoGppeB249A9C1Y8Dd03MT1xEO99zwcwwrlANofKSBHV+ibOnDuDJ7/1NVy4ckbY53rCh5EA+m4bftyBZqoiQaSQbMsAACAASURBVJf9q0jCOUohaACgB30Krzt/G1no7HPJnKeUWsKSYiXbsaVwkHMMKvZwEc8flc0XoJsJgIv5mIF8eQwHDh8VxjXjTGayaSWRyRCABnq2jVa7LWpAVoKV7AT1Qzl2NdaH7YP3E9uC9AhBN8l99MXnTZfFPRfRYk0S2I+IeorHMY7zTBcaXLEf6XUaUlyRSaoCy3TKEnUDfsaCi4mJMZw4fgzjY6NYWJyXdliulDEyNopUOqPk6swEYpoldkEvvfgKHvvSl3H8xEmMjU/KmLZZrWFlbUMKMmfn5nHm7DlJNiRTKUk+cNziPj/+8U9gct84Ll88i4lKFlP7RlAeKcO06HVn4wuP/BXa9Sre9/6HxSOc3ueZbAa12ob4oxNYZ/tnPcajj34Rjz/+OO677x5MTo4jkbRE6pFzXgKsLBZl0qFYLEq74W+ZnZnDxfOXcfbliwKej1amAaSQSo9idN8xFCoH4Maz+MY3X8T5KwtYqTbx3g98EKfuOIlcXkcixflmB88++wIuX7qAleVZLCwsYGF5BUurVbRafSk2OHjgAEYrZaQTSZjBdeJvoZVSLpuWthFaJoS9iJJwD9V8hgF0tUVQmyJ2SYqxzvsxGG+kDasxgkWE1+17h2V9Xmdc2+mc9lZt919+9z8OJNx5TZlgIgP9kUceEXbI2NiYFAnxwc/5OpRmvFXnGB0nikAUgSgCUQSiCEQRiCIQReC7iwBtmDjHI3hO//NDhw4N5nhcNzEfx2JZMtAjAP27i/Vb6duSU4sDM7MLOHRwSvL7vW4flqVjYXFV1oxdUfOkymccrTal1z0kE4aypbNpbReH0/dgGCy2UHk1php6XUeKtS2LKqL8HkFzWmPSTg1Ip8kiVxgO8xgEu8l4Z964VCqh0+1JqIinKOU6lc/W9Zgo0ZFUIPa8wXosndQlv1urdVAs0uaO2EtcciuaRqJXDJsbbdhOD8ViAWur68hkcigUiPt0ZP/M25ClTkJFu0MwviP2fsxHvAZX8K10SaNziSIQReD7OgLXAOiZQ3f5hw8fAf1ZCCQTQGe1kuP6AYBuSccaelUIrCDJ6ICty15dPEbpKU6GF+0Q/QGA3mjURHaULBwyzsk2T6cSaNQ3sb62jLRlKtDa7iJGFluMDFYTCUuXAaHZqEuCdWx0VCRDyUJbWV6WBC7Zs6l0WhLFrWZLZN7tni3s1U7XwcpKDZqhiw9onH7kRgIx3RQAnclBdvDNVhvtbi+QQ6G3JH2cOahxcDIUC51Ja/Ftj4nMit0l205HMZ+XRLxIqjiugOW5XEHiJslnOZcUMrk8KiPjwmRKZrICznAw7TsKQGdVmbDSg+8pAJ1RDJiRb7EGu3cAXcnhb0Hl6heGcq6KALqd3ankehXLPGR9SxI2YItuB9AJgCifWvUYZrUG7O7h4w9eB0nc4G91GluAgDrLkJ2u9iMMRQHZXg00DW05uHKKdRey6LlFyMALJIWF2agq/zipFk/ZQOFBgGI5qUCuN66UHxRDL5S75STGR6vZwOryEtrNpjDcCtmcsCgZQHqTp1NpqXStbm5K8pYTtla3gVqjKslsst9YgOI5/EocxUJZJG2Xl9bQFg/0PvpdFsuE0u6UZ1YFNjxN9h28Ty3DFNkfyvVwosRCGMuiFDzVLajoEBeQnGxIsTCIayiWqNQwilyxiJhOYJ+sVX6mkuuqaYSFDup1oLe8dYcI/kkA/frX5o28lbYB6Ntk0oO2dz0GutzSN2IFv9Znb+R3hvcVxDS8X254bq/+jrrPhktxdvB6G7vwxnHaVvhCCW45v52wqdU2W0U0Nyo/urYlBEz/G6pVXPvbhoppdtGodlu9rnYdWGAM+qvXivPW9mpRspOYhT9gq/Bn0H8GQFgInvP9uDDPyViHKMZQPrvXo295F67TC5jR7A8I5FLNRfRWAnnuGDTERWKMkttxOBgdKeHBB+7B7OxFnDv7EvK5JFIJ9i/AxvoKGs2q9H25XEaeXCQ2RYGGVixxlMpl/MAPvAuFUlkWmafPXsYLL13AM8+eQ7NJiXbV78ZjClAmvM8HC5VUXYLyVBfQPADQxWOdfVRQ6BTYhm2NLcHQ4gcgIMdreHG4/TgSehpmLAWnHUPcNeW15lmYnjiA97znfRitjCKfy6M8UsRmdR1nzr2Cp7799QGAbiQBfQCgU46Ni2k1BwnBc/7PBfJWRVaIWHIxqnzQOS9igRSfyhuegJwl/TJBf5lDOfQTN9F3ffT9OFKFUVT2TWPy4BEBnDknpIScaSaEpc2FOAF0Ssxx7mUlWEHPgsOgBCdsGzJWqTF0AKAHMxp+QqOfmM7iMVoA8WKo4iqlSOCI77mhseALMETK3Rcg3TRi8j4tAzhHJAu63aqjkM/gjttP4ejx47JIf+n555DJpXHijtul+p3JAB+6JAbYflaWV/HKy2fwzae/hYMHj2BsfB8SiTRq9QZW1zeEib6ysoKZq7OS9JqcmpT4LS4tYnF5UeQYK+USXKeLw9NjmBwri+pCq9WQsXV9bUWKRdOZlLDzeX9Ua5vodNpwXFb6s3CASREHL75wBmfOXsRtt01jZLQo4PSpUycxQdn0ZgtLS0vihf7w+94n88Knn3oatWoD3bYNeDqOH7kd977jXeh2NdSbPpbXuzhw9A6k8+P44z/7W1y8ugQnZuK97/uAAOj5goVCgbHt4ZWXLuLShYuYv3oRT33zmzh7/iJ6XhxdFp0gLsm+0ZERkRPk2M4CGI7nLGYhE6HRpP8858Ycc8OH8s1Tvbu6Uba0LUKgXHJEA3Wf4b5KOf0Ma1/sYFx51Tg03PftooO+yZuGHugsgKH/eb1ex+zsrBRQcF7GJOvIyIgkVXc7z77Jpx7tPopAFIEoAlEEoghEEYgi8H0bgd3Oy86dO4cvfvGL4n3O58GDBwUolzXoEIAeMtD5fo9KjxEz923dxrgibnYdzM1dRrXeRC6Xx6kTh1FrOFhbXUKjQXIhleB0HD9+TNbRuWwSZ89dguvQNreP244dEhvaubk58VBnDnVsbFTU1JgDJ3i9tLSCft/D+FhJwHgyzxMJQ4qz5+aXcHV2UchR09MTGB2pBP7lHhYWl7C8vAYrkcX+/dOSc15cnBfFt1w2j1SmIKqCtMwlWM6i8lq9hYMHp9HrOchmaZXGnLMDTXPx8ssXcOrU4YG6wuUri2g11rC5vomjx44IAdKyErL2pSogyYvM51DVNOKgv62benTyUQS+TyJwDYCeFgA9ZKArCWYmGwmgE2QWCXeRBmFSM2CguwGQJzkqV5jFTKwZlDwN5DgpJU0Qr9msy0DA/BpZ55RyTicsbG6uYWVpHoVsGkmTrDAHvtODHvdQKuZgGnFhJLXaTQHQ2fGzQo/AG5kyrXZLEsiFEuU16SHSR79DiXhbErvdroul5Rr6LmWiXdhuHLqZgplIo94g+A6RimYlVpfsXPqni7dnR5hdBPqymbRUhhGkIwBIiXpm3BOmJQC6RxlZ8XJ3xAs6k82hUCxJgpmDmPg7k7mVzYuvaKFYfg0AXZPKMVvAxQBAD7Cft9rgsrsJZMjqVjKsr2aAqzSr5Eyv0ZUXsClguaoKuXBb9VrhQyFjSYF52xjowfaBsXlAfRoW9GRmV7HjeI1DNpTK/A7LzQ+D/kFa2COIvnMAXaVzQyb90BUVgIagvwJ1BEAXNl7AIhRpZQWOiGSy+MSG0rbqdVwAdX7modNqYn1tTYB017aRTVKCXSkaZNNZZDNZqXZt1OqSvGVb7ztd9Oy2MOX40DV6lNtwHB/5XFH8zZeWVuX/XteGzYpInWoRpoBSBCV4f/AYvBcrJcoDUaIKIktKH6BGs4FMMjXw9ZHZXSyGPj2OY3HoVhLFSgXFcgWpXI7GPug5joDsvOeVjP5Wwn0rQ8/rxP5nq/+O+QT1biaAHoK0W6y5nY4ee/G/3um+v5vt9trH7BoQ3kOp6e76GxWFXZ9XcO/tLoZhEc0uvzUo8NnJ9wLwPOijrlOvc92d7CVmWyoE4S5VcRDvLVpOq55PAejSm9ESwtClV7OdrthH9HvK44vjechG5xjKymYp+tHiyCToh6XDEE+tLib3jeKjH/lBLC3O4OLF0xgdycPQCNTVUKuuo9drI2EZKJUKKBZZ9NZBrV7HRnVTrCYo0f0Pf+zHsW/ftMxZnnjqWTz2+NP4/N98DdU6gWNVmMR+lnMb9lkE9EQ6TPrxQE6Mn2v6YAwRNR1hn6vCwJCBHkbHCwMTZywCAL1HAD0DM56C0yKAbsGMJ6G5FqYEQH8YowEDvVQpYrO2htNnX8JT3/4GLs4oBroC0Nk3toA4AXT2sSGA7gr7XDHQXw2gC2uXY5l4zLN4kL9ZQ5/zFMdGMmEJoM7qdQLoIg8OoNnpod13URg/gJHJg5jYf0gSOJRw53aGmUAylZEiPyr+tDpdJFNJmR8ShA/7tUFxRSjvLzBs0F4CAJ2KI47IydPgXM0pWYApsvRUKvBZjOmLOoF6xmDRPodIuq8Adn6eTphIJS0psiiV8njone/E4WNHRVb+qa9/Bdl8Fnfff29gZxKXuV+71RaAe35uCZcvz+Dc+YuolEeQyxVhUqad/uKbm+p3t9rCsL7/wQdw4uQJaTunT7+Mbz3zLZHNy2SSyOfSODw9jtFCBhurS6hVNwX0npicgGmZ2Nxcl+vU63Zx5szLMi6z6j+VTshccrO6gfn5NayvN3Do0AgKRTVeHziwH+VySZIq9Mam6tIPfvjvyVj76N9+AXaPBQa0Osjjztvvw0MPvg/tTgxLKy2cPr+IA0duR6Y0gc/9xd9heaOJbGkM7334/Thx6jak0wYKOca3hwtnZzB7+TIWZy/jC48+ihdePo14MgubxSAxAuiHg7l3Snl3+74oF9BnXgB0YaA7gYVBUEwoY2/QX4iE+3B/MjRmSlWKahvD4+JAeWkPY8VOetQ3c5u//L1fVT15YIVQrVZx9epVfPWrXxX2+f3334/JyUlZ64QKPkrdIXpEEYgiEEUgikAUgSgCUQSiCLxZEQjX1mGO4UY5nXC7559/Hp/73OcwPT0t8u3Hjh0TAD2c11HOnfM95uVC9aEIQH+zru4bd1yiJBv1Dn72n/2c5BweePAe/Pynfg4XLi/gD37vD6UQm7mH0YlR/MgP/QjuvOsYsukk/tP//Z+xuLCCtbUV/Ntf/DTKxTH82q/9OlZWljE1NYUPfehDuOcerkdNrKxU8dRTT6PRqOO+++7D8eMHYFlxYaWfOXcZX/nK1/HK6VdEge7YsaN44IEHcPzYYcFkHvn83+LJJ5/EHXfciZ/6qf8OV2eu4DO/8TtSyPve974b73/fwxip5NHv2njppfN48cWXJAfyyU9+EolEHJZFVrmPZrOPs2fP4POf/1v8+I//KA4e5Dno+MIXHsMjn/8rwOni5//Vv8Q999yFapXrX1MKsOl/Pqy0+8ZFPtpTFIEoAlEEbkYE9gCgM/8ZMtCFLESZccpLS3I9fO2LN6KkzshI67TRaTVExr3fJyvNQbdLxpONhGlgc2NVAPRyIY9s2hJZD0sH0gkD42MVtNtNLC3OQdPjkqibnBhHXKePeQczMzMiN09p0tHRUUnkdtptYcNRHn5kdFTYs2vrSo5zcXkdM7Nr6PQo68p9MCGlwUxSKpG/gklmJb3J/TMhzKQz5dpZ8UWmECXp7X5PWEYTY2NIJRLC4KW8pu04UhGWymSRSmUk+drt2+hTUl4zBFyf2LcfpfLIzgF0jRLuEsy3XHWWYn3vPKkXOFIPMYbDhh0C0yrFqkDSkNUacLsHHujBNgEIveWLHlYZBBK8Q1yn7VLUPALZzsNg+PbX8tkAiVXemVvbDzM5Y4gFwMv1GOjD7w0Dk5xwK3KVYrvKU4AZxXSUGoEgtjK5JugjQFXI+AwAdPrCyvuBD3rwP+87KjaQsUbvGgJA+UxWWOV8mLopwDZBbrvXV+3cNJDNpZEvZFCrVwWYatSaWF1dl4rDdDonEkK1WlMqIU09AcNICONMfNR9XxhovP/4O5hYL5dKA3+d9Y11MEncbDRE0SGdTIqPLLe1XRetblcA9GQ2j1KlgnypDIM+QHH1uWYYiPNeCHPzQ6oB8qOk0OHNAdDV8a8trrgZnfbN3+deAfTdntmr9Rpefw97AYO/1wD0gYT9LkaD3RZr7BZA59jEMV85pTuwe230um10Oi3lia7FkE4nkUyx3yH45gmru1QsCnju2X30ui2pnP7QBx/G2toirs5cwNgI/cJ8dLsN9Drsd2IibT0yUkYun0W1Vhc5bdqmXLx0RRan//gTnxAWMRUy/uYLj+MrX30G3/r2WdSbHIdDCXeC+JoUZXH4IsNa1HSEIavBNLiwo6KGAs0V+1wphYTFg8PtigC66ztwKF0fJzuXEu4akkZOfM+9jgbdT8LSUvL//n2UcH8fioWiqIEUywWsV1dxRgD0r+PS1bPwtJ7ItxNA7wUAum5q8BxHCvhYJe4EEu48d0ZenZMaGwigCwPd92QOoxv0iDfEwoNKQJTAp8w436f1DPfF39loddHoOkgVx1EYmcTo5H6B4lng1O50xWaG9jSinGM76HS6It9OGw6y2a8PoLNXGQLQA781qnUTnA2M2wOPbJ6zC9/rBz7nHkwNsPSYAOg6+3mPMeiKmkE2ZaFSKqBSzGF+fhb5fAbvffdDOEh5RMvAk9/4qtTe7T84jU67I1Y7o6MTwqZfW9/A5npNFAxabc73PHQ7fVRrDfEBrzYa0DRdPN9pD/DQu9+Fk7efEvWh02dewTeffkr80Dne5tIJlHMpWGQCzF+FoWsyJ73vXe/C1IFpUVxi1oF2Kd9+4mu4euUiqtVNVEYqUmjywgvPY21tXYDyw0cOIJ2mp3xXEhVUaUilUgHYymJMS4pAODXwbB+dZg9zVxeRShQwMXoQjmui2zfQ6GjQrALceBrzKw2YmSImDxzDw+//AI4cPQrP6yOOHtx+HZfOn8H68jy6zU18/etfx+nzF+AbKfRc0YyQeI5UKkimEpLsYPtjgQBjkU6z4KAu91Eqmd4qWooA9BsOaiGAHo5p6+vruHTpEh577DFJjr373e/G+Pi4XPfoEUUgikAUgSgCUQSiCEQRiCLw1ohACHxzPix5S8nnDZMqAiKM58m8/sUXX8Rf//VfizLj/v37ce+998pcmvk3Aul8EkQX5cbAG333APr1Mjh7ybbc3Bgr7c3t56ryByo/e3Me27Kw16gmhrSmUFM3PIfwO8N53+ud3bVx3/oNrq9hbmUDP/Oz/wS/81u/g/1TedSbffz6Z34bTt/FT//MTwjTe25xDr/5md/GJz75Sdx+6jhsx8Ozz3wHf/Hnf47//qd+BgemJ/Gbv/FbeP8H3o+77rxT1HyZHyF7/GtfewpPPPEE0ukMPvaxj+C+++4Uu9y5uVU88l8fFU/1D334g9LePv9f/0awmI989KMol/JIJ008+neP44UXzuCnf/q/wdzVy3j0i1/Dj/3YP8TJkweFULi8XMPC/CK+9KXHce7ceRw+dAD/5t/8IiyLeQAXa6tNvPAC2/dfyee/+qu/gnvvvU0IWJ6vY252Ef/q0/8C//4//DLe8Y47sLFRV3lgWvH1yVxnLuath3HcnHYY7TWKQBSBt3cErivhfhh33HmnJFSVB7ohEhskaAkD3Q880ClvSpBPGOgUSVZAHp+6SEorj1N6ovY6rQBAb8G26bfhottpy2tu12rWUa9tIJdOIpNi4trA4f2TODA1ISyz+bkZPP+d5zA1NYH9+6dw+PABAbdX11Zw8dIlGXBHxkYwMU6mjyXVWZlMQuRgK5WKsH03NutYXFrDldklvHz6MjY2Gmh3bNQbXfRdQDfMwFdEE49LJtXpz0ofVSan6XlOthD9NjmYUGKUrPh8VjHTKWVJJhjnTvSK1+lXSD9oMorjZHnR31kT39GxsUkUipWBB/r1JNwVA91VDHQB0APW7Vusxe0e0ApZ6CHYGALl4d9sQSF4fQ2APgSohzy2QTjojT5gRqrvkSm5XS5UprjBVwighyUJ106QlEy6Og9urgoEtljpWxMlJd8eyLhfd9K3NYkanl6F1XZh/IYBdGHOB7bLnFCE7EKS9MICBAHSA6a5yOOK8gPZf5R7V896vYqlhQU5KxaqCIAeMMd80gcD6Xje3AReEskk4jp/rSN+q5Rcb7e7qG7W0Gp1hIHuuTE0Gi0FoBuWAOhUYKBlA8+b8u1k2DF6ZKbnslkBEvg764164OFKdQlWLVri5cqOpNPro95sinx7rkj59pFAvt0UX3TH98WCQTHQ1SV8dUHDltR+2C5uFQM9OKOhoou32I26i9P5XgPQZTm2C6b3bsFmFdqbzUAP+v9wgb6LYo29/J69AOgEdql+oRucI5CF3hKwkOMkge9cPoNUKiGKMgQTKWedYoEMfdM7bZkXFAsZ3Hb8EKqbq1hZnkM2bSKZIKDNfXagxX0BSEdHKyhXSlI8R6bw2sYGFpeWZez9+z/8DzBSGUWn08OXHn8CTz39El4+PYtmy0Gv7wn4zP5W2oSv2Oe27cpchh+wH2OBEYuLpC8WH/SQgU54PbDcEDuR4LrEfNieDdu1hTXMfse3daTMnLDQ/Z4Bw08KmK5DAegPv/d9KOZLsrAtFPNY21jB6bMv4pvPPIHLV8/C1/viga5bUAC65sEQyTOyzpX3ufqfv0d5h6naKzU6hgx0sf+IxwQoZxEglX+oMJJMsACK8xOIeg7Bb0PT0e7ZaNsekvlxZCsTKI1Oqj7Y80XGXdMNUdPh/LBPGXSq65iURjeUYko4woZS7pyBhXLuQ57o7Mdp5cb9EkCPaXFZRJOMTOk4Fih6rnpqgZQ7ay9MPYakSZWgjgDsmZSF0UoRI6U8Ll08L0WOd5w6gampSSmivHr1sjDtR0ZHUKtVxWctk86hWq2Lz3k8ZiCXL2J0jDLpbSwvreCV02dQazRVAWSPXm4lkVy85757MT09hWqtivMXzuH06VfQlMJQZTt07OAURkt5LM3PImGZ4l1O6fjK6KgkLCiZT+n2F579FtZWl0XCnTLzLNikH/ri4oKA6iOjFblWvLaUcc9k0zKXJUBNNrzr+1KgOToyjka1iYW5JTz/7EtoN22YWgZ9m/PNNIxEGc1eHPUO0HEMkeUfnzqIH/zwRwQQX19fQb26iur6Ii5feAWt6io0v4crMzNYJpgfs9BxeJ2UhHulQg/4pNw7ruPKb+c4z/s4BNBFHSpQ0VHqL0EPGTHQt43CEYC+i0lJtGkUgSgCUQSiCEQRiCIQReAtEoFrwXLJFrIQO8g3CFHG92WtFgLojzzyiDDMbwSgk5Wbz1PimsqNMVFfpOz21mO7omLI9eGKj2sn16PdIf2o1drWo5FqTJMcfqicJkClx3WhWtvyHHks5kz5HW4nOcqBIhQtTZUXtmRwY4FqW1A0wHUb1yYhCErlsEFhAL8japq+5PdcUXljTi8uFq88V51kIRafx5TardiAaboQarhfSfmJ2hjf40my9j1Yf/O8uR4J8u9hobu6NszNhpEjCcqBSytWX4OmJUVdl4ExdBcxn2s4/jquY3XE4yZoOueIChqpdapIneKcLKomLsLfy3iJaxtciT3X/4E+nxRk6xr3F0e95eGf/NNP4Zf/t1/C8WNlnDm/il/5lf8Dn/70p3Di5H7BCmhV95nf+hNM7z+Ie95xlyibLS1t4jc+85v4yf/24zh59BD+11/693jPe96Ldz30ThQKJtbWNvG5z/0ZZmauSG729tvvwI/92McwPsEicQ+XL83i8a98GUeOH8JHPvKwqOVevjyPv3vsyyiUS/j4j/4w7FYHf/N3X8WVhUX89E98HFfOvoTP/+2X8Y8++XEcv+0gMgkNr5w+j9/9/c/Bsal45+PI4f34F//8Z9BpedjYbODcuTP4o89+Vuy9qAb3r3/+0xgfLwnWMjZWwMpKE//ul34Zn/rUp3Dy5DSajT6yWVNi3qWKXdIMJNzDC8ZcL6/xUDHFsLzoW6QPiE4jikAUge/HCFwDoGcP3uUfPqIAdCZKlYS7IQlHjkX09ebAxQ5UDVLKr1K8LYMEKQFxnQMaE6WeC7ffR7fTQrfdRLvdEu9OkZfukKHWGUqS2jDoeW7RNzmBDzz8HvFCTZgann/+WXzpi1/Avfe9A3fffSdOnbwN6xuruHTlMs5fOA8rkcCx40cxOTktTKuLl84jl0tiYmJEvDY4cag1Wlhe3sTlK/P49nMvYX5+FesbTayt19HpUeI0IYC6SFXnC9BiuoCBjUZTgHQyeIXFpREM5MRDeU57rpKo5QjP6kFKqQjXin4mno9kOqfY6Oms8K9cP44yZVvzpdcA0Dk5IYBOX/TvMQA99BaXbH8wUAr1euh1CKDLwBkMnuJHqx6vAs8H86PtAqHxANjetuuh+/zVAHq4923264EHenBsYfYFNZIBQB/6sb96bN9eRTkAFqT4RH3GybZM9AL0Q4HnZORtkfTZ3giK8J4Tj1gBIThJV/8L+9BzgieLO9TrRr2G5cVFAbCZzM+mMzIB5i5YFUi2OCf1jKwe15BIJVFv1rC0vCBKCmriGpdtOVmsVMbgezEBrARUIpQU02HqhrDQZHLNdtvvB/dITApPtLiabPf6XQHNOPElfZHbV0ZGJJoE6Kv1BnxNE+9zPrOFIrxYXD3ZEghMcdJ8QwA9bBnhYoOTZ+2WSLgPWub3wATvexFAv/nD+94A9N2d15C88cBu4vX3cCsAdPZRNq0bYkAiacBzeiLhziIe1+kLA71QyIlctU4LF47/nY4snuxeT+wmyLhNJQ2YZgzN+gbqtTXxRc+kLVTKOQHlXZfFOS7GxkYwObVPvMoJcG7W6rAdV2xT3v2ehwXwZL/19LdfxPMvXsS584totGwB0FkAtyUNrfzPqapDNZ2wmIjy7SwQUgC6WqCL3DsTDoGfc5gcx9h3xAAAIABJREFUkR6ZDHTPgeOTgT4EoFtkoGeBng4DZKBnYPgJTE8ewsPveR/KxbIwTMmmX11fxitnXsDTzz6JK3PnAb0n/uea6aMrDHQPVtKAw3lVIN2+HUAPGejBuDAorOJYwSJB2mqQJa7Y60nLUkkW35XrwcICMtR7toe+F0O6PIVsaQK50pgw9dmr9mwHMV3Nc1jUxAp5Vp8TVI9ruqQYwodKRoQjeAiiq7EsZBoQCCYIz36dqkKGyTlWXNqLa/fg9FUhBudZ8PrQYz5SCQOFfBq+0xUZ94ShoVLKo1zK4fz5s6JkMDE2gvHRUVRKRSkcSGfSyOayWF1bRbVaE5Y5wXMWiI2NTuC2E7fj3vsfEKWVSxcv4UuPPS5se17LheUVlEtlPPjOB8WXmoUgZ8+dwczVGSwtLUhyi+B4p1XHfXffjqMHp7G2siSJhFKpJP7lZPtToYi/k9tSwt12+igWC6LMwLGd82OC8pcuXRRGN79DEL1ULmJkpCJsZNoM8bwTiSQK+RLGxsaxtLCC86cv4GtffRLLC+vodXz0ehpieg6Z3ATW67Y8nXgKVqaEXHkUP/TDPyoJvAvnz2J25iLmZi7g6pUz6LeqSBlUU/Bg+0DXNdBxqCkRx+GDh4QtTwCd9x3HcjLQOe9lEUgIoCeTqV0w0JkJYwXu96+Ee8RAf/0xLNoiikAUgSgCUQSiCEQRiCLwVonArQDQu25H5uOKrBMXu0il7xoUpxIMFxVQT4rX2+26rLEJSLIwut5ysLzBYuG65OP20RYomZK8NtcXtF5jfk8XpTVly8WcHQljZMZznk9iDUk19O7m6q3PIvQYleSAvmMjnUqIElkqYcn2zPOzUL7ZaCKbzcCzbTg+17IpNPtcx5po9XwYWgwJAzC5lmzXYFEhzXXRtT1oZhK252F2fglj5ZKs/wq5nEiQb2xsyPlQUUzTNVGy4xqPeAULEKjYxXPnb6lVa6ht1MS6LJXVkComYKYKyGZH0Wj0YPdcjJQ0eL11KdyO+RaWl5qwXR3l8XHY4JozDivuCP7RavYkd7+0sIFev4mR0XFkc0l4fh+NVlVY1QsLi5iYOIh2py8x89w46ps2/tk//Z/wP/+7/wVHjxextNzBz/3zn8Ov/+Z/QiZblALyRBL4y7/+Ci7NzOEnf/Lvo1wq4OXTq/it3/xd/NzP/mMcnD6E/+tX/x88+MB9eM+77kPC0nDp0gU8//xzePCB+/HiSy9jba2KD3/4gyizuLrl4rnvvILLM1fx4LvuwO13HGEdPtr1Dj73yN+ADpef+NiPIN7y8cRzz+DZ85fxP/zEJ7B49hX83eNfxQf/wd/DHXeegGbbeOHls3jm5XO4/6GH8OLzL2B5aQ6f/pc/C9/2cPXqMp579tt4x113oVWv4T//+q/hf/yFf40D09PIZpPotPpYr7Xw87/wv+MXfvHf4o7bK5IrZjt1e45IwIsamqqUkDbGkgXRNqaa3yCVzvXircpQvlV6meg8oghEEXjrReAaAD1HAP3wYdxx153odhWATtlkAmkEdMnu5oC5BaCr6q6QAUv/cw7pBNBZLeY5NuxuB912S4Ho3Y74OVOytSWS7g0B1hMJQxjjnUYdGlzk8in85E//BH7ohz4Kr13Hlx97FH/yx5/Fg++8X6qyTp08jpXVFVy4dAEXL12Qaj6C/vSUoeflpSsX4Ps9JJO6sNQoL8oKMHpLXrw0h8e+/A2cPXdF/CbbHRe6kUKxNC4s9Wajg2yuIOAgk+rNehO9bk8S/UwaUnZWavriTEjHRGY0FnPER5SscyaWmVBlMp/J5VQmhzSf6XwAoMdQrowjXyghmc7KAOF6nJAwiayLvCgHj+sD6G+9gWO3Eu5bxWQh45y3hZKdVY9wpOSEcIu9NMwlfy2RF/VtBbbHWBk4rMQ+yOyHIPzQLRnaqgdvKXBdDebDjy3QfXCUAfNdmOg7vMuZMA9jN6iUDFmO4gke7EhIkUqGV3LMqnUodmHANCdgTs9YzyXQTcYe1RFcKVBpNf5/9r4DTK6yXv+deqbP7M7ubO9pm0oNSEjo4BVQEQRpghRBUa8oIEhRBLyA1IsgSrfQBEGlJJQEQigJ6b1ne9/pvf6f93dmdjcBL9nc/w3c+8w8zzzZ7E455zvf+crvbSEBS8QymdxKWkQZyfrTSIYqnRNSzDjnAjebEWcHqso0Og0MerpBWGTBrtMZ4HaXC0OQjEcuvtVs9KxYGhMs4GfzQYajajurE5t23hsE+ZMpxjfkhIRC4J7bgFK3W8gmVNUFwhEBZ8oqKgVAd7hKkdHokGNbycmrWel7B6Cr0I0KoI8hYuzl9dn7l40qg8dr4T4eVfTeH89//5X7OsqMF6jl+e/t/VI4q/E7Xvz322PvPmH/Aej7YuG+d+cw+qpxK9BzVHarG28C6OlkDLFoCF7vkKhzCb86XXbJu+LcyVgWjk8WkwUGkvFyWck154YwEQ8jEvIhGglAr8/K7+hMEwr5xPmltMSBpqZGNDU3CgFpYIDK7a1wOJ2orKzGhImTYLZYkUqmsXHzTmza0oFNm7sQJoCe4nFS96wqzaUHZqkQICNfPWvVjo+/F+sCGac494/YuYsCXf0bpwfpkxye9IDWQCeOfAZ6UgeT3gqjxoJMVAttVoERZuhyzEBvxNw581BZUQmXwwWr3YKBIbrjrMHy1R+hrWs7NIakqM+1ShaJtKpAZ9QM1xfpLBUBqvqcduxyDPltp5Cr5ODVcV/cSahI0HL8JzuehEENSlwuyUHn9fD5vAiFg0J+CkbiiKc1qGmZihJPHUw2N7Q68u81QuqTE9VRSaCqx9PkD5J1r6XSYbQPqWvDUUW8tHk+YqMAoJPJzoIJX8g5h9E7BgMBdK0KoCeiiMdCyBIsJ4AukSWc6xIwGdVMdA3SkhfndFgQjQRhNOgk+odRP7U1NahtbBQ7/lwyge6+XnR39aCjvVNy16ikb2poQsukVkycOh2BYS+2bNqEV159XVyYqKyny5HNbschhxyMyZMnC9mB607m0rHN+DcC3lazglBgGJGAV2JTOMfTxWDu3CPR1NgoCn92GargFyyYj0g0hJqaakyaNFGAdH+A1unvYeXKFTjooAPR3NyE8vJyBEMBWTtLYcholPVsRUUVtBo9vF4/4tEEerv68eb8hejpHEAyThcIB5JpA7zBNFIwI6uzAXo7tIodBosDZ5x5luQwrlixHLu2b0J3xw4MD3YhFhpGNh6SOBfojUhk9YhnaLOvQ0tzCyo8FRK7QtU5H1QOKIpJsvKEbJpMCelz97Xc7sTGT4xFEl1TBNCLFu7jnaWKry+2QLEFii1QbIFiCxRboNgC+78F9guAno3Knk8AdKlpMSJsFEBndJqqJudeNIV0Ji6Ob0k6dAF49Y1FuPWO+7BuzXpZ8//oyitxyUUXidsYRWLcexv1ejWHmm6VJiPoUBkNRwWAN5n0UMzc32kRDcdgNJvR09OPhuYmpIiKIyMkarPJiEgwDLvDIrVGr3cApa4S+L1D4oBpsjqQ0ysIxDOIpbRIZ9Owmg3gTkJBColIQJy2RCQDPQa8Aby/bBXeW/I+vnP+t1BR6hKy+fr16zF//nyJOiIpmTFXra2tuPTSS8USn3sRAf6zWaxatQpvLHgTK5Yul/1aXUsZvnr6KZh33Cmw2ith0FuQS2fhtCShh1/qp90dPvzlqX/i/aXbcP9D96OqwYF4LAxjNiWubekUEAjG8PJLr+PFF1/EX57+I9xlNmh1GWSRQlvHTlxzzTW44gdX4ai5x8Hrj6LEacWWtQHccfu9uPTy76BlYj1C4QTuvv9uHHP80Tjxy7OlbtI7lMb9DzwsXr6XfPds2JwlWLliG956YyHOOv0U1FZV44H77scRhx+CY48+FCUuRerCVJ6T5P/qa69h564uHHvcSZg5s1Uc3l76+yL09A3j+JO+hKoaJwy5HBLhFB75y/OI5bT4ycUXwZbS4m/zl2BTbxsuOecsDGzeiIXvLcaxp52EWTMnw5jNwBtMIK7VIxiL4PVX35YazY9++F0RIJAIQQe/ZCwB3/AAHrj/Xlz5439HTaVHLNpJpBjyxnHVz3+Dq66+AdOnOaU8IQB6MiM28MRSWGVgHVVcE9gb6eSn/ja/pSwC6Pt/lCt+Y7EFii3wyRb4FwD6jBEFOguttJHMimWHauFOAD0tRWYCZ2L/wtzLLE0eR/PQcwTzUgkko2oOqli208Iyl5MibjgYQCjkF/t2p8OKMrcLvsF+KZSSsXTFj6/A6WechmB/Dxa+8Tqef/5pzJgxFa2tkzChpRle3xA6OjvQ0dkOp8uFmbNm5oubDnT3dsLvH0AsHkRpWSlsNgeMikXYZlSgz3/jHWzcuB1dXUNi1WK3u1Fd0ygW78PDAZgUq9SdE/GkLCIILhbOlWV0ApJanWpVazBooNOzgE61ONXDtMqhqktEtjAYzVBMVnmSxqfRGlHmIYDu3gNAV9XmBQCdxWkC8GKxk1e9fxG78HgBrRHwU05mLGieV3V/Kpi+55mPBd93/5yCUzOL91oB0NnJd0/UkXfvgdzt+TuxjtkNPh99g/rewv/z1vH5U9lbQLBwnIX2EzAxD6ATrBGbokI2epaWOVRHqoCIAOjMiJWc2FEQhZa3BFMKADoBLd5zArJQUZ4kK5RqMYsAQgTBqRpLxhNCEmFcgWqdpALVOr0eJqNJLHSY61tWWiZuFN5hH1KJtBBMODawmK4wn1xdwct36fS0aDfAYbPJwp7HRXCefyNwRZYq7ym73SlODZFYDJFYHDqjEW6PCqDbXaWAziBgjQqg57WLe6VA/xwA9JHogb27U/8vAejjBc/lDioC6HvXUcaMlep4obq+jJt9MK5v25N0kqcmcVwdM9ZxfB2hI2Uzomg2GvWiGo6E/RgaGkQyGZO1wagCXSOEOoK1FrNFlNDcYDvsFt7qiIb9EukSjwbgdFqg1+WQScXh8w1K5teBB8zA1OnT0DShRbLTd+7YgcVLlqCuvgFNzS3CsFfMVpl/O9p7sHbdNry3ZDUCjGuhAj1v4S4uOsKIyskmsMCEEgs2sZRTLeA4Vo4A6AKn5wF0NedjZBbTGrXQm/QyvuUyOmQSGih6KwywgPi3NmOEHibosgpqKxtw5Jx5qK6qlhx0i9WM/sFerN+4GivWLEV79w5oDCmxcNcasqJA1xBAtxhV0DqTFSX5KICu2s8LEC3rsN0BdFrjFVxzqMimtXlzUyPKy9ywWS0YHOzD8PAQAn4fBr0hBGNpeOomwFpSCb1iFzs9EpjSnIb46bTW4zpH3HY4X3HOUOM1VBrCKFG8oDhX/5J3CSkYzgicn89rZ9kkrz7X6zVybVOJGBLxEHKZBLSaNBQSFHIpJONhlDgt4k7ALHSthsRMwGpRxOKfzP2ykhJRf7fOnAGLQoJmCF3d3djV1o4tm7bAZLKIeqC5eQIqa+pk3unt7MKG9Rvw5ltviwsL58q+/j5RWLdMaIGnwiPzWn9/n5BAU5kkbDY7nE47SkqcGOzrgX9oUEihyURciGGzZx+CxsbGvCUj4Pd7MX/B6zL3ejzlaG2dLG4KVIO8//4SLFu2VMD6iRMnoqq6SiU3hIJSELLZbeKyYLe7hLw2NOiFNqfD8KAXr/5zPtp29CAaysBkcSKZZhEqhozGAhgc0JlKYDQ7YbKX4FvnnIvqmlq8+85CbN20TgD0RMyHRMSPVMQPHb3yBUA3CICe3Q1Ad4g6hWt/Em3NJouQWKlGTySo1xibbPjZKyLVVrKwpBrjspG3h5QVXiGfZxxj2Bf9pUUL9y/6FSoeX7EFii1QbIFiCxRboNgCxRb4lBL6HnnnfMX/bwt3VYFOi/E9AXT1/wQvWVcjbzUeD8se2mwxIhoOIhKN4t4HHsY99z0kinHFbMZXTz0V11zzM9TV1uZV5yr4yZocCbEk/XIvEo/GBJylWjwa9kmdnapggrJi1gbWqHOIRCNS+ytx2pGk8C6Xgs1kQU9vByrcZRKfxX0ctAZktAqimRz84TTcZRYYdRokomnYjICG+zhkJQIyRdBUZ8QFl3wfR8yZg6OP/BKmTpqArs4OsQAPBAI49dRT8ZWvfEVy5Z966imxTr/ssstw3HHHyc87d+7EXXfdhS2bt+Jb3zwLdTXV+HDFIqzfuQ5zjzkZ5533fdl7G7iPCQ8jk+xBV9suPPHI03j1lQ9x5FFfx90P3AedJQuzkoUuFcNQ/4A42b3417/j5ltux0EHHIh3F7+NUCQAk4Ul/qzEcj3++BNY8MZiPPP0X5HJ6iWedqgni/PPvxx/+ss9KK+0obcviw+WLcXr81/DeReehxK3giF/Cn/809OIJVL4xS9/BE+lB6tX9+K5Z17A5Rd/Dc2N9bjv7t/joFkH4NBDZqHMbRLbd7rnsZ4xf/4CbN66C1864ijMmNkqzl5PPPkiQtEUTj3tRFTVuABG0wbjePmNtxBKZnHB186EOQ7MX/I+1nZsx0XfOhODWzbjnfffw/Gnn4SZMybDhBziKSBj1KB7cBj//PvbSKeiuOLyCxCOZGFhzJ42i3g0g8H+Htx379346U+uRF11pZDX2a+8wSR+dGVBgV4iHYjW+EUAvTiyFlug2AL/+1pgDwDd2TBq4U7wmAsB5g6rALqa7c31AtWjBL+oxuZTVcCmBKxUVejMr0yJ/WaCDDEq0AmeiV10TlRGwYAPwaBPAHTmnlZ43FJ8TMUjsFgM+Pef/BBnnH4autu24aP338Xbby1ARWUZqqoqUFtdhWgsgmHfkOSdu0pK0DptKqZNmypWl4GQH+0d29HVvQsOlwM2uxNWiwuJVA5d3QN48813sGVLO/oHAjCI+rwC9Q3N6OrsR2/PoDCfEjGC53HJauXCxWIyqaVzsS1VbegJnLtK7TCYdIgnYmJlw0wV5qmTeKDTkXygEdv2HHOiDWaYzDZ4KqrhLCn7VACd7yV4ywUKFcIEz2kjqoImX7zHeAH0Atw9asmy+zmN1ZyPoNx5y5bRImq+CD+SayxSwXwRNm8VKwB6Nt8nP2Xhu6fifDdQXc34GUlrLwDmu6HuY7K4xyDtn10u3kPRns8eGgHP8/m6kree5aI2J/eXACViPayC6FnmndOqXax8mWmbEgUo70NmxqqgUEaU6QQuuMCixbLRYBQWJ5XkkXAEVD2lEkkBwwmgMwedBXpGOFDBSbUmf8++WFriFuYBC+XM9ZGnXi92UGQZ8hg5NnABTBCNecelLqcIx1OpOPx+vzBGCWAxY9ioV2AwKkhz4Z5IIElbd6MJLnc5SsrUDHS90Syq9JyOzg95qC5/3T+ZgT7Wwr0IoO/raLEvCvR9ATj2F4C+r8c2vvbbNwX6+I5NBZfGq0DfF6LGuBXo5AlryHVh1IlG7KxDQZ8A6Lz3mV1OhbnDbhUAUnK4afOmY9a4Ik4VtOPmWEbrd99wPyIhP5qb6+T3/b1dwmj3lJXi3HPOwqzDZqNuYgu94LFh7Rq8/PLLaJ02HdNnzER1bS0sdhczZzDUM4AP3l+OJ596AUPDISSSahYd1zYqyKsqzyU/bYwCXafVgU+6oOwGoOdV63mPExVzJ4hOgNqghU5hrIUOuawWmYR2RIGejmigzSgwaAigm1BbRQB9Lqq5FnA6YTIr6BvowboNq7By7cfo7NkBrZKG1pgdBdD1OZgsCpJ0uOHYTiW6uI5wLmBZQ1Way8zFf/MOJZwzqEggiM7X2awmscD/0uGzMXniBNTWVKO/r0eePb296OodFMu/rMGJnN6KnM4EjdYgCnO2WjrH9YkGWXEDUdc2I3NlLg+RkxwzMpCM7U0q+aMAsbJvkqhVIANIXrvk9zFrTiVhppJR6DRpKRTQiYDYLkH0qopSsXJPp2MIBb2IBH2oq6tCmbtEgHQCvA67DQfMmgGL2YpIOIaenh60EUDfvA1VVapbQX1Do4DpzDvfuH4T1q5bj5WrVst8Y6famjaHJkUKS/F4VIhgKXFToXJevR+NCm3lbXDa7XDabEIKZd/fvn27FBBoY0g7dxY56PCyZs1qBIMBuRe4ZqWbwqGHHoKtW7di9erVqKz0oKLCIwA7LQrVe5gAOtezzG8PCYBuUiwwGczwDfnx95dfweYNbRjsj8JEkpzehERWQTgKxFJ6KA4PnO4qlFfW4uxzz0d5hQevvvIPbFy3SgB0HVLQZGLIJcIQLUVOg2TWKBbuGQ0t3FtQ7vHAYrGK24zkMxJANxNAd0p+vETCsP+PkA8/a0Wk5i0WItP3BMtHoxb2ZVYa3wi+v19dBND3d4sXv6/YAsUWKLZAsQWKLVBsgWIL/PdbYL8o0MdauOddFQtgOuuejBcVYYqWUVJREXYpRh1ymTTWrF2HW/7jLsm3drnLkIzFMHP6dFx73fU47NBDJcObNUHu3UOhENp2tkt9rqa6SqKvopGo7CWdLpvsYWKROIZ8PvT3DyGaTKKqqgYul132Ntw/ZRJJhCMBlNE9MpvAxrXr4PZ4aEspLm8WZxmc5WWIJLUwW3VSn00nMnAoOmTiIaTiUQHjQ/EU3li0BH99+RXceMN1mDW9VY79nrvvxltvvYWf/exnmDNnjuzbuQ9es2YN7rzzTsydOxcXXXQRrFYrnnnmGSxatAinf+N0nHrKV0GlfmfvVtz3+/vR1u3DpZf+BAfMPABOqwkBby9WfTwfzz39Zyz/aD2CQSMOP+IreOAPD0JvyUKvTUKXjGLxonfx0EOPYNu2DsQTOTDy9pVX/w69gfnuCfgDQ6iuqsTwsBcn/ttXccX3r8SZZ52HXEYPgyaNr331Clx2+UX46tcPRSSuwbAvijfffAtvLFyArt5e/NtXTobJYoMvEMJFF58BxVyCrk4/nnziKZxz1tfR3NCAB3/7AA475GDMnn0ASkvM4O6be2rWXhYseANdXf04/Ih5qG9skhL683/9J8KxJI47aS5qql1wKnrs2taJx557Ga7Kcnzv7HNgigGvvfsBVuzcgQu/eQYGtmzB4g+X4LjTqGSfCLMGiMZzCGWAcMyP115/F5GgFz+64iLBKjIpXsekuNn1dHfhnrvuxNW0cK+tEXe2WJQOoxn88Mqb8xbu7jEAegqKoh1VoEskHuu9RQX6f3+EKn5CsQWKLfA/0wJ7AOiuhhkjGegsjFEZSvbYKICuKtAFQKcyWquFngA67aNTSclDL6jQqYYlgE6LdmadUo0jRV4WqTU5hAJUnwekECmqIYcVsZBfwD/FqMFpp52CI484DP09ndi4YTVWrVwm+amcrCs85fTnlkzlSCQCd5kbk6ZMEptM5qD0D/Vjx46t2NW+Q9S0Wi3BPkUA7FA4jrXrtkgxPRajzboGGq0CRSF7LiUKGjqKkkmXiDFjkzYjWlHJ0RKcoCQLp0ZFBQi1hhy0etq36wUITKUyotJiwVlvMIFusZmMFhnooJhssNpdcJWUwe4okXz0nEYnr0+mVQX6bgA6s2eYgZ5X9u7hJv4/0yfG+aliHCtKvc9+jFWfFwD0sWruPZXioxJLkQOOqJBGbGFFuVSQQ+Z1b3kAgSpJAdDF+mg0h7UA4OfFg7s16Yh6bix4Dk7kBXnUmH8JFOTVdv8KBPtk6XiPdsrnwKuKRvZD5uuq0Ewmp6q7MykC5LRKV9Xk6j1ERToXjgTQ0/lMW9q207YojVxOtWXiopoqT71eJ2ACgXLFqIiajvc3s4H6+/tVRSWNcZlPrtFJni1/Zt65Tsf7n/ECtMWtEtCctu+0dy/knst5ipVvEolEXNwm6DJBYIygArsv/8bMIo4dfFjNVihGk+QZ0ToqyQxigikGE8x2JxwuF+xOF4xWG7R6o/ztkwr0wtUstOvnC6CLrf5e3qQFx4HPvmv2/yv27m7e/bjGS6RRHbDVfj+ex3i/R3pIAXTeyy/al+OSEUZs1fb+Md7jUj/5iw2gq0kLZCKHZH73+30yp9Oqy+Vywm63SDabuNbksjAZTDKO0HabWenMrw6HA/AO9SMaDqCpqRaaXBoD/d2IxcKoqa7EOeechemzZqKiuhqxcEgstxcuWihg6JTWVlTX1sFqd8i40dvdj48+WoWnn3lZIlzicY41dOXg+MZoGpL9MiOWb7x9Od8qBiNMinmkj8rIXLBxlwy6/CyUV6DTgYY56EyM4JyNrA7ZlB5mgx2K1opsXAc9Ldy1FuhzZtRXN2LukfPgKa8Ulw6jyYie/i6sW78Kq9YtR2fvTujyALqGCvR0GBoC6DYTkpmMkI1oCa66i6TGWLUXQHTOeyRbqcC6yagXYDqdjguJoa62CsccNQ/Tpk9FfV2dkBcHB/slW84XiGAoEEF7fwj+SBrJLJ1zDKq7jkaLVJYkQnZ3Mib00OqMedN4NXpmdPwo3Nv/GkCXNSRjgkg+TCelX3BOZ38RR5UUXQMIoGfErt1uJTExi3QyCqfDDKfdDKtVQSwaQDjoxaSJzXC7XXLuPDxu3idPmgRm2gd8IXR396CjoxPbt+2E212GhgZGAbTA4XAJYWL58pXYtGkz+gcHZG7i+yqqmHFnl+iRYJh26lEhiNlsVnmSUMkM+XAoAE+ZG3W1NZgwaYLMkx27dkmm+eDggMx9QnZgpp7FLDl9BNRbWprR0Fgvdu5DQ0Po7u4eAZXZFj6fT4pbyWQSdfX1aJkwEaFQVMh1RqMJsXAc/b0DWPnxKnR2DMA/HEUsQfKrFa7SGvhCaXhDaWS0FpSUVaO2cQK+/JWTUeJ2Y/Hid7Bjy3r0dO5CMhaAQZOCw6RDIBxCNJkGDHZRoKeyQGN9I0rdZWIhz7bitWbuIckHdrtDiHUk2jHGiGPo7kr0TxsX865DRQBd5qiihfvez53FVxZboNgCxRYotkCxBYotUGyBz6sF9g+AHt9Dga7Lq9HzZy3Eb0Z6pUSFrqciPZMQcu8zzzyH2/7jLiFBN7ZMxK7t26V2f/n3vo+zzjoTLqdT9kmRUBSrVq4YpzyeAAAgAElEQVTEY48+hl27dqGyslJIsovffQc2i4Irr/wBvnnmmdi1qwPvLlmCO++8G4FQCOWeKpxw0om4/vqfo7amEmajIg6ty5cuw9p1K3H1lT8VYJ1UdLenDCd85Ws475LLcPAhB4p/dyScgjadgsuiRzLiF0W6YrVicNiP4088Gdfe9CscethhqCxzQZtJ4eGHH8a2bdtwySWX4IADDpA9EfeQVKT/+7//u6yjqVCnI9avfvUr1NTU4KqfXg2n1SH7YKM1g0UfvY0Hf/8nzJw5F1dfdTWLk3j+2Sdw280/Q5nTjaPmHA6tthwdPUH88dlH1D09slj54Xu46ic/gaLYUF8/Ea6SCrz51ht47rlnMGPmRMlAj8SDImaiIOiVf76F//zP3+Ofr8yHw+ZGT2cAP/rhT/D0Mw/CZjejdyAGsyWORMoIT6VFIsyiiRT++Me/i+ju+BNPQG2NHZu29OGpJ5/GeWd/A/W19Xjg/vsx50uzMeeIQ1QL97wLAokPL7z4InzeII45/gRUVtXDoGjwwYcrsG7DDhwx7yA0NVbDxJjdnBGPPvMSkpo4vn/OtwE/sGj5UizfuRPnn34aBrdswXsffohjvnai5KZb6QyYABKaHIIhH176x5sYHhzAT3/yQ5jpHpADkskcDPoc2nd14Dd3/Aeu/ulPRfWvKApCwQCCkTSu/vkdKoA+tVwF0CUD/V8B6Gr+OYF0+q6qxnZFC/fPa6wrfm+xBYotMLYF9gDQSxqmqxnoIxbuOegJprHInMvJQFgA0MXCXatRFejMGyEwllWBOx0zLGi/KTmoYVG+ppNJUR0RgM6k0ggF/WLjquZyMm+Z2elkemXFsnXm9CloaaxFwD+M7u42tLdvh16vhc1mgaecueZGAa5ZrvVUVGDS5Ilwl5Yik8ti+84dklHZ2dUpqimtqGWNYuMei6exdesuhCMEKA2IxznZZZBIUBlvlCxnFgZ5jLRu19NWXa+DQiIBLavTaTk+u8OKUncp0rkkjCYDyjweKRzHY0nJUo8lqE7SI5WR+RmpjBaK2Q6bvQR2ZwlsdhfM+Vx0xsh8JoC+lyD1/u7g4wWBCtniBNBHBd2jINqoao1nMlqAV7NcCzbvBZWd6hOrguh58FTiw1Xrdi0JCAUb95FE81H/4YKmX35TsJ4dKfyqDDj1mwogej4bV5hx6rGJUl3yZz/9sTs8OAZaEHfgfIk5DyQSSyQ0w8+jspBRCamkmk9OokmSADrZHQTPcypYrhI6CJqrv5d/83AG+ypt2glmE/BJRJlXqkhGUAFA7+vrF2CARW+xBU5T3UjVOy1/dWLhzqNitEBNTa3ksBIYoIKcC2yC87wvCO5zAZciaSYekdxzxWiA3abaMvO4CFrRUYE5QmbFLMpOnz+AWJwKeCot9dAajNAazLDY7LA6HLDYndASYJG2VnOfRjPQVUBxFLIpAOiFdt5/GeiqopVMjb2Dn/cNpN0/d/fencHuxzLecYDvJqljfwDoBbXx3rbevl2b/QGgq1fmi6xAV43dMkjEwpKBHg6HkMuScAeZM61WM0wKU884XgGKQRESnoyyWhLXImInHvANSe4Ys6xJP+P/ocmgpqYKJ3/ly2hsbIDT6RBgsau7Cxs3bcpbuDejurZGVLIkA3X19GPlyg149dWF8PnCMt8nJNaCTh2qbR1BPxKUpJ/IuKeFibnOFls+ZoD9dDQDnflzagadOiXxqhA8T+cySIOkN2bU6ZFL62EhgK6zIZfQw5AzQdFZ8wB6E+bOnYeKsgoZjw1GPXr6ukSBvpoAet+uUQBdnxEAnWFxowA6iXoZWY+Iy0jemUQyxhknI1nj6rXQIAOLmYrsnOTLO2wqgH7sMUdh6tQpAtz29XTDPzwkeXJMwosmcli1qR09QyFEUyR3EUTXyxiczOSQ4MKG7jh02jEoMuPQ0p2ky1G37T0B9LHjs9qX2dYkULD9uUbM8XhHAPQE0ilauEck95yx3Harolr6p2OiQjcpWlRWugVQD4d8mDJ5gli4076QpAz2kYkTJyCZSKO7sxcDA4Po6+1HT3cvLBYbKiurMHlyq6jRna5SvLOI8T4bBRTnfEZSW3VNNRxOh8x1yWQc2WxK1p8ul0tcFfhaOiFt2bIJE5qbMWPGdEw/YBaS8Tjatm/H2nVrsGXLFnR0dAiATtB9+vTpQighiWTWATNRW1sj8wezDpkjHvB75d4hWN/T14vBwUHJkZswcSKmz5wl8ze5dFqdHv7hAHq6erFx3UbJQPcOhxGJpGA0OVFVOxGBSAbeUArxjAEudxXqmibgkNmHC0lt65ZN6Otux1BfJwZ6OwRAryi1o7O7G95gGEZrqQDoyQxQV1uPElepuMbw3qICPholgG4WAJ05fFxDGPl3SVNUl0mfPp+MWQsVAfQigL63k3PxdcUWKLZAsQWKLVBsgWILFFvgc26B/QKgpxNS15bdVE6Vu4wo0FlDzLJmrhXglvsp7v9Yc/d6h/Cbu+7Gw488iTPP/jbOveBC/O2FF/HHp57C8ccfj5t/+QtMbZ0itT7uFd955z38+tbb8OFHH0q0WnV1NaLRCGbOmIrbbvmFxEg+9NDDeOX1+UKaph281eZEW3sbmpoa8Zvf/AZHzJ6NdDqBH11xBV548Xk4LHZ4PKWyP+3uG0YgHMOxJ5+K3/7ucZR5HCLS0WbS0CSjcNhM0KTpfJvBgrffwXU33YKHfv8wnCXlcNgscFnpUpcVARDbnfnsfNLVkgD6DTfcIMrza6+9Vvbyv/jFLzBr1ixc9t3L4bDZZd8Vig/ivWWL8J8PPo4JTTPx8xtuk5JFd/tKrF/zDmYfdACG+iJ47LGXMBzU4oHf/Q56UwqechvWr1iG3z/0EK699kYEgwncf//D6Onpxh8efRh19ZXI5GLinOYPedHV1Q2nqxKHHPwlPP3MCzjkwDlIxNK4/77f48h58zDnyBnQGjS48cbbUFtfi0u/eya0RhOWr9iMP/7xz/jeFT8QcgLLr4sXf4yPPlyGS77zdVRVVOOuO+7D7EMOxuGHH4oSp0kEVdxHUuz4/HN/xeCQF8efcBLqG5thMAIbN+/EP199C63TmnHMMXNh1erR1daFBUuWo7qpCsccOBu5QA7vrVqO5btUAH1o63a8v/QjHPXV49Ha2gyLjnb9QE4BOroH8PLLryKdjOHKH38fLD/QFc7A+k0yg7adO/GbO+/Az6+7Do31dRL3FQ6FEIpl8KOf3ISrrrke06dWjmagFwD0DJ2N1X2hhAGz3kv3XomMK9QSigD65zzkFb++2ALFFlCrW+Jgytppb28PNKX10z+hQNcRvCLoLQC6auFOQI/KGT5pAUPwPEMFeoal1yzIGaLqjAp0AdCTCQHUCZgQbEvEEgiHg/J7ZnGSLZdKROEuscFiNkix1GIyQDFS3U5Fa0gsYalALylxSK6l1WqSIiafNbU1aG1tlWLnwOAA3v/wQ3T39Epxr7a+AZVVNfB4KhGNJdHe3o0Fby5CZ5cXkXAOGm1OVdPrDaL2ZVFdAEXJeCewrxIFuEiJxVRQ02bWoKLSjfrGOlgcNlRWV2PajOmi0PL7QlizbgM6u/pEyRVPZpFIZBFPZMVSU7E4UOr2wOEs3QcAPQ/Q5bNwBKwroL8F4E7+lpdcf+rP4jerIsZ7/f5//R4BzsRBPV8Q/YzvFGtyARxUBffoo5CbOhKGmf+T2kklKVXyzHlueZXdGLvaAnhZsLAV3hot8PM27iNlXHUVOsYOXP0agbKl2FsAy/kJBfBctfIVNpwA7GMAdHnNZwHoY0vIBRBBTOfVMrOQ6wjSqNeTC0gW5Xl/JMReXf1ZVaCr+eeiNBfFuSQS5UHzUfteaaO8OwBBlkQ8Bt+wX2xoabdEJTlzz4eGhgXIZs55OBIV8ghdEAikC3DO+yJDkoIWlRWVAqrTgpbEEuYM8f6nWpMgCDN2eVw8Tq59aOVsMRlFrUcQ32a3oqSkBBUVFWIF5fcG0NvXh3AkJsV4naKIojGd1cDIbGQB0Z1yb1L1KAibWPsUyAuF3jNKoBhN4FX/piF9tNDf/0eG/fyCrwigjzuntgig7573+9nd84sNoKt3Jsl2GaQSEQE+Y7GIKMv5e8VkgIE258y9omuNqMA5+BK4zohtNV+3a8c2UZvnMilREhMAJohO4J3zP7O7TWajbOhlbUIQPJMRpXBlVRU8lRUwGhQBxnv6hrB9eztWrtiEUCiGeCKNFAsSQjxSSVlC6stHXciYLKCuUchDBXcOjtQq2YNadCoAOGaqgzf/zeYV6BnJGmfkig7ZpA5mg01VoMd0Yt2uKtAV1FWpCvTqqhqUOF2SOd3T24m161dizfoV6OrbBa2SgdaYgeYTAHoWCZ6z2OJlkJNMd3UeUM2zVeCccToqgJ6F3WqCVsPYjiBMih7lZSWYfehBopa2W63o7GhDIOATghTjZYwWF7a0DaLPG0UoobrjaDR6ISQm0hnEuZvWGQQ8Z+yGZKGTeEiXHpnGxpDi1FYaY93OeVyddTkGcC5i+6czKsmShCuDAbJ+pJ1/NBJALpMUFTrjfQii2+0KBvo6EY8F0dBQg2wmIZb/9XVVMu8M9PWKEr2hvg4zZ86SjPAVH69CPJ6Q3G7OfSSNuVwlOOiggzGpdRoaWibihWeexdIPPkA8EYeNduwup8y/JDg4HDaUl7thtVmkX5PQSWt3KjhI1vzggyU44bjjcPzxJ6C8plbadMWHH8BkNomyfOnSj0R5TnVHXV2tOLRQQXHwwQejsrICw94hme9sThe8/T1y37BYRLIhiQ1DAwNwlZaiqqZG5udMmn2X86IB/X2DePm5F7Bq+Xp0tA1KXqHdWQar3YOs1oKM1iwZ6DZnOUrKK1Hb0IiSklJ1HZGOIR7yYv2a5UhGAygvsWLVqtVo7+qB0V6GRFoD8kHrauok3sWg8L7QiVNTdESB7kRELNyp/GfxY/T6fxJE3x1SL1q4q/NAUYH+2TNg8RXFFii2QLEFii1QbIFiCxRb4PNugf0DoKdUAH1U+zNmd6W6P9KenKIVqZNmM0inEnjzjQW4/c57sGbDZvz06mtx2eXfx5NPPIE777gDE1pacO3Pr8Oxxx4j8Y20Z/942XLce/c9eGfRItTX1+PGm27CnCO+JPGq3V3tuP++e/Hggw9j5oEH4Y0334LeqGDp0uW47HuXC5B904034MLzzxFA/dqrrsGatStwx22/xpe/fBIi8Sjuues+PPGnZzAYjmHBm4vR2NwET7kVilaDVCQiNf90LAy/z4ebf30ncnoTzjj7fBx00AwJXU/F6Dpmlz3vwMCAqMxJPuf/GeH2hz/8AccccwzOPfdcbNiwAY8++igOPPBAXH7Z5XDanNIuWiWBD1YvwQO/ewouVzN+cMVP4Sl1osyZRSreK1FzHbuGcO9vHkc8bcHvHn0AKU0c3uEB2A1alJfR/daAzvYe/Pq2eyRn/Zln/wyzVY94MihW7uJKlkmjr8+P73znMsyYeQiuv+5m7NjaiV/96jbcfuftmDzFLfnkjz72LFatWY2rrvoeMjkTli1fgZWrV+OKH34XpSVl0OtzWL26DX/+87O44PxviQPf/ffeg7lzjsDcIw9HqZNuYOo+moWIl17+J3r7B3HYl+Zg8pQJAqp39/mx8J0l8Ad8OHDWdDRW1ODF5/6G3mAQ511yMepLnLBndXj5jSVY3bEd551xBvw7d+GDj5fiqFNOwKTJjQKgUwiY0QOdPf14/bXXgFwaP/j+pSI+lBgzgwaZZAo7d2zHPXffhRtvvBEtjQ1iLR+JxBGKpfCDH/8cV11zLaa31o6xcE9AMRrze3xV1lYE0D/vka34/cUWKLbAf90CewDobgLoVKDPnCFFRjLTmIFOVQkV6EYCXHkLdwHQBfjLsRquWrJmUvJEOoVELIpMOiF2MrFIGNFwSHLEWawOhyIC/ImCVuxH09Bps2LHaVJ0AqBTwcbsSzKbaPNB1RFzWCory8XykkVMAnOELquqqzBtWqsUd3v6+rDwbQLkvYjGUqirb0JLyyRMnjwV0OjQ1t6JvzzzHNZv2IGBgZB8NkFAKmMJnnORYjYZUOJyorzMLcfEc0jEIohF45LvjGwMLc0NmP2lw+AsdcNdVYXaxiZhBdIKp6OzF23t3djV3o1hXwhDw0H0D/iQSEFA9IqqOjidbhhMFmQ1emRzGqQEGKbdvD6vH1YL0izms63FJp2LKAFZCyCzmv2tPkdVtypAPKoEU4vX+YLm2PfLikx9fwEGFkxhpNhN0CAP8IoCLw8+8xCkSE6QloADAeY8jExrc9qtF76/oLTOZ8cSMWZBuMAok7K6nFoeTBqJelfVqexjQrwQxWBGABg5pjxgIGo1PdtInXap3CawTODFkM3BAI3YAslfRdmdls81GI1igZsiuJxMyv8tNhuSYpnOa6ET+/1cTisAAfEVEiiMJpM4GvA1alupcEUBwi1kuxZuvEKbjd6I+VcKa1QHo94gmaq8f+h0wExxtimVZ0m6OKTSiPL+iUaRiEdhILnDQCVcQpSHBEdoScyc4VQiIZmqEi2gY5/hQjolSjkC3AP9g0IA4XcwE5Y/Dw4Oy+I3zfMmjpV/6giO6PXQaw0yDvBhs9nlOkWjMWG8klnIAr/JqMjnM7+YQA6PiYp5klNKnHbJhzWZjJg5czoaGurhdLoQDobR3dWLZcs+Fvt2l8uNdC6HGN0pInEYzVShO2BxOESVTnWjgDRjlf8jjVpo/VGXgkJ/F6XoOAH08ami9w1AF+htnPbl+/qe8eVsq4366arBfz2d7Mt37EsG+r5M6eNVoO/Ld6gAK8fBvX+wzcZ3bHkAfZT+s1dfti/9bF8y0BknIVsfEmnSapZ5MOiT8ZhENJJ6CJ4bjQRj8wpkDcFojqVZ1NZUydixbetmhIMBmXPDoaCAowadBi6nHU6HTchzqXRSxk3O2VabDRWVFQKoa3Q6lJSWSNwDlbx0l/F6Q+ho70cqxaxzgn4RIXyJ20weOOdYTBU0rcTpusOoC6rQyYAmIMjICpKIOAilEvk5QkhPKpCeJHOe56TXyjEgq0c2pYNZbxPQPBPVQp8rAOiqhfu8uUehqrIaLkZVKAZ093Zi9drlWLtxJbr62qAxpKBTspKDnkESWW0aOT3AUZ9jZUocSAiAFpxH8gB6XoE+CqCrCnSudQhKazXMQTeLsqC2ugolTqc63yTjMl8oFjs0Bgu2tA1hwB9HLKNVAXTO83TVYRuQyEVVuli4G9Q1Sz7/nHMjCQ18qG2nWpXzmnPdx2vNiYbNKQQFrnN0Wtloq6QwXgfOb5zzObfxOiehoduPQQOzWS9qhXDIi3QqCrfbCZORxIwMFC4YcxkhYFRWlAvZggB6V2cPFr39ruR0MxqF8SE8DJJCp0+fgekzZmLarAPw1GOP471335U5kWQvxgPRnp3qc64/qRSnkwLt7l0uB6qrqxCOhLBt21axQz/55JNx4gknwWixYtfO7Vi1/GM0NDRI1NA77ywUgkJZmVs+m3MnbdynTp0qpFCuXcxWmyg7hgf6kE4lxTGG65NYPI6IWCZ6UNtQL6A5QfRkLCGEPs7tr//jFaxctgbbtnTA4SoVAN1mr0B5VSMcpdWIpXWIZ2jBr8GBBx+KmtpaueaKLgddLgVvfxf6e9rR27kDW7duQ3ffIBI5I3zhOMKxFKZMbkVZmUciXrIZrsl4nXMwmWll70QkEpN7jvPt2GieUYJhgWhYGMfUmUacd7jQ+5TH/8YM9L2dC//xp7vUuTYfMVIE0PdqOiu+qNgCxRYotkCxBYotUGyBYgt8ri2wfwD0dB5AV9fNu0uMuHcmwVyNW+W+hSI21hXuu+cePPDAg6ipb8KVV1+Lr37t61i8+D3cfffdWLliBb5+2mm4/fb/kPog1+0rli8XBTpzw+fNm4cnn3wCFRVlCPoDaNu5BU899RRef20BvnzKyfjlzbcglcli2BvEgjcW4Ibrr8fBhxyMN157DYqiRyqeQEfnTpSVlSMwPIQTjz8WbV0D6p7RbMOaDdtgc9hhsxph1AAWHQVPCUQjQamLnnXeBbC6ynHDL29GY1OD5HwP9vaJa1cwGBTwnHsjxl2tXbtW1O9lZWW4/vrr0dTUhCVLlgiAfthhhwmAXuIskYiwWNKLnb3bcd99f0A0asQtv74DHrcDSEdh1vkR9A+hp9OPRx79Gzp6onj0iceht+ZgVrIwZpOIhsKw2Eqxc3sH/vSn5/H666/hry88i8bmaqRzcfT1d0kGeiwRRyZjxI03/grz5y/E0o9WIhkHbrrxZnz38u+iqqocepMeLpcWf/7L3/DHP/9J9kCHHjob3/zWOZjQUiM16OHhONJpDW779a248ILzMbG5EQ8//BDmHTkHhx96gGAgdG5jPZbX/r33lmDY60PrtBmYNLkFOY1BaqeDw148/9cXsOLj5UiFoph72Bycf9m3YS1zACFAE8zhtSXvYVXbFnz7jG/Ct7MdH65YiqO/eiImTGyATaeRerjWCHh9Xrz2+tuIREL43vcuUkVfGbrCMZJPgx072/HbB/4TP7nySqkv8OH1+RCMxHD9L2/HVddch2lT6pFL56SuQ3GlUa+Xvb+qQM/uDqBrWBUqxCMWFeif64BX/PJiCxRbIN8CewDoZXWjCvR4QgXQCbaxWFoA0MVeOq9AF9A1nRZrUA5vLHimE3EpfAf9XuTSKZSVOhHw++EdHkIZC9s5ZjoGxMqVRWzK3416LUpcDhh0ZNJlRSkV8A2K8shqNsBmNcFpt8Bd5kJDYy1mzJghWaoarQbBUFAKkq1Tp8BgNmNgcBhvv7kQO3Z2w+ePoqysEpMmteLQQw9Dqbsc/f2D+P0jj2LZxyvR3tEjAG2hiKXayevEdnpCSwNmTG9FpcctSvhQYFgyXZlz6R8exPQZ02QB4igth9lZApgsyKWzyCVpQWpEd88g1qzbjLaOHuzc1YVNm3bAF4windOjtr4ZDicZaAZZUDAHnXYlxCnlKZLkvG2q2ByrqmTa7Khq7DHW5iPLqd3B9N3BmTFA+VjQfI+f+R4WlwsFPdUOSHUaIEiuAjGqvbf6TMvvae9dgJBFjZfPllU/R80pL2S5M5OeAHpGlNx58Fwsw2lHm0WOKK6Ai2qWLN0BqHQWi/BMEhazUa6ZFNezKQFpzSbmovJdVPvHBMjlIpJHZdIwv149Phb1mU3D87JYLQKeE4QJhcOw2u0SBRAOxwVEh1aPZJI5sxCbIlr/Dw8HxObVaDSLVU1BbSfAbt6ulNdnLIi+2895MgGRd+buUoFmNptEeUTw22o2wWKxyD1H+9ZUivdgVu6dQMCPWDQCq8UMi9Us1kokFHDhxMzgYCiAoN8Hp9OOck+ZgPFU9fF106ZOE/V4f/8AhoeG4ff7YbPaBZxnBrrfF5DoAbvDgXQ6h0g4DqvNDsVkgo4L3kJ/y2lE1cnFNkknZpOCkhKXAOi8JnSVoLU8QQweE8+zqsojVu5mi4JvfOM0sQxmP4qG42jb2Ybnnv+rEF9aW6chEI7AFwhi0BsQBTot3M02B3RGRe4RsZjP2+WP6vjVIryoSQvAYuEeod3VCHj+6QX6T5sL2D/2/rHvAPref4f6yn2xFt8Xa/XxgufjPY/C6/f+iox+w760wfhA6vFnpqvXhgAercn3/lEYJ/f+HWOuzEhsxd6/ezyvHC+AzvtPjWnJwmAk6EwbuRgGBnplPLRaFFF+E0C32cxCvmEEBIFq5inzjvN43AJgb920CUMDHJeG5Ul3Go7nFRUeUQETTOXmLRQOiXMFN+nTpk9BW0cH+gb6ZQwlUYpjvd1eCnqfB4Mk/ZiEoMaxkuMX1yAEEEnQovUbx9d4LCobc1rYWS1WGf84vzFygkNMMpFBMBASS3C55joS4IBwLCoAOmMoSDwCt/wpPUwE0DUE0DV5AN0q/2+oacZRRx2NivIKOGwOmK0mdPV0YMWqpVi/eTW6+9qQ1SWgN+VgMGmgU3JI5hIIxyPi0pHVapFijAfBcz7zVu3im1JwaBHbPzXaQzEyhobKehIFE0JomDSpBY11taipqhJlNX9HZn8smUEonsGGbb0YDCaQ0ZpGAPTd1isanYDmXBsWGONsX86rVExzPGaGuNlklvmIwyrXjpIDnslAR1IFCZnJlMyDfNLJiOA3lfLsQyRjkFyZyyaRyfBaqRE6XJMRNCfh0mTWwV1ih7vUgaHBPrmmnEvJ1m9qqsfUqdOxc2cb5r/+Jgb6h5FMkrBVIv/y+5uamsVS/cCDDsLjjz6OdxcvFmIC8wFLS0pkDmZRiMB5dU2luB90dLShubkRBx54ALq6OkTxQOvDE044HnPnzpX3dHZ2Sl4f3ZFY3Fi48G1Z57B/Ekh3OOyydqVVIoF4PnmHE7BnFn2cxLpcTuboQCAofbappQVTWlthMNmEABCPhBGLxDDUP4jlyz7GutXrsWXTduiNNtgc5Sgrr8fUWYehrmky2nuG0dkzgK6+IZx2+hmY3NqKoYE+mPQaOK0KnFYjtmxYg3++9Dy8Pj+8/hD6fRF09Q/DG4jgkINno7JSLeykuP7J5KDTG2E222E22RCJMa8+pRIi88xLtcCoPlVaZX6+HvmZpFA1CuqL+NhbMHzsse/tnPvPP989svcoKtC/iFe/eEzFFii2QLEFii1QbIFiCxRb4JMtsH8AdNa9CrXfvMvkWBJ9Nit7AwLPoTD3CTp0tLXhztvvwEt/exknfeWr+OnV16C+oRFerx/PPP00fvvgg5h31Dz8+vbbBXDm/n3ZsqW47rrrsXLlSpxyyil47LHHpAbpdtiw5N2FOOObZ0CrNWDIF5DYJoLEGq0RRjppxWKoa2zA2pUroZj0WLtyNS67/GJ4B4Zk/0KSdiSRgsnmwHAwgrfe/QgzD5gEk0GHoC+MUpsCbSYJZFNob2vD1795Ns489wJc/N1LYVc5AzsAACAASURBVLI6kUsnYTcZpQ7MugHbnVGSzGunVTuB9FtuuQXHHXecxLqRBPDII4+IIv17l39fLNxZMw7FBrGzdxsefOgpxKIKfnXbf8DtsiGXDsNhjiCTjGPz+jY8+shLGBgGbr3zVnhqLVL399gtCAeDKCmrRGdHH274+S1Yt3ENPl62RNw77U4DEqkoEskY7BYHtrd14S9//it+9/Bj+PCD5TApdlzw7e/gN3fdiQkTamCysuafk7gtuudazCSoaxBL5BCKxlDiYL1Cg6VLN+EvTz+L8889G83N9QKgH3boIThq7uFCRGfN3GYxSz1CrY9qVIfXEVdVdQcm6Z/pHJQM43I1SCpAkuLEqAqgv/HB+1jXswvnnX46Olavwzsfvo+TzvoaqqvKUF/uEBFZaoQcPaYmly9LsUYj+BAd8bIZqWObjbxWWUQiUQz5g7jplttx7c9vxKRmD7zDEcF1zAaKLBNSpzDqiTMUFOjcNqpuZkUAvTj6Flug2AJfrBbYA0Avr52ea2ppxoyCAj3HAtlYBbpRyl7pZEoUrpIIPSZ7k0LfaCgo6pmhwX4k41FRoNKelTnpVPNQkcQsR4NRte3s6e4SZRSVZYpeA6NeA702h4B/CLGwH2aytJw2lLmdqKyuQEtzIw6YNQtWu0UG5sGhQSnGU4GmNxjg9QWw7ONV2LqtA13dXphMdlRUVKNlwiQptIfCUbz62uvYvmMnhn2+PDjILNS0gINchFSUOzB37uE45Ssnwm41Ss4mgf2dO7bIk2r6SZMm4phjj4XZUQKD1QEYzMims8gmmYGqYGDQj01bd6GzawBt7T3YvHUXvL4IkmkNyjzVMFtdYoG6O4DOYnQBjCVorZfJZHcA/dO60Kco0EXdmIcZxyhdd1cjquC8+hgFx0VBTiA4XwRVweyChW0BIFdBbxaKd3/t6GcWwC4pkOqoYKM6T/iRSItKXeVS0j5cFOjyVGXdBG3FWl9AdI2ozAmSZyQLXM1FJVCg1VFJSP4liQsZmM2KkDGqPOWIBwNIRaPQE7DPpEXRHY3HVBU6lfNUe8uETbKCToDcUCgqTDvFZEEikUEilYPBYEI8nkEwGBV7W/4tlcyqGS0arTAxZeEirvj/BYCez0yQE6Sjg1EPRTEi4PMLcESHBoI3XAxHI7RAjov6jDk7tNflYontQDUcAWvax9psFgzyfhselNcwk7Wq0iNXlKpwWsaWl5fDarWJ80MsGhNwIxZLwO/zo6enVwAMgkN6gyIWxVxoGQyKakWcpUODqow3Mbdcy78TsFbvFavVIpnmZBASQCfJgSAZf2Y2e6WnXMBzglVHHz1P3CMIHpBx0N83gJf//g8kEilU19QhFI3KwjEUS8BkscFqd4qNe1ajRZxjDvPReUxjDIHVvlsA0NWf85kCal7U/yEAXe7SfVCtjxcE+KID6OOdRMd9/nlF4Hi+h5sXLS2ux/HYVwW6OlwXgKlxfOE4XjpeAF3uQUa4aCAAOjfCjG/p7e0Sgp3DbhUFOslOtGEneYjjXCKeEpCVxCC6vjD7efG778I3PIh0UnWw4caKLGVPeRlsVoso22OJmJClOF55KjyYNn0q2js7JBJCq9eJYweZ6iYTv5dxFSwyUEXOv4Xlu+nUQdCcYxnHSY638VhMSHROhwsVngpMmTJVVOIcrzrau7B9+04E/EGxz1aM6qaV0ywt21I8ToLoOpKO9GLhbjIUAHStWLgrOguMGisaaptx9Lyj4SmrgN1mh8mijADoGzavQXd/G3L6hADnBQA9lUsinIggp1MJd8xc57pKVOh55w+x0ecxEETPW7iz/WjbzjgNm5XkAEWuBxX/DfW1aGqol3mE82w4HEYslRXV8QfLN6N7MCQAOkHTwhwphD9aeOdJcKOkP60AqrTUU3Pm6UbCGBxG4qhEPHHREWU6rdv1suzg/MP5kFt+lZTHOV0HI0PVcnRgCSIeJ1kiJkQMi1kv4Hk47IfNouDoo+eIdTvB9KUffYCdO7cJwYIEgRnTpqJ1ylR0dfVh8eIP0NvbD5/XL/Mf51pe58amJlRXVYu6+4033sSWzVukn3GeZZtYzCax5XM4rRIZRHvEzq52tZ+47LIO4vdxLTpp0iRMnDgRTqdT+iDJcVSYc95cvXq1rFm5XuVak/MqHWP4KC/34LDDZgtxroP9uKdH7N2pUh/2DiMUDCGTTasZ6DNmwmiywGSySL/VZHIY6BvA/Ndex6oVq7FzWxvKPDWoqmlGQ9MUNE6YDntpJVau3YzuPq+oyQ8/Yg4mTZ4sZNFShxVmvQbbN69D247N6G7bhs7uHvT2D2EgEIM/nEAsmUVNdR1KSRi12IVAKLErejobqM9EipECagGnQPIU+/Z8BM8nAfTR9WkRQC9auI9jeiq+tNgCxRYotkCxBYotUGyBYgt8bi2wfwD0HDJ07MrXuggn5v0YZU+djLOW5xVCLtXkdGVb8Pp8PPnEk3j//Y8w5AvCwDBtjapSTiWTQuKdOm0aLvjOhTj33HOkvrd02ce4/777RIl+/gUX4OJLLoHT4ZB6/PrVy3HhBd9Gf98wtEajxKIm0ikhlCcTcXiqqmTP9vSf/ozy8hJMbG5BQ2MNutq7UVVZhtUrl2PBW4vwzbO/jcrGFtz7wO8xZepU1FeXIBqOiQLdajFIzZYW4Od95xJcfPkPceo3zoSLbl0GIOz3wWqxyL6J7f72228LaM56Iv894ogjZM8k57J0qQDrJ554Ir576WVIxZJSe9BbM1i8bBEeePgpVFRMwXcv+RFqKstQWapBLj2ESNCLTevb8egjf0PvYAb3/vZe1E8olT2fLhlFJpkmLRzRaBr33PMQli9fjudfeBaZbAyOEpNYuJMATYfPnn4fnnv2Jdxx5z14950PUOGpxE033YwLL7wQrhIb3J4y2TfSycxoACIUd2n0QsqX+O9MFn19ASz/eCWWLluKb571DVR4yvH4o4/Ivv3Yo49CXU2llIKSCTrn8b2FmNF8TKqA6ertIfGcAMz8OQXE9UBWycGYzCLpTeDvb76DjX2duPicczC4ZTsWffAB5px8HCZOaIRFm0PQH0NZeWn+89Q6g1pfzdOi846KrAuTeMEn4+FYw4knUti6Yxd+et31uP7Gm3DE7FmIRVJQDDrocjnEY3HJuWc9Y1SBXgDQ86LCkbrX53a7F7+42ALFFii2QL4FPgGgT8s1t7SIwltVoGfBDHQqdz9Vgc4BVJTDSbHf4GAYDvjQ3dmBgb4exKNhAdDJjmKBnKofAkAEsfngZN7f2y0FU1qKmo0sOFPRrEVIAPQAFEUHh53vtcNT7kZdfS2msPBnt0Kj08Dn80qtjlkoBNeCoQi2bNuFbTu60dExjFzOALPVAXdZuWQ/M6Nx1apVGBgaUq2zVf9w5LJcDKSlsN5Q58bxx83FN047BXarAWaFNqQ5bNm0Dls2r5c89qbmJsw58kiYacVOAF1H9VQeQNeZ4PWFsWNXN7p7htDW0YstW9sxNBxCNJ6Fq9QDk8WBHBWLVJONKNBVG1TqyYhsF1Tfapa1+Invnn3zX3VkTmZqSKv6njzwNoqXqz+N/Zu6PlPftyfoNFb5SZBbVGfsF/mfVbt1AtEEklT7dQHM8z+rf6O1pwYZZuRyBs8D0ELFUCuteav6AoCuKtD5Xtq7EhQgeEK78nQqDgr9tDoC7gQQ1MI7VYxcXExqaUJwaBDxUBCKQS9F7kQqiXA0LAxFKroNJpPknJZ5PKI0D4UjCJMJp2FetxPhcFKUi1SfU5keDMVhd5RAryegTj9+HTS0c6dyP++s/68B9DxzVMgBKuBrNOhFnR0Jh2XhwMI6z5V/Y0Yr1Xpk83V1d8Dn9aqW7aLm1wg4TtDD6XTA5xuSfBuqzWlzXF5WKmQBWucy24gWx8wyj0a5eE5Jpms4FIXfHxDFoUpY0EobCFCioeWumh2eIamElsaKIqp1/swHAX92KWaqE0BXDAZEY2GxSeL5cWHI6+J2l4jlMp8TJ04QFSnfQ3tk2ri/8+5isYS3O1yIJVNIZtg3AJPVIcp/Wrjz/wTXjYpJ7GPVnPqxObtFAP2/HgrGB4mP79X7PpvuqwJ9vN9YBNDH22KFe2vsFcrPF4xczncQAULHKExJlKMjBrPOVQA9hO7uDhkPnA6LkO7MZiNcToeAj3w/gUwB0K1WyTfzDQ9h0aK3EQkGVPDSRBv1jLjaVFVUyDqBtu6JJC3S0tDpdUKemzK1FV1dnejt75PxOBAMwOsdhl6vSB55KsFxk4CtVmWxG/UCoJMMR9CWrh6ZdFpU9BxfSTpqbmrBMcceh4kTJyMaiuDjpSukIBH0h3iqUBS+h+QpTuM6pHJZJLMpIWbRaz1HAH2MhftYAL2xthlHzTsGnjIPbFZbHkBvx/KVS7Fhy1r0CICeFAt3vUkDvZIDAfRoMirqc5lHs8yAVwF0iTQR0hsdfAqbW9qoc35UFehWMwFjqxAYSpwOcfaprPBITjgLMlxjcG4QAD2SwPqt3RgMJJDRmGSuU+drbtDzjjn5Mo4w3sVdhTl8VKVzbaDaCI4C5jmQC6GqjTXQkXCiYywMrcDVLPsCEYB9g8UOzh+JBNXYg6Kap317bU0FrBYjUokI+vu7YbeZccG3z0ZdXbU4E6xcsQzbt2/F4FA/JrQ0oXXKZDQ1NmPr1p2YP/9tIWsxq3t42AcH5/6ycrjdZTAqRll7bNu+QzL4qJgQXb0GmDihRfLUqZhnfx7Mq9z1Bq0Q9iTzLpVAX38fmpoa0TJhAiqrqqV/x6NR1Dc1yfzb2dEuayAC88kEFfXq9aFCg0QMkjKZld7R0SFrAM7BJNhxvUILeMa2cK1C63WdwSj3DK3g6QDjH/bhtVdew6b1m9DfMwB3eTUqqxtR3zQZpZ466BQHNm9rx6A3hFg6h4MOno3JUyajwlOGqrJSmPTAuwsXoLttO3KpCDq6utHTO4jBQAzxtBY5rRGKYoHdXoJSt0cF0FM5ibdBjm43apQBS3uqH1W+3Jcn+vB8VI8YdeYWPfpIjAPXdkUF+v+UhftYB5YCAY+FxgKxdSw59l/NFHJ/CoGTpN5PztwFMhj/LXweX686WKnXlp/B72XBk4U+Pri+lX0mCbb5z+Xr+ToSUNjHC4ojtQiYlffw9eJMJW5oJJWOktfGOgAUvpvvI3GUrxMC55hHoX3GOg+NLYwXzo3Hz/d/mkMRj2nPv/PYJC6Ke2iqcnKqo1vBeabQNv/q83i8XHfz/Xs++F1jv2+UxLz7K/+r3489x30hZo5/VVF8R7EFii1QbIFiCxRb4P9GC+wfAJ0R4LLLyle9uMpOC3jOtTRjHVmn476V4Gvbzl341c2/wuuvvU4ZEgKhCOLJNGx2h6xduJfgmoL12S9/+cv4xS9/KXnkK1auxK233II1q1fjO5dcjF/efLNYalNdvmr5R7j04osRCEZw0SUX4+fX/wI6ox5Gg1GIswMDQ/L9FqOCRx97GL+84SY0Ntbi8UcekbpfLBJCOJbEQbPnYML0WXj8j8+ivIJ7XzNsRmagB2G3mhDxDaOtbRfOvfBiXHnN9fjSvGNRVe1BJpmETTGKQxyP/ZVXXsGtt96Kgw8+GJdeeilmzZol60WuG7knWr9+/QiofuEF34FZMcHhtCOa9OLt9xfg3gcew7Rph+OmG25FJpmFxRiGNjsIu9WCHdv6cP/dT2DQl8bjf3oYaW0K8VgYTkVVvlMxn8nqcM/dD4lV/AsvPofKahei8SAsFgWxJEn5QDpjwFNPPo1bb7sTb735LmLRBK699mfQK3oRKf74xz+Cp9whmENndy+qKspln01BWSKZwvatu7D4vSVYt3YDAkE/bv7ltXCVuvHAf/4Wu3ZsQ1NDA/7tpJMwdUor3KVOaDU66SdSSs8D5wU1Ou+2OEnjOsChKMgmgUAqjaFoGD1bd2L524vx8ZYNaD50Fi46+zz0bdiK+373WwxlYjj+2OPw7bO+iSpPqTiU5lM01b6oqsbkZua6NpGISw1aVdbHZc1NN7UPPngfCxe9A5enHGedcy5mTZ8u7sUmg1HEEal4Ek6nVQgKYgnPaLz8EMGvKJAA/m+MGsWzKLZAsQX+97fAHgC6p3aqAOjTZ8wQAE/NQDcgTZA8x4Ixi9GjFu4szBI8ZzYz1WIWxYCQAOjtGOjrFgV6mbsEnjI3yt1useikWjcYos1JCtFIFMODA2IzylxLi2KUz6AFNJlg8QiZcwSvqWLSSI4yWXYs+jpdDpgtZik0UiVPGxlOPLFYUvLGO7u96O4NIpHgMKyX82BuCou83T3dosSlEpmW0wX1FnOgaXE6oakCh8+ehaPnHY5Kj0sU6NGID73Mh+xuh987gMbmRsw76mg4yqtgspeImpyYcDaZg0arwB+IorNrEF09Q2hv75PiZf9gAMFwcgRAZ6AIFehqQZxKtj0B9DwALbPTOAH0fLZioZPuWSAZ+/89fy4UjASAL4DwY4pmhQJVoUBWKKoVCkJ72izLRCjAPNXqWSQzKaQyqm2NAO4Eollwzc+Uol8iUKNRAXQWneOxiIAoWm1WCBZUmxmMLLyy6B8DcinpKw0NdZg0sRnTpkxC2DeMDPtgqUsKV+zHPr9Prv+27dtgUIyiOps560BRDQ4N+5FIZaUoXFJSjqGhALq6+8VFYGDAD7+fzgkWZLKMDoiKCo/5r1oWuLjwIUkgD5AXWHmjFu6jALq0RSYtfc1kNApTjxnvbNdknDmiCWEf0tqYGan9/X0YGhqQwr6A50Y9dBqCUYoA5LSxV1XYeVt4kxHhSBjJREJAFt4ztCH2+0KyoJGio0YvKjguOnmfUzlGNSgxj8I14fWgyozFf2bGMgNdBdCZd6NmyVNJalIUyXJPSlatyiAUdWguI84SXFQSVGMX4uKXwJXT7pA+sXXbNrF+pTqUtkMkJOiMJsnhZQa6o8SNVC4HfzAMPe2edUxDKgLo45l8xg0gj+fD/xuvLQLo+5aBLk0+DgX6vhTHxRVkt2v72QA6Fegc02x2i2y86RLS1dUu4wA3ytzw00GDMRwEfvkEOMbrxc2CziHRSBirV61ENpWGKW//lYrHEA0HUV9fJ8S54cFBGSM5ztDJhgr0iZMmoqe3B/10vkmnhVhHRTBBc5KayXYWRwoN59ScjJ1Wu1XIcDw+AjUkaalnSbVtDWZOn4lTv3E6prROw1B3H96Y/yZefXU+IqGYKND1Oo6zMRlHGQGS0eQQZ3wIldUE0FMqgG7QWJCNjSrQFa0NBQC9vKxcrOIVs4Ku7jYB0DduJYDePgqgK8LPQwYpxAigc61AQIrkNbZjlptONUhEWOF8yiipgueqWwgElOZ47C51SQQOyQNWi0lY7aGAX+ZYXvNoMo0I3fSMJcjqrSqALuA5CXBjQPTdAHSVeMc1QQHQIlCuqspH42ckDibvIaIS/DiHq6CU9FMWhXjM2TT8/mH4vEMYHh6A3W4W8PyQg2cJGaB91zb09HTCYTPjwgvOlRx0RuwQyCZ5i+8tLXGC7esuLcPCRe/h4d8/jqamFtjtToRCYVFXOBwOIXLSrYAAJvuLIuC0RcggnF+//vVTxQ7e6xvEP/7xEjZuXCfq9uamJumTzEanS8zChW9J5t7hRxyB8upaeX8mHoPRapdelaC9Ii3+aUGYInDIa5PFxo0bsH37dnR398hcT2vCww47HG53qZDL2Nd5jLFYXOJmQpGwXH/2fQHR7Q6JgPnw/Q8x0DuAZJwkDpO4HLnc1YDeiqzWhJzWhMj/Y+89wCW7yivRVXVC5XRT39i51UkRgQIgSyAwQsaDcBqwPcB47PEY7HlgeDP22OPnN5+fg2TABtvjBx4PAvNMkiwQGZFBQpIVUKtzvN03x8pVJ1W9b/377Hurr1pS37aSUZW+UvWtOnGfc/b+97/+tVYzQLHSwPWvuhG7d++RZ3F0sF/k27/1tS9hcvw4IoGD+YUlzC8WRcK9bcRhxjOiyJNOZTEyslGYJ54fQSyekuer6bCAUSoazwLQyToPNZVEwl2x0EPTmzDxIlYIEQWorue13nFtPdvWy17IPs53nWfbA13H6fpTP2MSZ7qunKJmrTzdGHEuwFarT61tK+5Hg+D8jf8m2M3l1wLo/JvgMkFtfXw8FsapfCap5MCCS30OPA7Gr4wjuU0+Fxqk1mAx/+48dw1Q87kSJaVwezKMRiKyPQ3862PvBOFlRJBipUAlnju2r8+P2+g8D36vixQ4b+bvum9U0yGl8NX51vMupfIUSBvwWLnPzrbWbcn9dR7P2nmX3o8+z877f237PN31v5Bnp7tOtwW6LdBtgW4LdFvgx7UFnjsAXalbIkJVr04APRAAnazy5eWiyo8FbQFZP/z/fgSlUkWUqjjPbnqu5PCZb2XeL1/I43U33YS3vu1tuOqaq3H/Aw8IwHv02DG85Zd+Ce9///slzxc4dRw/vB9/9id/iocf/hF+/s1vxrve/V6agyGZSKNYLmJosF8KkKcmpvHQw/fjXb/5n8Uq7Qt33YkbXnOjzAHe86734IP/8+8kf/r17z+IK6/aC9+LIhMD2s2GkOWcSgkL8/N4/b95E37tHf8HXveGW2TeR2LdzOSkFD3feeed+PM//3Nce+21eO973yuqX4yFdJzJOO/w4cP4wAc+IHOp3373b2PPzj2ikGcmfXzrh9/A3/6v/w+XXvJy/O7v/C58x0fLKyMdr8KKkG1/HH9269+h0jTxsU/cjpaonLr0y5Ji/8W5ZQAx3Pa+D+Keb3wd93z9axgYzMHxqognLLg+i/tZkB7Drbf9Bf7+f/8DvvmN72Lr1g1oNKgcCtSbvJY+Tp48gW3btwgBablYFLJiJp1DnN7mQURy0Jwb9fQkUaTVaCoJp16X9DJl2DNUznNcyW2sxIKhnSjT6YGA6erluT6MVgQpEvf8FlwbiCQMmLyQNQ9z1QoqJtCXyiFDLMNoI8iw4BNwK0006zX09Oaf9FEWbMj35R7Tha5UjNNx6GK5ionpSaVWYBiItoBCNi2fzbqDOIvYKf/KGWIXQP9x7TK759VtgR+TFjgngL5VMdCboQe6pSXcIYCjeEmHHugCoAcEwivCNrciEJCzWFzA3PSk+KGPDG9Af2+PsM6YaG40XVTqTdTl3ZB1xfvCYvWajTi9OmMGGmSZNaqwbXpYWwLUibd1lInguICCacq+2zFJ7BIcZYVVo+Gh1vSwXHSxXPIQMJEN5S3CJA07+WKpFAKJCrgkc9m2DfHlpIT84EAWY6MD2LxxEIP9OVBls1JegOtU4Tar4oeybdsWXH/DdUjlexFLZRAh060VVe+2hXKFjKQSpmeXMDG5iFPjM5hfqqLW8NHTH0q4hx7orRB8XQugKyAz5PKQHrweBvo5btGnAs314jo5tNafV6/b+bsOHjsZLE8Az0M2uyTgWIjBpDHTqFHFpFbe6ATQyVKh9K/ChpTMaxTkqKk2oCQt7zcH7bZH7gpMk4ENCzvoZ8sKw6Sw66hYkCZAYpvoyaaxaXREGIKUlS2VywKgHz56WAKLnr5eXHPNtYgl0qJeUG04MKw4BgZGMDu7hBMnlH/9zOySMNDJPmdgU6k0xCc9arIIQrPyNIAuKTdp0lXZJfWwhc40IlVPWVsm2ZUUvnoTQPc9VzH0wgKD2ekpLC4uiLwrGed8ey6BcCYf6R8bgx1Tcv9kEfI7Jt15LSgBy+d5YGAAp06dwfj4OCYmJiURrqpR66hUaqjXKIes2IMM/uhxRLCcFYYio2+w2lQFQ3yOeV58nliUwuCPYAk9jslMJ6hDIINgCAMoyuHGEzHMzk7L9wQlWDhAtn2tUYfn89wjApxbsQSsRBJWLCky7j39g6y1RbFcEYl5glMvZgD9uRh5XsgM9Ofk/C9Ewp091TpBoLVJ+qc/twvzQD9XYv3p9kVGcVg7FS76NAB6uyWTbYKb2VwaRrQt4/f4+CkBQ1MpTqo4yaW1RCgl53nSz0i1tucjTe9y38X0xKQU5kVaLQHU1bhsiNQZFTuqFTLAVQU+x0gmAsY2bcTi4jyWlpfgt3yUKxUsU2XEZD/DpIKyntAgBj2t6WXdIBjZ8qR/ohUI+1D2YVu3bsV1L78Or7z+BoyObMTE+Bl89zs/wHe/8304TR+e4wuIyAQFiwFz+QIYALntQDHQWyZaAqArz/OgHhUP9JiRRjyawuaxbbj++lehv6dfeWLHLJyePCXJh4NH9mFq/jRgOojaLRh2GyYB9IgPx28qAT/20xxPWQTYYhGgig/YMZOBzjchd5FxZ5FhCKCzDSnfziIsyv5RXi2XSQvozDGDY7ITAB4sxPMjiMZzCCKMsQh7K8sSFopJHxz6rGmlG35yAs1iCKWmwl2zrZpKmk1UVwwZ81gAxoSL3GcIi+hYSMhzET93Fpl58HzK6telYC6bTWLTxmFhpk9OjEusWchncOOrf0KY6idPHhVlA95j3E4mnZLirnrDwfETp/HYvkPo6e0XexKqn1CRiGyFWp3jX12YGb09vcKqKBWXw7EqhV/592+VwryZ2SncTQD94OPYtWuHVNpTgr2np4BarYwDBx7HpZdeKl7qo5s2K3l1EXWh8kFE7j2pEWA7EcDk39GISMYfP34Mp8+cwfLSslzDG1/7WgyPjsrY6DUaqJRKmJycEAucRDKJaqMO11cgKONmp1bHA/c/gEqpihhjkoiNVLqAgaFNAp47gYGGG0Gp2sRSuYbrb3g1Nm3ejNLyMvoLGeQzcRzc9wimxo+jOD+DMxOTmFtYRt2PwgdjHNrLJJHP9YolEuNsKu8nU1l4PlCvk22rbHCoYCPFFiHXnExzDZ2rT81FV58S5+kiyvPUWFp/3/l0Pd4z87uOic8HRH+2AXQN+vLMNDCs4/jO41sLnuq27Yz5dRKsEzwmwKtUFBQQr99chvtm8lIzrxmHdrLX9T40sKxZ6RrsJjDO55HKYpox5Uq9mAAAIABJREFUrlnwXFcz1rmcBqM1M52gM4+Bf3MbXJ9JvU6wWuwlQnZ853FyXT1P1EUDOjEp8Xx4bvq4+Z1myPM4NEOd/+5sG51cZOKax8K3JDU9pQjF89EMfW5Pv/X+eJ56exwvtIypvh78rZPFr69X57zumbnDu1vptkC3Bbot0G2Bbgt0W+A5AdA9CIFtFUAneSVUFwNVOZtS9MuYgjn1z3zqs/jA+z+I06dO4z2//R78xm+8E5l8XsXjbYjy6ic+8Y/4yw9+UObLb/nFX8Sf3XarAOi33nYrTk9M4E1vepPIu+dzOdCRrVlexl9/6EP44z+5DRs3b8aHPvTXeNVrbsSjjz6Od/7mO3Fo/37c/NNvwIf+4i/x3e9+A7/0lreI2tmH/+ff4pJLLkY78HD5ldcikcnBt+L46j3fw8V7N8t8prJYwYZ8Cm69LDaujGVe9ZOvx0uv/Qn8p996NzZuHIbXbGJ2agKNWg3vec97pDjxtttuw9DQkMyfWQjNWI8vxoyMTT/5yU/ijjvuwJvf/Ga87d+9TUhoB48+gls/9KdYqvh4xzt+H5dcfAkyCRvRVgNJqyz5/eOHp/CRD9+BmXkf7/+rv4AfaWCgLwW/VpJCZctKouEE+Ju/+nt8+ctfwre/ew9qjQqyOVa6K0U45h2Wyw288x2/jTMTM7jzjs/DsC0hENBCjoJuhVxaiho4f2sQnOe8TXJPnBtH4IpaKAskLLHBFBiDOWPiLE1HrD8TsRgCLxAVNNu0VRG7zLcUU1wA9JCpYkUN2JxrOVTKbaEW8VHj7M5tId020ErZ8BIWjKCNhAc02j4Wfea8LWQMEzEzKvt6shdjUeYV/KCNRqiwpgtLZW4Qjwl5irO+erMuSobpRJL+d/Bd2szZaBFAFwb6KvCveHUqny4YQffVbYFuC3Rb4HlvgXMA6Nu2blUMdJFwVx7ownRqtxWAvsJAZzJBeVbWqmXUKiWR4mj7XM/B9MQZAdApp91TyIoUa7lSRa3eRI2S2LW6MGoInpOBToA0ZhrSSVtWBM1aFV6zrqRHUwnx0mg6NQEN2fFmshlk8zkkkym4nodiuYRyiQxbDxEjhnozgnqTyUvl36kStaHMiEfWfBNOsyEAOgc1yplG2j4MAf1MkW2P2RHkMwlYBn1miohZlM6OSjCwY8dWXHfd1TDicQH+DIsJGhOttgnPo0y9i4WlGuYXqpibL2NuvoJSzUHTi6CvfxSJdAEQAN2AAtAVA52BkrB2hI0byqLzRvkXAuiKQB6CIB3/1kkh9akTREoSW7EewmGLbLLQE30ts0WxnzW4c/Y+NKuCQREZ/0z4M89qWEyaKnlHgxVxApVzpFxRhFEgugDpEBl2qhD4PpURHJF0bbcdGEYLyaQlvjv9Az0CpJONTvWCwZ48xoY2iJQrz4egCgduMhNPnTmNpuOIhDvZXulcXlhU5VoDppXA8NBGTM8s4cjRcTz08OOYmVlEoxEgSqn+VgR1UvTIPjdt+HLdFKCg2fPnAtApd6wBdAIIcqXJzhMbGbY3PW09AYwkKRcydqYmJyShT8Ckv79PmGlkC1YqZRSLy6LMwMCFzyOLBJqhNQEDy76+Przuda8TX9aDBw/hoYcewSOPPIp8jnYKUWHizc8tolyuyrNECSBpl1QGCYLoTP6veJqy/el5pPx2komEgBCUiidQQ/9zyiPLc9VScvOJmCmAPysnDx0+IN7oBHEIHvC6pjJpeTYdxxfAPJZMw06mRQUglkyhb8MwAkRRLJflO8M4Hwn38GHnHfVj5oH+XIwZXQD9iRYWT9fuLADqAuie2FJkKNceaYls28mTx8UehUxnUXphsZoVlQkuAY5UKi1xBif+BF7Z9xHUZpU1/cnLxaLEDqPDQ3DdpkycVZUyB4qWxCaJVBIDA/1S8V6tVWT8ZD9fqxN4TYh6hmXEpQLbE/nfCMzQKsZ1aONC5jwBII5HZGc62LxxE6695uXYtXMPspk8JiemsO+xA9i//5CIwbhNenM7KJWqMsnNFfKAZcBjbyUMdAOBSLgTQE8hqNMVPYGEkRYQnQD6DSGALv2sbeD0BBnoP8ShY/sxM39aGOgRyw8B9AjaUR9uy5X+kv00+1jGXxxTVwF0yqMrKXcVWymLGrZXPGah0JMTWXD2zVQ0YVU+FX88xm1cXiarFtpmEtmBTTCTBQQROwTMFYCuTEg4MVdKIBpA16ARCxFoMSKS8G4TjWpFFIp4HFQZ4nFwPGeigOfiU20myvErKqC13CcRshtiMq7xXiJozqRRIkkP8iaKSwsCxhNAv2j7FszOTuHx/Y/JuWSzafT390rRJl8HDh4WaxbDTIjCjOdRqt/HyMgINgwMoFQqi28d763RkRFRfjl69IgUFbDY4J3v+HVs3rwRZ86cwj33fBXHjx/Gjh3bpI2rtTJ6eO3bARaXFrB71y7s3bsXGzdtRCabk6QJiwc48keY4PA9BC6tVOh3FxXpeALoZCJMTU0LM8SOxXDDq1+NkY2b2DAwWi1US0UcPHgQPb092LR1C5aKS6jWa1IsR+52ZXkZP/j+D8RqIJ1IAREL2Xw/Nm3diQA2ak4bpZqPUtVBud7E1ddci/6+AUycOY1cOo6ebAILM5OYPn0cp48fwf4DBzExPY+ITdlDoOFCPND7+weRy/WiWnXgMvGSKcALIgKgk6nA4M4QAF/fI1qwPWSdg1LuOshjfEkAnbL+nXHG0/W2isF7PiD102/pmV/ifI/t2QbQNVubwKoGr9nndrJ1OlnpnQxpDdZq1jjjUc0s0XMGLb+uAW3uh9vTxbf6U4PHPAYC6XpOwPUlJRYy1PWx6f0QNCagreXZ9e+aCc7vNQNds7K1+oUGnjul6jsB5s4igc7z4HlyG/yd2+ZvPGa9LvfdWSShwXsNxncWq2nWuNzjoYy99ujsZJFrJrlM8zqAfX3NlDQmFVcgx6GPkX8zQamvx1oA/Zm/s7tb7LZAtwW6LdBtgW4LdFuALfC8A+gR5qwjqJTKiMXiYq30B//9D/Dxj34cu3fuxe/+3n/HdT9xg1ws5sxpYUUrqkcffRT/43/8Ee6971785E2vw6//xm+g4Tj4f/7kj3Ho8CH81BvegA+8//1iv8o8fsRrYnZmBu9731/gY5/4B7G1TKRpu1bA3MwMdl9yCT7ykQ9j785dKJeXcNnFl6AND/VyReabzYaHweENmJxbhpXO4VOfvRvXXfcSNBzAQguFpInS/Iwqvrcs/OZvvQunp+bxe3/4R9i1exdiRkSA/N985zvwT//0T7j55psxPDwsOWmSg3gdpqamsGvXLvE97+3tlXO89dZbcWD/QfzcLT+LwcEB3PfQtzA+ewKv/zdvxi//8m8hzjyj2UbgVJCwy7CiwOOPHMVffODjcFsp/M1H/hpeNEDM8sQH3Gs6sOMZnDoxgT/9sw/gvh/ei+999zuwE1HEE4Dj1WQeHTPjOHD4BH7t196JV994E37nv/4+AgRIJg24XiBS5wTRiWfkMykB/1UBKhWOGH9GYNMuKFR+bTQ9mLYJN3CFeGUTOyA+E43ArbuSp5WYl/MiAc8JpHMur/7NebrneGg3PCStuMS0vgl40TZMx4Plt1Gz26hEPMRaUdhVX37zUwnYhgWvXkfQaIrNns4Hr80TMk6tVqswLVOwGUlrtwHP55zbE5u6RuDAb7cQN21YMGTO7TVYAEIrUBuB2wXQuz1rtwW6LfCvoQXWAOiDI3vaW7adA0DXHuhxaq2QPeNJ58+cgMHqtAYZPGXUK2U6KSMRt3Dy2BE0KLs6NoJsOiXsLjJ8600PXjuKUqUuwHeG0q5tViA5iJK9Jb6TbTj1KnzKX9oGklK5lJD9EayjFDyBu1yhIAD/crGEM2TvFCnh2UIm1yNS6UvFpoDbZAqTVasSJaoogJI3AjS2CFYaIjFLYLzlO4i0XQHQUwkbtaoHI9rChp42Wj5Z0MCG/iQu2rkRl112MWpuHV7gi4x3JEKpPfqwOyiWmrJ/flZqAbzAQNC20TZiyBUGEUvkQgCdEu4KQCd4LgImIZOMALokZPifAOjKYXL9L25nda2zGSedv6n9MRmvklxqXwpYV4C3JM/D5KUG2XVSaTWYXAXH9b7Y/gSIRbaXzEFDM9Dpca5kEVkqR/mhkKAk581dMmXfrFfguXVksimRc81m4qjWllGtLIo6AP1ThocHsH3HFgxt6EM2k0TQrCFuRgR8KZdLmJyelAo+Bhmu76FEJmMEoG0B5cLJhPNbBpKpHAaHyDhbxpFj47j//kcwM1OE51GKMi6KBkweRwxb3k2vBb8VEdmZsIUU828NA10D6LyPydpmpSKrR4VdH4F4xBJ44JsSN7VqBfMLC5g4c0bAJALR9O7l/UomJj3oG806SuVl+Z2BG/1VFXvFRDqTRl9/P25+/c3Ys2cvTpw4hYceehgPPPDPEnxVq3XMz89LYQtBoEKuAD8gKFBTvrwhgK7UAdSZCYDuelIVSYC+E0An8MTqykq5LCxCnicVJQj4Fwp5HDlySHzaKQPkNCgd76G3rxeuR7neCpKZLBKprIDoZKEnkhn0DAyKB/pSsYREKgPbZvs/lYR7GLVpn+YugL7u7uJCeph172Tl2biQNZ/ddc4XAOk8ihc9gC5lw5QKp6yzBd9tolyigsdRGd8JRLLfIuubfbNqYyCeIEs3Kgx0gof1ahW1SgULc3NYmqf3tY/NGzfi5ddcjccf3yeAH+0iGHdwMHbI3rMMZLKsOldy1xw0yM51XFckrmN2AkbEEt9pUc8xyJhkoR6BXvaX6k2ZcylCchoy9lBxo1DoQTyWhNPwBCwvlWpqvCJs2aZiCsc6S5IJbstH1W08KYBuISGS7nEjgy0CoL9aGM8E0HkOp8+cEAn3wwTQF86sAOhkoVtxBlsB/BZVdVThgPYNF1WXFQY6x8wwThDguSXFSrV6VQoH6OUtKkI+JYeVWghBeCY5OL6LnLFhw0xk0Tu6HXa6RwHoIumvqr8181yXg6nnQEnHi785lXNCNaJapYwSVQE4zlHKP50UnzkWRFLVJBLKfmvvtzqBbIcqLI6yKjFJJ1eS7m34ElsSuPbdhuwvZhnIZVJyzUqlJSmIHBkZwitefg22XbQTpm3hC5+7G+Pjk2g4bRw9fkLUlcZGx4QtvmXzFhlf53i/LS0JoM4zPXbsqKggEIj/9f/4H7BhQz8OHtqHf37wfszNTmHnrh1IpxNyLGxXjnszM9O4+mVXiS9fvq8HdiKOSNRAo1wWxjn94Vm42Ww0BGRMpqiY04P7738A+/c9LgkgxqgEDbfv2IEcWSNtYMvmTVKsduLECQwMbsC2i7aLbCLvg2Q6LTHz/MwU7r7znzB1ZhItj7ZGMfFB37nnUgHAK3UfViIHI5aCYScwNrZZ5LGpDtCTT6Mnk0R5aQ5zk6dw5uRRfPOb38b+g0cRjeUws1jB/HIVL7vyagwPjyFqxFCpNOE4LaRS9IqnbCFl3CmFHYFl066Bcv+qGFQndFgYId9EwreoCqnYUkm4qxjjfF4X0kefz3bPtcx65a07Pcefap+f+9ht6skJ4+ln2gO9k9GsQWjKolcqFdkngWpRv7DtFcZ4J+irQV6uo1k+GsjVkusaYNfMaymUDYFxMoG0/HipVJIYPy/3tFIC0WCyBorZ/5MNzvU0I1uD8lxXs1n4qb3BeTxcRjO69bb1XESfA/en98PfuG/ui2/NUGdSsZPxzXZiYpPPo/Zs5/lxeTKeNGCtCw/0Mp33Zqf0uwbmO49Rt7c+Ty3fru8h/bckJkP/du3/zmNdez3UfO38nqELfR6663VboNsC3RbotkC3BV7sLfCcAeisORViFYuiNQNd5VIJoLtiuQqcPDmO//sP/wjf/Po3cMsb34R3vfs9uOyKK2QaSPZwuVoRYhbjn7/84F/htj+/Dbt278a73vPbGNs4hr/98IcxfnpcVLTe9773yTyOBb/5pI16rYYH738In77jDtx55+cwMzcLO5bCZVdcjts/+lFs3boJ9UodiaSFaqmMTZtG4DZYVB/F29/6S/gvv/v7uP41r8fpM1P4gz99P37t139FFMJSFqe2vvigx6wojFgMX/zy1/DHt34A7/4v/w3XvvwV6Msl8a17vob/873vxf79+7FlyxYsLy8LYKuLFxk33nLLLXj729+Oyy+/XEDixx57DF+4+4v40ue/iNPjJ3HF1bvxtv/07/CKG16PdruAdmDDjLaRSTRgogi/WccPv/8w/u4jd8GMD+HWD9yKXD895l1EnZoogyIax/7HDuEfPvFZHDx0EH/91x/E8OgADMsXAJ1EooSdxJe+9i383n/7Q/zd//oYdu28GLEkLYc8pFO0xQUa9SqyqZQiIoKqncpmjnkFkjH4n8TJjo+600C2kIHXcsST3jJsYZybtPkknkHiIP8zmBvVADpBdM61WERP0N2EwXRAvSme8nWzBdcCUjCRMeKomW1UIz5SEQtWzYXL2y2XQUBcxvOFmc75vXqdHWMyN8DrwDwKbT8dX80DmO+nuhjzMDDaKNaL8IIAOSqXIqYIES7t+hKybc5d+VIs+jCz0GWgv9i72e75d1vgBdgC5wDQt3YA6GQ5cdIuidp2W9gy7NYEQOc4ElUpVDKCXKcuLBkyuAlwnjx6BOXlJfT39UjyPBm34bgBHL8NpxXFMplbvo8N/b1Ai8nzKlqug5bvSrKUDHQC6AQCEzFbZKqZFyC4mEom0dvXh57eXpj0di6VcPrMhDCJCABm870iVbmwTIDUkO8I0mlWPb2cCT6yCowZSjNKtjkrumj84cMy2kjYBhJ2FMXlKtP7GOyzhAXOZTdv7MOuXVtw8aW70PTr8CgpHuXP9O4LMDm1iJm5EhYWqiiWXTTdCGKJAux4FlYsg0S6F2YsvQqgRwy06XtHBoJmoJOZsQKgM27SEu4XDm91Jlae7N+dCT3NruB3nTLtOgHU6cun5RU7k4ednoaKjaIA9KjBIgbiHIqBTq9zGZBDAF2wZ0qHh+xzAdAbVXlTrSAWjyKdZjEHGSJ1NJtl9PZkMTq6Abt37xDbgHwuBa9RhdkOMNDfg8WlRZyZmBCv2XgiLsDN/OICKvW63EeptAJuTTuJZCqPnsIgZueLOHr8NO69958xNb0Ez6W/J5lz9IUhYG6iBRNei8UPUbnXtHCpkpw/W8JdAegKLLdErjYQuWABg/hkCRvQXpFEZ/KOXr5MuhNMGBoaxPj4SZw6dVJkYymvROCI383PzwqATkl1Au1s51g8Loy1vXsuxuDgIObnF3H69ATGx0+jUq6KZ9Lc3LxUCLK1CeQQmGlo70WTMrwEiEwBOyhLpEB0Bu1R2HZMEokE+3neDAAbZMaTLW5FpWiGgFqhkJNjOnHiuLD66JHcDlwJHHP5nKhRzM0tIJ0rIJXJIZ7KIpXNI5MrINvTB9dvYWG5iCQB9FgidNBVXP4wxFIAkn6FhR8S5hHkOs+kvF5ds4XOr8dWz6O670Vn6/xWewEv9VydwQs1zXsh4IwC0Nd3r61/Py9gCXc+jW36XxOcjsBz6gKgs2/ik5rPpaVPIKtYSbyr9mIfRdCN1dEELJr1uoCNs1PTmJmeFsburot24Cdf8xrcd+8PcOTwYZEAZ6FQ1IiK4gYniJQMp3S7+IFHWPVM+W9PJm70KqdneeB6IjNPFjwBdDtmCDBKX3CDumgEagMPTacBT5ZlQZIF04jJNjyXsvTs48i2pf0G++qk9IusqqZ8u9Pm+MYxwkDLiSoP9GgSLUq4k4FuZhA30tiycTtepQH0WAJRM4LxMyfw4EM/xJETBzC7OKEAdNNHxGrBTpDB3EbQ5qSU4yjtUCgXp/6t+j/tq6vEs6UvEmA9kHZiLEVfcGkbAtSWJdtw3KYUJfJFVRMYNqxUHn1jOxBL98AnI13Y4quGJFqie7VvVbLxTOZIwR1acOo1YZ9Xy0UB0Mkil2JIvhNxVWhAdaCIgSgr76OGFDgQ2BcJf+lLFZueKkQ9PTmMjQ7Dcxs4fuyIMNW5XGlpUSTqk1QRQhubNo7h+uuvw9bt26XK864778Khw8cxv1zB8ROnYBg2Xvayl2Hvnj0YGNiAg/sPSAHmwsI8hgY3yP115sxpUSboLeTxUzffhHQ6joOHH8fEmXFUK2X09eXlPqLlgFKS4XG7uOLyy7Fnz25hkUdNFkZGUF5cEhl6zc4lKM5xnmPz4NAwHnv0R3jssX14/PEDch3p8zc8MiJAHUHFyy+/DCMjo6IY0D84gNFNY6jUynJ9CaC3PAez05O45ytfFQDda7rw/DYy+V5s27FXfM/JIN8wugW2AN4mhkfGhKURty305rPIp+OolRYxeeooDu17FN/5zvdw6OgJRGN5TMwsYWpuGdde8woMDY6JZHuj4YuVTTyeEWZ/JGqjVndEKMk0Y1LEooXahQ0R+p6zsE4A9FDKXakM6Rjw/OX51t93XtiAeyFg5Pke27MNoHeyrLXU97Fjx8B3sViUAgqqMPDN2I3PwMzMjICyjCOlONKy5Dsuy/uF/+Z2+TcTllyWhR+0QiCITaCc3/HfF198sSzHF4sDeP9zG51zBS0tz0+qkhDQ1uA4555MsDG20uD02qvIdXiMBPj5YtKO3/GtAXsdn3Wy8GlldPz4cRw5ckQYTJs3bxblCC7DdXmep06dwsTEhGxTS60TTGd7MUHLNmKSls+pZp5r70fNDOdx6995HDx3tg+X47q6T+B5KwlMtS1d/MC25m88Dr64f7Y1981/azWBTnWAJ2urcyX7L+yp6K7VbYFuC3RboNsC3RZ4cbfAcwagnyXh3umB3haVL9pO+V4gOXXTsBD4LBhkjlRNBZkr43yZ8zxR4KI1FK0eaRfJHH8bQlJbWi6pOUg2Ddf3pcg3TnuloCVzdkbuBIFZTB4nqc2kXU9UiD3MU2bTCczNz2BwYAOaTYUJpDMpmdNnCn04dmIcfYNDoICnF7Qx0JOC6ziIuA4yqRjcek3mbLWGi5vf+Ca87Vd+DTfd/FMY7O+FwcJLktxaKtfIeRTbn6Atp7mMq3SRIQvCG3UVU0mhYZN5ggBmLIAXcdGKxJFODWBxsSyF9mNDaXjOnMxTU/Fe1GsGqvUWCv1Z1D0fuaQNg8qnlBsPVN6iXmtibq6IzZuHBBdx/AZabRZm1pFKpvCxT3wKH/zLv8GjjzyCpWINuZ4M5hcWBfPgvGd+cRl9PXk03Ib4i2dI+uLkCsydxkQ9kzZxvJ5WLArXc4TdLXMnKn5STl3mYLEQfI/KNZZcsjDP9QxMp0nbMJm3BZX+WgiMNtqWIaB6u9GES/vPFFngLuIUNjJN1CPAQnER2XgK/dkeBKHi0VopdWUPwPkw7T/jApZTDYHxLfPAxI8qtSpS6TRqXhWB10I6loAZtUWSnkddKdURt5XVkvJBVzlddR6qtqClrV6f124nzDwTr6Dan3y2EBUM4Ok+n9cD7+78rBZ4pjPd6r5VOTHes7yrn63P7qV8/lvgXAD6VuWBTrBZAHTxQFcJWg2gi2ebMIZZZeRKYpRs0nqFAHpbBtHTJ49jeXFeEnSFfFZkLulhTMHJmtvGwmJRgO1NG0ckaU2Jardeh9dswPOaaFYp4d6QRDd9PgigM7HKKqt4LC7MWr4TyRTqDQ5k8yJHzW0mMxlUGg0slCjZ7YgHJpMilI/noNtb6A3lQr0Q5FSS5fRctQn45TKIsxIOPhq1IiKBi1TCgm3Ss8PG5o0j2LNnBy67fDesJNUyA/htD5RZKRXr2H+IIOc0JqeXUSw24fom8r3DSGf7kUz1wrTpmZ5Am3LUUVMSyE8A0DmohLLpwsuhbiwB2HU88zq44412FmCuvli5/zp/W5v80wGI/tTguU7iEwQ3LWslyaQTXmsDS7WeSvpTop/gBe8hri/AkxodBZhQWAAHe/U7mdm811y3gcmJU2g2SjCMAL29GeTzKaRTNoaGerFx4yC2btmIvl7K1Bqwo20krKiAN/T6mZ6dkQE8nU0jm8thanoaC0zsWRYy+YL4oyZSOcQTeSTsHGYXizh+8gy+970HMTm5gGaTkjsslCBV0YIbREDFmYiREJWDTgCdJyPJYQHRFSNQAeoMfpRUO8/fFnlNBoC+sMj5HRP4XJhgD4GcwcENwqojMHD35z+Hu79wN4ZHhrF9+1bs3r0L+/Y9hjNnxiWII2OOMu+szuQB5HJ5kc7ndhxH+SRSBn1xYQkLC0tYXFwWT1gmIcnQJIAuPrqh5GTLZ4BK2d040ums/FvOIlDepWSpC+NQLhmvkSPnwUCdnjbUVEglEwJuMEFbqZSEAZqIm8ImtGwbS8tFTE3NIFvoFRA9kc6ht38APX0bkMwywPSwsFREnN7odiyUDqYSgk64q+d35fVjDKB3PtPnO4CsFwRYRxdzvodwzuUuBEB/Ts7/guSBOTKxEGh9r/Wdz4UB6J3FT+d7dBz71+WBLv0b+wT6OnNS3xBbl+npCSmiYR/M4JKKMiygoVy7gAuxhEzma7W6gOf0wOIkam5mFlNnJqQvuWj7dtz0kz+J++69F4cPHhDGtChx2JYALBxTxFc5ZKWzYprqNgKgJ5JSHMTJLuXhqbzBKn6yz1kpv2f3LgwNbVg5ZqdZV4V1oEpITJRr6KGejGdE3aZaaWJ6ag7NhgvLiiOVyAojfam0jIDMdhb6Ec1thRLuRgpWJIlWIwoLSSQsBaBvJYB+w43CQGffSlbA+OnjAqAfPXEQs0uT4oEOAdADkYijtTSTAJxkc2wQ+XYpStMAuhrnFfAsQUOoJtOSAiwCNrl8Vs6P0nGZTFrard5QPsGM6+bn59COWrAzBfSMbBMGui9FY5Rq5/uJT61SyVHFYUrHm8VjLQReU7zrvEYNgUfbFQ8klFOCTjzQCRQxSRAAZiwGO065ODNUumFhJsEzFjwAmzaNYu+eXXj5tVdjeXEBd9zxWSn5WsUKAAAgAElEQVSmY0HWow//sxRmbN6yUYD5sbFRvOQlV6C/t0/uj29++zt4/NAxnJ6axeISwe8NIvM3MjwsY9cDDz6I06fGJQYdHR0Rn7bFhTkZkxPxGHbsoAWMj5Mnj8lnK3BRq1dk+eJyUcD7bC6J4eE+bN2yBUODg1LYoB8gqrywGI5tyGtA4JGFZyxq27hxIyYnJ7F//0F88xvflbbr7S0ISMe+gcx4gv07d+4UYLG3vxe9A72oN2sI2sp+iMpP8zMzeHzfPhQZVzseiqUKomYcQ2NbhHlPFYGde69AxGaSrIIdO3ZidHQUuXRK4t005fVKCzh2cB9++P3vYN++xzExPYdovIBJAuizy7ji8ivR07NBmOdUWmIMZJpJxBME8zKo1h15RlgI0RIJd3Gyl+SCMApYoCJ/M2hS3HS+GD1cCAP9fJne59vnnWu59Y6dkug5u+N80t3fdfutKjH0LDHQ9Y47/boffPBB3HvvvTh58qTY+3Cud9lllwlI+9BDD+Hxxx+Xoo2tW7fKPUcQnWAzl+3v7xdZTCYq+T2BXBY9kRFE6cwNGzZI3MnfCWhfc801sh7bkMA6xyFRPZDkp5I118fGpBuvp/6biVB+x+PS7HFd0NvJ/CaAzO1rcJx9Ied6GnTn86al5LW3OY/5Bz/4gZzL4cOH5dgJiF977bXyjPH3Q4cO4eGHH5ZzW1sUPDY2hquuukraiB6cfJ750gXFmnWupel5bJ1Fx/r82UYaLOd5cnnt1c7lNeN+dnYWvG7sQ7gOgX72D2Tz6/PX5ybPUxi7r73xOud2ej73L3k2uut2W6DbAt0W6LZAtwVerC3wXADojke7rk5yRoiKCzijmOnKPDKc951FGhGTLTU3k3mhNsXWak9aM1PBPqvno6yXRAWUjOgWLZaUN7XErKHNqFKUUvtgcSznnlQKk/gitA5TGybwq8xaWTStj0r/q+X6qqiaeU9ahwL41Gc+i3/4xD/i9/+vP8Sll14h+RV1nqtl21K0r28+ISipl5yV/K3ATT/qI6A/ecRXBbxtFjfb4jXOZQ3xlCdqrMhEaFtotSmzy/NpwWhHYFJtriW0rpV25JGK7igTvWgJe582uJNTU3jTLT+L//o7v4uf+7k3oVyvIxpTrRSBjQj3z32HYLHYrUV9UfDVIFyEc6y2JYx02UfEBeT4eUShfZqShw2vvG4blYuRfEyYlxFIL7z0kpNedbmEyaJnKhREAF/h7woCjFLiXVm0cf9ERIyWEZKSnuyJf/KsXkAgXOcm2kpZN8rt6evJ/TC/wBySqPCuWvXplgsiFgIh3D0/L5XHVw2ogPO1nzx22rk+yadch/MvFH9+zvLFsFf1vD4zr07gXAPozzaQziPv3kfPzPW70K2sAdCHRva0mRRQHuhkk6wF0GOqyogyqNKx+gJyB4ErzHEmSVmjRq9wh7LuVcp3LqK3J4/hoUFYsaSSb6/7mJqdFyno7Vu3SEKSSVFJtjpNYbQ3CKCTtROh7GgBI0NDKJaKqNeYZG8hk82KxGUikZKKOspQ800fF1J66UXqBPS0rqJJ6VY/QLXaRBCQDUfPSsB1Wa1nimy422wKcJmOx0UCHL6HankZttFGpOULGz6XSaC3kEFPIYPt28dw6WU70TeYQjJnIYAnFVflShOPPXYEJ09NY3qmiPnFGhzPQE//KNIZAv4FRK30BQHoBPjPH0A/W4JdhxWruPnZsu4rXGlJ/mmgJmSThR2+TgIp+VflpcjFDTIBHVWkQC9bJufVb6vbUXLvCkBPpmIi48tgSyVyCDiEJWYcxVUII16kkmxn0p0oesvHwuIM0HKQSpnI5ZNIxBmIMKGXxtBwH3Zs34z+vgKSCRM92RSyqbiAJSLZ6DaRTCeFHUbQmvLoy6UiIoYpjOdcoVfA8UCCPQK7NZyZmMP99/8I0zNMDJLZyOOj53gKTbeFhki5xwV0OF8AncUmvN/ocZMSecioVJGWS0WRTKLKAduKjcs2eNnLrsSePbswMjyEz3z60/j0pz8p8uzDw0PYtn0rThw/hpnZaVlHsevJBCpKsm3T5s2YnJwCk3BO00cuX0B//wCqlRqKxTIWF5eUjG47glK5KElAMhUlCUfWYUAAnf6XCWQyuRUWugLQDQHKyUaXq0ZAxCdQ30A2S3ZOTBUKkIluGuJ/TuCh2awhmbCQTNhSMUnJeFa+sv2pAkBmf0//BvT2b0A8lYEbtMXywQhZisp798UHoJ8vs61zOLiQROkLHUA/X4BCJlJhBfJ6hsgLaWc1MX22A5oXPoDOghmCjFSYIBi9uDgvFcjs71mRzpghZiuvXBZOicR1oyF9kSoeMhG3bFTLFRSXloR121so4JI9F0uREKXd2UfF47b0c2RSs4qeYDk9wqJmVCTU2N/TpiMZT8AyqS4TEbkzjn9BwEr1CBLJmEh9b9o0Bj9oori8iOWlBakgp2xxabkkMQLZ14lYCu1WVCrCi0sVtIIIkoksMukcDCOGYqUEj9NjOTeOSVEEThQxMw07kkCrYQiQnhQAPbMCoPf19AmAzgn4ydPH8c8E0E8ewlwHgA4zgJ2MwrB4P7PyPGRpUxlImOihLy8nzTxB1l9JIkMXFrXQalPW25BqdRlbIhCmM4sQuCyTFhzDK+WSgKx2Oo/MwBiMZA4+XepCyX0htKsMykqmQsTdZcYdyPUQFSH6sgesNlPvNj3WJUZ00fJcGScEkOfYz2p7qp1EFdDEjbN4UMnFteD5jigEUcloZHhQgPXxUycxMjokRVqPP/ao3GNUEyDzgGNPf1+vgOM8r1rDQbHawFK5ISxp2oAQgKLCQK1axfLSshRnWqYh4LsC0OdRLi3DadYkfm21XMwvzAioTuWleNzCyMggNm8aE2UF121ieXkBO3dsE8n1NiWjQ+9pjr0s8FyYX1yJiQgoEuwjGLi4tISy+LArZirPnUAjgTeCaMlkSs6pt7cPV770JXjZNS9D02+gXCnKMc1OTmJxbk7sYCjrl4onUak2RF5xZNM28ewzYmkks32YXy7jyPFT2L17L/r7+sVKJU5LGANYnJ3AqaOHcPBHD0tc4ARArm8j6l5EFJ1aAZkE9OczEbMzAtC7Loti0iLl3nTJamHcyesaJnUInodsglUJd81C/9cBoK8XRD/f8eO5AtAJvPI+4v309a9/HV/4whcELCf4+4pXvAKvfvWrBTT+0pe+JMAy++Orr74a1113nTCzydJmsQcB8q9+9avCXid4TkCdtgf33XcfXvWqV2HPnj0CoDP2J6j88pe/XBjnbA8eg+q3FVDO/p/xKffL/RHoZpzJFwF8Phfchgab+bfMSUMJdS1jriXapajbMGRf7PsJKPPFOYn2FacaCY+Nz+OnP/1paYPp6WkB+tkOPF8eH8/hgQcewDe/+U355HHwzfU5LvDZJLue6/CcyQbXfvMazGdb83z4N8+X58hj5N/ap5370utpJrmWvOex6+efxQ70/WQxDY/jpptuwkUXXSRtq4sFNPNKFxKcK97R8zddvHAhsdF64qjust0W6LZAtwW6LdBtgR/XFnhOAHSfll0XmpVhpswPoWsN6qyC6AQBtXWSBp1Xk8wakGd+MATQJamirybB83AyKCxhVSwrydyVRHXIwKQiW4gzn+sz0mqLvLznuIgl4jJvHz9zGp/6x09izyWX4rrrb0Q6S/sxAvMrU0+FW4eluhoY1uCmJi2RFeyZHnyD846OievKuXfenWvaWc6HQG8UZmA+KXisYzzOHQ8ePIR7770Pn//85yVuo7LZyNgw6u2aaq8WlQEUML4K+LPNPFG7FZl+AeqZF7dBIF2purEwgex5Nb/qfKti5dXCAaqdkrHPT214GTA/GwIAbAbZAz/JPdCXmrdGCLZzP0zHi6o8r13LgNEmgK5vgrVg4fn8rUFLVYSgFEJXbxc5jg4AXdpD7ifOI6MIIqa8V0slnsueRbUy23Q1AbK+/cv1p4LthbCH1rer7tJP2gL6+l34dXxhNK62vXthHM2L7yieAKDv7QDQmwjIAjYVA50JWPGZCyvjySJlQoxepy5Z405D2OeRMHnek88i8B0cPXxQZEM3bhxF1LDhBFFUmgHGJ6bQaDrYddFFshwTlpRwp3wI/yaAzuQe6ch9PT0CwDNxQ6Ya5WmYVEylMsKIJSjObVVrDTScJtzAhR9twY/4qNZr8MWb1RYAnV7P9HfmNihFQ+8NstIatbqwgTPJBIYG+hG4TRQXF5QnCwUoHVckZnLZBFLJGIaHe7F1+ygGR9PI9cRUCVfEQLPZwoEDx3DmzAIWlmoKQPcN9A5sRDrTh1g8h6hNAJ1JczLQLfFAZ1USh5YVCXcOmNGQoR0y0BWAfr6BFOVuwsFKD5oyUq323Gex0sMimk7QWxW36eWVb6HywHbhuY7IBWlWiPITrKNarQnDjcUR8hv/i2rfdCby6fFpiSSqBDhrAfQWgwoy1BToKnK9BsEPDrIBGo0yYnYEPYUUEkmCFWRul9DblxUG+t49OzG0gb6yJvp6C0il4iILxNMwYxYSmRQMyuAE9AOqot5oSJuYdhwxFmMEETge0HBaKJWamJ5ewkMPH8DMbBGO04brsVFspJI51Ju8v7yVYggO8Jp3JUFdWMmn5NzVkC8M9BYZ4Y4A6EnK3bRbcJoNSdiT8UbFBSbDPT4LQYBXvep67N27W3xjv/KVL+HLX/mStFsmkxIPcQZo9HgnMKIqQ9U9wgQlk5xnzkxgZmZWvF+ZhB8eGYXnBqLYwKS+hLyttiQzKf0uEvMWAQ0+5CxesIWlzmfOINM+LHYgMMV90INHh4I8Zt4HuVxGgAglxas8hwl6BS0P5XIRRrQFizL+AniReRSIZDufh2KlilyhD4XefpjxlAROjsfgl6Egq/sUeL4SRBHc6awm+xcz0FdqIs9jTFCDMAGmFb2s81jrQhY538R857YvJEl6vj3MhZzDWcd2ARu4kDZYnyT/KiNwXYcnkfF6APSOidxT7mi1/9WLaZuIc5CBO7a0ehXPn4G+OjawP1D39Ope9URn1ZqCZyw6ampiQdCWfZvnCIBOFnqxtCweaNl0EmWCzF5TWTtQgp3jXjuCRr2JcqWCRCwu/UiDgI/jiqx7rVpBzKTMdEGk1Sn3RgY2C3coOed6TTgux/2GFA8RRNfSdPykdzT7KVGusWOwLVrSOLBjJnK5NH7qp16P3bsvguc1MDs7hdmZKQFw5ufmxO6CVhdkm0txhFSNR9GsMSFhIh5LyZsFSNVGAz4r2y1VFKAY6BHEDALoIQM9ohjolHHfunGHMNBXAPQIAfRjwkA/dkoD6B5gulAAugFTAPTQv5wgdCjfrpiPfIfjacjEl7GA34uAts46KOYnwaZEMiHtyM9KtYpGvS5ju5VIIZ7pQbJvGNF4Fh4nrOxjeU+Ik8zqfaHGcH0fBOJfznjQJUOa8vq+SgoQUCeAzkJE+pu3yEJlzBMxRJWI4y8VirRvGschXisWl5GFTqUjgu70rCewTmx946ZRpFNJnDx2THzIaRXCeIFy/iwU4DhE6x6OKwGVj5xA/Lt53/FOLxVLMuZRbk8VjUUwPDyIVCqJerWCOou9GlUpbuMxszDDNDk2RuU4dly0BZdcskd83WldMnF6HDt3bse2rVukJyCIR5CMgN3U5BROjZ+WglA+W2QqzM3OoVhclnGY14My7Wx/3n9cT3yrIxHxTI/F4ti1ayeuvuYqvPSql4qcf6WuFB4mx8dRWlpCPpdFLptDLp1Fve7CiqUwOLIJiXQBhp1E049gcmYeR4+fEgl3AQsXFxFjfBUJBDynD3qbMb3LuCaOfP9GGPEsHB94+KEfYW6eijVJpLlNM4GlJR57XAB0URTkm4V3OsUQyrd3yraTga7Y5+quXMtA7+zxnuzf6n5cuas7+Tdr+kDNWVlXbx4uzHtbefud70sVraxV7zj32s8VgE6fSIK3vN4Eye+8807cf//9Il1OkJtqDJxbMdl34MABOV+ysQmKUyGBQDNZ15s2bcIdd9whoDnXJQBPafZvf/vbeOMb34grrrhC7nWuT3b0pZdeKm1BOXSqLBCYJuBL5QNul9tbWFgQEFsUk8IXvyNIvWPHDgGJ+RzwHE6cOCHLsr8jA56gPo9Ly7dzvxokZoEKZc/pgcnzJvi/bds2aQcy6j/+8Y/L9gjc33jjjdIOZKHzmeX+v/e97+E73/mOMNRZTECgnEU3/J7r8Tx+4Rd+AS996UsFVGc7sC/hHJn74jnyuLg//sbtcLuMq3nc3BaXY2EBf2dxgJaJ59/sD4aHh2VZts0nP/lJUMmC7fKzP/uzsi77CZ4jt8Ht8vx4TXgMmqXfeed1suB1TLDe2Oh8n4Puct0W6LZAtwW6LdBtgR/nFvjXAaCT9813CHB2gOYrs/snJH06Ge9PRg5YzWEwJ7f66gSmwu+FlRsyn8/xyfmU6zFPr/LFXNhxPXz89o/hvgcfwH9+17uxY9dO2cVKXnUFSCeoqfauiwBWM3jKLMo3yEKnrHnn3fhk+ZonAmvcvinsa1XUvfYlhZueJ6puszPT+A+/+qv40z/5E4nTGMN69DiPOJK/VOA5sZToSjGAMM8jVNhVALowsVm00FYAuiKVkR0fCDNccrYhIK4B7s5ryeM1qKorn/ylDT8SRRCesgDoHW8uE1qlKzHYEDwXsF64bREFtktOW3mqr6ygV2SxAfMkT/UZWnmpXBnb4mwgnUeqkBDFQGfOXzPRmS8QAB0s5jj/Odkz1/90AfRnri2fzy11AfTns/V/fPb9BAn3iwVAp6xfk2A2WTQrHugE0JUHOif6iiGk5Dgr5WVUKyUkbBMtgt+1Ci7es1PA53u//z1k0kmMjY2g6QRo+oDTNnHi5BlU6w3s3nWRJFaXFucBspZCH/IGmeP1mvhEk5FLaU8yzYX1mkwincoK+5xAOJnfBAfp5ewS4A0cVL0aqm5F/k2v5lyuR9jRrsPEbAxOk0BfE5lUVhJ4zVpDziVuWcimU8J2dht11Os1kXUf7MlJsQATqZS9TGVspNIG0oUoUlkeE//OwrTiODU+g8XlGpoOUCw78Fs2+jaMIZnqgRXPwrRTwt5pG7ZIuLfFB5RDKCVNlTwOB6yIoaSxBSoURvL5A+g6WbJSlqaHnKcC01VOM8TYO6RgFUS4wpag1w0BXiZZ+SIYQhlYJnJqvG5NlQzikK+T9SoRKcO4sLkIYjBOEoBdGOgKFFVCMVHFPrdM8dcm+CoSsD59XIF8LokN/fTy5PWooV6nD80wLr10F66+6iXigU6QJlnISzJv/vRpSbBTuj1RyItsOO+1UNhIkvtUKag3XJFwJwO9WCYL0cHsXAmPPnpQJExr9ZZ43EciNtKZAirVpmJG2ymQHijh6YrvuQ7oNJCuBl8FOLRDGVsVjJCxrdt0aMOAKC7UKmXMzc6KD/DV17xMEvvl4hJOnjqJ0+OnFHDkOPJW4ZGKILWEPplDfDHhyKIH+uXwGSGLhslNsv3qNYJGswJg8+JEyfJpNlCtVgQsV0l8gk+sgAwBr4DPP9l1lGBPChOJwBTZftw3E52l0rKA+ywGoOIAZZvpYbtly2YpaGBfUSwuoFGvSgKT0ux8lindTsuF4yfHYSf4jOVh2HFELRsRoV9S8ImBeFhTueLJ+1QA+nrAcHXN1p9UJNi4Ahk8a+PDhYDHXQB9/ddz3e18jgnp2TfBOUoSOqSszl62c2LwxHu3U0LqnPWTYQVxZzGH9pk914151jSkoyKbrOazAfTVtTmJVH1Z2MeFADpZ3RzLOXYTSHWaqi+I2QTQU8KY5e8spCFwSyYwLTvY/XBfBNArpRIe+9GP0PJaSNhxJGKUO4N4qBHk5D6dRlP6lmQqAcdroC7jdFXURWLxmHihKyA2kCIePgMEIVmARMA1Em0JeL5hsB9vf9sv46qrrhTW/PTMJKanJqQvnp2bx6kTp5R6x8w8istknbO/toAW45wofErr+W2JOzwWt9kGjDi9vM0VAJ1y7SsS7gKgZ5G0KOG+A6++/jVS0CSeYWjj5Pgx3P/QfTg+fghzy5Pif942XLRNH7GkAYPgvNGG73rCQiewfLYHeljwJsouIZAXek3LPiJAo9kQJjrjOvZZjKVyhbyAXASADCoApLJI5nqRGRhFNJGFR0UWsWBRIL1+cx8Sn3B/Mgi15PpSup/KQ9XiMpqNmnynYzsy0VnBzVjLTiREXWR2qYRMrgeFHuWPzJiLgB4BdN4rHLMYKwSBJ3GHKAWlU6KCRFCdIDSZ6ASQCbwzThV56XJZ3n4bqDs+qg0PGwZHkEqlxROPbUigaXR0TLZLhYNcPodsJi33F62HqFJw5PBBsY/p6+tFoZCGaQBzczMyrhUKlGLfIONbK/CxY/sWbN40IuNhIpGUY19YWMT0zDROnz6NQr4g6jHjp8bF0kQAsHpdQC/G3vTtWy4uS9EH25vjeyQaFbUZAp3cF5VdCv052LEofBafzs+hUa2hQEWmWFyK3GgnRF/yTL4fbVhw/QiqTU8Y+NV6E9W6KnasVSqi0sMY96EH7kN/Tw433/Ra1Ks1YZRHYnkkM31owcJHb/84Dh06ikQii2yO0tw2To1PIaAPXywTjs2G3P/KtIZ5lhAoZyGHSLmrgg7dPwkbNsJ4TzFcFCtBVXNqeTy5tUKpPImYuA1aTARqGVkrlNNTMdjZ6ysIXTFJQqHKlX2dJaWgDSOVIY1itkjcqv9Wx/fEdTq/b6/E8FqK8cnWuev221Ts9ixLuBNoZX/IPuCLX/yigOCPPPKIxIEEjW+44QYBgfkb/cx5L77kJS8REJ0FmN/61reE8UzW9ac+9SkBdLV3OkHdr33ta/iZn/kZkYI/evSogNAE2AmAEzQmiE0AnQxqrkswmnNM7ptgPBnWlI7X7HLGpGR1U0KeoDyBaC7D7fCT50KgmNsngE2QmXEk25GFvATPuey+ffukIIBgO+NhLs/l2Ld89KMfleeREvM333wzXvnKV8r5EYjmcbIogGx8LsPiAILoBPzJXP/hD38oz+0v/uIvipw6j53twNiX587ldu/eLW3AduUxUBKe58VnmqA/25PtRSCe/QDPS8vfcx1eK4LwPH8eE1UD2FYE0G+55RY5V4Ly9GnnftmPcXvcL/fP9fldZyzbBdCftdC8u+FuC3RboNsC3RZ4kbXAvw4Anb7MGvQ9N/B4trKpQlNDuH2FAbxyaVdQaB1PS/n8WYDo6m3QCVI/uR9wra4IWFRjY9E0c8g9PVlVgLhcRDafhxWnQtGqjWlnrlXnRVaOqCPlohnbZF8/kXSwtj30WZ+ds9GAs1q6E0AP/bmlcDZAzI5hcUkVhTJ2psrX3PwcBocG0QgaCDifaBFAt6UgfwX4F1srKvjy01dzmBUAnctTSl8p0KnzCV1POxjjus01MK6KCTSA3iHRLrL8qwB657mpOZsG6PV+QjyCVCZiEBcsfa2Y5DIvojx+xz2j5mwrCaXwH6vguZoPEiOg0msoof+c9zVdAP05b/JnZYddAP1ZadYX3UbXAOgbRi5ZYaA33eYKgK4Y6G0FoGsGepSJL8UMJlunVisL+9w2I0jGbQz29wgb7dD+xxGzDOTzOUncNd023LaNqZl5AbCHhzaIv3W9VoLr1EXOnVVWZLRTqtMylfSqySSbYQmATpA1mykgncoj8Npw3ABO08PScllAQithoebVUHZK8NqUkDaRTCSFkU32D2Fpgr9MlNPnlGAt/ECYTZYRRYzSey2Cjq4kgDloZBNJ8XrnsdLTORY3QDvoqO3CtNsyuKfSGcRiScwtFFGre/ADQ1g8UTOBqJlELJlDMlVAKtsj7CAl+82qKnLcIyKPSRB9Nb2owOwQNgwHr3OAMee6cYUYeI6gSUDrzlfHXyGALv60lD8NCER48tlqB1I0Ycfon72ApcUFAc4V64MMYkeS8+ViCbV6TTy3e3qU17wklixb5GLpF0qJftetwyYa3gYc0psInkcMKW7gv3mtNJOCiXkz2obB4KHlIJ2y0N+bgWWyWs+B51axaRPZ59tx6SW7hXnO6zwwPIZ0Oo9qqSz3QDyVgEWPWh4zAX7TlOQ0t0/5VCoYxBIZUQZgscdysY6JyQX84L6HpCDCtNJYWCyJB2gimYUXtOF4TAyTSad9cTQBfJX5pII6nejVfugtATkUCECwxxOggRWMqWRcEvoEn9jOIkmfjIkyA0Ge+YU5pJK8HylRyUKQhoDkBLv5SWnabJZsPFPuc755PRiMCoCey0mAyvVY9NAkYzCUlyRwRmUBFp2QqUdmeCHfg2w2j1qVQJUjxSfxeFKYe0x0MsEZo+xyrYpKpSwM83jMEiYg5W7T6QTy+QwGBpXELpUlKJ3bbNTF7z6dyaK3r1985Ck9e3piSuwekqmsSPsaVgwmj8dQ4JQEjystqpLruoDgLBa4FDOsv1JR1lnPamHRy3rHj04m53rXXc/y62HQ6YT+erb/XC57IW223vNfdxto4FkmPbo1dCVNJ8wd/lvurRDQYb8R+lEpYi/7U9VjqPtQMSBX/hMzauUfTCCUdhQOGaPCSG7B4nMXs9F0lHTtShKdkyKuG6qCcKyTduHmOL63Qr+zqCp60gA6J7O6/bQXrCiEhMtJW4mEeADLoOUDAfSKsnCpVUQWPW4b4oHOvxkTqL7BlvGclhh+0BYVmWw6g2q5jIcfeki80ClFTYUO9qy+Qz/sQGTCyTy1TW6DbHMXHhVnyE6OmTBYxNduwZexy5fiK/ax9ErjeEUp8EwmjqHhAWzdthn/9t/+HC67bK+opjiUfqc9SaOBxfkFnDk9ISz0mek5lIpVTE/PY25mEUYkBs8FatUmEom0nAcBSRaKGzF6u3NybKLlRmBHUsJAj/oxRHwLCCwU0v3YsXUXfuKVN6Cvt19AHR7j0ROH8f0ffhfjk8ewUJxGEG2CQjVWghIeAWCoCdttjnIAACAASURBVGjgqWI2toPYoojfdiidFzLCw7rxcMJKmxV6VkOuK8c8FudxQhqLx5HOZFAslaTAkLeglUgjni4gOzAKM5GVim/NrBXd9VAaXheEhYYaEhuRcc54sFxawuz0lNwHyXhMiiH5b8ZXBLtZGMFix4bjodRwYPNaJ1MqvvQ9AZYYh7BogiC6PDFBIMotvG05tvBe1ufPcUVA7FACnaATVYVEOjmgBKLyW08m0zJOcltsE8YYuZzyhac9AGMUHh/9+Hp6C8hk05iZnhSJ9kQyjkw6IexzMs4ZE7Ewj37m2Wxafhsa6kdfL6UGVRTHR46FZSxOIDBHUI3A5bFjx7BcLAqITyCbhQtknDLW4rnzniDwOT09I2M2peVf+crrpDCt1faQzNhIp2mFk8DEmQnUqjXsumiXFLVRXYbFiIYZRzyZhePS594Vj/Km48FxfbneVH3gdekt5JFJJcRLnufwypdfjWq1jqAdRb5/DAUqEZgJ/P3//igOHDiMWCwtsarrtlAu18VP0DQT4ZjM+4wRq/K4Vyzz8J6RJIj6exVEVz2d8kBXLyXr99QAeiiusJroCxkR4tu4Zn01lOvE2LnAdP62CpqvDv7sw3Wy5qkA+LPXV7GJjkl0Sm/t+m3cdfv71JE9ywB6p684GeiUljx+/Ljc+2SCE4TmvUYpdsaDvPdYzEEwlv00lyegTolzAsiM5wnSEkQnKEzg/ad/+qexfft22Ya6X8ewZcsWAXnvueceAbXJrCbQTAD9yiuvFOCe+yXoTml49mMEiLkMn00mIH/+539eimG+//3vCyhOsJntxX0TvKacOT3M+VzxPHk8BKt5nJRf57PHYyGATrCcnwTUCaATtKYk+hve8AY5Fp4j98vnlOxzAuVMhL75zW8WAJ3P5+233y4e8iw44jlzv3fffbecn/Za5z4IZhOw53Jf+cpXBBwncM83989jJhDOsZXXggC5Lg5g+zOu5nm/7nWvk2tEv3b2ITxeHivbgXL8PF+2IbfDAgAe52tf+1ppR/aBWkZeP1v6GLWU/IXERs9lvNfdV7cFui3QbYFuC3Rb4IXYAi98AJ1AaWe2rLMVnxpIUiF16EUdUWSpMEJfA5YrdTYl8854d5VZ3Wn19VTXzzBV8pnxSL3uoVyqoqcnJ7nhRMpEO0qHdeUPvpaBrrImeu6gWeire+M8pEUd2ScAr0+WSz8XqK491cMkuex0FUhnLpcHQcu6/v4+peQZheTKGWfHkwm0DUqom4h2AOh6TyJVHnUUA50ogFwaznEtRNoxAdQV+3vV7VQD6TyUTknwUIBOLR8C5VyG/uadDHS5Uh3LSGlwSC7XAL2crYD1vIeoBUr1vScy8M/v2WT+IvQ1D++VtrDJV5noMh9a0ejnsuHyamYILt+mtP3z8uoC6M9Lsz/jO+0C6M94k74oN7gGQB8YubS9ZRs90C9G01F+jEzskdHF5DuT9UzaKga6Yh4xeUrJTiYUm/Uy0sk4hgcH0CYTvV7B4tysYnbHCLA1RRq7GZgoFumFTC/rOKL09fSbqNeK8mlQaoVek5EWkomYSEQTQCdLlWzYZs1FLtOLQrYPrZYp3s61moPpqTkBQdO5NBpBHWW3TOEUBTZEKRtryaecA1lcrmLvcts2JWUpRUrAmoAFGTMBQfQm2r4vYyWlO2OWiVjMgmWbMC1C/S6Ctge/HSAhrN0kWE3nchyMWMjme2HFU6jUHFjxNDL5XvT0DSGezIh8acCasxXgnB6TBNPDCjAGPsLQ4TESQNb+G8/S3UoFlqAtYCjbnEljgjPiaypMYhP5Qlb8R8fHT62wwFwmtaOKJVgqFlGtVASQHRvbJO1Nr/EkZWFjcWH6UdrX9xqIx5nwpnQ4pfpVgQQBCQJITAIrFgWZfq4UZSRihrDNYzZQyBHApZQqk8UNjI7246Ltm7B9+yZk0imR59+ydS8GhzbJoGsQvCfznAlcSt86DqKUHiewEKWHuyuMbNNOiMwrIibmlyo4cXICX//G91CuOujpHcLpyRmUyw3Y8ZRIzpIZTdBF2Hkr7CnNglLhkU6hqqsmiBUCPkO8pqb2oicYQvl0zd1SRQkEHWpV+qU6SCbo2z6LYnEJI8MjiMdUsrxSIQhOYMEUpjkBc99vIWbHUcjlJSHPN59btg2ZakzoseKTAASBLSbhJPnM4gnTFvCczHSC5qOjGzE0OIz5OSpNcF9kstPjPCkVl8lUShilBM9r3FajKuoUBBfISs1mU8LUiyUIqKuCATJMfZcetA3xZR8aGZXkfrlcxdzCEiybzPSMgOYEz8lWtKy4+NWLmnIHw00pNqwGw8qH6YmB9LP01ISbXY9894XJhF8Im/xCznndDOwL2cmP0zpaQ+ssYyNtn6EnXBo87/hbPDIINimgrSW+VyGATpY3i8UEQOfYFJWCNdK1Rbq4HQhQzkR7uVaR4hUWviRTSVHaKJVLAkSKF6z4EbfFioU7os4H+3eOc9wv+yL+xu9ZaMTCJq7LdchUZuEU7wkBbQXljwqwyb6ZLymwCpS8Nn2vnQaLY6qiorG8OI9EzERvPiMe6FR24XI8Hx6J50fhei2Rb8tnc8IU37/vcQSuJ17owqjllM33hdXOvoOqJDJGUx6aoG04sRYSq1jL0NNbe4MrkDNum7JuJNpGT08GW7aMYc/eXXjjLW/Art0XoVotIUHbiWwWrVodlWIJ84tLOHXyNKYnZ1Eu1bDvsQN47EcHYBpJuGLxUUV//xBSyQwWl5fgt31ELcYZZM1baHlRWEgIAz2GFPxmFE4twFDfGHbt2Itrr3mlVKiLNYYBHD52EN/87j2YnBvHYnkGbquGeMZCMmfBbdFSh9eEgLnUUMj/WCzAAgaC1wKi8zOUx2b76Ik9xyfx57WVUor0lmxHqrzYtsjl8RqwzzfjScQzBWT7RmARQI9wIq8LvxTTXMvDy6RaEjSUEeC4pooOqTJy5tRJeE4TA329KC4voVIuCjCdTqVElWhpuSj+5C2qt8g9qsbLTnlh3nuifyPy8S0BvlVhoJKr5zhFMJ3PQiz0PWbxBBnmYoHC4jSxIbFgW3E4rivFedwuJf/jtCWiLL7nodloynioAfpsLiOANQvMOBb7gSdxLOXhGQPyvvc8yrqbIuPe19+DXI6y+AToPWHSU56d++FxEzwbGhpGoaeAo0eOSoFHoZCXeJEXhKAX5Qv5H59rgnIEFykBSDYqgUfLNqT40DA9ZLJxbBjow7Fjx1EuV3DtNa9AKpFGrUabhDgsKwHLjktCqlptSFuz+I2xGZ93Fg3Q8763pwe5bEaY9kxYjI0Ow/VbMGNJDI5uw8CGMSn4/PRnPoujx05IcVupyJihKYpLRoR9DFUKVBEobRlYVLgS7+h/afBcZYdWmNw8X5EsDF+ajXBuBvpaNrouTFT3yZOtswqghzHYWWx0Da53/vZk/z4XA/3s9Ttjk7PA+DX7vOv296uI8FkE0DtZx4z/vvzlLwugS2Y4XwRkCZSzbyeQyzhRy5ATCOb6d911F66//noBmj/zmc/IfUkAm/elZmvzNwLVZKNrAJ3L8P4lEE1wnXKWLDYhGMx7n7LpmvHN9QhGEwQmUEzgmSxvypVzDPvc5z4nYDi3ze0SDCcL/aqrrpL9crtcj4A9wW/KrPOceG48B7K39+/fL7Ly9C7nOVHKnft/61vfKsfCwhYC6FyW7HMe08MPPyxgOMFzAtuUvuex8zhFMaLREACd6/L42a6ct/DYyKDntsjgJ2DO4+RzzfYg8P36179ewHQyzgmg8/pwORYOsK/gvnhcLERgW3A5Hh+Bfh475eTZZ7C/1IUP7CPe8pa3yLXhdeT7XCx0/V0XQP9xCkS759JtgW4LdFug2wLPVQu80AF0zULWqkwqMbYWQAoLXDtUuRVYqZTmILLi3qpRtRSohvG9eGLrvzn51p7W68uHzc3NYnCoV0B4km5EmcqI4PT4NLK5NBIpSxWQrxCR1tDAwvTfqm3m6h2gUAqqYmnP4E7g/MlAdGmoUBErnAto9vTK3EXL3KvjirIovc0C6BqYE2cMRns5zgEZ5zWZu4lQnY4kMfqpKyBY+X574m+OCAmEYf6yxWWU3DuXpVc5D2nl6gkT/ezcpzprNZ+StuhQRCV4Tk9zfWZ632uXWwXNFRtdnX0oqS4AOnMMF/LiNkJPc6EF8n5ZZaIrFYPw7OWgtFpZR6GCLN8F0C+k9bvr6BboAujde+GZaIE1AHr/6KUhA/1iAeSClmK50UNce6BTOpFsNwJhZLGRgU5WkCRNy8viF042S71WRr1SRLVcQi6bRl8vB8eoAOhLZQfLyxVhoEuyseXCcepoNkoUoRaPbG5XZLgTMUmYUrY0m87BMmJwm4EA6PlsP0wjgUq5idnpBUlqE4RruE00WnU02g14YOUcE6b00laJdyZJCfYSmGUymN8RQGdihIlO7ts2o7J/8a4W0EEB2RzUyX4jgE42diqXkvaZnJwV+dh0NiNJaAJ/ZFURJOfA7bfJ9sqILHW+dwCxZFr5nrcViM7aLi7HQUUnk5my1kUK3Ip4g5y3B/r53yAa4CV43nIJvNLzml6xZJ97IsPNwIDSqclUHMePHcHx40dCSV0WOwSIJ2LyOyVVCcwSkM5kKLOfFFZ5Jp2WhNbJk8fhNusig8pkMdnSzQblRi0YZgyxeBJGVMmGKxZ0RNiFibiFuB0VWWDbaiOfZfK7DYvMvHYTY2MKQN+xY5Mk6HkfbN12CTYMbZF2jVoWTDLemYzndXZDAJ0+o1EmpZn4byKWUDL8XGdmdglHjp7EV772LSyX68jmBzA1uyDFGolkRpjRZEQzsb4idywy9CFwLlLH56hmJAAQKAY6AXO2L9vZDxwFVAgznfLAZI7z2SrDc8l4a6JWL4uNwNDgKGzTRqPuoK9/EEbExPjpCczNLqJSqghjnAx0AglMklJlYWlpQdQTGMxRpr1KtnilJAAa90sVBYJ1TIDbMUr+srDAQy5bQCaTQ73miIwx5d8pvywgOxPtpmIKig+vBH9UK+D9x6IAVySTo0ZbQCJeT/FLZ6LdJ7M0QKGnTwB0qgAUi2XMzMwLiM9nxI4lkEimkcryusSk6EE9H2ElJoNtCe46OOidlaFPWn17/s/H0y+pqm7XQ1u/EJC6C6A//ZV4XpZYA6ArS6i1ADrlqPREQM/2lN+XgOfCQucEjNUh2nNMyQd3Augs/mH/JQC6bQl7uFKrotaoS/9KlY1EOikKDxyXCI4SeOS/yVBXXuVqDKOyC+9axUBn8Q7BX1NABUpHc3ucFMoEKlSe4Xfs6xSzXamPKADdl2I4Fsu1PIKXdWGiC4BuG+jJZcUXm8AiN8ljabciMGMpYQeznyGoT+/zxfl51MpVYZ1nkikpZiObmOArZb1Z0CagMc8l2hZv9FK5iAQVRmxT7EQYt4gFBWXPWTzgOdJHcHn2RUODA7ho53b80q++HS+58nK4lZKw1Q3LgMfiQTJi7QSOPLYfJw4fl/H90Uf2CYBu22n4HlD9/9l7D3Dby/Lad8ze11y97LV7oW16l6aAgoiCCAJRT0xMjDUm3uScq96TnJxrLCfGxJjkJLHXIGosICCCGwQUlN7Zva3eZ+9z3uf3fvO/9hIkssGteO6aPPNZ7LXm/Jfv/7X3He8YI1dST8+AYtGEZuZmrUI+GMZ6JCw/AHrVr6AvZgz0iJJqlAOqlVoa6ncA+hmnn20MdLzcwRuf2v6EttxxiwPQM5OqNPOKJgOKdoRVa5YMQG9yliZ7GKcwQzGFKRIYgN72DGuX4Ln1pT0rUawFmxupY1IijaZK1YoqtZoq2Htg2UORZDimdHef0hQGpPsViCStap5nYGwEYwA4JQNXKe9+T9hL0SPFlDDQc5l5jY2OqFmvqb+vVxm8vjMZx+6OR01BJZPNqVJHnj5hNjac/5kJKQ88d/2X/sds6zHq2dfRXwHZrFikXdDB/gNACgDdSj7o2+0CMysmYI/X/g4FFjZG+Hy7X7niLwrsfDaW2POy4gCUm+IKVXwG7Dfs/LDTYaEnkmFFYyQGmgagw/JmP8LxAdMA1np6ezU2OmpANgA+36dQlRuza2g0bO8EcD82Nm7yfyuGVth3a/WScvl5RSJNxaIBU6vZvWevFXMcdeTRViTA/oSECwV1qCFguVKtUoBSV6nMfqKs40843vYFW7c+Zf7y9JXZ2Rnba3FvA0PDiqc6lS83lUx3K55I6+67f6bZuXmlO7ttvHLcEHsgK7AIWLxg3REA/efKBt18t1QpxhW8eZ/yZNsP5OgO9TzuJRY90RC7nHZy6uf+32WPnOXfkv+3JNSzfMfubKkYybPczKEG0D3wnH2Ds0Yomgf6D3/4Q5vfnVoDdgioaATsM8RA/A6w2APQkXzHJxyZdnzSKb4EwOYNYAw7HDY2IDNsdQ9Ah0GN0gLMcb4L65w+/KlPfcpY4gDBAMAw2gG9AZwB6gHCkV/nuDDQOR6gP/cDUA4QzTWToAQMp7iE64W5jl87YDtjG+AZBjfjDtAe0BwwHLAfUNtjs7/97W/X6aef7tY7v9/uDyY99wJIzXEAvnnxN87HcZlfKBDAU55rokiAa+DFdeJJTrEBgDlsc9jhyM1/6UtfsnsD/KcYgOcDAx/g/OKLL7Z23bZtmz772c8a4M9z4NkBqntFAfzdA+ZpH8B1nh3S8L//+79vx2L94/10AJ129IDzZQD9UM80y8dfboHlFlhugeUW+D+xBV70ALqlxryc5NLifQ80bytl2cNx+crFLAW5B9u6L9VEdZ/zXp5WngecH/j90wHup+dBf743mK1lKKC52YzFH5avDwY1P79gymIIky7Kf9tXPaB+6ZUcOKazmVvkpRvoilKWe8GEbsv+ecUEno93+ztGM7BC4LY9lN02ALgHuHuttFSWvGUku4XsnBVWQ1Qip1GulhSLxFWsAx57AHpIfq/YwI6N5akHoBPjEkA4Vr+vFbV8qfu8A8xdjOGeISD6EulDu27LstqlOiCdFwC6++yBl8dqt0+2/+TFLs+IYYw9vjSPdbAjmniPOJpr91jnYB54vbdVXNttbvfpfzqATmEA97UMoB9syy9/fmkLLAPoy/3hV9ECzwKgbz7maGOq4IF+AEBHwj1iSRcWBxKLBijjiV4tmxRkZn5a9UrJflfIL6hczJuk5+BAn1YOD1tyr1iqa2IqqzljoJfNH7VWK6tYzKpUysrnQ2Ya1jksOSf36QHo6WSnIqGYGjWfUokuA9HDoYQy80Xt3zuuVKrL/FRHxkaUrxdU9VdVp6rLQAMYzo7t28ITuu4AdBLAARjebalaUn/829jeJlvi/h1C9rSddeNYAIawnnoH+i3xu33HbmPvAWgESIjCdg9HVKvjieiTPxRRLNGhVEe3JSRDsK/boDk/AdEdeE4i1Un3AuwaLMe14A2PxM0hANAXt0Qk5WsthWH84zsOMGLqAyTn6waAwkLfs3undu/e4SRdKKII+MyX00DUtgQpXp4ke/r6+nXUkZstCRWLRvXEE49r165tGt2/xyW4DUhBbjTi3gHAe46FL2w7sY1/IwULYdjoJWOgd6QiCgebBqD7fVWtXTOoww9bq8M2rTVmPAD6mnVHqm9gtRotWNWu6MGSocj7VqvWtwEVAMFJZlM0ArMcf3o2XBNTAOh7dfOtt2l2Pq9ER4/J8+MvGo0l7XtstFjmF7dxS6ozbQv3DNMdBz7A2jPGIAA64Ln5wlN92AZ5TFne9dNqOa9Go2QViqVS3thwfT39CgbCxgbv7uqzDcju3Xs1NTlj8kcdqbT1eZ4DUvqAbZPjjJGkJeQBz5GIn5mZtj7G2AAAQkq53myZtC8guQPKXUGD86gHOAspFAxboYNVOwYYW4B/MCJhCJKEpQuj/MDxKjbG6Uv0YYA7+24zoGq5rlSyQz39A6rV6iYRz/VTfBJLpuz8EdQL4gljojPGmm0A3bx6PPn23zIA3TaRSwCj5zKdLwPoz6WVfgOfeToD3YCVdtBpUUlbU8QCEC/UaTkpbRRRrB/QH9oAervAxKTQeC8y0YlfaiaTDmANOA6QkCsWVSqXbRYKR1FriNpcxnFhHBs4aCC5K8CyYDUQUBAZdgIwm+dZgVhynD82hU2A+qbQYWTnprHSbb5us4SNHWxsb64JZnnQwHFfCyYyewIUaCYUCwXV09WhRrVscy/np2AJEDcSTbSZ6A0rZAPwxM8ZsLWULyoZj1mxUblQNIAyGg6pWi7b+WhJ1iMA9JmZKQ0MDSiVTpkHGUuo5/vNfqVULNqaZsz5oE89PZ1avWalXnf167X5mKNUyS1Y4I6SBsF7sVLVXK6krY8+rt3bdmlyalbbt+7Srp37lIh3qtUMKI8qSVevIpGY5ubnbf4MhDlHm4EOgK5oG0BPqVkNql6WhgfW6MjDYKCfrZ7uXmMoE70+te1xbbnjBxqd2qfZ7KQqjZwiAOhJGOhFjG2sWMgAdFMsMLSyDaA7exna3utv7F9sbW/vW4Ko58CGxlO+6QHodWOel2FYN1u2R+sAQO8dVLJrUMFnAOjsQdrSfljatAF1WwUbNZVgXWcWTLofSXSuCQCd50kxJUBdLAqIHjPZe2Tc2SfZHugXAuhunvSkhz2QC4DMmw+9og+AaK+v0r/c/gJGebsa3woPHEhPm/A993bFIA5orFtBG+OBvgDbHOlpwGxunPWTa3eglDsWfYrkTygUULozrmSKPiQHoGezZqfC5wAb8TCHqQorAQY4litOwt/v5OZrNVtHAewAxADskHB2Ps9xlco55XJziscA+J1qzeTktBXSoRQTDEQNLK9V+duBQhzWdQo+FhYy5hl/wQUXGsh2//332b9RGwI8hzmB/cOqNeuUSHdpdqFoCkrReFLjE9PGMu/pQfnJ9UG3BwjYHg5LG1NGaLNXnl5Q9ssA9Kfldg7RRL6U6X6AYbGYP1uSHmzj40vm7HbezWNxtIH1xf2zx6v3Ely/5A4ONYBu836dfXvAxo/HdAZ45XeMIfodHt3EdviS8znGDoAt/6ZvXnPNNTrnnHN0ySWXGAAP65x1BwY2/RMpcZjigMiA7YDi/D/HAkCHDf6+973P2NSc8x/+4R/Mgx22NSA757vvvvvME/3lL3+5sbMBsGHLv/nNbzYgGrCb64R5DfjPWAfIBizmOFw/LG3k1b/5zW8amA9AD3ANgA6wzu8Bo5Gi9+TZuUYPQF+qBAADHVY4MvB4wQNqMz/wk/EIs517A2BHDp7fc518hrahSBXGPQA6xQC/93u/Z/cP2M113HHHHfYZxjW/4ziwx9/61rfaMbjef/7nf7Zj0pb8DgCde6fQgOuirWkzjkMbMmfwzPBmp7iA9e/ZGOhuXUDB4+CYYodoUC4fdrkFlltguQWWW2C5BX6rWuDFD6C7HKTLRXpsZQ/0xU+b3y1mLy2PaNZLBmh69GOvsnQJTtsuKHUA+lKA3YHT5rnuxZ+GVzmmsbfPfvpPSAHkM8ymJpUye1X2nrzIj7Y86e8ludYD2p7uHj0FM9vbeLZ6LgJeJLi4/Ll3bV47eFmZJfe7CPA6QoOzpDoAWi/ywC3P4+6f2LFaLZnKJ0Qi9ldz8zMW40NUisRTbVl2LN5CjlHuxRs+4lSK/PFBb//ByBTYyVI94IHGT3+GbTBwEf32jti+ZwOc20/J/NOXUNLbj/0XxV3P9Ip3bbRIDHleo5Q2cTjGAel2Rw30jGrtLB7L3sudtduYQhAHoP+m9qzLEu7P67G/6L60DKC/6B7Jb+UFvUAA3aQ8WTRgHRVzmp+ZVDGXcZLuxax5OidiEa1dvUrr1q41pla+UNX+kRktZPKW9A+H/CqX88pl54xd6/PVlUrBZnYM9xA+2wYjSKlEWtFwXL5mQPFYhxKxTkXCSWXmCtq7Z1Tr1h1mMuAPP/qwMpWsasGaGkiGGBju2H4shSTfYffyBkAHB8C/NRGLWXIXUICigEoZj2bnjR6PkLBldkdGFEat3xb8oZUrDejevnOHMW+iBvbFjSmL9yaSlrCrkb1MdXars6vXkpGwlxvG1/fAc4PqTdIXYNbnD5hctWOQwfKGLU+C/OcryH5V/c6WW4D+JuCmKzQAvHX+58i2AIoCrgc0NrpPo6P7LHlL0jgeCxt4wnWSyAGsgFWC/8thGzfp8suv0PnnnWfJq507d+i6676lb3z9351seFOKRBIKIdUbCKvR8BtoSjsWS2VVK1U1avV2gtovXxPWFqyZsIIBB6CHQk1tWDeso47coMM2rrUkN8y64VUb1NUzpDpMx1DI5Pc9Ng7Mbg9QQS2gCnCDDHogLJ8/bD+nZjLauXtEW267UzPzeUUTnZpbyKtchf0ZU73hmHz0OfNSt43bAXmj5wqg0768YRE66XMHaPNvx0IvyO/D1zyibAYZ9UybYY7neVOVUk2FQlHzc1nlcyg54KXj5J8BpUhSApiNjY5ZYm39+rVayCwY42xqasIBXz6fpuemrQ0MSEEeuqNDA/0rjBmO1HokHDeQj3MCtGBXkDSQ24EZKA9g5cAb8BxwqyMdV7NZU6mMKgEs2bqdi2MhcJzP5k1eN55Erh3GX1B+X0Adnd1Kpbvavuch80c/AKC3t68GoHvyQr9dDHTbKD6PsfzrYAwdLLD/q5qDfmuP86wS7k6GyvVW5/90oKqXQhn8uSlMAYjzGSPbCwoBpByAblId9mssTWRgNezwqgG1WCkUSmWVqyg9BF3xVgh5aaf3BdBgZ2+2fbNN5hsGrmMN+1CXAZQ3f3HWQpdURwGCoiPUJlgMUKBxEu4cloIZQEdk5bl2Cm9qqpRLth9gLW3UsHDJamp8VNFQQH3dnfLBcjc7FTdXVEwFxM2d9GvWFhjV5QJqNjkDzQHMua4adi/xuBXVlYtFJ8euphKJuPmgA5ofdfSRGloxaAV0AA28ACWZG5kXI5GofT7VkVBnZ4eB9u20+QAAIABJREFU6GecebqGh4eUzc6ruwdAY8CAiH379uvHd92tbdt2amxswmxiqI7HC72ra0B+X8QUOTpSnbYWLGSzapiEO1YvEQGdNyoBBVoRk3GP+lNSLWS/WzUEgH6MSbh3d3W7wkQ1fyGAHk74FUkGVW0AoLu9zPMB0AEvKXpkHXQAertynSK9QEjlGv7vAMc+hWNJxTq61d2/WuE4Eu5LGejPDqBT2EHxA+D57MyUsgvztrfq7+tRIZezZwo4jA89LPQibOhqTZV6w8Bz00dosyPd2HD9gvdSEB3Q20uueCCQ5/frEi6NRfDck65HXadVd0mNxXRRu69TOGEy8OGwgecUXABu9/f32RtgDsUWrpC9BZ/3fKW5Llc81jC5voGBHvX2dSkU8qlYKhqABsDFy/NAh4XrAeYAkJyX6/R8lLk/QDVe7JEA0QDjAEOLxbwVmiaTgKIVK4KjiI65A6UY1mVYDqzZsMQbdVR6UHHyG9A+MjJqYCRMV4B8ZKKnp6fMXgHADQB9bn5OPX39iifTKtV9arXX3kSiw+xWurt7bU9r5bNN7t3NXRRiWNGNFRZ6c9mBWf03D6C7a/J20Lad95JI7Z9PB8293vJs3/lF3196n//ZmnaoAXRvzNDXGBPMhbCq8SRn/gboZe4BrOYnQLHt30slA9tha9MPAdDPOuusRQCdQhAY1uznKS4BQIcpDrCM9zhjE3CbeRRZ+CeffFJvfOMbTfacccpn9u3bZ+Av5yVpCkMcRjae5ow3AGwA9Le85S1WfAvTG1l3xovHxuZYV111lTHbOR8A87333mvH554B+F/1qleZvDmMdyTZ8W6HbQ6AD1ucNkLC/ZRTTnFrZbvQxZNwf+yxx2yswC7nftg/M555A3LDnKeoACY5n+HFeEalgkIC2gcGPqx37pf2hMUPAM710Yb8Dhl45oUrr7zSrp3rRS4fH3XalRcxFfMEBQMck/ahTSmE4cX5+Px5551n/0/bekUSXj/k/haLipYB9N/aLefyhS+3wHILLLfAcgv8ZlvgtwFARxUOEBV7Rz+5xaBPtTqWVHUFwxSU431GLlNGPHK5TJ9ZruJDXq26Om0EviiQNXy9JWUWGmo1K+rvj7ucOTZufp/mszPqSMUtX4w9KvtJ8vTECVh6kvNA9a5MQX0T5jmEHArhK5Z/oNC7kC/Yicxiy14uX1IqlxSLYucYsrg+FI4YPlAslpxFawDVLXLR5N1RiStYLJKMJyz+xQYO4lwsEbUcCjluip/J86N4ClmBuIl3PJo01ctmAxKcVOL3tbK6uzos1mFfSTF1OBxQBZvTRrNd0F9wl+xrKhKKKFfIqTPVaXHR+OSM+vtWqF7zKRqSCkXUbqVwhPxOQ7V6Xo06Cr/kbuKmIqZmCP6aweoI41W4h0bVSGvcA5LxFg+3VQIp6MdSCwIVHvKA08R25JiNRW9KoS43wn4y3ZFeHETkgVAYRL0UwkShWLCcTDLh2qJcqSubK1j+JJ8vWvE48XAuX1BXZ4e1QQ6yQyppMSjHwAZtfi5j+ZZ6vahcfkHdnf0qViqKRRLK5Uqm7IY6scngG+hxIG9moD3WpgDoTY+Jf2jGvSmkoowLkcyUDpuKxyMuh5QvqLen2xQKjUBJvqCBZSrPy+XEnO2xy415xcs2tigQCbVxhlJVyY6E2aqlkk4RcGZmXr09nZafKBSxa6UvSjOzC9au4AwU/3M+jk9+K5mIOXKNn2dZUSQcdMqEIgcFbiZVa3W7bvoK3ydXEYtC7Gy0n1/AcmL0d/qPXWMN+2TmiYDlFrgnl1/h+Fi/oVLnjcuDfw7MmcRwnemU9aV0B1iPizu7u9J230ZSjKCI6/6f+6ZNiqWKta33b+4bkoMpKpawBaZoOGTXX6s3Lddo94NSYTBg+IbZOYdQz6WYwxEpUOhFZZBn6T1HzsEz5u/MU8yXtAO5H14c00gsks1J1hdqVYVDYZunvDbi+17+1YsxiXmJ+4zkFAhqZnbGxjDjzPt/s9xtEyksrmwfl2ffkaJPOHVGXjx7+i3zt1ljx6NtNeFDgxce/FP/xd8ADyIfuHvPPm1Yv8Y+xBzj5f4gWfM8mGPAxmhuyK6sP/ZcngeG8qu6do88NDE2qvHxMfk8CffnykD3APRSMW+g3sLslAq5jCpFpForJoPe09mhFUODGujvt6q2XK6iicmM+TbTEPijVip4RS6oWMzI52somYSR5UmSwooKmRdqKBBWOBhVOBi3dygQVaMeUKXUUDEPC3mDAXAPPfqI5kvzqvgqavrraiHbihyNtZzzDAVEhzHlJG0dAx19agABJhuYeR7Izu94yEymxtZjYEUiiieT8ofCJj/KIK3A/Kk3FI5GTaIEdhVAMH7OgOPdfQMaGFwhfzBsgOCidDvekZzRgBIHIDoAHa9Yl+YjOX3A3/RX1wW8Iy0F0G0RIVFvrEXAFcd6hFkMw21ubkrzc9MGoOMRD3DC5EYbUjnI8wKUnZ+b1+GHHaYrrrhCp5x8ioYGB7Vv7x7d8L3v6hvfvMa80pH9jETi5tXJvSM/indnEslwFmA2fT68eZ2CAPL6Jl2KSkGACa5l3uAbN67W5iM3auOGNcZUhGGXSHUpHEuZKgETVzQcMbYZ7ckmioHJIgHLkufG5ONk2XmmQU1OLxiA/qM779H0bFb+UFz5IpsCNjwxm6Dx76XPAVY7uZznAqA3LZlvigJsDOifi4xtpzhgXvG1im348BSu1x0DnZ0U/Q/mmnnGR+Pat3fMAO7BwSHzFWfTWGVBFEB12Po9C3g+l1dfb69WrRrW/pH9mp2dtoR8LALz36+p2VljkCPHv3bdeq1avUbDK1bpkUce0yOPPK5EHEn+pBXCQADl2bCAkUyEgZPJLCiXyyhfyBqgwELWP9BjGzfOQ5IesI7nGY0kFPSFlMvmbFJ0CgEOlE8kkkp39aqj0wHoTt5XTho58HQG+lIA3VVXHoDSHVPyQMr8Vz9u2jvlg5Zwt5DgeUz+ywD6oXqGL+C4zxlARwLM658HAHTXF3hbibOrAqdkrC3FZXJltngxF7JmVUySnI0X9gbFclWVOptcgiSfzakAXIwVgkmPZWbBUdMpRBh4DiCLPYfN8fyExdyWd/WxeXXqHB6T1FPasMIc5k5TbWmvqS1A7rKNewD0WqWofHZBYyP7FA351d/TpUjQb+sCaylBIMxxgiMK25xPeVjFQlE7tu0yJRszP/FJkVBI8WhU9WrFJN5RqmjWXeFbujOhWDxiiYBzzjlLRxxxmCanJzU5NanJiUntHxnT7GxG5RI2GU1jix9++Cb19nYrFg+rWqtYgDE1ldXQUJeGV/bYurcwn9Ho6ISmpuYMKIf9W69RINZUIpa2/5+fyykeT1kQXyyVTHIsGKYADM+ykJoVCr5CCraiivo65KuH1awBoK91APppZ6qzs9sBqGroyW2P6bY7btHY9H7N5aaMgR6K+xVJBFRtltT04eFuhHx7HwwD3VRkaOcgFh0ywNqHXD8gSySmCuzjOszlhnyhqCLJtLr6VysST/8CAJ3KS1eI8XMM9GZN1VLZwPPJiTGVCnkLYAiKSoWCgeiu6C5oajQV9ky1uu2T6sbmdTs0DxT3AlFvzvMKe7yf3D//78n9saG2UdKWol76d9NyaLl+6wHyzktdxjSPxWNmb2L+6ZWKCoW8ent71NfXqz179iiby9oa3dmZNnCM4MuTjydQAnjP57NKp+PqSCcsgKVIBFCctZGBMjkxYeztoaFBAyAJysfGx2wcs2Z5rAuATbNRqFbt+2vXrFVvX68FdzYHmB0KbP+MpqcnFI3EFY8lzSonGk3YfiqXLahQKKlUwhKJBJdfO3fs0ujomKamp7Vp4yZT6pmYGLegz1NsICHE7/Olsgrlqkq1lnJFpP4bWrdug3r7BmwskJRpNglkzWjI5gr2Q/QtgvoXK4C+dDfgymnbKg2edCOqU236xdP91N18fGB/4TlEUtSy9DttgcVfuqAcagDd22N4wTs/AdABkum77Nvoa4DAzEGA5CQ2CO6XAujXXnutSaUDJAPawuimKBPQGDAdQB4AHXAadjXjkL/xb8YO7HLPR5yxAvBMX+aYJAkAxmFpA+BzDhjrMMkB5gHQAcfxImdc8nl+ArJzrQDTfA8gmT0uLHUk3D1/c/7GfEDxCh7oFKPATAewB9xmPuDaTzjhBEt4MJ8ArFNU4Hmp83fAb1jtJD28glFAcK4TOXYKXGCKcy6OQ7sCYsOm5/5hl3vS87DNd+/ebZLutBHP4qtf/aqNedjxXBPXS5vwPdoS8JwEEX/jXilMgMXOMTkPbc48AyhPMQCJF8/aYume0VPy8AqTlhnov3SYLn9guQWWW2C5BZZbYLkFntECL34AXRYzN8lFRyOKRIjpKaCuqQJJrErhdM1yzWHs1Bo+KzQnHrf9fDOgQtmB55WqDEyPx927VCRH3lJn2q98sWaqc93phIrVrGKhgDL5OXV1JFWp1qQGoLYHJJH3dACIZ1/FfoSiZS/+QzEPUJ3YCKIduVvAWSPB+QMqVQDfsXmNWKxBnEn+hPwHsRf5UHLGgHDumOTSHVse0KZFOXoDolHDQHpyEeAR3DtcAuTeQ8GoU/GCiBAJqdZs2r1kc+zD/OpIxVSukIMOqt6sq1goqLe7S5lc1gqtOQe2YQv5BVPsJAYtFqvq7e7WzExJviYy9WEl4j7L9UpYg6IM6Ah/pRLkqYbCIVe0TYxca4IzFO2+IC2Qzq7XUfcES0HJLODiaXLU4ZjlCUzZ1lgUfN5ZXtKudASAPv6NEit9ASUAtzeEHOFTPBYz1QDaJpsvqdYIqCPdZVETudVolHuXioWyUinsV+kn5JjINTheOTgHqqK090BflxZyc0rG2wBgw4HHXV3discpJF+SrV1UcXR2fVzHoWagM54d+aJlwHKx6JRTsaDl9/w9Foa45sBUbz/N/tyLDTx7LOIAF7M7/IECEfIvqBfGEhHNL+QsF4JFAcqrjE8wExQY+B4AORgIeBSqcg6kB5txhBYwrWwub2QEB/qSE3LAvytyIZeHdTH9jEKWti2zKca6/B3xlFO4dNbGfN4DiN39MT7IBToyg2EnBua/sMUAfGl6Ztas6igioB337hu1HMmf/9n/ZQUx3Ocf/NFbdfbZ52jTxvUqmKpxU+l0ypT0sIDu6+027I0cDsA4hS2MR5R3yUXQvuQLPeVD2idfyBthwooFqo5oQ9sCkjO/AFQ7a02Iqy0rArHn2HJFyk6Jk0lClhciH8T1A/YC4CewnWwrGnr9wyNycE7yBpCHvGKLWrVmZAvica9wxbseEg7e8zBAvsX4qti5wGLM+s9eDky367IibsBl1x9ezC9yanOz84bZlSsQVyrq7OyyHERPd6c9A1co4HJ9vCgWoC9CsKVo6teBifziNnyBDHSb6pqA1yRc5pVbmFUhu2D/ppoqFglpoK/HFpV0B7IsdeVyZc3NFlUoIBlZN/YysieFQkblSk5+Pz6TVFM58BbPVxY4fCQBB4O+iDqSXQr4ImrWfcouIBnPItSpwYEVNmgef+oJzRXnzAO9GWgy67pFwTmHOP9UWyWZMJBod1VH+Ljzt6HBPiXjAPZ4Y5dtoeK75VJJ5VLRKvnwO0+l08rky+aX3dXdY9UtVF+xGSGpjgw1XtJIXperdfUPrNDKVWuc97lJlroFnw0A/w9QSInZIoC+yMBiYFB14RaSQ/GybYLZV7sqQSd379oKH+t6taxaraR6laRs3kBdA1zg0fta6kgl7PMz09OKhkKWjF6YX9DGDRvMH3Ht6rW2GI/s36e77rpNW7bcbEkhA4KDYQUpMmgFNDuXNSn3ZKrTqpIMYEdGPOA2SeEQ1XRBW2yDfvqGlExGtGHDah1x+HqtX7tSHemUbQqQHjWmf4tjhBWPxoxZzaCFwWgLEm28BECHCQ+NsNbwa2JyVjt27deP775fkzMLavpIatt2w7zakednwraywLYH9nMF0Jt8Dw9ZYwY6xjk/qdqkX9Lv6I/IwOKBjvd7rVaw6keq+yYnpmxjl053m7RwpVwz+UbY59NTs6pbFRkbyIh5njLpwsLr7u40YGDvvj3KLCzYQsumBzDB9V1ZccLGww7XuvUbTBb27p/8VD+95z714veL97s/bKx3Cg6oRuvp7lFPb48l+4uFvMrGNK/ZJN4/0Kt6vaJMbsFAP87DwhgJ4ZcctOulD9hi11YeQNId9nnC2J0R+YKA6H5jq1r1qg+A0WGNP8dAb3sBHRghboI7wDk8FCPHtue/FgD917VQLDPQD7KfLALoXl/g5xKZsEUGuudf5dYhj4He3v84AN1YuJ4/VJvFab/nOxTNVBXwASKXbCxgb0AQx3QSiSQN4AVQD4fjNo9STc7nGHM2l5vSBQA6Plt1+QHRRWEU7GPWGCdL3WyyAXOWIgYbeSpubSUXxz43vfa2SkrTgnQCVOxXKqWCspk5jezdswigJ5DujkWsWpMgkMI5+T1AECuQgOZn5/XQA4+pVa8qGgaAbtpa3NfdpVw2o2IeOwuwW3MpM8lsGL9DK4Z04YWv0HHHH2ub2t17duupJ5/SE09t18jIlLKZqlX2ElS+5PRTtWLFgKKxsJ58EkuRvZqYzGpwMK2BgaRmZ+dsc+5krykK8Ku7q0fBIFW3QYWCMZVLNc3OZAycRDGFTTViAcGwz9lewEAvs9AEFWhGFPGl5K9H1KoHtWponUm4n37qWUqnO10g1qrrybaE++TcmOZz06o0HYAejvtVbVFswFrpd7Yw5jf93CXcPQCd6n77Lt3JPN/DiwB6rYGSgBSKxg1A7+gZVij6ixjoSwF0x0hHR4d1q1GranpyQqMj+6xSmzU7lYyrwt6pWLDkBUVsrEsG2DeaFoDbatieuA8A6B4L3ZNs8/zQnRqCKwhxezuCQS+YcIAh/dwdkP5vynVNp8jgVQ67zzRd5W8qaZt4fkdwwloGeM4bsCpj8vM+dXZ2WmANgG7e57GYBVB8b2FhTtE47HosaADQS8rlsg5Al8/ANL4P2Ab7GwbD3r172gUubowTPABO8v8UdgDmAaDxOxc0oQwTUyDQUL4wr/HREQPlO9Pd1l8B02GKz89nlc3krMqcIg8Wy0cfeUwTk5MqFkq2f7WCA9ZjC7CddcPA4IAO27RJe0dGNDY5rUKlrunZBasUP/7EkzU4NGzV2g0Dz12xAswK7GRe7BLuzBjevsGsZ9h/L8pMul3C00HznwPT3QcWfRDtb2259gOfe7pf5LOvJYcaQPfYxgDNxFr0VQDwLVu2WJ+DuUy/uv322xcBdMBxmNz0/82bN1tSCNAdUBYfdL7L37x+TJ/GUx2Pc8BbvMo5NqA3oDRMcwBjl9Rx448+Q58+99xzDcT2WOoAyq94xSu0detWk1jnezDXkTkHQAesJ7AmmcHYIVkBgM61wbwmSQIYDzjOdcBa5zpJPFgBbTRq9wQozbE5HmMXgJy9M9fIm98DenMNo6OjVgAM6A5Y7c0dXAPFAQ8//LAVJNAmnnoGjHHOAThO+9C+/J3vMMa8tocpzjMZGxszlj9FC3zHS8Rw37DreUaA6RyDe+F+uU+uD0a+x5qAAX/yyScbi58CHc+iYmkB0lIA3VP5OMjdzvLHl1tguQWWW2C5BZZb4P/3LfDbAKBThG60HmNMUigNkOc8xrFpJT9qiT8/YKhP9brf2OcPPPi4br75ds1nyS/EFAwBCmPhWpBaZa1eNaSXv+JMnX3memNpV+tNpSKAtS63MDU/biBzLBhTvlBRKt5pBfquwJScN0Cv23PZ3jAcsnwsgBftGgXI9wcM6I8EI0YMIodsbPBypc2kdee95pqv6e67f6pjjz1el1xysQYGhkwFLBIFTCd/73Kr7K0odo5E/JbnJE9TrQPGN1yeGfUsK5QNmex8tda23AxKhVJNkWhQO3aN2P5x69anzKL0Pe/5Y8UiMF5RIXO51GQ8pH0jkxbnRUItjU/OanioFwc+ZTIl/eMnP6XMXE7nnXueLrzwJYrFHavW58dW1hEZDAtrQqgjJx1QPeBTHrZ5JGggbr6YNQvccMBnNpkG9Af4fcly2LFoyp6ntXW9Yaq6FDYAKk7NzqhQKinVkbJ8DHmiGnhMJGZtRb6gQYVCo6mHH3xI3/rWt1SqtHT1G35Xp5x2ksWatNnY+KztRY899miVy87mNZkIayFTVlcXDGmpUGgqHuVQDcvh1o2Ih/JwVd+7/kY9/PAjGhoYtH3runWrHTHDm1mQtrfswAEA3fXmQ/PyQGIwAvJRXCPAHrL8xPz0ny6wrErF9vbEIShCLY1JKLAF2yD28BjKXC37947OTlWrDdXpbwDT8ml2bt5IY+TGJianTbEP4D4ai9lx6U+A64yL+fkF9XR3KZvL2ZghF4HNMTkdCG2cz2Nb058o+OA8AMaWF2mr8EEU4HMVrB4FhpJQNpu3c4HVoUKA0iz5ATCTarVmBDwUCcg3cI/P98XYRqWYe1g5PKS9+/ZbHMQ0dOmll+p/ffSjploAyfaf/umfdMmll+qiV75SnV3pttUexQINs8EDCzEtzSaquEFNTk0bCM33jdRaqRoWFYmGDbezfKivTbJAiRpF3LadmWVt20CtkTd8qHAU3FwUjRqQ7ZEdmJt40Y7MUZYzbRc1UJRCXEbBNc/IPUNnge3yVqgwumJtvu8B6ZyTwmrOhRoZcTvxOP/POXL5nFLJ1KKKsmGH2OgFHJGB81jRtLHrG4vUgOf7nA7196yIKuDX7NyC+nq7bM2hLZyaRsMAcnBFGOmecrQB7Omk9d35hayiUc9O8VBf7S86/gsE0AHeglQCFJBgX1CpkDEAHQ9MGOjRcEB9Pd1KMcjDYfNpLBZqyuWrKuTLBvKRbITdXK4UDBRg0UPSwfw7zXubgeHYw1QxBXwhDfYNG8OrXKxpZO+EEvG0Nm08Un4fsi4l7RnZq/nygoqtkhQCQKfYCu8MJgRkZ4zv7cBLrMbZYJjcS858YY877iitGh5Sd2da+UJOhbx7T01PGkBcyJVNvj3VmdLkTF6NVlDDq1ZZB87m81bR198/qM2bj9XCQk7zmazyhaL6B1do9Zp1i8C5wQ02CNqepnahANdOfptKu7ZuvMnDHmoAvcUgLDdMSheWINWKnkRvqZgzSV6eMSAJVXKwoVevHNKJxx2trq5OKy544N57lc0sCIl0ANoVg0Pm/Qe4ks1ktH/fHo2N7dXk1IhJpTLJweKGpd9sBWyjAbMpEksagA4qgUw4E4jJ2oSRjAkqGkFqHkYhCfqobebWrVup4ZWwu6jM8Svd3a14KmlJdhYg5DFgWLF5NC9e/rOyRKotWWzqCkXYoPlVKNU1Mjqp7Tv36d77H9H41LyqEDZ9SB5FLSnN52o1B2Z44NdzBdDZmLABoT6PfujzOya6k21HzqRgjDa8ysulnGrVoprNso45+khtWL9OTz7xpI0nJIRnpmctsbthwyaN7B/Vtqe2WZsxSdNuTNL0+XCQyZXKq4At5mxo4rGo5ufnLNEfT2A9AJBRE165JPNXDq/Wvn1jGh+b0saNRxjzct/eUZVNYiWuNavX20IAA7OGlE3AZ0l+Nr2MXeSS8f+ZmZ1sV8JR+RYwPBDmWgQ1BttM2xbJVYr6kaGOKhyNKdWRViKZUjSRalsa4M30XAB0M+pt+/Ue6sn1+QHoh/qqnu/xlwH0g2y59hzugmlPutjzQF8i4W6d3oHnvDyg0J2tzT5vF2MA9jlGuvdp+N9s4Kr2BoBmjQhHqYyF+RlQPN5pa+v8QkHxRIeCyDmbIoa7JtRDLBjxwWRn4wfY3TQvZb/f/Y35h2C4XieYdp7siyUozkzbFaG1gXZ3J1SUt8wiA4l1GOgU/2QX5rR/7x5jng/0dskA9GjE5mCuv1YrKmJezm7+KxdLmp6c1ratO0yynb0F60xHMmYS8KxB2MMAnnONNHcsHtSKFYM64ojD9bJzz9Vxxx5jABcsRoCURx/fqqe27tPuXdPK5Bq2rpxzJoDLOivuwVJkdHTEfKDjCeSfgtq1a7dtXpFip5KdqmjksfGXpooeEJ1gMbuQNwUA5kFnW89eg2AnKn8rqFqZ8tGAfI2wIkrK34wYC33l0BodselonXbKS8yKw0ClZs0x0O+81RIPC4UZVZsFheI+hRMB1djLwHAPEdTjaU8V8HMH0El8BCg+i7HOeh7oTradCk8Y6DDAURfp7B1QZ9+AAtEu+YKx/4SB3g5sKQfEFoCikWZTk+Oj2rN7l6kbEIQQvNUrFSvCI/CxgAWGNR7lSKCbnY2TlTd5uTbw7bEk6WFLWeckftg4e2AQf3cAuvOJ8xi3lheiQCwQUL1aV7lQtsDPCzgIiL0NO4yBdGeHBTgwIQARBwb6TdKfvkT/4Bl3dKQWgynui77sAeiso7Y3iYVsj8FxCLCprucFGA4zFUAdFjoMdJiy3vVjydDT022fJ1jjnDDG+TzfI3iH3d7f36PeHmQESxrZv1f9AwOmZADr3DEaUpqdxYfeKT3F40lja9x33wPKZLLGZqBAhBeBM21eb9RsP75m7Rrbr+3cvUf7RseUyZcsqCdYOf2MszQ0vMrGHzYCDkBHIh4J/Jip/vBv85l/kUm4O/Ac8NuV0VqChrkRSUNjUzwXAN3N0Z4PoO31DEA/wEB38/tzA9F/HQA6/Zug02NGI9kPA5wxQb8CnEX2nHEBSAx4TN8nAQQgzlxGshDPb8BZgGxPfo7vA4AD5OJdDnDM/zNuSRwee+yxdjzO5zHGmeucjdB6Y2CThGJ8AbTDrOZ3AN8AxsiUX3TRRQag83cAaz7vsT84Dt7syKBzH9wT8zafQYId6XiulYCcvwOAAzKTkIBd7gHoF1xwgf2e49JeANnbtm2z85McpHAA33EKX7g3PudUKgoGsNN+/PRAdK6He+F8tCPH4doZ/4xrEisA/hQY0H7LTJCqAAAgAElEQVSA8PjS8+I8JF8Y7yTmAPyZXwD0nWRo3J4T98n90Vacl3blGXFejsvnPIDcA9C9+dID+pcB9IPc5y1/fLkFlltguQWWW2C5Bdot8OIH0LGuQrUSEBkFPGcrB17O/5O7rJrVaEDBUFz1BkWOUYsJ7r7nEX38459TvhzSfB6iESA6hfhV1WvENQkdddR6nXjCBl1+2XkOzLFcelOxMCB30eTiE6GYEeEAc9m3eDLU7FkciCgDS4h/HOhXUSjI35CxboNjgaDmZhdsP0qOEIZ6IhFWpdYyAsEXvvhlbdlyu4455nhdccXl2rBhnaJRWO5w5Vyen1wtLPZQqGWxJ5LzKN6apDMxIuqbbbUurPOAcSEjE9MgsU6xLd9/+NGduvbar+ne++7TGaefrr/+6/9HlUrLGL4dqbBmZpG1j6pQrKrZCBumAbu7IxlWJCiNj5f0jnf8scZHpvTmN79Zv//m1yiedBLFlVpJ1XLe7tsk5ANhywOVqz41wlK+0lA84sB21Emx9+xKorhaMeJAZ7LT8qN+1HrDUeXLdQM4jK0PiGfxDpkenjn5BKxmW6oYmEjuB8Z7yIBC8jmNSkV3/OgufekLXzI1ukuv+B2d89KzLWYaHRnXF7/4FcsZ/cVfvM/yEjDiU0ny58hn+5XLO+B11aouFUothcI+KzYwxcVmUx/+yCd1xx13ae3q1frrD/53I0o4q912qqwNoJtiosVoBxReD8Uk5OyNXFE+4Cv9rV6rGX4DhgDg1zRpbSTqIX4CKPdYzOApPrHnh6nM/pq/cyz28+z9AY0ht5D5N4ulkN/AaZMbD1BUgPUaNgGdbTIljOmikhTtW9FC3cYsxAQK30vFsnL5vBXMUlxCuxaKRbMiBtPgGVCYAoPdkRecLLpXzGu5kTo2uMjCO7DeQGnUDrDWa0vGQx5A1dZUo9vneWHt7wowJianDKuAZPH2d7zL2vujH/2oxU2wy//13z6lu+++Rx/60IeMZY5yJORbk9Bvk0Ec6cgx7w2TDLkiGFfcDzEnaEA4n+Paeb48Cyv0IceI0kXQsZo9hTPahd/xjJ3SZ8xiPt5gKsRXxkr3OWstA9irNXsmyKuX22oanM9ZX7bseORw+B6fARznuHzGkUnrVjTEMSxeD0eMLc+z5W/0sc50p8W0jgARsWdGW0Ae4TOA5/SjQrHsLHzbObEX9qwO0bdbEFAdaYt+itICigvcHyRmFBooECFP5gi6Pi1kcjZuIF4DuBujf4kt4yG60mc57AsE0AFXfU2qSfIqFrLme1rMLWh+dsYYsyS/+7q7bXDgu6AmFS9NqwhbmM9aEi8apgoO7wEWVhZOvzo64grCOA5QUeUWN1jZC3MZBf1hrVm13gB0gOxd2/eqI9Wt4449UdmFglUzTMxMKFvLq6SyfOGWfMamZhFpg9Am1e481g1AN4Vcl/hKp5I66aTjNDw0aMD//MKsgZjIlM/MTmtqalIzU7M24SF/msk31FBIHV3dtjBRJUTVz1Gbj9ZrL71MDz70iLZu224Vc/hKriAB2U7mAeM730/HQvfeTg7cgel2ZZakY+HjfegY6GTWGzU3OeMXYVIJJnlTNcZ5pVywxb23J63+3i5FQnjLRNXVkdBxJxyvznSHdjz5hDJzcyoVC8pls+rp7NLmzUdpZnJKY6OjGhnZZ1L9TVVMuoR7zuXLxjYGmB4Zm9JCpmCbj8mpWWMNwkz2KhXx6wkGYaOTGKe4wmdsdCpY+vuREu8yP5VwJKh4MqEwlUfNhknGIsPCgHSeFlT5uUyqTZwUD9Qaiic7zP+8WK5rZi6r8ck57dw1ovlMQZU6jCWkkdsJ4waLDODPwTHQzQeYoglbDNvKAmwUFgF0Kt1gn+dtbLFRQtEhlYpo08Z1Gl4xqO1bd5jMCYBHMQ8Y5Tx8RvaNaM/uPUom8CaPOLn0aNRkSdiwmGWB32dy77DRAQBIcG7btlV9/T2Kwp6L+O15bty4SX29/brzzrt1z933qr8f756Wpibn7Cee9V2dPTZ5M+GzODCZ449TLME2rCmRRIYmr2x2Qel0hxVmANyXCqgZ1M3XGECHKj9jmft4vhgC4eccUUe60+T8YzwXp3P/NADdsXoN1FvKQHcZ8mUA/XmsKMsA+kE22jMAdNf3DrDQPdC8/bPdT5cChO2Q4QCQbix0T9rdAYsSthN4AJVUqbQBdFjnNTo7qh29mp8vamISSZwet1GvO6CZlwGcxjjHRoHKS2SoCCgJfFzVOBYlVnnqi6LhYRJuJudF5WabPcexGMMEYG45QnLMbYIIoLDZQKKdorrx/fsUaUu4Y+nCmoIaSLVaUKWak3xlBUMohPg1PzenKjJIkagK2ZwK2ayigPJt645IKGD7AvNErzlZJaaEnp4urVu/3gCH1WtW2fw+Ojaqp57aqq3b92rvvllNT1UEZhiKJHT0UYdpeHjAAFNYw571BHJOSLlNT01b8ABLOp9HLh+bkLhZiyAZ5/eH1WxQWYp/D+tJyAJ6JNYBudkQU+hXL/lMst3XCDkAvRE1MB0P9MM3HqVTTjpd6TR+2SieVA1Av/3OWzWzMKFMaU61VkHBmM9Y6HUA9ACBPCooWMUcHICOxzqgbgR7GZ40klOWRGiYzBvScGRVkADv7O1TundAvnCHhE3OMzzQn8ZA5/kbgI6yT0vjYyPas2uH8N5jn7Wo+GMSYY4JQV+hAp7z+4MegN6+p/bwWzo+rJe1izY86XQPKHcAtPMd8z7nBS2OnR6woYjqi+cJzHdRDXASZVElkgkDx53Hl9vEr1gxpOHhFQbeLWQWLABlLYWtbYGUVS67RA9/ox+xp6EQwzE1qqpSvZ5K2XUBTEZjUfOcI+gmyAKgs6pxn39R+pk9ChXgXAN9Md2ZNpYA6ysFaexxenvTVnA6Orpf3d09VsGOFB77xmgE9Z+sgeckdZAUg1mxa/ceU6OhDQjaPdl2870us4eoaaB/QJuP3qyxiUnNzC+o1pTtqXP5ok4/82ytGF7Z9gMjseQ8qUjykKwhGCLIZ774RbovvzkP9Pbe2sBz97b5cAmb3LOpWNwUup60aF9xQPnJUwNxM+rS33sKV4tz/y/Zqx9qAN1bxZZW1e/YsWNR3hyGBH2T3zEHASIT1BOo078Bwfk9QC2MceTPqZB3xUUhY1h4/uJInPN5AF3OR9DP50lA8B1+b4F/JGJANGD7YYcdZiA24DPnhX3Nd/bv329jjp8wsPk81wOoDRDP2ObcAOHM+V4ywxv/xAock+9ToMI5YdsD2hsjKBIxD3LAa8Yz8vIcy2NvMB6QUOe6Ab0BpQHxSYItZaCbzUKlYgxyzse9cAw+i287BQbMWZyH6wDYpw24d/4OkI6sPGA+nud8Dxl92oIxChAPCM88gxe754kHyM51cD5+b/NKNGrPz/Oe95juS5ML3py4DKAf5P5u+ePLLbDcAsstsNwCyy3wtBb4bQDQUQiF1WxKqsTSQaecBMPYyp5RmkNeHdW0pgPmILTcc88jet/7PqlmMClFui0ORE0SJUly9eQLOjtiOuLw1frIh95toHk2i2pbUf19CSWiTVPGQ/2tK0l8QGwAMOQASghIjbpjhBI3k092MR55buSpa5a/6EqHjLATDmJJGbJtNxLl85mSMZpRylvIzGj/yKSisQ5tWD+ozs6oscGzWeJxKd3h19xczb7X0wPo4mLNchVQ0MlUk19ABbZYaqheayoFqA3YWEfC3CleJmIAmiVNTE8rn8lL/g6tGB5UIs73HWg8PdtQX29A8wsuf2NYqHmOS+kkksVNvfdP36+x0UldffXVuvL15yto7HsAbXsKrnAAEJCUQiuoht+nkgW60tRsXl0p7CwD9lmzzYMgSIwfCKkC0IoktQLKFgDVfEpE/aoWGlKlpUQcyVOfMvmq4C8RB9MO3T0djg1r3ulN1astxcN+ZedntGP7XvUO9MoX7tTK1T0amyjoRz/6ia6//norNP/AB/6burvDKpewOXOpr2KFPBD5pYYx8kv8uymlEtLUdFm93VF99CP/rHt+co86kkl9/G8+ouGhTrW7pwPRFwF08lMclly7K5Q/FC8nl+2iRJ4zmAbPAvyGWB+8CjU9YgRiEH4SA3hAHnt3k+IOBm2vT3xFnyZOss/XsH4LGIA+MTFtfR0Wdi5PLD+qDevXmlQ5LHDAZRTwuG8wJWL2jhT2aU4xGbIo2IPl3oKhdkEw9nEwzoPKZnOWwwIzccdwClgU0HNecgMcx0nT89ycrRwF8OQMyEF4KmbkNwyvQ3k5mbD80wt5cVzybePjE9q4YZ21766dO9TZ1Wk5Me6Re73jjh/rf/zVX+lf/uVftHbNKmcHYf3CqeYxH8zPZ5SEcV4B3I9YkYIDpV3BsVlzmTc9lgVOOt2BzuQ13f3z3ImzjPxiY4lnXnIgdyzmpNtrqOpiM+BIHhAJYIUDsBPvks8hFkO1zQov6nX7f45FvpR0gMc45+/0HT5PTOoplJF/saLvuAPVuRaeBcx/8lQ829m5WTsfRUalMkUPSLY7ZWWvmMBJ83uy+y/kSR3679L+DqNyrHJIndu279ARhx9mzwTQHKIHxQGlssv7UkzxPBxwf8U38wIBdMqaGiTfzN+4oKCvqVI+q9npKeWy8/K1agagpzuSBl7Gowk1kYfJVDQ1NatsJmsJ90aTDlw25i2LeyoVUyjk/FJhrFnSot7S/OyCwsGINq4/3Jhg+UxJO7bvUWdHj048/mSNjU5pYmpaswtzyjcKqvgr8oV9iwC6+XibbCeVKST+mIhYwF1NFsDr0ECfTjrxeEvKAyRPTU0YE5hFPp/PaW5uRvv37Te5i1rDp4Yvqroiqrf8xljDpxkA4swzz9K73vVufff66/WTu39qicZ0Z7d6+/pMMtz5RPJ2QPkBxk4bNF8E1l2loFniLoKEv+J+sChCzVDHC94tIDwLgOZ6jUq3khVIUH14xMZ1OvLw9epIRE2md+/uHXr1ZZdq81FHKkeSaGFehWzGKs+S8bhWr1ql/Xv3mv/51NS4mi0GQFCr1qxUMBzWzPSCevqHFE+mTfZm375x7dk7pq3bd2liakb1est8cJBTMcZ4G5yi0pGKSBY1lAwS8aiSKdjhsMKi8pnfC5s4Et8RpRJJJVNx89YBKPI2v3QGGH0sCvhuB0MxlalsrDZVqjSUzQOstFRr4sXtnhuen3jNAKDz3PEbdizPX+6Bzi2E/PgB1cz7xvyH296mbBFocwAo3oDnjItYNKjBwR719XSZ1MvIyKgqJRbuiGrVugrm4zutqckpk0E2HyOA/VbLJFewQCgVKFKp20YAr8UNG9ab3/m3v/Nd3fGjOzQ41KfOrpQ6uzv0h2/9A53z0nNMDvZzn/2CvvCFr5jCQ6NOJZq5DplfEh49JO9JLrIYsDD19vUYo517SyTxB2HjWtWK4SFb0AuFnOZn5s3vmO9RDcqih995OMSzS6nlD9q/YaDHEylF4gkDz58JoLerapcC6Iv6P66Ksa3S+qsfNItHXGagH8LGffEfui2l8/ML+lKw3ANjlgDpS0F0tyVc8qZIHPZ3GzQ0RqcD0H2+oqRCG0APKBJJqY6/mD+udHrQvLz37ZtUT8+QwmE2lcxzrgkNQG+x4arI5wN8Roa6DaIHUamoWpANMBwKJeUPUNHKOHQVmhSMARazZuL55TaFLhhm1mMeQ+UFqTTYxqbaMjGqaChgDHIL8Pz4lmGNwp4hq2oto0gUhndMUxPj5nX+kpecpoXZGY3t22ebKdjL2bk5DfT3qRN7DgpwStjA5K1imk1yT1+vOlIpxRLIWwds4zsyOqY9e6esIrxaZUNLVWnUABmAzmDIbaCRdEPxA6AD1q/5Orc36Pl8VbWqk4eKhGOKRAhQ8JwKW7FPwI/8OsFxUU2k8IN4ZyUU8IXVqPjVrPrlqwcVUUr+ZlT+ZlgrB9fosA1H6qQTT1NnussBmvWKntz6mG6/61bNZqeUXQTQpWDMAei+oEyKCjsYT67LTm4begrCGqYy4BiwgLKe0gF7rLp8Ab/JcTkPdGTTYcwHbJ6toYaCjF4wogT2GRRGRdPPBNBhL/DM2dB4HugegG7qPg2NjQKgb1cMBoHwhiqask+YYsgQqjZOgh9lnlKlahYddj1mHeACM0+dwYIZU+VpM4Q95QOTuHNyWLycP5gLrI1RXXdeUB6AHvQHbM31+i/fg3UNYE77m4x7ErWahgVKBLwA6LwBvgAVTSqZ6hD8yttBp9ndBFkL6/adjo6EFenV6owlkhtNC3x4Eh7wyOafNRMGPEGu51lGEOEVAjDeOB+McQsewhFVKxXFEijDpJTu4BxlTU1OKJFMGvN8cnLa7jsYCJlyAtXs9OV4jO9HTfKMAk/2mx77FOC+XC7ZtRHcEawRtGfzBSuwCEbjVs1crtV1yqmna2ho2CnGNGh/nhcFCmED0Ysmj8i+kSTXkkW4PYO/eAD0QyUB6OZ3rxj3l9kt/ToA9MU9bnssEKgToLtESsT6vheok+yhX3tMbI8BxL6OOZa/A4h7n2Ge48XxSDAQ3JuyUZu14KwIXL+HVc3vHYPIFXXyd87Nm/HI8XkzjnhzLgpN+Cx/5zgUkXjV/J7XOOcweT3oRhR3NdwY9ljiXmKEMe7dE9fjfcf7vcdC4FxecoNrI8HB/XMcK8RekliirTgO18q1Ma44Hm1De/Dy2APetZvcYDhsoD4AOuxzWOwUD1x55ZU2D3nXyXl5AehzPI7L3z22BPOSpy7AZ5fOIUvBc5MYXOIj582pTy9SevFvtpavcLkFlltguQWWW2C5BX7zLfDbAKBDvmnVseCsKBCiiDps+WRiPlS/yGlSKF+rB1WroxgWEeHTQw8/qb/6n59RNN2n089/mTYft0LpOLFVUyNjRd32wwf0yEP3q6+nU//jL/6r+nuiuu/eJ/TQgw8pFY9q7dphU3PbuWO7znvpmTr5lBN15BGwdX2668f36L777reYhewGYMkJJxyvo47aZAqWjz66Td///q1Gzrny9Zdq7apeJeJ+jYygaPSw7r33AeWLFV108at16qlH65Zb79D9Dzyl1avX66STT9C6df3asXOfbv7B3cpkF3ThBWfK7wvrhhtu0/T0iFYM9+q8816q00471jzIkZgnroYNu23rqJ37kYcfUyyW0JlnnKOXnHma+gbZl0nTMzO67vobNTUxo9VrNurcl56tdWu6NDld19jYhK699lvKLACkDlm8i1rqm95wpdauiVueZGy0pD//sw9oYmJKV73+Sr3xTRcpnQbUdEp8AX9LYQDwFuq+zipucj6v6269UyPTqJxFVSrM6+qrrtCm9avVmXQqg9lsQY89/rgefORx7d47opYvrFg8rQ0bD9cpJ52ow1Z3qysi7d09rm9ff4u279qtiy4+X6vWrtJNN9+ufaiZ9fXprDPO1AnHbVY6Aejg07Yntuvzn/u6kp2devnFF2toZZe+/e0tuvXWLbYnZw+5fv06HX30Rv3hW6+22H7vnnndeddP9ORTTzn1A2o2AgG9/V1v02Eb0qpWkLH265/+8Wu680d3GhD68b/5oFb0p0zj7wDX3CkjOhl3IiosPA8dgO4sTR3GQOxssS45glBIc/NzuvvHP9GP77xTDz30oMU8WEhdeOGFiyxh86mWbF//zW9+036y18d2iWKJ1WvWmCpxvUVc7mTAt9x2u+64405TquL8v/M7b9DFF7/K8naA3a5A38U//JIYgJgrnojZWLzhhu/pO9/6tqkfU+iMUhjKXKtXDRvpDNyEc+3bv18okN3xox9ZPuPwI47Ua159sY486kiTjAc3ceAxyg3O3oGYhxzE3XffbTEKxz3jjJe4GP95vlxBQd6KBIizduzYpeGVKw2XgcgAMZBYB0W/L3/5K1bA/eEPfdCA/binIux3qs14u6MQQBEMecXvf/9mLWQyOvusszU4NGDP7eFHHtUtt9xqJEHygpAiXvayl+m44441JUDal1iRe+f/+UlMB7GQ2OyIw4/Q+S8/f5GICFBO0fRdd92lW265xbHl+/p02WsvMyU27o+iFJ67MdwDQVVrqHaguI2SgCvw/uk9P9WnP/PpRfUwrumCV1xg3/WsBjnWE088YZZkPAMsLNesXavXv/5KHXscOGWvFWQQYy6Nf2kXlz9+ng/p1/Q1rhul0C9+8Yt6+fnn69jjjtMRh2/UF774Fesjf/TWP3CKm7DzoxF7xk4ZAeVUlAZ+kzf4AgF0kqW1Stkk2wv5rFWIVYo5zc1MGyM94GtqsA9/xg4bLF3pbrXqfi3MIn03rrnZubb/cs1Y6FS2URlm8twke0NBY4HDQG/Wm8pl84oEo1q7ZoPUDKhYqGhybFrJRFob1h+uzEJOc/MZTc1OK1vLmoS7A9Ate6R6rWpgpAHoxkxyvtp+ZE2ayFj4DTgHQEfGAhny0dF95vlNAQCge7Va1vjYmDKZgsrVhpr+pCqNoHLFmiWfkUhlgTv5lJN11VVX68abbtb9Dz6kSCSmVKpDqY4OAyQA0MmIU0Fk78VqEcfeYXKwRA2pcHBDk9z5ZSm559/rbdIkyRwMq4G0ag15CiRrqDgsq1kHPK9ZJeNJxx2tk044Rh3JqBbmprRj6xM6/5UXauPGDcqOj2hqbExTY+OanZm2YwJ8wChE6p/KRQom/KGGjj5ms4LhiLbv3KtVq9app29Qk1MLemrbbj38yBN66JEntGfvqHKFsiLRmKKxuKuIalI9CMhD0QIsMNrPScjyb8Bz8zNVQ/UGMvFlm0jxwgA4YVHAA90bfFRc0t6A4cjZUDVJcUQwHDeJ5Eg0ZVK2TR9sdhZUn0kd4WUC6B6ORhb9V58PgG5SIv6WFQNYFVELFhxVbmXzrWEDEgpQFeZkfujDMNOYRBLxpPmc4ndKUhAZfvM7brXVEEplq3yDgZ/LZK3P43tz5kvO0Lp1aw1QueHGm3TnnXfZYt3ZndTQim79yZ++Ry8992Xmd/7Vr35N1/z7N1SrUl2KvweVbUljvyN5hLxxLJ6wcUEP7evvNSCKxDwAuntGQesf/JyYoG/MqJgvWLIxB/g/M6NIFBZgp/r7hox9TnUpxw2GKYYIGdjDOHG+506Zwf7/6Qz0Nvuc0QDL7MUKoB+s9Miva7FYZqAf/DzKOm6+0j/3OiDX7jwL3IK7KOHethFxXzFDiUXGo8MmnVe1SZabhQcAOlJEHoAeUjSSVrMFsJ1SV9ewxsfntWPXqPp7V9sYRWrcTm025gCOVTWbyKAXHfs7gARQQ8FgTc1G0da8crUivw9Zcjb4WD6EbY5j/iW4dj7aMJedVLGBlDbnOACVdcKOU8hrbmZSsWhIvT2dajVqpr1i0kuNkoH4nV0R9felNTjYpamJCXV2pnXBK1+phekpjezaaQonlVJRMxMTWr9urYF7rE2wfVG1gJnLvMU1wQJH0gjZIwKE+YWMduwc1f6RBU1Nw9rG9iNqXkpUr9KmAKDM/9Q/AYKYvFJbMonNNuB5y7yzAZuiCgWpfCTIwMuWQiyqrKsWpFsVfSxoAEcoEFGzElCzBoAeUtTXoQAAeiui4YHV2gSAfvypJtftPKbKeuIXAOiBaEuBqM8AdOw1IrHI8wLQAYuZJ23ta9tlBGBPx+KKAeZSDEkypdFSIBJTKJ5SLNUrfzjx8wz0ZwDobVWTtj1Oo17T+Oh+7d29y/ZQgPhY4+DZlohFrWCLfo3c1cTUlHLFolkNNI2R4CqePfCc5AnPyQOVl86XBDlLAXQ+c0DCnfvw1ncYF+wf2au6KmPWR6qrPQ90zkOwA/jkAmfHQneV3NgC5duAOZXe9CEXwFN8QYDqzgtAVbe/IxFWhm5gRYjO85iXBaTW3wKLHm+2v0PW3h+wwBj5QnzJPHDS80PmWsw7KxpWIgFjnuKWuhV3Mj4Z3bOzc1b8AijuCixoS/zmAeaDymRyxkAnQHNt6yxdXFGim4G4NgJZ50/fUF1+k3gk+XHkUUerD2n/AIoLTq4dn0CKSDgeoDv3yP7Xit3aKQ9vSvzNA+goPrVVCg647B38ZP8s3/AY6E7pw5Nxf/bDH2oA3VQW2sAyY8cDxrmiA8Umbrx5Y2spsOrtA55e1OKND5INS4N273MeUOsVtXgJCY7NOHPyeQck7Ux6ziroCfoP2JssvU4nx+fGmrFzzC7AMXV4GXOmXUDD75e+vPljqSqFd59WDAYtyUsateX2vGv2wOml1+Yde+l9cgw+yzj1rnHpNXg+ePzd86RnnYHljiw+0vewx1/zmtcYE51EiwfI0yZO3cmpXXBeb47kb1wbz4Fr8Nr16XvLpXu6pW289Ln/ygbC8oGWW2C5BZZbYLkFllvg//AWeNED6HDMm05xrqW6yhVXKAvDEWVPlDdrLazS4qoDojdccW2hJD380C594pPXyJeI67Lffb2OO2mlQpCX4VhVa7rx+9v17W9+U7FQRO/543dqeDCib/3Hnfred6+zeOuUk0/W5Ni45hem9a53/b7OO/cwhUMRXXvtrfrGN/7DCDcUUTqwyGf2Pa985YU66qguPfjQiP72Y580huf7/u8/0zGb16mvBzZiRddd/wP9cMtt6usf1Gsvu1zr16/Rl79yrW770Y910kmn6rLXvVKHHzGoe+55Ul/56o3avXufurt7FYk4OeBcDjvOgo7avElXXXWJjjsOQl7DYqmf3P2EfvjDOzWyf9LIQjDk47Gkjjluo15/9Su0Yf2AZqYn9LG/+7Tuv+9BXfbaS/TOt71R+WJQe/fM6Kv//jXd+7P7zR6KGKyrq8f2bpe99iK99Q9fo2Rcysw39P73/7XGx6d02aWv1euvfJlSqZDCQSTcsTQtKRGLKBwIaXYmr5/e84Du+ukj+v6PH1a4o0+ZhXmz3Dti01q95Xev0vHHbRB27rf/6Ke65trvaHpmXlOzGZPcB0Tv6RvSuS89Vxe/7Hgdsz+1itsAACAASURBVC6tnTsn9MWvfE+333GH4umEkumU5hay5oHObnrdmrV67Wsu1hmnHq+OhE+PPfKY/teHP61wMqlLrnitjti8Udddd6tZO8HSpVAb9baVK4f0sY/9d01MFPTtb31PP/3ZzzQ3N2t7VqSn9+zfrZNPP1Fv+cM36YhNKy0S+8THP68fbdmiocF+/ds//7/qgnxAbA1nELU6sBoD0OuGf8DPP5QAuhEq2nL2XDdF55DTiqWi7rjjDt104w2KR6I67bRTzHoJlavzzjtP73jHOyyGAdgG8ESGnBfAOftyLJh6+3r1oQ99WMPDKzW7kNFAf69uuukH+puPfczUplC6QvEK+6lXvepVeuc73qZkKqmpqRml052WxzD12mBA01OzGp9AQv9Lpsw1vGKFAecPPfyw/Rs7p7e97a3atOkwywOQcwfQv+GGG7UJG6sVK+w6iUGuuOIKnXnmGYYRENfTBpavaDSM6QtZ9Nprr7X3n/7pn5it1gvFLYmRya2An0C08fmDRgwkjvHimx9uuV1/9t736n0f+IAuvPAC83o3sLvqwGniSNoWvAcWOtf793//CWtLnsmaNau0Zctt+vSnP2PPBZU08ipbtz5luZmXvOR0veIVLzflLmI2r8iY8bpz50594fOf1w9+8ANddfXVeu9732vn5m+oo91www26+aabdOrpp1u8BghMvhC7r8svv1wrhlZYFQg5RWfx17CicNQH94/st7a85pprzC6P68XGbOvWrVaQ8e53vdvlqQJ+ff3rX9fnPvc5K+LmczDpmTcffPBBvfo1r9XVV/+OVq1cYTL/5GaZS13OiAIHvz37F/OL/ODjTzylSy+9VO973/v0ute9TgP9Pbrzrrv1gQ98QH/7tx/TUUceZSoK5OQgY5PMRn0BQN3Ftb+pO3yBALp5qtTrmp2d1vzcjEIAzKW8MvNzqlWKRsmH0Y0sOh4O3ekeY6DPGUtuRLMzs22pdvJtTTUMpHXerMbSDQaU7ugw9hIdENlnAPQVQ6tMQrVSqqqUrxhQ0Ns7YNIeyEyMTU9orjCvbC0nf5iSIgdGk9SHGQT7eJGBTvIIP5AmFRw+9fXiq3emerq7rGJv+/an3CJgi7yTO5mZmjFWjgGuiqtSD6lQBpSHERhVV0+3yV/jVXff/Q9oz959JkWdSKQUi+FN50BzAHQSjwDqllQ1EN1VnnkAugm3A37ABsfL5BD1FaZM88sgOVqlmKHaLm5A1rdiAHqjVla9WtSJx2023/NY2K+5mQnt2PqkTjj5RK0Y7NfC+JixBfOZBeUWMpashhlYw4exWpUvgPS9T8mOiE445US7z5/d+6DWrN2g4ZVrlclVtHXbbt334KN69LGt2rt/3CTe8cMGwKHiyoE3+EUwoSIfGrBnVa3g+9BSLB5Vd3faZHEBz5HlxbskFoFphkSHT41a3UkQkzgLhdqytmxg8OBpGPs8HEsqkexSd++gwtEOtXxIzQK2A74EHOAAOEUivU24ei4AuhUrAAQ38D6haKQFNqxwxCXfGQMwInkDHqGcQJFHLEKSPWZFH7t37bJEezyeULFQMi8UJk4YmXQSJlKANyRkTXYWf0ibZEMGbFCp1t3VZX979LHHtHXrNttYd6SjWrGyR297+x/p5FNPNTmmG773ff3gB1sU8EeUWSiaH3o0kjCmON6r+LADLo2Pj9t5V69epZmZaQO4TLI34DOvo81HH2kM9T17dptcM7YISM1TOYdcTTSWVGe6WwMDQwaegxhxDoosFEA6n4ITAPR2qpoNFe1lbb+Uie4NEudN6vmbHqKhs6Re8pmsu//snAcLoHOsXweIvgygH3xPOTgA3Z6kYyoaYOjOt9gfYLQbW8w9b+dd6gB0GQO9aAU2KEJEo12SL6ZwuFO9Pas1MjKrrVv3a3BgraKRDpVLVXfsthxWs1kxoLzZzCNSpGCwqnCYtQ8AoGBKI8aU88VMFt4A9EjEPKdjiYStb5asR+odGfem8xdzlasORKTop0ZgVcxrYW7WCn+w2ABARxKNjQ8BfSTS0tBQp1YO92p4uE8TY6PGtj3v/PM1jY/29q1KxvFPq6mQyeiwwzZpoK9P5WLB1mRAdKR340hetyWmMtmsRsfGbcOM79Gjj+7Qzt3TmpppKF9g7QioqyttICFrCJsyChuSCViOjtEcB8isVK3Aj7Uadi8+5/w05RFj9VPgh8c8hUocO6dGqyp/SLbehQHaayG1YKA3Qor6OxRsxRRoRbUCAH39ETrp+FMswLagoFbWE089qtvuvMUY6LnSvKqtvPwRAO2WeaBzbLyPWJ+owjTA6iAY6HSCQNs3iq/5ggEFIxFFonHVWqypdDi/QrGkoqm0okkA9LgavoBjnbNeWhEISRmPgb4EQIfRUKtofGxU+/fuNh8v1qpMZl4pZLBSKSuoom+XikXtGxnRQjZnBVIOQHdAmAdu0c88YNxjonuAkSel7H3+5wF0B655cyV/Y11s4FFlYPYBqUBPtpnPeIxRK9Lj822GO/3CWSg44JG3x1ZdLMIzcM9vhXAE4KgVOeYrXu0O0GOvx1jnnOatRcU1bPUa+9GAWZzASM9mMxbYcq3OpsABh7yR8GctpRDNO5e1RaNlleJ83jzIrWjGXSeMdO4ZSTPOZXthzunzW1/3qp2Nnd4G5Nhr8jzKJFUCASu0WL1mvcnFU0zi2OfcU8jGBSB6Jpe3IhYHoHvFQAek3g4A6J7diqe74dboQ1fo5hSe8Ab07JMOfoZ/bt9wZ/JUIP7z3fqhBtBJMADWUqRIH/G82lyhiPPBY/7j796/SUx4oLgHuJvFBHYPtZrtF13/ccUo3pv+zHjxvLc9xvjSqv6nM6L5vAcscw1mJVAiMHZSdcaCaH+G6/QY89644Bo88NiTUPTGLp/nGkw5xWI3mBjlRZl2jrW0iMBbfz2/+KVzj+0ubQ12fdnbH3nFMfyba/cY9l7BjPc5r734rskJLrGioNALNgMJGNoAz3MSMp7tw9N7nceON2ZD27fPmy951rZ+tf3Pl3736fvGpf9eZqE/t7G9/KnlFlhugeUWWG6B5RbwWuDFD6A3FPTVVCln9OijD+v662/QE09t1ZFHbdarL7lURx1ztELEKILZB1MLT3K/5ualBx7Yr8994VvK1qu64g9fp5edvwH7dJFSqJfK+sY37tV3vvktDQ8O6T3veqfWrgrr6//+Y11/3fWWR776qqs10J/W6lUNDQ+vUm9PVFu2bNcn/v5/q1Ir6vfe8l907NE9Gp+SvvT5a0xp9IQTTtCb/ssF6uoM6xOfuEY/vutBXXLJq3X560/X8Iqkxsfq+odPfkb33ne33vCGy3XJq8+Tzx/RNV+7Ud+97mYdf8JJetObX6PVa/q15fb7df337tTevZPqSKR19hkn6dhjN2j33v36zndv1PzCjN7y1qv1uiteYed+6MHt+spXv6GxkUmdf95LderJx2vXjhnddtsdmpnbqzPO2qw/fs9bTWH1X//t63rggUfMYui//dc/Uq5Q0Je+fJNuuvH7eskZZ+iii05TtVzT+LhPn/63r6irK6b//cm/1OBAUPmS9Od//tfau3dUV1x+ud549UvVkQwZ8xp7vXCgXVxalR59fKe+e8MW3bzlLr3iost0zPFHq1is6Ps33ajHHn1QLz/3LP3umy5Xb0+3Pvu5r+rGm3+oV19ykQ7ffAzBme7+2ZP6yU+f0oqBQf3uFefqwrM26olH9+izn79BT27fqkRHUkcfe4TOPOd4lUo1ff/Ge3T/vffpoldeoD9481Xq7fbrvnse1d9//MtauW6VXn3FRdp83Frt2DGuLVt+rBtvvEmbNq3Ru9/1BlWqQR173Hrd+7M9+vCHP6LhlcN61UUXa9XKhEVFH/rIp7RQyOgv/+df6pwz16pakT7zr9/Q7bfcYjjR337kAxrqS8hBf06oPYCqn5Vxo5cHFuKsBg5Ybj2fuejZ4zLyFeTNIacRH2DDxvv++x/QZz/zOSOg/emfvEeDgwOW7/7ud7+rW2+9VR/84AcNPN2zZ4+B54DT73//+60/E0cBiv/d3/2dXvXqi/XOd7xLqc5OjY2O6+3veLsBn3/5l3+hVatWmzrr17/+TX3lK1/WP37ykzrttFNNyh9wGUII3usUgYB7/PCWH9r33vKWP9ArL3ql2Qxmc1nddtvtuu667+qyyy7TJZdcor7eXn3py1/Wtdd+XS8952xdetmlSiVTeurJJ/XlL39V6e5uvfOP3621a9bI18BOMWjqgoaPIF9fKOpb//EdO8YH/j/2vgPMqTJt+07vycxkOgwdpHcQFETsuqsoiChVFOyrrnVXsfe2forYsKKigh2VLiIdbFhQep9e03v+637eHMiyuJb9t33f5CLXDJmUk/e87Tx3u2UaBg0eLMT7f+TGeh3rb0Y94wvjIq4geE8cw+60443Zb+Dpp5/EpImTcebIEXC7PGhkDKzLI2IZKqwFNKZVfjAAq9mCOXPfElX3hAnj0btPHxHR3H3X3di5axfGjzsP/QcMFPynorwCzzz9tAhtJk2aiMFHDRZgXUjZ6ZTghO+9/x7uu/c+4cFffc01GD9+fOYaMC3g+SuzXsbA/v0x6fxJUoKj++9zzz+Hvfv24X/+5zGJI2MmfUNjIwq8XmlLXn/TlXHZp59g2rRpEtd12eWXS72wprYed9x+O7Zt34k3Zr8uYyfg8+P+hx7E+rVrcc1116Bv795yfPzA6U9Mx+efb8S0abdh+PAhBxwEiImRdMT6pii0teovQZKM8JA1Pk3Q9beS3F+HYag+oHAW1nd+zU82LoU01FosWbIMffv2kghJ5p0zfvCee+6GzenEpZdejJLi4ow1v11KSwTQCabTJOJfgYkcvq//gwA6QUlmlLJgWl6+F/p0AtFwUMBT2saQRUVQlTbsVJ15nDlIRNOorWrCnl17xTKVoKbVpoqCBAqpkKOCjUo2vj/V6wTQxaYhSiWuGd5cqtBSiEdp28BcUhZcLMj3Fkohck/FPlQ2VKEu2CAKdNKZODii0Qhikt9CRl7Gwl0KfSy4xiUHpVVZKc48awRat2L2HPDFF59j+/ZtUtRkrjdZJE0NQRnsBF6DURNiSbOyOqVSR69HWatWokLjia1njmQiifz8QjicLlVclGoN7WONkl3BAicBQx67UjpoADptVlXyuc6k/6cD6Eq4m5ZCM9uf7UFXRKq7k7EwwsEmNDXUoHOHNujSsZ0A6nVVFWLhXlKUD7vZhMbaGliNBnEOIF+K55CTHCfhSDiEeDKCgqJctO1Qht4D+snGY/5HC9CqTQe0btNRWJC791Tgm+82iw1NVU2jgNkEDYSdJ/YNCjyg5T4nKS4mytLXL6pCKrTy870CTjMrmOwxlk45qfC5ZL1wUVQDTweTmZZGtGbXiRqOCvQmfwg6OgrYPcgvKIXF5kZKb5bNmt5AFaYNBhbmJFcjLHawaiL5eQt3Ac2oKk0yMzQm4DkXBALoXLiYM+TzNUifC/h9SMTCYuvjclrR5YhOMpnQPqQmY+so6xy/h9EoY4pMqML8ggOFNKrtU0kqKdNioc47LURYUGQ/VQVT2uQHYHOYUFCUgzNHnimMp1279mD9+i/xw6atKChogVAgil279onyjPm/BICoRGchnfadZJSSSUfGG+8NjXWiRCdu0atXD5jMBmzbvlUWBwIptCAJhSOorqmF2UyHACppvUrpn9YJ8YQKSRIoOFbIVPtbAF2pvQ4q0Q9Od80A+q/f5jQD6L+uzTRN+eEU6EpxrjYZCnzU3ltW/gyA/teqO3k2QbCM5aoGoNN+napxICJrGbO4bbY86HS0bs1FUUE77N5dix9+2I3S4rawWt0Ih2IHknzFyi1NECGIdCoIgz4MszkOi4XKOc4RIWE/c7zyPQmg88LaZFYgqz1jJU2yFy2JqFLl3MIvRVISyTGpREJFuoRDCAf88DXWy7xFViFSCZi5Nsj76OBwGFFc5EFpaR5alBZgz66dsi736dldFMybf9wEt8MOh9UCm8WEjh07ID8vD/7GRtQyJibgQ7cePVTWLIGWeFzYmT9u3oLGxiYEQiGsWvUFtm2vRjBsRVVtQJxiSgoLxY2Ex1xeUSUEq9wc5TDDtYUWUlTy8qKahCXGX9jtbhj0BHQAv48uADoh9xAgVRnoCYSiAUSitKZyw2KyAQkT0nEj9EkzbATQoQB0UaC364w+vQfAm0cAnXltYXyfBaDTwj2WCkJnTgqILgC6EaLg/i0Z6DxHZC7TSYBAOdXFEV4cJmllnkZMwtb0Mpfn5BdKBrrRmsPQ+AyArqzbuVdSYLpYI8idoCEz0CnHJ3misqIc+8UOLl9y0Bsa6oRE6c1l5rJTwOxgIIBtO3airqFR3EYIOYqdYBbwrYHm2k+1Pck4HhAUz7Ik1kBtPoePa2pM/l/+RnedjHo1u/iVXQDL/hzts/h3TR0r3z1jf64pwgniaUpYAeWMZP0mhTzGfkHXIWZ98UbyJIF47j0aGhozNs75ckHM/uT15snazWxjMvpJpuQarXLZSDzhXoeOECTvJeViXuWZqXajDRs/S/KvwP2lAtB5qgh4M0ONx02Ara62XkB0utNoQCWPic+VCAKOZV48x2Oy9nIdzi8oEocYHgcvXAjQs+8y2sBoUtljsTjJOOYsC/dDAXRFwpAZLzMfivcGXR3+WezQTO75/zUAXVNpa0CxBnprAPmhf9ds4DS1dTY5RCOUaK/ViF08jRo4zcc08Fbrk9r401Tj2Z+hjV8+l8eYDehr4LC219eIM3w/le9GBzGlRtfGbTbIrY1x/u2AA0SWMl17Ln8ejjRwqOtF9kW6Bupnvy5bjc7natbuPI5sFwrte/C4CdaTMEDgm9+d84fmfsJj1ogEfG72d5ahk2HdZavntWM4nAL+cIr07Pn0t5A5f90uqfnZzS3Q3ALNLdDcAs0t8L+nBf7zAfQEkGjCji0bJYZxztwPUVsbQGFRGU4/cwQuuGgy2ndug4Q+IfU2nY5xUxYEAsC6tfvw1NPzsL+pCZ42eShp5ckQp4FYKIiq/bVS73VajZj51D1w2BJ48vEPsXTpJ/Dm5OK2225Bq1ZWFBWoDPFQELjmjzMlAnXocX0xduKpaF1mQVVDGp8s/BavvDxXRFHXXHsx+vYuxNtvL8e8d9egsLgFLrn2VHTslI+1qxrw3DNzUFe/GVddNQbHHtsNyVgKr7y0BPM+WIvuPXtgzIST0L5zEZYuX4XX31yOir1RjDhxMCacMwT5BU5s3VmDWa++j89Wr8Ypp5+K8y88G7FYGPM+XIUP3n8PHdu3xyUXTULbVl7UVNTj448WY+++LRg74Ux07HgEyst9mPvmQqxY8SV69OyO2+6YjCZ/Att37UcqXo/8khbQG134duMOLF++CWtWfg+zIY7H7r0SQ44uwv4G4NKr7xGV+NlnjcCEMUfCYzYil2XoWFBI0hQHJs02vPreSjz3+nwRbt1548Xoc0SZ1NI/+eQTbNu2FQOPPFJAWrvDih179mLHnnq0bNsahWVezF/yOV6fuxwN/gTcLhvGjhyE884YiO0/lOOlWYuwZt06DBrcBxdMGYW2bamUT2Dhx5/jtVc+QmFhDs444xj87pQBWLdqCx5+YA48BW6cM+lU9B/UEX5/CB/OW4tXX3sV7duV4dln75B8eZsljd37g/j+u81oU5YDu4tAeRxPzXgOO/bWoS7kx/Enn4BrrjpFss6feXIBFs//CK1aFOK+O69FaYFdAHRWpA2MA0Sc1A4B0VUIoZk+s/8AgK7qxNq15kG4UGEBdFKkkJD7YbmGSSSklvTmG2/gvfffx3XXXYtjhx8rOBD353SOuv766zF58mScf/754ih17bXXitX5JZdcItbefB8C61dffTUcLicee+xx5Obl4YN5H+KKKy7HAw88hFNOIWkkF8FQADU1dRg58iyMGHEmLr74InF9Y+2BdSkCwIxuJd7w5utvYvGSRbj6yqsx+OjB4tBMW/f9+/bjqquukjr8hVOmiFDulltvwZ7de3DjjTfiyKMGCEEh6g/jlVdex4IVK3Da6LNx9ogzwMRuUmiUU2Vc3I/5efPfn48ZTz+Dm+68C8OGHyOOeRTD0MmP9ZxGcbclXueRGgCvQXh9o0QEZrGRr6goR9s2reEPhCRK2eVySD+32MwiUGUEHD9r5eqVuP3W2zFx0gScM3qMxNaFghGxd0/EKPJzIU5hgZFuebTWb5BjuOHGG3BEp84YN34sWrZoga++/hoP3P8A2ndoj4svugjFJcVSF+G5fWvOW6LeP2vkmfI5Ii6hYCERw2effYr5CxaI0pyufqefcSYuvfQyITpUVFbh1VdexZYfvsdll16Efn37Si2k0efDO+++J/dJkydj5FlnSjuwPmM1mURUwT4X9Ddh7tw38fzzz+Opp59Cp85HSFsyunbOm3MxZerF+Pij+ejbrz/27dkjZJOunbvg/MmTxOEhlohIH2Us9CUXX41bb7sbp5x6EkxGHRw2xkdTRKpGClXbimxhFWxFUg0pVEnqEAxFYbboxB2U+JUQ7VlfymSzC/HdbBZMk9+P7cvalVL+k1zC629Vp2YUYYjqeo9HBMwms1HOC63uHRS9UkCSAkLRENwOt5AAAr4AbHaLwsvSSSGJUDzKfqQcjH0S/XH1Ndfi7nvuxJEDjpTzzZoa676sQXHEUrT8j5Fp/pG9yCEAelGr3um27dqia7duom6lksVoMR+wa1VFQ+bLMQuS1o1MQgYqK/ejqrIcRgKTkaBYutO+3WG3oEVxEUzMjWRxxWJHPJJCQ60f1RU1kpHN3GqCh3qyrkQpzky5sCykDI2PRlTuA0HYgvxCOO1O8TSn4obslZKilmhRWoZWZa1RX9coHXzLzm3YV1OOumA9XHkuJNNJNDVSDUtgOinFfQLm7BDKrUKpfnme+RkjR56G/IJchEIBUcvW1FSJYoq21JxM/b64qGGdLhvqGmMIxwww2zwCnrPj0W7DZqd1tVmU6hxI/J0KanZmdmoWKvl/BeBaZJL05FCl7kQwFJLiJguU7Gy0V+VEpqyrf/vtp4okokBQlWcpxCqdjgLOqXwm+4v3WJjZ1ZUoKshFodeD2qoKRII+IBGHLhWDnjb4Op2QIhxWs7CC+J5UDJqFKMB3TsCT50B+UQ50Rr3Yfu7bV4HSlq2R6y1GbZ0PtQ0B1DcGBDxv8ocRYx45CRMJWokqnh6LRSw4UZFHEJ3WsdGYKiBzcNusFskI5cRFxpIQNSxmWXh4/lngJguLiyDPkaR6s3+naWOURjiagNnqgsOVh1xvEYwWJ82HkdJRGU2yg8q+FUYQgSmdUh3JiFCSaGXKnPn94FlLK/IGVX1CjeDkQVUYbdypOqWKLyYAut/fpOxNkITdakZRfi46deyA4sJCfPXll6itq83YtcZkvNI2lgX4psYm5ObkyILGRTffS5DbKo4PZI65XW5EolFZhMTZIURFa0Qy410eO4pKcjFs+DCZEL/44mvs2LFbcnjyvSWSybN3TzlsNlq4O0WZSdDbalFsKy6Y/DwCSrQlJjjFMUznh4ICL4wmg6jz1JijNSUt/Zn9Q7U57fI5bqxCOoklCPqYkZObh6LSUjn/fK4A6GLdnlGgy6j4CQD9Hx00v2i4/e/LQP9FX7v5SdICBwF0DRhSDXMQPBfNa4ZgozWaAuO4CVUX4eKrnVG6KmCd7h0E0QjKGSVuhDbQXLvCMu/FYik01IeRSnGDRAV6G+zfW4+tW/ahdevOcDu98hxlLxsXJXcoVA+/rwqMVrXakrCY4zCbCKzFYTJTGetDXX0dUklmZdOZwyDxGTa7E26PJ6NCZ0Ya4zFIaOLcpZiqFoJuqYTM92SYSg66rwl2mxl5uR6kEjH5HgSvdboETEYSaJywmLkRi4qyOcftQudOHfDl519h3Zr1KC50o12bFujcqaPcC/LzEKRqr6JcXC66du2KwqJimCxmmd948UA3jd179ogSfdv2SlRVhxCOmhGMQqI3HFybxVpbB38gIBtAFQOiiHZsL2ZJc77hplLujJIg0U1HoIebSW4gFfmN86yk1KcT5FQq9qfeLIB5IsLYeQNsBg8QNyEZ0aNd647o3LEbevXoh3wSnRx2IfZ998NGLP10IWqbKuELNyCpC8PsMMDiMCCaCsnaScJWPGO1LoAJN7YkR2Uy0GlSze+hbKS1npkhb9ApxaA/4JyiNylyhMliEwCdpECu/DaHGzZPLkx2AuiMLqECXQPQMxpeAdBpraacFPh39i86ptRUV6KifJ9cFClGdxIWk0H6h1yYilI9gSa/Xy6aEmla1KcFQFcbdY1QQkV3BiDjDuXAWMkMF2FJa0FPB11g5FuLxD6TpZ7JoTJJBEhmbc5cIGsgkqwfWZlRGtClAWnqeQfBYA2U01SpGqAnFvB0YeAemcptMwtStEWjY4El42xOMDshrjB0y+FFB/faNhvHNLOb6RqjsriUmjzjlCN9jeeQF7hJRVzJ2MErwFKpZDWSgdqBcK+krPk5Xgmqcy8aCZNIqiyneVP7gKi8VtS8JCjoIIRFndEoe9XWbdohJyc345qk9kC8+CN5lfdIjJZqJDhqrjCKcKHdlAI9A6BnKhj8IWA/L2y1yTRrXdH6wqEs418H+GV04VrMhpBXlapf3KDEFUCRENhGB9qQuzl5Tsb2XSKVVCeRvqLN2dpjMhZI2GAsVPbKcPiF8v1Zj6r1I6NIJvmRVm4sjtHO++ijjz5g5/2PLLUamUQDkzUwW9aojH374cB0TV2erbzOdmwgqMv/K6WGInkcJJscPGLtXPG5GoivtWn2MRBE5p1K7MMdo7bv53M0ZXl2u2Rbt2cTbbI/Pxt4VvM8s9WUq0o2KUADoTUwXFN8a2OFx6DZtWuflf05fF8+hzdNTc/fsy31NSt3vo5EVraJZvXH9zwU6Ok5KgAAIABJREFUQNf6bLZiXGt3jXBwcD7L7EGy5rtD+5DW75oV6P/I6Gp+bXMLNLdAcws0t8D/xRb4TwfQCUCm4/VY/dl8PPLwk/j0042kfgMGG/oO7I8b/nwthp8yGHF9EEm5buT1igOhiB5rVu7D49Pno9wXQNSeFJA9FY/CrE8j1FQHl9WEQf1744h2ZTh/3HCJhXv4wTexcsUKFBUW4qGH7kdxMcCoZ4I3O7bH8YdLH5YawhXXnIeuvfKRl6NDMAFs/SGB++9+EuX7duOOO6/HoIHFqKupx7QbX8b+Kh+uvXsyevVvhQ/f2YU3Z32Mrl0duPTSE9Cxkw3hQBCvPrcKCz/ehG69umP0hGPRuXshlq5cgRdfWYGafXpMOfcEXDCmP6iV2r6nEa/N+QgfLV6GIcOPx+Qp56LJX4t581Zhw4Y1kit+/R8vhcuWQiQQQjzshz/oQ5cuHRBNpVBVHsQLzy/EwgVrMWjwQNx21ziQM9wUiWLd+q+wfPVKNDQmsWe3H+U7/XB5OsBj0+Pmq87EqSe3wNZq4KKr7kOtL4QRI07D1LEDUGozwkY3qDQBMpLajYhbHbjnqXl4bcHnaNGyFA9dPwp92noRC4clP726pg7tGItp88Bo0SFt1GPue6uw5sstaAiFUFmfwLZdtdBZHCgt9WLMyAE48+Te+GHjLrw5eyl++GEzTjxpCC6YfAbcLu5NgW2bKzHrZeZFf4MTTxqAyZNGYc2KXZj14kLoLMCo8cdiyLFdRGTx/nufY87cuWjVqhBPPz0tA7QxChbYuacJzz79FPR6ksLD2LenFrVNQdjzc3BEjy64987RsJqBGY8vxoIP30PbsiLcf9d1aFloh4n1cQHQ4+oORv9RSkhQ2/oPAOgHa8Rabe5gaKKavejYSgGh1WZVDq6xGCrLKzB79mvYt28f7n/gAXFkZM2GN7pH8ZqtVatWcs1GlTGtuEtLS4WITgCdboh8HyrCO3TqiIcffhh2pxPTpz+BJ56Yjrfffgdt2rRGXm6egJm8TjrvvPPkmuDee+9FaWmLA9eorDXRvdbX1ISKikoRDlJAkl9QIFnbrBWwpn7hhReI7ffUqVOlnvDAgw+gbdu2uOKKy9CiZbFgbrpICh9/uBhPz5mDHscMweVTLkSh0Yx0KIR0IgyTw4iEAQjV+/HpvE/wxnsfYMwlF6PPgH5wWi3Yu3sXXnzxJRFFkBxAIe1fHvkLjj3ueLFFp0U5vzddJU866WQMHNAPO3buwvTp0xHy+9CzR3eMHDkKLctawpuXJzjjU08+jdmvz8akiZNw+hmnI9+bL9fZVCoTjKZDH5/HtiGWwesligxWrlyFmTOfFbv13512mlyHVlZWYn95Obxer9T8SE4mZsQaxZLFS/HQQw+LQv/yKy7L4C/Aj5s34Y03Xhdc54jOnbFu/QZ07doDEyZMFCdczveV+8ulzlVSwFgIEzw5eYJjvf3ue3j+hRdw34OPoF//vgdC4ui8zDFB4SLjkCv27kN5ZTl69u4heCCFObV1jdj84zaMPGu0OAUcfdTRQq5evXYNOnZoj9IWxUgmI0KUYTli9er1OH/SZbhp2l34/e9Ogctlhc2iRzjcBIvFKLU49g3G4y5e9AmWr1iD+gY/3Dn5OOGE03Ds8KHIyaWgQ9WhamprxRb+s+XLsW/ffnTr3kPqD7t375EYg9Fnj1bil4xwlXUqnhMKZelsMnPmTIkQ6Nyli7gy7Nu7VwgcjOVgjMGnny7Hhx/Ok1pXt+7dMGrkKFkj2Jd3bNuG115/HcOPG46evXujqKgIVVVVcp4vvHCKkEP+ePUfBcdjvbLJRycGlwik6AJKJ8V/z+0QAL2kTd90m7Zt0KVrVxmEor6xWg8A6CwqsMOyOEiWAYtEzCOtq60WC3ejLoV4JISArwlIx2E1G1GU7xUAnRMWi8rxSBK++hAa65uQjCVQWJjP8h3CkaAAhcxCJxuMlqoWs0FUuGweh82Gtm3aSpYGrVEIoFvNNnTt3B2dOh6Bju06YsuW7fh+0w/44psvUVFfhWAygqIWRUimE6isqBTwnIUNmdBoKc7sPQszMZUamEIhl8uDYcMGwu2xi4U2VXWhUFCyLhob6mUAM96SgB9BDF8gjmjCAJOVSl5zJruAf7MKIEggUELvEyll1a5njotPCkQeT66AsBxEZa2Z71oIt9sjQCQnPTJeWH6keUmMtuWqZPeLb4crMv7UY1xIWIznoCDIwTvbJU1XgEQUBl1S7Nub6mrgcphhtxpRsW8PUvEIXDYLAo11sgJ7czywkCnCrG27UxiLQb8PeTm5Yh1OsNnussDmMmN/xX4poFusTuR6C2Ew2bBj1340+sKIJgBfIIJQhFmcOgFTqUpmm3AGoaKaBSUTs1XtDgFDWFQmEKws+kmWoE0pbW/NAtrYbVY5l1R10/43Ly9PqbHqG2RxJlAUi6cQk2KzDjZHDpxuL9w5BTDQyhYElIxI67i8G0XFR0t/bp5IAOF3+yUKdIknoPsAXfz1VMOTUaYYX8oGOa7A86BfXA9IJHE5bCj05qBVS2W9vm3rViGFcELjZoZAO8FzKvvI/OJ4YXGNj5W1aCkTDhd75qHS0oX9kOQCAuyN9fUyJojm5eTZUVyahwED+wshZPmnK9DY4EcqpYfLkYdIJInamgY4CLJYnQIiOR1uyUKn+pPHwkK+3U7LfdpkUj1DJ4CwLFIs+nPxpvW82oBUQG8wITfPC5vNIUo2glOMN0jr9LLxdufkoLi0BWIHAPQMNCQAeqaQ/RMAukgbf82g+cWjK/uJ/7sA9N/UBP+HX5ShbwiYJ8SOTFvI5jyr7x2wbJe/K4CcrMcDebkZsIzrFNdLzhMcg1Sc8k4CUjweEpahNz8f0UgKe/dWC4BuMuYgJ6cl9u+rx45t5WjbugtycgrFKYKWRCSzcPPm8zFuZT8cDsBmJ0BMi6wQDPoonG4jwmE/qmuqkEhwflBzncViE6tnT26uuKiQHCYZ0gRECDhRFUyggFnTBNDDQTl+kpqCvkaxhBK7nURUFMm0a0omub+IweU0IRYNoKG+Bvl5uZILRdeaDWu/wNo161FS5EL3rh1w1JED0alje+TmuFFbXYW62lphTdLy1ptfIKSabVu2Y+uWbcIc3bN3D/bu34/GxgT8wTRCEQPSOit0BgVMarb5yp6bjiZqddVCUuS7xUkwsMj6TMYjgUfOd7RAEst+wQYzyfUEeg0ENLmXIOnMBKvBiVgohWRUD4cpF6mIHpFgEp07dEe3zj3Qo3sfFAiA7lAA+qaNWLxsPqobKuCPNCBtiMHuMcPuNiOSCCJB+3265aSUQ42otenGkuB34HlMwcAiyAEAXYGp0iOVc7ncEgRZSdyz0WHFIeSIaCKuHAWSkOgSWrgb7R7ojDYkCTjKOc6QQERxroH0ClgncM89VDgQEHcAEioTsaj0YZIk2VgpfkZMWSuLiRRzmZGWNTdO4gIB9CxVeba6NHvfogFdWvEqW8mqTUMaKKT9NJCIwnOVAQwPfT8NTNLszzVVbDawln1sf/05itWsgFjVl7in58ZeuQqxb+gFbBYQ06AXIoYW/RKPEbTlazgfKFCXsSf8XWJ96KyYCX1Qn5tFFtPmmowSV4Gk6kRr7cS98kFbdxISFGtX9WEFurPPqucohT8/lOcnxnOSpvW/GUcccYSs0wTICZjTEYbvTSclo9Gi+qQQUJTd3l8ROOR8/zSAbhCSRubbZYVa/RSALiNPG8Q/u/YoAJ39nm4LKreeLGkVEcB2VwC6Is7Q+UN7f9UW2nFl2l6OU8veyhCfMiC6OD0ciPT5+xuPfxWATrUE5woNpNWAbNk/ZwgU2mP8vwbiEshmIYLXTNpY5EU9X8e/SdRHBujV+ps2jrLbLxss1wBpDYjXTh3HWbZNPP/Oz9Ls53kM2TEN2vtrn6cRXrQ+caid+aFAuCKcqOtBzf5dA6M1W3i+F5/Dohg/m+2nfU8hGmcy2zVQXFPna8/JbhPtuPg6zRGAxSUNmOd78VjYplq2vPaag4QY1Vqa4wXfJ7uAn90WWrtqbX+4saLND4c6b/zscGp+QnMLNLdAcws0t0BzC/wfb4H/BgCdqugvP1+OJx6biQXz1yASNcFqy8WQYUNx1bVXYNAxvZAwBJHSs1hGh1QHwmEjVq/ai+nTP8L+hiaELDEY7UboU3FYDDrEgk0oLcrDeaPPwNDB7eB125GKhfDgQ7OxevVqtGhRiocfvhu5uXTgYRYwsGblDvzphsdgsTnwxLO3Ir/UipxcKTuirg649o8zULF/H0aOOhGn/34gSgoduHPabHz1zU6cOvYE9BzQA/Pmfo8lH6/CJRcfg3NG94DTGUDAH8Rrz6/Bwo9/RPfePXHOpKHo3NWLpavXYNZra1G334QLzjkGE0f1FLI+AfRX53yMj5Ysw5Bjj8fkqeciEGrE7Jc+wvIlC3HC707ApRdNgNOShsuSEte8aJyOs2mEojEEmmKY8eQiLFn8OY4ecjSuvnYE7M4wZr+7Ap98ugybtmxCl869cfrpv0dNZQpz39wImz6BW685Ayec2BI7aoDLr38QVY1+nHbq8bh4wtFo6zZB7wvCZU0jHQxAb8uBP2XBnx6chaUb96OkZQluu+z36NM2D2Yja8YUlMUE6A1G9GgKxPHanLfx0eI1qPOnUNy6IwYNPRLVDVH8sLUasXgA543shTG/64fN3zEPexV+/GEzjj9+IMaceyJs1LolgPK9AcyZswyffbYAJ586CFOnjMNny3bg9VcWwmQ3YuTYYRh2XGeJ9nzrrfWYO+cttG9fhkf+cqOKITUk8PW3OzHrlbnYuHET8vNa4tRTRqCkyI2XX1+GmmAjjujRCffcdQ5sBNAfWyQAeuuyQjxw1w1oWWyHpO6mAWM6BkM6oQD0NEVqrLsQE/mtCvSfB9DFUTGFjPqWRP84tmzejGefeVbi1saOH49Pli3Dhi8+F+xg6NChklvNPbTU3R0OJULMREZJlGo6jbffflss3P9w1ZUYN348rDYbrrnmGlGwv/vuuwLuskavXZMwD5rjiCA0wXgthkpiokxmBPwqIk7L5eY0zP/z+oF28Y8++qgAoJMmTRI7eX72ySefjIsungKbgxGKaeijaaxcvhYPv/QySrt3xTWXXY7WDjfMiSiQjsLgMCGWiiFQ04Slby/E7PfnYfQlF2HYicOxd8dOzH7lFckKp9p9yJCj8PXXGwX4LiouRllZmcQb8NrzjTfekNoB7egZVTVo0JFoqqvHiy8+LwIY/p1kYar0J06ciOuuuw6nnHKKXHexXdh+bFf+n9ej/L8CwhVJmf+/+eabxbnviiuuECCX1488H7xr120Hr2EjeObpmViyeIl83lmjzhRQmlHUc956E5t+2ITRo0cjEoti5nPPo0+ffrj66mtgttrVtRuj63QppOMUIVJxbcP3P/yI+x58CMFIGI89NgM2uw15eblyfEZiSyYlOI6G/TBCD7OdQlofGpuaxPVx8+ZtmD79KVRW1OCJJ55Ehw7tYTLpEA5HpV5jtuhRV1cNh5POmcBjj8/Aa699gD/fdDtOPH4YnE4LLGY9wqEmWDiA0glUV1XhhRdewjff/oDSFq1RVFKGXbsrsX37bpx8ykkYPWaEOIE2NNZjyaKlWPbpMnEQJs5aW1ePmppacQtp3boN7r33HsHLQiGKO8xS/2BEdywSEWCcpBCSRZgzz3FBN2Kea5I7GGVNcQBfz9rssmXL8Lvf/Q7XXXMtvLm52Lt7D4Yddyym3TwN540bJ66I7Dd0QXzwwQexcPEivP/e+zBbzDBm6hGsCzT5fbCaVST2v+d2GAC9dZs20qkFQKfttYWWnwS2VZ5cNoBO+85YOCRZxrTKps13LBJCNBREJOSX7Gwqf91Oh2Sg61IGxMIJBBojCPiCsFmsGNC/H6KxEPbs2YW6uiqEgn6ltKJZh0mPnBw3nA6qwCyiPuckk+POEasHFiEH9h+E4sJiGPVGNDX68OOWLZg3/yNEdQnkFNJ2huydNGprarC/olyyCgK+kNigUtiT52VhnAt8GBaqxK3MezUhJ9eNoqJCmXRYIHnxhecFfCWgzvzTJl8cFdVh5Bd4ZWAFgrTiVnl7SZIFjCZl2SlFW6XSiXDxDQYRicYFYGfxnK8xE9QsLBb1OYv0VLmzvansZftTehhORDOF71/eVX6qwHi4x1nQZgGRA4JqMpIecjwusQ9vbKxFMhZCIhpCLBKEx2mD22FFIhoUW/dAYz3StPrUAx5a18djSESjyHV74LTbRfldUlSMXI9bcsnNVgOsTjP84YB8fyqM0zqztOG2HXuwa28l9lfWIBiOi317PMWiPxdPvajEqUKmgos3yRG124V9xVqnWGXoqfrg4zYBcAkOE4RmHyKQKwVBTgBmZtrqJEuDdvxWuxOxuFI+8+2tNjfsrlw4XV7oTQTQjaI+p427QQrGLPrT+pY2xur+SwB0KeemWGBnMZcWGDEk01TwqHbX69NynMx0J/hss5ph5uNkXjlssrjX1dTIgiKWrbGo9E2SAlgUpiKfn8HHqMqUgpzBKAp1Wqa3KG0h+SAkabBATyV6OBhGVV0d7C4TWrX2onffXrIwLVmyHGmSCaxsGxIqqBQzIpVkEdoMp9OtWEB62oUE4c+QEwigM++W415vZIE6Icen7KHTYm3Lvl5dXS3FeQ930mKvQpKJGQVFxfDmF8r4oSMAlXDMYTWa6AJwSAa62GOrkv0Be1htmBwQYv6WbI9fOtaaAfRf2lL/G5+ndJYqauNwkIlSWaqbAokyqt1M1hMBLwW4KbWp5APxnqA9dEbhLSpUMjHJUE2gpKQFLGYHwhECNi6YTB7YrQXYs6cW27aqDPQcT4HYK1NhzY1ejHN4zI943I9QqBpAAOQ0hcN1iMUa4fXaZePlZ5530ohkmmudUTYtXK+cLoLnDpgtyj5HADh+FwEICSSraAzOM8zCjoRCqK+tlrkrx00Hj6SycLczFzomgDozv+IxxnsEkedxi2sNlfbl+/aiYt9emE06tGpRgl7du6KsrFTWpi8/58WLDXTLOXLgkQJyb92+HStXbsC33/4o8ynnA87tbJ9gGPAF6VphhU5vVseaAd80wFOpfDNnj041Ym2ekPc2mwmgU6XIrGdliS3x45IZroBpzmnJVBwJiaBJw6S3wGZyIxnRAQkjXBYvEDMhFk6jS0cC6L3Qq0cf5OTkHchA/27T11i8bIEC0MP1SBtjsLnNsLlMiCQC8t4agC5OHAJ8JpE+DICuSBnKYp29ksxlcQ0yGpCQ9VTlPSl+kR7hOAkNOiFC5RUWI6egGCmDDSm96e8A6Act3QVAp5VTwI/amipUVVYgzpgBHcSBQAH9VFfzc+jUogB05myr9T0t+6ZsBbUGdmcrgA8FhrIBu0OLWdlgOUkGKXH1UedeA42y1Zfq9QpY5i3bEloDm7TPPwhqaaB8ZnxngPRfzNpiwlBGEa265MG+mT1XZn9P2feYVXxM9neW78SxmOnbAleTkCCkBJIPSQDh+qoB+5kLjwOTltY2zFcn4USHGC28aLFtNKFjp05we3Izme2iERDFPNdtrv90MOAmTEgHfyUn5+MapK7cEFTcipoPOXOQ4KDcepR1XnY7y4yZ9Zj2t18LoAuZVYobGSJDxqpPazM+zvGhcuNJYqBbDuMouGdRbiBqriYBQv0Ul6FMn1LHxb2pion6uT7wrwLQtTxwDYDm8WoAdvbY4mP8mwY2a+r7bACXe2cNYM62Dz+w3cqQD+Tc/oT6+a9dEtQrlduCcsDSSCua3bt2vNq4PXRcHK4/8JqNx52dja71oUO/8+HcJLKfwyJINtng0P6otVs2UeCnjjG7LbXXaf2H/8+2uM/+nOy+nv26n/qc7Mf/3jg5HACQ/drm35tboLkFmluguQWaW6C5Bf62Bf7TAXRSlA0IoLZ6L9556wM8++wb2PzjfrRr3xXnXzAZ500YhfwSB2IIIk0AXWcF0naEI0asWbkbTzzxHsI6Pfod1wftO+fBRDPZOO8J5OdY0atLSxTm28EEsHg4iPsfmoUN69dLBvCDD98Ocg55aU1A9KuvK3DDdY/CFwhjxrP3oE0nNyx2VRupqwQuv+xeqfkPGdoTo88eisJ8F955Yx3eeX8JnC086NZnINYt34/aigD+/KfhOPLIljCafEjHk3h55meYP+9b9OjdC+dMPBqduuVh6ar1eGX2ejRUmDB59BCMG9kNFhOwY08TXp0zHx8vWYajjz0Ok6eOgT/YiLmvL8O61Ssx5JhBuOiC0ch1AamYUlSLi5iJtWU9aqsCeOqpxVi7ZhOOGjIYF049CQ3+Btz3yFP4/sevMXL0SPTo2RcD+nVCbW0MF134PAyJAO656VwMP64MuxuA6295FLX+AI4/bigmn3M0WntMcMRisJpSQMAHnSMXNUE97pr+Gj79dj/yi4tw25Wno3OrfFhNOvj8FBomYXeYEUsYsGLVRjw36034Qkkce9JQ9B7QA0Uti/Dd5gDmvLkclZW7MXHcUJx9aj/s3dGAt+d8JgDtiDMG4cILR8mlisMGbPq+CrNf+wQ/bv4Sw4b3xdSp52LNih/x6ENvwVvoxcjzhuGEk7qhqTGEN3hu3nkXPXsegfvuv1wU5U3+IF6a9bGoaDu074ArLhuHwvwuSMTTmDlrIdZ+sw6de3TGfXePFWeCJx+fjwUff4B2ZSW47+7rUJKvLNxNJG3Tvj1N9fm/DkDntTid6pQwjTGJegG5p910E9xOFwYdNRg19fWiQCcY2NDQIED1hRdeKGCvsrim+lfhDI888ogoob/99lsB2idMmihKddaxx44bK3X4d995VzA2zb2L10BPPPEE/vLwwwLWl5SWCpGY10W8FiG2wroU/09sQ9mkW+V3Cj0JZhKwvOyyy3Dcccfhs88+wwMPPCBY1qWXXQyH0yqiEUMM+OqL73DPU0/D1qIUN1x1NTp68+Eg/hD2IaGLw+SwIFIfwPzX52HW2+/ioj/fiMKWpXj+6adQXVGByy67VEgEvE7esOFzEPjnnMifPXv2lCi6BQsW4pZbbsHAgQNx9tmjMGBAf+iSKSxfvgy333473nnnHbRv315U7MuXL5f34/dl2/A7EvO74YYbROXPxzUCsRbvRbL0ueeeK0DtpZdeipKSErn2ZPvzbwTQ+ZPHxXP00UfzMf3xJ9C+XXtRn7dt21rsxletXoEPP/wA/Qf0x3ljx2Ld+vWY+fzz6Nu3Py64cAqsNoe4UfLcRoIB2M1GbFi/DjOfewH1jU2IxJO44aY/Y0D/I2G2GKVuyMnPwHzwVExFA1DokkwhTsdIpLB+wxd46aWXUFFejX37KnH3XffhpJOORyzG2k0Cubku1NY2IM/rEUyILsWrVq3ArbfdiU6d+uHKq65F505tRWZrFDFmCFaLQcSZa1atwp9vuhWnnXY6Rp59DgxGG3z+AJ57/hVxrzh/8nkYOLAX1q1bh2eeeVba9oILLkCHDh0FJ120aDE+/uhj9OvXH1OmTEGrVmUCjidYQGTQh9mAUCCAVatWSjQAX88+N3z4cBkDPK90Gzj++ONx9tlno2PHjnIO+DgBcWa+Dz36aBEYdz6ik/SF0WPGyDjgOWPF6OOPP8aFU6dg4cKFaNeuneCh7BOsYwUpcDZYpC7z77n9BIDepWsXZeGeRiYzUwHoHKhKqUD7Ov6eFItWDkZmGvib6gRAT4snfpOAr1ScFRXko6iwAIloCkFfGA21Afga/bCarejfr4+o3nbu2o662ioB4vneXPh5gkpKCmE1mzKZ3Ba4nE7k53lV5rPBJGwJKmC5ANAyvKqmBos+WYI6XyPSZj2KWhSLSpm23bQmoFVBPJaUxYcZpwQNSGDw+UJwOW0CnjPfg3aaJSX5GDdunAzGJ5+cId+b4CTboKExgsrqkLLOMFnEdpzqaLETpzV8xtqSf6OCz+X2SOdl1nMwFJbHiopLYHc4RdWX5y0QpRs7g7KpSMPpdAlgnDboRCFGK/dfI6b9e4WTv/6bUhCKSiyZkOzaZMZym0SIqsp9SAsrKS4uAzazQe5GXRJJAjPhAJLRiGSWMK+WYSipeBw5LrfKKDcZUVJUJDYdetoRm3WSTR+JRaRI6XC6RWnuD0XhD8awv7IWu/aWiwJd3cOiUmY+Oa1FqRIiM0dlztMynkC5aNoEUCBAYjabxOKDfZOKfh4DwWfaWhDsIOhOcIpW+aJuMZlgttihM5iQ1tHGXS/5504C6O5sAF1loNNmXAzYxbaXZJP4LwbQBdRIJAVcMBh1ArwQXOJxiVuDjuqboNxJTqGCk8rCZIR+wFrWLDdQUQGkCZDxeT5/k2SQFFKdGo2IVXpjQ6OwgDhuCHBbTBZRf3NxCof4WrojZCyLk0nYnSZ4Cxxo176NRA+sWb1BrFoddiciYRIPTDCb7QgHqZin9SSV6A6x1mChltYytbXV8OS44XY7YaZTBUlbqYQwxDiGaFtLcgj7Om1o2AecblrO87kEqcwoKilFQVGJFO5JagiEImL9xM85PIB+sCj/V2NEQK6M3/s/bZZtBtD/aU37X/DGGoBO3eXB20HChhbjoKyu1TPEYjuTc06LdpUpw8gHgl0pmX8Z5UCWMXPFNaBXrNhTaeTkeGG1uqAnKKyzC4huNuWgsrIJe/ZUIy+3GHk5hcjN8cqcR2JaNMroBLqJRFFXuxuJBKMeqDqvQzTaALfbLGxxiTmJ6hBPEBk2ZTLQrbA5GLFgFcKLWjFUlALnXgJLSsGpbHhjUeWKUVtVKezLvFyOb67RJgHQOefxO3JNYVuIC0yC4HtQnF7CgSaJg+HjOW4HSosKRJ3O527dvFmyoMhy79K5q5CDdu/di6+/2oJdu8phtdGaXAFhwXAK4SjXT4J6tNA2H6JAV+0t1tIE6bIsjbnOm01m2QgrVSBtqwn0HLRwaGIJAAAgAElEQVTF1kAypT7WAHQ6jFhgN3uQjOrEut1t8UoeeiykAPSunXuiZ/c+YtvFdT8SC+NbAuifzEdNY6Uo0GGMweoyweo0KgV6mnn2BOqp9M3khf+NAl1FrygL94MKdK6JBFw1C3eCnUk5hWRuGBBJ8L11QrjQMtDTJjvSAqAb/o4CXW0iFYAeE7cZKtCrK8tlfaK5vTBWMwC6YgzzfKsjJICekCgUrqUKtNbAt2yQO1tdeSiYfDgALXt/I78zJkSzdddA6gxgfTA+4a9t3A8FszPdQz7uIJ6bib/JHISoxbVYoMMAwYeCb9p3/Zvj1d7vEJW1ep5O8qBEJZ7ZEQqQK3b36q5uGZLFAVV/5u+ias/Yl2cRBtT3zSjgqX7ngCUYToBbAPQjhOiWiHOPRQCdrHtW09TrSMrgl+c6LhYDB3ar/24APTPjCuFHMfWF7pPmBafKsOfvfJw2Ydo4ZytGY9EM4TIDnGciBVhokXMh/zKK/0ybKxv4n7e++VcA6NpY0cBpzQb874G92msOJZdkj7tsEsp/wRLdfIjNLdDcAs0t0NwCzS3Q3AK/tQUyDiy/9eX/0a9btgwYMOBXH+J/PoCeRCrpE0VpdVUTvv92F+rrAsjzetG5a2cUlRYgqYtBZ44hzbhOPfPUWCc1Ye2qnXhi+puAzYazJv0ORw/rAFdGqUxA3MTLA30a4UASDocR0XAA9z/wHDZ8/jnatW+PBx+6A1YbwMv8pvoGBEN63Pyn/8H2nftw5bUXYcTIvtCbDYjGgO+/9uGO2x6GwRjHH68+HwMGtEOu04RvN1bgob88g521lShp1Q2Vu/To1XUAJp/fA23b0VU0hnQyjRefWYz58zaiR59eGD3+aHTsloslK9bhlVfXorHKiAvGHINxI3tkFOhNmP3mfHy8+FMMGX4cJk85B8GIH7NnL8OSxYtwzNGDcNXl41GQBzTWJrF39z5s27kJg47qibatW2DrtnrMfHY+vtiwGUcO7o/rbzwDX31Tg7sfuBd2twmX/eFSdOrUFl4PsH5DGJeefxc6dGyJm689C0OPKcGuauCG2x9EUziKE48/BuPPOgolThPcZCZE/aLw11ldqGpMY9b7n+KNBWuht9rx56vPQ78epUxOQ3W1H8uXr0SfPt3RsUMZPlq4Fm+8tQChaBpnjR6Fo4b1gDtHhzff+QrvvPcF9LoYJo8djJEn98b2zfVi0752zRr8/oyhGD/+TLidenhzdFizegueefYjRGP1GH7cQIwceQq+/Xo7Hr5/DvIL8nHexBNx3PEdUVMTwiuzVgtQ3qNHF0ybdjnKysyorKnHrbdOFwBuyJChuPrKMXL+qyrjuPvB2dhesQ2de3bCfXdNENX7jOkfYeFH76Ntq1Lcd9cNKPZmZ6BTSBmDnoJKqdGI7O2fqkAXQjdJ/XFF9mfdhwD0lZdfLtGno0afjRNOOgk5ebniuDpv3jxRl1NNzhx0gqucE3h9RcdXqquVEG2JqKgvvfwyDBo8WGJ+zx59tnwOwcRYXMU9aY5fzMi+ddo0rFy1SgB0ApdarjQtwZ0Our8a5Bj4WXxvKs2fe+45+Xnqqadi5MiRYuPOz37sscdw0kkn4cIpF4i7MlvSENfh240/4K4ZT8JYmI8br74GHfML4DTp0FBTgUjUj6LWLRCs9eG9l9/CnA8XYOCpJ+ObH75H2N+Eyy+5REBr1uKoVt65Y7so0IcNHy7W9CySMCqW9ccTTzxZ1MkvvPCcYBhhRiPEoyLWJYBMcJ9tqblca+5jbBPWjKhIpzqapAaNCK4ipVPYsmWLtP2ECRMwduxY1VZZzmoE93mNz7bdsGEDZvD7GkwYe944DBs2FNCnRS29aPECyWUffc45aNWmFRYvWSI56UOPORbjJ0wUpbmZAlrmfkejQDKGdWvX4N1330c0kcC3m37EUUOH4sIpF8lYoSBWYovjCRE+WYxG2KxGpOJJBMMB6Rdr16/HunUb8PVXG7F7934cOXAwbrvtNgGQAwHa83tQV9cogl6DIY3PVnyKRx55WKI1z598BYYfNwweJ92y6e7J4nJcBEt87qqVq/CnP92MXr16Y+LkKShr1Q6eHA+2bNuDmtoatGtXJs976qmnJPaSsQEkXFDYyKrGF198KcA6hb7nnz9ZIgDYtiKAIaRCTFiXksi5P/zhD0KQIGGkuLhYCAsrVqwQ4sOxxx6Lu+66S/o6yRAkk7BvPjXjSQwfNkxIH1SkX3vttZgwaZKMA4q1GCXKczvy7FGiRD/99NPhcDqFxBQnkV/HWuw/Uxj5c9uBvwOg/xILdxbAm+rrldUskqiu3I9oOAijDohGAkjGI/J7q7KWaNO6FcKBKBrr/KiqqEdjvU8KTx3at0Eo5Ed5+R4E/ATjE6JCY33QajWiqNArWZtUNlF15nI6kONxw+1wwW6zKxtcsWM0o2WLFtIpv9q4EVt270B5bTXceR5h5/B5BM99fp8U3JkNG40m4PHYpBja0BCW3202E+rrQ8LocLtNOOecc+T1c+bMkUHIySISjoiVQSAQh8XmRCJlQF0Dj88hjBtVOlSgGm3cnS4PcvPy0dDUiH37y9HQ6BMwuKS0hTxOW8w8b76o1HksBNipbqNtrKi0RJNPtdg/buH+U11CJlSxFtdLhikzuAsLvAgGmrB/zy4ZnBYT7XdNGRZNHCZDGlajXsD0SMCPVCwKi4FgLzO+afntgIk2g8kECrz5yPfmwe1x05sFcVr1J+JS0CQ43ugPIRxLwJNbgEZ/GHv2V0oOem19Eyqr60T1aCfoyiU1rqzHo5LBSCsJc8b6nGAwFUYKQGf/FFA3GIDTZkWOyyEKaYIJeTk5MrGHyTITG0+CtybYnW4YzVZRX9qdOXB58uVuMNmREgU6AXQrTJJtqgD0RJoZ6lQ9/jIFOiceEgxo6WEyU0WmCsxUnhNsTqcSktGuMtDZX/XQMTeWliShIOLRKOy0xeVCFGZfISEkIgB6UUEBWpSWyPckYE71VOfOR6CosEjU6GSpBYMhRMNhhIJhBAJBUaCTHVVYVCD2+iarTgDwcCSKH37YBoPOKG4KSCt1uEFvQTAQFRshZrwSDGffV/EIPlRXV0k0gyfHKYukWArrUzL+eMx5eV4B5WiRvH9/OVJpnWTCkOHFMaDXGZHrLUCulxkjbHe92LfTqUFy6jM22SoDPWPhnqVqawbQf27ib/77/88WOAig02ZKw64OsuIIoGfgZsGUtN9J9iE4bszYsxuNKjuXIDrtsEU5ngHQlRKdoIxaV+jUYOQ8ZHIimSTBjGumC02NEdTWBuB05CIvrwgtSlvC39SExsY6RCI+GPRxWMwp1FTtFADdm0crJB/isSYYDMwC14sLi89P94809BkCGDOQOT6NFiq4jUzaVuLrLOtokmME4EcS0UgEQX+TWHnThYakHhKBbFYTHFYC6CqXnXZEdqtZyE1Une/buxt7d++GPp2AzaKiREgeMiApjihWi0nyh9gevHDw5uXLeh4MR1BR7oPPF4HLTaUteVxp+IMJRBMEjm0AiwN6BYJrSsuDoFCG/JDJzZY1XBSMZsmuVupdpVzVMqWVkjKz2stJ5f9pAc31zwKH2QMlsjfCZfYiFTUgGkrhiA7d0O2IHujRrbc4gnBujURD+OZ7KtDno7apCgFauAuAboTFYUQkGVQuJTrGizBTLmO9TfW5AIDZFu4ZNb2o6jOZ2FyUM3MlX0vFt8FshMlihcVqRzQZF1Cec6/dnQO7Jw9GmwswWv8OgK5AQvYEXuByvVUAehVqqirFQYUwuZXBc7Q2F6IWAVd1gSkKeAHQFXjOu3bTzpFmk6wpwDUgULOVzla5Hs6uWCtwGUloZKfQhmcG3M5+X6XWzjgrpFJy7nnXQOu/VhqLhP4AkK52ZhqBJmN1/wv39hqTmoeW/X2yx9bB3xVwzj7I6AT1ibRd18aicoNQN03Rr5StmhJZtW0mD17iCDQ7cjW3aPbyJMrQ4p97I4OZFu6dkZtLC/cUDEa2i6ZA57xlFACdxyTnTJhC2gn9TwDQuc8kM5vzJkkBjJhIIki3rHBELsi4BzKQ3Zyx5k5IRrxiO6v2Vdnpqh+oryep6PwpsQjqd2bUk8zwc7d/NoCeDYRnH8uhxNpD1f1arhznPM2CkK/n+OCekj85F5JxrhUqfu67Nv+9uQWaW6C5BZpboLkFmlvgv7QFCKAHg/+lB/8zh71+/f9KAF2u/1IUDSWANJ3A6BZpUgAIHTvTCSTTUehMrF+SGMuIMhsiITPWrt6GGdNfQdJowClnn4hhx/dDnsssIDQjvCKhhFyP67kfNOoRiRBAn4ENn3+Btu064MGH7hWFOQHUcDAEm9mIe+99GStWrkfPvt1xyeXj4M7Llb3ka7OW4oP3FqC42IWbbr4MbVp5YDIyv12PJ59+DfM/W4emoBnpaDEumHAeTj6pHYqLdXDa0/D7w3jxmYVYsvAb9OzTG2ePHYr23fKwePkavPrKKvhq9bjg3OEYN6qPZKDv2NOA2W9+jPkE0GnhPuVc2B0JLFz4OV568V0UevNwztkn4vTT+mL3dmaCz8O2Hd/hpFOHiLXztq31eOP1BVi75jv06NUZDz48EWvWVeOW22+D2a7HaaefjPMnnYH6ugSef24VVnzyBYz6KO657XwMO7YE2/cBf7jxZvjCMYw4/RRMGnMMCm0mOFjHbaqB3eUUx9PapiRWfLUdjzw/F3ur63Dd1RejW5cSFHgdeOft+Vi6dDnad2iPCeNG4IuvtuGDDz9FbYMfky4Yg8FDB8AXSODNdz7D4sXr4HSaMPG8YTjr1D7YsbkOLz2/ENu2bUWXbq0x7NiBOHZYDxHCvf/OGnwwbxFKW7hx3rgR6NWzM77duAsvPzdfyMTnjT8FJ5zYC6FADPPmfYu333pX7KanTh2HLl3N2Fdeh1tvfRyVlVWSZfz0k3egopyihwo8Ov1FxM0RHNGjI+69c5K4ATzx+Pv4eN57aFNWjHvuuAktS1yiQDcwLJVRhgKgp5SFu1QaTP9cAJ1kcVYtJIKQNRUIgH7LtGni3Hrjn25E/yOPFHdC1t7XrFmDF154QQDse+5RNte8sU9Tea6Rs2l1PmPGDAEF//Loo+jRq5eofbdt24bFixeL2IPXVQTsCRgTiJz57LNYuGiRWLiLAyJxq3hMjo8RxLym5/P5GQTN58+fj0WLFgkYSYCSim2+74cffihKYKqAx08YC5NFL06Q+hjw+fqNuO/ZmXC1LsMNV16F9jleOAyQWmEsFYbN7UC8IYQ5z7+Oh2Y8DV2+F/UBH/p074r77r5b1N5Opx1+nx9ffvUVrr/uevTt1w8PPfSQZGY31Degvr4O48ZPEAv3vzzyiDjqRsMRbN26BWPGjBGR6rRp0wRg1VzD+DvV/WwTj8cj31Gpn5XgUbs25e8EcG+66SZccskl8h01AJ1guyj2Ewl5jNb2Tz/9tAhdJ4yfiIEDjhSr9cbGesx+/TXs3LkdI0ediX79+4nF/vyFC/Dss89hyNBjMOn8yXB5cuX6nrUk9sdEOCgRvg2NTYJJLfnkUzw/axZ+d9rpYtXPc8a6gFlqTyqqIh4Pi6W7zmiQ/tXQxLhrHXbs2IVNm37EnXfejXFjx4uimxiPqrUwujOKJUsW4/0P3sP27Vtx3fV/Qv8BQ+HN98BAfCSWgNnIugPtHOmCmcDOnbvwyquvYPGSZcjJy0fnzj2QX1SCbt164chB/eBwWlBTU4W7775bnASvv/56sdrXhCN79uzF/zz6mMQ633b77XI+iXsajQbY7RYZjYxpXL78U3EcIEHjvvvuO1BbpcMFAXSSH3h+tXgyguIE6p94fDpGjRqF5Us/wZVXXyUklAumThU8ikKtQDCAH3/8UVwbSI64/PLL4XK7wboMsUO6MND55HDuhP+aTcohAHpx6z4HM9DDysLdzKwBWuullLVetoV7OpUUtTILpeGQHxX79yAU8InaSK/jCdXD43SgrGWpgHqhQASBprBkoEdCBDepsmM+a1ju6TTVdXGk0jEB0Vlsp82rKNcsRrEApy03AUVaMfD3cID5flQ06dG2TRthKFRUVyLKfDsdUO9rRH1DPepr6+EP+AUwTSZ1iMdonZ2CzcZCIlkuLJbRap0gIb+nKvbStsBiMQmjSgqdSVpjU0WlJsloLI24xGaoXEDmw7IAySJ1OBoXYJHZzgRc/cEQ6hqbRLVDCw9PrlcB6N585OXlgyAFM1b5fcT6ncqwaFQ6CwdcWq8ltP6y7vFLrPu0d1L5qYpRWF1VCV9jvQAW4VAANdUVsJr0sPDOQUr7CQIliYgUzmnrw/9TgW6mikenl5/M4RYAPZWCy+4QFbTT5UQCcUQSEWFxsYBPi+6a2gY0BUKwOT2iOK+orkU4lkQ4SjUkF08WMGmraZK2jURispgIgE5AR+wP44iTzkglt0ll/1L5zKKo2+WAy2GXyZx9jgsP1fa0YRdbcBbyZSNIlbtZlHcutxc5uUUC6hstTqR0VF6aMiCMGUlOoqn4r7ZwF9NcgiwEhzIKdOa1k7RBsJngWVNTQwZA98NIy1DaxVOBzigFgw65OTmi7ub3Y1+lWr22rlramwBYIOATO3eq/sn6YeG3rqYuY0kalcmb54VFYQENqNDjOLObYHfRFiiKhKjzZTiLMrFr156wWZzi1mA22eR8RCNx+HwB+P0BAcPCkTAaGxrgzc+VSdbnb0RRUQFat24pEyJJC1zUIpF45h6VbBsW5KljZL4wt0/sF4xGoKUwSQ1Ot0dl5BI0ONTCPVOs18BLKd4rP3dRHjYr0H/ZfNH8rN/WAgcAdN1BDbqKclA3zZpYU6AfmMVFyqwIPzTQ4J3jn/MAN0BKda6AUQWSkRjEjbQFtTUNCIVIIDIiFEyChEgdrIhGuD4lgZQRTqcHpSUtRMnOi9tgsAlGQxx2CxAK1kCvY6QD89MJfPtRX18hn8vNoz+QQCyhlzxsEmQcdBNhxIjZAp3BKI40VA1z3hAVplgbE/DWCyGAGysq0KlE5jpdWlws7homk17mpQQ3tnG1GcvJ8Yi6fNN332DXjm2or6sR9xqTPo2S4nykkjHUVlXAajbKmtSiVDEcSQji5xPgIrmmttYHXxNtjmhRTEU8oGdOMwyIxAnqGQGJiPhbAF0BoAeBSGVIrxPWLzfr2QA612dl730QJOTcp2Vacz416SywEUCPpJGOGeA05QmAzgz0I9p3RZdOzEDvjXwv130bwpEQvv3+K7Fwr/fXIBhtRNoYVwC604BoIogkmdgGneQ4xxPK7ljAcwHQebGplPz8SRW6QndVLIBMrVSJp9JiY02w2mQ1SyyGzeGSLHsC6LT6tjjcsLlzYLS7oTNa/hpA5/tnFOf8mQ2giwI96Ed9TY2Q8ARAT/OikLYGdF3RlLns63rpQ3GqgJMZ9bk2Xg6xWNdA7kOB5mwVrLIlz6iCs4bxAYIEP58dQgM8uSwIcHxQpZ0NoKtNubLtVoBpNniqqk+awFy9jwJQpR9o6GpmzMockGXznQ2S82/aRZ72PO2n9p004obK61YAujjnJLNyuDNroMwlMpHwXZS7AucR9VP7TppNPL+Dyv8WwTRvXEQ1hTqJqbQhM9DRwYrOXboK4YPfm//nXpUONiQ1cgyKDT/jntgfD1i4a2MklclA/3dYuGe+GufbTGY3rdo5xrlfiUW5j1QRVZrlN79DLB4/YOcu5yRj3a51L+5FhAwp10eZOYF9QM4T3QH+/u1fAaBreXyHU5xrF578md0nWbwga5/XM1qBRuu/2SQMbU78batm86uaW6C5BZpboLkFmluguQX+K1qgGUD/m9P0n65AV4WwmERF6mFCPG5AMslrcNYeoa4FUxHojSRnJxVZNG1DNGTE2tU/YsYTL8FgM+HcyaNw1BBmiJNgCqkfNtb64HHZ4XFbpQ4ejQZw/0OPY936L9CqTTs88NCDcLj0opiWXGs9MHfuZ3jrnY9QUVWF7r17SF2BTqvLPtkAh82Jc889DUcd1RMlhWb4AtXIc3uwdNl6vPzmfGz8vgLF3l644uIxGHJUS7g9fM8kGhr8eGnmfCxd9DV69e2N0WOPR4duhVj86Sq89upnCDToMfncE3DuyH4wi4V7HWbP+QALFjED/QRMnjIO3nwDtm6twtw3l+Hz9evhtBvQt2cHhAIh7N9Xi0CwBgMH98QFF0xFRbkfH7xPBfc36NCpLR58aCq2bGvE9KdeQHnVHqR1SQwffjT274tg2aLPUVzSCSZ9DFMmnoCzRvXG/hpgyuXXos7nxzmjz8TU8Sci12qChNxFg5RpQWeyoykE7KwK4bk3P8T6jZvgdFvQoX0ZdOkIvv/+R9TXNWDI0UMw5pzfixjwyadm4YfNu9CzTxcUFJVib4Uf5VVNomDNzXNi3Hkn4Pcn9kbF7gCem7kIX36xAVZ7UkgLPXq2Q1NDENs2VyMWC+Koo3ti7NjTkeu2Ye36LXj1xfkIBYM4/4KzcMywnojHElj2yRa89OIr4irao0dn9OpdhhNOOgZz5iwQNTGxj/59eyEYsIuw4/Ovv4TNa0Hn7h1xz92XwmoCZjw+Fx/Pex9tWhFAvxVlpW6YGGtG62uw9pWEnvcDCnTWc6SFfsOU+fMZ6JoCXbveoQBtzerVePQvjyIvNxfTn5whGJPmBUxgfObMmfjuu+8we/ZseL1eqSkwA5oAKoFbXt8TbH/rrbdwz7334IEHH8TvzzhDVLkvv/yyALskG/B1vAblNRZzxbdu3Qoq0Qmg83FN9BFjpBivujOxV9988w1ee+01UfKecMIJOO2000R5rhGcCdAT2OTjF06ZDIvNpAD0aBqfLF2B/3nlVbTp2xtXX3IpWtoc0IdJkoojaUkhEg/DCSven/UOrrnldrTq0wvd+/bGhtUrMXrkWfjDH64QIRyxlO83fY8rrrgS3bt3F8dmZsYTDN2ydbsAoARYb731VhVVyfmjsQFHHXWU2MsTRCdgTlyP7rjMwa6qqpI2JIBeUVEhNTiq0DW3OF53s20//fRTeV/mmVOBzteyrXgOWDPh80kuINGB52fixEkYPOgo2G0OROX1n+DJp55AecV+tO/QDrm5OQKs79y1G5t++BFt2rbFoMFHYeiw4Rg8aLAA6ElG6xr1ItQMR2PwB4KobWjCPfffj7279mLOu+8I3kSRpy6eFDdt1j/5OlYejGaj1HAIvLOeyBora5qTJ18owPe8Dz4QUgbrERarGXPnzpHjLytriTPPGoFBg4+G25NPtj4oCxH3YommZKx2UISKJLtX19Zi5crVWLfhC7GIpxjVk5uPgQMH4KyRvxcA/o7bbpOazpVXXYVOnTrJ5/LYGhqa8OSMJ7F7127cfc890i7scwTbWfdxu+xIJ+NYunQp7rjjDgHKCYKzdlBWVoYvv/wSF198sTzObHo6IfP2/fffY8SIEbjl5mmYMH481q1eIzbt1113HS6cOlVcFXj+cvNy8e133+GsUSMxdepUIUi43R4EwyGYzMpJNFPS+w1zwf+PlxwGQGcG+i+zcDfKQEjGYwL0NTbUoba6AoHGBlGhG/QpOO0WZd9ekA9vXi6i4TiCTRE01odEsUJmAxVqVE+RyUb2RDIZQTjsg8dtFwCdSmjmonjcDuTleSRPnYu4x+2Cx+OW4jNBMoKLZe3awpObKyCdmWC0xYLde3Zj167d2L1zpwwWqmrrG3xIJlg0oh0DrUsJUOgQjcQEnLVaLLLtUPbeCuCg8lyRB5KS5yFFQyMtLJNS1HR7PPIeLEJTtZRMpgVAd0rWs0UsqKO0ckhQn6dU1yaLDTm5XmGH5DIL1WoXIJGAr2RQQo8Q8+VjUcm8ZHX254py2d0iO8cv+/FDGRtSQBNL4QTSyZiA56FgAA6bRax4/b4GGZxUAaYTMbGhIJuQmegEzslAzPE44bRaxCaVEzyz1GmpbzMzU96qWDdSn00hHIsgmoqhTft2sNmdaPQFUF1bjyZ/CAazBaFIHI0+P2IpgfXF1jsaY1ZuHAazVQq+ZNwk4krNZiZIogHosZjiqdEaKBoWMIquBQRxaCXL78UFX6nglK2tECY4GRMtpkpRR4WlAQ63F56cQnhyCmCwOIT5xsU7zW+jMyGejCOeistGVCf5QclfloFOpb/OIEA4N7axeASJpGIN8f/8SSAiTHVUJASLySSMz3g4rABys0ly5bkhpd0ylZx8Xn1DrVi5MzuZVrJc8Nu0bi2LCIvENdXVYunOKAHjAQUa+3lKisVUEFrsRjg9NtQ30A0CyM/3SuSB1WLHKaf8Hm5XLsrLq8Ua2mgwo76+Ebt378HevfukcM+2pQrd7XbAbDYIgN6vfx8cd/yxAvSTlccJlJu6WDyFfG8BUS6EI2RyMSM9DpPRIsAXiQwkNzB31VtYpPoAQZi/AdCl8n9A/cs+lpFbKlFgs4X7/4/Vovk9fqIFNAA9oVPAkcBUaebdqBdoADp/5zjWDH8VEMl1iMpfYpxiai3rIYFzAdFFWZwxTJfMXQPi8TTK91UiGIyJG0YsSjIY1ZUkl9lg0FkRiSQkWqGkuASRSFDW0cbGGpj0CbjsegQCNTDooygssMNsiiORDKC2Zp/MJVyHQmGycM2wOXLgctOJwy1uKiS26EikkwxuRWg5YCMtjhpGAV2Yf/3/2HsPKMmq+0z8q5xT5zA5ByYzDFnJgJEIMkKSsYIxtqJXWmv9P8eKe6z12pJ9tNJKtrJkoWAMwl5JSCDykJkhD2ECTOzp6dxVXTlX/c/33feqawYEAwYL7XbbrRl6qqrfu+++++7v9yVbgU4nEhLo6LBhnwvBVW6u+cV1at5gP3Y/8xSOHT0i9xp+k+W5cvliAehDhw+iUSsrS339ulNUZIyPjSOVmtEzmiru5HQWmQzjPkgs4rMY5lkMF4plPuVdWmtaGdEET20SgI7E5LnbYJKyzGXhbkB0AXeQkogAACAASURBVJi0Hm8DzozlO3OstYs1F5zkKKcfQU9UCnRat0eOA9DXYs3KU7Bu7SYkZOHuVZ7PU888gdvvuhmp3BQK1Qwcnip8YQLobgHoTQejRlzaQ8iC3bZvP0GBzgOQ60ebhbsVNq35aRToDKZzydGDMTNVkjWYre3yIZLoQDjRBYc3hCYJfQSP7Xkre3gqzs3m8TgAnc+hQh6p6Ump0LkHILDP/RsvBp1oSFjjMDHzmsdQ5bcAdEMT0f3yAgC6DZ7b+Vc2qGyDzC8EoLcDhCR7crc92/BqV163sVjbcrhZ2Aggbh0P1dkE1EmOsQF0A8Lr2wKsBVxbZ3N8mW9cAHSObWsJGdL8XZaXSssfvl2BrvNrA9BrVV5/zl9eDeM0oGsuRyYC6NaqZEVCCOBXQoGd2W2TSJjPJX6DwHTua0UasCzcGWlDBTrv+1WrV8vxQQC6YnNIcDUkPDbe5CjAMeM421YbFvnHPJ/NGMmpwR6H/5QMdF0trTd0/WCsEAswkjhYgBMw5hebFLzP+SUAnXvJVtb57Ly0L12LfGGtBzx/rg20vicp8KX26r8tAP24+8JyDLDvO/7J82YRzOaP1vIqnUKcGp/2c7f//mJE3blNw9wIzI3A3AjMjcDcCMyNwO/4CMwB6M+7gL8LADp7iqbgoFiGIA7rYlO3VuhgRpWvk3tdA6A7m36Ui07suP9pfP3r3xf6/c73Xoq3XfRmucFR+EZXOapIGdEqQZB6tEX8/Zf+Nx7c+TAGFyzC3//DlxCNe+mQrL4xe5CZdBlPPHUY993/EB586FFkskW5i3Z39eOyy96G88/bJGFUb1cAjVoO5UoOyZkCvvbNf8WDOw9gy8YLcMU7L8SmjR1wOBnBmZeT1NXfvQE337QTm7Zswbve81YsXzOAO+6+B/96zXYU0g68790X4J2XnqbzPjQ0jmuu+z+4+bY7cc4bfg9X/dn70dEZQKFYVfzdbTffg9tuuVOCska1hp7uDmzZuhZveNNWrF29GocPT+Oaa36OJ3ftk2Lzs//9Q4Czih0PP40fXP0TDA0PwesLY97gUmxavwnj4zU8tONuXHrhNvz5x9+NcgP40w9/UiSCyy9/O656z4UIUnDmrEmkNjM2jmhnL2oOD/I14Mn9I3jg0X245qfXSjSVSk6pnnnHH1yMc88+F8uWDgg/ufmW+/CLG27BwSPDEgusOWUjlq9ai2f3H8D+A8/iHZe9Ge94+1swPlzCD77/azz44P0488zlSHS68dBDjyCdKqAj1i916u///plYv24B3I4m7rr3SXz1yz9BV2cCf/RHb8VZZ22E193E7t0j+N53r5dKtFItY9WqJfjMZ/8CxcIMvv3dH2PXrqfh80ZQKQPvftf7kMxkcP0N12HNutX4uy98CuEA8K2v/wtuvulXWLpoEH/3P/8avV1hweNGdU4Ld0sYoJraVqALMnwFi+nJAehN9iqIK1h55s889ZTU48lkEj+4+mphMcRoWCcR7CMQTrv26667TpbT27dvxxve8AZs2bJFwLmNw+zYuRPve//78NnPfQ5XXfWn+NGPf4T/8ud/rqxtziNiGKyl+LlU5g4ODsrOm3/ataaU6tWqxG383Mcff1wgO/vqBCUvueQSgfG2Upufx2MiwLxw4UJ84r/9VwzO65P7raPUwK9uuAXf/vd/x8Y3vxEfvepP0E0VHfs2jRIarhqaFEwWG7jhx/8H37/2p7jkqiuxfvMmXPeTH2HXY4/if/zN3ygjm/0F9vX/5E+uUgY2c9jZN+M50R78yiuvVFb8l7/8JeE2JERMTk4q75yv5VjxuG1SQHsPiLU4v7WCWXUogWXWqPzas2ePCAc8d2Z1E3A3eBD7qA25R/PaENQlyL5p02a5SlLRz3r90UcfUf75sZFh4SZ0ui5Xy8INn9t/EPPmz8e208/AG9/8e7Iz37ljp9yWL3/7JQiFAoqYZS9rOpXGV7/+ddx/7wP44b/8BPMGB1oW7uzletwuZNMpPPzgDjz+5C78+X/5mKKceW7pdEbX+ZOf/BS+973v4okndokIwF4OYxL++Z+/L3D7oosuwvnnn2dcAT0elMqA12WcOtlBI5GhVimpD6vxcrmRmclgZHwcY2OTWhuefmYvdu7YgUsuvRAXX3IhvvPtb2NsfAIf/OAHZcPOT2Lfi73Vb37zWxgfn8CnPvVpDAz0CUOjeFU9IIoQmnUp0AmcEyjnvcDrQrCcCnTm2tMRgX/yupAccejQITkPfPZTn8YlF18sR+TTT98mBfzH/uIvpFQnWaerpxv79u3D2eecLdIJ5zfJK7l8XkA6nxNOB91UXsla8AqWj+c//dUDHRs5htHRETh6F2ycVaCXyhokr9+nhtgLKdA5gF6XE8npKUxNjoF52enUNKYnxpVtGg76sXD+oJgYyg6oO5CZKWJ0eBqxSELqronJMbHhIpEAGs0qKuU8cjkyUZhv4lU+uscNREJ+xBMRdHfG0dfbg1g0LMvp0885F6GAHzOjI+hcuBChRBxNNr6ojnE4cOzwERx87gD27d2nm4Uq9L1792lBIkMqlSRoR5tpF6anU2KzsfnOiRIM+ZBMUh1PMMLYZvKLgDDV67lcWao4AvmD8+bJjmFyclrW62wusrkZY16704UjQ8Nq3gcjMQG0tSYzZhsCB2PxTgHtLlq4O6ggZoPPJ6CCoD9tItS8soDDk7307aqTE5tm7Z9hA+g15tZmUwJuSI6ggwAZJgRDqC4rl/LIpVPo7+3CQF+32DTcGNFHYc2qFejv7hZ4PnzkCIYOH5YSPxGNy1q/VChImTw8cgzZYg4NpwOnrF8HXzCIo0dHkMrkkC+WNWZUMrGpXqZMzumSErlQoG0+N1u0TnegTtZTw2Sp0iLWZNAyh5WbQAe8PjdKpawcDSJRk0XBc+LiyPfQ8pyLMDeMBGWVKatfx4wVKv6a8AeouuxAONoBh9uPWpMLrgsNgc8eXReC6G4vrX35TD85AJ2/36c8XTatayiW8joe5gLTxpkPt1qtrOvAB1MkGITL4UAxm0eAYI7bjZnkpBSeZet9zB7mBpYxCKViAYPzBsRWWjh/gRqhXKTHRkZxbJg3+5gyzemmwA1AaiaPfKEEr6eJYNiLYIRqzoKIBQsW9OhhHQpG8J73/DE6Et04cngY3V29cLm8GBkZ1QOMD0kSEgigFwp5WUE73WzGlvDud1+Oj338o6Dqi/kXP/7xTzB8bAwOhxenbztDpJGxiSk8s3uPWE+RcEzWsbTSp8qOCklauhNA51r0PAt3S+02q0Bvy6Jm0O8cgH6yS8bc617BCLQD6PbcFIAu8PxEAN3e+nPtotW3pXUmMNnkmmaILMpAr1MZTmKNhXABIn+Nj08jOZEE4EGsk0zTKAJ+AtxxdHT0oCPRg2LBuGzwWTk6cgxHGGly7DDcrhoSUS/GRg+hWc9hcDAhi7dKeQaVck4bSGb9NBpBOF1hBEMJRGJxOUAEgiF4fIbcomK8pY03jg+VGpnujEzzo5jPi4jF303SGzeTPBeSewjI0B2EGdlc06ORCOYNDGB0ZBiZdFLRIKViFo5GFetOWQm3syFgPZ1KqlDctGkDfF4vCrm8iDsz6axA4ckJquwriMVDcJIlWodIOpUqUKkzr53rtl18WepjS8Xb3ggxtuEEAmlpb2yM2xXoppgxqmMbkOTaZzbtVP8zH86PoDeuDHRHzY2IrwuouFEpNrGKFu5WBjrZ9wQgC8WcLNwJoKcLSZTqOTi9NanPvSEXKvUCms6GNsbcN8wq0A0wbSvQ2eAwYKoBum11tNNNAMyl4o9jRTJfoVySw02pUkOJ1mBuD+LxTgwsWISewfko0amn6TxpAJ3PWu4VmGE/PTmBcqmgDT3xXB2jmjWzAHqFm32B+eSZ66h1982CvAbsNWp/821bt9uM7BcD0PlZNrhNFxcPo1AskNlkfRtVOeeK+TZkOjvfmvvCYrF0nAJd9uYWiG7b95u5YMa9XGG2FyNdJHG3bL1n50sLbJfvt4HM+bsNu9wU7va5thMdWwp2zl/NYbelHudnWKNnnRvnoppmFrAu9TndcqokEJgcdGNLPmvjbkLLDUGAY0AQ2KjdSRh06lm8chUt3DsE3JN0wddpvltseDlSWKixXGAsFbyhFP32AHTj/MHGnyHtBLW/NoQYFvN2ce72eOSOQfW45hobFVYRbgPp3LvZSnRdMzPJNG8teoCiltj2salSv+mR8loD6Pb8bxGCLKJH+/Gc6IZgRyRwTHiP8Z7geq18+DYAnZ/BseHXiT9/BY/QubfMjcDcCMyNwNwIzI3A3Ai8XkfgRACdtue/q19vetPxdvT/l1q4G+dOewduCLLctHK3rwqBPVQnSfp07jRkWGfTjXrVjfHRFJ56cjcazgbmL52P5SsWwelooF6tSsBDdzH2JrQ/9HjVm3v0iacwMk4b8hhOP/MseH00GCaAXhbw5/MHUCy71P/bvfc55PJFOV4xN3ft2pVIxDwoFEsIBWh7XEWxNA24PHjkicMYGc1jsG+Jcsg7O0h0pQNfXv3cvc8M48ihCXR1d2PpykWIdgVxdGQU+/cdE4l99bIFWL64S8I+Opzu238IR46OoG9gvrLgfX6PEXgBGBmewp7d+8QqZg3g83qwYsUSLFjYr/5sKlnEnj3PIZVMI97Rgc2bT4EvAGRyJTzwwEMolovqPfT1DeKUU9Zi+MgUnn7ycSxbNIjNW9YyCRN33r0T2XxeEbZrli+Ch4AtqvC5gEImg0AohqbLi6rTIRB9dCqLx556UqBRlU6kaOLMbVvR1dEp62b2jCke2LP3OYyMjqmWXrp8BfoGB4U9HB46jIVLBrFk6RIcOpDB9ddsx86HHsRl7zgbbzlvq0DwRq2KSDCORYvmY+GiPgQCBpQ7NpzEYw8/I5xj6dJBDPR3ixTPGM+9e45gampaosVoLIzNmzcgFHLh6d3P4dln9yMWTcil9Kwzz1VO9Pb770KiswNnnHGa3AB2P71PeAGFEWecvhVBr8dUok1LeW4B6KzfGGfbbDLCczaK7eUtPy8NoBM8l2sp6xtGeLndSM/M4Pvf/S5uvPFG/N0XviALd4oaWRMR4CN4ywxv2lXT7p1W7vxvAoIEE+3eEX/+jW99E1/+8pfxvvf/Me5/4H5c8Yd/iM989rOyc7drLoLiVGx/4hOfUIQwFcH8N+JlxOGoYKYy/uDBg/jGN76he3jbtm0CV2khz3qM31Q0E4ynEpvW5VS0f+jDH8DpZ2xVL6iUzOHr//Qd7DxwAJd/4M9wwbnnoKPpgIuiUUcF1XoRTZ8LjVwFP7/633DtL2/EBz75V9i4dQt273ocX/zbv8XiJUt0vuyRUYXPMVi9ejW+8pWv6Lx5bCMjw7jssstx8cUX4X/+zeeRTKYQDYUwMnIMZ599Nj71qU8pGoGvl9iSDpWWTbsRF9TVy+SXTWq3a3b+Xp4X1ckkLdDmmyp1jZfHI/v6H/zgByIPUOW+YcMGWbhTQEtcg5gEhX0UH9LFNxjyCy5g1PP9DzyAm276NTZs3Ix3vuvd6B+cj+npJK695lrsuP8efPr/+0usWr1SLtIE0B986BF8+WtfhcvpxVe++r9leR4OBiXcYD+XuE06NYmf/PDH+Oo//hNu+MUvsWjJklZfa3p6Gu9973tFJPjHf/waFi5chBtuuEEKfR43VdgE1WnNXypXJWpg74zOz3T25H3DeVEtFRQD8dSTT+Lxxx7DqVtPw4pVq7UmsUdDNTqv2abN6/Gxj31Ec/aaa/4Vb3vbW6XOZ9/L5XRh9549+NKXvoxYNGZd1xUSSBSLVQQCJjaZz4IdOx7ARz7yEc15Rg/YPbodO3bIip7OB5/73Of0nGCEMJ0SmGf+jX/6Os49+2wRstavX6djev+VV2oOEJcKhkNSsZ93/nm47qc/xemnny4XVF4bOn1zwRaA/orINC9v5XjhV5+gQBeATgX62jXKBeQ64iOATltGK/eOdpAcCFpkE6jkQyY9kxSzgiplAqwjw0MCwgkuE0AnW015zy4fivkaJsfSlgU0F/2UGut6MDfIgiNTgww52kY7EAr5EAn7BbB3dcbQ2RlHRyKqBberqwOnbFivDNUMs9h9XngDAURDYTi42MAp0G0mOYPxkRE1a7nYP/jAg3B7vejp6cPIyBhmUrRVr2B0dBwTE9NqwtPKPRwJCKQoleqYSWV0vj6fyzTV3V643V7Mn9eP/r5eWUM8t/8Adu/dp4Yi/83rD0i9V6k3se/Zg5rw8c5O5AoVqdPJXOkfXIC+/nmyc+dGgoxANifZzGYTU0o/NuqlPpxNlTyZy38yALqatFbzl5n1pZzJoacanVbnBM4JohPMpbPATHIK8wf7sGCwX//t97jQEYti7epV6O7sQGY6hcMHD+LIocNSXsZjMcwfnId0akaMo2OjI8iVivLzWbl2rc5x777nZGXRYGOacm4iry5XS7UvUL1GFhIVgWQ1WQp05qmC2ewe0/Q2pqvwelwIBL1oNgnoMC/DKQA96Pdj0+YN6O/v06aLC2ipXEI6k9XCQrZOsVRDrlDWJos56HD44PaG0HB4LBDGWLhzkaRqj1kosgOVYzNBMNOI5hePxahP27+szFi66sr2t6l8CynQUTN5546mVKMEnwk0BXxU9jdQyOQQ8vsFotNmn/nofJ/Z+Br7WFq/53M5rFq1DKtXr8KaNasxNTmlB3ksEkEumxeAvm/fITGSyPbhJoFN9WKhAGJjgbAHlapl50tygtOJeCwhBXoi1onJyaTUrbweExNTslphxEEmk1aWL1WskWhI1r3FYg4XX0LrmCv1QHlu/3P46U+vx7FjE7xSOO20MwQGHToypPunUCijt7dfDXs27vmgYPZyoqsbVc4B3g8nZqBbUl87d9X8aa4A5gD0k1kq5l7zHxgBASfMpiYDUCpLQUparE3++ew6oJRhg7ronqb8k89Gl6spdjdAFxA6lZQFxDHahJsU3lMme5skFSCXycPt9qOjswceb1CEnkqlKfIJQdBiwdzXtN2ZGB/F2Ogw0ulJLFrQi82bVmNqYghORwnzBztxdOhZHDm8D2hWkC8UkE7nUS770EAQPj+B8zD8waBIXXxuyiVF5CPzjLIWP9Sp9XY5VXDmMhmkpqcwNj6i6JVFCxbofLieEcQypEGzjpNcR7unTHoG+ewMCjmC+SyM61iycBDhoFeW7tNTk1pjly1ZjABJbNWaCEEk2XR2daPZYF6xT9Eg+XwR42NTGB2bUGELp9+A52ahbgGVXMOoND8RQGehwnXZBtAN2YogK4u4WWC6XSVsrg8t1U0GesAbRY21btWNsLezBaCvXn5KC0CndRM/M1fIycL99rtuQaaYOg5A9wRdqDQKYO6H10filgHQbcJYewa6cTQwzwMBqJa9OHOZeW0IoHMNpdtKiVEaVbMPIYDudNPZJ4G+eQvQ1T+IUsNJ03gLQLdEze0KdOvz7Qx0nrjiRwSgj4vIRZt+FuH1SlUFugB0iz9erlVFliNbnhE40mBbYGS75bk93rYKnedtf7UzlX9zBrrZ49Adx45COF7dbQB0c31nAXTuOehCZI7FKLNnFeizEQ1mPtkxC9yrGZW1+bmZ5+1275ZHhbWb4wvsOTn7HnOOZiWx/xTYyflL8N/BBpLZH0rVzUknAJ37CoLkdFOwreWpDGfMS6nFcjdEABu451pl754s9TnHgd9uQ+pkg2zFilWIszitMeqGBEDakBmFPsfO7FWNCn4WQDdjLlX+cQp084y210c6EthOHe3EgXbi54lL9Mkyj20AXS4EjOxpWf1z71WTHaWy2+k0QFcG48NvrpvG1+ICiOxkOpK6FCohWzsNc5YkfOib8/nFmdH/GQC6vdad6Dplj+WJ655iDKxraN9v7feYXRybfbiZry8UnfAfeJzOvXVuBOZGYG4E5kZgbgTmRuD1NAIvBKBv3fp6OsKTP5ZX6Vxe/wr0WfDcyvFq7UrN7pS1IumeJENaO9YmlYVuQH9yLws05LBp4uS067VivGYH3Ox3ue+tO1wSIfHv9t7Z3axKTcz+CJ08WauzHLNSpcwG2zLoMm587N6X4HDmVDfUmlE0mn4066bPq6gyZxUOB+2s+UF0omUMJFMgm2g4a0ax3HDDSZAJdbgdrEX5cx6fU0As/26Fns2eirWpt+tU+08KpAzr2WUivFQLtL1NfUkD9NqFgVy/LMKC6ftYtGarfOTbXYyDpbdpswIX6zidEWtijzExt9qYdivT7iEZoNl8m6MxB2NXXKYesaovfgbFxXXg6Scn8NNr7sADD9yHiy49Cx/56B+B+CRFq7Z5p9okIlYQC/DAUWOtSHctowpH02PGoWUbZxdCVu1rx2hqrEwvjMfCWN32mkm6M51/awpYbnemI0BRiT3nTOfc/ZoC6Do4y92P97bqnHod9913H77+j/+EvoF+nHfB+QKOKRyjfTVFYQSMqaIeHh7Gt7/9bdx9991SQ1NhTbdEqtJ/+KMfYdvp26TWpVMy6yaCx088/rjss2lnTjD4e9/7nuy3P/OZz0iZTgDziV1PCMCnPfp5b3qzgGQCw3zt1q1bBZ4TeLVrMtZsBFsXL14sAR1zwmkxH4tHcPGlb0NHIoZH7tmJe+56AItPOw2XX3Ul5nf3IFStI8g6GGWU6gXA74a7DPzsB9fj+9ddj4985pN48/lvQTqZxE9++CN9Jm3T3/ve9+DYsWP48Ic/IhUzM9CDAZ9wQyq5zz3nXLzzXe/C1776FYGodHZIJqdw7rnnKj+bFt9U0ZNIY4sIXmwxt+3bSS6YmJjAxz72MVndk4iwbNkygbiHDx/GF7/4RV0nKp55fUyPiNGMXpSKZSxeshjLly9BOpMWfkIAncJIjt/td96Jq3/4Q2zeshUf+vBH4Pb4kUylcN899+Gfv/MtrF6+BBde+PtYtnwlnnzmGfzilzfi2PgYLn/Hu3HVVVdKnLJ79x7c9IsbcOqpG3HJRRfJ4fnBe+/D5/7685g/b6Esy+fNm4c9e3bj9ttvx803/1pj96Y3nYtisYy/+qtP4pZbbsEHPvBBEQTYw6HNPXERikyXr1wpLI59jVqlau4QCjQDftx/3734X1/6X1i0aDEueOvb0NPbj3Q2g7vvvRfb77obf/AHF+OKK94lQJtKc16Xyy67DCtWrJQw6ec//wW2b78L55x9jpwQFi5kD9d2ceQ6WJcj8j333CUSCYFyguC2bf7DDz8sQgMV6H/913+ty0nseP/+/cpA/9Y3vokLL7gAR48M4S3n/R6+8MUv4pJLL9W85di5PW5FE3zuv38OP//FL7B06VIJaAu0cPcZYRMdVV7S6u/kdwUv85UvAKDbFu5kIcjGwu83uYYWgN6egU4GWqVUNErYUgGRkA+FbBrHjg4hn0vD4wIWDA4g4PeqaUUb6EbNhXyWTSsqQshImFE2KzPU6w2q5lzoSERQrxfhdjUwMNCDrq4oEvEwursTSMQjCAWZhRBFZyKGzo64LFA5cTLZtBpg8xYsUpNfSvJwVItKIZtFIV/E0NAwbr31NoTCESxesgzHhkcwxXz0bA5Hjx7DyMg4spmimqX+oA+dHd0olRrYu/co/H5mr/t0c8VjcdnSblh/ChYumAevx4NHHnscO3Y8JIsBAsHMoKXVJS3JyXijkrazpwfTqQwyuYJA9CXLVmHx0hXo7OrRBiQvxROtZmkDaXLQjTrJfuyc/DV+KQDdbkybpy4b/xXUKnnUKyVUSgXZnRNEZ+Y5VWT8GUGRwf4efeczaURCAcwfHMCKpUsF0E6NjuHY0WGMjY7C5XAhHo3JRnh6ckoW4lMzKRRp3etyYdnq1Xr+7n5mj86VTVqC500qgBxOjQUt90mCYOPY5SSzyiUwnfOTCkY2Rd1ujxTa/GaDm5n1JF64PbTXp40HWYRuzZdL334J1q07BbQVnknPiA1F63B+PtmRyZksppJpTEzNIJsvo1Bi1q8L1boT5Sq9Z71SqRO8IuuI3xpnCxA6GQCdrE0CChxTt8cpm2ZplhzM8+VaWNd9wRxz3lvKkadiMJMVo4mOC5mZFKqVknY8Uq27aaPqEMjELJG1a1dg3bq12LhhvRbx6akprF65Sg8Pzvd77nkIhw4NiWUXjwTFKE3NpAXg+YMuBCMEyIGJ8Rmxv7q6urFxw2ZZuNNm3dy/ZLdl9TDntRgZHUGxkJOlfWdnBwIhL3K5NM488zRcfMnbRHgZn5jA9rvuwtjINBoNF9as2YBcviCbobHxKYEJ8+ctUNO+TGCnXFVOb6Kzy2rQmya1bZXdIEhg3RKzALpl4T4HoJ/8YjH3ylc8Apx3NMCWvpYgkXKizUaNE3UWRG8rEhR/bgBH2u/QhYXfJJJRTVyrGfC8XC7oPicQSdeTYIDPvxhK5ZqU4oxSYBRJuVLD1NSMrMzj8Q7ZpREQouNGNp1EJj0tR44N61fgvN87G5n0OJyooLc7gief2Imnn3oEgYAbMzMZDA2NoFDwolYLwOUNw+PxK0pBlt9uWn6THOZXDjJVm1w7TXHTUCQGnWlIqqMzzeTkhIhVBL1JrmEkSLVc0Rpt7JKNwph7DDnYzExjbOQoqpUi3E6gpzOKRCyESNgnYJagdiKWQMBPBSwwNTmt8924aTPiMTq5xBEKx0SM2/3MPlkwTSezcLh8lnKXx2qpfFUo0fbIIqlZ9tZ8htQbNa1p3KTpm7ZdBN4IoFvqc52vlY3N81aRqCQUluVe+N0RVItNNCpOZaA3LQW6APTVG7DhlE0Ih6MGQM9n8aQFoGdLMyjXc3B4a1KfewIOlBsFOFxN7XWq9XYFuslAJ7GROm6SMIzK2pAzzL7BgKwOAuhk3DaNjXuV8R9N1YsgmM3rGAxG0NXXh0RPHypwqxnCbxXpqtHbLNxt63A2U1oxMHU5D9DCnREknLt8ntXKFcX98EiMNrcpuJuREAAAIABJREFUAL9mub7o6K1c8lnA2HQo7H3KrBLduM8IwjSIpgVyz3Y0jnd1YsY33WlqhtRiNT1m3QPaFegEp+09F6+naUwIQJe9+Wwuut2wMECuGWc+z0lCM9fAPh4DKhvrd9PisP/O14nEYRMd9KZ2quSsal4NMAHoVImTkc2oAs5dk3GuRpgNoJMrYuWicz3h/cXCg+PQOgfLRaLZ4Jy2LOl1nAZc1z7HQ0a2C063FyuWr0QsHlcRxT0X96Zck7j/MRbubXb2LQV6q2Wk+B5j7W7AdI2DZRv/nwGgc50l55fzUfdMndZrxh6O42Jy7BljYPaZIrG2PRU0d9X0e/5e3JAGzMxWA5EA+ktYi/1nAejtjgZ29AFPy7b549/5cxWktpq+2VQThwUvC3aeH/9OS0K+lo0LGzh/ubXJyRIfXvEDee6NcyMwNwJzIzA3AnMjMDcCr94IvEqg86t3QP+BT3qVzuV3AUAX2GvVHi1tiVWDaQ9ug+K2Z5LItKxnDVgtEJbgsVzyBJNbMV4ES009Y4XRWcA0QXRDiubP+RKPgNAKms6K/q1ZD5r4KdZ81q8zsWOGVMt6kv0JhzMjILfeDKHRDAoQF1hMcNfBXjlj4EiO9gJNr9mDi6hrAdFNLxwNF1yOKlwE5NWlkUG4Ac8FopvjtH77cZPKjBeRfZ6zRTJoOlvjaV48S6Q18V1t5GpLQGX6QbMKOP7YBr4FFDtsy3IOiHVsAvcNCUEhXYzs5KEIcDbgjY68ac7G/L8FopPEa66SqUmcQNXVRLEBPPPkKK79l1uxc+eDePsfvBEf/ugV8HhMbUN1s8oWJ4ngJBxUgIYPqPkUU+pwERupmp81OeaGTNByG3PURLQwZANOHBIxDBnD1EYtwy6NUoukYBmW2b0BHn2rp2CdiekaGAfYV/b10gp0Km8J7rLWocq1Ui6jXKKYtInbb70Nv/71TajU6/D6vFKA01ab1tVvfCMjSuuIRCKyMr/66qtx5MgR1Umss1g3bTl1Cy57x+UStTGbuq+3D489/hi+993v4uChQ+jp6kKxTNe7ogDh9evXC/yORqL41Y2/EvBOgPO/ffy/SoxIVe9DDz0kxfamTZusPjxdK417GK3UCRwTUCa4fdNNN+H+B+9T3Cv7ifVcCWecfg7OvvTt6Fy6BH44EKrU0R0NolkrotIowuF3o5Iq4KZrf4mf3XoH3n7VH+P3L7pQquendj2F73znO3Iv+OIXvqDJfcUfvUeqeQKudHFm7O7Bg4fwp1ddha3btuHv//6Lxo26VpW1PFXVVIZTQc7jZm471cfhcPglrbmJc1Bxz/Glqp/Xg2D+qaeeqtr0Zz/7mRTRzE9fvny5xpLXlT2ToJ8Rsz684/J34KKL36o5HwhwjpteIH9wy6234l+vvRYbN23BBz/4ITkhE6vIpGZw1x23497tt6NUKgprTOdyiMQSeOslF+PsM89GV0+PenL/9m//js9+8lN433uvwBf+9m9FPklPJ/HzX96AX/3yFokD6ZA8NHRYAPG2bVvxpje/ER0dcdxy820ax7GxcSxatETAstfrN6T/RlNg8h/+0RW4+G1vRTAQVI+NAhufizGfFUUOXH/9v4FAdqHMtdSlHi57lRs2bcTFF70VPT2dGpMDBw5Krb93zx7EFSvplzsogfS1a9bi05/+NCKRqESmxHPZUyIBgbGaDzxwv1TynG8f//jHdQ05/2jh/pd/+Ze48MIL9SePn3P7wIEDuOKKK/DhD34IH/rgB7Hrscfxx39ypUD4d7773ejo7NTtfWzkmAB5im7ptMA+BK8LMV6n22Tba1F8vSjQe+ZvaFOgl/VYpGWrDaBzUNoBdNqxZmdSYJ4pgQBarxZzGUxNjCvDlIr0wb5eJOIx5VC7HG74vRFEQl3KaKXH/uEjBzA9NS7AkPnnfp9TCnPayTabZfT3d6K/vwt9fZ3oTEQRifjh8znR30er2hhGx4YRCQexbNkSTIyPw+n1YNXmrfDSXrJQsSZcHblsDsPHRgTW8sZg033N6lOQzeSlViOz4/CRoxgZHVfGuWmcOrFgwUKUyk089MgeRCM+dMSDAm/Jxth22lacftomDA70IZtJ47HHHsfOhx+RZQqBv0A4gkLRqJmT6SyisQ50dvdhJldEKp1FciaDZStW67u3f0AP81yhaDYhDahRbiujZhVJJ//oOBFAbwfMT/w7NxayTXHUkE1Ny0qXDw/mKdCqnQA0LVpzmRTCoQDCIT9ymTQ8TgcS0Qj6e3vh93gwNTaOUqEkJCESYk59DB3xhFTQ6ZmMbuIyLS0cwNoNG6RsHB4e0YOjVKkimy8glc1iJpPRv7ndVEKaTQobb25a89drsqrg4kX1EJuvdpCnFOheF4IhEigKqNVpY1JGOOyX9cw7LrsMW7ZsQndXJ0bHRsVeIjkkGIogGo9jJs089hkMj4xjcjqDmXQR5WoTpSpBBgecbj9cbp+UjlQ+VutsWqtbbY7yJBTobOBWZZNhrOa1cdSGxYAftPsgOyuVmpYdLjdKjUpVFu4hfwDxaAQd8SjC4QD8Abo7NGX/XijQHuMIRo4NK96AxIbFixbiyNAQUskkujq7BA5UK4aFWS4xwyUtxXq5WNTm0+nmMTmxaMlind/DDz0Dv9+Hnu5OdPf0IRyM6ZoQPOfnmOY/rXWrmOB9XykqpyfREYXf70Ymm8LgYD9WrV6hxZpjfWxkFJMTJM3U0NHRKwvmoeFh2cvygdLd1WcshkvMeHYjEAojGu+w8l7Nmqn2O5mxbYzGOQD95NeGuVe+eiPwsgF0q0CkKpSgogHPCTzTiksUWOV+M8ahVi2KxMT7i5smjzsArzeIOlnVLg98PqrPXSKj0QUiQsJS/4CVy20+z02icL2M1PQ4enpiWLViISrlDGrVLJr1PA4f2ouJsaNYtHAAFGmOjc+gXA6h3gjB4SJQQkSQHGnyulwGQGeOsM8v4IyPSq6DtPHiOVHpTILPzExKDjMDfX1YvXI5cvmMQFUWJOFQEKFQWAA89xSlclExMFTKHz18COVSWQVWLOJCLOJFLOxTLjxtqEuFBvxegr0mVmXt2nW4/PJ3oau7Hz5/SM/zPXuexaOPPoFjx8YwncygUOKm0yoquZ5aLGPmpwlEV2PAAmIFkhu7cNvW2e01Lh0il1uuMFzHCagLRCc4LfWyS+QiR4Mb2TAq+bps3EPuRAtAX7NiHdau2oAN6zYhGo3LwSSby2DX04/h9u03I1dOS4HODHRP0AGXHyjXLQCdRcnzLNwJoJrinlfJgLespk02Np/1JARwnvL6ifnPa+lhjhJBUp8AdAKgLqcH4Tgz0DvQ9ASsDPSTAdANW5xjkkmnZOFOMhX3EHSvsQF0Y7tkynwC6NUGj4luQYxuMap6szexrdytvsNxtvlOOQSpH6EGRzun3X4U2+C6lV2t3HX7YTEL9JpPt3K/LZW5DZRzXphscuMi0XKW0etmgfRZMJxxAQVUa2zstAHVylDnN4FpoxA3ILU5Vt67RtnL/7Zt5c3nG5DSHgujPuezm/EnTdrra1x4/bkP4R7CONtIgW4D6MYKQ7Zc9ny1Wxd2/jnveza0bCU6rdt5XQiiswnDvy9bvgKxmA2gk0hI+zOS/syawGvB5zvXqoayzu011pqHAs6trPcWgM6XOUW2fK0V6KxHSDCpWcRLDguz7LRPbjYNoNxoyLmDERG+AHMYjYWcoH8SZzgnLGKKbSuoos66mByrMgkqUu68PhToPC/eU7xONnhN0iPzyGjvZwPitL7j31nksunAvTHfSxUDGxW0VuNYaB9Oq3vr/OYA9FdvLzH3SXMjMDcCcyMwNwJzI/C6G4FXCXR+XZzXq3Qur3sA3XLAO56Ua7lltWuWbQcq8YXbCaIEHe0KywbbCW4aeNZAxzYtmsAyQVJCwkaFTuCe+3pPg68to+nOCw6tN2JoElQl4VxlDeuFqvqnTgLeDQLvrGfSgLOCBvxSoAuwZQ1BEBdUipr4KmmY+W8W4GzmmAFwHU3ayBuben6m5QGqY5ulc9vOoYYIO1tVGoiX/XHWt7MQtf2Klj69Dcix9/2z4yiwvmFqVvsdGkPr+A3h3b4zzLGYeoh/2ipy4wZgFOhGoc2evcZJ18P+CHMOsy4AphapuZoo1JvY9eQw/v262/H444/i/N8/HX9y1eWIRwOs8szvVL1ZB5wFQ1CoB4A6+0xVONwZC0D3t4HolmOXgHM6ovLaWNJ0AexUq5s6sm7XRC3AfJZ+YNMQ5EUnQr7kFdaYz86x1xJAt20RbKIxe+PsYTB7mXG6Tz/1lHrVFIsRLKetNEF0vt7O5CYRmWpqApdUpLNOojr6LW95C8JRikPrwtVYQ5GkPDU1hbu234VDhw5K2b582XJZsjNuWGrjUkmfQwU6QfUzt50ugSIBcdZnBEB5LKzbNL94rWs1qdWpuqZQhesUf9fR4SN49rl9SCWn0RvtwLatZyG6ZAkyTgdCTifCtToirO0Yj+CuoYIailMZDD99BM8eG8XAujVYunIZauUyPE6XQHBat5955hnqBd56681YuXIVzj3nHDnXEuylEPPO7XfpGN/4xnMVixALRzA8PCSLcp6TDXqzFuc4vhSAbp8rP5Ovf+SRRwSykjBApTZxJ47/E088ofFrV+abdYGuxG6cuvVUbNi4zohwCZ432CekQKUq3OSpp5/BwOA8nHrqaahQdFKpIhQMIZOaxoG9u7Fv315kc0XEEnEsW7kay1atRMDP+Ev2Wpx4bt8+bL/9DqxcsRRvu/BCI1ItlZHO5XHo4FHs2PmwejX8v1NP3YyNm9Yjn+f5h7D7md247fbbEA7x2lakSGeNnk7n4GMWeaWK0888E6dtORVhEtrtHkWtLlEFV61kKikB5YGDh4SpRRNRdPf2YsPGjejt7VbkokRBTYiA8MTjTwh47x8YkOswVegUrDIDvaur00Qgk2RC0RMFKY2KiCL33nuv7gNeR85rzrmhoSE5NCxZskTzmcA6Ve50ZLj++utx2qlbceqWLRgdGcV1112LM844A+s3blRPhq99+pmn8dGPfhQXX3qJCBaKinNSBOQWBlipVuF2Mr75eDfI/7z9xQkK9J756wyAvmaNJPQKim8D0Nno5cCR3cAGJgcwm54xma3VisBVqpLz2bQAgIDXjb7eboHoBCxLxQpqVPGyuewzudZPPfU4stm0FmyyGWjhTsttl9NYuVPx3dPTgf7+boEAtHXv6IiiuyuBYNCLQ4cOKA+dSvCp6Uk4PR6sWLcBkWAErqZTFrGVck2A39DRYezdsw/33nc/YrEEVq5YhTL/rVQVKH7osAHQqcYhO4UZ6YsXL0E+X8P2ex5FLOpHT1dEE2rxokU47bRTsWrFEsSiQYyPjuDgocPYf+AgnnvuIIrlCsKxBJIzaZQqdUTinejtn4ee3gGkMnkMj05g/8HDymAZXLAI3b19AtAFGlKFDacAdIIkvBmlmnme8uUFlDBts4eNWvtL72Wz1fpTt2yb4ktWKQ3eELS8n9A1DDE7u1ZFMZ8VEMNrWuDfHQRlmENekXKd2xaCJH6PFxOjY7Icdjtdsh5JxBPo7OjA2MiYbkwq66ksLjcbWLZypdTFBNepNGcmKs+bNhNTqaQs9pm7SwU6FzV+KVejyYWsogcbARA2L6kmos0xgQ+CUf6ARwzFetMoOYNBH3q7O2SpsnrVSnR3dwlopvq8t68P/QOD6Onrx+RUCiOjk8rHGZ9IYTqVQ6nSEIDOHF0C6GwqO5xeWd/ymyCvuYmpNp3l1anpfoKFu51LS5Yb1eZuN0EgbjgMw5OgOlGsbC7dUqB72aBmw565HbQ/RkMEEqrGmX3OCAQqVTMZKuonZeMejYQQCgUQCgb0YOX4kMlG6xKvx4vVq9cqZmD//gN4dt9+KTaZXRxLRNHV24H1G9ZL1XrjjbdrI8OcYhIH3FSluby6b7gWkNDAtcBYuJrzkIqehtbMc25U0N3TgfkLBhGLhTX/ktMzmJqiur6GSCSBfKGMqWRSc52KN78/iDrZr5xD8Q5ZR/NxwOxlWkYfB56fAKAb9ik3X9bYt/zeX8tFdhZcaW3c27bg/1GGVLse8eQeDi/mVnEyThYv3vg/uWN4Pb5q1ubKVrmao2wH4I4H4058nZ23Yhv7GoY29b1UoPN/TcFpLNyt4qutODWKS5uwS9SqLicK3jNSD5Mh3awpOoPPO97bvI+4rslm2EXCDJmSBEMMYOvzM+7AIUJad3c3Fi1aKBCbpLZCISdHl1DAi5nUOFxOrgNedHdF0KgVcPjgHqSmR1Eu59DX06Fn4choEqVyELWaAdAJpslUjcfudItxyXgS2rgLPK/VUKE9t2X9SyeMXDYtUhkjHOYPDmLNqpVIpaaQTtOiPa8NYigcklLe5EA7MHTkIEZHjmpzT/tvslQTMR+8HrMmUoXO5046lRcpwO83Oedbtpwqhuu8+YukoE6l0njs8V24774HcfToCJLJtEhQPH6RFmm1TuVpzYDkfIbwZ8cBldb05WZOmVIervEG8DSKTqOCtlXMXP+oUCcQSAKes2kD6A00yk5EfJ1A1YNa2YG1Kzdg3ZqN2LB+MyJho+6kew4B9NsIoJdmBKDDU4XL34TL10S5TlcbOgJxzecG3wL+ZRlv5oxY2xxLC0AnqKrmhp77fL4w395jrPYsSzW7iUArdz5hfb4AEl29iHf3oO7you60LNMsBbpRCZiNI9d6wxS3DNgbNTSqFQHoyakJlAo5Wfbr2VzlfK5ZOeOCqGUbzz0O9z1UohO8JGDNuW7PJWOVbRGmLIUziyy7KDQW9aaFY9B0qwFgFZK6D/Ujm8dv56K3t0hsMLzdwt2pfR4JG60Sv2VzbiaC7NxbwDg/g5bgRVTrdIYx64gNMs4q5e1DtCJnaGvHbHg1U9pBc1tVb6cVmtZLw1In8FlsW7i/GIDOY2q5EFj3p8nwJjCvB7WAeH6bRpHJeKcTEH+HL0DlB1m/bixdukwEHRLnlKHuJKHWkDw9BNDlfmcAdGNlaI+xGXuB51Khm58bpw4lrxvVvzW+7ftckSla19ZuP5nuy8lmX9nz1etyMDlerlmci5zDVBJw7WEtUyjkpdLnzcE9jT8QMGNhzS+TuCHD/Nbv535Etu+M3iHDm6p8GkbazbkXeZT+/EdfMSNhzWtmoLGIpd0ebd3OOussWdqROf9Kv0Se0frQbIHeBM/ZtKEqgUA5mxX9/f1iwLO45c/YeKASgF/z58+XioE5cjZw3k7AbSfqnsxxzinQT2aU5l4zNwJzIzA3AnMjMDcCr5MReJVA59fF2bxK5/J6B9DVb7B6DsZ+y5BZj+95GLW5AZZazQlLRcx9uwFjbVhZ9Z5qPtZ/Zg9vQHbbgckouhvcbbNOajohfBxVND1J7efrzQQaDZ8AdP1qKpudZRHPHQ0/XHXWA8RL8oCzBCaEy/r9uHPgh87WdS1ouiVislT0KheMcn72BG3HKLsDZLoyOgfrXFjjCcbV+BmXNVuxf/w42jbCxq5cdUnruEwNzrEwBADTQ6CCV6C+ZQvfsn5nBW9dC1q7awysvn+dzqxWNWzszc01sAHn48/NOGDZLgB06qyiQj05JidK2Lt7CKMj48o637hpudwHXSDZgGIJ9kKoWCWAXhV4jjoVwVXATbdWKtADQNNngejtAHpZLqZmfGy7eyrQWR+SUGHTLY6D+02tbJWL5lrZX3Y/zkxMzatXDJi9tAK9QTyBVTAzxPN5QzwmEFypKL6MYHWZuIfD0QKtbRKyDXbbsX92tBnrLfaKSEDOFfL6O9XDvObMKafDK3vyrD352oA/oLqUeAlFb7l8zoCGVMUHgoqszaTTei0BZNZf/Dv/tKO1CJazbuSxELTkv/H3qEfvMEIHMr1dDh/yHg+yLgcC7LdTgMg4P/bv/UCpVkI9X4W/HkCFtW3Ai6bbgUqhJBdfiUzYjINDIlT2/vg71VOzxA0kpDOiN5vNCAsql0sC3/laHqetWGbtyffaGegv9pzg7+X7+B4SwflFO3yCtVShd1HNXyyqtuXncXx0/nSdY0wycTWHQ6QITic5G9cpuGWOAZRxL2dNOSQa180sxa2NBkLEJ6plhSwQM2EfhesEe1i5Ukn3L0WHpUpZuefsnpaKefWn/F6XAHRfMIRS0bhhxOMhZHOM7C0gGiNYzmsXUG+UbtYdHYzkLKNcrkuMrNhLOgZn0vAye6FhxBF+r1eEhYZce31o1JgTzOtShNfvkzq91mxIrMr5wJ4T8Sfepuzh2lFt7O9QEMR4zH/4hy9pDD7/+f8hUgLPiwPEcSQ26POY/hTvAY41+6AkLPDatEct8vfxPSQ7MO46PTMjF+/pyUl0dfcgNZNCiO8BdLx8/W133C4nh09++lPYvHlzS6jBzy3S2ZIRCy46gr+W2M6LzcITLdznr23Swn3N2tUoltjYtgB0WYQ2JJs3ADoz0I19ZIkLQq2CcrGAocMHlI1A1bLX7ZS9d293JxYvXCA17PR0CmMjkxgaGsOC+Qt1s9NGhPYwtHltNggE5pHLzci2lYA1c6zj8TB6ujswfPSw/nvZ0oUIh3ghaxgfHxWAvnr1CuQLealH5s9fgO7efoQiCUwQnC2U9VAbH5/E4SNDePqp3bJwp1V0rcrzqUsFdPgImUUTeqhTccEmFvMDqEK+8aZ7pUDv64vD5/FicHAAK1cuRyxClUoFx4aHkC8UkcsXsX//QbFVOrp6MJlMqRG5ccs2LF2+En0D8zCVzGLvswdw/46H4A2GEU10Ip7oNLbVFdqDEKRlxiBtzakEcoEL+/EAunmYt3+dyIVrcww1zWUbQFdT3QAyakDLAscQGKqlAtKpadSqJSxasFCbrZnUtKxYK+WCrPrZFOcCzOx55prSZnzposWIBMMYHRlBkQ+eesOA552dAnWGjhzRvxEMz5OwUKujq7dPuaszqZQyWfnQ6u7pQaVaEbC9cNFiBENhLZBkm/A4mX2rm5HNdi4WFrBO5WNVRA426Qm0u+An+OAmyJ3XwhgJhzF//jz09vSgIx7H2NioPnfzli1YtXoNFixcIpeCoaMjODI0grHJFJIzOdBBvlI3ALrDRZt5j5rXtFHm9aKdqSE92FnHNqD6QgC60bFJkSab04ZsjUlCQZOkEbdy0GeBsxrCgYCs2yOBEMbHRjA5MY6uDto0l9TsLBVzAsoIuvMzPR4Xgn4qO6v6GXPoaXsciUYQ9AcQCUfwe285XyQWRg7cc++DeGb3PkRCQSxasgCr16/GtjO2aSH7yY+vkaLT5fKiWKBVe02WxzWqLB1OBHx+PagJiPX0dsHvZ0ZvGWPjw8hmUwhHAhic14cFCwZ0DbhJGB+bxOREFoVCHfF4jx4ihVJZVsJUV/J3MHc5lujEPN6jjSYmpqZFtmAGs3iwLXzcsnDXf5u5bLZa5lqQDDMLZFqbZWt3Zm/8tXmzraTaCLgCQq1bTL19izVpcyJm33PidW5noNog6isrG+17+vl3+4t8Xkt5eOJrbB/mlzqW2czul3rl786/2yP4/GtjCsoTR9oGro4H3e1ilKC5PccajgbqdI6wQEozZWYt3O3PNq7GHFvzE5Jl6OBhMsW4vjMnuqK1gGsxAXC6fth20ATrZLLlILhFe2GjwKatsj/gR6lcwuDgIJYvXyr781Ipj8mpCcyf14ve7gQK+TRy2SRKxRmcdup6OJoV3LX9VtSrRRHTuP5MTaVw+PAo8kUShLjWhtF0sHDlmkQA3Qu3l+A5Ny4uKZdJtuMGNRaLakPpcjtEtOI3nxsL5g1i1coVGB8fU8REOkWLppBYlLSiIvgUj8fw7L49mJwYg9vZRLGYRbVcQHdHXODWxEQSg/1xRMJeAfPKYBNbtYqNGzfiA392JZYuXY5YvBPpdAaPPPIY7tx+N/Y/dxDJFFWWfhU9oiiIbEWw1mRcGwtnU9jOgpjc4HOc+U07ZwOgcxFoZXFzwWqpho0KlcVXnQA6vAi4QqgWHWhW3YgFuuGs+9CouLB+zWasP2UzNq7fLLYqn2FpKtCfIoD+a2SVgZ5F012Fy9eAw0fAPK+wNI/fY4Bdgf6GBEAwkCegcpnKY6uVwbLdZHNbJbzbJVCQD0hu9gulkvku8s+yWByJRAcG5y9C7+AClLgeizVuJ5RZxbytHrZY+cxtUy5ao4pauYhcOoV0cgqVEi3cyyLU8RgJ6BuiAQlXbv3OMokA3MA3mlrnBfYRQLcaMzZpwXKo05kYy3A+gy2Leqp9uZ/hRbRgVT2BBXAbBXetzsKXBM3jEU0pwqX0tq630zzLCepyX8i9Lp1RZIOoPy1g3Aah+ae+DeBN6zsCxTwe29mOrOZZZb1lsqflyEQJ2Gz3WSDS+izZ1xvChiHQGJU4QXTaiRHApkuMyfamG4Kx7leGoJNECmPjLgJFnQBxUcQR/h6S53ieRm1PtrTJPKcDAa8Nc1gYP0RbMqreCQ4vWbJYbOgS4yH4XocZIwOg0/6bx8c4Bhsk58xrU5xb84ZrZ/velWNNjYi9TrbnxpunudX4sJlzLXv8F376HCegsdsuzSZ8PG80Uc7ntLby3vV52BhsaF9L4k4qOWUclNiy8/p0v5DAx8Mw5AXLRp8Mc7pOsOD3sMD2iFBEkp/T44fD5bEs3S2bhLZ5pxnkAH72GgPo7dEH/JWcZ/xiQ4W5fbt371ZOHNUR69atUwYfWeMEz2+99VY1M7i34/wjO5w2hXaRzAaGTSDitX85Xzbp6OW8Z+61cyMwNwJzIzA3AnMjMDcCv6UReJVA59/S0R//a1+lc3n9A+is2eyeAxsPLHQVNmcB5gR/DEG+JfaxwF9j216z1OSMWzP6bgK3BICNa6llH247QraBnCZfnIpyfrMWaaDpGVeeeqMRR7NhyLmqkwjMOktw1P1w1iNw1izXM+acu2ihzZ07AXnbHtzaRFu1bSuxh+tGAAAgAElEQVSfXP0VyzZc0i5zvO39nVkRhKmM9b8qCy2atf139Qv4jwYUNxnmrLFYZyqd3Hq/TUAwKnjz+VYWuMBkjiEjrgwRVgbtjEWlgp6Z7CTlW/nxJCqox0N3LIK3HF/VtUDN6VEtbup72wXAAtDbwshbdvqKkTJ29Q1nAzUUDGkZYTjqXstptwanm26oDbidfmOFryiwklGgKwM9BNSigNMG0PkzkgGYO8/ayG6o8pwtBfpxADrHxdjrGwI1wX9jtW91v3R+dl/sRFxj9sa1AfRXKvB5aQDd7tGxvqHLrQ3oloslqZTTmQzCFJNZDnjsD5h+Ul21kXAyp1PALkFEgon8LNpXC7y16m/bqp2gpAEj66qhCSj7/HS4NRbVfp/J5BYYHAqrfx7w+iQelPObmzicEYIIuLbI0hK3ud0tzIh/5zERQHd7jCOep+5CveJA0edBwetCo1xHvOlEmMyNRhl1dx1ldoCqTvgaQRSrNWRQhzcYgF+2lg3k8wX17tgHYA+QYiD2Iitli0TfpFOmIZjztSQR8DWNalVCXBvcJvnAHkceJ8HulyJa85xJQOA4UZlNhT7r1osvvlhKaP4ujgmvAa8Ja1mOL3umPq9Pc4/4j4SmFhbDfgl7GBTMcHayzyqXXQsg1zpAYK1WQbNKINrMSeJXFP2F41EJXHh93bbjG8F+jnE+D5ejLqdKGRvCbVmlFxCJMjKX904D5TKdBEzfhsIE4kuNOqMuTYyg1+tBNp+XaMnj8yhywOP2SCxJgn+1yFhQ4zTs9lLYWIfDcrmsNZsSLlFIY3ppFA+YHg5dP/lakjnYNDt06DC+9rV/0vlSgU4Ld0X3ORzweJwC0Cm85fHYDncmzpdEBDMXtd4pd970H/hv9n2Sy2TV2yVBgHNBbtJerku0lD+AL/z9F7F161a87/3v1z3B30uxWL5QEHZJEoHW+t/a1wkAet/8Zc1Fi5dg7Snr1BSnPSQbQ8zL5KTz2OpfTTrenA0pxdggpRVAcnIC0+PjmBgfQxfzyeMx2U33dHWiKxEXmyKXKyCbLaCvr1cDumvX48gXsgLXouEgSsUSjhw9ip7OMLo6QspCDQQ8iEZDykelze3ihfOViU4bcWZOViol5LIZhEJB9Pb1Yu3aU5QpzibggzuY9XwYmXRGLI90JotUckZNQipdi0U2HF0I83eXyvL1r1Sq6O3txfJly5T9PD4xjZtuukNZ1czWZv4qfxcBWR43QUvahOdyRWQyRaSzOTFDunoJBtcFkJ951huxfNUa9A/MRzpXwpNP78FNv74FDo8P4UgCsY5OqQvZEOXNR7Wc1xswqhY7A91SwtiKolYzV01gs0UwTXzzJZCcynXmhFMpY8m5yKaictlmw8mgRqCN+S4X81I6c7Iyz5aLClVlvNY8V944nOwEevk5BMxpZ98roHwIo8eOIZOewcoVKwSg8zrv2b0HIyPH4A8EUa43kC/z5uZN7EBNGedcrFyyzpSFRrWKnp4eJMh6CQQsC+MGorG4xXYqajHkA216ekrNTI45FwMeL2/wJipoNGl/TMcEJ4J+v1hkvG4EfsmEYoOdDcTevn4xYaamU5hOziinnuKzJjzw+IJoONyo1Njo52aHTWcyCmlFxIeRZf+jTYEFxLUp0dvvb+GwlouDLNzdbB2bzajU/FK2maa4sXBmzkRVjKcKWUxyImigWq6JWDA1NS11OEFz3gM+2tcHfbpvnK4mggGfFlbmkfD6E7zwuj3o7OxFqVjF/v2HMTGeRGomIwJCz0A3lq9ZhnPecI5YWP/8g6tB3RaVkuOjUyJ1RMIxNWG5L+3u6tLDjpuLvr4e/c6ZmWlUKszPpKVzGd09CcxfMCAFOjcDJKlMjGdBsVdf3wIp3Scmp5HJMj/di97+QUSicfjI9LLGm8ouB0Esp1GgExe3sXG7ry7AqI1Ea7NvbXZtq7F+IoZq76Pt97aB5u0A+gu/32Kptl/kExD2F1LKWbB6610CcSwFoml8GztjYyttgCBb4Wfd3ccTaE603bLQ/paCrx2IMKtDSwlodq9tDFAVDLaF1G/t6fSq/WLb2t8UUy988Q02SnDEtp5qG5AWH7bt/RpvU5gq91xlga26tMF4e26Y4tT8DvP7bQCdzEcWoSq4SGKqGxBdADqtkOsssiyg1rri3LBxQ2GIRHXEohFtJkiiIUNxoL9X93vA7xGhpSMRRjwW1H+zIKrXiyKoTU+N4Z67b0MiHkFfX7fWjCNHjmLXrj1oOqKoNwjK0xWljkKhilyOGTsRdPXM07OJ9yqfsVyrSXpipITT5dDnlEt5EXuoQO/QMfUpRoIMxGq5KpcQMnu5ueU6yHV/enpSa5hR3JsC1etxakMlW6OQV7EwpUJBG16zQXWir5fP/FVIJDr1fCFzc3x8AkNHjyI5nUQmk1OUSjTKZ4lfz387J4rOJ9z8y0ZaSnMCqGY9J2BK8IyFjQFsTbSLcXMxV1FELq3V5pz8Xg+qZbq5uBFwhYG6V8C5xxFBo+xCveTE1k1n4pTVG7Fk0XIBkiTIFYo5PLV7F+64+xZkikkB6E5loDvhCdLuPId6swK4SQAw4L9U8FbxRfIDF2Rjj95mradc5yacbgP08jnLMfL4/dpnkNDGzX++WILD5UZnV7f2K8FIHBVa7NF1hCC/lf3MZxevsVxG+DsbFaBWhtfVgMdJjUAVXmcDfhcQ9HmUh777mWeM3RM1CGS6Omn57cPRkZTibbwBp8lk58OVVuMuw6TmLzUkB9Oo0PPSb4qJIlnRATeCAc7xoJ7lOdpDsQaBA36vQ88kFiAuD9nBFVTqJQRCQRUPvOVU/NYa8Hh8cmbhn8qwN49i7QVLliMQGb58dmr+0oIsFjOuK/W6cVEgoYMRR9x1EKwuct/qV+E8nZxCIW/mLItNvtfn9SCfyyv2hMULCxMWfCyM+Xv53yxkCOLWRBTkuHDPYcgPzCTnqkFmNw+We7FoJCjCCqN1GLnDQrVJcoUN+tNekcdbqSFM5wOnS89cEpUJoAcDZBAz+oZEQZfcnNx0t6Biwu3GipUrRYokeUMKdBagFdYCBpC3s+AZNWGvc3Ymn81Es5/Vxy3ueqCbe4rPORJruJ6wBuG+jnOBzgusDfi7g6GAIbI0aqaYtfZUdpa5YG6SLLh3Nr7ysmL3ck/N+7zJudqUs0WVJI9yDrVKXnEZJDOSBMzIJzn30P7R5VU0RK3hkJMFQXJ67RQqFbh9frjJAnc5RfaMxOMi8QTDUUVcsGjmXJCtma6nB0Wy1NHEz6/9mrVPN2vKa6VAt5u8HBM2HEi6vOeee/DYY4+pUF2zZg3OPfdcXHTRRXj00UeVq8f8srVr12oPvmPHDtnsXXDBBSIV26D6rEvEy2tozQHor9rWZu6D5kZgbgTmRmBuBOZG4LUfgVcJdH7tD/QkfsOrdC6/CwC6S5FxHBNWDBYALSCTlSLBZhLkjRuV/UUScJOAKZ1hacdOtbHVt6Ai2gbQzZ+2uttYhdsW6VIKs5fEPbQI6k00vWNoOCtoNuKoNyL6d6qjHe5JgJnmjSCctQScFQtAJ5jnZK+a2desX6sC0U3OuE26Zd/FHKscQGUZ7rGU95bqvtWPtfpcs2dq9uDq4ZghMHzp2TRunTfH0GoNKQ/dAtFbqm8B52442JS0FegWAYHKe/q01mAAdJrbu5sVuFjPs2JUL5OuVS69jq/g9eLYutkHUTwbc8x9qDlMH8Joyw2Ibpzg2okACnIzVvoWgE4yhMOZB3XozXoYLh5Ls4kK+8vNPPw+FzyuEOpV1nWWfbsNoNcjQD1mlOfutAHAGxQ3BuQYoE6YiW43DorKTmclzP9mH4WEAI/6ZCQT6FhsXYqdDd+6HifWErP/bWpJntNJ3N8v+JKXBtAVB0syf8245Rlwm45rdKdzSSzIqFfbcdGONTY1sFE626I+1vPEKPgZdlZ3JpdVnc/5xXo2noib19Tq6umx5qQyd2JyQkI3imZMbndD/y1luZ/kBYpMmEdPkn2zpeLm77cFHrZLH9/LGprnRHELI+bYaw64/KiUGshSwR7wKmbBX64jIFJMGTVnFXWvA96mD86CE/liGWn2uMIBzVKKJQwwHUAhX4I/4LOAVIMN8tjYa2Cfzucj2Z+AO8U6bvjcbkXw8v3EElhnsrfC9/D4XwpAl4W4BdDaZAOeO7O42V+hCp0Ynk0u4OdxDKiU5peH0cD1Jnw+utoa1TPHRo6+jbp6hSQ7sEfGnhCjDilq5c3K+Ec3+1SNqlHTM5e8Xke51oA/FFLfMK/rGJVAJ5NMYqC/B45Gw4gKAyGJVjzuoHodqVQW8UQYuVxazsn8TPa6aFNO0Jpj5nH7FZ1bKRvAmlhqhbHZPg+8FDxwTXaQqOBCs2LGnq6T7E9yDqnXk2MchgOhSLjFVvFQMc4+izAtO47SpXNkdv03v/VtCS8+8RefwOLFi6x7wrh1sjdLchJ7n1ojBawbgN0WjJAMYX+1A+mcm+yxSKHvcuszdA28dFh1yhL+Bz+8Gp///OexfMUKYVG8DwKhkHAvX4DYpBEZn6AjfqWLwyt43/MU6IubtEBYu269VCYcfC4KtNlkf4sAJddrw9qgRWzD5FCzEVllRnMWyakpTIyOCDzviEURCRr1LEFnvpZAM5uo4UhIC/HRoSOycKdatjMRVzPy0BEC6BF0dYSleuYNFwmzaVYTINjX3SUL964uKpw7BO4+99w+9Pb2yL6WBIBoIqEc5VvvuBNP7noSR4eOIpcvaLKol2s5fhYLBFzdssKg+pe22PzMZcuXYc3atWoWMVv2vnvux5GhI0gmp9Ws5LgQtLSvHseDue6FosmqZTOtu7dbqqpItAMbNm3FwiXL0dM3gEK5hj179+PW2+6AL0AFepcynqlUJ2BIAJ7vowp3NtOl9YhsTU5eDD2uLQBdyiMxZCw1HZuMNeZrGkYKf86FzeTQ0sbSThdvigBB0JYggHIfrexHWjZEIiFMTU3qfZzwXGQIwvPcyRwhsH7G6dswONCPkeFjGB4+iplkEmvWrtFixgXh2X37MDE+oawI9smzxbIWHXPjO42ChyChpbbiZ8ejUSTicWUvGCaOG8FwWPNvJjWDVDqNqeQ0RkZGBcbz5lJTXB1wbhDJgqKCjLbuXMQJKvnVyOTv4hfBi2AgoIyTkHJEKnpQ8NvrCyIYismKnw3rSs2BSo0ZmGwo08ad7BduLo2NrFRqLQDdPOxP3K5pG0sAvVKCm81ir0egEGFhKU6p1GM2cr0iq1ECUIUcweYsKsWs5j9ZaQSFigW6AlRl88LFZHJyXM4PBNBpyezzudDREdO94/Uw27IkwIXDk82WkEkXkJnJaXPTbDiRK+XgjwbQM68LZ597trI+r7/+3+D3h9CR6MLYyIQsXhPxLqSSKbGd+JCShbuT0QpxbWIzmSScLsPSrJRziEYDsnHv7k5oCz8xmcTkBOegC4ODi1EoVnBsZAyTU9MCVhYvXS4AnQ8tkm3YpI53dGrsafNrGJttGejWGmoDpXZOkLE/mrWGNRvhdqKtYUHaG+TZvx/vvP+bleqGPWtf41b90SZdt0HT528LrdxUSzMptaRtksX5ZOUsz6ojzTzTPWO2/Obb+mBjbWUfwaxqb9Zq1YJ4215jn69ttau1RGxlp2y3TBzB7/6Xnbv7wgC6YQvbavLjLAdspWQbIaJlM8wiyrYcblP8m2XgBQB0U6W1mNAqz5wktHCsTZ6YCQSjfXtVVtgC0+ssRmxQVAwpA0B6qQDlRr+quAauIwRhCZgTSOP9ToIZ7dsZecKYEY+HWevc+JCc5cL4+DAeuHc7evu6MW/egCIjjg2P4Ln9h1Gpcr3zoFxlvjptgBpIzdBuKo7+gcVSohNYYuQCgVwqfH0EN5u0jc9IPU4QnX8PBf3oTCSQzWTEcjTkDKvMJnHEesrRQrlYoo0VN5DMhKfCno4XBDoNCYpjwQx1njvthwi8B0gWCJJt6hNoxvWVzxxuyGwGMK8vn+t+fwBDQ0cF/HETx42sAHRuPpmH7OLmn89PY+dNUJX2Tfy7sW6n6tn8O38Xn/Xc6HI95/GyUCBBwFF3we8Kw90Mwtn0w1ELoFZ0oFZ04oyt52Ltqo0Y7JsvIJPPtmK5gGf27sKdd9+KdDGJcj0Ll78Of8QlEL1UycoavE71gDLNTfa1/awW4isluOHRmwz0Fq1D5EfOHVpWcW9CEJ0W6mLZ0j6MY+p0o6OrGx6qm91eVOGBwxuELxTWvkQW61JM8z18VjMfrYxmrQC/u4mAvhtYONCNZYvnAZUShg7ux9133YlYNC7y27HRMaQzBRTKTUxO55AvleH1s1jgRpzsbeYru+DxurU/UVa9+CMGQOe/E2gv5CrwBwxZLEgAvVRCJpNVNriIeB5jvaY8pZBXpjFNdw1+ki4tAN3YxTvgpWKYhlwE1Su8xoDb6UG1UheLV4p0ZZY7kJ5Ja49BizBTIJooGTFwaWNOQgkdBbJZjXk0EkYqlZI9OAuajo4EEom47nUWjrTSZmHOPQnnZqVURrFQVBFGmzG/LyAGNJcHvo6W+1wtSC/h9eB9x2c6ow2i4RDqlRLy2YyIpgSSyfTWOFAlblmpEdDl85xA8HRqRgC600kAP6Q7ka46BISdXg/cAZ/JnfJ6sHr1anQkOrS/YkQP1zPbOk4uPCrmWWAaxrY1E9v2QOZhZTen7CeL1gLi3LRVZ0FOMmulLEcpQ4z0wh8MqOBS3luUjQXjKiCQXHsnOhKZseA9wP0uz1f3AF0OylW4a014GoDf5YTfQ/ccoJSfQbWUQbNegM/dlHNHJpVEajqJyclp5AsVVGskboRRrgPFSgMef1jODOlSSQQDJ63TGjXZssXiCURjHYhG+SeZ+Sajjk0TzgfObc4N3rs3/Ps3zHi8hhbu7Z/PvxOkp+p8586d+t67dy82bdqE8847D5dddhm2b98uwJy5dgTMFyxYgB/+8IfKQT///PMFqnNPbyst+Jl2LjrPg+utrcpgTWTbwtk2ffb7Xq7t++/+LmTuDOZG4P+9EbBJNvY6dKKqSO4olmrL/rd2UMpulNouLfZ6Yyte7Pe020X+JoKO3dSz16UTr4b9GSeuTcc7/83Gspy4tr7Q+16IZGSv9y9GJGofN/v3qNK0xRRtB9/+s/bmJV/ym861/dxf6nja/90+hvZzbz+P9mt34ufa/yayodV/OfE4fpPq7IWAyv/37qbf8hm/TND5xebVb7qe7ffaife2es6W4+RvmnP2CJ14/zxv5F7mufymkf9tAOjH95La3ZwMKmnvvW2CvzBoC0A3qnKTG256DvQO8wqYFb5pAZvsDTWcBDvZR3UDDeNeZHc1mb0t+3Dt3Q2cbY7ERGbxq2WY3nTDVTc/b3jHBbA2GxE0GhGBq0KmBaDTwj0IRy0BR9VlVOvUjxF9l/sT+208JjbwpeOeBatJaeXP1bdSsWd6WZaa3n5/+3U8bhxbADpBVsvh0rJz13mzRpptt1kqbUuBrr6OpT5vIyHodysPvCYwuw7adgNuCqUIoEuBXhfpgOC5QPQWgE6SQl2vVbQq6z2n3wDoOnBbgW4TGGwCgA0y2xbuBmrXNXdmlQOPeki27HI6bdAKmepqKorpKEuAnmA7wdmiAdMbFAJEDfjtyloKcgLoVKxTKW0OSW1PjiMBcgHoPDZznSgoUB/OaQgQRoFu+o1WB9aaNjYgNlsrtu5pa361NDAvezn8TQC6jl5jTAEba8mWortWk4CD9a1RdLP/z/6LASnZpyjkDUFatY7L2L0r1kvEeKpuCYDXVd/PpGfkVEYVcD5XgEs9LoPD+Hx+5HJZhMOMIUzJpVFXut4Q6Z/524oVkze6ERfI9txyQGOvmDW01POlkjAN4h0EQLl/Yp+eNXOxnDcOwt6Q7hVe0SJrYqcT/koNjmIRPg9Q9xA9oVOCF96azzgfRgK6sgSDiU+wb6E+SLWiGtc4IxpCOLE0CjS8ing1ToCMyGW/kmsG8RieG+MLiWFMTk1JZU9QmX2XFjnFujbt/03hDJXi7OsRtCUxnL0hZqFTocxsbTtHnX0+1uHs07FfKrGM3PbY0wGqdQoU2AM0QiUp0qnMloiNwgWSRMx9RKGFevMUOJWLIj2wGcHzDJLgIDfOmq6XhBEuB4rZnO61SDiEUiGLfDavaFoKQYR7EfR2NDA1OY7evi7MpJKycmcP0+sLIJuhBb8XoSDjo40Akwr5Sq0Ch8vyu6g1hKNxDtC6nb0PrgiMruY58lxo604XcZI/OBaKkhDmxl60cWG09+P8GefgPffeJ6LHBRecL5U/P499Vn6ZvhIxQDo7UpFeE17K9YC9VxIqCI5zjnJeKA3DiiINBgyBp1Y2ceAUbPB1xGdJEHjiiSeRL+Rw7hveKMEO30zsmH1LRhrw95QoYFAG+itm1LzsFeT4N5yYgb5gkQD0U6RAJ4DOJrXnOABdTUbZZJsBU06EZDtNVAoFVIpFgbF8aPvcLtm4EyhkTie9/UtsrFeL+pP2nmwkkgXFixDyB2TzSUA9EYsI+GPjnKBhRyKK7s6EAQvcTvT0dElpR3CVyjsC8QMD/bJWn7dgPrxqEFex86GH8cQTu2RXSCB8Zoa2sqawcHuMzUG5RDYPJxAwMNCNSy+9EGeedQbWbdwo5RYb/0MHDuLGG3+FO+64U4wQAstsyPOGZBNRSjo3m7deEQSonu3o7EImV0Cl2kQomkCiswfxjm4pmUfHp7B777PoG1iA/oEFCEaiei9VzcpaaAKBAEkGJq/UzmMwhYux1NcmUZsX3gAWJ085l7RLMOBsrUpb/JKYIrxeXNyZlc0mK4FoWas26gLBeQNGo5FZM02HQ4t4PBHDtKzw83pAEHzn68Xu4eeXSli+fBk6uzpQyOUsoKSE/oE+LTC8MSbHxzXxmaFJ21aOC+0kOPnJoNFDgFb1FuOLIBKtyyORsFRcA/1UiHdrbGnvPjo2jmRqBsl0WqwiWlTwwcQbtyjguSBAhwwjAS0+j2w7uJhKtSTmjG1DaQB8qg2Z781rwAx7fzAs8DyW6ILb65dFB61muVki0MvGOq8LFXxcaI8D0HWnWZafL3Cb8np4BBK5jNFQvSpL9goBpFJeY81rlE3PIJedEVgRifhlOcqFizhq0AK2uaizubx3724BOVShe31O5dqEQn70dCUQDBJ0nxHoXipWMDLGv1fhd/vgcfr5aGDqCUrNEsooYeOWTWI3PfLwYwJ5EokulAoVgaperx/ZTA7NOq1T4sbGRMCKBKlwK/CIa8T/z957B1l23fed35dz5zw9eTCIM4NMggCJQAqiRMqWtLsyTZksyVWydx1217LX+kO7a9fW1v6lWsvlWste2/JaMi1TFCnaoigGgQBIgkQcxBkAM4OZ6ZnO8eUctj6/c0/3mwZAipRAElQ36qF7ul+499xzT/h9E7Y05IvgZCFNTEISiZlLQz4PCSOmyamDlu2xsram1dV1c2DAPQLyCBayxBoMDo9oet+s9Rmuiycd7SjQ3cLIA8HOItYNuthXeQurHTLDzt936Et+EeX/ZndaX/G//zX9llA7m4W3Go09ZNqvPLYFubkBONDc5bW7hZKzMA64lmZV7OyOXcY8Vs6QQvpIV33grdv97IDoDjgOCvS2QfBbGr+Q9GxbTyIImLZ7AHqwG3Dt+WbVugPdfR/bUbj7TaTbxHj1pRuZ/SS/3SMCFpcjQbmRwjqBjQW9NkQalNjOmtsB7pDY4gbEtLHLZiGE8juTUjIRU6dNbg8LwY6NId0uFknS0cMHNDY2pIX5y7aZGxrI6sDBfQZwP/30ExoYYIwd0NrqqilaI9GkrlxdV6HUUjID6DykWDSrQhHr5owGBiZVrdMXYXKyoXNElGgEMBngq6hWk3GMaImispm0xkZGDaBvN4CeHJmL+QYGpN15zPvFoinNIdqZCtncT2g5t0lkzmWOZv6hL6OwNbCVB1EnZqMtI42x2MJRBjAeh47rjh4xMBPw77XXzpkbDUQEFoQAtywgASp9nAugNuMeICMEO+5fA3mN9OWcPJgzLEfaQKSWbfTDoY5a9ZbC3YgSkZwivaQi3ZQB6J26U6C/9677DUCfmZpVNuMB9IpeefUFA9BRoDc6ZQegZ8MGoNdaDkBn8+kyzCk8O6IbACHuOC4TLSifeACdTQDRJ1i3h0KqWNs6a3piZiCdDY+Oqd7k+HHiGTSyWAcgGBZ/LKV4OmPzHkRKsyCLhA1AN/CcDXi7qnSsp3S0p2yso/ved7d+8sMf1Nlnvq1nn/i6vva1P9X73nuvbrzpFj3+jSd0+sXX9eq5ZY2M5ZRMx1WH9RuQNM1VwLK0nS2aMZwzaQNsiYXZ3MwbYM2c7rLSnesOufNcmpnpscCBpbkNuI6MD2pgNKP0UEqtnifYyZTryURakXBclXJdGxu8d8f+DcCciLN2ddbkrHmJ+WEtxW06kBuw9nf2YCjyo4rGE0Y2CMWZ48oGkDt3pbjdv6xL2HDTR1dWVuza4YgQg4gScdbpBiS3OyoUWKeyyYnahgUAH9cZpwyPqtZq2rVgznMEVlQaHcUjYaXiUdvc8nsaBfIqRBNigLgnYEePjeNSwWbEEScgb3J9sdXHJYqBI5ZKaXBsRJFE3MizN9xwvbHjIU26OYv7pWXHxhrEgGxj7xNs2D8GejB9Zxz0lCDOl80l9zARFLxnOpuxzSHtxcbPW6XDvmfNloYBD9IdKM2tDmgqczde0h9itqbkvrXOpF6jpW6toVCjrVSEvUlP8SgkqJrCvbqiaiqXiilLxlunpcLmlhauLmp1raB8kVz7sKqtnuodKTc0rlA8pTL29cmEeoDiVUivjCOOVMlmd2p6xhyYWL9SzOCL/pIvOhLGF/7rv9mZn98BBXp/AZuf2afMz8/bg3UyCnQKDrfccove8573mEU7ADoq9Lm5OX3kIx+x3PPf/q7AWpsAACAASURBVO3ftvPAxv3uu++282FNT8GEdYzPruP71atXDaRHTWCkgZhzVmBfSUHD27tRcNr72muBvRb48W2BfsDa70N2A1/OEYUiWsy5zgSEHB9twt8YSxg7vCrJzwOZTGY7loLnedCM92HdsBuM8+Qe1kLspzzYbDv1wHaVn22+DopyfgztB8o8+OuLjS7mpbc9HvorylzlMkLd/s0D3Z4UYC4pQayGf40/Jn/+/ji8NSvP90ROf9zeCceKmoFNpj8mzoXH9j7wLcDr/mvwVuOyPw9nxQqx1LUtx+GvnX+dPzZ/nH6896/hvfjySiV/3m9FpOi/M7yqzgMVP753zY/wmX0X0Hk3ecKEIhA4Dby5NuaF3/t+0N8H/P3G7/xYQR+yOmE8bmsNntN/j3oCnyeLfLe+ZJ/3bgLQ2dsE6mcnctiRbLDX7/YA7OwOD/ayMYUjuGnhLGqohVMxg1XHIqrU67ZWHk5FtLGyoGdfuaSFSkizMzO677ZblIg7lW+t3dZakX1ER7NjQxiNiaEkEqFmT724p0Q0YTXBXgdyMwRk9sZkCNeUzsbU6VLjDyvUTTkAPFKUwu0gDxzFKgg5wGrJaoYhLMEB0YMMdOrazhXQZfW6mhbAtd9LhAMRjANtXcu4LHJz/etzZnTZ4u7Lw7Z9v+jzZPQ56H33YhC/Z2OuiVX6c+S9OMJnobtaolV8jKzgQHL82ez1Qf65xZ7Z7twp9wHQPSnAZa4HVvlBDFsnhIU76+agLuWFFdsxbUGNydTz7hruCDqoySJeoF4QU7dNPB/tw74fC2j201zH4HoYISFwP7Ssc+oHuBK4eCun8md/tUsk5gkL9snBddumXXAMAGl+f9g/1u0GwXaula+07ZzLn2eMdLVP3y3e/KlO0Q0QbbFuAdGL/aXNxaYMJrY16uoTZvPmuh1iNvalgJcQwLkAgIjs5yu1irLpnAGeYBhGpC6UrI6RwZqd+GETCeJqRy3dgaEuci1itQ5UxxkitdjPqqs4or5Ww/bekPMdWQHA11llU0uhzoNoheMEY6F+zMlTI0MkFY0k1AyHVKceR2xZp6eQiUvCxpkh9i7cDSkRTjrRhuVo96zO4AB8AFWH3VAfQ1xBnYS2AiB3YhPa0wkgEKyARTTrTXOP7rV7qjVrGswN2P6fWogBIvA2TKTE/f3m76AmjXbDarPOUZD6FGA9azfnfOAd6qjtcZxcU+oghmm2kCAE19oU+hy/s513Io2WkSBcPK87Nx62bunJ6q69dtPqarVG3QD0gcFh6xuo1hFlGg5ItF0XTLNsdVfUGYgmJiamrBPXm13LRadPEhmQTMW1ubFuQlNwU8gaCHJwpE7EnMAW10TyzOtNZ03PF/3UlOjc4dRwPdnMnJ3DJp4EdAdA5xjpX97l1sUqut87MqsD0vky2/8OLqcDzqG73nD1uCBiIAi9sL7K+ZoqvEckHsKYuLOrN2dlxhU3dNCnuH70C8gJ9h7mJEj9mHsrony+qKHBnJ032fTgcsQPgB856/+46y/bzod/njHh+33tLgB9/MARB6CfuEX1ulNSc8Bm4R4o0D2AbiAeXv/VqlowDGAPVCrGTEnCCCmVbAIA9Obf3FCA4ZFIT4l0VFeuXtLW1obZHNBx8vlNY/o4O8qQKelQnodDXaWTCQ3mMjpxy00aGx0yi0pAAwr/3LAodNfXV3X8+HU6duw6HTl6RLFkwhYKz51+Xs89d1rPPHtay8t5bW1hK+3sB1Ipx7poNHrKb7U0OjqoG244op/7ub+iU7ed0uz+A9usFYqRv/d7v6fPffZzdvNhz4niFusJzo2CE1bUtBP5BIkEqtspVWpNU9hyoxgYOzKmUrmhzXxJK2sbmt1/WFP7DhhAixUEwCwAM9M06jenMuq5gTq44d0i0wPoDC6OOmggTACgw9rAJsMrxFE1OzC9oRIAemBF6i3eG9iBCMvvVMAscdkVAOojoyMBgF619gbgMOv+DmANai3aEouJiBVyPcOYXAc/0UC04LPDsbgVahlwDEDnPAO1EAOsA9Cdo0EqDusGED0nMjJgnQBWY4EJq6pYrpj1LJOCibTMtiLItqWvMZnFnX1IMpGwwdUW2cbqctYsltdpg4VTj6PEYuHJNUhncuYMgEOAA9BDapm6CgeChIEuXCfcAvrfYwcse3sA3RZHqO1Q1XEt7fo0THnKfUIRl39zbzWNMcakhtVx1NqLNRMF/lx2SPmtgqn7URbxvGSS/Peogego0VwOakdtA9cTpjRbXy+qWmkpGoqqVmciBJgh87atllqa3j9jQB155Sj00ums5aPaNNthAmGQpn8MGhhmivlm3RZIiRjKP1hzIQPxc7mUBgZTSlOctvujofU14hy6ymRHLeagWCiZzTKq1pHRCSXTGWtzVuUwu4g4qDewimYx2qc+t7VrkH0eYJNARsa+tc2GizSweyQA1d+cee2W1Nuq7m2w83sE0IO36F+U7fzsVrP9/2YidpOXW4Sx0GLhwyDCmMK9w4Mxii8jrPTly9oU1weaX6tC95sNNzn4NuKD+gFf9+8dqoC1lwHoTon+4/C10y7fGQx3PcYTEHb6g2sHT07wAPiu3PRrVOgOPPLbNA+gu+u1A6AbG4+FOoscvzEzJXEbeaWp0bdtuQNXEYBixz4EvGQR2LPNj3WhLvdHTa1WzZSUbIRT6Zhuu/WEZqbGdfr5p23eO3Jov2XubG6u6ltPfN0AR+bS/NaWSuWquW+sb1RVrUmx5KASiUHFojlVqlgrDWl0dL8aLQ4RRbsrznVho0d6arVrqlQLZo0MQF+pFJTLZDQ2Omr2V8zxsZBTq8L2NSWrAW84V+StWGoAOuQiA8UdI5QxJgWDko19tWLjGXMc4JsxIY2lGMSWmIOHK17SvsTIHDtyyF4PsP76a+fMuhrAmLnc1L4AjB2AUtT0vLdT/zqSFAtKD6A71qsD0IMcabMsckxzNqgseMO9qBKRrMLdpHu00wagk4F+z10POAB9cp8yGZcrVK2XtwH0Ehbu3ZLlnydzYcXTKF9LavVgevZcfEWg2DUCXBtVetBX+rS/XBXL4qaPsAYLFuSo7Dl3FvqMsyPj4zaPsraDuISSNpbMqMkmOZY0C3fAdtwv+gH0XodNIo+aMjEpFeko1qnqvXed0k88dL+efeIxvfTs03r17Bl98IM/oRMnbjVHoGeee1lnXr+iTDZpBR2YpMxBzXZPqURYmSxrOwiUObM8Hx8fM2cdbNDPnTtnUQD0ewiT5CexQVleWtH8/KImxkdsU0pUDz0Ce7H9B2eUzAF0djQ6MaqBoUHLnueasrHj0lUqdeW3Slpf2zKSZaMOQcUp1OkHLgstZhsh1gwTY2MGQhYKeY2PT9gmDsV0l+JymM2Es/WH6Wub4YDcwXqMqBT6PxE5MK5hqLNpZqZKp3CTSGhrq2D28YwM2HjFYwnVKnUjCbK2LdcAlzs2FrgIpZrFH+D4NDYyrPzGmiqlkq3HWJulEnFbr/NZbCYBdFkHr6yuG2EQ4Jc1T9OOu6N4KmNrNVuLxqJKZbOWk819bFZwYUgwZKBTZLFkMJcX32UDGmQqBnmI20SjXUQi2p9rZAB6LGJkXMYBA5tDbkMMW9pGWisKkNHVtaKEcSBZBBF74m3ajQzqmNgUMXDhsGNjzmy1FEd9zj6GnHjsE7sw7SEd4BhRVzYV0yARTfG4Ntc2dPbM61pe2dRmvqI6XAQKYJGkhiem1YnEtVIoqQNTPRxSuVm3NSiEmo6Ni4ypQ5qamtLE5KTl5jF/A/6YPj8U0h/8wTuvQO8HkVivs3kH4OZnFOiPP/64rr/+esuMu//++/XII49YBvry8rJ+6qd+Svv27dO/+lf/yiwIyUgnk4yf/RrfAz6sYxi7UbQD0PMZHihi7Hn/+99vanZ+dmuaH4+1xY/D+mjvHPZa4J1ogd0Aulv+7uyAPNjaDzLzsx+zGCd8ziV7fw8Ee5tSD6hvq2b6okr6ldcelNsNwvqxy8jMQdHZg3O7gTzfPv3v5QF7A0UCC1eOl8/hWL19qAf0+8FxP372q2r9+/jz8aA7v/ft4nNN+5W4Hqz27ebb3f/bH7PfT1otzqJxXKHbXxc/Lvv39q/z47j/ez+5oN89wAOdHmj359/vHuDfs5844IkFvj39+XsAlTbyYgf/Xj881dE7cae8S97zu4DO/Q4O/jp7IofvY/6a7u5Dvt7h9nCunubv4X7yiP/Z37P9JJj++4fn9fe7N7XwuwhAr7dxWPL1rB0A3YjlZl1O3c3t9VwcE0pnwBYXQxYOs+Jsq9EJqRWKqtGCMNrReKKrV5/9tn7r9/5ETy129PCHHtD/8ss/q1Q0rPnVDT35wlmtl7u6+7ZbdOLgGMVBsd2PxTuqNctoYBULJ9TpRBVRQvGo1KoD5iBIqyqV7igSa5pQKxYesRxwn1W+bcG+XWLDWj7wAbcM8KDId40o5K1qdIHWwUBdf5X9HNNfz/E1vt2/6+8ZO7Wf7be6puN4YPyt/3qtSGJHyOIPzJ3zTlWoH8R3Nbid2pB/ngN63Xtt+xB6nNzdLG8xeHhnTPen7bPaziX3me2+fuidaIM2tw8PYgXtHXg+AJixkYM39cB5/zFfI+3ZJUDqv3Z/lvFuZ51gSvV+0dCf5eXf8Tnf6fr5GqHvmG/x3QgKPr/9e/ge5L7vnI0/q+/vu8uP/x4+P3j+NrnDOkcQu8A+OqiTO4LOThyq9VpzCvAOu2/Xft/rhXFt7QgNb/P9+zzH79Q2O+NEcLzW1fw99p3Oob+y7zEFBx24Vwc1yL63uPYVO8QN9xTXpnYVzY0h+B5QebZ7hXdrCGg/b3cv9J3GW57Etc4N320M+16u5ffeB50o7TvcY8Ed79xc3+5538sxvhPPfROAfqx3OADQa7Ae8P6PwLQJAPR40gq3FJ0pUsHKgWlAoa5SLJqFO5nOwwM5baysGstt/8yUZU4DYEbDWJvHNTiS0UsvPa/FpavaNz2taqWkpcVFK0ZS9MV21lhzoa4p61IJlCEp3X//fZqaHNfC/BUD2vk7dgcodVG3nzp5UidPndQtJ04onkwYkP3sc6f19DPP6cmnn9HyclWFAvYxqI9CyqRhryQFKSefr+vwoVmdPHWzHn74J3T06FENjWBZQNE6ZJYbv/u7v6vP/P5njAkNiwYG9MmTJ+zfqDbyhaJq9ZbyxaJSqbRm9h1Qvdk25ezqekGJVEa5wRFtFSoqVxtmMb//4DFNTO0zVZmzDM+ZVQRWnSh7rKAZLAYd+OIWmDsK9MCKJ1AwAqB7UA1FGmo9SA5cC8ALy2qnvaoum8NPy01yGc3CHWsLB0oAPmPXSMFsc33DqdRRoMO4wQK+2zVWEyB3sViwRRODAEpBNryW74vFRGCLwufVyfM0sDsAnl1yjBVRKSrDGsJ2FBAd4gUWJKjg/SYLuw2qpzBXsJ2lfWAKoZxsoOhKAuRjCQHIAHsLUCBuzCPOzTbtKH3ZqAfAN4VYYxjZvwFDAMq7yuTIswRAH1U4lrTFqQPQAVBiO1akxp4Jrk0fQPb2CnR348HgtMxakAtsRFAxmjVSVzEDhgCZuJwUFWC5N4zdSTs1ak75lYindWVuXstLy3YNWLwmEgD82NO7bPUibgMNMlnjGhwY1EBuSKUC/YI+Ieuf5WrdCuk9ECrsXyGvmDreFcPDoajSae7LkIELFMm5px2ADqOtaWo7QH9YseTTAp7zOHBgRocOz5q6HvtYVG8LC1taX6eYjL2KI1RAGElnBjQyOukAdBhXfHosbnmidm0s/9wtPd0aO9BVbyvQ3e9YWPqlnU1T2wC6nyz9X32w0W6QtP95b/VzsLAMlqgehLZpcRdQ7idL/7fte9jyd53yAoCIzSbjqeUMwygjasCsb1zBI4iJDT6x32Z+Z7G+M0nuqMzt3glIBsHqd9u6fuffwVEGin1n4X7t9P9OTEE/iPfcXhoFCzV/zjuEit2guV8MBcsiA3p2A+hvBtqNobvNPb5Wge4Wn/59g7EisOA2BavFb9B3nBV3COW5McfJtQ5iOgIwmSGm2YJ9KMvcRv1sAC7xHOSO18saxbp9eEDDIwO6645Tmp4a0xNPPG5klpMnblalUtSVKxf19FNPGHiVxTa5VjNA7fKVebVaWFHH1Q0lFQlnFA6lVG/gSILd+3XGpsbaDSYg42i7i3LdAejlypYatYoatbLl+kB2Gx8dNYCs02orFiauI8jbcTeDjdVYOUHscrnoDlQz8DwA0E2BHpKqlbKBZ9wbjqnr2sfNiYCeLhrE7tBQT4MDGR2cnVY8Dhu3pvPn3zAglPHEMqQVUiKVNgC503Z2Rt7CHaCZn2Gvo6416y7GQ1PtQgRwKnlTgJMvJ4hQWNtFFQdA7yQU7iQV7qTUbcTUbUb1vrsdgD49uc9ypwFmK7WSXj77gh79+ldUqm2o0S0rHCjQY2lYuiV1ei2b1xxRzLGkURVb7If1m8DWza+kty3cHUkMNnLc1FfOkqoI0S+V0tjEpPLFkrUFiuzc0IjSg2Sgx9SLJBRJJA1IZU608486Vqvln3cbCvcaykCWirSlekE3HTuoO0/drBee+bbeOP+6rR3uu+/9uv74jXrsG0/o7GvnNbewZHOpI9GFlC81Va42NTgY0759k7b+2jc9YyD59PSUzddbGxt66ukntTA/b6AxaljAP9yLyFl/9rnnjJDJMa6trmtsdMSiCQ4cPoBvnoq1vI7feL3279+vwcFhA6ixUWvUOqpW66qUa7p8aV5zc/O6enXBXFaI5WF9B9DNa0rlkvWPo0eOKp/PG1h44w03mNPO4vKCYyO3cTXA6My5ATFDWfxMOq1SqahGo6apqWlT1UHC4L5zDGn66pByuSEViszZKNDDGh0ZVzqdUaPaVDyZVDKTVqFUNHAelxhs/LnfNtfXNJjLat/UlFaWFix/HschFOjYqbVwbzG7OK5fzFwYLl5yxE9GHxybIAk62/sBc39Z2yioG44oMzioU6du1fj4uFPVoZgnwsAcGdxkDKGAtTUONRy32yDuFFre5MSxC0CHGMu6jygdlPrc2LCMIW6Y0p77GvVaAlcAZ2Hnim4u59zf91EigcyVwnjObu7H0SgWVQ5SWo/7pmLW7YO5mFJxbN4ryiSiGswmNTIwpNXlVT355NNaWtrQxlZFtQbrkLSSmUGNTs+q0Qvp4sKS6sQ3QDw0FQ1jAkQcp4BB0TE1Tf+dVjaXtXV8uVTSIASOVFK/+6l/vr2e53zeqQx0P8eyDmBs5Tqxr3nsscf05S9/2dThAOMPPfSQvvrVr+rFF1/U2tqa/Zvr/Vu/9Vt2DgDskCj4HfeEV5F59SFOUK+++qqp0HFY4P7gwWf93M/9nG699VZTsu997bXAXgv8+LeAB8I8aLb7jPuBXk+o8ZmJgF8eLGac2U266QeHef/dqnA+i9e8FUjvP9fvw7wS3IPUPlPTf4YH8jxYx/O84t3v3zwgzNjK36gN+X1b/7H3A4D9qmyOief3Z0j2kwD6AXSO25+XP3d/bLQV7+GPh/bsV+161xCex7HafBq4hPgaS/912a4zBYTu/uf0g5icl7NRxaHOxe354/TAeH+7moNloHjaDbB75bK/Lp5k4MH6P4st/Y//3fVDOMPvAUDfrnEELgX0X99XuX5eke7JMPzN903fb/rHjX7iBT+bwrLP2cETV/z7elLO2xL13nUAehCvF2Cb285soabC0baa7ZqLXI2n1VNS9RZ1TPapYVOQm1VxKKwaStBEWBHyeisl1Vbm9LWzc3o+39PtJ2/WT5w6okqhrWdfPq9/86nPKp4b1v/6j/+eDg5KAynslhuKJXrK5uJqdohj7anTiigZTamF2LyDVXVE0TDxrpvKDYSDmKdBNLM/hE6795F7LbDXAnstsNcCey3wF90CuwD00YPHHYC+beHuAXQK3CjaAgC96SwCqDiTWY699+bamlpkJ0SjZlWwsbqqbrOpmalJTY6NWb65c3sFmK/r1Vdf0urqkqanpszOHQU5BXbUdOQ2k7ONEm9wIKd0kiJXzAD0yYkxzV2+pDrZ0JWSrszNqVrjdRHdcP1xnTp1Uvfed58pPsrVqh7/+jdNhX7m7Gva2kIRRxHRWZyjVKIG5yKzQ5qamdKhw4esSHTjjTeZoh3gCSvJzc1NffYP/lCPPPKoZmenlMmk7T2OHTtqC8Pnn3/eLDkAdAF4yRI9cuQ6beaLpjS/cnVZTRYvgIJYn4Sx2YnpwOHrNDG5zwrUgPmpTM4VqgFqAQxx9WXRFOQJ9m8cfY6NgeYBP83sZSz7oG4FVQp2kAs4UVTXlo9Rc/b5ph4P8txROlP9pB1NHQiogwV/jgxdAPR1K/Ri1+Gtg401avabURUA0NlAySkFnU2asyjjO18QMbAIDWEhG0tskwMofvpyKwokLghQaSqeUDrliArYgbAYrJp9r1P4FABbGijNYwYGcL1Rqqdgq6O4MlUgYC7ZuCZZMoASJT7KPbNdNZtgn2Xr7Cu4fti158ixHEaxNhJkoMvyTQGaXSYuwEnP1FHbjNr+DHRIJn2aY3f7+uxfZ7iCwwLXBhCka8pzrHixvMDiGNsTytCwaXuKx6T81obWVle0srhmQD/qtGK+YopwVKSQSrByLpa21AZki/SUycQ1PDygA7Ozpmy7dPGKqtWu2k1K2mSmDyqeyBiA0gYMj0j5UsH63fAAaiMuCZ9PxELIsmEBjshix87TrJaFrVPdALP81roGhzLKZrFoauue992phz54v67OXbQYhUKxokuXUQxuqAyIDzNBISMrDA6Namh41FTydq9w9tTHe9jAx63vbAPotGYYeCJQUV+TAe7aejtf2grtnrrp2arGTgguS8B0sm/+eVgNBUopez1PDV7jf7Zf7bDXPFdqG3rezr12H+N/z72IUpVCNA8ISWYTbEQW+oWzLOO+554HCDG/hj7r0x2+Z3AOb2LSmb/xTt/cPrXA2v1tKGumQO/6RPa/6EnnB/9+/Vy774cScC0h4q27i6NxeDKGIwh5hmFg+nVNNpmzwaJ/UTizyxSQZVzaTgiiEEA6oKiRZngX5gOsrVvmLMJcmcumzfkBBwgsiwHnms2qDh6Y0ey+SU1NjWl0ZMCyzy9duqDREVxWjuncudcMQF9fW7Z7FAU3YxgZ6C+/claR2ACm6arUIcxF1CYLvRnW8PC0jhy5WeFo2mzinLWOy0CPxZlP6ypVtizrp1YpqVTaMoIVGejYVO0A6I4wZfEvAX8TYJy5iYKf2f5ZXyeHCGuhjkWScIzMbc6m2c0tFiHB8wIQzWX6uDk+FglZHMyh/VNKJqJqNxu6PHfFLIKIgygUADSxGSQfCqa/LGfKqcuZo10WOj97wkXgabEdq2IKHeyFIkTegNVBgopZBro6cYVagOhpqRWT2nG97+4HdfP1pzQ5MaMMzh6RqErVol4+87xZuJfrm2r2HICeyIQUCxToHTHXORawU6C7DHSbOwLChbOXc3OMy0B30Q2mGo5FDZwEQGcOK5bLpiyenJ7RZr6gWh1r9Jg5ruSGR9XsRdWNxC0PvcF4BZGSsSlKhAkuKER6kOXWUC4ZUS4hJXpN5RJh+/fK/JzWl5dMMT46Nm6W+HNXF20dlEjntFUoWeb8vv37LIt7Y2tLs7PTuuWWm3XPPe/R5NS0hkdGlEglVS0Vtba4pG9/+wnNX71qhK0PfvAhnThx0pwNXn31rF568UWNjA5bWywtLevmm2402/FkOmkZ81ulTY1NjllONY4qkMJY96EYLpeq2tjY0tLSmtbX86pUqqpVmyqVqrp86ZIRvIaGh2wtsm92vx546CEtLC7o+eee1W233W4kv4XFebObKpWLBiReunxRiwsLyg1kLYqGtVSxWFS5WjZLLMiWq2t5jYwM2LqKz4xE4ub4Ql+kn0FQwU6eY86msxowO/CcVtdX7X3MWQZnoWpVxcKmqadHhgZVLhXMcYZ1DzZijB8QGSg60qb08VqtoYuXL9t3QGpIBJA6zXEqhFV8SqnsqKKJtBKprI4dO2YkAM7BNOc8x4qhcWcnh5Ie1yqLNfBZjP0A+g6lzc8CjK2xMETAiErFgp0LFmFccyISao2acyuyjDJIgSGzsHdOQ4yRLE5w8GEsdf3eOfu4/DnzCGIM7XYUx+JebcXUsszzdrOs2ekRDQ8mFerUlE5ENJhOaWp8QosLi3r0a49rfn5Nq+tl4WofSaSVGRjU2PSsqq2Ozr5xSTXuPda5ibiiCY45pXgsY+YhxULFYofGJyesOMy4trWV1/79sxoeGdb/97u/6VaE72AGuica8N0DUl7Vidr8C1/4ginDUaB/6EMfMgt3rN2vXLmi22+/3XLPPve5z+mGG27Qhz/8YVOkA4JzH+xEIDkFJ/8GRAdIoY/wHmfOnNGFCxf00Y9+1N6P1++pB3/wa6C9T9xrgR90C/QrSf1n+9/1H0t/TcOv/byCm+cxxwD4eqtmvvOwNU1gD83z+23SPfjGczxYTE2Chxcg7AZkdx+bH6f853lwm+d5K3JvKe6f64Ftf079IDPn4l/nj5V/E/XC83l/by/vQWf/vrsBdKvjsFeEGBmQDfhsyz7NZLbV+v7YPVjv5wF/LD4mZ7dtvZ+XvKp8t+W6JxDsdgHwc4JF5QUuIx7AZw7kdTyH87TMyzqWrmlHIg+e7y3l+xXzvj1tD/1Dy7z8Qd9BP2Kf9x1AZ39P+ft1ux4WrG12Xz9PxPBOCLzO38P+rLlvzUrX8ll9LdGRNllj+NoJz+ff9CXW2J688R37ybsIQEcYxPIWJzz38DtRfkkObsfAbJzJItGMeqG4EWGLxZYuXlzV3IV5I9iGExGNz85q/+GDSkbCGlFToXJBT11a1UvFng4fmNKpmQG9/NxVffO5l/T4My8rlhvRz3/kAc1mWzowndLZ189rYCih9917h7LUGyNEHoVUuYdHWAAAIABJREFUWC/q9Ok3VCoUdeftN+jYkQkVi+uaHM/Yvj8aH8QH7UesQ+8dzl4L7LXAXgvstcBeC3w/LbALQB86eGNg4X5CjbrLQAecxPqRgisAOjV/r0B3AHpDK0vLWl9ZtekRRVyWvOXNLbUbdeWyGU2Ojmp8dEQ9YR9ZULG4quWVeZXLeSskAgjUa86+ETAunUmqUa+aJe3Y6LBloJP9fOrkLRoczGl5cV71esWUaHOXr1gRcWwUpfSQrjt2VA88+JDSmYwpwb/2tcd15uyrWlpaUanUULWK0jcoxEXCKlcoCkvJRNisFscnJjU0PKzrrrvOgHSUReVySecvXNATT3zL3mvfvilTRqOWnp6atJa/ePENlSsuu5ycb/IPDx0+poXFZS0srWpts6gm7aiIWqx0QjGzqD505Limpverico8mlA8kTI1MEVDA/phE1uuQD8M5AGzIP/cbNt9HrptfSwXfvHqvAqFLWd5GwDotjlp1AM7fQd+s3kxQJ1siyBL1oqQUey3c5ZzDYAOuMcil8IlSiFjFAc2xCyQATUA1CkGoxZkw2RsZPIlsA5tNs0e2OGlZFh0LDeBvF8+eztPwYDlntKJpLUzan9UL4DjaxvrlkGPankjnzcbWuzyS9WqShUA9EG3IUOZFQDo2KtSXOWYKVIDwAA8cN4o6CniWzRBB0U9OfYxIzgAnA+NjAUAesIK/6ZSDxSIlvfJCx0d1BVDtwH0AEB702bPwZ5W1DXgjNQbC/FUD7tSHoGNO4p0s2nutZTJJLRv34RWlxd16eJFrS6vG3g1MTGpQr5sxWuAqna7YSrURqOiaDSkwcGMJiaGNT09oYMHDmhxYVkvvviKquW2quWmqpWaUsmc4vGs2eMTmdQOh7Se3zDAb3JsykAVgGTDurruvMhnjUaiRq5A3Q/Q3wK4L2xqdWVJo2ODymaTqjfKuv+B+/TRj35Y514/q8XFJbOJvjq/rsXFTcsXZXOAog0APZMdsOvJvUGmbCyeshxiQp5QgwJMGoC+ne+zk39uYNE1IDrt7MgYO7k7/QYob/HzNoAeODl4AHw7t2fXa66xUHd94BqQtk/F3f97wD7uCZ9Rh9rbxS1gpexsaCGBoPKjf5kVmikHd7JD3zQi+D7YPxdgzUNHC2DK3aLyfh6AfxKxUxY99f3MKT+Sr9kxy/p+zqkvRmv77K7hYmz3gcDeysaBfgA9sD/abtGdPmQaTcYBQHLrO051bgC6KS4ZJ4LnWIQH0RNNU2YSdQKADmjH/Yf6lr93uw3tn50x1fnISM7mUTLJq5WiEgnU5ilduXLJ7tVoRCqVUX47UGxzK6+r84sKR7Nq97CKZo4Pq9Uko1iWf37w4A1SOGFzGIAfYJbN3fGw2gDoZQD0oqrlgkqlvM3fDkCvqusV6AZMBwC6KchDqlUqRtKiyGYEt0g0OF/s2Fvb7ijMu9wXzF2OAOXsnHkOMQiQU+jzvEcckkE6rvGhjJKJiBGnVlZWVakyh7hsIr7HEmRVQRQMOVeNSFRNy6B24w6OI06N7rLVjNhmKlhA9446PXKtpGiMGBKU4DElo1nLG1MrrkgnY9/D3YTed/dDuvmGU5ocnzbLbubRYqWgl155Xo88/mVVG1tq9ioKJ9uKZ8xF3TLQu6GW5Ua5DPRrAfQdBbpbC1iVxeYqB6Db/ByNGDCJmh7SUrXRMPv2I8euU6FEhAZEjJ5S2QEls4Nq9iLqQByIBAC6KfxDZhseJbepg1V9U5FQS0PpqAZSEaVCLcV7LUV7TXWbNRU21jV3+bJlJxETUihXFYkllR0cMVt4AP0jRw8pX8wbCe/48et115136AMfeL8GhoeVTKfsHihtbWllYV5PP/2UlpYWjXjy4IMPGNiOa8HKypKWl5eUy2XMieXMmbO64+67dOrWU0aagERYrpWVHcgphUV9PGlqYcgR5PCVSzVtrm9qeWVdW1slu/Y4rWDtPj+/YH1rYJC1RUYzs7O6/8EHNTd3WU899W3ddeddGhwc0PLKojnAsDZ95ZWX9eyzT+u508/p1ltPaWpqcjv/2grm6ERwJBoAjEzZ/bMKEXWzYMeSSGIbn7Q5HuLB2NiEjh47pvFxZwe+vrGurfyGuTZALoBEAGjegBzJ2BC4U2TTjsjI+q+Qz2+7KdFHuQf4zAbghCmFWmY9bwRORqNISon0qCKxjOLJjA4fPqJkMmUgKcQ7iB8OwMDdJ25rVu6/bYLJdvbdNV4wwRiKMtzZluG2k4xF7P6HOMu8h9KedRuKfvLkGBPCRFVYXIXLDKMPmIsQWfDmDOHGUOfcE9jm21xGlmBbkW5D0W5d8VBLYbnogeNHD2hqfEBhfh+RuV1Njo3r6pV5ffXLj2hxcUOraxVtFliMx5XMpjUxs1/1Tk/nLs+pyYeyZmaNSV8KR5WIZS1LEEeDickpTU1P2TwPqLy4tChIymNjY/qP//m33JT7DgPo/eCLVyrSB70CfXZ21tThKMwhAqNAf/nll8XvWf/zbwB2AHTAGZwTeHhwhvWKB0A8gMJY/8Ybb+jb3/625ayjQOc99gD0H8kF0t5B7bXAX3gLvBXo6cc6DxAbOThQQ3tVKeAq4BguGIxXkLQZOxlv2Nv3A63eLrwfcPaAmweNPSDLGMX78uVtyb0q2ty/Go1tVw3GOa+I7Ve3+s/ut6v2inQPFPMcPscrz71i2pOZ+HyvjkcFjlsHz+EzcfxjrvDn4y9K/xjuzwfAkNgMnxHvQXDGbI693+bdK755n/6MeNqc42a8pi14D47Dg5A27waK4f5z9gA6z6ftPDHAX3N//hx/v1qfY+a5XEfOnWPnGvNv6jt8eVC1X0n/F945997we2+B7wKg95NGPJGED/H3FmsOHlx3iHnc1zz6n+vdCHgNoiVceegbvpbI6+mr9FnicbhfiMUhcga3G9Ys1KTowz8uFu5k/VJrDPWi2yC6KzRR12orFOmpQxY6wh/F1GiFTSl+5uyCvvjH39D5V86oViyppYgOHD+h99x3j+6585hu2pfW3Jkz+s1//xU9uRbXhx66Q7/4k7foT/7Lt/T5L31NhU5MSg4oG2vr1P6sbj4+o0cf/5IGRlL6lf/+b+qmm683F8pWq6dnnjyv//g7n9L66rr+0T/4O7rvvptVKqxrZmrAnGXTGZyHXBTh3tdeC+y1wF4L7LXAXgu8u1tgF4A+cOgWB6DfcsIWKKhOAWwoLFM43QbQUaBja9rpqFGra3lx0RToI7mc0mwcImG1qlU16zWzjkZFPjo0qFqtqEJhRevrl83mORR2tosowQFu00nsYl1ofLVasmL31AQFxqTlGQKm871U3LK/ATitrKzb348enlGlUtbI8LAefOghA55X19b06KOPG8hOwbhYAlh2KjMwOR5rmyYA1mBWlmeeHRg0y+vpmRndfPPNZuPOoo1cwPnFBStYstCnKMnnZzNpA44rFWeBShFtenpG0/tmtW/fAZ2/cFELy6sKRchzjpk9+2a+rEara6rmI8du0MzsQSuKhyhWh6Na39yy4ibqqHQmazar5Mh4my9XIHegg0/ZNgDd1DYOoIVccPXKnFnc8zOWp1boR0lGlmQbWzRnpQRpAXtPwBxUfpYra7mUMcsiJYfUWbijQMei0mXMutywhqrlsrUdi2IIFO61Dlz17GI2wKViSeU6GbnYfbfUtJxaBxxvA0kAyhFy1UOmQMd6FPX5TTfdpAMHD+rCGxe0uLis9fUtraytmYowmxtSrdk0S/dcFjUXSmUHNrHI5Hg4X8geWLByHqaEDOyzKQQDhqD6SibTVryNxpIGno+MTWhwGAU6efSooQFvUTehvMT6HXYo9tpe1RsUi0257DND+oeJIL++DbNWppBMYJVuBAhyyptq1moGdhkQXquq22locmJY99xzh1aWF3Xh/HlVSnWzYj908LCRQ8i2pP+j4uJ12VxaU5OjOnRon4HnU1MTGh8bM/Do3GvnVchXtLa8qbkri6pVuJdkxAYyXLvRiApY1UYiBvLkcoOmiqsiw2IcSKRU2CqYowBqJCxiUYM2mzUVi1taW1vR2DhqvYRK5bzee89devjhh3Tu9Ve1vLJi1rkbmxVtbJVVLNLPiQtImXMAWaxknXMfxBIpjYyOKTcwZJayFOhRylkG+raFu5WgnZX7Lptyrr0H0FHx71h278qvdrsRDzEHZfh+y273GW9l+X1tnvibp4Pd4KsHcK2Q1OkYSGgWdW1y6AF6avZ78mUpQhgrmzHY1KRYS791dmh/htI16SZvBaDvUsX3g+ocL2OI1w++uye44OjfgSz3fgDdORDQp74bgO4JNu64bLy2LPAAQDcg2GWfA6Bj4w4w7I2QzcrcwNCOquWSfSbkIjLOAOFmZ/eZyjoc7mpsdEi5bEqxWMjmy3qtpHQqrnx+XfPzcwaqp5MQcEY0v3BFV65ctjERkBjySrNNVlpEtSYK3ajaLTKeu0qlRjQxcVD1JnbtkKycKpyTATzGwr1Y2lS9WlC1Alkur0wqaQC6ixLpKBZhjnH93uYt+miIjOuK9X9ftEM9a3NW2ykRDDDH7SOMA0k0ANCjBqAzH+HSQEyJtxY2O8lISLFQW5FeTfEon9NVqUSGOkXMmKnFUWTnsP62RJOQRkbHTYWLItlNtLiykN9mHvrOGaZDRjPzKeQBd00iAOhxwEoIDzElIhn1WlGpGVekm1aonVSkl9S97wFAv1UTY1MGoHOchfKWXnzltB557MuqNvNqKQDQ01I00VOtXVIvhGV3xEB+SEf9CvTvBqC7DHRM5nGnYS5sGxHpwKFDuvWOO20erdXrRk5DfaxowgHoIWzcY6ZAhzyGI0Y0HjOL7V6bNQOZ9m0NZxMaTEeU6Do794FkVMPZtGVxA3ovzC9pYz2vaqOpFseuqMYmJjQxPaXZ/TOmECfv+taTJ3X3XXfp3nvfp3Ai7m6SZkOFrQ0tLy3qhRee18b6utlz3333XTp+/Jg5MLCGgbQXCvd06dIls6K+8957detdd6q+tWkgOkQC1lOxZNpU9czj5okfiqpeqau0mdfi0po2NnHTAfAHUMZ+PWaKbbK5IfxBzrzlllt0ee6yTj//nO644w4jb25tbiiTjpl94eLCvB597FF98U++qF/6pU+aTfbZ117V1tam2bizxjt56pR+4a/9NeULJYtO4LhfevlVnb9wSaMjY0qlsuZ8AIiO5fv7H3hA+/bNmtqdwjPzLPct3/MbG7ZmuDJ3WRcvnLcc9PFRHhSuXB479xLkSaJ2WAfgvtCxHPGwXVfcFriZbC0aSajViapUYc0DoJ3TsWPXKZvJqVqtWZsAnDtbThxowkbAsLghlzPgR7i+eTMY9fomHMDteCSsVBSXC+cMxPxuWdmxmOqthmrNuvVNA8/NccKtT21dh3sPzD6ib2w9jPqc//skI7eucgB6VdFuVYlIW/FoW7FIRydvOa79M2MGrgtCSKin4YFBzV26oi9/+RGtreW1tl7T0kpHjXZPkXhE0wcOmK391ZU1ZFPWT9vqmgV+td5SJMSegLYhvuaAFXWZx9mPvH7udR0+fNjWTX/wX/+jzQPvJIDO++/Oj6XNKDYDbn/zm980UJu9DjbuCwsLOnv2rJ544gkDUShcM57ed999evDBB+1nfk+B2oNQHpTxoAvnA1CC8pyMdT7j4x//uEUuUPTe+9prgb0W+MvTAv3AWr/Km7mDsYO5DBCZ7xDlAdUYLyHuMNYzd/J3XmtxGNnstsKaVmQc4rWsGy1WLh63h80hUbfO9OOszUDMcbgGsf+KQpRsBvPpmq0/eT6fA8mp37K8P5O8nxzAa6hvAPZ5C3XGVGof/SBevx06v+e5kNEuXrxox8rn8ei3sva9xNudc7x+nwhwSITM5cuXrf5CvYW2ow7DZ3t1uVfv0tZete+Pi3Ga2gFkJz6X13LskBh4nbfe5nP7Izv8uRj5k9pOoKJ38YYO8PTkhP6e7gF0rg9AKOfPXMRxHzp0aPs6fVcL7r88t8+Pzpm+DYDef3/7g/VkFP5G3+DeYH2LKw3EGKKXWHMgUvLkDvqGd3TgNawfzp8/b2sG+gd98ty5c/Z63hfSH32VyBgcn1i73HbbbeaU5PuwX5O8qRHfRQr0ZrtqznOhLhK1qEKBiIW6Qy9EpJbUpnZIdSAc1Vaxo2efu6ivPvKUXn7xVc2ODej6wxNaWNnSy+eXlBuZ0Mf+m5/ST99zna6cfVH/8tOPG4D+8Ifu0N//+Hv1xNfP6T999qtaLNSVG5/Q8f05vee6We0bT+oP/vDzuro4p49/8q/r4Z98SJkMzlkN/dHnv61P/97vK5NK6Dd/45/qyKFBE9sR70UMa6NpYYw/On1570j2WmCvBfZaYK8F9lrg+26BXQB67tBJA9BP3HKLWWNTJKZQ5pRZzsIdnMDUpyhB2x3VKzWtLa8ov7lhAHocGRYAkLrqtFw+ei6T1tAAhbcttVpFdXtFZbNxhUMdrbIxwp41AZAbNQUKGd0UwlFbzUyP6fCh/Tpy+KCp81DkorI1FV6taoumgVzWbGlLxaLZbN7/0EP2XrDhvvWtb+vixUsqFMpaWtrS+kZF9bqUSMZs8i+WWur2wsqkUfjOGli3tLysWoOs7ZjSWcewXV7eVCTWUywuK6yyJ0PNB/BvtufhkGVJUnjHZnNoaFTDI2O6urCkRquj49ffon37D2lwZEyX5hZ0ZX5JC0vLGhgat1x0AMNEMq1UOqtiBTsiZzWP+pbCJgCvz9Q0vMJAB5cq6WzbnZrHZT33rEi6ukSu/JYBqx1TBwH2AjQ0TIFN+8YohLI54ndmH46VGOeFijwZZKAPm00/SnZnp9Y0sMJyixIJcxnwbFCXox6xAtsNN9xowC3v8waL4QsXdGnuqtbW88oXKlbMN2UcTgemGESJjH28U2ZHAyt52pb3Hx4e0craqgpFWKh1las1B3qnsqbgb7ZgqGeUMACcDV/D3A0Q8XJcbMqchbsrJgPi+I0kACXvFQlyLLHj5PoNj44rOzisUCSmJnk/BqiQT74DoLtasbfx7rcpfXsAHaU5/TkacgosCAOo1ywL3fLq6wakma2+2bAnNDk5pGIhb4X6sKJKxFNW0J6bu2rKbjaipkJrVM2yPZmKG+47PT2q8fEhpdJJXXf0Ot104wk+RosLazr93Es6/fwreuONOcViSbNND8XjypdLds8PD40agM69X9gqGrDLvwHQYcVaHmYMhXrH+lq9XjXl/9BQVsl0XI16RWMTw5qZmdLW5ropZym41xo9VWttFcsNA6Rc/nnOcs/5N+QSQHXcHFDqcT1QR2Ln3g+eO+DYq9DdPRI8wyn9RTZxv732d1Ggb0Obu42/d2deewjUS7XdJ+/+ulaNvqPqph0hHZj9NQqMas3uWYoK2NGioMP9gmKEkVDiKCfCBtpd+xWoy60dXN8LRoPgaQ6cdM4I3ix7Nzzef5So9j2A/lZn9H3PNj+8F/YB6NsEhj6ngO/1LN8cDe9s1x2AHvQHI9rsqNC3W7TPkWIbYnJDihvHcaIwAB33CR9n4RTojr8NWETOdsvGSeYxnCbIGd83M2PxJ0ODGYs6GRrMmjUyYHm7VTNS2htvvK4zr7yow4cPmPr84qXzFgtB34M8BaGpXGtoYGjKVOgb+ZpKpZYq5bbKlY4ymTHt23ed2t2wuj0s1F2uGRt8AN5ms2KkGRTotWrRxiOOjTzqerVmawbsngHCDXjzrgkUWopFUxMYWMbYv+1wgqqcwii5y2GLqzCSloF4AOjkDTsFOn+D1ORiSLjHpFwqorEh1i4Nc7YpAhwaOdDZssdjCWUHBlQqVgxcz+YgYSUMAGM+N0vrLoSsIIADADhQn/N6A+4MMyRMAjt17PgB0NOWed5rxhTpZhTuJhVTeheADmkorHxxUy++8pz+9NEvqdYuqG0AekexFNbRXdXbRSncUTwZEykxHJMVVck/x8XFMtCDe9cr0O2Au4ZlWiEpDI0IJxYXEUNvxb79+I03mpOLWWXz5lxTAHRFHYAejtn82oZcg11oAKB32w2Fui1FQx2N5BKmQk+qpbiaZpU9NpRTuZDXC88DekMKrKunqPKlipbXtzQ0MqKRsRGbH5ptHI86Onb0qG684XqdPHlCg8ND5jjE+hHCyMrykmWg8511wu23Uyw7YueItT19olQq6PyF8/rmN76uO+9+j06eOqmtdZTdm8oXCjpw8JCpuePJlCrVhinMvSIfUsGVq4u6enVR8wtLKhSxSA/p1K236eDhQxqFzDU4YBboMzMzKlfKWl9f077ZWXN/gUBWrxTsQbzQI498Vb//mU+bcvf4DdcbyaNaq2pza0uvvva6bjl5Ur/8y3/T1i2A6EQLPP/CS3r99Qua3X/I5lmqY5A/OeYHH/iQxscnbH0G2ExcyvrmiorYZpdLajXreu3Vszr97DOaGB+xe25smKx3SCl1ZTMA70UtLMxrZXnFFN4nT55SKkNuolMKbW5tamFxSYVyXfliS5v5rurIrMNJHT16zI4JByriW7hHbF1qhBLZfUu/4r7sm+mCpZEf7fy8acixIrb+6yjcbilFTA9OFI2aAfkA5gxyrW7bYpRMbRiLmJMCz7N0ectRJeoC4iXrqJ3cc8YEZ+3OfqSpbLynTKKjeKipdFLKZWI6cctxzc6MG4DeqDrCIu8xd/mqnnjiKV29sqaVlaIKZdYeUUXiCY1MTqvVC2l+ZVU9sjFwcOq2VW91zAI/LIjASUWjCQMk6C+ZbMbAgstzcwYIYe3+6c//YAD03aAV4wbj7GuvvWZgOWtrgP6jR48aOLO0tGRKdJ7D2oFzwML9+PHj24AKgE9/Vq5fR3u1Jq+lAP71r39dTz75pH7lV35F73nPe+y99r72WmCvBf5ytIBXXTui1bUAirkO1WpaXV01AAwglzEGIJgxiogJXg9ZDeCNNQygmwkdslkbi7wylfGGWhBgMmMT+1KANABdIygHGeN8ps8h5wowbvFajmGOOMAgBg4wl3HRH7dXkXvg3YjOOPbF49vRFQDhgISMocz5gPD+dXyWt6D3Cnk+i3NmHAYcZE3BuVE72d1WHkDn9/5cv/KVr9gYC4AN8M5rJycnbZxljuHc/Bjdfxwcu9VuAnIU5w3RiXbnvAE3aTf/WtqdNuV1/W4j/jwAMDl3VMDMI6dOndpuF46Va9Wv/PeOA4CqvIZrS1tD4Oq/Xh5M7ScCvBVY+5fjTvoROMu3AZ3pE7sJDz7Hnj5D32CdwYO1BWQXSIUQ6n7mZ35mmzDCfUO/hNACoeNb3/qWrUN4Hv0SZ4UvfvGL9n6ImD74wQ9aP+c5uNzQj/gd/YgxYzfR5poWfFcB6NTiWONGpR61NlwI3foXAUcn1DWCcydENGZUS6t1/afPPKIvf+VJHTl4WL/0sZ/Q++46oCeefF7/+j/8kbqRmD751z+ih+84rHOnX9K/+8KT+sqFuj788L36h7/0gNZXivr9//ot/ZevflPX3XSjfvXv/YKODMYUbpX1nz/zNf2n//wp3X73Xfrb/8Pf1uxsTptbJf3fv/EpvfLiy/rwTzyof/A//beUKJSM91SvlDU8yFjtBSw/Av147xD2WmCvBfZaYK8F9lrgz9UCuwD07KFTAYB+4k0AOmwyimZ8b6NABzJodVQtVS1ru5TPK5tMGgjQaTbNcp2f69WKsqmUBrJpNRpFhUJVJZItDQ4mKdnp8sVLVlhMJuOmNEOlVswXrCCdTic0u29cJ07crLvuvM2Bg/WqgQgUBMulvNlZY9t50003Ggg8Mjqqez/wAbOVLmzm9dyzz+n118/rypV5LS6ua22taEo6iucJPrOD3iZswOHs/oMaHh7V+iZFxBVdnV8VnAGUxpVKR8OjGQ0MJi1HGvX28HDW2oJaHsfqVcyxRFLJVFqZDJbjWwYEvvd9H9BNJ05p9sBhXbw8r7OvndfzL74shQEK04TXKJ3NaWBg2KzNAXOpalJcBTRzWawuf9mB5+7KOwW6A6I9gE4xHXLB6vKygZrlSkldAHQrNgK+kLXdsUIsAARAslOlA6ADVADOxm1TB/NzdHREa6trRobgc1Fys9jlAEdHRswanA1rOp1SI1CpUyh773vfGyx8szp9+jk988yzOv38i5pfXDUAHQWcOweAcweeAwahyDRAKgCQWDwC4AKy1sn7DaxkUYOjxqPI3Ars1ROJpOyRTKjZahghw9l3u0xYiq2WkQvOFSgfOQyfNd/tAIbETP08NDpmIHo6O2DWnLgGOPiSaxELsn/bVtD1wmAPYrqr81YAenAsnJstilFskRvqMs8NNO+2DUSjfozjQirJNeLY66pR5K3XlABZEYX0jjY38ioUSgZeY1+LHXMqHbP7qlgs6cSJ4zp0aMbA6/ff+3791b/y82rWu5qbW9C3v/WsvvSVR/Tssy8qncopkUorkkiogJ1qB8VpxnJ6afv8ZsEIBoODQ6qUK3bfcN0NCG43tba+qnaroVQqroHBjH2H7NJoYrlVs/sWy2WuTzcUU6sdNjcCriFEnWx20AgkxBjwwGaX75AXACNRpwOWmdY/UKFDxn07AN3BxJaivg0d/7nGy+/04r4c9P6nXQNb9yG13HPJWFz1Bo4MZZWLZcuKcgp0bLtx/Egom8vaZjGbzZk6GJeLawHffjDcW4UHDeRsKuxwtqMFrCV2LM13VPX+qPsB9J1M73es3X4QbxwA6P0Qzm46xJ8VRH8zeG6tuwtAZ6zZcaDYoSP48SAgcdiH9oyMZfm+XFkb88i1dvENNkbYGO8AdH4PQcVIN1HGb75DAEtqYmJc+2YmNbtvSjMzkxodHjTVOW4vWLgvLy/o7JmX9NKLp3XbbSfVatX1lS9/0eYEVK04xZQrFV1ZWNahwzcokRnR/NKm1laL2tyoqlxpa2BgyjLQyVmzGJIoFu6Qj7CBJtOwrHIFK2mcPrCWLpocVnvgAAAgAElEQVTN/PjYqM3tvXY3ANCdMsiy84Jx2fKhy2WnAoKkFADojNcM0Fg7c1/Uq3UbuyFJxSPXZifuFBqJE4koFu5qOJfQ/qlBtRplVcoFlYslA7khpXD8qVRaA4NDWl/ftIe5vjAGxZJmb80c3Gbsxy7aTSM2X6DIjoYgEWBpHlanh0MGhCDG8rjiAOiNiLqNqKK9jKnQ4+GM7nvvQ7rp+ls1MTpprhvM61uFTb3w8rP600f/xMDyVqiqSLKraLKrSKKjehtHkK4SaQh9XTUDq3qIcJaDHlj/w8HayUAH0Hf/0ZamnjeyhhtHiezIDQ5pat8+c29hvAcUJfOavOeWomqHYuqGoma3ziiKWj+aQB0cVadVV6hLBroD0EcycWWiXbUqeVUL6xrKpFQrl3Th3HmVy1VT+CczORVKVV1dXFVmIKtUBueRuJod5oGOJsfHNTs7o0MHD2hyckITE6iyRm1uYz3z9DNPbwPoN950vQ4d2m/EO+Z11jWF4pYBxGSi33j99Tpy+IjyW1um+N7czOvgoSMaH5uwa0++ebFYNnIE9R2w1uWVNS0tr2lpZVXFYsXU2LffcacOHjqsweFBHbvuOivaUQCkdckhh7TBfcy9uLowp601B/A/8/ST+sIff0HHr7/B3HMmJsfUare0lc/r7Kuv6cabbtLH/8YnTAUPkL+wtKRXzryqi5eu6MiR6zQAsTIUsbXg2NikHrr/Q2YVb+S/KOq9hkqlLVsL41zDWufVs2f09FNPanRkUKMjQxodGnbuSI26tePm1oZef+1VXZ2f1/DQoH72Z3/W5hiL0un1tLK6otfPndPSKm1WV7WGoqWlcrVjKvhkIqV6A1UJ7haQCANnFEWsTxohMqD6EAnhgXQ3PV5DJ3MOHKzFWg116zWNWxxMTJv5LSNU8IQk4H4IcL5qRBPcWKIJCokQQYhj4rhNM29E0Li5+eAC0XVqdi5sF1C7qVxKyiWJzKlpIBPT+NiAAej7902Yi0KlmFcpDwmwoYWrS3rlldf0+muQEzfVFUSSpDlJpQdGVG12dHV5WV3GqFjEuSl1Adk5KwhCEAxSzrEhGjViL+8LUEM81PjEhD71uXceQN+t/rQZp4cLRcPACx4AJ1696AElQBEImYynADMANKzp+4EoD7DYihhnkEBR6jNKKXQDzKB0/7t/9++ahXu/tfEPYurf+4y9FthrgR9eC3iLdluvRVl3XDsHsN4D+IJkw5gD+MVYA8gKWMZrAIQBmfmZMYRxCEDX5yBDMGZcAYTH7YK/QQZ64IEHbLxirONzeD01DfZTjFHe7Yi/MdZxHACBqFcBs7GH9kA54xuAnLdeB/hGMcvvAbwB/QDPn3vuOW1tbRlhCKcRX2PgCvCZnmjE773yHmCR99i/f78ByV653n/V+kF/iFgA57/zO79j84m3ffeZ0D/5kz+pG2+80c7FW6tz3nxxnKh7WXtzPnwW5/1Hf/RHtqYBPOe4PcmK4+T9uSZ8LoC4z6P3bcKxvPLKKwZsnjx5Ug8//LB9rlceM39QRwKw93MDjgJcbz6bn5kTeZ0HPW0dERAu+lXz/fPPD69X/yX95O8AoHuSw+7+Th8A4H7qqaf0+uuv2z1DP+DeBeT+xCc+4VwMU8QYOSCe+wdAHIIIryP+BaU6a5R/+2//rfU17s+PfOQj1m++8Y1v2PNwY/joRz9qTjnUHnlPxoK3/HoXAeitdkFdEGkDz4MH1QJzXZSa1AogCUF07kkXLm3p//3tz+uJb72sj/3CX9EvfexBTQ5JG4WSnnjuZRPIvP89d2o0XNEbLz2j/+czj+qxK109+MB9+vsff1i9VkNfevy0/vV/+H0NjU3rn/z6/6i7D6UUanX07SfP6f/4v/6ZMgND+vX//dd15MigVla29I9/7TfVqFb0T379H+nO26bUrvc0OhRSs960+mCQIviX9MbZO+29Fthrgb0W2GuBH68W2AWgZw7ddo0CHStSr0A3AD1QoAMao0Anw7eULxl4XikV1UG1Tn5zs6lUMm523hS0yGG0LMYwWa1sOspKJLCArWlhft4Kaelkwop7ZJLWaw2l01END2U0Mz2pW0+d0N1336F8HpvKkjpdFHElbW6sGqsRi5jrrz+mwYFB2wTcfsftymSyNnm/8spZvfDCi3ru2edVrjRUrTVVqWAh3lWtTt5p2sDpWr1plutTMzO2qVheWdX5N94wy0js0/OFopLpmBIpNm41s8ydnBjVyvKmAQPpdMSK4QB+5GI728+sSpWa4sm0Tpy6UzfdclJHjh1XqdLUuQuX9PVvfkvtjrPL7IXJfs+ZAh71bQiL21BExXLZ7NyTqYQioMyBBdm2yhZmNSozy4PsKmRF/rYVTefnrmgrv2kKdLJnzepSXSu4m7I5HjUFPWAeVuy8T8LA85g9yLtk8zQyMqzV5RWzYN8NoM/MTOuWm262RTFFTWx4AdLJ5r733nt17LpjtvB99ulnzBbysW9802xSAU5NzQ34hIIsjPrbgeioz81toNPctu+t17Hm7SqdTdrCGKt12onicrFUMZU/FuRk1gLQpk1V5ax1AZIdyMUmHvU4CZ4oCh3xIGhUsyzHTtwA9GTKwPPB4VEl01nLrq81265ACmgSRglI0bRtirwwCLjzCOgrFPcD6DvKaBaTLCoByACeDSyzR9tAiY65ATiFaTIeVTodVyTUUa2yaaoz2hgWKm1SKpY1NTmjsfEJK65zjywvLWgrv25W7oBtv/TLn9D733+vrlyZ06GDR3T7rXfoytyizp27pFdeek2PPPINvfDCGaXTOcXTKUVTCdWwS29REHegCYBWtVI3AJ17qxsAYWx+XJxBQ2trq2aVm0zGNDwyYNEKfP7qGoXaBWWzabt28URCvRAEBHKVIXWA7UQ0MDisoeFRjYyM270A8QRFG6ouLPoTibSisbhtGqwQDPHBft5RoPerz+nrDir23//ih+9t4PWtgrLdUQauENdC1ZbhHIvZOAbpAfUtm0ucHVDbmjovKNoMDg0YsSeK2oG/9fWxfrX5jvG6V6I71axrq6Bfblvremi/H4B3ZBzfXk5V/e7/CvWcpa+NndvtsfPvt8qFfztA/a0AdNfHUDk6ooa7098CQO9zCbBrEow/WLAbEcqGkH4AnfuvY3CUOY2EemrVq2o3iG/IKI5dO8B7BCfhqHLZrLm1XH/8qPbtmzIL54Fcylwg8oUNXb1yWZcuXdCVy2/ouusAFjf0h5/7jNlPHz580BSrK6trOv3Cy7r55J3KDI7pwiUUuetaWcqrWutpZGRWN9xwm6LxjCJRbBoB0TpqoSDu1FVvAKDn1aij5iybrTTg/MToqKncbdyIOAU6FwXgjtczf5VLZSvQcR8w3jAvGUjTRWnq1D40Ua0CiY75IhJYwTvwxrcnXd3+Fo0oHu5oIB3V5HBKrbpTxTdqTZufycKGIITLxejYuDY2NrW+sWUqWz4PcBVVNuMPALo5Rdt1g7jl8s8ZD02hk4io3W2q0a7b/QmAjoV7px5RpxlVrJtWVGklwjndd4/LQB8bmTDHFOaOja0NvfDSMw5A75TUCdVMgQ6AHo63Ve+UFY52lUwnzOmGB8foAPQWtMVA0RtwZnxGNPn0AIyQxbC/tiIyGeAJlSpVGxdiyaRKzCmhsEZHx5UbGlEqN2QKdKiS9MAm4KDNnzGb72hbSBm9dgMal0ZySY3ySMe0Mn9R5868KLUapkDY2syr3XRW+eNTMwpFE6o2OqYw7qijWqNsAClzCJEtOAqNYD8+PmLkPdYfZJivra7ozJlzVmDD3X12FoB92OZ0CnWozBEEY9MPuMo6LpVMmvrBeCndsOWKM9eg6mZ+Y00BsF9vtlStNgKVfUyZ7KARuyAscf0NIO109cBD9+uhhx7S+953n4H+l+YuWbxPYWtTw4M5zV04p9XFqxrKZZXPb9qcWyw3FYvHtW923Po6ZIVyparDR4/qAw/cb8A9c/lmvqClpVVt5Ys6fPg6DQ6NKBSJWx76zMx+vf+++82mHkX5YC5tayQIIcy/5oDUqGvu8kW9/uqrRugczGUsOgHyAeSCsfERm6Nffvklvf7aa8oN5PSLf+Pjdi257yYnJk3pzTHPL22oVO4qOzCrheWCLl5etFEIi/+19XXr96yTmF8gG0J84xyZlFm/83vWW3687Z8e+3+OMt5B6KzVdPjgflPyLy4uqgTo325reJT4nIiq9arde6zH40a2xU0IMiUOM24sSMbj5obDzxBEOy1IBW2zZo+EWor2aor0qgr3ahodBrCYMAv3Q/unlUqEVSkVlN9YVz5f0MbalpaXN/T86bO6MreidG5UoUhanV7CyH9bpYouLSyq4xatagLSR2PWv3oh1tQJJZIZbWxuqFguanwEO+CwATI33Hijpqan9e8//Ttubn6HMtC9+tMrBXfP5BwLD8AbX2j2ABev5W8+d9gf524bYyNAdYlJglS6ozBlDAcgefTRR63ADYBOwRwAh8/zisR3/+pi7wz2WmCvBd6uBTxZh3HFYmQC0rp/vgeDiVzBrhnQG3CM1wGgAXYDrD7zzDM2FgGm891bpvM8QFeANObhT3/60za23H777frYxz5mds8AazzYe6IKx+YZUB3wFgKRt45GEc1zULnznbGKMYy50VvJe/AehSzvzfsAOAMQs/4AwGf++tVf/VVTwPPVbyHvx2IPoAOAQw7wADpgM+uW3e3kc6L5znECWn/2s5+1c4d0wGfzuajJWZ+g2OXcaCvWzbwv58nzAC9Zs1Lbod0gD3z+85839T8PjoXj4vUcB4RBVOUA3fyOz+G6cS6A/gDnZ86cMQLBPffcY4Cnfz2KY57DNUUdz5zC8dN+nDev5TN43S/8wi/YMfm5wVvtA9gzv3jywu622bv7fkAt8F1AZ9ZaJuQJ3Cboq/Q16n440dB/6IfcF1/60pfs3gZAh+zC77nurOO55x577DH98R//sd33f+tv/S3rHzznN37jNwyQp0/+9E//tN17PPf06dN2PwKq4/4AiL6brHNNK72bAPRO3kju6rG+dip0i5+iwhnCvr1rADqKm2JdOv3SVf27f/+HevnsFX3iF39On/zv7tVotqdmt6MG8RWhqCBaj3S39Npz39S/+IPH9LW5tv7qzzysf/jJn9bqcl5//Mg39Pt/9FXNHDqq//N/+591ICXFe9LC4rr+2b/4tF4+e0G/+MlP6L77T+mFF67oX/7Lf63BTFL//J/9Uw0TOxbqaSQXMge4Rg3HuGuJUz+gHrv3MXstsNcCey2w1wJ7LfAOtMCbAPRbXQb6iRMGPlOgJa/UMtC7vW0AvRNkoLfqDW2ub6pRrdqjSNZko2HFfhTo6VRSw4MDBsaimEsmekolOkqnmur1sN+umXVxKpVQNp3WGxcv2CIIhTPZrZlUTEPDAwag3/u+92pza12lYt5lQ5vaNq/z584pkYjq6NHDtkCf4jE1ZYpliqNzc1d09sxrevbZ53Xw4GFNzcyaveLyal6Lixtm204xGQtNlMyoapLptNlpvvDSSwZMUPQslqqKJUNKppydFWA2QGwIq94eIGDDsjEBW7EYpxiNAr1JhmY8qcmp/Tp09LgOHDpiGeiXryzozKuva3hkQkOjE2bhDoxCRjpqW6ysU8m0FbYrNdooqQiS5ODLAb+otJ1S20AIKsEob3ptyz1fmp9XPo+Fe8mUOPzd9GidVqCYcueCZSUKJWqBqAWdLb37Gxs0NjUrS0sGoLtcLKxy2dSENTQ4pJnpadvcmMqt27XXwFhmI7r/wH5jmF688IZeeeWMnnrmWa1vFtRooVrEHpcMdPqDs9rmLVBiAxZxnLgSoKxqAl5j126Zv1iTkTebNNC8UKiYShnFsv0e+3ljnwLSOLUNBVdAGortgDO0pLebtE0udu5RCsJOgZ5IZcy+fXh0TMl0zhas9RZ2uBH7u2WgkydPW7Iatarw2wHoHo7zIDpEB9AYgF2nQAdAQ43erFdUr6KULKndxPK4pXgMUkFb7WZFtWrJyA6ZNCAPLPaq9euxsXFTZ65vrGpleUHNVl3tNqrChv7O3/nb+sD977cCQzYzoIMHjmh1mU34nJ4//YqB55cuXTUAPQQwAuBsWcMu29S5H0QNrYbUYdbLvZDiqMZzWesrVMwBgiG41OsVs+7Hxp3jKBRQyG+ZlTPKRRdHELWFPO1Jm/NAsQVwDnDAdyINUEu6nFoU6O67U6BDTgjASq/+3s5Ad8CvAzYdpcGbl78Do2igCPd94NpPcJEK7muHWuFpFiFrM9duFbun6KMA6M6atqtUOqWBXM6cNXC1sDZwvaXvXd2PO2e6E+xgoHqg/tshd1z72p3fewjeEW3e7QB6wK3YBnLcWftzN6muH02DWIBAGd7Xlq7f+B5kthU71zt4P5ca7J0Odq620YAC4kK/hbtr74C8Q8EBp+IgjsMA9MDG3ZTokIsCdTpjYrNWUatW08BAxsZrxgLGOSJQyBo/cuSgrr/+qCnSY9GQ2bdzbJ1O0+5NyDXzVy+ZghV1+JW5i0YGGxjM2didL5a0vLquA4ePK5EZ1uJKXhvrFeXzZCf3lBuY1KGDN6rdJVYE9XUsoFwAgjsLdwD0Zh0iXMk+I5tBgT6iaqVqRC7WFGYpqZApvE09jcq0VjOVJoVLAHYAdOzGUfi2mi57l7HHEEe7Ku4/6/sBCOUJUbw/8xoAejre01Aawl9ZrUZlO5oGohVjfjqd1fDIqCmUt/IFA5G5Z7a2imZXTQ42KmXLiQaco0VxPDFbOpfJjAK9q7baPeZWPjuuRDijdiOsDgr0btrs25ORgV0AOjmZYa1vrut5APTH/kSNbQC9bSr0cKytBgB6rGcxHOSVA6Bb/roH0JlLTP1LFw3mGU+sY7RF/RUOWxEFxT1AX6ladbnm0ahq9YYRdKanZgxAj6dzpJurbSA6r/MAetzGcNYiEDO67brC3ZYp0HOJkDrlvDaWrmjp6iW1IXA1m3YL9cwCP2zZ4+0eit2QkQFCkZ4qtaKRIrkPAFDpL9kcoJ7LueaLSBPmFVOFd9qKJ8KamhzV9PS4zTXE/iwuLhhhC1IaMTP5LcbTuE6ePKxoJKytjaJyuSGbu4nI4XpvbOSNoFhvOtcfiIusvVjHQdZiXYEDEHMWbJXpfTNWgP8bn/ik0tm0llYWDZBeWV42pfPKlTktXbmirY01W4NZFiQYrt3nbv0SS8bVaDY1MDiomX2zisQgRkmFUlmlclXNZkfj49PKZAcUiSW1b99+HT9+g4H2rAO554dyGYVDXXOkQX0POWXeFF2XNX91zsgIrLvHR0dsPKEABwkTi/ulxQVduHDeCHe/+IsfNxcUCutkSiYScQPZL1xc0PomxM1JXVnYtH/T9yGUFEtlc6RhHcS6zLUZluXOup2IJ5eBHsx5u6ZGG0FpToBvSJvqKRWSbjx+nZHsDJzYWFO5WtXoOMB1xAB1yDass3CicBahxBx1bOyIRaJKJRJmA8/YwRyKKr/D+GLZ5i2FOhWpXVKvVdbIcEaHDk7rhuOHtW/fuFKxsIr5Da0ZSLCqwlZJtVpbV6+samurpnR2RLVGSIVS09TnAOjL6xuK4LoVj6nWqtu6nWvJ9WMtg93+8sqK3dtT41M2TlBQPkLBeGpKn/r8Z64ZuwAWABS+9rWvGREYAqpXJH4/6xZvN+xB734rXN6Pf/v8cg9WeJthD1bwHvzM73mwJ9idKeyL5v49eQ1jOXbKf/qnf2oF7l/7tV8z9ajPKH7bbNLv50T3XrPXAnst8CPZAowNrOf6AfQdoiP7n6KN94BlgGCArdQOAH1RpTMO/vzP/7yRcABS77vvPrM9x64dkBbiPmMkAC8g7uc+9zmrN0DWAUgGlAcoZzxirMMG+v9n782DNb/res/3s+/b2Xs7vabX0J3uzh4WQxICCCgqWoJ6VaiaskadmfLW3KqZulrlVM38M3Pr3rpTXhku6DjqACIIDkoSICQQspCkk3SA9L6cfXv2fZ16fb7P7+SkCdgE0QTOk3oqfc55lt/v+/tuv897A4TnZ0BoAF6AO6zHAfj4XtTbFmeSzxuYx/HzGoA+akwAfx74y3EACHLcHMvp06ftfRCGqKV5ynvPbWkjwMjegPPn+Phez+WDf6/fRQwJBx5RiTnYs33/8z//c/tOAHTU7KwfnA9xGxAAUPzymSjqaRNqa953eUA+czLnB6B5+PBhawePdODlznN+J0+etN/zHRAYPQCd19MGgOf8DuLC2972Nmt3gHZeT/0IAJ125dj5XM4bsJ/25VghTvzar/2aiysLUYdxQKzt/bpdW3M2Zqr/QHD0dTkSfgIO6p8AnT2SB2OH9Z1ryHXGip3xS98EBGccPfDAA3atf/EXf9H2nfQj+j39iLHFWMa5BoHUr/zKr9hrIK989KMftd/t3LnT+hr9+/nnn18f4yjPsXG/9957XxGf8D2t/4YC0IlL3KhAx8I9sK5Ax+yO+zOqEG359fRzV/TxP/+CLlxc0Qd+6X365ffdrFyyo55f6iD8oarX7SjTrejqd5/Rf/rkQ3p0Trrv3rfo3/32e5RfqejBR5/QJ/7qbzU+sU3/4f/4Q+3EwKIrFUptfflrL+i//tkntXvfXv3b//E39LE/e0jPn3patxw/pP/p331ImRjOUpKvI0WDYAfc+/GL6/X5+wkYK5unsNkCmy2w2QKbLfAT3ALXAOjxXUcHe/fu0ZvedFStetvs2iPBiBWwAdNjEZeB3m12FMTSutHU8sKSKWZRnq4sLKrTalp+NpnOFPQnJ8csF52tcDQMuCqNZFGy5NXrNsxGEoURhTOYhTNXyaGqWT46gutwJKQjRw7qzjtuU7lStAJgrVK0AiHKmrnZGQMPpndu1xYyYHM5p27roxwnY31ZFy9e1be/fU5vfetbdfLmWzU6OqXZ2UWdPXdJ09N7FY0mVShVtLC4rLV8wexZz5y9oG8986xltfv8PtUbHQXDFEADpopic0he6s7prUomolpbWzWwDxUKSjY2MxRrnWKZbJqYxia3aGxii+YXV7W8WlChVNbBQ0e1a89+9bD0qgE2VtTpYwcaUSaTs2xS8uixm6fAbBuRIWBgVUgnrTIljgHkqK0GPcsrX15YUNEy0CtDBbpT+lGANgX6EChHsYPFNm4BI7nM0G7H5ZsDhnPTSXHWWev77fv4HDa8BpyT5xxCtR62G7pUMmWM7KmpSQN2ub6FtbzmFxZ07sJFVest9fp+NbHHpchp9vFYuHYM9AEoojgMoGzkgKFNJ9svAA/Ag2qlbrnY5NdXKg0reCdQDpqaOWj5nhSMIWbCajVwErCAejxgy7Ag6BUGKf6Si0pzGoAeT2qEYx8dVywJgO4y0H0o8IJhAyCwkgdA75j9rFO5b1Sg27+HWZ0vA7godrrqGNGkb4X9WCRohJOgf6BGraJKqahiflWl4prKpYIpW/3+nkJ+Cp4tcxIYH4O0EFGr2dHWrdtMyciN7cryogqFNSVTUQNSmq2aKdBvueWkHn/iCSPDZDJjatTamrm6oFPPntbVmUUVihUlYil1+j1VWnVFY84K3yx97ZxDZhsPjgCYxTXn2tMHuO7knnJegMHLi/PasnXSxnazXTfCBWp7yCiMm2a7ZQC6/CEFUJVagLAbr4whgPNYLGmqNuzzcRtAtY5qkDY3PbkBmUPl+XCKJoP4ZQW6++XLe/YfhgH7Wjb6GPquR1PZF5tibgj0WVcYHo9zRXDZ5+TXMqehPLcMY3KK6ZvdrhVxGKMUGMhRTdEW8biRCIDKXBFhCCAO1bEOmx0C6CiejZzgdOUehO/ROF6hifek1XacAIPOOvzHSTz4ca+sXnvTB4BrIZiwjrniDE/nne7mVJ8GfpTFQ3DWiArMcxsAdIgytKURQLjewxwBH7QnPCpc/+OyQDwhhaNrwBkKaULOybwf2NNlSAyvAAA5MQ7WIC6z10LETJndc/MhMRf+gdr1utqNupJJ4lR6qlTL5sASj0UUj8W0f/9eHT6038BN1KmlYt5s3IlToBcUC6uan5/RwsKsWbijUgcaBYADBERxy7yazI7LH06oXOuq3SSXjjVCisVHNDGxS7VG19wjfAo4MhmLNVbxZK03ypaBXq8RJ1EyMH90JGf7BYAtwC5ITICSzP9Gp8EGucV6gPNFZwigo3Luqt1qO7tM1N4BFy/CmmU9tQOQ7MgmXmHWbB4xkiYD3ddVJNBVPNiR+o0hWQvFfsSAZEhcWLAzf5J5Xa01NDE+aeOLtZg5x3UBpzT3SFY293dQNruRFQjRf7A5Z672K+CLKOKPm/qcHPRAL7YOoL/lrnt05MAxjebG7Htpu9W1pXUAvd2vqosCPTIE0MMvA+isaY1mxynQmQu7HWfhTr/FtWJ9zA5dXKyvDoxQRntVm3U3p4fCqjdbNtLZswASo3QGQMeeLxhLWpq5KdABvIcAOudvOdQB7Plq6zbuuURYoUFLcxdeUi2/rHa9rE69oqBPSrN+DvxqtboqlKqqNjpqdqTsSFrhCM4u2Ks6QJ39WzqdNCC9WivbelIqsCfrGqCO80I8ETWXE9yJdu3cocNHDhmx7OqVy6o3aiqXihYncuF8Wf1eTL/xG/crFBjozHfPa9vWaXMYaLU6eunMOb105rwRHltt9k3sG8IKoJQLBo3ERawOAG44GlE8mTB18uTUlH73935fW7dvtfVtYWHe1PH5lRUVlpY1d/GSnnj8MZvbWR/ZP+FKtLi8ppFxct9zloXOWIMEEU0kbd0DMDZOhoJu7UukTQl/+MibdOzYCSuUow4DNE7HorZHglQA+Wp5ZVmnTj1rCvTlpQVzHqI/MO5CQdYKlPasKS0jn3LM7Mve//6fVz6/atbt9913r7kF8fP5C7NaXKqor6Rm5gq6fHXJ1h6uP9MXazLkAqznOz3GCN/hVjsjm/AfxX/brDLdudft87oAACAASURBVOwDfnavGsYP9btKh8MaTyV09MghI0+cfuG05pfmVaqWlcnm7A1lI+ahOO+ZcxJ7cj6yB4FxMFDQ71ciFlM8GrX7DwhozBsQehkjAX/XAPR+t6Juq6yRbEK7d27V9m0TGh1JKejvG+kBoujc7IJqFZwkIAiQnxtWOJpRodjQ/FJB5VpDlUZLVfbliYQCkbDKtbLN/v5QSJVyzfZO0zt3aXl5Rfn8moHpnDRAx5at2zQ6Nqa/+/ID63t55q5/bgB9owKdL9qo5NvovrQepTG0ULUeaGQlb4/hQAwPTPfAi40ghvd53lwMQAUwBjADiP5Hf/RHuvPOO9eBkE0A5Me9+9n8/M0W+NdvAQ9AZy7xgFGP2MMcw3wIaQgLcQAzwGmAMgBrCN+A0CiTAdyY/wHFAV6ZWwBjiRADkIOsD2jL61Bfo0zlid0zwC+vQ2kNaM1rITIBJvM7QHEAYoA7T1HOcXE/zZOaBsfE6wDsAIR5LUAen+99HyCxl6P+4Q9/2H7PPMcewMQFQ9KS7ReJPev17PsA3Gkf7vM22sR7V28jYYn3cD589yc+8QlrE85/ozMItReOH/UuYDrAOA+Aa0BMzsGzyoZMwPUgbx6bbM4REoCnMuf7ACshJHCcRm4NBu39XCMU/Z4VO69F0Q5QzrXju1gHeEByANzktajYuc5Wr1hZse8HdP/N3/zNdYKWZ3fvxYJ4ADqv5XFtRvy/fk//KTiC7wM6e/sM+qAXmeCNda8fMrYZs/QZ+hiW6/QBFOPsC+jDfA7W7RBpAN4Zz4wnyBX0K8bgpz/9afscSCH0KcYmfcpzVWC+eMtb3qL77rtvfQ/zqlfmjQSgd8lAp2a7MQPdCpmmQO/5ekbUr3cGavX9ujpb0p/9xef1+BPf0a/+8nv1y+9/s4LqyB8KaLFQUbne0nguoVygo8LVM/oPf/YFPVOI6z0/+3b9zi+9WdVCU//wlW/qT/+fT+vgsRP69//2w9qR8Gss5VO53tPD37iiP/2vn1a749PPfeAX9LnPf16Nel7//e/+pt55734Dz5Mhyd+TWrW2UkkXO7YJoP8UzBGbp7jZApstsNkCPxUtcA2AHtl+cLD/hht04vgJVSs1+QcojHOqVWpmy5ghC7o3UKNat/zedqOlhbl5NapVNS27HOVZwwBWZwEetuL51i1TmpyYULmwKL+vrpGMX5cuXVSrVdedd5wwu1leSwHw3LnzWlxcUTIZUjoZtkLt+FhO27dvMaW62db6ndq1VMI+vWa2lmNjI7bBGodxu3Wr2XKWihW9dOas2WJWynWzV09nRrVzeq9Zp5eKNdXNXiZiqteVlbxZt6/l81rgZmNxSak0WczkUGLf3ZE/6LPvGh8f1dj4uE4ev0mZdNLyt7770hldvjKjUCRiChS+D3tx1E3haFIBLPD9IRXLKL98iiVSOnT4qLZs26k8QFqtYcVxFD28N5VKW4G/0+0ZwIBNLkCHdzMBccAKk4AHpl2Hl+gzNReKrDnLMXzZwp2iIoCMZaD3ydEMmHoYpR4AejQS1MT4qIqFoikBUfXTlhT7Tj3zrIHoBkphxxYM2gbYMmkbTdsYs4HG1p98zFQqqWw2Z8Vjs8RfWDA7SwfLUZT3q1ytOJAwALDVsSJvOhU31SQF8Xg0pBD54lj9ttumQKLwb0r9HsLksCnQK9WGfaY/FFY85pRjVCshHQDeUiyOx+JmUVytouKuq9loOLuwcFira2umsk6m0gYwU8wGRMK+nX5hFu7kwHZRZuM+4Kw6zcaX7NV+Vy4h1oEpL9t6DxGyV0wmQ1t5QOUeXNCeElGUUwDUfpUKayoXIZe0tbqyqNkrlxWNBhWPBpWI4XoA2AYbG8t8bsKxNo5YMdlllKF6ayiVwuIegKqhEyeOaeu2KV2+jDKN/h5VvdpStQxho66V1aIq1aZi0aQFLXcGHfWwjgZEiCXM6piCcM+ygHsGcoVDDjg3EkUgoEgorLHxUQX8PlUrXNemAXOMa0BBMpJRhFlxlvcwFgJBI4hgzQ6oUSyWTQ2I4pP2TaYy2rJth9ny4xBBvwLcADx36b4GcQ4V1h6oOQQnhxfBL8g7Tu16fY+XP+96Xu/5DgBqOL6EA2S9gjJW/WbxjBuCRdz31GqjpmxYjnylXLJ/E2HBGdDPLYrByCJBs+WFwITdbiaX08jomAF+RAjwdwMsaOkuLhTkSaPmdfEPWDYbTAGg7tmHDwAEcKmAyOHAZMMHcRbAmcHqPD1HXtkAoHvKXu//XttsVPz+sEXxaz/retr72te82neuF/g5L86x27c4kXgkYn2MIhDXA8cK2tDiK3w+61vNdtPahH7PGCCzGBICgA2qWwfakEGNPbADbgGywhBhwi8rJyB8oOot11if4gZORqJRi+QAKOPaMIYgKaGaZT62rHMb37C2h+4bnbabMX0DA8L6bSIemnY+kFIgm8XjUSWSMaUScd1xx226++1vU71SNHVqs8H3h9Ru1fXCc8+YbTtrQK2GnXnFwDSIL+120+JUsJaG9DUIRtUZoKwEx8c6HUcP3CG2aHJyt+QLG6EIRTCFv1Q6adnnxLJA9lldWVBhdUn1esXiXCDTcK6xSEyJaNwKcFyHZgugCsJYwKJReNawFmc8QUCwOQcLdVQNzDWOjGfzUixmaxWEnvAwcgSCF/MPQL2RfPwOQE+G6QOYhaDgKVrx5U1vutHIadhSA4xi2W1OJP6g6vWm1vJFGz8Ag4wpFNzmgOGWXBs/zC0sUBhlYOHe7rXsPVi4h3wxs20PDsiPi8jXiyrki+uen3mnjhw4qng0aQVTik1LKwt69oVv6eFHH5AHoCvcUTguhWIDdQZ19YRKe2BrHvsbB6APM9CvAdBNhW6qfDdT4mTBubW6Hadcd37YttcALAbgZSwk4imlR8aUzI6q6wNAdxnoXfq9F03AXAJZqQ+8TpxPX/HQQGpXtXj5nMqr82qU8uq1mgr5fOY8gpq32ezJH3J56hAwIANgLtLqNBQM+5RIRLRlctIIiqijK1XnzlEuFmz9YN8H0M7nETtw7NiNOnzooLZsnVCzUdfa6oqB66urK3rmmW9pcWHN2vhDv/bL6rS6euap57VjercmJqaUSKT08Nce0SOPfsMIc4ViU1dmCpqczGpyatTIjhAy05msnn/xRSN9YbsdDAeVzmZ04NAhU0fT7zle+vag09PcpSt66YVv68sPPKClhUWbjx25xGckhdxozlxbFpeX1Wy37ZqgXIZkY+B0H+JNwFTw23fs1NFjJ7R3H7nrLnudfRZjIxYOyIclYwuiTNUAcIrWWLNfvHhBzRZgPMpr1w9YKSFnMSdAqoGkk8tldejwQWuvUrGg++9/h42jl176LiNSfcXUG8S1slbX8mrJ9qQA+4l0Rn4/ESxSrQGozelBEuX4ZeQE3Gl4mrIZQlibeZR5TEbUZN9otK5OW9l4VDvGcjpy8IA5VaFWqtZr5DDY/NBlLoCw0W7Z/gXHH4gO7D3Y53IP0Gm1DXxPQ/hMpsy5iHaplssGooeDfG9PQX9bg25dY6Mp7d213Ui83U7dIicgLlZKZSMlNhs91Wvsn5iGwkoks6o3+waiF3HS8AeVzOascNnotLQMUSmZMAcsCLTYzycTSbXaLQNJTD3HVej3lUimbE/1+Onn3X7xx2Th7n22py7nONiLeIpyD4zwwHJvPQa8cGtkaB308tZdj6jk2bR6a62X0esBRQA7KNC/8IUvGDj2x3/8x1bYfrUc5Ney7m++Z7MFNlvg9d8CzCnc45tLT9BF8rD343esZQCsXgY3+eGscdRxmFcAgAHK3ve+9+kzn/mMWam/613vMsCdJ+AcluPkbqOwZr7hPQDBgMgQ5wHh+F5s4AHa+JnPZn7jyR4SkJm5icx1wDnqAkbsHEA2dzbnAHwcq0cE4PsBmp966ikjnQGee+ptzu9DH/qQ/cx8uBFA92yuvXnQaw/mTx6efbmn5uV3G+Mx+D2gM+ryv/mbv7Hz4bhQ6gNcQwTgszjXRx55xEh3AOjUp5iTOV/U8hAHUO5CJuD3uJ7QbhANADtpW2/doA0APXkP/0btj5KY8+Zn2gHFMO1Fu1Pz4VoCuHPuEMMA7QE1Uf3zM+ph/gZQChkBhfFv/dZvrX+np/rn3Pm3Z+G+sS+9/nv/T9gRfh/QmWtCH6RveXsLj3xHf6Wv0h+wcodUwT4E8gt99v777ze7dcgu1K8gwDCm6F/0DV5Hf2UeoA/Sp3E8YLzz2Pjd9EX6HmOAvmZOoUPiyvdciTcQgN7u1kwU5evj8BSUb0AtyTkwCmKsjzisgBrdvtoDv/LFrv76k1/S3/3dV3Ti+K368G++Rzu2pjS3VNffP/hNXZpZ1Hvf+Xa97egWrV78jv7XP/kbPbEU0C//0rv0O790uzr1nr708LP6P//sr3Xw2M368K+/Vzfvi2s0HVS9JX3nbEkf/fjn9dCXv66b73qr1grLSqWk//i//4HGc1K3JeUiUgCRWb6ksdGsRWy+FlnKT9gI2jydzRbYbIHNFthsgZ+IFrjWwn36wGDv7j3GNq1V6wr4ghrJ5lQtAzo2NZLJITKzDNJ4OKp20wHo+dVVA8+dXSJAQN+sICmKU6zfOjWlLVOTWlud06BbUTLWN6tJbDlvu+24JsZHFAj6dOHCeS0tLatWZ6MfUBRL0G7b8hxzubQVTcnGHB3LmuV4vV61/wOsU8SkGM3NF6AvyjGsveeXVlRttAy4/s4L39H87IISsYyBiP2eX2v5sny+kMYnplSp1M3CFQCdLEjAE47Lh7IM8DzgMwvVXbundcP+fTp06KAgHGAdyY3M08+c0vMvnFbdiooD+QNhlat1A8UHfgf2AsK2cP0ORpRMZ3Xg0Ju0Zdu0StWaKXBRVJt+DhW0KawdjIXqhmJctcrxwuYOGnEAJfkABdoQQCebHqAdVevs1atWLAVURZlurx2QD4pqx1kzotYBDG+3GlZsBexA0USRfceObbaRpU0vXbiowvCGCIt9QAvUUIB9WPNariFA7jCrlpsjT7HCxpqNMDe0oUjUsstR9KEwAoAGQMb+F7xvJJdSv982JXYmnVAihgI6YBtlsuhpV9iMqNmw/6a9Ol2AbOySiQ1IGAAO8YD3cb6VSlnpVFpjQxszAHTAFY6ZNoAJTfE3maLwCtwQUCAcUSqTswJ6OJaw78HC3QMdwqHIEEDH1p3n0FL/FQC6sxp3D2/7SCFbZpPf77YNwEKlF0Bxr56poCqlggHqXLuFuavKZlJKk/0eQUXLpRsYGGH5rQD+PoB0Z5sJGGv2rVEySgFQOpraMmEALO3faODcgB08oCuAYFDlctP6KOQDf8ivvq+rZqdpx04bAapwY9+sN9VqUXiAJBGx643SH/Cc/OUjhw+bxWwhv6bl5UVVaxWzhx4bG9XIaFZrK6t2UwRwgPI8mc5oetdus1BmvD7z7CktL68qmcy4fOJ4UslU1gBMwEhIKSjhLfv8FQC6U1l6/623NYCYL2QqWSznr/dhheQN1us/6H18rNnrcYMztNsDNGFc8H8IIBaHYMUjpzpHfQjIVyoQR4Elcc9Ul3QVszscKtEBMwATYVdHopB8cpZ1T8yE97Qih9ncOVU7ylgD0P2oRJ3lvamm7fSd7s8VZxyAbtbExuh3GaaALKaCNqrLy24Xrwagb/zdtRmo19PWG1Vw1/P6a19zLXi+8We7FnZ/2Ve/3THwPJ1IKJ8vmDIRZxOiOwBFuR68HoC71WlZmzC+IU21TeHIsKcQFrIxwd9ZG4ifoA1J1mAMh/yOpkFbxOJxA6PXCkWFI1FFYjHFEglVqjXVmk27ngZc+HwWUcE6CVAeDPhsHgTgYu2jv9jv/S4WxYeVW6+tcChg8/g6gB5HlRvWHbffqp+5+62qloq2voZDKH/rWl1Z0tNPPaFOu2lrKcA2YDqW7hBdAOVWlpctnxkguTUIqNXzG4De64Y16Efk80WVzkxp69Z9ikRTprkvFiq2DiXTSVUqBXX7LbPXXl6c09rKghFpUMfnMhklEwkl48zpCVs/IIcA3NPAkHDK5YoVUQpFB4oPULZy0Y28jnUzqlu/EaCYzzOZrDnMMO+hNmf9Z92p1etGmWHM+fptRYIodn2KwooX5IGW9u7Zq9tvv03zC4tGmltZXlUqk1U2O2JzJP0E4p2B5+YgQMSKU70aeD6cIhzxhHzxgTqWgQ4Zg4iQkIKDiMKBlEK+hNQOS52wAoOY7r/n3Tp88KjCwaidB8e8sDxnCvSHH31QnQEK9LoA0CMJn8JxnzqDmrqDtnoD1Oaseyh9vQx0fjfMQB86IAx9021OZB4yghtzEP0XUomp5sO218DxpjfoG5hLbExufEqZ0Qm1B9i3A6CH1gMKjDyAi41Fj/RNuRv2DxTxdzVoVbQ6e1H5xVmVVxdFi4UDPlvr2HK0OziGACQP1Or2rejDutnuNq3PJIYK9Gwmo0yWfUDXyGDFQsGIVQCb/kBfiTiEDAplR/WmGw9qcnLc1NXVKn0xpJWVJT3z7NOmXE/EE7rvvvtVq7b07NOnNTGxxSz6c7kRPfLoE/r6N54yNwesuS9fKejgwWnt2TdtUT+o9jnefLGoeDKpPXv36MrsVeWLBcvmhpSAUwtOOxQAjxw8rJWZRZ1+5nl9+q8/aYU+5gIIU7xu2/QOjY2PGfj70tkzykP+IAaGuZs5xh/UyNiEJqe2aeu2aQPNDxw8rEwOcuioxsaY+1Gh9CxjsNtumsMD8xlOFMQVXb1yRVdnrtreGPch7NjZ/wAyM5BaELdq7IcSSiUTSqUSKhbIRa3qxPGbbB68dOmCIrGUQuG0eoqr2fbbnhXCZyKVNqcftpPsV3mawxJ7Or/fCH1cJ/aVEIQYG9wTQJ5jjgkwz+Lk4B8C6N22ckMAffeObfZanHIgKIUiYS0tL6vVaSsci9g1Zg9Ie9KG7CuZxyBDAqCjQDf7/0TS8s9ZY+vVmu2P2U/FIrhgMY8OtG3LmA4e2KuzZ17U/NxlNesVm1daDeZi4h6kZqOvVps9VEixeEbdflDN9kA1GiMUVjKTNeJJrdXUUn5FyXRK27Zttf5hjhnD4q3ZzdseneXDbxb0kDyfv3DB7Qx/jAC6t2ZuVKOzzntAuFv7X1aa23SLo1Vv6KQB8D/cI3iAiveZ3n7He48RJIbnzJzsKUIBZ/7gD/7Acky9fN/Xst5vvmezBTZb4I3VAt9PgQ6QzP6XeQKVKSSbF154wdSokBuZg/7xH//RAFpANoA17oMAuj3VNipp9k4AuaikAWyZc7Ac533UDADv+B5ykbGHRrntzW/McQBuAPAA7H/xF39hfweo8wBtPgdQn8/n3ox7aL4HIJAna7xXd+J9gMM8PvjBD9p7PBBvI6Dozb2eJTnnxVzqObp58yxtxMPLjqct+Z0HoJOBznsBIvkujpNz99TxANsozCEZAGDS1hwrr+HYidYAYOfYsMuHJEB7oACmXan7cKweeO29n++hLkTb8DquH+QF/g4Az5Prxc8HDhwwMJ7vhagA0E69BTdIHqjiAfcB8n/1V3/Vvt8DYT1il0fOsjvYYb72pgL9X2Ee+D6gs0UZmlueI0zy7437CsgmODUwvj1iBm6jgODvf//7DfBm7FAjhCiDGwL9hXFO/4aUQT+irxL1QP+59dZb1yMYeC/7CtToiHqIJWA8b3Rl+J7WegMB6K1u08ahbwB4znMY5QmJGde3AURc4rFC6vkCWsk39eWvPK3Pf+GrWl4p645bT+qtbzmq2aW8PvfFp7VSKOk9979F/+Znb1Hp6jn95796SM8V43r/e9+s3/3ASdVLA339qTP66F9+RpHsqO6/+6huvzGjg/t2KhBMabnQ1YMPn9dHP/7XGgRC6g4a+vmfu1t/8Hv3WVxVjHpIr6sIdbpmU4lY3OreLs5u87HZApstsNkCmy2w2QJv9Ba4BkAf33dkgMpm965dQ5vmgNLxlBrYNLZ6Gs2NWAGs02gpHolb0YqN+OzVK1pZXFQsGjMwORoJm1IckBYbTqxlKdY1agX1u1WFfA01GyX51LXNNgpvrBhRVwNsTE2NG6hA0Y8CIfazAHC5kYyp1W+4YZ+pvlEjlcoly1rfsnXKCmres9uhMDtQfGRMwURaCsf0t//3X+uhL3xRFy/MWEE3HIqr03GK41jUgaQG0LL4Y4sbj6lcLqjerJqaJ51JmNrp5K036+abT+rEieNWqAfkYGOI2v3U86f1+BNPaml5xVQ6gObYg5aqTQN6+xTXg4TEuL/dsP+wpnftM0AxFEHlF1W1AbBAURyWIUprv+KJmGU+UgzlYczmSMgUaL1Oy26saG9chu115ZLmZ2ctexqQDiWmUziSi4tqErYztuuo5UPqtFuqV6sGqlBU5Xq5m6egFd/jUa6hIygso86fX7DCGspXVLP8PpPOKJ1M20aaTfXs7KzddLKpbTUBaZtqmOoKm9SIagBXfimTjBtYh1Arm3PZnoA/YyNZUxRxngACnCNKZJSBqysFK+rzWdEoNqsAqwEN+mS09yxblwc3eJArEvG4qRdhZgNAb5masmOi0GmvAxCOxa0AjAwbNXsqnbUiKcorHAPqra59J0VQCsaA1hAAAiFAFufPvZFl6amT3TQxtMP2DVw26dioFcCxVK5XsDumyF1WYXVF9WpZuWzSFH7kFm+ZGlcGRfnAqbhxgyiWqqrXyAvuKmz5o46w0MDStV618QPxA2CCfON4Im43yqVyTflCSeFAXH4f6teAGg2AXZmCCivinq9jSlyO2Y2nuEJBiBWMW0D0lgHotC3XGoteHCaw2gJAv3D+nGZmrqpQyBuJhrFyx52369yZMzp79qzOnj9vasade/bqd3//vzOw/LvffUl/+tGP6dLFKzp58hZlc6NGIllaWjVggYxiU1g7TPcVALrLk4bEMGzloSU3wDFAFgC6szW/vscPp4weXuVhRi5KZQdQuygFgD3sZRl3zBO0HeMRe18IBbyOnF/GG//nPAzmtsw3vxEiPBu8RBK1I/MlThyu/S2PnjkIhwxyXxnnppjlO8mPB/QzBHiopgUAdvwAp0BzNvAeeL4OoFtm1fUB6N7N8g9b1PhxA+h+JxdXr9lSIhJVOpkw1T9zEyCG2QP2eipXKgakM0YAzBjTZiU+BMnNcQOiCCBkCGLKEFRwdhwK+f0aQPAZArmM71giqUqtptV83hSaEHT4HcQeviObA4Qi8qA8jKjAql2mMifWATcOy0BH5ev32e+ioaABZyh+g0G/EWUgSmFbjI078//BAzfopmNHTFHK+jg5OaIrly/p4oWzWpibNYeP6R3btZZf0eLCrIFlliEcClhfoy8EwxG1FVCz61etiU201KgPTH0Zi41o+/b9SqVHFQzHVK81re1YwwHqB0CuEb/WVhZVLjJ2e9a3R7LO7SMaiSoWjrlcczKMISgY6Ouz4qOXkQg5j3nauTeEFQ46wMwUOEvLtqZYruPSso0lHFMg+zBXmR1mNGr7kV6nrnCgr5FUWOo1LRpmJDeqgwcP6aabTuipp76l8+eJFWlo585d2r592jKe5+cXdfHC5aHqnDHGNXeUEtYIRz5xbiAOZHf27V2L8oC8ETAAPeRPKCgPQA8p0I/pHfe+W4cPHFUkGLPzgEyxsPRKAL3nB0BvOQA94VO77wB05hSy57HJ9gB0QEdzwEDtbG05XIWG6nOPJIMSOsg6RzQHzgfyqdnuWBY6NtzBUMhcY8YmtyozOqVaGzeSgAHo7FuMUmNkIQB0FP4AuVjy9wxAR4FeWpzR8uxlrcxfVTYRViRIHjVOJHEjISwsl0yNEAiHrG0hn6Hax2WFfZ4RJSBX0WdyGeuXZjG+iBqlpnBEioSJl5EOHd6tQ4f2aPeunQbSA6wSV7O2tqK5+Vm1Gg2LFuG6lop1nT93xdZKjiWZTOm7Ly3o7LkFpdKyMVqtDXTb7cd16PB+ZUdGdYmMztkZ3XPfvbrlttt06Mhh/cmf/hd9+Stf0c7d084GtVi0tf/WW2/T7/23v6dOpa3TT5/Wf/6P/0mLC4vK5rJaXVvV+MS43vHOd2jrtq22Tn3jsW/qwsWLWh2qlSGm0QdvvvU23fuOdxnov3N6j3z+kM0jXB+IbFYUNLJER7VKSavLS8MxgvtF3xwc2CNi6Y7L0/PPP6fLly9pYXHeIo8MxA74TBXCnIFzFKp01N0o+wG8mVeI2On7kJEkFI3nlEiPGrgPiE6hrl5vq0WEg1n6EwkQNSKAOUbgmEQuesC5mlgUxTBmANW5ubIAGBBN0e8pEw1pSyapbDKhbqupM+fO2h6ct16enVG96Qhk9BcA9EIpb+sq84HNHS7QxPZVPEMQKNu4NTXM8YXvSyfjikPSiAWVyya0/4bdOnniRn3h85/VqVNPadBF3U4sgzSckmzebTbZd0JGw9GHZ8w5MkA8sT2H30hWq4U1RSCAjI2qSnt2nNWt4+I51SVHylxhDjyhoF64cMntDP8FAPTr2/m4Y/EeHiHt1fZDG8lqG9dxbw9A4RuwBMUYirKPfOQjVgCnGP7DOtVc77Fvvm6zBTZb4PXVAtcC6N585xF0UJWjQAcYA0h997vfbYAwf0dhzRyKvTeqaOZzwO6N4Dj1J2oMgHAAd4C5AOo82R8yB3HPxdwD2M39PyAtv+O7+ffx48dN2f6xj33MjgEynAdWM1fxWQDG7C8Bz1Gpk7/OHMcDsI9jYm5j/8qDPG+AZi/PfCNJiT2sZ4XuWbJznnwOIKBHQuJ8OA7usT3Sk6fehShA+3COgIUA6Ki8OcYHH3zQrLCxSgdoBBjHncazSwdQB7hmbsYSH/CRORoVPe/nHp3/U5vz4j28qDu7FwqF7Hy94/VIBXwfamHO+3Of+5yteQD4nAPnxfEB6nMcXA+uJzUijgWV/M/93M+ttzPv2UjQoi3svs3uea//Xv71NRreQ1gReQAAIABJREFU4EfzAyzczYltSMyjj/IwV7dAwNwiIKbwfx70rUcffdTufQDQUZebm1ixaPPAww8/bH2Hmqo3RnEsYIx+6lOfsn7zgQ98wPovZBEcEehfPBiD9C0U6D85AHrXal/cU+IK+3IsIWKJjjr9ht17QjCXP6qltaquzqzpxW9f0YMPfV3f/c4ZReMJBeMZ9UNx7blhr37l5+/Q249s0bcfO6WPf+Hr+sZsVz//s2/W//zht6vflE59e1Yf+8vP6snnX9T4yED7tvb0P/z+7+jIkVu0WpGeeHpN/+Vj/68W1vKKJQP6wz/8Hd18dMQcm8ajAzVrZSWCfiXCMfXbXXUQO1mRdPOx2QKbLbDZApstsNkCb/QWuAZAP3LbHQM2NSh1g4GQwoGQoqGIgefU7HLprBWqOs22s3BvtQxIvXLpkll0owBxudh+A2cp1HW6LQOiE4m42s2KmvWiWrU1K2RFsEbvds1mmwxvci9Ryx48uF/FUt4KoVjPZjIpbd06qdGxEbOi3rt3l6n0sG88f/6skqm4brzxiDLj44rDYKXIS9HXH1IwEDarawDQz37qb/WVB7+q2ZlF9bps7mJq1MmE5BgAjDjuiEbHx7V9+1Zt27ZFL5x+zjJjsWfduWu7FVdvu/0WHTh4QDump6VhJmS33tD83ILOnj2vBx560PLU4/GUKdDXCiXNza+AoiiaSJn9LcKdZrur3XsPaNv2XQbYos5GZVutNy0fk+MxICzoVzhKjkzbVFa2MQ0GhlmPAOhDBSPKVWFP1lSlXNbS4rzlgaJSBHk0u3cUaUOXAG6EAM+dAr1pubsG1ERoN4DVhil+ucFq1BpWfGWjCojaqDecJacfhW3INsCo6aYmpkwZyGdjBcommA0zr+MGCEtjzOaxjm20GlYkTcWjpkCHUEEh3edDEdnWWC6rVDJuQJCB7yiNuigIsR6v2TWlwAyAzr9bHQqVbOTJ0Y7ZBhrFFtcUS1+Of3Jq0tis3Fg+9+wpPXfqlPJra0ML27BZw+MriwI9nUWBPuKAdfnVaJE1BFhCcTi8bt9uufAwF4aq6HVl7vpvvMKky0jm/i+CAr3XNuU/BXFfv2NWzuXCqpFGwkG/Aen5tRWlkjHhLIDzAzBGwD9Qr4c7A+pQRwBBCcmj28PqvrVueQuAjnMCBWhIDvl8RTOzy4pHuSbkilMwx2bVb0Vdf8gHfdTACLBVlLSoEgGxmvWG3fgDfgFQAaKjBCPTGMCD6AfGOcAwwBwAem4E9vB+Gy8ri0uamZ3VhUuXDETcNj2tD/36b9jG/+yZc/rUpz+jubkF3XjjUcs+RwmWXyvatZyc2mLAFUCHFWHMc2G9xV0G8PcA6ABfEHl+OAD9h+HJWrmZPO1h5iuOzqZINwV6193s2M+Asi2zGq7X3I0h/7f+GXZzpXswTt2/AAZQlKO8a2JDG4komxux/sy/GYuMT0B0I7P0sXd+GRQ3gMoUo86lgJ+tIDJsKNdP+RaXVwt4bgC6AW+vzJPfWER/tYL6tSq261ka/yUAdAAaX6tjQF4sHDG1Ig/GA2dIYYYoCdqGOcyNZafIQzUIiN4bFnOYc61NuUpDm34+i7EJiGmW1cGgjQvyk5nDK/Wa5VXzmajQUZzyvThC8LBc3x5jHwIUCj5zLnbG/ABP/a4B68zLYXKiwwGFAzLCDXM2ayfrNaQnSDMH9u/TTUePqFwuGvmGCIflpXlToNeqZU1OjGrfnl1G4qhWS6Y+xYYachTrKertWrOlfiCiZt+vUqWlXi+kXhcyS0n+AIW1XWq2+6o3OgagG+UoCPmMPPOO5Oua+rxSzisU9BmAnk2Tg42Fs1+RAIp2F+vQabZsDWAdAghHXUARkjmGa2AkHbNVZy7Htn5gylIKnzafra6ZzTfjyYB2238EFYtEjbjX77XMZjwa6NnYYx3csX2LqWFufNNRi4xZWSHCI6gRrMsTaS2trGh+fkGzM/POXtvmVsaYG0tuHnJPKDoGCDH/E/42HP/qB+TvY+OeMAv3QTusQccB6Pff+24dOXhMkVBMmTQ54GHNL83q1PPf0te+8ZC6qqkfaEihlrNwj2sdQHeKcgegmxU7wNwQQKfPuHzpIVlrCKDzHuYMiB9YS7t9hc+s1NuQzbpdsw9HZU1Wcyo7qmgiq2Y/qJ6C6vvDGvidet3mNpsdWBFRFPcU8ncV9iExr6qyMqvq2qJqpTXF4O/0uzbmcHTw+8MuvgZ3ACOluYiEVrthTj9knJMpz94jGgsbSRIAHVC8UmmoUe8omSRPFGv/lsbHMxoZSZvrDO2BGtqntrke2J5n0FMkHNT4+JgRJQv5qnMTsFbymzpjLV9VMhW1a4zaGNvVRDKt5TXidCqSr6Vde3Zp3/79OnT4kL781a/qhdMv2JgxshRF3VhEu3ft1l2336V2tau5ywt67NFvaG3VqdHKlbKyI1ndevutLpaj3bLrABjME7ejUqWipaUVvf3ed+hn3/M+24N0u6i5uzp8443aum27kUS4jolYVK1mzZ7Nes3mFWJcjMhZQ3kOoaSpQrGgublZ299AQlheWbI1CJv0Yn7V9h6ME/62trpkc06/5/bjyVROgXDCLBvD0bRS2TED0KPxlJGxqvWWGm0Xf0QcSyAUNdIRBCHcXiw2xWzaXda5y0DvCVITPwOg49gR8UuBLgydiiHXXXNZqsJMsfZdWFm2iBxs79mLsHStrJGb2jOLeCOFBPw2P7iVDNLUwNywiCoyJwocQSBMsb/19zU1MarjN92ot9/9Zn3qk3+pZ555UqGQz5T8kBIbdfbBYaVTSfUHIbXaUrHUULPFR2NVHxUzXblVUyKeNEJbuVoym/lILKIO8zljEbLDECCHqGVZ8JAvQ/ThoE5fuuz2Mq8jAN1T+20ELzYq0Df+3lvjNwH069ntbL5mswV++lrAA6K92Dm7R+3iLNOy/Rz/B0QFDANgQ4EOWM3900MPPWR7OcBxrNkBagGDeR9rBOpy9ousiYBrfBa25ABxgLWAt6heUUdzHLwOUBiFKgA4YC7gONbl2Eh/9rOfNQCe7HKLB6lWDYCn7kANg9dxPADA/B7gl/thAHcAbI4bgJ7j+O3f/m2zfrfIlXWXLwcgefMl58h3eNnQHBv7Wm8P6ynQvXsr3sf9Ci5NtNUnP/lJO34AdFTl7IepedBuKM45R8/CHaIBoDrKXxS7tCGfBdDI56L8BfhG/Q8QzpN25PP5HeA658renO/22pJaCg/Ir7Q9r8PBku/hd965kJXO9cDCnfPluyEg8JleBj0EfM6B93gOBR5Yvgmgvw7mju8DoHtxXHaPYTWHV5p1Q0qBoMHTI5hAwGAse2ORvsAY8zLUGReo1nkyHulnkCxwpWB84SjBnICrBH/zxhmkDvofThWeI9mrttwbSoFODYgyE7tZFyXuZA8A6G0N/G1zfqMWJH9E5RpkTeLoAvrGY8/r8ae+pXq7pVp3oNzkVr3r3W/VicNTSnfaWrt4QZ9/5Hk9uTjQLccP6rffeVxR30Czy1U9+q0X9chTzygwKGg8WdMv/cL7deDgLWr3A3r2xTX9L//bX2l+dU3HbzmoP/qjXzWXvJi/r2QA0UJFiWBA8VBUvXZXXVzMhjXK10FP3jyEzRbYbIHNFthsgc0W+BFa4BoA/Za33jnAdhHlVjqRssxhBw74zM6d31Ec6zbbBhS0mi3baJO1jZVqLMoGCjVPd5hXDjDkFLAUHGuVgsqFFeWX5zU5njXLTjbZTgU8MCvOXbt3WC7jyvKillfITCeHKqWJiVFN79ph9ul79uyybNeF+VnLuuTz77rrdo1s365EOq1+oyVfKGqq80Gzo167r15noC9+8QE9+ug3NTe3bMVYQHSsPQHRm02Xz8wmjpsR8lEPHzmgBx/6kl566UW1uw0d2L9Xx08c0x133qrpnTuUymYViCWsIN0lRzVf0uzMrP6/L/6DFpdXlM2Oanl1TXMLy7p8Zd4A9HgyYxmXAL5kPe/cs19btk4L3VoAZXYwYiptivSBABsiComAmy4DvVavmvrGwGFycHsuA9WA2aESB9tTwJCVpaUhkAKADhjzsoX7xgx0y5lq1Q3Ey6SSpuYCtHGZWXFTpWHVD8BhN6JhZ9/Nv9m0RcMombF/j2lqErv+LcZQZvMLY5ubTl7Plo8MYArxFJIbnaapH5Mx1NOASNjfosR0IPFoNm32/dhJO3vylhX6abd6rW3Z8oAJ4UhCrTa5qm01mx1TmJFP72U8c7PI+1E13nzLCdtc33f/O/SlL/6DHvzSA8IKjixciuioClHKuQz0EWWyo4okkmbrjnIOjR/gfygYcQA6KDbgp+GfznLYu0H2IPWXC4xDyBd75g7hmoBjfcUiQQPMg37AoYJqFeyXWyrm17SyOG/Xpd/pqlauCxfpWJT2TJjDAYp7gAOIA17erQE5VsBFWYrKsGmFZtjha2sVXbg4azbKAOgorvr9oAZ9zn2AG6vgnLSxcPfLyBOmQIcw03R53PQjs8wywodTvtMnKSSg9G81mrp69Yop4bZsmbLn+MSEEQAoeMwtzFvu7ujYuG67804jPABYPfHkt1QolLRjx05TtAGgMy6xeJ+YnDJAAdDKihA8h4p/0/0PySHub5z/0Loc8Lx//QC6ExVbmPl1TazOlpUpwIHQ/NtTnQGKml2gkYRwDnDgOeAOQAZjEHIRjh3YWQOkDt88BN3JgncggaeSTqbSdrOIbTaAAgQG3AfWjdfNnnmY+4BqdGjHCnBEQR+gwZ2bOz9rTbO58OzxhmQPIyS8fCN87U3xtT+/HgF0MriC/b5C9E/cOXAXwSLf5zf7ZUZruwvoVLPrByGBNrJ2slxoQK6ujXFHQsARxCAR54AwbB6DSQAxUR36ITbhihE30Lw7GDhbdAPtY2rxeUMikmUjE9zQa9uaCRjHfGC5xbzD5myiARyozssB0EPBgUp5lC59A76xkCYqAbLNvr17dOLEMbN/LxTWdPXyBS0uzlssRCQS0J7dO/WmGw/bfMscg0qXWBRss2vVikrligoo8sNxtfp+rRVrGgyiBqCfPTejRmOgVGpSK2tlFUs1dWCCWZw2HYj5GAJPQ6vL8wagY6lNNjsgOvMCRCYUoo6n0VeLOA2iUWIRVas1U+QzR/A3gFRT/dNnbV5272EOMjv4ZNKIYoCGELo8e0ez44+EFTfLd1xZuvL3yTonLqGv6e1TVizcs+8GVStVc7Ugl5g5g/zmxaUlc77A1t3QfbvxJ/vcKbDNeQSQzsBAihr0CyzJWdecMlx9v3y9kEKKKzCIa9AO2TMwiOr+e9+jGw8dVTQUNxUG6/j84oxOvfCUAeg9X0P9YEO+UFuh+EDB6MAAdGJkmPNY84xAtQFAdxburE7rs+OQCEPDDWxfwz4CtbnNT4Jw1rX+SZ8O4zCTzhiAHoompWBUPX9Ug0BEAz/PoAZGHnH/AaADSAZ8ZKC3FVJH/k5V9eKigv2W4kH4BG31WliGVzk0m8+BuLvsIQd+m9NYl5n3vP5PuwKIEkFCn4CM2cZhZ7juEKHDCUDiS6UiisVC6qIc7tLuPo1k47Z3qFQrGvSwlfRpbHzU2qtUcrEktBtgr2XX+3GWiNmeolptmtNJfxDUxUur8vm7Sqb9tpcZm5gw9fji8qLZotdw9RkSPFIZCChppRIZtWs91cotFVeLKhZLVuxmn5DOprRv314D01GUb9ux3Ug0kNaYf2gLLN1/5u336u677zE3I9ZCDYK6+56368CBQyoUilb4xnGpXMxbHAPzQjyZUog82VpNFXK/6zVFcV/o9cyhqVQsKp9fMzCdPQJj8fzZl2xOGBsZ0ezMFV28eF7tZt3mR1TkWzm+DGpqVOYxhWNJZXKjBqATwVNtuv0XBEbiiNi3QgpgLAUhW7AO9dye1Bw0WB9xV6ES2AfI9ikSoMAWUKdaVHFxRrVSwVx5iNLAdYnxRcwP02silbCxwpy5srZqID/3FpA3ieqBmEOkhT0hLDHf890A1pBQzfK+ZbnxE+M53XzymN55/z36u8/9jV44fcrcD3DAqpSwfe8oHI4b2ALZtdHoa35xTZVaW+0OIHlSLSIvqgWN5EbMMr5SKxtwzvj0BSEtQsQyWt06oY5xB6XAT7SEP6jvXLn6CkCFeyHACSzPUWHeddddBl6w1/qXemzMOLf1bgjue+v9RlXXq5HqNhXo/1JXavN7Nlvg9d8CHoDuWZRzxABurPvs7Vij2O8BvgLyYuWNipTfA35TO0AxTS2B/RtqVT6TfSJzJfMVIC/xEPwbQA1FO0A04BzgOU/Abj4XoBsVO0AewB5rO/fFECo5Bo6Fz/NAeoBywDzuDVC6so/iZ4BgAGpqJBwTTwB0fse5YVEOmMz7rp1TPQcOQGHmfM6TOZ7PAEDm3959te3mLNLLge+0C+1A3Q0Ldo6f8wSg5th4oDYHpGbvwXkBQEI+QK3L+fDg82kjctM55k984hMGtpNFzt9oQ4gNrIGsRbQRx0s7oib2lPlcLy/LHEICx0MdAPCd2g9kA/5OW0CE4HwhKXB8nAvnioqea0z7GokZp5l2264B15/HJoD+OhjrPwBA5/pwnb1YAu9o6Sdca8YWADq1Nl7LtaZv0lf4G/2EPgyBFfILY8wD3SGu0P8Yv08++aS9//bbb7f+zJzB34xcPSTJ8JmMcfo3c8yrPt5AAHoT59LeMJLuVQB0f6Bj991WfaQmqCh+nna/Wqp01OU+JxJQm3pZiBqQT6FeX5FaXul+SbXoiGaVU6jf0/ZIRxF1VW/3pUhSZaKbwl0lfTUN+j5Vm2G7HzhzcUn//o8/paVCXu/62bfp93737VZLzIX7qtXWNBqLKkpJoE0UUEQt7v3sPvr66mqvg96+eQibLbDZApstsNkCmy3wfVrgGgD94I17SA02+8XxsQkl40mn4KDIGIwqDijQk1m3U5RCgc6GmJsZ8gMpy6J4A+SNxqNmO84mhgL/yFhOczOXtTg7o6W5OY2PppWMR+y92JKixJycHLNi5+hYznKUK9WSZWH6/BSNu7rzztt0/ORx3XDwgCrFNV25eF5PfesJy0b/mbt/RtmpSUXiCXWrNfkDEfnDMXXYCAgb2Ji+8fVv6sknntbZM5c0P7ektRWASpZ0wOiI2dazEbth317deuvNuvXWk/rCFz6nU889rXI1r+nprTp8ZL/uuPM2TU/vsAJoIpGx4jrgeaVS09LKqr7yla9a9u3o6ITmFpY0v7CsxZW8KfbaPQrWIbO/xQ7zhgNHNLllh0qVqqnBKDKjcgY8D4ejDgAjr5xCY8+BcAA8FA0tDxOQpdd1FswALaZqbBiwsLK8ZKA3lt5moTm0lcbeElCPAqQ9/T7LGkW1Q+ER5Q0ZmWyIKajv2LFdF89fNJIENzajI6MaGx2z76SwjaU415G/Ye3PTSo3g9y4cnPGzRsFdIqqZo8fj5lduAHoGigeDVnuea+L2hEVJyBxSCMZMm0DanfIuA0aWIidOkX2Rr2tYrmmZqunYCimerOrSrWpaq1hKsLpnbu0tITNWkOTkxNWGCbbfeeuadu8v+Wut+hrDz+sxx57zBXxsUgyoIbiZ0jBKGrfUWWyY+YagD08APrAgEjnbIAKFTAMYMKkVmxhzeIWcM3ZuRvcYD87gNvZjQ+vmQ/gua9IiDHn8nkbtbLq1ZJlo1PgJhMd0IjiM5myZGpjhRyLphTwYyNPjAEKvZrdzANkhcJBhSMBA6YG/r6BCSiLAY0KxbIuXbqqcBBAxVm4dzvkKfsNKESBjmq9TZav32cALze1xlhvYbnsADOKxt7v+R1FAkA45g6UcPQ/fkdRAfUYYDvXACV1vdlQCKu6ECxZZz2OPTIkACMw+LHspz8HTQ0Yi/FdcQM5eK0VFTy1uQcWDwH1dav8Yd73oOts/d3I+KcfDjt/ZSboP/kuA9AdAO2KI14/cApRA89xUCCSogZoVLdxBnCeSqGyDCq/tmrj1vqIkQTcM5NJC+t2xjHqZYBd1NO0fTyesAKN2dph+w3It07gcG1EsQqVp4HCwycHC7Th+uKG2IEhAcAU6NZXf/BjYwH9dQmg9/sK01ex0m011apV1em4eS9OscmPXXtfTYCVIRhGnwdcZM41hezQGt+wcvLJh23oM6DdKR9RUw6Ismg01QPoIwbC5zdQK0xOL3bkPp8RHhot+gI/k+kdtt8Z6ANIj2U7QKiZa7unZdFTQPMBBrFWAQ511O02LAbi0KGDGsnlLNv4qScf147tW3XH7beZewrWzC88/6xOv3DK3Eh279qhm28+rrvuvN0AX+b8cj5vsQs4R6A+NWU19+HRhFr9gFaLVbVaPpVLbX35y4/p6syqfL64iuWGZVpjhU3/9QUgeuEA0lStXtHy4owq5TUlElED0HGXqZQr6rY7CvoCTj3q96ndrNn/Id8BhANoU/jDSjqCohzlKNfDxhFthPLZ5Wpb9AjWjl2Ae2ITnFsD+xIIPUZkIKYk5FfILwMcOcdkKmUuKbks1pw424zbz7jGzM7MWXZ9pVI3K3dTa9tYGeaODwF0y0F3Zu0GxFrsAuSjEBEpqGD98nXDCipmoHm/FbIMdH5+533v1Y2HjikWjlvRk7V9buHqOoA+CDQ1CCL9bSsU6ysQ6TsAXR2bZ7DXdgA6GehuLTEHA+hdDqVzSlxv3cFJBLtrn0+1ZsMASgONLVvAKWIhhUHwSGey6vR8ahDzHMvKF2achC3rDkKIAfj8Z3ExHfl9mP23Feb/vYZ69aL2bJ/Q0YN71GmU1WVf0e1aMbVWayg3Nq5yrakrswu6dPmK7RtwL6lUqvZvDpvrmkxGhhwmrisElr6NK9TAqNRZN6enJzU1mVuPu6BYduTQAQPkn3n2GReR0etq5+5dyucbevE7MwoT1R0gemZgIPbWrVvUbnW1uLim8xdnbK8zOjZqaxAKbrLFGWOMU8Bo1Ow4Ar105qV1MmMml7U+Ui7W1G4AEgeViKUNQJ+bn7e4hmyWXPe0FehLlZIp0iEDUCCu1OhnPo2NjWvP3hu0fccOLa+smmX73n37NTW1Rel0xvYfEEVqWLQvzlt/Zn1OGrAcsjYmuoa5ftv2HbZf8hRj2LgDpI+NjpgjzMLcjJq1qnKZtL797dN67tQz6jSb1hat5kAHD+/T9unt8oWSqrd6qjW7CkVjBqCTgd7uSa0uBCTKdmxeQhaBhBtK0I9jBcQjFOdY/AfMcQc3EGxz2OcxZ+IKkooE1a9XVF6eV2F1SZ1Ww9Y8zqPaqBuJycYXDiLxqO1jjBwBWSQYcPndw77ebbVsD88+l/mFOCks5CEfsvcDPAfXDocCOrB/j97y5tt1+vSzWpi/apFTEP4o/HfbRNekND4+pVZroFq1o3yxpka7r+4goHgirVa3p6W1FWVzOTuu5fyymq2GjY1w1EV9DIw04DYqrDPm/MKMgVre59eZmTm3l3kdKdA3qs03HtvG3F4PzPGO2wPaef0mgP5P7Zo2/77ZAj89LeCppj3rb87cU6x61uTs4bBXZ98HWMs9DeAqtQNes1HZDdjK36gpAMZRXwJ44zWs/3wWdQcegHEoW1kXPet2XgdABwjN2uhF/gHkomy1qI0hYM3PAHR8H8dEXYPXWXRLoWDH4KnTIXcB8HGfx/sgd/LZ3rl4c6VHQKI9eB3nCCjIPhDgj2PbCPzxPs/u3lP3elnsANx8B7UWzt0Dmzkvjo3j5PM4Ls+ynj0W4DufyTHy+QD4H//4x03Fj4U+YDaAJp8PmYDP4MlraUuIC7yfYwac57s5JkB3HrQFQDptDKGBv0MM4Hp4nwHIT9sA0PNejpFrT/vw2RyvFxHHZ24C6K+DOeP7gM7uvotoIPY1LsKOh0dopi/RNyBYQMDg2uIAiVCJ/vXEE09YnwQIR01OP+A1uCjgmgCxg3FPf/aIF7g7MDY9wosH3DNG6FN8FmOV+eNVH28oAN3KvK5NPfW5EcqpEXDf17Z7QxxKIXtHIrjf4drJXjSkQdBnkYlEDjX6kPCDivgHig2aCndLqvfDqkdG1G81FGpVlYyFVGt1FI5n1eXurtNQXF35BxHNL1f00vm8nn7+gv7281/SvgM36CP/zQd1002jtruNqafC2rymx8cVGHTVqtQUjafV5p4VIqvFkgI8/Hj/70Qh3AO7Pbf9b/Ox2QI/MS3gOY06F1FXL34t/9/YID/cZ1il9Icex+Bb/xwXwXNI3fhZGz/4ZZHYD/y2H3ZiWG/il2v0r63dX62tqTNe73X1OdPjH+HhRIg/wgf81L/1GgB9/w0TA8u8Dkc0OjKmBLmVA2xjyS2N2/+JZu22e6a0Y4PMJpuNDbgRSiGsn5stl1mInWEkGtaWbVssA/Kl73zbAPRqoWS23YCkdnMQcPbR2HGiOqJEizqOBTCdTZqqHZD9rW+7SydO3qTde/eohLruykW9+OILBtQfPXqj/OGwWa5SMEMlksiMKjcyrkQyq2Aorq889LC+/rWv68XTZ7Q4t6xisaqAwgbUmcWxT2a/OzkxphPHj+nW207qq199UKdfPKV8flmZbNxs3O+++y06cHC/tkxtVb9PFi2KaICDhlZW8/rq1x4xW1jAPwDdVpcs6qSWVvO6MjOvWpMiZ0SpTE4HDx/V1u07VarUTEkMa9CBtKicw04B2e+ahTuFZIp0nh0a6ixPge4KiWY0awrXUqmo5YUFs7cFuHPh0S5fGcDGFOhk6gLGByBDNA3Q2zI1oZ3T2zWSy2ppecluXABFAc9R59jNZCRmanPbIJu6x930cCPUqDbshpZNMDdxFCTX1vJq1FHYuuIiBWiKi412w3KWAdApiKM8B0BPpWKaGMtqJJcyC+Bqtaxt27Zr65ZtpuYkw3tpcVWLKwU1ml2lkjlT9QOiLy267PnxiUkrygOYZbNp66NYyVKcJf98z649lvXFDZ6x40Nhy6YkroAFs671AAAgAElEQVRW4t/p7KjSWSzck8O82K7L8UGhbhbukBtoRwBMlhMPkHQZuev/bQDQ6dtsfFFgBcgARbkoQDeUX021GlU161U1GxW1GnUD0vvdjuVopxNxA7Fbjba5Ffh9Ieu75Qp2zHU1sZDGEpxxF0ECCGGhbSAAk+X27duMULC4tCLfICr5KDCH1wF0XmMqSrCeHhnqKENj7uY8ELDMeBScdCIUoPQBiBzAR/QRbrIBz3ErMJDGXAek6WEuGnEPq0aMqSoAM5hM9ip57bR4wFRzZMsDpvMz+faxaMIs3kMhFP8vZ6Cv27Vfkzpvm3N3q2FkCJi7DkB35sbX8wBgvd7XuhtFD0B3P3gWyqYj7robG8BxxiUqQcawB6AniCgI+LW8vGjkGIAiu0kafuboyIgVFxhLWP9i0c7cGo3FlIiT+RyznymeWPHaU40Nt1SQIhjDflR6HoA+vKHwyB4GtHkbMOc5ez3NZK/xCu6vRwAd9TmrSSoYVL9RV9OIJOR1hxWNOXISNu0oHVEBmyU+tpKdtlZxRumgDGdOAhYZ2JzFOIDEAEBi/+dnAF1/ULFg2CzJcWZptTuWO5ZMZ1SqVuw7AO2Z4wGH+Fxb98IhA/kAhlnjzDnCVOiA9U55bhbI1q+xdce5oK1gYKDx8VHt27vPQDQcR7711OOaGB/TTceOGViOlfV3XjytixfPqVzKa++enbrp2FGdPHnc5l1s3NdWlo14FQ6RH+xA1GgiaQA6tmulWluNprS2UtVnPvNFnT2HijVqJLBQOG625xA0AM2J2uj2WqrWSlpZnlO9WlQumzJCFgB6qVA0FXpARKWEDQTHthmQjWPIF/JWEAF45OcIESORyHDNgmjj2ok9JuQgxqnlLJvS06lzAO5QMwOg45LD9wDgQS1xDg99A497Pb+BsVOTYxodzRkIubCwamQ3N/6HS6btC1hboS85bovN7esA+jADnesDjhjgbyBmAfl6YYUMQI9J7bBkgHpc77rvPbrx8E22p2L8Ms/OLlzRqeef0iOPPSQBnofaBqAHoz35I10D0PuYnxvpI2BRFoDAkJcgb/QHHSNZ2cy1MQN9aONO/+Y8WhAIcBeKxlSFOGauIyGbV5hnAQ39oZh6vrB6/pgGpkIP49Fv1t0vA+jEU3QUUEcBX0shX1tRf0eZiAw8v+Wmw1qev6JKcVWddsvszBkTNxw4bLE3K/mS5czn8wVTk0PEZMxBxARAZ/8BmRJwnetG1MDKyqoK+YpFuHTaXR06vEv7b5g2UNiyr0MhHTtxk7l7PPrwV42wBflo78GDmp9f0ZPfPKXxyREjZVTLNU3v3Kmdu3crEI5qbbWgi+cu2zzAA5ILBbpSuax77r1Ho6NjWl5d0eTUhPXDRx79msqVktsvTk1an5i9uiD1I/INiIroqFatmTIZsJd1OZ1O2T4BUk6+WFYw5NfISNLey/cSz4FzTiqV1tzcvMbGJnTb7XdaoZs+GwxFjIQCMRIFOXvtiYlxc2eJxRNaMMehqprYok5tMVt3QImrMzNWuGQcUMiemppQcW1F5WJBjVpVhfyqSsWCgdrdNmBzU9mRtOXAZ0anVG+jBG/ansgA9PQI5TSLISI2x3wPfKH1uAMU6BAr2XMZgB4MKEqOqwHoKMSb9l3hYEBpyJPNiqpEPpTWLAOd+Yw5M18q2t6em7xGy0U9sC46MJo5cVikZa70QZBp25NIAyJmMqm0wkNCH+QBzp9jadWrymZT2rlzu6qVNdUbVZvjIXiwPwqH/LYWxONpNRpEPziHg3bPOSegtif2oFguKZVJ2958tbBsY4O9F6NwPQBl+A/nWOLd1DuS1oX5xfU1lHX09aBA9wAk9hOeUtIDccxpyOZbRzD0QPWNtq2bAPp1b502X7jZAj/RLWD3F+yxuf+A0Ah7zfZVEC27ds/ikW8Aunmd57bBXo7XMN9w/8n9jwfaeqp2wGr+zufwfl7nAbcAcHyPlynunG4cCuUpZfluL2/cm9v4u6tnOfcNjsnd4/nse7xj94A572dey+82zo8uIg+SO8KIlzO9PaK1p0DH7pzzpmYCUOgp0L228sDJjSp03uudv6fk36h09+7NvGOiNuPdq9FW3jxP/QMAHTU7eejYqAPI83evTT0gm+O2Ogp1gGHmtWfb7eW6c1z8GxCd70NJ7L3fA/i5NuzzuTaA8Bybp4j31hpP0bypQH8dTRE/IAPd699eP6DP0l+4v/Hs+qkFMg491wj2tfQBz7WBPkN/8OzY2bN6wLpn727uZIOB7WPpW/RFc44b7kloLX7ms72x+Kot+AYC0Fudl50Xh5WtDf6BFIs2xu2xtxwKJAaWBTfci24EkYcxStwnC4V6QB2fm5uJO+MT3B7W5ZYHB1KgL83PlvT5v39Qn/37L2q1WFYik9b7f/F9+vV/8wuKw882qdpAwUFbQcjV7P2JMkQaRKQq99EDSNgu5umfD0h/hVni91xuC3ZiPr/O+t/raMRtHspmC7xKCzgs5wcDt9+/4X5U0JQYNiOGvyYizDACk5v51/wAg3CCES/MwiPKvPyR1wLow5+/5+SvDxP43kPlGNhP/nCkg1d/vQecX/v/70+IgIjkRXq81makKSAzXH+1/7V+00/q+64B0A/szgxQo8GAJdsvEorY2oyqOBaJKxwMOwaZKYBCphgChCT/lE1Lo1V3+X8oyinYUlAfdLV12xZNTE3o1DPPanVhSX7ej7KdjJQYoFnAQNUkxbJBV4VS3gruqKCjibAptCiq3nb7SR05ckjbtm01dfrS8oLm5mZsII+O5JwSvtUyi8lkZkSjk9t047HjGh3fqoHC+vzf/p0e/McH9e0XzqhUQA3XVzREAdNnhbNkPG7HgELl4IF9OnHiqE6dekrnL7yktbVlBYN9TUzldP/995iKGcZwoUCWccu2HvUGwEtej379G5pfWHJswFhCo+OTOnzkJl2emdO3njmlhSWUQn3LeT546E3aNr3bVIo9ejPFRwNfHTANmIOSJ5bAMp1s6pZTmw/zilGNA9LZTRlbhD6FQIqieS3MzRqADngHsM57DBwY2gJb0ZlnIGi56YDnd95+q1n8oph6/PHHLWcMkkSn1XHXnde2Oqby82zbM+ms3fhxBDNXZ5RKYrkPIzxmTFIKg6Vi2Yqq2dGcWt22SpWyGu36EEAPmi15OMxNK5lYI9q7Z1rjoxnL1ckXVnXyxEnLxr5KhvaFyzp79qKuzi5aLvnk5HZFyEHv+XTu7EUDk8kFxWbdmKmW7Qm4AkvWgS4oR1FzeTdqKMwAvGrVhinzUHSlMiNKprMKR+PqDqR6E6anA2PJczVwjZt068PBoZp3owLdmd2+UoGOpREsUEgDZuCsbrtmSsxGvWIKrE6rbkp08o95DY4BFJvHcyMqrBW1soSFqRuDuBTULIKgZedi6uQ4qmTya7tqtutmEctxAhSRUVqpogokG5wb/ph6ptIGGESeByuJ83JgDePaKQV81l4oHqlcM1acvbIrjGDdvnPnLivwP3fqWW3Zss1U6kuLi7rl5lt0zz336NSp53Th4kUDIgBksHGnsMwxcT7hEIq8sBEgggGODWcCCtbY7GLp/r2bYLceekvAkJ47VIYa5GgAuulDr3MWd2PEQXLX8xgqPocfb8v0sNBvylkyZTtkn5OpWzeQ3OzbcRQIkLsNiUEGoEOYcPbzqNTgF/gs3zqXzanOe1FRdyg2uPxzVMOmchg6BNhxr2epu0AB5g6PpGT25Haj6doMlbUpd52n87BQBCj+ys2HV0j/Qa3xsvr+etrMvcZTZVz/O175ymuPa+PPVvAyAL2vFJuEZkPtes0U04DnRE/ghIAjAmA44x9HEdoSC+QzZ8+aWpdxQxvSTj20lgagB4w0Y+sWbToYKB1Naio3YSQTxkm13jAgLAfwhrtAp6MYKu+BrL+bwp0iIQ4iOFIYeE6RDVcKGfhL/jO50E55jgc24DB9p22xD+lUShAscJwADL9w7owy6ZR27Zw2kKzfbRvJrFwqmmX7ti2T2r17p/bt3c3VN4X6KhnDFDh9MqA7OzJiKuFgIqV+IKwqAFLTp5Xlij75qc/r3LlZ+f0QA0aVhqCWGzWl7sLivKIxVKhYpZdUWFu0jOaJ8RHlsmkj3JBXXq/VLWECshbPkB+r5646raYWFxdM+YKVNSOddRhg38AaojLM3cNFItBWgOjJeMLayUzFhzbfkHoovJlLSxCSEUQW2g4Dcea0mArFlmbni0omcCOImJsDOcelclOZDIr5uNnwm1oUQpuP0oDbbcJF82zQnVsF6wHD1pGjANB9HoBOBrriUickXzeikA8A/b1DAB1yEvNaXzPzl/Xs80/qkce+LH+4I1/YAeiBSNd+bgGg+ygosz9wCnTITMzHloM+JF+gQHcJDRbYbtfZShiMez9FEZ9cDERMq6ZY7to8DDENG/ed07uVyY0rFM+o0sA6HiVtWMJK0xTojsxoYL4B6LgRtRXytZSKDLRzKqOTN+7XyWOHdO47z2txfsb6Qblcsf3MiVtu1cj4pH0m5MLVlVUjsa0sr5gibHFhwY4VFQk2jOz1cEo4e+asvv3iizZPFgoVVcpd3XTTfh0/flAH9++3SAvmk0M3HTMQ/pGHHlAum9H26Z3acWC/Zq5e1eOPfl0HDh4yu/75uUUj2fH3kaktRkpbnpkzctnCwpIp4lCtQRL94Ac/qJ27dqlYKppbQ7FU0AMPfEnVWsX2yuxvUcVfvTKrYDClbieol146b4VhrMGvzlyxcxgbH9OWrZM215x67iX5A33t2T1pc7hFRnS7yo2MmGPLS989Y84Ib7/7nqHTCHN9wpxd5hfm9cILp2xft237dnPbwTlgYXFJS8urtgdNZbLWVyAu5gsQDZuaGB9XFJLpAKebqlaXF3XuzBmlk3FNTYwrGWcv0FG1XDIXBlTlE1t3qdMPqIoCPRJVJJ5UPJU1JXaHGCKSAyDyBUJmze+cYwI2FhmnngId1QsKcB9xFa2mAgDoAb9SkGgbZVVXF9Ru1NTH+cbn02p+VSv5NSMsUAekr5rCBoPKOLa4A7NxN0IUrjwhrPzblmOOywXzzWhuxPLiGR/MPfQRXoerD21HP85lIQH6VSo31GrhduBTNsP8DjFWajVZP3ETIQ89aOfbYU2wZ0+JVFKBcECF0prCsYiyIzlVa00jdhrQPyTbmBDd1liAZ7fcXl5cecU6+HoA0D3gib3dxjWdorcHmni/36g020ik46QAX7ALJtsYK9aPfOQjpiSDDHg9+4nXuifYfN9mC2y2wOujBa4F0LmP9Ig3zB3ePOKB1Z7ym3WQJ/eV/I37F+/13md4Z+iB3BDF+Bvzi5ej7OUqe4Ac67EHiLM/NOcu9kRDkN+blzYe10bSEHMjn8HxeO5r3A/w+42f66moLWYv5EQiPDYSjbx7H0DAc+fOrWeKAyJ6oD/v2Ug2eDXnD+8+iu83tzHuM2Kx9bbzfu+pgTcSBvgb342iHNU+NS0s2dnTeK/b6EjitYun9vXA7o1zv/d9VhuAAWzRhAHbmwF2esfBeXENaB+PsOARFDxFMz9773XuUxARqUVc773862Mc/MQcxQ8Ana8F0LlePCCDbCR+eH3FdkJDxz7vtVxbxpc39ulLnpuDR6TwiCDeuNrozuCNr43EmO/b9m8kAB3nxWF04WvrS65u5njVng/SRgWlF4k4VGsPX+X2rH7DAAI96hZdPfb4d/Un/9fHNDE1rj037NZ7f/5dGh0fVQw9jAs6M+U5ADrOeUTnmbemzyrQr+3wf8R32W0JwD3Egust6/2I37n59s0W+PG0gOcM+k87hP6g7/9RxgHKZ6/E9FrO0Y3H4I+gRAe8htjoAejuvvoVojeiW19Rw78WQL9OhfqrnuAwYnMdQH8trfCjvceVG5140TPauO7/D78aWGQTQP9RrsM1APqOsdCAgve2bZOWF43Kp98dmIU7T4OV+s6iFICLzQxFH7PzDPjV6XdsFQUMD4Rgr/UN+JncOqWpLZO6cPa8SvmSAly1IYgO4EcBudvrKJmMm3oKNdvExJhGRrCtbFoRGDBpYsoVILdv3WLKFOxpsPjm/e1OW2urq2p3OsqOjFnxHwv3Q0eOKRZPq5Cv6v9n7z2DJTvPM7Gnc859c5ocMYNIEiJASqAgBlFcrlbataW1vbJkqbRlu0p/VuWyf2ztD9truUplV/mntKbltSULIsUkUhQTiEQC4GBmMDnfHLtv55xcz/Od707P5ZBCIEEQvI3quoN7O5zznS+d90l/88zn8J1vPYdSoQaPiwX8CM3b0ai1sJnLIRoKISYA3Y3JCSqxp3DjxmVsba3JmnZ0LIlDh6bx5JOPyza33mii2zWFNgKArTZtxOu4fuMmctsFtNtd5UYeOnwcH//kp9FodXD1xi2cPXcJ8wvLKFZqGJ+cRWZkHL0BVdAB+PxBAbUEcW1xnm1qrFtpx0z1MQv2BkRX8ZwqPsfCnZsWKra383msLC4qA10AOgElgsdEpLmxoeqQKkA/FXpe2YFOTozhyScel6KLbcpsIhaReY3r1bquOwEoqs4V0csiZqerfsJMItq6X7l8RcorPuJxUywj69QC6IlMUgX9RquBeouK2w4CPhfCIdqOM8eyidnZCZw+dQzjoxlZm29tbeDY0aPYf+AA5heXsbi4gsWFVQHo9WYHY6PTiMbTspq9eOGq1P+dLvO1jEXZ2tqqFJ0EdEkMoFqaed7m5pQAUdPkzCvb3Si9aGsbTaQQiydlXcrMel4/afjdBGdof242tsq0dDKz77Ftd9JijX273bAShjO2uz6PC34/LyzV58xorxslequBYoH2sx34vG6pS7vNFnxu2sTWUSk3ZIlOW3MSXYrFivod+34w6AdVzbRi58zK3FyeH8EjKm/ZkVgkxsCPTseFZp3gHUGmgOzxeZTtbltjmgAUs6ItgN5qGFY/gatIyADoAio9JEAEMTszi1azrZvyZDIlC+XN9XWceuAUPvjEE7h18zaWlpexkduSTTSVj0Ent41ZylTVcwLhWDIe7W7ZtvO4EvGEVJf3vY8QrmWti81Ngl1QWbswhes3tnkXBDDEZn5D0+tOZLphAuvG0CG4UA1HUIKqc7o8UI3Ja0EHCLlAcDyiL5CTQLtxMTDFaqptSTBi25prYkgwVC1z3BIIZrGFKkgSYYwi2rCODdZnHBFkHitA3oBonGMFrfE7rF27biy4HFtF7b0q/B8FVts2erOF8XcCQPf3uwh22vB021JAUl1BdjrPnVm6xVJJpJN4MoF0JoNYPI5Wu40bt26iwevlFNdIDGPGr3HsJqmDwKpR4g2Y6w0vIp4gPFIsMyvbhbHxcUzNzODW/AIKxSIGHuZo05JxgE7fWByzL5j+yqtkbNtZH6Ji1QDI3AgSiCGQYyIuQAA9RKXsQIB9NptGJpNGMh6TVTLHPQEyxgXUKkVFeLRbjMEAAn6PgGsC6sxJ55hmf+D3MIIhlc0iw9iFTFYZ6DfurKDZGKDRAC5fvo1anREfYxi4AlKdut1eAYpUj2ezSfj8bjSaFZRLOfTaDYyOZZBOJgRIb21uoloqo9fpGTUobd9JuOu2BKAzp5mF0Fqd6zPXKt50G5U1wTiOFcVSEJiiUwPXmFhEv2u1aD/N30PZ2FS3k9wjKhpz6b0B1KS86ckSu9XqYX0jb9wgMJCCl/x52lBzrHB/Q9cLOdMMAegCzh3vIx6BwHMLoNMoT2QIbm5pWe2H3xVRDjrV57R0J4BuLNwfQtBvCp10lllauYPXXn8F33nh6/AEqDoniN7RT/g6aPWqIjZpX0UFeo8gugHQ5UIzoNU/bdWNW8FdAJ2RMaZYSWSd7gf2vPJU5QYCSI+MygmE/Xl8bBKJ9CiC0RSqTZcDoDMD3a3+ayhhnDeoQW7r6XXTwp25511kYz6cOjqHh04eQX59Cc16Sc4Euga+AOKpNPyhCNy+IBrNNhr1FqqVms6FwPfr588jl8trSnnf+x6TxTqJFa++chavvPwateHaJ46NTsiG+/jxIzjl5HBSkU2l+FZuE889+6zWelps89w2tjaVbf/QIw9rTV9cWEKr1ZbTTyY7Krcf7mN47Tg+ua+hCpyWpR//+MelMi8WC+rrJEFx78T+SXIGgXSuV9FoArl8HcsrOVy5dlMEh1gsgkuXL6LZrGH/gX0YGxtBPBHX2M9kkti3b1oFw3w+J8DxoUcexWPv/wDOvXZG/fzQocMYn5gWuW97M4ciLeA5RhoVkSNJXiHpzOMLoKvsBRJ8fIjGEiqV0c2Bz0ajqbWE+yBGilAB3qzXsLqyJEt4uhTVK3U06y10mh1kR5MIRcOoNvpw0ykhmpQbD7PQ6UhA4iIV2T4q4/3cb5jrSTcZldGUdd7XPtPnpkMHb/RYhetg0GlJI8Pfh30u1LY3sXbnOjwu9uGeQIBytSIC0+zcjKIzNrY21GZc36LxqFE11Wpa98LBIGLRqIiGJC+Vi2U5EnDeSdLe3uVWBIpcPdxu9Dot1Gp1kTqmpmmlzwiVokBvgtuRiEfEu3KZex2S0tyO6wOjPbiQeqQ8n5iZki0/XXvWNle1bnDyJqm2WqcdMOdszl8cgySHmrmDe0b+XN4y/dyug+8GAJ2gE4vS1hL4jYAVw+v4ngL9De0Y91601wI/Fy1g1eK6A1PNwq35zqqy+XsLklpwlXUlQz4L6T6I9QObh70bQLfEHmsfzc8bBqwtYG/V7BbUtSC9BWn5Oqrc+XkEkHmcfA0JdLrXcmzl7fdZYH13xrL9XOsSyO+zRCML1luA2P6NxEH+jSpbnrMFCy0Bgeez4zA25Pq1+36La6LNlrdAMwF6tqVVhFtw0ra5idap3aMKtmQFHhMBzGH3gB/Wae11tuClVSAPtzfrEDyu4Ws4rMwfXgt1N+rUVGx7WZX/G1mTfi4G1zt9kj9CgT5MrrOkFv60JJj7HaolrtgxyNfIaa/VkpOEzTW/Xx+xwLkl3wyT/d5Qs/xcAej3evXelaHYaqW18r0LoIvo6dSEQLI2NWKK7+piPVdHIhnV/jwzEka7w7qC2zjloQfPgE/ei/Kn+Wyq2fcA9DfUM/detNcCP6IFfjwA+ttp4h0ftbcoXd4D0N9O65v3Cqfo7yYJvLnPFcSyp0B/c412z6t3AegHsu7B4cP7cfrBk9hYXZdltykGE+QjzkdVicmitCxb2jFTGcniVjASNKpzqlc9LvTdfdlVpkfSSGfTUs5WClW0Km3593PJJWRD8FwAeoRKHBb4WpiYYG56UjmTVINEoiGBx9FoCPv3z2J8YhyjY7SvzKoIvrKyLCsgFrEIoLv8QXiCURw9fgoulx/Li6t45q//Fi+98DLQd8PnCSLgC8E9IJjaRalSUVExSFV8OIB4LIRYNIi1tRXUa2UEgsDRo7M4ffoo3vfYQ8oxfv31i+gPSCRwoVajUnwgZQoLc7UGs7C6SGVGcPT4SXzq07+JSCwp684Xv/sqLl6+hsXlFcQSWUTjKWVsEygMBMOo1pvKQ2fuN8EygjW01Kbihu3Ewq0KewJvWKgkuMBiLnMRBspyzOe3sLy4iAoV6ARPCA84mecstPPehJtbKvyodiTAwiz506dOCqWk3TQBDap++D0baxsqThJ8YrGZ106s6wEVQD58+tOfxtzsHM68egYLCwuybacCk0pvArulYkkF60gsoj7SG3RRa9bQ7RMYpoqblvVAu13FoYNzePzxRzAzNaH8WgLozB5NpTNY39hEPl9CsVDFzduLyBcqCIcTAtCZhX71yi1sbtIuti2VHTffudymwHOq2ngunVYLlVJZalPmifM8CLjz2oXDMQQCLAj7pT43CvSQCqfM6+Z1otqKRAeODb6HoK5l1lpml4qKDtxgM7HN2DNqU+aAEhwnoDXottBtN9BsVrXpHHTbigwgmEYFFa1Wm7U6Bh3mk1JN75IqmYo0quxphZvLF6SmpcqK5BKqz7nhZS4vv09KYxoRexmrEEY4mEC93sXiwjoNqOHzmc9iDZ6xAZyhqWzlTT3dH9jf6DzAk2ZfIyDGtuODin7atadSaVkbyy6VanbeEJUqsvQ/cOCgbo5KpQoK5ZKASUYV0DKaxWUCKLRrp1qc+cMEy/lvFuR5ngRCOJ5YlL77kDTXWVF2A+hmmZHdsqP8eqMzpYDmN6pAd+ySCboJ+CaQJUDtrtuDcpnbTSl9qaTl2DMgOW2p+buO1HOyp5bVNO0Laf1Olp0FxIzdIJ0FZMfuKCh4bfjkPGHmBQJ+lnxnjNnZJ+XuThCDiI/tmY4CfQf031HTUqnu/QFW33DB5o0A6v9Ye//kAfQefFSytOoQkO5x4+Chg8oTZjFneXUFW7kcwtEIEgTQsxmpU6lAv3j5klSbtLiWDb6ePUOMUOSIUa9oDiZo1BnA3QFCgZDILSTjkPBz6MgRXL56HetbWw5oblwBCGTKrt/tKIZ1VZzMc9dAqkrlfAswZb+nPTEdM1jsoko6qutMEGl2dhpzc7PYNzMjpevW1jryuS0BZF6PC9v5LRSL2yJakaTBvkh7dwJO7JNSe/u9GMlmMToxjvGpKWQnp1Fr9/D8986gVOL85EWr7YI/kEQ6PYlmC2i1WQg15DU+ozFa6Q3QbFVRKeVEChqhAj0RNwD6xobmXdpEe9kneUPO3GASR3od1OXO0BZZwNjvGWCcaxDdQ5inzqx0Ot4QxKSrA+M5aD1PwK7RpAqH6iA6jEgqLYcAXquAPyxlO0lvjF7hfL+Vy8u2mXMMo0WCgbBxJmiwaOhFOMT8b15jr6NAdwg8UqCblHqC5wSeNaw4tzOzeeCCu++FZxCA320U6K6OsXCnpfvHaOF+/EHtPziHEoxeWLmDs+eMAt2r3PMuXIG2QHR42/cA6IOB1wB6snDvYmAV6LsBdBlLGGIGi1ScCxhLIMDV7UOj3cboxASOnTgp+4m+ErcAACAASURBVO9KtQYfc+eDMXiDcXQQRM8VQN9lAHRuAw2AzvXEAOgeVwc+T0cAesDdQtTbxeG5cTxwdB9y60toNQhm0gnALyJCvdWVpZ/LR2tTWqQO0Gmx//k0J16+eEUuBLzmD54+pXVfiuvzV3DpwnXE4z5kMglMjI1J+c1YkrmZWbOH6bS0FrEgzbxF9mcWw2/P30axWmFQCiZnZrUGrq5todVsKC4hmxmR20mj0YLHQxJdENFYBNVKReA+1eexGEk3xkqe8/Ts7IziAThPb+dzmo8JdC8t53BrfhVLK052asAo0EnyOHnyGGLxqEB1jlnut7hWE+wl+fPFl17EQw8/gic+9CFsrK1qbLIPBukGMQDym1uoqSDeQjgaVjTLrVu3Vbby+ZmFnkAkFkc4EtP+hP26WCrLOp/jhw9anHPsSB3igNv8rqWFeSwvrmB7axvVchWTU2MIhkNY2SjAH0kgPTIhJyVfMIp2b4BKg4QiF0KRuEB1guiVWg0tOhX1DUmL+1Hy+Lj39HC0SIHeFWlGxTXOO64eKrl1rN65DqbOsABHEKBNoN3twsTkhGJyVtZXNfeyH9Mm3VjJNrTmkRiQSibRaxNUryO/VdC8l0xEkEmm1SeqZVrpD0QWjUVDIi4ROJiZzSAa8wtgZzRQsVR1XCQIoge1nnOuqNU7ciLifjASi2Fmbg6nHn4QsQSV6V3cWbilvPu1jU1sbVVQrjRFoOU14BwpNxyOR0YvOHvG9XxB1+TdBKCzXa3iUzsoXkNH9Te85g8ryew58OcegP6P7Xr2/r7XAj8/LWBBYDvHWaB7537ZsTa3cw3nmGEFugXjrB3zsIqb77HzlbUxt4CvVZjb13BNYb3DAt7DQLid43hPwMfwa6w61oL7dg4ctjG3FuWWGGDBPXvMuwF0e37DILcFqYcV1nyfbb9hO2rblvZYdgPNlqjAc7GKXgLzfFhFO9/D4yZhiufCe02C7FQM2+O118ie++42syQBO//zM0Sod9z47Hpg28oC58OfN0wO2L2m2M+17WDB+TdL1P75GW0/4TPdDTr/yZ/s7F8sgG4i7Jw9zf0OR3Ux3vuZwo29tnyfJZSQOMp7KvVzJzZmBygfIuCQDClXLcfNgp9pRNZGOCCC+w9rkn/374CaEfro8corZOy+6QYcHiP2zfZ47Jxm5wWOD96XfPnLX9Z9yezsLB555JEdso4ll3BckkBgBSqMAH17CnTnyIZcBq0a3ZGeOMrse1WZ5uWUVBjR1XaBe/I+0tmA9sR0pqIjajzGeEWWG43xO12nDIDOp/lu2rfvAehvunvtvWGvBXa1wE8XQH+74Lmm5z0F+o+lV7sGRoH+Vh974PlbbTn7vl0A+qMH/YPHP/AB/MpHfwVXL11VbqXP40Ov05cqhSpkY5FIRbgb7XYHhZJRwVCtN7NvWnaLW9s5qc9pbRiJRxCSWtzkSxdyZaze2UDIHwSzEgWWKS+Hyg9mnho71JHRDJKpBNqdprIwmVe4vLokgP2Bk8cwOzeLqelJAegEi8+fPyflEVVmzLRMjkxgbPoADh8/Cbq/Xr92C5//3Jfw8ne/D/Q9aDeYid2Gzx1A0BdEOBRGrVyWQjSTSsDjoSVsHZUK84p5cwE8+uhJPP74w3jw9HHML8zji1/8EhpNAn4d5HJGwcXMd4KCBFm5qYgnU5iZO4APPvkUZub2y7b91TOvC0C/dXsegVBMzw5V/VRAB8KoNZh1TBCFnxWU6qzRrEmFSjCO6kRlT7PRlAnbFwDCDSUBdGZzEkBZXV7eAdD5e5Ora+xwudWUhRZBNzGNG1IFplNx5HIF1GsNzMyMY9++WczNzeHC+QtYX1vXewjsE+uhimckO4Ljx07I5vTA/gN44fkX8Pp55u7e0esIYPImjsopKgup5vH46VDgRq1VQ6fblBVswE+VGouaRRw/fggfeepJHNo/h2gkiFx+UzfKYqM3W1IJetwBnL9wFbfvLKFUaiAYYhZlFCvLG6hUalKA2htZFr+nJqcwPj4mdfTqyoryeGkzPzY2ps1qs9UWwEL7cF47xQDEEogmkgiEwuRVotXuSzVNhToBGXZaFmKbLFDzYt9L9BwC0K36XFtJZWe40ROAzmerXpFle61ahM+xdS8VcwgFfBjJplX8bdWbcPcHilEIB6MYG5sSEFCvt3H5yjUsLi6L4MDM4GAogGrDKBaDIT98fmM7zQJuMBhBPJHG5DgtaWt44cVX4AbzymMiQzBGQEpngrWBgDb6BArY3wh8mRtvr/K3DYDu9CNauHbYNwOykabijYo+AlLMoScgkkqkZT9uLFCpwu0rr1XCOZcb2cyYYg/W1zcFrlD9ydI7QQSCnuVyDc0GqbA2eNyZyISjm+Bws5zcBdPNDdqbmygFNL/RhcmqPWnKIJWwyf6SUpz2CVR40zmiQ2DQZNdYsousdBs1ZdnSot840w2kWOfrmaVdb9QEmPBmykfLa7JMHDBcduIOKYbZ3bIWp6LdyU/XzZF2PDwe42JhhPhG5b5TsCCYSUKOFCL8TMYLUOFsVPv3A87fNOP7PpfgJw2g++i60G3D12wgQDW/z41jx45pvJP4Nb+wgPWtTVm3U3nOnx6/D+ubm3j+hRdk8c42MTeA5safLg4CW3ds80mAGWDQ7mHQ6CESYt53VHPGiQdO4vTDD+HCpStYXV8XaE4QnrbZDX22S+uFsdw2c4Ox4u6J7CQLd467bkegd6tZRb1eRLtTx+TkqMBjKmMOHtyPWaohYzGsr6/i1s1rAp7ZF5LxKG5cv47lxQXZSZNsxc+qU51eq6BeqYqYxj45MzWF2X37MHfwAKYPHkap1sRnv/hVLC/n0Gq4kM5MIpmcQDwxjnqzj3abanmPcqYJOJbKnONJlKqiuL2p4+V6YjLQw8hvbaFWqaLfMcpUqU0bFQFq7LayvPT7ZJMt9fnAODNwfBBUpzNKMsEiX0g50HQWofo+mYjJspljicQvvp5AIQFIqoIJfLlcPtlbFwolRKNxM9/TFUDTNjPSSGYKqu8XirQDZR74qJPH4Fi40xWdo4eqUpGm7irQNbakPu/KpcczoCdBAD53BL5BGIOOTzbuXgLov/xrOHHsNAI+4x5BhfjC0m1ZuD/34jfgDw/gCfYMgO5rY+BtodmtAu4uvCQLDBhtQYCPl/OuAp0nQwt3ZVPtWLhLL26sSpnpSfvRcASRSBzhaBSnHnwIv/T007h67Rpu3bkja/Nqo4POwItgdBQefxR9d4AiBCkSDBGLivcuPK4uvG46qXQQoAodDXi6ZcxOpHBodgw3rl7A9tYaPO6+gNVavYmtfAWNtgFHqf7udlyolDoIBHwC2ovFhtYRj2eA2ZlJOQxUKlWR5srFGkZGEnodI2TYr+iQwgneuAAYIhaB1VKpKEeUbDaDJdrIE7QNBLCRI1DaQK3WRzodwvh4DGMjY8pEv3XrjpwWuIZNTKQFmnP/u7S0qjlzfDyrMcl+yvFp5vuu9qS04o9E41he38baFvtsV3tljrVA0IfJyTE89NBpvYfj8v3vf0xz8tLSPA4fOigCxve//ypS6RQOHTyE/fsP6DMZx3P79rzy360yjdeSbhkEmRmvQ1CXKvrxyQkB2srobtP+ks4nHV1vRtq0Gk1UyxUR3MqFgizbH3v4QWyur+Ha5cu4duUSbt24gYU7t0Wy6w88WM9XEIwkkR6dQHpkHL5gBM1OH5V6F+0uEIyafRcB9LIyKdvqlwIwuB7xOnPd63Xg6nflAuKhoxTBdBJtey00inmUNpbg87Bg2lG2JQlhoWgE4UhY+8aFlSWRA2Xz2TXEMl5vzpccQ6lEUutrs97E5mZB4DwLe+lkCl63W+dMFyYSAnkvkUhE4PW7MD6eQSxG6/oWbt25rUgq7ou4T5qanEYuX8ZWroT8dhUTk9M4euI4ZmZmceL0KTz+4ScRCPmVoX7t6gW88uqrePF7r2Bjvax+3GxSTU8yHAknZs7gftjuSTYLZbNbcQq+7wYFOvcvBKEYh8WffHAPSGDFFnR3r9u2uM3X7gHob26vuffqvRZ4r7bA8DxhgWBLOh1WEQ8Dp/Z1bBOrkrZqb+2QdQ9192HrApybWGcgKYr/JghlM9Y5pw2rn20mO/9u5zirdrUgLT+L32UcggypeRjEt6Azj5d7cH7W/cB2qzq390v8HPu0gDLXO77O2p7vEHOdDHk7r9r7sOE2sp9r22X3fZlV+g+D6tZK3eaz87h5vjwPSx7YfYwWBBwGs3c7tVnlv21De415Tfh+rr22T/Bv9/uO4eO3rx0GKXeTBt6rY+ddeV67AfR35UG+xYN6DwPoKlHtxByaf/3jFs62ZinWtO6RWbOjs5I/6EWhVMT4xKiEXtyD+2hvx1g11vL6BNJxL4D+U7RP37Nwf4tjYu9t78IWePsA+tsxL7cN4ujG3lL7vDsA9Ld06HffxFwLUw18mx/0dt7+9hTob+eb996ryo2EKOurK6pFux6d9Qw+9tFfxm//9r/AxdcvopAvgPnWLBgzA7tcqgiko5KYK3C5UlV20naxILDw/b/wASVuXrp6Ge1uS5mA03PTyu2lVS4LeoWtGlYXCkiz+O/3Y2OzKFBXtqsBL9weFpi6iMbCiMdjiCdjmJqekGLn8tWL6HRaO0oeFtT4Oqrrbt++qcI6AQ4qWyPxLDLj0zh5+hGpnC5euILP/s0X8PL3zsDvC6MlQgCtJJmfGEQsEkWrweJtW0q3XqctBV8kQpU2C3t1HNhPa/GjeOqpJ1XAfe3sWZw/fwPzC2tSoPPmg8CK7KldBC2NPSqLm8wVTaRHVOAk6Lu+mUOpUscILVNTIwJhKRdW8VPqRN5A0nLb0Yu6jKUzbdytOo+FY4JtVKCxKCsVXJ+qo4JUhxvra8rMlNJKxS2jQleeLC00CcQ7IBxfQ1CDFva8xlQsjY1mkUolEYlEsbiwqJz4dDolQgVvPFmrz6azAs7/6T/9dUxPT+OF51/EtavXsby8ImU6bd+pTmQ2NhWGVPQ4kiQ0O1Qat+F29ZSB7vVS+V7Cww89gE9+8mM4fvKobPzrlaK+i9MVAVQevgs+fPPbL+DlV17DzZuL8PnDiESSKJcboCjfT8sAIVOmYMlsNGaiUiXEa0fAhTewLL4mkkkBvvntbSkPCaK7PD4VxEl4oE0pRabNFnPBfbJ3V3atVEVUlBJYMBPpjgJde87hnCHHVlfgJYuqTalLCZJ3201loNcbZQRZoHcNsJ3fEKgwks2gtF2gLx1GkhkB6D6PH5EIQf8OtrYKuH7dqO6puI/GYwIVNrbWUa6UpcqLRiOIRCNSpSUSKYyMjOPkyYeRz5fxzDOfh9tNZWccrUZHALbPHxCgyv7M4inVgQTKCEpxvfD6jOqL7ce2VV652yNCBYFnqnCluuJrRSQxucXsR/wcAogmltzYzVI5z9z6SITWeV4V4ZntTiCDClFmqhIEICCvm3TLNN6xHXcu9Y6VurlhEMNKCvThRe4fYWxJGXu/LcYPvs/pXQ5gTbU7j89kf4md73WLlUvwj84RbDsqY6UiZ/G/31PEAoE/WtBSccwxSiDAgDMGTCAYSotxfp/GkFSlSrVSFyd4Z+3b3bTFltJc5SZjba8vvttGO/3Sgm1Uy9s8bzdBeOZ7E0A3n++EpjuUAuc79bc3z36z79BROcDB0K7kTa3Ld7/fXK+doxGhwgXvoIdAv4NwtwMvQeJBF4cPH0Y0FkOpXMLSyhLy23kkU0kRlaSQbTYU53H95k0RP0gk0VaJ2dsEv+jY4fcJkLJEiH6nCy+JHt4g3MzaGtBVZYCjJ07i4UcfxbUbt5AvFJQ17XJ7tT7wOjJD11r9sz+wOamI5TzOaBIChewrnOMJxNGhgvMlYADGcDgom2raHBNYplPFxgZzxNeRTiVl2c48Y2adc10LBrxaPwmedztNfS43AOqbGGhOZNtE4nHMHDyEzsCDl15+DfntOjodEmoS8HhjcHui8Pmj8HjNHMi5wqjFGVNAR5oq8ltrqFeLiHMdj8UQixpFb6fVFrHK73UrA9lHsgAtxrk2yVXBh3CIczfVyW2UigWNqUDAi7mZaUyTNDc6glu3byoTm0pZErwOHjmETpP2zdtYXF6UUrjZbCnTO50Zgy8QQbFYFTlsY3ML8/MLuHX7jsB0XncqjWXN7zF9n8QfgumWxMMBpTWITwLocshgtzMuBBqHjgU1p323APSgLNypQB+0fRh0aOsewMc+8kmcOHpKIL1std0DzC8TQH8Fz73wDfgjA3hDBNCN+nzgaRoFursnAB3gukob94HJQKcKneuqFAAm424nFkCKj776LQ+SADoV+Vwf2YdpGf6xX/1VXLpyRYQ+ts3A5YcnEDUKdFCB7pfanuEjAtAH1HL3HAC9Bz8BdE8Hrm4V9cIKDs6O4vTJQzjzvRewtb6ESDiAfL6C7UJF6vVmu4d6g8dh4iL6PTcYud1uAamkH5lsXM4FdIphtIxRUfXRbfdRrtCJoQuPm2N5TjEvpXJZa1U8Fke5UsHWZl6gNx1NBIIHXai32shzb+DqiRiWiGfkwtBq1eTAQrC7TuDWy3HN9Y4ERp/iSbgXIhBKUDoeY3QK172uiRIgOUFzMAlIXtRbfTTafXQdm1r23VAogEgkhHg8KgCebkrHjh2Bz+dGsZDXvoRrPV2NuLcLh6lQn1FEC9dc7p1LpbKchVjsJlkgnUkLmF1bX0cknkAqndVeMxiOwesLam2VoWLfhXCEqve4XHhIEC1uF6U4bzXqmBzNwiXguYq1lSW05Frhwe3bC1hZy6HaGqDn8sPtCyEUTcAbCMPl9aPZhizcXV46QnC/4Ff0kFTXvT6C/oD291SCc8NGlwn+pPJcJEGi7L02Bu062tVtNIqbIlL2eySN1ZFKpZAZHdH5sli3vLqsfRqvM4FmEsdItGGbca2NR2NyIWCcBl1v6KyUSsQ093AtpfsFCX+cF+lgNTExgnQmITV6JBJAMOjDK6++gueeex7r6xXMzM7hEx/7CC5euoaLl29gZXUL+w8ewmPvex/S2SzmDuzDyQdPKUaFqpx6o6Ix9N3vvYIzZ65iYWEDjQaBCZLnOF60NdfcYRTpwFapYkbquwhAp1KTtr68r2NUAPd3dBCanOS8O3qPBbPd5wyrQvcA9De1hdl78V4LvGdbwDpZDKvOpQwVofcHI7U413Ct598s+G2B22ErcAsG7wZW+V7OXyT72Dxt+1oLMBM8LxaLAoupuGYdw4LMIilznwToNfy8dDp9D5BvwWELYttj4GdY+3R+tj1Pvn5YgT7s7sFz4vGsrxthAo/HqlB3Z5CrnGBj4hxgfRiwtuD9MMg//Hp+j4h/jjp8t3L2fm3Jz2SbWBKAJYdbIp+9XvbYCMizzQjQEyy3bWlqRQN9lgXgh8H3YaB82Ip/92ttm/+w/vOeHUjvlhPbA9B/4Er8LCjQZdnOm1UVrEgWv2vivvuEzGuH7yEHaHf7qLU6qg24XObeJiBnPEav9lCtV1RfZM3FIyW6kV4YbYnjePjmS0U/tl6/B6D/2Jpy74N+6i2wB6AbEeLbzUB/mxfyXQCgD+jrx9qjE5Pxo36aud8KtRxo6u7/vs3G+Hl9+y4A/QPTGHz6n3wCv//7/wrXrlxTlmAsGlPRhwVGAmQEUet15rC6VGi5dPmy7Lo9Ph9+9VOfRLvXwfMvviAlejwZx+GjR5DbzuPO/DzK5Srym3Wsr9QxOZ5RoXxhaVO5qdl0RFmCvNAs0AbDQVldZkbSmJwax9TkOG7duiE78pnZSakym826LN2ppFtdXcbE+ASy2awUceF4GrHkGOb2H0a90cHFi1fxd3/3Nbz22gX4fGF0CAI3qRxmnrsf0XBUgAKLbbTUZF4x1XKjI1GEgm60m1XEowHMzYzhox99CvFoBJubW3juuZdx7dodFQ0J8oWCIVRqDdnVUPk2Oj6hoqasIb0BeAMhFIoVga60vpyZO4hsdgy1plHiGoCFoB+rjB50pLzuKe9dCTQdk3dusGH+P+1tOwLGxS0c9KUELGznsbm5jnKxqHxLKhkFKjo20QakMap1ZaMKZB8gEgxo88PPI6jHAjI3idvbBRW7WUyTMrZmcsmYTT06MoqnfukpjIyO4bUzZ7GwsKgcU7+XAIRRgvPmkkAg7ZBpL94ddGXfTjW21+dSho7HO0C328Cjj5zGJ3/14zh0/DCy2RQG7ab6F5XhzRpz53meXnzlq9/As995CefPXYHL7Uc0klS2LUEQ2ph6fVTr9aU2JVlAyuxKRUomZiEzP7jTZXRAVDfSLFQTwCWgApdX1zMYIlDEfFGIAMJr4nGcAfg6Aiy0daeC0T52ctCHAHSTS2uADZIImq0agn6v+i/zfwmgNxpVgQ0El/K5TakII1RgVcrwe3zYNzGttaPdYhHdi1qtia1cAUtLa6hW6kik0kim0lJtkSiwlaN1c0kb31giIbCIdrXj41M4dfoxFLareOaZv4Xb7UcoGJUjAwFugonWUo7fL0CBfUT2yoxvcEtJLnCxR0U1AXQvqrWa1IMEvPUkGYHt4gDSpqhBi+eOck15TVnc55zCuYSKRA+fbp/AdJIUisWyCs50Z9CmnJv/e5HSHSDZZH8bYFkPWkQT6NoBlO4Fxu+7p2dxxwHFdthlRsat/7VQ/N33OopPNwslJu9cFmVSWPJIJDsT8YXvoRqO1vgE0gWgl5i9WpdqnwV+/l5DUsfcl8Ue+2YqndTNSqFQuJtb7sQEmFxup8DiNsEBAs9dhL0c4oa1dXeZ/GhlSCvOldeBSmeChl45RHDc8DrwtHcAdGfxtdp8tfFwA96HiHe/9t0B0GVjb+31dbHewnJ+92iGC0zOxTcA+qCLSL8DX88A6AQCaAFM++P1zTXlCNO6XeB5o6UsbzpRFEvMQ9SEbEBTWe73HPt84+hguvZANmVBrx/xENeQPtrNNsrVBmb37cfxk6ewvplHo9WGPxSCy+PXfMF5h5nqnN85ngg08doT9FZWOfPP/W5zo9ojKEVwiqp1Y/vOaBMSz9hvRkapjPVieXEe1WpJjgdTkxP6ubR4R+B6KhmTZXqlUsR2bosIlgg8sUjYREr0ugLOpLh3uzE9dwA9lw/nL15DrUHKRgDtjhedvg/dPgHBFALBqEA6RWCo8ElL8SaajQo21pZQLuYQj4aVQ8zjpN085wvOL6FAAOGADxGSBLzmnA14HpKinMAYx0alUlIfJgB57MghHD58APv3z+Hc+XN44cUXcPToIZw4dQIPPPQgXLTYzudw4eLr2NgkgNXEsaPHMT4xi2AoBUbYb2+XcObMWXz/zBm89to5jIyMCTDP57YFdrHfj45NaP6ipTkGZHka+zlTwOM5cqw7WejO4GPbktgwGHQUTEMA3TcI7Vi4D2Th7oOnH3QA9Afg9RJAJ3EDuL1wA2fPv4KXvvcsPKEePMGuVOjwtdD3NNHu1QWg09XHNaDd+d0M9L61cNfV0JE6u+W7ThN0r+DYVgSGA/a6fT6cOHUKH3n6aVy7cRNLyysoVarKuw7H0ijV+2h16ZXiN2SxHWtGqg6YakcFeg9+bw9BbxeDTgWbyzewb3oED506jJdffBa5jRU5+qyvF5HLlRCOMNJlgFKpA5dnYGJCwiFsbrVRqQ7w2KP7cPDgJMbHR2VrXq2UNQdp7egN8P0zN+Uwk81G8IH3PYgDB2blGMCieSqZRm4rh9u35vHaa5fQbvfkfHD42D5sFco4d/EmsqNxzMxNyjXn5s1buHTxCqqMFHJ5EI1SgcWccDcaNRLxTBwH7cG59q+ubiKZCCIc9mlO5thnvjvbnK/leB64g3B5AqZDa/40REWeAwlRdIFIJmOY20fbeTdq1ZKuFfckjCQybhNtAcgsxMuWcjCQqn5jY8Oo4nw+keQI7NOiPRiOIhxLCEjnfoUqcbrk0C2HvYFrKeNVZmZmBDI3anWcP/uaQPRBp60xGgsH0aiUNR/MTE/hzJnzuDW/jIE3gnoHqDbZb0geDMIfjKDb96DLPjggUG/2P+1Of8eynDEWITrXcJ1zoiNo306LR5+H44POCR30mhX0GkX06tsIh7hf6MlBaWJiUoRMxmxsbG4il89j37592ttcvnRJbUJyRKloVNwkIRCw59jjPBOLRDA2Oqp+wf3q8tKioh7oYnH82BFMTfFeIYlQ0K89WCoVx7e+9U184fNfxOpaBQ899DD+9X/9e3ju2efx/PPfU1zQwcOH8cEnPohEOoXxqQnsP7Bfzlq+oA/RZFSEnBdfehnf/PbLuHp1Ho0G1dx0kyHZwuxFBKBLRenCZrlqdibvIgD99m2jwr+s+zqT0U7S2fHjx3HkyBEBIxacsmrBPQX6z2sBYe+891rgh7eABYuHwXCCspzvhgFia3ls55Fh0NvOjVaNzrWRdQf7/p17brrrcB/a6Wjd5GcNv9YCzPw8/p4P4+BlnPz4+93AsFWg2+Pn+4wDm1GlW5Ccn2WdO3hs/PswgG4B+mEitz0fEqQ53/KYSVDiz2El+A9rXWunbu97LJi+u10suWn4nK1ankC3Vc/bOo1V+9vPt0D38Bxvj92SG+wxDgPtNrPdEgjs51mA337ecBva77bAv2234WskAiHJ6R7uy/ce72gL7AHoP9Dc734A3dy5cd+tvabuVuxdoq3GmJ8iXws8Z01j544PPbcLXQpbOsQAqoYQHAqhVC2qHj2SGUW713ZyeSkakem7fgoIENjEx73uIe9U390D0N+plt77np98C7z9sfRWKq27z+tnXoH+dk7AmUl/mgp0zmmswJEM9UYAdNXyh4B27RsdotNPvs++V79hF4D+iSMY/MrTT+G3f/s3UavWBaATHOe/qTr3imHaFZBOsIuqmOvXrmNtPSdQ4Nd/49NotBr4+3/4uizWmcs6PTMjS9zrN29geXkNKytFbKxSGTYuJc61W6voBz46lAAAIABJREFUD9qIRdwCc1joZXEwM8Jswigq1RJC4YAUSbSsZcGyWi1jdXVV4Mexo/vRatVx88ZNDPo+jI6M4YMffBhTU3OIRDNYXc9jbSOHjY0cLlyiTekyqjVmtDM3mKoZAl5uBAMhKd4oM0skSBrooFGrKGPc73UhEfMrA54FweNHZhAO+VXU3M4VUSpWlJ9pMsyDqNaotOa5BJGS+i2E/HYRzLJh0ZHgPQueE9NzyGTHEI4kBLAQQGchUqAstzwCbpjlQ1VvUAVYqnOUdU6Wtoc2t8ZOlfbrAmJkx16XsnV9fUUq9EI+r6Iti7MsMAuYCVB9bdjWypNstKQKChNoZlaY36+bKwIaLEKyHxAcJUuahVtZnA1YzCWYEsWhw4dVwCbQzix6AhI2X503lbyxJXjOgdzuNtDq1GUx7gswTzuIdptq9BbCYb9AkUcfeQiRWBjhEO3YvAJTaWnfbDBny4dAIIqzZy/h0sXruHFzEd22UaVLgd6H2t4X8MLldSu/mIVsFrGptmT7+QN+oyDjjbPa0RTBZc0rCJYs+IDUuHzyd1SVckNIgD4UpuI9qoK1AdDNNbMpsbphFFBJxbTJnxYw6lHKtQgFdDpg4ZYZ7VRMVislFYJjsTBKpQIKxW0UCtuIhMKIhyNIRmLIrW8qj57qSOae8vsrZY7PrlTbkWgC4TDHTU1AA4F1HhcL6tFYEpn0CLLZUcTjWVnS0/KeilmeIwEsEjB6PapETf8imEpwQRZObB+r6FamEVFQlxSNzM4l0G0zx0UAIduV23FHuSnluPDkvlFtSrlqmKwiigwBqgSy+DcWntlwBCypLtMNy5B4QQuD1R/vXhTJ/mdWsX2Rgdqd2dz8614Vs5P5KeWpEF4nU8v0ibv/76RDOYD6QHmvDshKhbwU74YwITCL9t8ErDmW9VajWuR4JeAuG2ACqFTACr80il59ptq8r9fKglm56EYlb8gJTo/r0x68IztuOj4wM5ugK90CONZNjBWB0vZOFATblKQSRmyQ+EMwS5eaIDxR4aH2dFpC321+7WSdOawCXRdH6b+zQRtSqO+o5aV6N0QEc6tmHz9sW7fr95bMcM+avBuqN+p4DxXjbINWFbGAB6loSCQkzpecB0rlbRGySLoiAYpgVKFYRrXaEPgm1SufihMgaYQOIbwOPdSbjIlgMcclcDpAgK9linckjlQqTUWJRBQDkRGZitETjVZPbhaMhzCgU0fAuSzb1Qc08xt7Y3Rlc85akcB1L9BsNxSXovlLEQB1HRcBeK5ZqSTVuxnFjrSaBKELso/OZpKoV8tYXLyDmzeu6Dxi0TDGx0adWIk+MiTgJBKysx8dm0K+WMUXvvw1kC/nCyZQbdEkJYpwYkyktE4XirIQl4trARMLem1FUizeuYFibkPfm0mnkEoklG1Nt4lQKIJEPIpoOAhXvwWfB3LeIDg2OpLF4cOHsLhwB9euXhYJgGOD4Nexo4dx9MghHDq0X3nRX//mP+CXf/kpnDx1AqMTI3JhqderuHL1imJluK5lR8aRSIwgFEwjEc8KRKc9/0svfQ+vvPIqMpkRWbdzzaYKnbniBw4dJpdeBLl+3zgKDPqmyGqAc6cwoPnDFGC5vnS6zHCvyY3Dg7sAus8VgWcQlhI95I3hE09/Sgp0EbF8jL5o48KV13Hh8ms4f/H76KAq2/ZAFHAHOvp3d9DEgAA9x+XAq5xpAnEDKtA1d1oFugFtzW7ZuJ2oSKmJhYpk/puMBaVSY2xiAoeOHsXGVk6OQtyQh+MphGJp1Jhz33MTJtd5sl97SS7T5/YFgPpcVBsD0RCB0hqWbl9BJAiMZ+O4ef0SGtWiAPRGvaV9JI+V1v/tNkkgxpJ+fDKBkqJyvPjP/vNfx765KRVqMtmUybgPBNRHi8UC/vqvPyuVOfcHD54+jX0HDsAVCovoR/VDKV/AxQuX8JW/+3utP2PjE/iFJ57ExavX8f/81WcxM7cPD5w6jaee+gi++tW/x+c/9wWmGih2IZPJirBFsiiBQjn8aP9HFXpXcRp0hWCHL5Qaip1JxA3pie3PSKNagzb5boSjAaOw5/6q15E7EkkttHvnfvaBB07IseH6tau6XoxJSaUS2gOTqMPztQAliYfMGuScnk6lkM1kUSqwfzOiJSznIjB2hpEA4ahcjpok8jhPxp9wzScAPToyIlX2V//uyzh75lVUitsC0Qloc84J8zjitGkfyHnAFxlBq+9BrcXoiR56Wkt9cLkDgJsOSV7ttzhH8u9c/zVXEkggsY5rGJ1Zum3Na14SCrzcXZk5rteuot8uAe1tPPbIKWQzCQEKk1OTAvy//rV/wMLCglwufumXnkI6lcFf/uVfYjuf11xbLNS1dh3YPy2LdpIiSTIbyWRx5PBhvYa58bdu3ZSbASMBPvTEE5qTms2a5pux0RE9v/GNr+Pzf/u3qJbr+MCTH8J/82/+Db75la/iW3//DVy4eAuT0xN49H0P4uCRIzhw+CD2H9yHTr+neI9YKoGLFy/jq1/7Br5/9grmFze0vyKAzn7RY9so+kGeHSpXrpfefQD6t7/9bZw5cwY3b97UHpVABYGdhx9+GI8++ijGx8dh83SHrYaHwSH2W76XIPyzzz6Ll19+Gb/3e7+H97///SKGvBXnmvfqLfjeee21wHu1BYZBUwuY8v5lGEC39uhW2b1beW4BVpuPbEFxC3YLFLL37vZ+3lFZEyC2tui7AWQeB0lwnMvsZ1mFM/eNFgC2ym3OdTZf3Vqf2/OwIPEwuGvvcYetyu25WIU9X0+S0rlz51Rj4XoXjUa197Bz7O6+YT/DEgvsHmFY5W7Bfb7GztE8f/teW4+htTq/i+fDz7F2+MN56zbX3KrJ7ffu3LUN3ePtPmfdp0rsYUQUbD+rsOffhgkWtu2HFeg/DEDn5w1f//fq+HnXndev/dqPPKT7gcl2fA4TJUz1wDyGRHGmJuC4K8iFz8lAt/no6oPWTfB+7neKyTHqaRu99obb8N/+2/dkBrpRlLNmxDqkQwR3AHRHJ363AsP5gk9BM47FGuuBJF573IpcLJaLGMuOKMarR/eMrXXMTk6jzRprn2AO74U9cPW9Zp/Le2PxRUlGNvdT1n3Ezk/2AIbntOH5ZTieYniOGV5fdvc9+/8i9ajP8KcR39i1yMydTj/8aToxv+FOuvfCn0YLOKXgna8eXoOHXV7sPmDYXcf0cVP3tp+j5F3WtR2hFf/N1/Bhfz/cN+3vTb81EaEcS3YsDPf9neNhnZ5jf9c8qeOxdW+ViAwuYj7bzMi8f+f/2LnUHrhc9pw5+kddBxt3s/u49P+qk3OO9hkX2rf0+EEFupwM+wPtMUhKlMiyD4QjjCuMSBgjX1q+1Z7vD9ivO3V9h1ApqEHCOKdare8wtu1yiqXjo9sIa9Suml8duZ7jtGQWOXPxh4mi/LfdG1pXILYb/z08R9rrZ99r+kJf9Txnlr5nPrPNObwfHOq4O26yBLrY/JTV/qw/7Hi0bTq8nvDfu8fo7vH81s9/F4D+a4cwePrpD+O3fuvXZYO4trYugJzFZamPJ6dk/UlFBbOot3I53Lh+E7ntoiwcP/bxX1Gm8fMvvqicwKmpaYyMjOh1VKDfmV/CxkYJhUJHyuJA0GRScrxGwl50aW3dAzp9D8bGU0gkwshv5xCOBKVImhgfVZ5kqbiN7e28LChnpkeVPZrLbSHgY1ZyHJMTWRXLfd4oFpbWsLlVQLFcxdLqBta3Cqg0enAT9AtQLU4Vcl+EAIJ4bGyCmPzMZqOKLu2kfW6MpGNo1mqyec8kQ1IGKnOUNpndvgrEzD4PhsNod2j17YU/yOx3qnWAjc28CpoDMvnaPcQSKcwdOIxUekRFTxUfuboLLGS2tJkQxDBxwEyy/QjaE9ikkoiAp4qTfWPFqxlj0JcldKm0jdWVJWznc6jXyognogLQmUNL23sqbwRq00673xeYHuDnUpnO/GsfM0kJood0M1cs0NKMWaVGnWw6oTGS5sS0f99+tT0Vz3w2G03ljvO9vHlbW1uTLRrVn31QfdlAb9DWtR0bG5EFZqdDi/g4MpmUnlRaEjzhpMICOS29oxHm0weVAXvj+jyWFtaxvV1Fv8crQRtUAvUEqj3o0faeT2ULG7vVHVtru1g4DtU7C4217+bsPqSkJojCuZObQnMcUcTiSWXsCtlye4cAdKMyYlGdILrJpDVqXxcL5IOucj15/Xgtmo26gDwW1I1SrYftwpZABF6j2ekZTI6OIZtIYnVpFYt3FmRzzqWQtuwmG9yo40PBGEKhKFptqqEN2EPgjrb0JGrQwj2ZTMPlCmiRqVVZmDestiDVVD4C5w60KbteKi5p80wVtVkoRDBwOwpzAiqOQtMYp1t02wZum/Bt20/MfH130h5e33vO95mscHNhrBqBCwat92WRvgPsGvTcFhHsx5qvcIBXWdka0MOAvua7zb+sivre33Ox3UlTd0B9gw+bRVk/HXBdk7fbJYcHmSUT/NgBk7moms2OcX8wDhFygXA2Lvp/B/zikQlYF4BuIhnsd7EfidZhwpbvAbDNVsmoQknOUD93+jvnBj6NGr8rEIYZ0fzJNmUGdzhC4g/tC9lOA7gDLrh9vNlw/LjMvmrnoRYctsXXaTmKjGEt+U4mvfnlPVC4QHTLhr63TzgXf2hd28WYuGfR/0Hw3L7fQ7vgQRehfhvxoBexsF8K7Va7oRs6Eo3YbqNjo+h0e8jni8jlCyiXamg2u47S2KW/6dqB0RBe+KgC5n6MN6WEFz2Wvd2XYwuJLJVqEx1eZrcfYxMzCMeS6PXdqNZJYAASybQIIlwrSJLgesNRwktAa/OAl24FA9mbm07HSa2PDq8hweqAX6BetVrB9PSE5tHV5UUBRBMTowLPCVQx63dyYhTRSFB5y1cvX8TFC+c031DVfWA/c6INOY1qaM75dJSYnJhBvlDBM5/7ErZLLQw8YbT6XoRiIxiZ2I9KrSWAyO8LSVXOyBNaMrtJUBp0sbm2jEohh2iYdtkx5bPX6iRJ8diDiisgMaDfqcNDIpXHpagJAloHD+zHytICbty4ZoA310Br8NzcDI4cPojTD57E+fPn8PxLz+Pxx9+P4yePYWZuCr6gH7VGFRcuvK79AEHHbHYcmTSz2ycRi6alkv3ed1/Gq6++KgV6MBiWmwft3mvVhubC2dl9mku38wUB1QTPpR41w9ew6ql11di+C6B3e3RYYRQKg2F88AwCAs317JufQV8MH2cGOgF0tw+hYEBz2vkLZ3HhyllcunoOzV4ZA28TwZgL7kAX8JFc10QPHZHOLIDOdpd9uzKWDYBuSEFWgW7GJOcD4yxgIkdowU31Oe2f3F6vIkm47yARipElgXAUHmZd97xoD6Qzh8dF1wyvMsHFmSGZic437j5CfheiYQ8G3Rrmb11Cq16A29VBvbKNfqcppxXzes59pitzGq/VO3D7PBgZj6FMtT/c+E/+009jZmZCduXM2Eunkzv7HBLKPvvZz8ki9IknHseRI0cxPTOLcCKltiSSW6/UceXyFXz1K3+vtXpkdByPPvY4Xnv9Ej7zH/8Ks3MHcfToCTz88COKm/n2t5/Ve/X0eFGvNrTe0XmFpDCR6wQAkzDC+Ji2xt70zH60mowEWBGpVHOD341Gs4tWhy4LJGEZUhXB8WQqganJSUN29Hlw+vQpzfuLi/Oal0l0InFT83OrKYIL30ebcu4DuO/j1B+NhBU3RBU5Ld6p1N4ullGq1RVTEIknEUtk0Hf7ZFu/lS9gbHwSM9OzSKXTUvuzEHnp9fO4duUi7ty8jq21FdRKRYykk/C4+mhWy3JHcgdi6Hvj6HtCgCcg9wy6ADHGBi6SCulSQvKhLcxxz0pCJh2RGMnjMZRCp/3oZeDhnDYEoPe7VUQCPWQTbjz5xGOYnhrD8tKK4iRotf///eVf4s7teSTicTz22PsQDkXwV3/1DKrlMuJxxjLUEQ6GcPjgPs2jjB8qbG8jmx3B0SNHBA4QKCAhh04/VM+cPHFcCpp6rSrgPJvJaH46+9pr+O6LLyn2aHRyDo88+TTmr13E/I1r2MoVMT0zhROnjiGZSSsqxx9mDEIQwUgY8VQCl69ex7e+/RwWV/PIFxl7Adn+t1sE0LnPdnh13Du5PFjK033g3aVA/8xnPoOzZ8+q6EDlOQkIBNUPHDiAD3/4w1KhMw5pWJnIc7BAGPerVuFIIsS3vvUtPP/88/jd3/1dfOADH9D94B6A/tZv2ffeudcCP0stsBs4ux9Icr8CsJ0X7bla0MN+3u45ZNjOXDvzHgmwJJX7d4qcnJv4e6tQtwW34c8aPj77neZ28t4C6P3AQvs7+/2WFGBJz8PgsCUZ5XI5vP7666qT0BWP8yNBdKtit99t22O4CDv8t919Yvfx2YIqX2eV4vb8hwGt4fbm3y1pYDgbnfUczvHDQLsFPnletqi8+9h3X7v7gV67r8Xuc7xfu/8sjYf38rH+sGszPC6GwUuORY4N6yjB11kXCbYTCdd80vWSxDuRWv+RxzvdP+73fcNghz1fe64XLlzAl7/8ZUUjzs7O4pFHHtF44VxlySUc+4kEY50CmncovGLt7a08qD7vdRsY0IWPBAQ3IxUJZLO+41HdWzUlkbEJgjuRah63HF6LuU2EUmn4YhG0XQORvWPhCFpdEp77qsX7XT45SjIKlfdRfj/dscy9Md1cGfmpGokbWF5e1rzBNuIcYmOB7P7RRnjYuZOvpQsj25nXn4QjzpX8N4my/BtjNux1sMQjxg+xHfm6eoN1VRfqzZbu4VlnYCQXhQd0B+P9rGImKZDae/xct4BZfzgPGSzIrHN3RVe8t2WtiHWbVpsRJ36DuTRbqp9tF0rqj+zrJE/zvp2ilkaTEYqMK+3qJ90uOddR2MhYQQpN+H10J2afZO2BDpHsl6whl8pVRCMhVKoVke2IzxBDIHmccZQcJ4pIddZf/o1jKhwKS7hIUYchsTUlCAj4AxIK0MmZ38W5hn9jWZdxDMSF6nXGGroUi0zsicIa1UEpRHSwsmESi414oVPe2NiYXsNxyWMzn9/Sz2qdQoTI2wLQXW4TWygRATEpl0cRvF/+uy/jz/7sz7Cyso52o4Xf/Of/HH/4r/8Qc6rp0ZWoq3Yl1kFBoGpZDtjNduKDn8c5g40hB+AahTFtzRt0J2UfoBCh2WoiEo7oPHldUsnUTlwPrwnxMNsGbO9cPmfmrnBE/x7JjmBxaRFzs3NoNBta6xhHSQEq1zu2Ld/Ha1CpVIzzEefcEvtYBm2KFlhrcQij7ItsD5/HjTwdoxVtRwdl43hbbzQl1DLt0IHXReFwQOdpyJ/GkcleR7tPfLdPCCRM0EWQDufxWFTYFPsxrxNFnXYvzWvINiLuxt+zDSy+9NbOcReA/vEZDD72sQ/hX/7LT2NpcVlKELJjmy0CnRE8cPI0MtkR5Wmurm9gaWkZN2/ellUqgePH3vd+dPt9XLlyFfF4EolEEvFEUhmV62vrWFxaQaFYRadL0Il2seZJNW84yoWuiXyphuX1GsZGI0inOdiqyuGem51BIhFVFmpfudkDk5vqZnHdo0lpampcxesb126hWafiw49KtSU7XRYYt7ZLKFbqKgq7ZHEZ0N8arY6Om43KTpRIxGV7027WpbJiATibjKNVr6JRr8AzGMhmWxbcIRbg3bI0Z6ZoOBpTIZYgK1WHBMYr1TpW1jbRZ750IIhyrYlwNIF9Bw4hlRlFOBJHp0fVJ1X4tFL2q100VzkIIxd32v4yw5KDSipx5mdTddo2ebb8G8GhSrmIfH4Ty4sLsgonAEPrUJ4L7e6ZYx4M+LG1lZONPY9/ejKLBBWanZ7ycrhmGNW3yYLlAKYLgZkMjc0Y/82Bx+t/6NAhgUcrK2tSn3CzRsVJNBqTko+AxZ35O4gn4vD6iaZ1dWzJVBzHjh+WfXmn2xSYzkI1c+2puGfusACa/kBKwSOHj8PrCWJ7u4yFO6vKVnUjqOxSnycoTg0BY0JbVdqid5oC0aUAVi62Ay5YlbAYV3eHDwu/JIsMeD2oOhRNygFQ6GKq8w8hHo0jnkghGovD7aVlqwOgO58v4NmxyiasKbtsJ5ua50QLZv5koZwTM4FMguucPNfXV2VBzIWUN9Qnjh3H4QMHMTsxhc3VDczfnsfmZk6KWU7u+RytjklIoFIzgkAgog2y3x9GLEoiAu3vAwgGIrK2D4djAobarZ4yxqWQ6lHpShCLqnhaUbe1aPJvJMWY1xjwnGOEOens43xyI8E5gqCTUSrKG1zAlGzc2aYe/r8J7LYMN7Nw3bUJNwAw291cL8P0cgvoZftxs8wF39xUW8tyozbmZ+64xTv53ILFNZZ4bZzXOZfa0Z87nyXo+h5oXWSAHfDcWDc7/AtzXXfIBOYYtZFS5jr/Zv2dDYAuEF1W7lToOUA3CRY9ArPm/3njIjiZymnlYTvsWLGwDXGBmyCfh7EEhn2o9zs27iRnEITxB/ikg4RXCkhalReKtGLtozdgHiuvZVNZ2BwLBHP8AZ/6Gj+DoHkg4oc/4hNYZ8aLaZ2720gL0JnG5EukenA2e3Y0GStp5zW71OhGhe7YQv/A6rVbjf7DAPT7sefuvpcAetANpII+RHwu+D095Le30GhWATfbmzdRHkxMjgs43doqYH1jCzmOpyJBdvZfKoS58TT5iqFwEPFEBCPjafh8JE8xRmFd4yUWDuvGlwBxjQBzhxC7F6Pj0wjHUjQvRq3RkYU1iTec47lRJSDIvOdet4WQ34NI0I9kLIRw0Ieg1628cpIeqJj0cgMQCmmcEEDnePjQkx8UIe0bX/+aMtIVe9EjSS2NBx44qpxonuvZc9/H6+dfE3i2vrGudfPYsUM4ffokDhzYh0atKrCpWq1h/76DqNfa+OJXvo7ltTwqjQEG/iiS2WlM7zuGZgciCLB9uFHle1vVCrz9LmIhn0C4Vq2MfreltYaAGDfPdH2hApo35ySo9Xkjzlz3QVc56bSbHxuhEngbW5trUo8SgKPNeyaTVn7xL/zC+7G6voJLly9hemYSR44ewumHT8MfDaJcreDMqy9jZZVOMxVMTe7DxMR+TEwcEGmoWm7gwoWLuHjxkvYpdINhpjbnN0ZjcL5PpjKax0iKI1je1zpgMowNN8Yo0HfmHc1pnOOZaU+balpUe+Dq+eAehODph+DqBmXf7vdE8NGnPonjR07C4/IppoZD49yFs7h45RwuXTuHVq8iAD0Qd8Hj7yoHvYvGDoDuGngBKtDpTkFyh+YBZx7R3GjmTjs3KAPdS5KXyTH3+HgduGZ5UCiXsLK2gZGxMT2zI2PaF3UZM+AOoutSSj28BNBdVKD7zDzofC8B9KAPiIQ86BNAv30JG2sLKBY2kIyGtD/jvonq4ICXUSFhuKmg7zJbz0R5hBMBERxJVPnQh9+HyckRzTXReFiAJ5cTEgRIFvnOd17SPPmBxx+WxTcdh2KxpNYh3kTxes7PL+K5514QgE7CGGN8Lly+js994SuYnt2PsTESKtJYXV6VKxL3M1wHNze2EPSH4NeaYSJs2G/p6sHCUbfTkrMPyX2//Vv/AkvLi/jGN/4Bue2aHELGR+O6WRUpBtgpBk5MjCGTzSAej2n+5T7ggVMnEI2GRZqjiwQnUZJY+PnFUkFq9HQmJTcJOi1R/c526LTaehI0ZmTR0aPHcP3WbSysrCGaSCGezCKRHtV8U200ce3GLRw6cgyHDx/VulGrVuR2w/iEQn4Lr7z0Ai69fhZry4s4fuQQ+u0mbl2/Co8/jJ47gEId8IWTiCVHkEhlEYnERdrj/qLTdYFEb84BbP9AIKx9Gm9orM2qW2tlF/1uR3OQbO/FZ+PNK8kfVUyNxfDgA7N49OETmJkZQ6vBNaqtWJf/+Bf/N+7cui13o7HRMZFVn332u1LJjI2mdNPEvPXZqWndPHIfXi6VdAPKm1HuQ1kY2NxY11pL23yC5ySpcS3OpjOIhsOg/dPmxgZWl1dQLBSwla9jLd9DNNhDLOrWnL//4H4cOHQQxUoZm/kcVtbWMDY5jompSUTicdxZWMT3X3sdHfhFAiaArgx07p1IHnEyIeWu4/Lg9qaxSLegDYuDtFAn6My+/cQTT0jxzYLJO/V45plncP78eR3T/v37Ncd98YtflIX7Jz7xCf0kgG4LnBZ84X0A92csAnANKZfLKpYSjL9y5Qr+8A//EI8//rjWRwu+v1PntPc9ey2w1wLv7RYYBoiH51QLyGmP3aF7nUuOUyyq/SQfwwogC6APq6YFjLVaWuM4P3JvzLmegBLnewsycR7erWjT/dh9MuR/3OdjAU2rmOc5cV3m/G4LwzwPaznPtXZvbv9xX4X37uftBtB5puxf1qWCopuVlRU5J7EO9kYA9He6tX4WAHTeY3vcJPIGVBvt8F4WrDVT7UhQ3NTSgxQGsNbUbaOwvoZvff1r+F/+5N8jnE7jv/3v/wc8+dQvIhlLyMWwWM4rHu7/+N/+d3zhC18Bo18/83/+heLFOgQtvLxHYFwGFCW6b3ZcdTDubx966CHNIV/72tfkasTryvoy5z0CTGzT9fV17TO5j+Renn2CczbnUNZhOM8MO2cMxzxwTuL8ZMmc0p+73WhyH94fiHhMcQrvw/j/vG/YPc++0/1o7/veHS1gSGXG8ZB9g0I165zCGi/7Ge/Zi8UKstmMamW8j6SjmalZu0xEKSDMxbrY3bw1r/WdayVBdTow1urGkcX2U9bjCJTzbwRACbyvrG6IbGPHCAUy2tNQAOVy6fdSLrOmxvvczU1k0hlJqnjcFPrRjZHfS4DX1KKBzfUNjQnuhTjnMi6PuB5BX0agca5gFDLHGoVriWRSY7ZRryM7klUBnp/PfRUJf7z3s+Q5O4ZVG3bcyDi+SSzQ62MxuRC+HQV6pbItwcHi4iLGGbno8eCLX/oS/vzP/xxkJTqZAAAgAElEQVR//Md/jBPHHxCB4U//9E917n/w+/+VMCo+qnTUbrcVm8dzUrxvkNgR5LjMc6nVG2oD67zDAiBrwKzhiCw4GKhuQxIPnYPYTvwsEhYUr+c47rCN+TuKefw+v8gO/BuvEa8XwXqC6exX6VR6R6We387rd4r0CdAhk/G+rBUKxTKkIC8BdeKfPl1TzmlbjNP2ehVhx/OisyTPicIJ1rhqjbpAdUVHWitYB08hxsG50CrgbVTPu2Nk3v8oOM+Hgj6srm0gmbTudiYalpiwnIsFphPfvTvPD8cQvfXz2wWg/5ODGDz22EP4yEeexJ078yqys+MT6JA6KRSRIpoDbnNrG5u5InJbVfj9LiTTESmCSOJaXF7WxSGzhQAjASAOnM2tnNTe4VBUHYDqDH6uMssjEeQKRilerrWQTEVVtGJhkSyQdCopxRwBD8ISI5mUYfZUywLVM+kk9s3NaLB/8+vPolFnlnlcoMV2sYKF5RWsbmxhu1QDBHj60ff40O7ScnMgAJ2TH4tb4XBQma60vO222/B7XLK1DAe8CAY8CPkDmJkcx9HDBxEJhjXhUPXUaNHj1iMAnJsHMt6atLxvtFAq17RxGbg9Ah5iiTRm9x0wCnQC6CywsRBPK06pZmmZTRtPAoNUpHq1KeCkRRYJ1T38KZCZ/uWEVFiopM17rYLt/Bbm79xCvV6RzTsLhyxasghM22a+l+AEJwgCuNxA+fjk99HWnAM/HFZxmedD1gsnFhYCmX/N3xtWsrHnstaOtLMne4vteODAfm1WOHBv3rwh231CpL4AAUcP2t0mZuem8JFf/iUpn6nuJECysrqEV199WSo0bqD45Hel01mcOH5KhclbNxewsb6NerWNcChh1D7NHty0F6Uqyu1Bq9tGhxb3jqWt1FAOIGgU+0add4+81plUpJRT0ISx8LX5lbwOPH9avrJvh8JRg6s62cE7wKfz6dpgU4Es4g+vL7F2A7jSjp8TKidyn98Ht9eldiabiSAoMz61eaQ1tC+AiewoGiSDFIoqHLNdyWxjfAAtp0keYK6u1xOQ9TAt6IP0ASZDVApCsvGpIGOuPS2fHVt6R41NANUt1TE3ABYkNRYmxk7LRAwYSy1DrOCzTYBR1nx3lZlSosumwCjQNbvrcRestguusuioVhPBwAGc9TZ+j4km4BhQOxEIcizxhck6YLN1RTDtb57mq1itd+9khRiFpgVZHTW6jvMuwK7r7jDTjOrUIUNI5GkAfmM3b57s/1xAOT5lY09LZcUBENwywLLcCHoEEvga9lNo4ZPli4POEU7WITsW7oYMacB7diMW/akAtd9r2H8E5QnYOJZbVKg62btSvptIa4Fq7OucL7j54k+eJNtd1uQOSYEKdhcFqX5Hge6A4GpTp+2MbtxcS9uSIgbQWsa5xFZbvnPVd1kJ8fMcrbz9hqF1bDcwPgSg7/QhDeb7rH3DAHofIY8LI7EQQl6acndELKrVy3K/cBP8C/gwOj6qNi5sl+UUQkJKqVCXWllRHHIEMdbKJCxROR1L8GaPZCeyAwugD3Q4GBBpjKrmeqMtG+Ru343M6CQisRRcniDqVKi2qVANiZag/kImpAgUvPGknblbT/7b5+bfOccz37FlspU9Hm2+OK+QSHXg4H6RqQgc8zpnR5II+k1ERyDkxakTx5BJJ/D8C89iYf4WivktxaCQMDM6msG+fTMCp+lYQgUnx9zRwydEunnlzOu4vbiOjTxBXWPfnhmbQ4vuFi6vADWuLFRBD9oNtGsV1Mvb6DRq6LfI4uyI8cqxyydJA8yKJqjV67UQDjLTu4NOq645nsdNdTrHSrvVVAY6lc4krJFkRBLd5NS4CAWlclHnMDk9iYcfexiReBiNdkMZyWsbawLQx8anEY9l4HFF0Gr2pTInUMq9iCWQca0moMV1TsQ3X1DzowB1qmsdBbqGqaZFO88JKnfmG5KzGFHCDHT+54G774eHAPogDA8B9EEIAW8UH/vIr+H4kQcESNPamzde5y++hgtXzuHytfM7AHqQADoV6EMAusbnMIDOTaEKAI4CXePMcS1wrPVF4HI23nQv8AZCIvLxBoYq5UqtjmA4pPUsmc7C7Q9i4PEDVCB7AgLQPY4Kne3EIgttdUjSoGKZAHoowH1DE/nNRSwv3cLK8h1Mj2cQ9LtRKW1rTxHyBzE+OilFwvbWtkhYjFjpooNyjQS9FsbGMyJ+pNJJx8acxATjRMN5k4RN3kCOjWW0NtKenH3QS2W8xhOwuZHDxUtX5abAv8eTaWzmi7h+a177LX+Audhm3SR5gsS8eq2p/hCLxHXDojXCeEo6eZt0Yulo3NA15hc//CHNJefOnxV5jfuo8fH0zqpJMiX3vFzPCZTT4cPc8AZlTX/q1AO6ASRZkBblzVZdUQu8KSPze/+Bfdi3bxazs7w5q5v89HAQlXIF27kcOs0WMpkMTp58AJu5beSKJXgDYUUENdp0OvLJXWl5dQ1Hjh7H8eMPIBFLoFQqYnFpHhNjI+h3Wrj4+jm8+r2XcP3KRRycm5GV+8bKsq55rT3Aar4JbzCBeHoUqdSo9jtuRuk0O1Lbk1FPhxe6VrBdubfgusT1ROuY1kCzL6X1AOcnEw9vAHT0apiZTOLR0weQSgYw6LWwvLiMI4eP4OjRo/jWN7+JV15+VfboI9kMQsGgYme4ZlIFUK83RCrLJFO6Yeb/cz/OwgHBCJPX3VObtlssBjSVTc79byzqw2g2q76zsZaT6xbX532zUyL+wh3A4sJt5PLrIqcdOXYUp06fRrXREFEnXyrA7UhrGu2WiCi355cBbwg9+EQwIHgulyeTzySyqomn8eLm2qbWr3cTgP7iiy8KQJ+fn9f+n/ua73znOyLD/sZv/AaOHTsmEJzHzAKmzaK1hIdr166pqMHCN8Eh/uT+/Y/+6I/0GSJReXn+u9f0t34bu/fOvRbYa4GfzxYYVreqsOlYY7I1uF+gwpvEJM5F/BsLzgcPHnzTYJwVMryVVrb56xbksaoXHi/JZozL4JzI9ZwFbRZNLXhtgXh7T/tOK2yHz9eIJRra07BdeeyWkMC1loCXBbXeSjvtvefnqwXYty14NLyP4H0A/0YCHvcPJPJR0Uhw5932+FkA0H2eHnodQ9T1+Ok2GEWl0VbtkHs8gm+sQZCs32t1EQn50alX8Q9f+jz+4A/+AOnZ/fjv/uf/ER/71U8qqq7WYPZ5C61GFf/r//Tv8Zn/8P/iox99En/zN59DWXGSfYQjSWxubOPgoRnVOHIbOaRTMQnyPvWpT2luptvR008/rXmEc5+d4zi3cC4h9mBVnJxXqGzlPpO/4z6Sbc85ybpjEMAaJvTw/ouvCYZCqgmzOEWhD2t3dPYyc6xxKrGE33db/9o7nne2BYyy2vYPkuANoEjVqolqM3sM9mmKj3jPyfsb1v3osEtQ3bqHUljGPplOxRWxSlc6/fR7UK015Qq5tr5pahhhAqkF1enooMtIxq3ctvYCVJ6bSIqBCMoEwulaSMyA8ybnSI4JAtmsyBKnIZGfNQmKLeUiQ1dLfwDVSsWoyaNR1aa5ljN2mK+lIIfzAd9fJRjsCIJ4BTiW6MxGcJy/p1usiaGN6PPZRvw9xxTHLR9sS9ZoLJmFf+fYjsSi8HlDbwtAp1CFscUc1K1OS8KO/+J3/hU++tGP4p/9+j9DNBIT3vJ//cVf4DvfeQ7/5e/8Dh566GGj1naEeRT22AcBaj7Y3jbuh21ilcysCWnv4yjL2e5sE9WshtT2XM/YpnRfJmjOOYsOKiQ2cI9k25JgOP+uayKHwabuq/k6Eg0IulNgyWvB+Y1tyN9ZIJ0/3W4//EGfsLqt7QICvoDcZNk3ef0YkdnqGAI/CQPJeAweXWe6ExMfpViUQkGXqbnScahtyB/DUUrv7Ah8c99GZ1I5iLvcujastRFXYYmSRAkKcBxeizBTQxDg2JWF7E5kwpv7VvvqXQD6J/djcPDAPpx84KjU5ZwsaDMTicUEQlFJzJuRQrEopkyxXEep2EYiEcLYRAr79u1XcXx+cRF15YBDqmSC4yxmMmOTBdhEPKFFk5auVB1Rvc7BtbK+KRA6HA0bUIWsuFBQFrBUobPgSLCHi/foSBqpREwZ37SFzKZTOHzogDYD589dRLnUQK9HACGOzVwBr1+8jDtLK8gVysqK7Lu96LEY7PELFKSLNc+XF4KLKwELqurazaaAjWjAi1Qiqmco4MfJ48fwi08+IfvHerWG7333u1haXpaFB8+boCJtPQigc6NC694ugTgX02U8iCXTmJnbL1VPKBxDm0CbQEcChJyoobZhI5Ap6AvQ6rWvgWbYcwaTZGGSYAMnXLebxz9A4/9n7zvg7CrrtJ/b+507fTKT3ilJ6CE0ERTQRVooIkWQZgORJgKWBURh6UoNRRHpKoogRVmkhh5CepuU6X1u7/f7Pc97zmRg19Wwfn7Zb+fmN7/JzNxyznve85b/09JJDA70YvPGVmXg5nIp2fmynfh3Al0EcdmutMWnhfG61aswPDAgQIZqMQ5OBL85QAZpOaENU0rEAOaeGxsdWo1RIUZbcxawmUFJZhRBOZ8GT6MAKqC3twcDg4MCPhjZ6fGSwZTGpCkTcNhhh6iwHIkGMXPmdGxoXYc///kFASCcnGgfT1ZNOBzF5IlTkUzmsHrVBqk8KyUWQmuQTLJYzfxZCwTxsYhJg2bDdJKF+ghuagOAVparQUt1V5hvzPIxWfRaeFGFSIxLzuIEppnBTmv7ILx+PwoES/keLhZHDdi7dcNtLE9MBjr/ZpTCxloojYHBAfVxApkEWTn4Elyqb6R9bY0mxo2tG5GOp1ATrYGb5IByRSo3qps4SdsqeQf7TsVYqtIumm1BOyVjuWpUi+xSZONQVSm1+AgQToU4+y2VrkkBFpx0XW6TBy67bQHJlpXxCBDOzyKewvO0ACXZuxt3CQEuVJ/z51EKdGPxamzgZF3lJRjJ9jOAucB8EUVMmxJcZ3Yy+5WxxDdg+0jbimiyFTw3OcAGStpKBRhxcrdySEfDwFsV6HY/GFGgjwDohkTwEQW6BaDThp8REJyYqFjWJFUyP+s7vxiZoOcUjBJdALhl6W4p0W1rd3NkltJcz6MC3S1HCBu4lnW7ZQEvgN4i0JT4vWwsbphrzoUCQSgTX2CAfLElHQSHnLKfN64BhNiLKDsJwFBauJVcYqzozb1hmt38/BEA3baQtnLfzd/se83Q3EYgb0YV6GhG01f+M0Dcmgj+0xnOArn0t9GvNf93VcrwuxyoDQcQ9DjgqhQxNNyPZGoY+TxVn0aBXlNHCzAHkokM+geGBKTHBzNIpbMC0UPBiAgtnIAJoBH0CgQ5HnEx6dV4qzxoF91LYhoXmHVOK2cC6LHaRgHobm8Q2VxZriS87wwob66BmzEAykIneYlZwbRSK8nenIOPbJB53biIdziRK2R1PFRtc9FEdWVnexvCkYAs3LV4yqXR2bUFO86ehbqaKrz00p/R29spi3WeA/sgP7u+rkbn0t62WQxVZkG3NE+ExxNEW0cvWtt60NEzBFcgJgv3UFUT0rmizo3gJV1fnGR2u53IJofR3b5J2dg+zVHkunPeAbx+n3oD50X2UYejBL/XgXIxi0w6bpwMaL1ZyIkow/ZU25aZQ80NhGEHk9lLEpjH55GjSqQqjGkzp8Mf9KFQyqOtox0Dg/2yuIpyzHQHUMwBmXRBURfcFElxns/rZ85pHNNJfPB5SWzgGEuCkSFR2RnoIhJpDmBciJKkDCnKzqRCAaUKQWUC6Mzk9sJF+/ZKCO4ygfTAiIX7DjNp4U4rLVpJFWThTgX6ijU2gJ5DoMpYuDtceRSkQM8rosEG0EWgIVnHBtDtoIyPKNBJAjF5S7z7SRT0BoIC0JlbFwhHUFvfgP7BAWRyefgDIfhCEXiCEZRcAZScXpRJvoJH56Q7mGAgB30LQPe56Q7D4SOL+FAXOto2CEAf1xATESSVGGKIBkKBECZPmoJUnCrnTYhWReDyupDIJJEv5uSww3VTLFaFKZObkUoTVKcTREVuGrz2AwNDUnFzHchNjSJm/CRaOkXuI4DOIk57e6/IFlR1k0SV5kaXzj+hsEgxw8MJM55Sje90iyzBNavHTXKhUVKRRFnMF0xOqmwHS3JO4LEwToBROT293QaE93kFjGdzObUxC0A8n3g8MaKg53HznOmyM2vWDAHifI+BgT6Nx80tWwF02oU3N48D1eu0ouJ9SlIBrdtpUZ7PZmTf1tQ0TgTQPHPUPH7dl0OJjIihmVwRyXQWDY1NGD9+IsY3T9Cc0NfPuCM3HJWS3AFo5b5hzSrEoiGNQdxgt7Zuxsa2HrT3puHwhhGK1iFaVQO/nwA6SXPcbJkvrltFpqMLgMh5RjWneYLEDmteEoCue1gjHxwVWkamMW1yPfbda0c4Khn09XTi7Tffwrx5u2D//fYDLS9fe20xnnv239FQX41YVViuO3Rj8Xm8uo+Zuxjw+RQbRBcrKvS56SRz3wZrTf4iLfWyGOhPaO6qinjR2NCgftC+uRNxZpJXgF3m7oDp0yejubkZ7733PlauXq1Ijp3n7ox999sbBRICOLa5Pejs6UJ7Zwc6u7vR3duPvoFhgPeNAHQIPFf+uchlbBOub7jucWNtR7e15jREvO1Bgb548WK1eWtrq64h16O0cN9jjz1w3HHH6TtBHs3KFghukwhZQCIYRPDdBtBZQOBe79xzz1WOugqafpJyzQZ27DHWAmMtMNYCn7QFFENnZZbbAAzHWo45HHveffddrFixQopGFpjp7EHVI+fnbXlsC4BuH4cNlHOdyd8RBOK8xPUEj4XjIAvPHCv5XM5XLKJyD8zz4njKArx9joagbTJQ+fzR5IFtOZdtee5oJT2PnwVdKoPpLMI5gudGVxJaUc+dO1dKYVvNtS2fM/bc/30tYNt2j44CYH8iKMHvJOJt2bJFykHbxn17a6X/CQB6uZCC21lUrRJwo+zwqAZN9yjWp7nnDgd8KKQzyMSTqA4FgEIGr7z4Ak477csYN3M2vn3Vj7HPgQchEvTDr0znPLZsWY+rf/gDPPnk0zj2mMNxzTU/QWN9syJK+we5T/IjFPZhzaqNmD1jvPb0L7/8sgB0XvM77rgDRx99tMZvKjntcZPXmmAVfyYuQECO/7f7Cf/PdSlrozYox37BcVVKc9bsrcgNuzREF1jWq0kU537fViASGB2JZ9zeOtfY8fw/aYHRRDzWRlkLZx8hHsO9J/fHtACn6pXCE6rPCeLZcRR2HAN/Zi0/Eg5iaDih2FwKdDg/cl5n/41GjGsb3394OK51ge3gRoEo45OpfOZ6hXMvf0cshBGFFJba1ugyOK2UtWaQmrmmRopnCm2MdTVFjz7Vi1jHd1OkqUxah3HApFDUirthdBrFWqxl0M2Nv+fn857kMRDPyxeMEw3PgXs5rq+4L+RnELPh59uuETbRhYQoYkJUs/93FeidnZtVRyGGSIyxu7tH72sAYSOGqq2pwRuLF+Opp/6AhQuPwdw584RFsSZEFwDapseqqoybDugKGhZBgT8To+T8RDU525RtGKuKCZMwjsgmCojnzrGI50wrds5d/JlrOdZ/WFMivmaTJfm+/D2Bclq4b2jdoNfxd6ozud3aP1PVzlo/lej2tePPfP74lvEjMWlt7cZBkVEArGuasaysqL9EkiSIgGI0urp6RALhz3RVoJiJ/5cDcYHECdrgE4xmDjsFEbRyN/jD9vygMPiVV1/D7Fkz5azN+4w4KduRGBuxJduxhPesUnhVczc29hImiojxSR4fA9APbEClujaChgYeyJDA86OOORoTJkwSAPbWO29j7dp16OhoF1hElkNPT7+yFSdMGI/pM2eoI72/ZImyAngxmF3IRTUZZhx4eGNSOWJyA1Job+8QwBYIhdC6qV25hzvP3Qlb2rags6vTZJo3j8PkyZP0nY1Ae1dmpjLXpXX9OmTSKSnXdtxxNmZMn47xLZPQ2dmPjZu6EK2qQ3tnL155bTFWrduAzp5+WW4XqfCuAL5ARIoaAjm0ImfmBI+ZF4bVWGbJFvM52dpURYKIRUKyN99tl3k44vDPY+aOO6jjvfv663j77XfwwYfLEU8kVKT1B4IaWFm8HYqnlDnj8vpQLDsQisTQMn4iotW18AciKoISaqBE2TikckDmAGcA9EAwhBJtIwigjzI/lrKnTFYTbTSZX+1ANpNAfHgAXR3t6O3uxOBAn5TzZJzQJiTFGysQwD777Indd98F06dNxX333oOlS5Yg6KMCj88jWOfTwFlbW4/29jYkEkkVrKnYIpjJnEkuSthJ+/r6ER+m+ryk30UiUcNqUi4lQVnaEJP9R1Aph3yB6utB1NZXY/78PXVdCaDPnj0TnZ1tWPzmGyoaExiUkmsogUQiBbeL1z+Nti09Og7akoeCVRgcjEs56nL5BOpU08aEAKqFsdn23rYy2UBsMgy3NqJmEmOBk0VgqRHdzEA1inYCzlKhWznovB9oeULrEJJGaBMvwJlgMSVWo0B0o6wmoG2B63QAloivpP4WjTK3waGJkyQVZp42jhunyZkDMe+5of4hBH1BRMNVUlexAEtgh/2Lx8ljJrBTyLO9iihSVen0qn3cLGzz+bRtl916QQARQTzaTdMFggVpDry096a1PgF9fhFYMoQOsj3ZJ5nxyqIFs5VoC05FGZlwzEd1C3DnxK2cY7kUBEYmAH0Os48Z2xAIqi9JucZ+qf5LEN1kzuiLrsPMThI5hJkyZeW22wJyWxVtq9DtBbj5uwGM1caiIJmHwYDtBHRbBWVnoNuZ6AZMtwSIRiFmKc+VfW6RbbR5qhjL9WDQGJYzRoWWWDxOAeklA6ATBOH4xyxUAujxxLBiLWjBTUCb7D8p1EnG4BePm2CiXsvfs51dUsfabNkRooFBKqTwI9io9xOAboB0vpdACyfbzkQZ6CXMW1fbGnDKCO9LFoBuB7aa9rKfb3LYDRllK4DORYttIW3Z8lu0BWNLv3VyMmQMcyF4XQSg/zXcfORlf4daTW/y0TcigO51VhD2uBH0EHAB0pkE0um4VOiFAjdaZS2cOM4SvEsk0kjG00gksspCz6TJeK7Wc2h7MzQ8gGw+BZ/fJYeUSCQgkJf5uuV8QWxSjo2MKcmRrFJxoCrWIADd6w/Lvp3Auok0M4QPqsd9ZIt6XMo8dzqKAvv1Xa4ElHubPuFwM3/dDbfXgK8E0ZIpcy6RUECq1Rkzpmqc7+7qwFtvv4FYNExtLl597S+aF2jVxn6RzWQESIYjfkTCPp0HGbQzZ8yWSpgknDK86B5Iom8ojWhdCwLReniDtcpHJyDpgFsgY6VQRBOt4wtZdLdtQkNNFHWxiIgBjBghwYRZSrxlCNQyR57rlnRqEOnUkNxeaA+VSaXkjEL1fJAbfitOhIpR5kOzf5P8pY1LXQ3idIkpF9QeZm4pynmEG4cso03UwVxwVsi8pIqYzjg+SwXqUoQJxzJeC4GnbsNYpJKWc41iPCy3DrOx+pgC3QLQTUQCo2DycHGeJ+hc8cGD0EgGusfBDPToSAY6WbOGyZrGB8uWYPmqDwSg50tJVDxZ+KucloV7DoXKVgCd50JS10ct3E3elHGJ+I8W7hxbOQcVKyX4giG4aQuVTmOHnefgc/9yOP7yystYtXqNih+x2npU1TUgka8gV3ap4ELbddICNKGy89Idp8z+ycwlOidQkZ7B0GA7Bvs7MDzYBa+rYgggJVrwu1EVjmDKpKno7hzGO2+uQGNTFbwBF4aYuS0XFi+2tCcEks6bOxF9fT0aJw1xwhiZcPHP81TkhBxKeB/4te4winJ+50a3hJaWetQ3VCOdzSKVzSGdzcNN1xwSJjlvkrjl8ug1Jo8+iPhQQhlndE8yMS4V2Xbx88jY5n1DBw+qOUjuIsOVcxY3JKFwEB1dXWLCctNE1TmPlZsvjvPcTJOFTtv+pqYG5As59PR0654d19wogigt3AcG+i1qke0eAoHtLCzxnqeaP+QP6H254aN1e7iqBl5/QMpzqtC5nnRwLRSuwlA8oU3SDjvsiAktLbp3lrz7DnKZNObvuZtcBNK0jh/oE1GovqUZDz/wMF7808voi5dQdPjh9Ibh9wWlMvdw3mbeoZtzkclEF3lPLkmGmT5CnJIzggHReR0FoI+QakoiXew0awIOPXgv+DxltG/egCeeeGIkumbz5i1YunQNXn31A7SMiyEW86vYRgv7mpixPNN1sT43x5xDbZA4VxqFtMlCDIhg43I7MNA/IJCd63YSSPleiXgSHe1d6OsZQEtLI3baaTbm770XPljyAZYsWY6167ux+57zcPgRB8PpdqKuoR7TZs3E4jcX47XFb2Dt+vXoGxiULV++5EKhyM0oYzbMOslECG0F0Ll+XN+1/SnQV61apeiu9evXa3yhcvPVV1+V7SYLnwTBuZfjw1ZW2kC6Da6wOMB+SQCLgDqdp8455xyBLLxXRivXP8m2dew1Yy0w1gJjLcAWMHOrKRDb9uEct0hGIsDLOAzGxxGIY4F35syZ2G+//VTg/Xsf9r7y730+n8d5n3MPxzsWknlsLLgS8GFNi4VkFkz53hxjbeUk/y7yXoGig14Vb2Wjap2nnT36zwDQ7cI3z4fnYVu1EtgkqWrZsmWqzdBZ5FOf+pQiOpjjzprF2GOsBf5WC4wGqmyCig2gs1/x/qU7E11v2K+25Z79W5/9j/r79g+gc39W1N6MLkwVhxcuXwh5uiMVqbg0ro50SHKjiFK2gBCzl1PD+PPzz+Kkk09D88yZOPf7V2L/zxwqJ9aqgBslulctex8/uOIyvPrymzjqqM/ih/96leoB/3rlNXjxpcVYsO/+aGhsweOPP4q+9k045ZQTcfXVV4tww/HtwQcfxHvvvYdHH31U4+LatWvx1FNPyXmK5FWOfRzLuY78+g33NSwAACAASURBVNe/jjfffFM/c982Y8YMuRoRgGe/4Lh44YUXysL5yCOPxKmnnoqnn34av/zlL1VjPeigz+Bb51+A+Qv21p7BjKMU+BkLbKkYx1yR/lG3xf/Y9zEq8zLSaUPCIEjNvSyFaoYExzjbOF544c8ig5x++mnYbdd5Zj9UMpGo3N+zHsG6Nh2Rn3v+z/jWt74lESLnfmJkU6dOxeoVK1DX2Ijujg584aij8OAvfyFQk/3xVw89gmee+SOef/ZZ1UW+e9ll+OxnP4vp06eoZq4sc49HGdqPPfYY7rn7brRt2YLZO+6IAz/9aZGduVfT/eL2wO0xDsZ0a6MwJZVIYnhwUPM378Ff/epXeOONNwTcfvnLX5YzxPgJExCpqlKdMJtO67gZ8XXPffehb6Bf+7nDDz9c8Vxco/D8iPXZKna2F+9z7gdJYrz88stx8y23YN/99pO4779j4e71ONDV06GIYJP1HpZ4Nl/MC0eh6Inn/e0LLpArHQncc+fMUb2T40c0GjLYjynEar3GmuFDDz2kcegrX/mKyJZsH+5XGWP2gx/8QOtKOhjxnE8++WSty9jGdAUgZsr15oO//CWee/ZZjJ84EWeccYbWRfPnz9fn8v30PZPFzbfcjNtvv904O5dK2iN/7Wtfw7Sp00bGIgosue6SEMDhlCiI4xTXXg/8/EE8/tjjOn9ea16PY489FnPm7Kg6DNXWfC7387/97W/x2KOPor2jQyp9tsf8BfNNTVCgOTEvihyJBZhKOokdBKO35wdJHCQsnHTSSeqLZ535FQSDYfzrlVfiwAMPxAEH7K9a3uiHqRtyjU1s5KMRSdt2rh8D0OfHUKF1Oi1gjY3kFBy9cCGmTpumm4LFlY0bN6kgQgsBTnC0eSfzY8KkSdh9j93FRPnDH/4gAD1fKMgevKGhXjcWGS8sqDM7nGAEO83mLW26iFQG9Q0MIVIVwy67zsOHy5Zj/YYNaGA2Z0O9CvtURxOIGhrsExhMRk+pwPxUFuUqJrvB68XkydORTlNtSCVvC/r6h/HWu+9j/cYtykF3ef3Il4F80diZEqXLUzlaNFanPGYyj5gFruzLXBbFXBrREAHMgACquTvvhM8feghmzp6pDt65eTNee/0NvPraYrR3dskqoaVlvBh+w4k0Orv74GIGaDiCTL4k1XlTywTZi/qp9qKFtJNZ0QRGjcBLhX0qd2n5yLwaefnTjt2woqRAL+alQidwzuIklZCJ+CCGh/rQ39ujnEv+zGzdYIBZtCw2F9BQX4ujjvwC9thrD7SMb8Ftt96CD957F9XRiNRUvFk5KNIKo66+HsuXLddGj9mhBJWpBB43rhkTJkzEpElTsGUz7ZY6xHRhe9TXN4phQ8bWunXrpQpkYZm25Dz2ciWPocSg7PdbxjfreobCAUycNF62vRs3tSJEeyHLWoLkBgLotAWiZWohR8uQMLweqi9dSKdzSKdysnCnzWhVdbViApjfrYel2h9RwY5gbQQejZm7GUnNdSAoLQCdeahSfdNCll3NACq2tT6B7xLBS8V+m3xwo+a1PsBS7RoAndfSgOlS9PK5bpfaS0BKPqcBOj4c13kHgkFlsGYzeRVhPU4vIuGorokYcYUi0pmcUX+x77B4TpA7T2CeQIqxdCeRg7mlzCQnKYOMNoJJBBIIeMtQtUQ1WVY23zwPqbmlmqf1kaVAt5FPMeAJYBh1uWyP5URgEQ8sAN3Y/NMyyvydIISAear0HTxeo0AX40kKQ7aLGb1Ns9GCfGtOuhhRFkhkrqmdsb1VHa2LaanPWbAnRMtzIr5qQ6yMoRAQPPIb6aqtsdNcWxuMHQ2iG3qXpZge+W5AUBF6KiZTSW4FBF+s53N8MhbuvD95bahQz6GQY5Ycx52SVIwE2GX5yuiBgskCI0uK/5f1iJ671ULe5Kkbq3hzbmYcNJbt5ovxDgRvBJzzb/qyHCyk2Fent/LpTcQBW61sWcGrmUcD5rz2+p0NlNtd3QRECx7X34zufzSAPhpI5+cQ2+TV+dsA+mhgfGuu+kcnu/8IoDN/l4Y9flTgo4WRh5EFhiBCFXq5XFD/4pzB1uMmKhlPaXxJxDNIJjPIZYsCxGm1I1ZeuQB/wIPmlgZUVZGc4sSmjRsQHxpQLjTJLX5/SAzvEpN6HW5EonUIhmPwBcIolB2ad8xcYwg3ui58hYNAJNWULkRDPoQCBJHNZrWQpyI+JfIKF55VsSpdF5KheAwEzOmMMnFiCyZPmYikgLheKc7JBSOIvXbtSiQTQwKzmGOWSifR39uHxqZ6jGvi/FzU8ZMYNXHqTERjtcgkcli2cj2WrW6FwxeByx+D28985YLAVgLOJfbRbBYhEmHoMF8pYMaUiWiur5H6uLe7S+sCjgNivOby1r3Le4Ls15Ty0AmcE0DnpoMuKF4X56yAzk3uGPmcAdErFc0jVWTj0karkMMAiQ3ZrNS/voBXIBfpUdwIca5wVFwCSbnI5lipWAfOs7oWBuiicweN/uX44uJ4RQCURD2SpwwL2UR7WOpzjiA2UYrOLuzNDl71jyrQZeFeCsAtC/cIDjuYGehGgU5lM0lLHyw3APrKNUuRLycBdw7+KsvC3ZVHvpIeUaA7wRxyA6BzPLEV6AakM/em8d6w3DLYt8hWoLqY7TMCoKcwd9ddcdQxx+JPL/4Zy5avQCZXQHV9I6obxmE4U0aOESaM/mCmu9qCN20FDgLoFeOQILcEJ0k+KSTjXcpCdzryGOzrQjYVV98e19CoL0aftG3uxpJ3VqBxHO+LADKFPGrr6rT2W7d+C5jzteuus9HZ2SF1tghIJVMo57qT4yDnEsOOpWuDB7k87a7MPKlrBCcmTmgRyaK3vx+pbAaFchFOxWbwfjCWWF6vH4nhpK57KBRBNp3V2E3XnXwuDwKyXPuyyKQVluUUwrGgXDHkJrIqeDyBUNAicXCML5oIEidto1hAdyAYIuBMBwUfZsykjWxwZGwmsKt1l+YREnniWoPT2p1FrnAkLEY11flcFw32Dyi3jJvWlgmT0TiuBXB5kC2UkKI9I2NfghFlvqcyjDtIaA5prK8XyZRMdNFj3A4M9vdgoLdHdus8T1/AjzcXv4M1azcjVw4gX/Eq15tEFBI8FTPkoqsJ25JZcVw/GNKYceihNZht52NU5+wr9jjH7y59cczLIxKooK7KieqoF/lMEh9+uEzvEY1EMTQ0jP7+IfT0DCsOwOOhM0RZ4DjJQ1wvsD9kqZ6h+ryQt2Z2M2dws0rggkV9FzOKnBWx7VkUSCXTirthIYLrT/6e8291LKZYjF133QXvvPMuli5dhu6eQewxfw8c+rnPYDgxpGs9edp0LFm6BO+9/772McOJpAot2TzHeK7VbQCdxDazCCWJ0pA0XVjfvf0p0Lmno8KQez3ebyQrUG3Ioic3pCwecL1qx9bwrAgE2Yoe236VRQHmXRJ8J4B12mmnCWjZHovg27ZpHnv2WAuMtcD20gJ2xjnHeBsA4e84L3L8ef7551UYJhBHq82ddtpJ45hNAvp7zmNbAXSbNGeTt5RR6mZcj3H0YxGdn2/nsNuKSVPENPEWfA8Wnjn+skhoq3JtNbtNFvh7jv+TPkdF5Wx2ZB6lmII/UyH17LPPKuqDbb3PPvvgoIMOkrKfRWeq6MceYy3wt1rAOPxZboJWccCOqSQIQhIfQfSdd95ZwM72uHb4nwCgux2sixpiKWOJHE4Ty0Unu7IUqHnkUnlE/T4EGOdHwn4ujZdf+CPOOPlk1E6Zha9+/xp8/ugj4SiVkM+kVJvo69qMn/z4Kjz37DOYv+deePzxJ+QCevoZZ+PZ5/+imFRaVrOePmfWNHzxhIUCt0m24XhMTIDjBxXmJo7Q7Fnvv/9+AUGshRJrINhD0g7r0Rx/OK6yn0yePBkXXXSRwEI+9+abbxbAx7HftngXIUlOlj4cdcxCnPPVr2L27Fkjebi0zqZtMQHPkbzjv9Vxx/7+/20L2M4FRk1uhF0GjCwaC+hCHi/86UVcdtllms/pojBp0qSRLHJbhc7vVVVR1T+7e/qwaNEio2gOGEUzX8N1AcFvuuTceeed+NznPqe5n7ndjDfgfPuzn/1Mff+HP/yh1i8//ekt6vd0DyZ5m6A0j43xWnPmzNFa549//KOeQzCWey469VExzs9lBNpgX7/2z3RP/uktt+Duu+/W84466ihhPL/+9a811l566aUaeykSXLFyJW6+8Ua8/vrr+PSnP42Fxx+nfS+Pn8+555571CdUo7EiGfgzj40A58qVK3XvP/nkk9h3v/0VOfvfAdBZB2Ate2h4WNngVKIPx+Ooq63TzxQJXnfdv+l4GUOx3377IxoJCxORS2CRzpMFXV+bvMUx6ZlnnkZ9fQOOP+54jQcbN23EAw88gOeeew4HH3ywXHZ4vQi0k9DAsYrnTBchtgXHILq0XXnllVon3XDDDSJufv/739c1b2xoRHtHO/bcc0+NUSQBEVyn8xvbZvny5QK7uZYyUXguXT+q5fl81pN4fe+843aUiw7stede2Juvf/NNPPnb36KxqQnXXHONxM+RCElJ63DZZVeIQHr66adj6pQpuOfee3UOF150IU4/43REomGNfyweEltUrCjL+IxZ3c4BdNu95Av/8i845ctfxvHHH6/19UsvvaR+feaZZ+KwQz+rGhrxQ56XvVegzpVzIjGbT/b4GIC+e5W7UhUjYBoTw2XipIk49LDDxJZhwZ6MWBbCOamRGcGJqqenC+FoVM/99EGfFsB+7333CSzN05bA70VdfZ3AVFaRWMz3u4G62mqppju7e1SYpnqGivVYdQ1mzd4B7y1ZgvXrN2DytKmyTmBnTibiSMaHVVykQo3sMdpnMHuW9uXvvvMu+nr6ZFfJRUK54sW4lslIpnNYvmqtMgoHqWL2BcDIaFrpshhIIIdZAQQibUWsyGic0FmgJpiVy6AqHJSFDQu6M6dPwwH77YPJkyaiOlalgfWtt97BK6+/gY2b26T6nTR5sqyt+fnM4CSA7g+EMcRj8AbQ2NyCcLQa/mBYebJOqW+9KvBK5EW1rSXDLfBCW07jtGQWGMkOwDzjAhdIFf2fOY8EzQf7uzHQ14001YnZDMjYCQV9iEWZEeDGpInjccLxx2HneXMQra7GzxfdjVXLlqKuhhbEtPpxKBOUnY2bvTdeXyxwvKGhccTmnASBWTNnY+7cXdC2pR0bN27G+vWtKj43N7dg6pSp6rTvvvseVqxeiZ6+XtTL5oNqaRZ6EyqMc2KiCpMF5pqamArIBHdY9OTn27YcZBKtWL5BCz5OIFRE0ZKIgFelRDCQFuZOuL0+gc/8bFp6EqwzgKJl2T0C0Jqi5ugHC8GECAmc84t9gu9pA+hCyi37chlUE4R0G8txxexYikQbkB+xD7ecBKQe9lCxRoU2QRqvsmD5ezIlTf4I881TKthz0KyK1SDoCwElujcQoAuqD4pUkEpLeS7wmqo5O6/dKtjybyQU+PxB9S0W0fM5grQEXgmkugQ6kOySzqTg9LgQDAUttNmok+WC4KQi3S02HI9bdsc+v46dGSoEIY09qUegPM+L9wAnareX/yd4ZZTOxHKoxKWdvCEdGIU5H7bFhp07bgBxczgkXmy10rMy7C3rffsamqHQOAsYAJ4TA0FaXldjIW7A9K0Aut5zBMW1AHSrr1iQ8Gifceuj7H5jQCUZQQhcsx0NiFeZPHc5EEghbk6QQBcjFcIhgkBGsU4LYU7EVMZRmUiw0FYd8Ls2ltm8iCIC1gsEd2gxbux3pE62iES27T2L9TaAzvtNynPmCdMOy1J02gb3hA7VDk7jjFCkva7NATG/tgB427rdgOTmJVZbjwLvbBWsUalrNt4Kquh68IgoaGWsxbZMX/Yd9fHXjNAjRq6Pk1bCbGuyMGkDTesQBzPgM0il4lIj0rXD2PKYPCw6XVB5TgA9kyFox3gMgkXGNoKW7XX1NZi9wwxEo7RfKmDpkncFEtMIhmMSbcAdJN7QGcJNFSjH+Cp4g2GUKiZGgYpQNggLZiRTGCJUHgGfG9GwH031MdTGwqiKhlDIpjSODw4OIEGAuVRCY1OD+gEXbrW1McSqImKWNjTWorGxDm1bNiGbSSESDUgdn0klMDTch1QyjlyaURwE0BPo7+uRu8uUKZMsZwJDjlnw6c+gZfxk9Lb14PU338Prby1FquBAxR2SAp0Z6CQJ8HxJ/Min06BPesjrQUNNFXaeNR3jGmrQ3bkFm1pbsbF1g8YJAejs54WcAEifl/ceM9BNdjHBcypsqWonE6WGSh3O78wvIwhKxwZFkHDO8KK2vk4A+ua2TYgzYoQOMrEI/CGqZL1IJpIaJ4u5krH8VnYap3XjpkHgVE4etNtntEWJoJvJQfcwC90iTJnvVoyHBaArXsWyYtD9rdgDQrfMfvbAWaZyOwBXOQCnMtD98LoiOJQA+gyTgc55nG2xVAD6UqxcuxSFMhXo+VEAulGgFys5EYIIoJMQMFqBTmU0ByJT7B2tQDcW7toYWhbuPhLTvH6ByrN22BEHH3Io3nhzMdZvaJVy2SjQG5EgEFh2Kw/dyXNmG8i6vaIcdEP6KKng4gTz5jIo5YcRDbsRqwpg/erl6O/tgqNcwo6zZ2PKpEkYHhzGptYtWLtqPerqGxCKRkCrkZbxEwSir1y5QizsOXN3RlvbFlmVERTltef8RHW2sQYzLkbKPHW4kcsRQDdAtdYTXo+KblWxakUKJTNJxVJ4/F71QQLjdbX1iFVVo6e7X04EIqFVCMi7RZqRJTjz4TlXcx7jWkzzkFPWXjwuusUURQjhGtaLaKxKcSRUlrPduWHm2MyYBUYrGDt2B3aes5Oy3nn9SXRhXA3XPdU11QLJed6Dg31yvCBZhIV3FtyZA8410rq166TM4PFNmjwV41omomxZ1SeSGSQzOQHoEydPFZmOAPqG9a1yV9p5px0xa8YMuV6sWbUM69asQvvmTfB7XCgXCnKCGI6nkc474PDWIA8f8mWXxi0SSdgDue4yUTEO2blzQ8zxk44AtgLNEDo4g7KfmPmC61TloHM8dgIeZwHp4U70dqxGbSyg8Y8OAHRhkTW41ilmVk+SBFAoaoPEtQb7Itcj/B3zy7ln4bqG19Go53jPW3FD4TAKpYK+fH6v5ky+RlFP5Qqq6SYSZiwPHXP8aKivF4GYCvS169aLuLPL7rthwX77o71ji2J7auvrpQBo3bQJ3T09impiW2dzZn1jSAUkuJgIFtH0dH8aouD2CKCTfc+cSqor7GxItv2+++6rAoJt2Wf/jevD0XlpIvVYwAsL4H/605+UoU5G/4IFC9DU1LQtk/3Yc8daYKwFxlrgr7aAHEisyBDNF3L8YkQP1wxZFW6pwGFxlHMoAV4qdbYF5P0kADrXKHY8GY+FjxGLVDpHBQKqafF5nMf5sNXpfJ5t+clz0DrPApjsoirf+/+2vaa9l7XblOsgAvkE9gmesw7I31Exyi+q6jk/sJ3HHmMt8F+1gA08qwI3ilnPPs37haAL71uSYOh+Q0CA/Wt7e/xPANAd5RSK+TjefOstXH/jHXj+hb9gwf774+LLvo8DDjgQHtY/CnmUc0VEAx4UWLtPDOGVPz+Pb3zzm4hMmIlvX/kTHHviUeJlkxgadFewceNaXHT+eXjp31/BF48/AnfefQ9Wr1mL71x6BZ559iX4w1FceNF38K1zvwlPpYB8LiVC0/e+9z2RNLlPoEKcgDrHwBNPPFFjCq8/140kbRJ4IrhIgI8KUIKEXJvy9wSbCGRSbc4HgSMqaVkzPeuss6Sk5dh11dVX4aGHHsFuu++Fi79zCY74wuGq+XC/bxM/+bxPbuW7vfXKseP5pC0gO+9KZWSuNjVTh/bPK1euUr8keDrQ34+W5mbctWiR+iT3q8GgcZyjEIc1AoqfWHuqjkWQyRbg97kxNJyUwx6t3DmXfv7zn1f/v/nmG9Dby9/lRfDbf//98dNbb0JNba1wDL4P+zpB+fPP/5Yst6+77jqppalyJkZHhzqSmwmA33fffdqznXDCCcre5rgqF5lgCKqLwoHf/ua3uPbHP9ZnXXDBBVqTME75g6VLcfcdd+j9zjv/fGEAd9x2m1TYF1x4AQ4/4gj4AwFFmZGwQpD4kksukbMP11e2445NDOS14Dh+6KGHynViwb77wOcNbWPdd/QVLWPz5vUY39IsJ1vuwVnnoZX7uvXr0FDfgEcffQI33HCjzuvUU0/Rvc4ygizMM1m5WPr9FA+azHa6XT/88MMiLFJdzvUM8U2KgX/xi19g/l7zce211+ogOEY9+Ktf4bVXXxdg+6UvfUl1gosuvkhuKRdffLHGHY5DfD8C8KzTcmzie/Jn7on5Or6e8x+JYkuXLpVTAZ00uF/m6/k+rFtSHU9siFjody/7Ln7z619j0e2LsOuuXMtG1Hdef/U1/OS6a3HcwmNx+hlfRtAfwimnnorWDa244cbrdQ6sffEYrrjiCnj8Pnz7wgsxe4dZymMX3uT3qq+xrVg7oRP29vzgWrSxoVYii4giPXxygWCthf2SYzrbePq0KYqgZk2Y7WqcACiqoijuHwSg7z+htsJCHwt2BHBY0Nxl113R2NggsJrMDRb22trbMDg0gOHhIRNWHw5JxXzoYYdi0+bNuPfee8SYYDGbBUJ605PRQoCA6jSPs4TqaFhKHAIJygqXrasfPn8AXl8AbVK5pzFn7hzZ4lJ10tfboyI7VVvpVFJfAjUCflTHwtjY2iFwdeLEZhVTh+JZ1DW0IF+qoL2zR/mELCxSgc4iIEkXRD35raj3MRnLVIQJwMplVRNXsc9RQSwakR0u7d1p/ThjxnTUsmDqdsneorOzS7kYQ4m4joN9r7q2HnUNTahrbJZKqn9wCJvbumQfX984DsFQFB5/UPbtBPMJQNKqncA7gU3ay9Mak6pFFhI59FEtQ5CMg7uAF6nSTd4kFflDVB52t2NT6zqgUlRRslTISm1UFQ6gprpKAPq+++wtq1EqpRa/9hq6O9ukAo+EjS374OCQlX9RjVdffR0d7Z2y689mcipyVlcz/6MOtbUNuunYcWnjTnCVf2se16Ji4cDAILq6accal0UoQb9MJiHAmYV/Fj6jVWHZalB5batibatHWT3RViVFAH29QEe2P8GtVCqLvoE4vG6/MlZZtGS8AFmFAngJKltKZWGYAlKtRbuKmVu/CBRTgURAVMA5wRUaKBMsstTntCxVhiVzxW2lObE1yyKbyKCdqWOuF/9ZRVNlgdP2NYimcc0C+fkzQXC2Jwd5qtKY00MA2WbXBwMRgd+FLCdmKuPtiZp27HRg4KG4Za9KAgjBPtMOxsZDOa+ysbAs3PPM4Cbw4BQALkUmFbhU5DITm0o4t8kmJ1jOe4LflcWhzNkAfFah2eS6MROe5AWj/BPoTNKB2sL6maOwfjYAKBWio8FzYdgWQcRY5RtLfbPBMipnxmYKaP+ICtyiKnzsdwZEp5reArZshwHr/dgWI4SKEUKEPVUYO/aRDx81g+g4LQqFLYAnqEAjDBXJrXOwj1ldRMC/AZLVBw0nQICu4egYoIA27jYoRNDFqM6pvjTZd+Z1TkUGcMIjI5fxFfyiRXZOAGN2xA6eimJ+Pl0/lHdjWehy/LLJDPZxMbfZxA+4kC3k5IYgAoJ6jbGIt63fDaHBAs+l9reUr/odvwSNj7gI2O+jz7JOXgA6wXPicn9thrZU7P/xz38NRFcnsy+cFooEtT08RLZfuQA42JaMkyC4TAv2oK4NwVTatXd39WCgfxipZE5khSyBNReVwh6pMwNBL6qrIxg/YZz+TxX7xtZ1iA8OKgdcJCyXVxbZHn9IqnNfsAo+f1jELSk2Fb1AYMiyyZeqlYNMXirLcNCL+pooamJhATulAi2UUhgaHkSa+eGVMmrq6kTa6urq1GKahCKCa6EQrZUd6OnqEFDV3NyAxPAghgcHkOf7ZJLIphIC8ahu7e3pVs4yLaX5Gcb+2I1p02YhEKpCe3s31rd2YmN7L4quADyBGIJVjcjkypo/ObbkszmB8hG/11jlu4CG6gjCAY+U+f29vbLjZocgOYM5RLRdJ4WC58vrQuIXH24n5zcvMsmkbKPIKI0QPCSBjvnzVlaTCCSFPBoa63Wn9/T2GHIB86mCfqloOWbx+Zl0BsODcYGqfG+uSwi6cf7g8YvE5KZdu3PEol2EJBdJeJbriPU3M3xZd4XlVKF+rX7MI+HKwiWQ21nxwk31OUH00tYM9EMPPtwA6HI6ccv548PlH2DF6g+wcu2HKFRSgCcHf9QJl68AuPPIl9MoMgOd1v6jAHRbgS4A3XaS0B1l7iqCmPpXNnEbVKDLgpttUyopDz0aq1bbcb6i5bcvHIGbbgkOP8ouP+DyWQA6CXvKr+AtrzURowFc4ByUgcddRF0sgJbmajQ1VmHFh++js22jrMJ3mzcPkydNwrKly7BlUzsGegYQjlQhGI7AFwqjnur0cBjLVyzTeTASiEWWwcH+kRgMWqeT1MexkGtOu6jMa0VFOfsV53yyTQ0I2ijSxpp1azAwPIh8uYj6pjoRxJhLPW/errI172rvwubNbWht3YSANyBiA99LeaNwoKoqJmeGgC+o1/IeoTqe7OXq6pjag8B4Jsc8qbyiAwisx6pj2lAy4573aHNzE4Z5L8aHUFtbrd8zjmiW8pti+n1DQ50cmwjAd/d0obubGVeMUWFG2rCyrWqrq7X5lqOT4hzY30OIxKoRotNFMKz1Ijft8WRa0RRi3voCIrJOGN+izRGdKOKDA+ju7MCWTRvx4ZL39P8c55VsCdmiE7lKGPBG4PZF4Of6mGsMD0mNPCb6e3BCdokAyrWeIafQhYVZaxZpS1EhnMMJoHNeIMjtEIDudZfgKifhKAyglCeBJoVMKqPCwbimJpEWSJpgoaCnu1frMzofkRxGIqByZIslvIpxPQAAIABJREFUETN47xuAwVhSci7l3oDrFgLt8VQC6Wwa0aqoIoaikYjWpnT84RzKe5HrGZJrDBHDLQclrsP8AT8mTJ6EyVOnYCg+rH2Pybsv6TvHH5JPOJ4UCyzO0e3EntcJgFjrTouoxrXH2s5O6x7dfjLQablOxTkLRWxLFmSofCD4TSs6w0o3INXHs8xtS1aeFDeoBNBfeOEF2f2OBtBHF8y358352LGNtcBYC2zfLTBaxWqDbzYYwoIwFVW28IN7bQLnVGcRrN6Wx7aMWaOtqbmnIiBkg/yjAX9+PouiLJ7y2Kg4oyrTzvK13Txstbl9DHaEl/1e23Ie2/pcEfstQoKdzW5qXZ0jGags0PPY7exXHv/YY6wF/qsWsMkfH7fNFgBVKOi+JfmFawgq+qjeGwPQt71P0VXK7crjzddfxA03XI8X/vwGktkiwrFq7HvAQfjGN76Jzx58oGqrhUwOjbEIwNp9OoFXX3we5513Ljy1E3DBNTfgoM8fikK2AI+jhOqID1s2bcAV370E//7iC3KhePjhR9HXP4hrrrkOd955H2pbJuL5F17EpIktqAo4FYNKVSb3Xaw/nHfeefjGN74xQmZ65ZVXZGPMvdgLLzwnMIpjDyNEuYangOrWW3+K3/3ud+obrH8RSKeVMsf1Sy65GA8++Evssss8XHzxRTjsc4eKTP3YY0/g+htvlWvety+4EF/+8snCJVjH5h6FgjECnqy3j5T9Rhtc2nGO2yT02PZrNfaKf1YL/HXAzJ6nWR9lbZ31E+6VV65ajVtuuQUP/epBzNl5Zyw8diHuXXQvrrn2xzjyC18ASeuhQFC102iYeA7LohXVavleW9o7MGlCi/aIFKOxNnvued+W2vjDDz/QXosYGSMIrr7ySvzi578QsM1xsL6+TntsEk+4D77k0kuwyy5zcc2Pf4IPP1wqYJ2AL2tbBFq5fz3rjDMQjkRwyXe+gxnTZ6h+wHMTZkaFcaGIa370I7zzzjv4zne+IxCfzovc91LEQgX8c88/h6uuvEp7wDvuvANr16zFXXfdpf1ggfWkcklgMn9HhTPJMASjOU7btRnuoXkOvLepiL/ttttw9DHHqPZmhFNSqm7zd9awyxWK/jKK3mP9rq+/X+S9G66/AQ89/DAuuOBCnHDC8RJLcK8aCockijLrKNYJIFEucRBmi//0Zz9VOxLE5nMYsXrjTTehr7cPN910i9yAGRlJu3YqnK+79lqcfc452G/fffHIY4/hFz//OS4g+P3l03RGFPsw0u+1V17B5VdcgScefxxNzc34/ZNPSqG+dt0aDCfiCLBW7PMiGgzj6OMWoq+7D7958kk01Nahu68XVZEq4Wb9vf0SnHz7W+cLRLj04kswZepk5DOsp0rRhONPOB7TpkzD+Recrxx3gu08v/POPw+zZ85Se7EeesONN2HZmlX4ylln4zOfOUhqfArrGJuZiMdVn+F1NzFttr8tY16FAlg3qonks0xsDVBDjId4DcVGlq/vR6+uEczp7ywiOvj+HGDpcMhCKgWP9u8IrBGHsz5PuIJAW6BiMCuPBxKWEd9ibSyVzghXHugfwvtLGA/yGP7lX/5FKnTWp4RpeT0YGBwecSc04oZP8viYAv1TU8dXuEimuosPLoqnzZhm1L6W/Wr/QB+2bNmsoq9UQek0/AGfCtn77r8furu7ZEUgW2Ep7JyyMOAXgYCg16EiayjgleUs1ar9A4Po6OpW0TKdLSKdZh5BCh6vEzNnzVKmNie3nt5u3QwsqMeHhzE8NKiOFAowqzuK7q5+ZDIFKXiyOSqcC7LOpeovkc5gcCiJZCYrq0uC0nB6zOW3bNKpkmUlnGAU1UUsAnqcTjH0aNFMpXs46FeeIi9WJBREfV2NLm9bW7spagqTd2M4kUJnZzemz5yNneftgvkL9pOV++o166SGT2VyqKlrEMDiYtFN1uEu2VoXSmUxP5RhQBUjlcO0h2anq0DHQyVphZnJQneL8PvdoEMlQfT4UL/A8LWrV8DtLEs1T+CEVAHauNdURdDYUIfp0yaraMhrSBUUFYu0NCYzkEwdFoM5MBHwXbJkqfK5mTlBJSwJAlzU2Eo9gW+05Katp5VHzGsrsFkZ4swRMRashSLbqaQ8UCo4k8mErhmzwAtFAitUDrPgS4WzR5tL5aAPx7FpY4duS04q7C8E7QcG6UhAe/2objZ+DvPaqRKj9TJhDaP8teBsW41sZZIb63C2vcmD4PHzPOzcc6oTjX07b0Aq0ZilSWt3p6WkNQpndoQRTKxiGE8aTGz1udUeHMyrq2s1wTEHPJ6k4pyK15wGrTAzV938fLJxC/C4TcFaKueSAW84MbGRCHoQPFC/EFDO9mKuLou7VB5SFc7iNpWWdJkuC7zjObOobGeR81oSPHfS2cDrgZuZ5F4qzQmge/UlFbnOgX3S2JCSyUlHA+a9aBykAt4Gnaz+ymPUGKVrYOzyjUW8lbdhAeRb7dINyMwHx2RFyluW5PYwpz+PAs1HHPhH/mOs2+Hk10cBV+nQNYlamnTLZn9Ecs1J4GPOBCMHM2qcNXp2cxxGfb71+tvHLiDdMi2w8WAp6gSGbyVbKGNdnYfXzADUsp4nAEZbeCkt+Hxa5ppsdNm8k+iT5VjMnGkCpCkBmvx9sZCTAp1AK4F4jhfMozXgxVb7dn6G2wLQ6Y5AMJlghH16ZvriZLdVbW6oElbespWrbpTm1qRq/c7Y7FuW7lZUu3EEoAu1BaCPbEw+PpFZTAO7kUfa/uMA+ujXjQbQuewEPLxPi0WU8lk4XGxPqvxTqKmp0rxBsgLHjHQqK5JQf98QMumCfuaCy+Qs+2SdTOsgr4+uDnQBMWpfqtmpQmVXI9GGn+oNBBCMVI1kn7s8VKX7UOF9CKcIUsq61wbXApeUJ12B3+tALBpALBLUd5Rp7Z/VOMk8Zy7KaenMPkFFOd0oCCjuMGumXDwI6hO0pMtBrDqCfDatfPMcwam0AdDp/JGID6Ojo13K2MbGes2ntExvampGQ+N4KczXrN6Art44+oYySOQqKDkD8ASrEU8SwC4rooFzUCmfQ02Eed8l5FLDcJIshyK8VP1zLFQb58RaJbGMtvNkABIbzOWYrzSISCiswqafyvF4QiA6F6vmK4ahwQHNVVwAid2by4iEkOHckIyPgFocMDg+GUY5VeUlFPNcOHMsMa4atpqcxAiOwdFIzERcFCsYHBiSmpbjvLmnSXQh0G8p0C0XEnlYWAQs/oq23VyI8n0YJcIMdDeCcDMHnRbuGJ2BTgU6x1IncrkMlgpAX4pV62wAPY9AlQNOXxFw5YyFeyWPUoW541xsEuxn9jPXACbKwUQmWPeqDaDz/Jkj72K/Awq8/5kB7/FqKcr+NJxMIRSJKIqnpq4RbmZpu3woOG0A3W8AdEVTGACd5BQCoAoqqDCbPgWfp4TxzTWYMrkJEyfUYeWy99HX3SGgfdLECcpAf/+999G+uR3xgQS8dDFhPAKveyik9U9r6waR6gigxoeHjMKbduOaAIDu7gH9HIn4NQcqx9ztVZGaBRXOz1x38BqT3EfyF6OAMoUsPAEvotURrW9TyQx22nEnzJwxA50d3diyuQOtrVvQUFev+5yxKSpgl8pSqhNwDfgCiFbFBNy++94SjR2zZkxXvjs/fyg+KJJLMp1Umzc1NWLK1Kkap8mMJYBuu4twDUmXne7uDsydN0cAent7m+y06GhEoioB9M7Odrg9nLvLuv+5ieNaiTnebBPGLXDzQNJpVU2tYhfC0RpZmA3F+f69cLo8Ir5xPo+GI6iJVWt9J3DZ70MmEUfH5k34zROPK5eNYDIdnIrwIVXwKbYhEK5BOEp3orAAdFKTeE8QJKYanWtps86wSGEcE0p0eChr/iZZzIDnBkAXQO2iG1UZIW8RUV8BufQwhgf7wNxz7j2Ye0nGPAF0ZqixyMf7USpougFUaIfPSKUyhgaHR2wZuS4RYaRUkp2bcmg5XzLrkPeoMtMC+gySEvhFEJ19iRZ3nPuUxanoEzrmuODx+cRwZiYci2+ZXFaOSiRosD/19Q/o/vL5mJlHBSEdIiwFvRSE9pxvyJv8WtPRYa2Zth8AnfcWXcZo8cYH25f7ARJBeD1Y3LYVkR8H0O1sSa6zeS9SdUC1EO3pqAaibR3drLYFjPok29qx14y1wFgL/O9oAY5Xdi4uv3POHm2ZbgNyXDfyYVup/99WG45Wpo5W2/J47WMerbTl/puFaYLRHG+53+ZYy9faDh+jr+g/ewy1z4FjPI+L7cn/81h5fCrOp9Mj7fu/o/eNneUnbQFTmDf348dV3LwvqJKjwpiAEYl7U6ZMGQPQP0FjC0CvZPD0k4/g6muux/KV6+HwulAouzBpygxccMklUmjmswU4yyVUhXwo57JI9nTiL396Fj/4wfdRjjTgkh9fhwUHfBohnxtVAUO+Xb16Gb5/+RV46aWXcdZZp+Piiy9BKp3HjTf/FLffdR8amyfg5Vdfh8/tRNjL2kZZ6/gTv3iiol8JvDFrmYpRknJIQqUd+/Llq3DnnbcJ+CDh99prr8OiRfcjHmf9wuzxWM9MZ9K45OJLcMopJyt3+tJLL8Fvfvs4jj3uGJx11lewww4zEY4E8bvfP40fXfczDKXKOO/8C3HKycfD56NLHGtDxmaa+dWsq9vpj3Qi45fqeBYoRLfEvx03+Aku0thL/oktIH/f//LzOLcaV1TWtCuyJCexeOnSD1VTO/DA/fDUU7/HPXffi5tvuRX7LthP+IARPLrkIsqCNeNyWQdgjY7OgaFgQLvfdKaE115fjGOOOAI/u+M2fOmLx+vzent78NRTv8OPrv4Rnnn6jyKQEBMgEMr1ym233o5bfvpTXH/jDfjMIQdLTMP6Ed+XokFiOQTP44kkzj7zTIxrbsaFF16AWKxaNTPWCIcGh+RUSeD46quulq071eOMtrGJhwRZ77/vPjzzzDMitMycOVO28nSdvv+++xGrMQA5x22OzzfddJNI11RwM+KLD9vKnvc1CYwcy7/97W/L4vzwL3xB9z+FogsW7It9912AXz34K3yw9AMccvBn8cuHHsSWLbREfwTvvvs+dt99V9mQkzTw5ptv4YorvifgnmA3Lez323cfiWWIedBSn7FhX/3q17DPPvtqTz/aFVZ7edqUF02sqam/5XDXnXcrV/yss87GvHnzdPy83ovuuRcTx0/Edy691JAgJRIwOFKJboIeF/p6evHKa6/ihuuvx00334wDD/iUagF08iM+8tTvn5JV+5133YXPff5zqs+zpkNHglQ2qdjQ6toa+Nw+7LHXnmhqGIfb77wLdTW1ioTzEoML+TQ2MZ6vkCsiGDTnRVdGrsGodN+wrhVXfO9yHPipA/HFE78o4fEVV1yOeDwhchGz1Ym7sJB2+fe+j7a+QZzylTOx9/zdEAsHkU0l5dRKEVS5WNDc3N3Ti4d/9RB+/sCDaOvqRU1jC44/8WSc9KWTUFMdRiToUk2ZA+Nvf/s73Hfvz9HR2YW99piPYxYeK0HaY48/jqef/p0cWylII34RDvoQTw0gEHLhzbffwVFHnIrrrr0ByXQ3Hn6E79GGnXfaDeef+wMceMAC3HHnL/Djn1yJUMSBiRMn4/afPYCG+vHw+hgDvk4EfcZ+nHjil1BbWyM8hOvRb37zmyJUnX76GaqbsX7EGg/vad4TjHD8xynQp02tqHCUI2MjoKJe8/gWKWCo+vZ43ehXgWuTZfNdVu4AWV7RWASzZs+SSuz9999TkclkHjtlBdE8bpyyThuqQ9h5xgRZipNFwgL85rZ2LF++UhaibR1D6O+vIBRxorrWpyxtAqm8QMw5oXIsFo2qyMeMSGaYkDVBllBvTx+GhhIwGLlPFgXFMku8JrtxKJ4QU4h26LSXphKL4DoLrlTUknFENTzbgFaLPhb4fSzQukAcAKUi3A7oAhEQIAAxdfJEPXfZshVST1fXxKQ6H44nsXLVWuyx13x8+jOfxTHHnqCM98VvvYu3330fA0MJVFXXwuMNCNDnMRmlMjNdiwI5bQDdxYKl0ysQkgCo7GJZCJT6vCBVZyTkg9/nEmCRGB5AT1c71qxcBmeFKhwvcumE8tG9bqcU6SQC0EqEubPM0qyt4yDrRjpL6/QwolUE0YOyOCBwR4JAPM5OR6WenXlJJYoBGAjEElyPVdXIcoRKsY7ubhUOqyMx1NbWCXBt3dyq/kLwyh+kRQRVWINSchE8pnW5APaK2ZyRUTSaSU6FO9uI+ecENAh0EHymuoqfT+UZAUAO3Aa4JKBLAMfKjtbkaTKfBeAKaDGgs8n7JihiyACVEtnXzPXgJt2oqXnDMU9H4ApBQA6kBMOsLGdLYG02BXwvy+JSlvB6rSk081pygKupqdO15qQ1NBQXC4ybabanQHL1CbdRNDp8sqrl89kmsoB3e5FMpgUA2udDYJbMJr6WeelsiK2AsCFq8DqSYEAQn8ehtguSCeWHi3nP7Pder6UyMhbrAuCLFeTzFRWZ7WKqFLpUvkuRaRWILZDJBo9FLrK++H8CVdxDaaFiAegfLRCI1yKWGAvw/CKmy+th2HT2s63CtFa2o4FVAr5UXRJINzbuZvVr28Dbdv7muzk+GxA3iLfYVh+xiDevNx+9dYHNcyT3xgbQJfYepUTX+1s/G+DOLOCo+t6a426AdjJzedl13iZ+3hxfhbawQCZjP898N1mztJCvaOGWzVKNnhGoTtB1aKAfA/19ctMgiEiLXivRXmMYwWPDPjMKdC046CIwslOwTeytPHPr/rFBcQIiYo2ZcGSjQLeU7hqnBKDz9+a62ZeBdsqM1JUCfYTC9p8A6COdwn4vtcYopTl/HrUgtm0BKg7LPcQBDwk87K+5LGjEUKkUpL6urYshFovIQpuLL7potG/pEHstnyUwTgA9J/U5Yylof1wBwZU0EslBvQ+BYNqn+z0+MC1AC4RSRbEc0eoaVNUQ4AoqD4zzEJWaIr5YecoEC+Xg4HVail5ei4KyzyNBLyJhn0hQZKzSqYPKR8ZSkOzCOZnKbDLw/H6vFpKxqqj6fVQW5iQEZRHweuByVjAcHxDYTwCdyt7urk5s2tSK8eNb0Nw8TnbuLc0t2HvvBahqbEE6U8R7i99B30AKw6kiWjv6MJgoKBO5fzCJbJ5AZpVU4zyjWoL6+TR6O9sw2NuJci6NCePHYVxjg6JWEkmSp4oC/Di/RKKcX0oYHh5AZ0eb1gi0KCITMk3bqlRGYGZTQyMmT5osmzcu+O0Hx5+Vq1ehu7dH2fDMiE9nMyIY8G/cFBMw5/xHGy1lqBfylh22UZ6T8CBHkKZmWbbnMgUsX7ES8eGkiEuGtGLnoI/OQFfowSgAnU4ltKbPGyKZwwtXxQuPIwy3IwRPOQiPI4iApwqHfeZw7DBrDtwOzjsOZLJpfLh8CVas/vCjAHrMCae38B8BdIf3P1i4E0DfmoH+UQt3riw4X3B9UuAJE3x0eTTm9Q8No62jE43jmtDQNA4NjePg8gZQdLiRrXhQdJBY5YfDsoqQAl3ODhWRCt2OIhxlEnQS8HqKGD+uBjOmt2DalGasXf0hsqlhNDXUiryTGB7GqpWr0LG5AwO9g3C5fZpr+EXSIO9B9kuOE1yDGBDURFtwsUuCWFdXXNcxGKQyPIpoNKLrR8COcz7XG4opyeflgkN2cntXl9YajeMbtN7gfEkgnjFC1dVVWjcODqaQSBQxc9pkkQt5zQnKJuIJNDQ0aS3icXlk+Z5MZfGnP7+KcY312HvPXZWlzn7VN9CHvsE+JNMJrY+bxjVJOcPj9Qe8cnrgOsccdxiZbEoRSATWSVxcu3aNxmOumePxIfT29aCrq0MkVK6ZuD7h69k27733rtwVpk+fgWoC51UxBMNVCISiIiUMx1Nar/GL60yq/fv7BwQ2B3w+TJw4QbaY4ydNohk7etu24Ke33Ix33n5LLk/BUAxObwSJnEcAejBShwjjhvxBON0ksJAQSfW1tTaCIerxGnHvoNx6rU0JoBMEMGQj/kwSl+ZMC0CPBR2oj9KSPS3nJMYFcb5jfAPZ7NwMkeHONQrXeSLRuMk4NoQbFg0Ightzk1EOQJaCmpMP10OMmiKxiS5ZfE+ugUi+4XxJdQvXmmxbxaXQAjiXNTMNQQMCNQoGc6Fl/Dj10Y6uTrkFcZ00PJzQBMdz93k5rlHJbpGkyPgnmdGm7FkA+ur2dmtu374AdK7BWfTgesCsQY29MNfno4EbG9hh4cVWSdqFFRtAZwbdW2+9JZXQrrvuqvewc37/iVWzsY8aa4GxFvj/sAVspdNoK16NtRbxyeydtsZqbasdu72f/SRNZ3+WnGxUlLdIj5YdO+cZrmdXr16tfTbrZBSacK022qLdfh+ehw082u/3SY5rW15jHzuPh59pq+ttcJ/7xdHZ8yLmczM89hhrgf+iBdh/jMDqPwfQSeL78MMPdW/Qinj69Oki321vj+3dwp0AuqucwofvvYH77r0fv3/mRbT3DKC6vgEHH/J5nHHO2QKwuK+rFMoIuoBKPo1ccgivv/QnfOPrX0PD1Bk488Lv4rgTvyQhhoj2PuMCe9UPfognnngcp5xyilSa3T0DOOucb+C5Z1/AvAX74i///oyJTcxlEfK58Pobr+OQQz6v/doDD9yHYxceq/osxzWClMccczw6O9usTOjDcM+ie3DHnYvQ2dGrfTXPgbXkG66/Ea8vfgNXXH4Fzj77dJFqv3X+efj5z+/DwoVH4rvfvRA77zwb8eQQHn7s17jl1vswlHbhGxdcjC+fciLcLqoHuRdyCThnLUyOjWXWjYywZgREpyiIYg8JLD+pWnF767n/G4/Hrhv+dQdL4h0EPe34THs+45qC9Tc6RZYLGTzx6yew6O77cesttwoEptiOUZw2YEthoAHhKR7jHjkvrIG408BQBqed9hVFcN588/VoamhAOMxIFzfuuvtO3PRvNyjnOharleNv+6YORRE+/dQf8dAjD+P8iy7AUcceqb0U97asyXM/S0ty1i2ouiVQzUz1r33tHDQ1NsnNmedAJzwKU5KJBB5++CHtzU477TRZydvEaN6Lt99+u1ToVI0zo5tZ33z9j370IxOhZokaCTo/8sgjundpG2/jNRKTKvIyqLZ87bXXRKImEH/AgZ/SHn73PffESSedJMtzApoc86n+5vNpSX/YYYdpfcQ9JP/G8Z9EKuWyOz245ZZb5U5CYJ5rJ1qgP/roo/jSl07EXnvN12cT0zLxj3nVTfmw662sXxHkbmtvx89+dhsS8aTei8QFYkIkBlFVzyiJ2bN3wOOPPY7Fi9+UaOGUU07CCV88TrUcYjckD/yM5Ibrr8cBBxwgHIs1I14X2tbzvOmWwRxytu+WLZtQXROVOJmiUbqW/vo3v8YZZ5yJ2352Bw4++LNW3JlD8XjErwxGZWqOxpWZ7sJOuQHRveCNNxbjW986D0cecSS+/o2v6/MfefgR3HzLzbLPp+MHYw0ZiXH3vffjs0ccg9POPhvjmmrhJU7G+jhFXBW6BxbQum49brrhZqxv3Yyjjlko8LyjZwBP//FPEjXdctsNaKzxo6+nCw888Cs8/tivscfu87HX/AXY2LoZf3npZdXQGbH55uLXEQg4FZXJa02nZac7h7WtS5DM5LHvXkdgztx5+OwhCzBpSgOSqUE8/NBvkEvGMG/unmqrGTMnIBguY9GiezCheR5uuvEnqG+ox4aNa3DSSScqAoTzEPsJ+x+/6M5API1EEDpPsd/yZ14fI77x/eMA9AVTZ4wA6KFwUEVAWgdQwSVFT321mCubt2xCOMxMZSqDM7LiplKYLDDan/cP9KuTsujJYiCtO6dMnoxSIY3aKj9mTW5CVYQqbr+Aie6ePqxZtwEvvfQWNm/uVGYylXO0oyXLhoMCQQxThHKIQZPJpFEqFGXlzYmQIGximCq7ApwuAucOZAtAKmtU3FSOJFIZJNMZZPNkjtCWOoAsc1AdLvhpv0EVE5W7yq+ispagpQUcsbO6XQIo9tx9N0QjYRUaqX6nCqyHNrX9zKwcluKHQDctNJvHT8TkadOx405zpUBfv2kzOrv6ZOXBwiaz0GndTkt3AqVUr9sKdBY7aTdPtViuRCDYIJBeFlMJG5WsLNliAX6vi5ogVIo5ZZ8ze3SgpxO5TBLlYg4uR1kFSwLotMHkoqFlXK0WDelkUrm+5qsaHhImLHUXmS3MN+/vHxQwTsBaqmUVMjP6mQA6lV5SQMv63KiQ2HIsbvI6jVhmuzggmIznGEF0OhugomIzGSK0AGHxjhamUj0zF97tkvMAByMWx5kTQvsdGzBn0ZzFdw68VBxxoqKtpw3ecqDRRluKTwv+lPGAsaw2WedGpU0LCBY+eWNRSVgpuwT2coKk3o7gOa8vs3Nl0UkrdDIirQ2msp4tIoTcHFy0Vud9RGtZDuh+y07dKLVNDjkBaGahmwxzthnPkRMaK7gkWXi9Ifi8YSQTGSRTGaPUlI26T4wzDhYEsamI4r3IgjIBJF0XK7ec9xqVfvyu3HKqy31eqWv5HPYzysIqWkS4tYnXxtkGai3s0uSLEzg1eaZlEQ0MeC6gXk1sCtnWS/QXe7NBYHoEGeZ7W3ZJo0FmU7ignbTJ6+aXzBYsK9Styz8r21z3xlbFsq2G5rU3Ju/yhrBe9lEQ3ZJ8WwQWW5m99RzsJbOtepfobuQ8zbtykhYvzVKi64NEDDDkA9v63YDshs5AcG+06p4vkdDSVtxbpAWB7sz3o9172dK9W6Cz3kFPMIV+3s+yaydQRqU6VerKwLZs3tNpqdONcp33lLF+t4tOKphb9vt2ewkkt9pQAIhAcxtYZ3GIbESjgqW60P6bABM911LVW2A/NyH6cjsUfbAVQN/aW0z7/WcLXvsa26D5xxilI6/hBojmAw4pw9l4jnJRynGC4ATAyU6mMpT5w7QtKhXILruiAAAgAElEQVTK6Onpw/BgArkMF71W5i9fC+OmwqgCNlGZauAy1S55KXF9bi9CvpBU68wEDoQiiNXWobquES63H2WHW1EiBkCn5NxEGHCeIaDEHHCO3W4nM28csnCvrY6griaimI581li4G+t3hyx7tOAtFU0mc8CH+toaKy/ZD7+XYBbHK4cU6IV8RkQHLho5DxCs27x5oxxj9th9N+y4w2ysWL5Mi/J583ZBy/gpiCcy+MNTz6FvMIV0wYHNXQPIljwIROuRzpVQKjulzFU/4/hTKcLvdiAS9CAbH9JGo44q/yjn8qAYrFSOe0l4C/i0mI9G/Ojv68aaNaswZfIUsWVJ/silsyKE0Ilj0oSJ2G3XXdHR3mFsvQcGEauuFvnn90/9HuvWr9cAIXyLC6QAFbIkmxVHoh+odB8eTko9PL65AfUNdaiprUMxTzV/FNOmzUQoGEYmlcOLL76EtrZOozy3wHOjQjdkMZuIY8hWJAAZJ5KKlT3OucFRcSsD3VUJKgfdSSVvJQCfO4xDDmIG+k5SoHPTRFXyshVUoG8F0B1eZqA74RKAnpcCnRnoUqBvE4BunCxU1HQw07xo0VucAtMdnOd9ATOPud2ycPeHq+ANRVBwUolO5wRbge4Qy5pjAEd7RsK4HSU4eB8UE3BU0giHnJgxrQU7zJ6Eza2rRV7Ye8FeWL38Q6z44APN2+2bO7FmxQaB2lzv5LhWYiRAoYJgyClyHbOSCWaybQctpyGeyaZNbcjn8qiKhTG+pQWNTU3a0JFly74xNERnoiHNf1R08RpTZU+msD/iV5/guqI6VmvIgBXjOEBzDq8noLUfM7JIoEgmOGZmNV/Sll9EOq4FNO9zqnRpPSVVPlcEHvaDiq4RSREsilPlzPuQ5FNu5tjvA7SY93PNYazEuNYmkaa3r1tEGJIC+FoC7L293UinjQqf63FuUOUOlMtqPcNrSpIpAfR0Ni+SHsk7ff1DGr9iNbVay5A0p7xqRVF49F7c/I1rGidiaG9Xp6zFOjs6UBUNY3Aog6FEHsNZN+COwBuoQiAYgc9PC3c6M7hQZga61qW89wxJT+sd5tMXDMGThSkp0DnsaZKyClUOAugOBDwVOArDyCe7FQVQLjJ33jiq8JypuOdxE9DOpLO69qaYb3LEuQ7imoDXX+sIB4/JsOP54CaSP3f39qqvu7xe5IoF3Q9U4xNYl5quUhnJuqeanOoWzom0feM6iaxp8d4cDrkE8NiomOE9Y8fc8PO4diTZUQ4R7CeKDjFOMmadsNW1YntUoIt4ZKnD2EYc33gt2J42we7jYIqtXLBVnbYakQp0Fk7efvttFUqYZcr+qzW93EHGHmMtMNYCYy3w32uB0QC52TduBXr5NxtM//jv/95P3VbQfTSoxrlrNFg4+jM5znKdQjtiguYsArMQKje4UbnQ9mtshw/7HG3S0t97Htv6PBuwHw102m1hE6Xs9rUB/X+2Mn5bz2ns+dtHC/Ce4MMGnOw+ze+sZVFhuGTJEqxatUpWxlRB0p1he3v8TwDQ3a4CEv2deO6ZP+K2O+/H62+9jx3mzsU5Xz8PRxx9lKLftJUg0aeQg6ucg6NcwMsv/wWnfPEkzJyzAxae8VUs/NLJiIZDcHIhXMjhjcWv4bJLvoMVK1Zj4cKjcf/9D6CtvQvnfONcvPP+UszdbQ/cdfciqRuD7gKclYKsj88880yNc+eeey5OPeVUuZJyn0SS7MEHH4LW1o24+uofjgAiSz/4EOec/U0cffSxmDt3J/T09OOKy3+APzz9NM4660x89avnaD9z1VU/lAL98C8chosu+jZmzJgi0cDzL76EW+/4JXoGC7JYPvlLC41bK3dfFbp85lTD8NPtdAxA395usX/g8fxtAH30/MYPFomYggOLiEf3yqGB7r8KoAvzcjGisShsjPte9s1iKad1gNcbxBtvvS+l9U233oovfvFYCSCDQTrbuvH8n57HicedJFLIpZderjpXuWicWw856FAsW7Yc9z34C8zcYRaiVVUS7xDzoqCNx0rS0b/927/p/7y/CDCzzmG73giX496rUsFjjz2KW2+9VeDqRRddpL0q93rM62Z+9HvvvSd1+kEHHSS3CN67BCgXLlyofTffk2pvArOsGy5atAi77babMBzuuyl4ZbQC99fMEmeGOEH2SFVUhOp5u+6qY7UJ2MSa6EgxY8YMAc7Tp01Xuz/1h6fw3e9+V44UZ599NqZOmaqoiFdffU1293cvugvz5y/AwmOOwZtvvaX9NvENCfwKBew0Zw7OPOssfO5zh6KmOiYyAWugAb8H8fgw3nvvfdx5x11obm4RgC6L+gLz3X+jc+L7jB8/Afvtu79U70888Wv8+0svyvr8hz/8vvaznKt4LgT+77nnHu2X2T503GDb0YnNzkvn+VG0lkonJDKgaOgvL7+Ma665Bj5vQJb6e++9j7WOJV5Gp1liOXQMNnvyXK5oImqFLThEhGB2OudI2sPzOFhD4jE89thjIkSQ5MAH15nHnXAivnDCSZg4dZKpS8g3r6SvUi4lge7bb72Jxx56GLvtPh9HHnM80nRidnjwl9fexG9++ySOOvIwHPn5T+P3v/sNFt19L3bbbU9cftn3JMjs74/j7bffwdVX/Vif+eyzz8iavb6+WiA6z9sfAjL5Xqxasx4H7ncs9t57P/zox9/BDjtNhqNSxO133osbr30Qhx12NM455yvYec4kFCsJ/OsPr8ID9z2NP/zhWcyZOwMbN68SaYI1hlNPPVUkVK4heO6MDHjjjTd0L5AIwjbkmsMmeNBN2RZ+bvtA8zEL990mThe2ZZQUXgEYHAR0czqdaGjkgWWUu0oLSo+XVokmb5osChZUmb9K0NzcFA6Ewn51ulkzZmCwvxNBTxlTmqsxeWIzxo2jXWYYPb39WL12PZ55+i9o3dSGcMQnZgELl53d3VIBsijNm5E2FdlUekQlPmnCBBXmaHmZGI6rQM4iYiZfQTJdQjyVFzBYRSVLviDr9ESKSkQqcJlpkFFBmfmbVCAyz1B25FKJGEBLRb+SKWBSrXfsMUejrrYGgwP9yBB8sQpMq1avxsrVq1V0Fyjq9SMYjuqLRc1svoRkOot0lscYQHVtHbz+j1q4E5yltYWcUpnn6PHB4fYiW2CSqUHX/LTSVq5xwdgzU1nOYmypgGIujb6eDgz29yA1PIhUYljqcwLsPq9LmbO0wmQ1sLEhpoVE+f+w9x7wlVX12vBzes056WWSyfReAClDGXoVGMAOCiIgCiKDDUHvFa+AODYUUfQqKkWkg8AFRZAqffowvWYmk56c5PR+3t/zrL0zkaufV977+XK5ib9jhiSn7L3XXuu//k8rFVBbV4MJbc2YPn2ygB02qwnIsinNDR4bymSTsIlsVDZ+w8gqE1gi0O0VQ4YN5kikWuovsnjSqbQAcV5DfkVrolL9cOKKVEc08RJcod0pG+Fslu/t3ItdHbtG1X2yWKfduoVCptJpWZGwCOPz+b7ciLIQ4+TABjFZLkaZSrtw08g09mmGDMIGdlUkKgCIqnW2PQlODQ7EpGg3gIll3UtABATYCUJQkW+ycvWoMDM8ABebjVQeyl7fqNp5/vhZqOqm0wLPG1WOHI9spNLxgIA9QXmC6wSE2HQleM5MWk7iZEGyaW0D6IkkVagZK+fVZJOTyMBjk3KdGer+gBieVMULIJeinWpzZn9W6ZxxgXGTnaXzSqW8iTIoM+NSimzLd1yVg6UetuzIpZSma6vBAaUMz+fGZJFbdYoNDttW61zYpNQnHGmrrb1K2BbwTKaVFOa00Be4aJusG290mYYLPx3LAjUAOjWwBkAf6+vOPx9r1zPqFW5ewX4ZNlzGgPoiXuheM0X2WL6iMl4tzHrshFshODqqVrcyzwmEi4W4D7q3wXAB6LzP7NeyP7b1ovYnHSUVKMl4n7W8+fz7ZO2GGEtnBSrbzUO58QRNnA7l2ionPZ1W3jTZj5lUWi4eZBKbyAoC3VQtl3Ufm5e3/On1BgTP7JxzA4oby3ajfiU7UwA+v49RoSsH3iIRyDyDpAuOA9ZxAtCNJY75MtnqppC1wfJ9ha+xz7Hu678GsFsM4VG1nxHGw8G51FFBKOSTFXYs1ieCFoFnAlRcUEksig3RzjeJTKqgOYDrjkhAlqKSNjSBgBcOJzOACPJQ2Z+Dz+VFNByV5TsBdA8jJWpqUV3boDmeFscECul4wjmEpCDjfkG1fxHlUg7FPAu7MkJ+N5oaqgWeMwO9mOf1SiERHzbP9Xi1JvN6Kmu5OiJQjvMx1+Wa6giCfs7JfO0ShhXPkZTLCEGrQi6Djo5dUqAzk/nggw/E3DlzsHnTBs0Hra0T0TahHclkDk8+9TwGRzLIlV0YShVQcgTgC9eiWHZrbSLgnU1nlKXsKhdQGwli8sQWZEaGUMwmUV9XLZcYrtv9A/1aX0n8IcmH57GuLoq+3m7lQE1oaUVVuErK2lKekQMluJ1uTGxtw8IFC1TY9/b0YmQ4jrr6ekSro3jgwQexeetWMHqA54YxE2Gq8MEMYq7ZXhrmI5dJCGQrFkqYNLEZkya3o33SFN0HVBUv3O89CPhDykp//Ik/YMf2XbLxHnVjsAhscmawyGGceQSImWwDE4HBe5rjpuKCs+wFSj44Sn64in54HCEEvBGccPQpmDV9rghaJOkx23vNulWycN+8/U2UkAa8eUZPWwr0PIrIoESAkW4OzP9RJntZrhIkGpj50qk6rVhk8UgGtDWvi+hEoLOCPGNfLAeEdC6LaG0t2idPRXdPj4DmqmgNfKEIPIEI4Auj4g6g4jAZ6A6th8a+nXCp21mBy1GCSxbuaZSLJKIMYWJrLWbOmIjhwR7U1ISx6LBD8ObKFVi/erXqvcH+YezY0gGv3wOn2yliyUiSBLgypkxtwZQpE+U4wAxx1mLciHETQaUw3Y04JZEVzFrMZIYGtSni+Nq5Y4eIFrT9njZ9Oia2t5tcMM4rblpxe1VHtrZMEGGONWF8eFjAMsdBT1cP+noHMDw0glhsWGOGmegE03t6+pFOZhT3wjqDcwbzvWh/yPuZgL/Hx4URstbisGCxTvU4rw/nQALoXp9H8wlr7Gi0SnMeXXfo3lQVCcnhiOs05z+C6LxHubH1+bxyZKAVm+zgyiXEEwnU0XY+FFEUEhdlrz+kmpqbg/ZJU0dV+ax3WY/w89N+jGOvrrZWWW20y+eGiYzs5qZG7Oroxt6eEQHoDk8YvkA1QuEIfP4QPF7GRBA0pw8BgVAu1IwWMa47PJd8fT4IoJOEqgx0zdsEogsiYBjiUQm5RD+GurdpHPno6BGpllsFyaiMdWD9Qmu82CBrs9RoTjlrOW4+pTAfthToWpT46mb9Ym3Juq6nt8+QVOmM5SdxlxFMYQHoHB9c90wsDkSiIqucX6xRmXtv1h1TFvDvZL+biOtnAuMjZs7J50hwoXuRw7hgkPCkosZSRcrpxdRc70QAncdpWyHbBFYROXlWrRrcBklsFaKdyTsWPGHThM1vNl0IopN5f8ghh2hz+48CUv/4xnb8GeNnYPwM/G85A3b2ue3sxXnLVqTbc5INntuA7z/j3Njvyb0539d27LB/zjWETWP2V/iZbQt3kozsz68lZwyY/peOaP+Mo9in4Ofn5ZetOh97fDz3PIa3Zlr/cz7h+Lv8TzsDbwXQxwLRrKsJptIWmAAE83lZ75NU+077+p8AoJeyI3CWc4pnzBTo/uiQqMwdCMgVj303n8cDv8sBBwnG7OmU83j5hWfwyQsvQudAHO1z5+Lqb1yLU048HmF/AJ17duNHP7wRv7njdjQ1NuLqq7+Cc8/9ODZv24lvXPtNvLZyDebPX4if/vznaKj2I59OIxL0YNXqVTjyyGNVP3/wg2dJDcn6nnMKgadf/erXWL16HZ588gn1Ngjs7dzRgX/9l38T8B4MVuGll17Bv37tGqx/cz1uvPH7OP30U7UXuv6b1+Lee+/Ccccfg6VXfAaLFh2ofdd9Dz6E7974CwzGy7jkss/iE+d/VNF43H9wp6C9SqkAN0nGlnX7PgW66TmOK9DfaXfe2/k8fx9At1XYHJNar9ndZPygFK1UMJf+rgKdPV/2KIlBcEtJdTkV6ezJM/r1X6/5Jh588GE89NBDaG6uR1N9A5zOsmzNSab/7re+rSz0U09dgiVLliAVz+Dhhx7G9q07MTA0iGXf+w5OfO8pinGkQpv3DgWta9asVdwB35f3CgFe07unzbtf+05iXMW82Zd3du7BHXfcIav2ww47TKA2ozMeeOABWbMTJ+D7E5jctWsXvvGNb8jl7wtf+IL6E08//TS2bNmiz8D+xKOPPioiDOsA+zzysxFQf+aZZwTwLjljCdasXSu84q677zb7cMbAuNxYu24tjjziCFx2+eUCzG2gk/bv53z4w1j6uc/hk5+8WPVQIBjEI4/8B6677jop288++2xrf2p67nQqFsbnJ2BKAgRJ+CYeWHnoQY9AWn6OZ599Dr/+9W044vDFuPjii/X5uT+/7bY7dcyMHuP7Tpk8VcdHvOWFF57DD354o2IjSCjgeXjwwQelWCfeecYZZ6g/t2bNGpEaeN4IsJ900kn7xAHhIHbv3i33z89+9nLceeddigY49thj9R4G9zI9Yvaq7C97zSH2ymN59tlnZWXPPTcBYzq98RzxPV977TWRFnhMjEJhjfnUU09h5+5OnPaBj+CsD31APSC+eoBaCQqzsilhqqtXrcRPfnizXCo/+enP4KwPfhjZEkXJnC/zwlxK+RgeuP9e3Hffg7hi6edw5pnvRz5nwP7u7i58e9lNqm/vuutOCbiam42LDDGGIpJwOTL4/dPP4CPvuwTX3bAMS5degHx5GA5HEbt2deOYIz6Cby/7IT78kZPVX01n+7F8+XJ86fM34AffvwWHHrYAu3ZTgf5RgeccC1Sgc33h+X/44YcVMUALfToyjI2dM30Ny3n67Uwn7ClWKujp2qtjdcxqnFhhc5FNDgIqmQxtIEeM1Y7HraYdJwJmN0pV43ZKddPXH1MO9YQmWlKHEaoKo3NPlwZKa1sjDnzP/pg7ezbeeO1FpEd6MaE2iKOOXISFC+ciEAhh9+5OrF67Dn9+8XXs6uhS3jdtLWlXORiLyZY9mchi0qSJ8Pu86NnbpQ0JvewnNDehKswNhxPde7ukTssXgVzRgWzRoRx0A3L6UChT6VRELMbcduZZhtA3GJdyjRYBVFhTIUdglspVWVn6fVKK8nzwRp81cwY+t3SpGp9U7PHkZVkcRKqwYtUqvLF8uWw0ecNmcgX4gyHZpVLNZ6uDmGPgDYTQPKENoapqZYFK1cocbsve21iRluGgNTZz0WkRQvCuTOtUlxZ/WSVT2eIow+9xg3Y9pXwGQwM9lgK9B5l0Qj/zOGlJbxSUBNqVh2ypg6hGD0dCaGyqw+QpbSJBEFBl9jwbxJw8Y0NxAbtUUFNFRsU3LXBDVFpGa6U+N7ZjFU00U6ZMQ39fPzo7mS26S4wsbV7tpr5aihU1hclYMVlaLlm/UxVJyw42QDmB8G8IAPM7FzIuRKkUz7lprkqBnssIeGOTjsXU2rVr5IbApYwgGdXYBO4JjitvrKUBc+fOx7RpM/T+BLOHhoaxd28Perr70N8/hEQiI6aPzx+GxxMQ0G3YXiUp1rgYuj0BY0VLZbqbrgucsM2DADqbyfy5AHX+m+p1qVBtAJ4bVJPJK/NrqduoYjNqJQJITrJknLTOp+qd6lMDiIyyvpkn6nYLOGezl4sLG+X8d6S6Wvcuzy3BJQJXXJgE9LNgVn1o4Fppiwm0GMGuUchbimo7y3ssGGrPOVTi00bG5HxyUjG/GdsoFfxKK9MKQUR+N2SbaNRi7BUqGBnJIpcrC2wLBHg8Lgmpi3njOuBTY8TIsg1WbQoiwZwC/M1/24oEjTcrp9hwrMxfGNs/O1fcaoxL+m3Z1BmhmSZsgfhGXP8XavEx2Lver5C3yRrGqm+s8lzPtc4lQSwp0jhDaGG0wPYxonwbF7cxfTv/nWMiR9t7S6VufyjFE0idb7KmOakbPWAFPo9bzNrRAGeqlots7Bfk6kBgnfM852qq++goQYtj3idUm6oQ0r1r4Hvl0RMMEXmCACJBeyrPjaVMoZARo5e26Mq/peLZivLgPGr+zljrl6jWpM2+AHhz3TTObDBQZBTrqlkAPj+3aZSNyVUfA6SPWsXLkMCy4ZJg3gB//gAVvyn09u5FTU0EtTVREWxYfIzERjAciwtATyc4z+RFGOI6w3Ocy2cF+FJVm8kmtci7XBUdq8fpRlWgSoBrqeLQGkRiDRW9NXVN8AbDmr9z+TLogk2VNMcCGwmM3qBNe7mU1Xefx4GaSFBZ6FSkE1wnI5CkCLqzUAHK62LcOvpMHIbPK+UtAeOa2ijqa2s0Fqhg7evuEtC/cOF8xAYHsHb1ShHbeC8TMGP+eWNDg8YIC0qS0JgJXi670NM/jJFkAZmiE6GaRtm3D4xkUXZ44A9UibU50NeL3Tt3oqG6ChMaazGprRk9e3YiNTKIaVPatT7zuvf29So7mG4vBBE5L3ONH+jvxYb16zQ/cL6jwpaUJW5maY8dDoZRFQ6jr69Pcz8JWgZ4LmLtujfR29cHUjZYIBfJPvWZ+Z6/b2tthstZRvfeDqn8GR1D6+epU6dh/vwFsuhmjMbixUeLNNK1txvPP/9nbdoTcYKgvPn5aQxxSvcxyTLW/GjcRghUQ2AwQdoCL36ZcSpBlPNuoOhDwBlBVaAWtZFmHHX48Zg+ZRZcJNnRTSebxvKVr2P9pjXYunMDys4s4MnB4S/A4cnD4c4D7iIqHAtg5rlDAB2/UomkrNHp/kOwkNnOQ0MDAmO5ZnK+F6gvUl5ZqnNappMBFRsZlm37vIX7YcOmjSJzTZsxCyWHG+l8Ge5QDcpOP/IlgufMjCNAT3U953iSCllEF+BxFuH3cuwk0NmxEQF/Gc2NzAx3yOqP4zufyaBkOcTwGoOEBJ5ZrwfBqhD6BwcFmh74ngMwZ+4csY/5O94j2RSz77IC0h968CERzVgo83j5lclmDIHN48ZrL72EHdu26d449IjFmDt/Hjp375aCmZE+TW3tcq4pMS89EITT60NycFDHRfLA8OAwUvEkSoWS6pbt23aI6NC5ey9ef325rj0JXpwPDLGGdzznfBJbXKpDiuWCamCy0Tk2aMfO1bW2rhr1DfW6HwaHBkRwYUwSHQg4BpKJYVRFquTEw9qF9Q7rUs7NBHnpksH7hYqRTCYpO0WuIWwqkVRDhwU52rjcigviJ2toaDaOFVLJ06pwn604G0ahAMeMX2vjtq1bRVIIh4IGQO+NI5n3wheqRVVNE+obmgSiu1w+ZR1m2I2jNp9xSB6Tw8b7ggC9ic2h+tqAx1onBCLzYSI/OIaclSwKySGkhzoV/8DAJdru8/qRHMB5iTWVLNWzORRyrOfL+m+SYWhJxlqLdaPdlGXdaohgRdU9rNeGEwktWqynK6pBjYJdpErGmLAm4LpE9x9GPRSLGntSFFjuDaP1DN0mVJ/TzcFSOLo1Y+kRDoT1nY0MXjOj6KYFG+dzp0iNrJU37u40S7i19nF8U7XNZgMzx2ldyqYxmwz/zC+uLbZqciw4bgM5/Ly2GtJWJ44FqvhZuZ6y+c3NPRngF110kRjg4xno/8wrOf5e42fg3X8GbLXPWBett85H9jxr70v/mWdFLiSWEt4GmPnfbPJxnmTTmvt39kDs/HP+3V8D58auF/8ssNpen8bmVttroU24GksQ+Gee23fTe40lR7zblfz2PSGRkOXeyH9zTPO+6OjokHMNa4gTTzwRc+fO/U8K9HfCOXrnA+hluEm8LlCQU4CHBFh/GNlCBWm6tbI3wyZXyTiKOUpl+FzsuWWw7c3V+MlPbsHP77gHlYAfNU3NUqhrX1JXh72dezDYOyAA6PY7bsecOfMwNBzHd757I+699wEcdOgRePChhyTeGuzdg6a6aoFJzKrt7u6V4ylB88VHLFa/l6AZ3d9oKU9gvbOzUxnOq1atwWmnLcHSyz+HQw45CJ/61KV48KHfaZwsvXwprrjiMtm6828ffOg+fOjD78cnL/4E5syZgWDAhwceegTf+9GtSKSd+NQll+Gj53wALjczjJkv7FSPjHtauvmNA+jvphn1rcfy9wF0u6eufrgi5Ix7razcFWdVwkis728q0LmOs0fJjGuul+wRUqxH0jjJ37GRBE4+5Uwcc+zxuPYb34DX60RE0VglCURaWpox2NeP3/3ud/jtb+/B5s1bceKxJ+meCQXCuOLzn8eVX7kKZ7z/LIngRFzzuPD8Cy/i1lt/KUIegcRTTj5RfQ7iOOyZs4+piDMHhQ9OlCS8LKn2IPBLm3HegwRfCaQzLpGq8c985jMCHgnG8n6kVTkt2wkkEzjm3Mznr1ixQkprKp/pHkJhgxEBGCI5Qc9jjjlGFuw9fb1YuHAhfnDTTYqRq62p1V555aqVOPXkk3HDsmU4+5xzUF9XLzdrkqlICOD8wD1xQ32DYpfXr9+Ayy77rMDRU045CX19/RIfqB9nNe3NtWMPmjGWRgCivHj2bfMZCU7oZHH33ffg9NOW6Nzxi+eLFu7f+c530Nraiquv+oquTV1djcSgr732Bm756c3qQfG4+cX9+/3334/bb79dhHr2Lfh63PN+7WtfE/GAADrHBYFs9qqJj/HaUqxBhf6pp56itY9Z8nY8kXGCI+hsRxM79PrsVbzwwov4+te/Lme3q6++Gocffrh6pHwOxxPfk9eC15QOcLzmPNe3/PsvsPzNTTj3gotw4gnHIRoKwOeqyEUUzIevlCXM+c0dd+Kmm28WbuoLRjBn/gE459yP45BFhyIa8WOofzfuv+8ePPbYE/jhD36EOXPmC7Nhz7S3tw933H6XiBZ//OMT8AdccpnM5zOK70ykh5DND6VlLqMAACAASURBVGDV6g04870X4Kabb8GHzzkFwTAwPNKPvZ0DOOrQD+Df//0OLD7yUFRFKUpO69x/+qKv4Dvf/iFOPOkIdOzZinPOOVtRBHww9s/uX5DA/9Wrr8Yll16KJWecYXqixMEYVcseHrEBG+D5h6e+twDoM5smV2jraJoctNLJYnhkSGAQBxoBEjK1qJhiU4zgCC0h+geGMRxPYcbUZsycOQWz58zC1i3b0dW1F7lCGk2NDVK19PfshrOUQmPEiwP2Z5N0kkDJzr1d2LBxC9at24HBWByBoE9NcDGJladEqaIDtbU1+hxUovAzMT/gwAMOkDKcavAtmzajp7tXqhgyJdK5CmLxpKzUBQZK6VNGKl2U4ry6Jqr3y+RMfrSd90TmDSdBDjQqyaVGRwmNjfUq5C44/3w1QTdv3oTdO3eIKVdfV4c312/AmrXrBJpTqUZLTarH+Z4DQyNi/fmDVfoZm7UtrRMRjtQITDcuoBaALtYTF/iSwHNaT1LBSGCGjVAqSo11Mxv1RTUj/fSkKBdRzGWUSTDU34PYQK+sf8sFWgMb+3a/zw0HG5u8jvmsADEvyRHhIKoiAVRFaWvsRzAUELDMc8AJkbnABI8J0rJZTDCYv6fSvK6uAdNmzkYkWoOBnh40NTahrXWiciG3b9+O5ctXoKNjtyZ3r98n9SAnwcEhWmUapY/NauaGkgp5/tzYdBow384sZ0OUzUheKzag+cXsWY4BNqcPP/wwlMpFrFyxXE4JBBJoE09AxTRGy4hWV2PatKl4z0EHYd7c+coaIfhCAD0WG0FnZw82bdqKHTv3oKe7X3alBMr9/rCVDW1UV7RWZ+OY14YAuttDpTnHLf/tFUDCY1CGrizNTY66AWXsJq5Rb9m292zkKlOdoKjxBdZ7cUwT0CIAT7W/rSzn+/kDtEQOCDhnM5z/7fW5pE6nut4mLUhBJCXcPnW5UYkT1FRSuM41/8bYhVuZ45YQWCrisXbu1oRjq7MEkAvE3Ser1nura7GvUayhzga2mxnORivMYyYTlsfNe1zsULkjGPRZYmQLbJaS3Xrod5YFiT7bqFG7+ZccxwWiWyi41O7W8QrIthXx5npw4iOILPW5AHTjfmC7vxsFuXXgo6C3aaYLZDYfdDTvXQpVW+U/mvVuCACMmTAF219mndtg+6ga2wL0bXKDwDrL5t12cLct3PnCtkJUYLJspwlyk2RgoEAzd5QFjNOymOQgEof4b94fBABzfGTzUhfznqQTCW3fWQjKcpyAiD6HyTyn8tzOQJe9v+zs2TgqitDCc6M1g+PLehQFnduuBGaQGXKAcR8wjAcDzFNJze96vgaUsZE318W2cbeZG+a7RjmJGrz+GidlWeAww7y3by/qCDTX12gdI1lqaHBI6uZEPI1MipbBOamQFRtCIoKf9su8p7mGkFhWhMfD+Aq32HiqPZh7q7khiHCkGlXVdZrznW4SuOheYBgIBMKpkCaJga8pkmQ5D6eDmzoH6qvDCPpdygjPZ5M6v1SZa7NLIMhh8ntIcOIazLmQVv1Tpk7G/PlzEAr40d21Fy+++AIyqbjm/vZJE5FJJdG5e5fOL+37GZXBorOhoV7rSkN9PSZNmiIb+71dfXhz43YEq+pQ2zQR8WwJubIbJUdQuTWlCjOZa+VokIrHEfa5zSPgxmBPJzKJYTQ3MoeajhsG6GRGOWNSyJ6NRCNixnLt3rlzh6I+eFxBf0Dq83KhBK/HC7/XB7/Xr7WIrhwE1U3cRQWdXV1y66CVMn9XZOay2yOlO9eQluZ6ua6kEkOyhyaYzmKzualFtkwEzdvbJ+PU05cgl8ljx7ZdePa55y0APW2KccuBxJ7DCaKOEousHHQeoAHQnSIg0F7B5wqhlHMBBS8CrigiwTrURVtw5GHHYtrkWVKqcj0jgeWNla9h/aa12LZrIyquHEDg3Gd9d+Xh8JZQcRZlD16hgsDh0XGkkymMxGK6F/laJBakUgk5BXEDQzcgznDaCPJeogo6GBaITtC6urYW02bOUpY8AfSp02fKsj1XccLpj6Lk9CFf5P3jhIvrIJtdmo9NXIzTQfcbgp4VFPMj2Ll9HdKpYQGmAs89gM9bQm00iNqasGyza6K1qKeFOq38QwEB6Ju2bMKezk4cd/zxmDN3LppaWowNuBUfxFpoaDCGO++4Q8d98SWXqM4iOzzDuAB+HocDezp2ob+3V+DrzNmztEFj3aFonjIwYcpUObEUEkm4/AG4/QHkWOc5nPAGgsglMyhkcigXS+jc3YmtW7dh25bt2LF9Jzo69mi8eNxeOS+wHmJuFscn5yzezyQBZHIE9F1WpnaV6hCqzRfuN1/qcc5bMcUZZLW587Imk9tTWusr6y9uREkwY0a6qbN9Us5zDiKo6/MyasOQAj2qN3xaKxkV4yOJIhbXXB6qiupzkiBIYJvHycdA/yAG+vvRT2V2gQ4YJdnfcw6oqY5iOJFFPFVGuuiXAp0W7iSu+AJhKdtFBCpxzHkVmcRMMmaM8d5g3WFIblp8NO865VTCdch2LGE+RhGOchaFxABSg3uRScZQ4DmQG5AhSjU2NBoAXcRJOiAVNJ5JqKNjCB0GWDsODAyNbppI6uSazTWZz+WCkeH6xixDVfJ2dIohlbA2JIhuHIqK5r91v5REOnRJmW7WarN6GrKXah3LnseQyXhuXSJTGUedvM6DgHPWrQLozXtwTewYILHinQWgjwVLbOW5HACMLY++7MaSDQqNzTG1/441A5UDzz//vOzl2AAhk5+Nl3dC4/sf3iuPP2H8DIyfgfEz8F88A28F1mygeWzMBZt8NoBou3uMtWX/W4CqbZ/+/7eF+3/xUMf/7L/hDNj1hL02/rPIEf8NH/1tvwTrINZ1dn3B+4H3B+smEgmpnmMNcfrppyv3diz57p3iYvM/AUD3OOhkaZFC2Wt0elFk/BK7ForTkX+jmn3FXB5+RlHREWtoABvXr8PVX78Wr67fBAcjTSsV5DJpKUa5B5w0aRI++MEP4Etf+jIiVRGMJJL4+tevw89++jMcdfyJePzxh9XrYq4uezevvvqKbJg3btysvg0JsASCuOehUynHA22TqYgl8EMr51tu+RlqaupEoDU2UE4JPEgsJnh05plnStB35Ze/iAcfvB8XXPhxfOGLV2DK5DYJ/h557HF893u3YHA4jy9cdTUuuuBj2pNw78SYqRAjtTx0BSuoX0SiuHqGEmBQsGNnoJvowfGv/6ln4O8D6LbbrT0f23sgRdq63XLrjQ31/E0AnfMXcTP2XSTcK+blLsd8cvYhXn19OT5y9vn4/o0/xCfO/zjcLgeGY0Oorg5rbA8ND6KuulZOesFQRPXB6uVrsOiQRXj6qWfwtWuuwZ333Im6xiY0NTdK1Pq7Rx7DT3/6M12Uz372s1i8eLFi2Ew8rEMxdMSN+HnUly0ZAYRNfmYPkYR1G3MjyEjVMnPPaeH+vve9T3tr2+mH9yn3cTxWgttUrHOPx9x2voaNoxHIZc+Oe3ASZwjEf/SjH8WJJ5+Ez15+OU47/XQRZYQLeb0C6I85+mh8a9kynHfueXL1IyjNx/vf/35ZkzNf3GRcF/HHPz4lcPQrX/0qPvjB98tpjuIb4lkUFwtLKRGz3EdgNOtrRT1BkoR4vR96+GH85s67cNppp8spjZ+F/QQ6XXAumjBhgvLWSdhnH5qih42bNmHZsmVS8ZN8QNEtlfhUOPO7IUO06LPaOfM8VmbNc90jhvbcsy/ia1+7RuSEm276IY466nDFxRFUp6iJn5Xjhz1I9piFyeYZG0rsy427fnM3fv7zW0WyJ7mAADn33fZ6SrIDXQE+9KEPyabftt3nMb+xchVu+Nb3MP/Ag/Hpyz6Dxroo3IyplidJWU4k/Lvu7h7s2d2Jvd29ePTxP+Dl11ZIqDFjxkxcculFOHTRAvzy1l/g5Zdfxx2334GJbZNMHIgDGlO/veshjaU//OE/UFdfhWSS2HFRrgzDyQHAmULH7h4sPuwsfPP6b+GsDxyLttZa5MsprF61EaeddAHuvON+LDr0PYhW0zE5jQcffghLP3MNfvzjW3Hye4/Ezp1bcPY5Z+vaEUDn2GQNwXP0pz/9STnol156qdYJngMel3EZYFyyhbO9rSntrQr0CdMqHIBUUxNEZgOMuatswXIVZFYsLyjBCxtEZ/M+TsAhV8D0qS044ID5OPzwQ+W3z8eOndsEvhCojYb8qK3yoD7iwuSJTWhqrFPjj5aJO3d1YtfuITXlWlpqEBseQTZXwNRp01BbU4eA3+R0ssnOBjUB06amRhx71NFi1Gzduhkr3nhDTU429Zh/Hs8U0DsQQyKZQt5qzvPKMsGTzUDaujMTfXgkoUwFgiRsQAtEUx4682zNmaUasKWlSfkMJxx3nJReXd2d2LVjp8AXfhaCxNu271BD01iCU/EFAemDQ3E172jdHopUo7a+Ec0TCKBXvwVA5xAeC6DT7pcqGJ+ez4lQIBMBsFJBOehUkxN0qVBVmqGFOwH0XsRjgygQQLdyegWgE2iXeqwg62H2xXjMtDMm6ApnEdGoIRdUhSNqWg4ODoghw+al30fLjQii0WpNGgTPWegcfeIpmNA2Eds3bJQ1ZkNjkxStGzduwtNPPY3X33gDu3fvEXg9fcYMnceduzrQ1dUtEMiozQ1YSXDe2MK79XMCfJwYSGqoqa1WsWVsNKnMooI2KRbkrFkzcfAhB40q0Ddv3oie7m6ptNjcpp0mnQiaW1owb+5cHHzIIsybvwC1NfW6VvF4ErlsEXs6u/Da6yuxYsVabNy0DZl0XgB5KFyt4/d6jercqNJp/04VNXPETda5GtpuM46UaW5ZYheUh2l+pvxc2XOwgKXCnA1xXncqVGmhbdRQUjsKeGcWuRc+f0AKzgit2PmIhJUTyrgDP3PR/R65DFhR9GqqC4O3PMFVQkhBNUYVLcU7FVhUUTrg4eKiBcgo0O0IbBt3H3WUs4B3Fsb8HccmG/FmwTJvILDUAppldcxzwvuA49DJYoPqLwOCE0hgQcEvKs3Y2Ge96nEzfsArxigb0ARm2YCWElkAOUFjo6Y3sQvG1F3APPkl/J2VPWqQfJMpbpuBqzlOUNICykmmEFtPlsh0ANgXYm6IONaXDYgrA5waWNvK3LJzVz6yyZFXlo6bNrHmXPGja26xbPGVTmDHmdvn3spN1bvpM5JrYQHutMAf9Xk3GDKBLX4ZoNyA0RzPGr8uo37zELx18rgsKEBKQQsMEAGCb6VnI5PKGiVgPI5EIm6AuWx6NDaiTMSYtAsBAwSaywKKeB25oeG8lC/QejktlTbBLlnK0xHB60KRhCzRmizHfPv6CWDnOeI15n1rLLZ4fgkgyZrcBA3YB278LATS73MhsIkVbgKglgKSWUOFQhZ9/V2or4+ivs4A6KlkUgB6XG4naWTSRqFPAD2VTGu+b25u1FxK5mIqTZsZWtU4EK4K6aZKJzKguwjn/pq6RtQ3TkBtQzPIxzCPCty+ANxcHyxmJjeBJDV5GH0CDtaC2JEtjTWIhP1SoyfiBH9zxiLashfiPcYCldeH87mgIQdw0EHvwdFHLxYAveHNdbjv/ntAh5FImKCz24yZchGx4UFZuO/auVNuLxNaW6QSnjdvHk499TRs27JT898fnnoOU2fOw9z9Dsaq9VuQKbrQ1DoNA7GEiUJRnrIPIZ8XlUIOxUwSudSw1Of8dzDgFsOb44Gqc66pXd09YrDX1ddpHFKhy6gQ5hVxEuLcTvZjIUuFs0OAZcDnl0KdQCrve7Jv+aCKmvOO2LhWcABJdwTPCaLWRMMIBz3wOLk2pkREIBGO5K9gICQ3kClTpuLU089AKpHG9q078Morr8kVJ5WkgwnHzj4FOocXC0QDoFtOILa1sYfkI7J9C0DJBZ/bAOiVvBd+ZxWqAgTQm7FYAPpMuGAAdAKnb6x8XRbu2zs2AVSc2wC61Oc5ODy0XrcBdCe8Hr/J+slkEBscQjabMoU56xsCk46KajhOoLwH1XQVF8spUJU21gTQCUJPmNiOHbt2Ip3NoaWlDZ5gGA4Sw3xVKDp8KJRobccmC+cO0lHMXFMp5eAiw9pdhN9HO3kC6GvlIDMyNGIyrn1AJAxMbq9He2uDPlNzQzPaW9tRXVuDKlpkVwXx6uuvYv2GN3HGGWdh5uzZCFRVIZNg7VJCKBoVcDk8NIw7brtNAO25n7gAfjKcaZeWTSOfSUs9zTkjkzHEEiq5SdKgAps1WCqdQ0v7JEW3lHO0NPTBRXBQk72JVnAUSQwoopQroLenD9u3bsOjj/5eADrHoomwCWLWzNlq4rB+iYarFMdA0kY8mUAikUQyzWiFKCa0tmL37g5ZrB19zJECZZOJhOoWzqkjwzE0T2jU71nPsK5mbUsmMue85194TrEMzLaaOXOGxlw6k1TkDe95RhoQ4PX6AnJzYs0WqmIUzohIUCT5MUYnnc4akgAz0v0BbN2yTRaIrJkZW8O5jrUXN+Q1BDldflRcQeQRQqHC2pPzuhVBo5qH66VHP3M6vXJ5GoknrGYYHSfEVNPDuJSYhxToivowWeiOUga5eD+SA7sRH+pHOjGi+p7HRFIg7cXookByDG3NCJzzc3JDz5+xluN8wfrUjufheTCbI7Oh1nwLBzKFErIFrjiMMzD3b4F1oQWY54smioqvI6C7XLLICW7dOwY+Zy3GNdO42JiF14DndDFgw6KYIyHB5LBz48vahaodKlxIbOF1Z5OlL8X1850FoNuNElNyGLLlWNDHbhi/VSE59ud87jiA/rZ25ONPGj8D42fgXXAG/hqwZteLY+d8OT5Z1uhq0ssd7i/tOkfrTGvjbZOc3ikg4rvgcv0/PwT7mtof5H8DgM76jGNfJEep/kxtxz0xlecvv/yygBdm3zJbd/LkyaPku3fK2H+nA+jqdlfycDtKcqZiDyJPZ1MXxWleq8dXEcGezoT5TA5BH91Mi3IMS2aS+OOTT+H+J36P5178M2L9/ZaFckh7kE9f/Cl89Jxz0NzMSKsCdnTsxnXXfROPPvoYTjrpvfj5L38hUu5QXxeaGmvlKsAsYH5ROUpVLpWzBJ1I5L/++uulMqVSlV8kUhAAoRq0oaERDfVNWLr0CqxevQa/ues3OHTRYbjyyi9j0qR2LFt2A+6++zc49vijcPVVX8L++y9UBvpDjzyCW/79DgzGsrj405fg4+edi3CYroIEEcvwMmJL+wUTmTkWQFfGIGt+R8VEDY4D6P/P58q3/wH+PoBuv7ZifCX+Mu59Bj+g9XkB2XT87yrQuY8njkK8bCQ+rFjFru4u/PzWX+KOO+/Hr359O44+8nC93eBAP2pqjI35xs0bcOnFn8a//du/YdLkqWhvn4RivoxcOoubfvAjCTS/+d0bUN/UpJ7BY//xuGzbKRT43OeWSkHO+1DCOj9FJsDQUEwiG7o40rnNOJQCTz/9lFTmzDinCpoxuEYslZUzBG3JSVAhQEvVOVXmvGdpUc6/oUCDGejXXHONyNHM8Gafif1i9itsJTTPH/+OIDiz1akuf/yJx0Wkuf6GG2Sbzr3zmrVrcPTixfjUJZfguuuul+CGkY7DI8M49JBDcPnSpTifAGm0Wsf1+BO/xzev/6bUxWeddab6o+q9JFNyFiURwIgD2a+zRFUiurN/xevJWOEKnnji9/jFL+iEcSQuu+wygaxUmW/Zsk0Z8TzWH/7gByauMpuT8/HKlatx049+IMzwpz/9qchet912m0BaEr5sItzOnTt1Lvl7fifhiOdn9eq1OP/8C3HQgQfjlltuUi9v8+btWLBgNoZH4orl5PkzuAqBgjJCdLNGBXs6d0uU+u1l38O8eQv1me3Mc9aPdBIgiEyrds6n55xzjsBl4nW0jKcApadvAF/9169j9sL9cenSzyIaDsBdKcND+RdxB82NRjTAfshwPKm4a3aaX/zza7jn3nsxfXo7rv7yUrz80ov41a9uxyWf/gyOP/4kBAPEjivYtXMPHnnkcTz88EO47/57dT/wmkiP4KwgkY7B7SnglddW4PSTzsUNy76LT1z0AYTCQCoTw/ZtnTjm8A/hF7+4C2eedQwyuRTc3qxc7b78hWX4yY9/iSOP2h9btm3ERz7yEVxIAP2CC6TOJxGLdQWdHG6++WZccsklIi/Ybn77HJSMq+jb+3oLgD6lcWLFR0vNYEDsiUAwYKyxZe1Khe6gmrMESNjsoz0hVYkGBCICVFTGLG0maYfOEx+JBJQxy5xJZmjWVLnR3uzDjGntmDqlHa1t7WpE7u3qwd6uflQcLrS2tWL79l1IpbM448wzUV/fgFQipSY7sw7LxTKmz5+PmfPmgEOKF5yL31NPPon1695UdjUtSJPZAgZiBojnCWOTXfndbDRG2FyNCljrHxjE+g0bNWB54qmk4Rc3NGQo6Lk+Y6PAAUrAmDbqPAcEXAjWMc+deZmDQ8NwerxqVDK7mgVLrlAWsMLBR2STjUcq0JupQJeFe0igKY+dQCrBFal/pUB3iSVorN05kTPL1+RAqwnJm6tEJaQBrApZo0Af7OtBbLBfCnRarbKIIcjOYsEo0Kk+ZcHqMAr0kE+W9nV1zLk0ttqcOAig2xnbHGgEhpl/zvPAzR8nURZPRxx5NNonTUJsYBCTpk3HlBmz0LWrA6uWr8BTf/wjOvfu1cRGxRvZK3xs3bYduywQneedkxyBAVpwSj3HLE3LcmJ4OCYiRlNTvbJRqeRKJGIGCOrrwaRJbViwYB5mzZ6lpu2ujp3Yvm07urq71ZBVxnGxIPVZW3s7FixYgP32PwAzZ81GNFKDQrGCRJLW8FkxgFasWoe1azdg27YOgZBeLxX6dfD7Q7q2BLOpumLz2OmiHbJPVusExMkuMopnK62b1r8KyaUS2uRx8DqaG5fFGe2B9+Vhy3hcKn+C6wZgJ2gejdZqTBFE50TARjsXSV57O1NZ7yvE2oDXnIDHAujavI+1I7fsxY2qytzHBN/F4BoFiozY184EHw0tJ+heNsAdJ8R9CnQmzhpQXE1YG+i19FpsYMtitcxznta4JhDHgoBjkeCfrleB49alscYmNPN+Cagorp2f0wLFjSCZajKjpONcwPtWdrtlS0Fqqe/MwmYa6IJu9Z+WypyW6lbuiMmEN84HAv0ty32dk9EMdGMjThtvr99kdhNYM7Y/BpQ2nXfL1l3qfuOqYAIYrGxwS1FuYfsiPdjvYwaJCWOXzlre72OU9jbobiv/pTa3MtD5D+vD6meWhSy/aw4ZBeCtAHbLGp+kA7rOkqlozmVRgAWt2bOZlMDmRJKgOguuhAByCaOlijdjjsp0AibGUt+AnjapQj9zVP4CQDenhGo9Y9tOi3gDittkCUNQ4NpjxHCWyt0EDwg65d+aDa15r1EAnQQKy/JdGeilLAYGe1BfX62Mbr5fKplAbIAK9IQs3KlCJ4mlkC8pFoQMZTqpMLaEKvFcIQWXq6xigKxA3q+hQJUszLL5Imrqm1Df2CL79mQ6jzwz5Z1uBJQjHERO55MuIHkDLpO44qYrQBZuRxntbU2oq6lCOOhFX89eFHJp1NfXydqHoBGzdcjY5LVgQUcW+QDt3GuiaG2doPk9NjQgAltVMAC/jyrNfq0D4ZAfO3bQIaYbw7EEDjhgAWbPnort27agtaUVxx57nEgXu3btxVPPvID2qbMxZcY8PPKHZ5DKAbMXvAf5kkMqVIJYHEsE6Wn/w9zz5MgAMvEhVApZ1EZDiFSFNV9HqqtEEOrrHxCRivM488cGBwZU2A0N0Ho8iUrJXDsXN7MCppxSa/NeMPm89gbBhzhV6ZwTaHPEv2P8QzBkOY7kdaweF6NNEkgnSVbw48jFB6O1rQV+X0BK83giJVLYyHASMTrFOFzKMk6mTDYygWPO2/ss3PeRXQSrWSQhp4cKdIc+HwF0WrgLQC944UNYAHpttAmLFxFAnwGnDaDnMrJw37h1HXZ0bIbDU4DDSwV6HhV3DqAi3U0AnRb1JAIU9VwWxLlMVgp0EVgcXMvN2m1cLfhZskhlUmLGcmKghT4db9w+PxKpJMLRakycNBkjiQTyBVqP+Zk9IADdFahB2RVAscKGCq8BHRFcIueIrFNmY6YALwF0bwnFwgh27VyP4Vg3spkROREE/Q74vUB9TRTVkZBqmqpgGI31DQhHIqhtqMOEiROwYuUKbNi0QSxgxr/IoSFPRYob1TU1YlGTDfvYo49qPjzhpBO1lkeqo2hrbxMInhphbvmQogJoL0g7dJJBC7LbNnNaU0uraj/+vQGefSKg8X04Nn1UVDvoIpDH7l0dWLtmPe6774/o7urGhKYqxBNJ1XvTpk7X33Bz2tzYIrs0nl/WjiPxEW2WyT6eMXMmtm/fJpcB1i58fiqZQkNjDYqlPIYGB7Fg4VxZgzHDnSSdWbNmYMHC+aov161bg0DQL7LJ5ClT4SYZsJBDIFol4kX37j3GpYERN3IHcmvtGYqNoFCg20JYCwbXQzr70JGG5MdtW7eJ3Lhm1Rqp6KlW531GsL2/b0jkArcvDG+oEQ5vFZyeEMJVUfg5dtx+1UusUV1u1j5UebtVJ5IFbvQsdryKUZ3b64EB0BlLwSiCvAHQR/qR6NuNQiYuBTpJClR+q173MULJSk+3aiYRK626hWODawbJj7aFLy3dST5kQ1ZuPH6/CI90zUhmcoZ6ZREIi+Wi5g+C6Hm5axkXFinSudeRut+j9cosZ6wdCP6XtT6qgmO0Bus0AeguObvYtZCOk/EbcrIx6yLXUdbOXcPcwL+zAHSjjjd57Tahlf8edfyxarq/BvLwWMYV6G9vKz7+rPEzMH4G3l1n4K8B3WMBN/6baxQVVpw3uae3MxrtefTvvca764z97zuat5Iq/tYZeDe6trCmYF+B9Ry/2PPhcXIPuHr1arz44otYu3atlIvMb6UK3T4P4wD6f+1eUYwedGnQYwAAIABJREFUo+acplYtlU1vuSIlutVrVs0uj0sJV6qCPjjUrynK6jlbrmBgeASxkbj2z+x38JrRjaypoVF7DgJ2rP2pvO3tZRxXWnX79BmTkExk1Meg8IB/u3Hjerk8cp9Dl1KJYipAb2835s2bL1tk7vUaGxvUA6bKlUIB7tG5x5jQ0ioiLXEF7stra+tMDycVVxQWFY519dwXsO9TRjafRSyew0iS/eoImpsbBIhStMB+OGt+9hypMB5VnVsK9HEA/b82zv5n/NXfB9DtPc9Y63aB6XSShREKxWP9fxNApzsc+48Ub1CpTAB9YLAPjQ112NmxC1d/5V/QP5DAHXfehZbmRjnMNdTVSVhFPG13ZweWnHoaPnrOR3HJJZepHgj6wnjt1deUk/2JT1yID5z9ITQ0N+CVV17F975/owDRpUs/q3vH4A+GYM75lD118zP2ONmzdCJgOcTRnZKgLudVWo0TcyHAyUx0ZmlT7X355Zdrr8q8dgLEV111FU455RTtBylSYIb6Y489JotyAvGsZQie8/0JxrMHwvmcWdQkBTAjnLF6Q7GY1PLsOTEbnOQoxXUcd5ws3D927rkCQvk6JFF94vzzpfg+ZNEigcOMjCWJ5sorr5S6mNbo7DESJ+Bcwl7OPlKa6aHvI6VReJeX9T3/5qWXXpKCn27EJAjYGeiDgzHcfPOPZT9P0s5hhx4uARev7z333Idf3/ZLnHvux6Tw5hzFPHaSDWj7rvnR7caqVatEQiDBgeQB1ng8zs9//ouor2/B56/4AqZOm6zr7PMRQ2CfkTifmWM9HmJFBZHuKcjgnProY7/DsmXfwfz5++NzV3xR55jnxMbk7D08e8RU7R944IE477zzREriOSBR4le33Y7f3v8gzrvoYpx33rlwOSqgGbA6K4qyKOOF559TnNyxx52A4088WXM2hSIrVq3GddcvQyjkwS0//j7WrFmFa6/9Jk44/iR88YtXmahipxMrV6zBFVd8UT3bF154Vo6KjCxgf4c9EV/AgXRuCM8+/zI++YmrcO211+GiT34IgyN74PVV0L03hiMWnYUbv38Lzj7nFAwNDyEYLknRf/GFX8YPbrwFp7z3KGzbvhlnf+QjuODCC6VA5zi2nW04Pmmrb48RCrHpVmnHEXE9kqD1bX29BUCfPqG9QkUU1RLtEyciWh0VEKEmbNLkrVIVQzCZebAEuMqFgpRlVAWmUwkpDfkcNu+4qLa2Ngl0odIm4PWjuT6MGZOqMXVKK6ZMbkd7+xRZh+7t7pFKhoqZhsZmLF+5SjYKvJHa2idrcX5zzVrZc/q9AczZbyGmz56FXGxIF5tg4pNPPIGVK1ZgeDiJ4UQaw6kskumcLjrZKWSQRKtr1HgNhsNS7VLFS6/+l195VWoeo3zPiQXMQc0bUZJ/n0+bHbEkHU6IaBDwIz6cVK+wobFeTTtaZRZKZeXfUuWeyxvVC+1DaSFJC18CpgTOm1utDHQfVT4mo5IAOhXystQWU9AwoYxqxlhSUMUpvoJmCmOpTOCRA592usykJYA+2N+HfC4tkN1Di1eXA15lSLP5Z+ybCaZRJcOsGJIdCKAHQ7QKdiIRj4uxxOMy9pbM/raaim63JkZOuGQGMlOWEycL2xlz5mL6rNnYumEj1q1eg+UrVmhAK4/C5dI1nzp1ukB1ZuHQgYDkBd6gbpdX14WTJwc3AZr4SFxEDgKkzB+m4pOgEQu8QpFq0CTmzZuNAw/cH7V1zD/Io7unG2vWvIltW3eoucrFg+rHqkgEE9raxKKaPmMW2iZOFCjOhjBzPVn49fUNYvuO3di9uwu9vUMol5kdTxCoWg4CUowTRnDQVoOgeUCMTk5++rmVtm1bt0vByOaqFjKTi8pcTjPBW/bu0rcZJTQdB9joJtmDNzxV7cGgGb8ch2zomqx1twpW08W1QJ1RQNzknQgIFmBp/mwf2caAwvZz7YBwO0OaLt0GBLbzxo0ltq1kl423VOv8bmm5BV4ae/C/UJ1bP5Oi3lLY01GB9wGz7PksFq+cd/iR8jlrbimx8Dem40SmSfhg41oAsGzejZW13r9kXDFI9JH1L5Wqsqrh8w2pQXbqFsHAgnYNzC91NyXdhuSg+0ogrgHWOWb1e20zzGsIWFOWKkFfPoqGtDBqFW9Zvupvee0tK3eL1WgD4gKLLdt8HQqb1fa5t1RylkusRYwwYLr9ZYn8rIa9OfcCsQWi0wqd58qyRtfPjTbfJjWMDgHJ3y3YwwgHrUFl3snMR0URptLpFJJSWhJATwpA57pAOyydfynGqR62QHWB4mb0EVjg5oX3spwQBIvvA9dt0gdzm2UPb1m0S3EuFjVPwz5bBBa1NmBuVOn7lOi6s3gp6XCgMVkW87hUzmFoqFfgOR+8T6gKHRoYtAD0lMm/pltEGVK+et1u1NfVoirM+59zRUzgudvrQCw2qLHBKAhGmRBAr4rWIlpTLwv3XIGf0g23Lzhqn03SGLN4OHY5L5vNnANF5gA7ipg6qRWN9dVSoXfu3oksVadNjQLQG5uaZIW2Z0+nAHi6n7BQTowMy52Dc+NIbEjK7lQyrnWKG8WRkWFkUiQ8pMR6HRmJI53OYfbs6Zg2bSKGh4aUJTZn9hwMDoxoI9zR2YOG5nbUNLbhqRdeEYA+efo8lB1uRRCICETGRakEn7MMFLLIZ+IY6t2LQjaB9tZmbSSYq0x7It53qUxGERScyzgeCSISQN/b2YnY0JDyp/1er8AzzorKqimIfmZlT1MZSpKaD8l0ymSfK/uZ7hlebZJJOuP4ClDd7yRhLI1UPKUGwAknHInJk9o1p5IsxfmezFV+jw2OaP7lxpn3oebu0XmdGdK2+txyttCcbTlJUIE+BkD3CUB3o1zwjALoNREC6Mdg6uQZIBTNOoOb/hWr3sCmrW9i554tcBJA9xWUgQ5XVpbuFRcJeAZAL+QIQhqLcEYsMAOd9ZftoGMTTKTSlYVYQUUlT2AsEZebjYu22IUCqmvrMHHyFLhoe0VCUyqjDHS4/Si5wig5fCjSYUX/M/bftgLdQWWDkxbuRfi8BeRzw1KgZ9IDcDtzCAYc8LmNXZjPzTHooYYboUAAtdFqBEIhZYVX1USwaet27OrYi/ccsJ+cfqTc9fkRCATFQiZQ3dHRqc0Ua47DDjtU8yZJnpOnT9eEFY8NieTJ/K49e/aisakOdXXVSGfyemQyJdTXNyIYCsuinbUuN0QE2Qmmc34jOZAbTq4he3bvweZNW/HnP68TgbOtNSqyJ+uyupo6Y9PNhlO4SqQ6DgTORrSLZ+wNY4La2lphyH+0Z6dNe05gLessNo5GRmKYO2826utrZWU2fcZU1TI8NtbSVJvrOFlnNTWqjuX97AsHEE/EsWvLVtUCBMpJShG5z8H87YxxQoBTURxUo3Pmp+sCCQTMd9+5g4+dqu9Yd/F9erp6sW7dJlRV18Afqkau7AfczIoPGwt3fwgut1exSPk8A8+t+BqC6oxQsNZdrYX2immvkZYLCIm2PPZyIQ9HMY3sSB/ivXvgLNGikSx/3suGFMj13zT+SFYy6jyOU22IXdyrUA1PxbOJAjINEGZtFVRTkojBOB0p8XNFpDIFi3plCItyQbFs3AsC0w2gbpyA6DBCJyQ2RSxXGbHZ9wHoOkYS0yyyoyIOTMWitYtuCJxvuQnmeGP9ynmKa9PmPTFTk72DMtD/mqJK599yFrIbTGMVcmPVc+MA+tvaiY8/afwMjJ+Bd9kZsOdMNkLtedG2hOU6JjeZdFoqS64zJESywcq+mQ0qjgXQtSMbZT2/y07W/8LD+f9yErBt+u1r/k4BjP87L5MdBWPfC+wR8pxQjcwm+QsvvCAAneAIwZxDDjlkHED/hy8A63ASrhXQqN4ye1gVblqlrrZMlCy5D/skJMSzp86HXBUZh6R/GRDK5MYaEQj3Gsa1kD06E7+nmEpTtKuPXGIUEgU2ZdoCU5RmHB5ZD5PYyx4V9ync79B5lP0Y7iX4e/P6Riyh95aAxjgk2vGYEiFZ8YkS8siBjSIebuD1oeSgVSyRCGvafHLtI5nXNBVM1JItubAs3E2D1Fi5jyvQ/+GB9w58wt8H0O351t4H/eWaa3q9+UxCAPqPbvoJvvOd7+KoI48RJpBOGYzjiScexy9u/Tm+/vVrcMABC+XuyzFJgvzRxx6HE086A5/7/Bcxfeok7eEpxmQvUWPb5cCy62+QLfopp5yKM844E9u37MTtt92OaVNnCDCeOG0KfEEvPnbueXjuuedx/PHHY//99xOJnw5/xKiocqZrB229eSxPPvmk4u+OOfYYfOycs1FXU60eBe216Qpx7LHHKpeckRlULlMRTTB5v/3203VcuXKlAGAC5Mw+J35Ci3dalVNxbWdP01GCNYxNjuJ7cx/O51Mp/e8//zmOOvoofcYnn3pKFvFUrxOcf/PNN3HUEUfghm9/W6A0j4X4x8ZNG7HktNPwvRtvVMY3wWKKBp597gVccflSfOnKK3H6kiWj6mKSGKQ8H81afetQrMjlk9gY9/Ls/X3rW99Wn+Saa74mEJwkegph6IJCEHZgYBCnnPxefdZXXnkFDzxwv6Kqr7rqSkyfPl3xE/feey8eeeQRnXNapvMaULnP60pQnSpxgtc//vFPcOedv8Fhhx6Fo486FqFwQPgYxxbXPqrUzzzrdM2dD//uAdm7M+P7vPM+hkQ8gU9fejGWv7ECZyzhdZir88FzztcmJjdz5kxFYHC+pAU9bdxpQ3/GGWegra1Navi777kXhx9zDC669DK5dwS87PFVIHlnpSwM5rVXX8WPbr4Zg8Jhz8N++x0gh+977rtfbtKXXnoRPvzhM+VQ/bOf/QJ/fPJpHHXUcXj/+z4oN+5bb/0VNqzfrLz3J554FG0Tm3ReiR9UVYVQKKeRK8Tx2hurcNH5V+HjHz8f1173JfQN7oLLU0R/bxyLDngvfnHrb7HkjGNQRg5uX1ag/ifP/xJuvfUuHHroARiO9+OsJafj/AsvVEQA46GJ/zELnQQCCq+pwOe1Yx+NNTcFm8JVZSC4z/HpH5u03gKgL5wxk/iNQLn2tokq6Alq8QT19nWrMalFzsXFjpa9EPAqIM9F23MqK5iVUESG9qsOB+pqIiYHIp/DpInNmDGlFXOmt2FCSx2aGutRW9eg7GnaZjNDmyqXYKgKf3rmGWzfsQvv+8AHMG+//VHXPAEv/ekZ9HR2oqmxEW0T2vSdzXtjQ+7G888+gzfeWC71+t6eAQzE4mBuMBuLra2tejQ2NYsYQJttNsp5cXv7+vCnPz0ry4aenj5lQEv16qNtdFmgpi/ASdAA2CwWopEomhoa0LW3S8oeWsKy0cYLQqae0+1BdXUtkuksMrmiGo20c6cainbfRoHeimC4Gl4B6EZayveiHSZfh6p0FpeyUVBTz6gxjdqFyz27+SXToCaAXi5ZAHqfAdH7e/XftOx1O9jkc8hWVRbYVMmWCKA7BQ75AwQsaA1bUTM3Gq3SQLPVKJwYyQLkTcqbVfmrHIgej7I5TX6R26iuZsxQts2GDZsEjHBy4XN4HD29vaita8QkizhBxRZtktlY5gRGIFuWvQFmFbiVc8n3JCsxEPRhaGjAAGFVATS3NKCpqQ61dVEcsfgwHH74IuTyaTWlCcr/8ann8fprK9Hfz8b6sD5/MBRSBntr20TUNzZJjUXDa9oaZbJFJBLM7aASPacGcankhMdPZlNIILp4miRBUNlMYIUNZALoDhZntMc3kKSAZxV2NoBqAHSeIxZ+JAuYm9cCZC07d2WY+gNgjidBD1qyUl2mnHMqqQjE2uphU7OO5vHKiVYrvtxoTYOYyBKth6xGrQFuDbirvxtjsW5biyvOWsC5paK2YHdZn+hB9wMWnTwGWyVsW7WahrIN4qo+LxvihVTMBHVKReW7UAlJYgy/OJlRYc6GM68TnyMROEyGSzIeV+FtAGKqIS11uKX0Vp63wHMCuQRo+Rk5wbnhdOxzBTAgupWBanTLFvrlUmVNK/tkMq3nElTiPKGHz2rEe/jdI6Unxz6t6DnfEUxmsS4QS+AebVs5N/o0WTvcRp3Gh7HQp5rWzC1yDxAYb21uLGt8k7G6zyqa87LXx83PPhsBCcwJuIvPYIgM5txTZc7sVW5ULAcBm0Bh8xzM0DDAuWV/TkKHz2sAXaOmN+NLl1vn1Fb425npBMuLyvHhfcfFMZ2yQXWTaS2HBBEIOBWVBOrRVprnz84OFqhuWf+Ly+DmZ6ei2FbCEVUhAYObL7Od22fhPhZQNyC6GeUGONfEa9nNE0AvVwoYHuqThXtdXVQnkGQh5gLHRxJIxnkMOYGUhAsz6azmV9rqMDfd7aqgp2cPmPbhD3rQ09sjMDwUimoe4dsRsPEFq+APRsz8ESRpq0brAof8SDyua8txwnFuO4Tkc0k4K4xDaUdzQw2iVQHs2rEF6WRcrjAiFrmc2LhxI4ZjMa0FEye2obmlUTbtDQ2Gjbhl0wZ0d3WKXMTygAB6MMTX2o6Vy99AdU1EaybJDyTAkd04c/oM1NbUCph+9eU30N8fw6RpMxEI1wlI7egZQLrghDdYg0LZbMY5vslSL2Sz8Dkr8LnK8Lkq2LFlPeKxPiwgOFhXLcIZ15BSpaK5jFnoJGdFwhEVfVTT7+nowODAoEgWtJtiTIWjzEK3IGWsrKdkQ01AzKu88VQ6LacaAqQcXzwWrveBYFD3LEkJVEAHfQ4kRobUPmAjpn1iO6LRGsVxcBNPJnzn7i7s3NmBHTt2SYEeDkc1dxgQ3cztxinE3BscWmpsWXOoqk9XBYU8iRH7MtBp4e6jhbu/FjWRRgOgT6IC3dz3JKGsWL0cm7etx67OrXB6i3D5inAGCgY8d2ZRclI5S3JeHi6SthwkYjmQTiaRShgXAtYrtoU7ay4BiG4XAqGA1hLOJgOMS5GrjQcVpwO19Q0C0Osa6hWpQSegQtmJssuLkUwF2ZIbZYcXTuteEM1LGehULRQsAL0Aj5vvN4gtm1YAlRRqol64HYyXySOf5YNkPwdqa52oiQR13akwJmg5MDyIvoEsYsMkyDkQDnsQiTCix6zPjNEg0WHnzj1aVwlKH3zwgVKbU9lNZwa60wwODYrsyWvZ0xPDzJntaGtvwuDgCHr7htDXN4zqmlo1aTIp1i5uAegkX/Ke4nxLIhdBWzGsBwbR19sv4J1zeE11leZZrt35DOcvnyJdEiMJYy9e4LoWFmBLIibBZM5hVJf7Az7VznR34r+pLudn5npHwkC0OqJ1ddr0KWhrm4AVK5ZrLp81azpSqaRUy1xPOAe0T2oT6D88PCRCAZvtPE8TJ7aLzEiiHesO1qWsvfbs6cLwcBytE/g83osB3W+skZIJbngJjvP9nRr7L7/0CiZPm4VgVR22dvQik3fIkSAcimheYw2UTOUEorPm4c94Hky9Y4BpNbxsJxSraSULd8WccI0uGAV6IYPMcB9Gujvgd9OByGWy5kjYKpd07blOGjZ9WDX2MGMrbIeockU1BNcT/q2tjObfc74h8ZR1F+N1CiUHCkWH9gRmdRBHyoqvqaBQLunB91VcFMcD13hLIWXXQ6ydjQLdXms5D3qkyOF8TOIPN/GsDZLJOOIjw3JfIpu8mpESVUGtia+s3mn6l+8gAP0/tRpGa0DzGxsIMtZuVA6ZyA274TQOoP9jW/Dxvx4/A+Nn4N15Brif4RzJtcGeF22Q0M4KZcOUazj7KeyZ8Dv3+battb3m2ADqOID+7hkrf4usZtcDY3//bgTQeXwCjQzjV/cK624SSakKpAKdoMoJJ5wgAJ0q9HEF+j86/o0j377gQQN8GwB9n4KGfSBWxHTm4h5ZezxbnCD7cvvP9VdW/WxEJftex1xHS+xuPd/sBQRkv+2vfdF8VhVqva/FXB9VlHBDzuM1YotRl0JpbGhOTCKsUaUbtJ+kYstZavSzcX/Ljgn3+3YWOg9x3ML9bV++d8wT/2sA+t/+uHSyy6G/Zy+e+P3jeOjBR/DVr/4Ljlx8DLweH9LpvABQqrpvu/1X+PjHz8NXvvJluWYODfVrXlty5lm48svX4LTTz0BjfY1sym0Anf1xxizSCfPHN9+sKEECtx6nDwcfdDAuvuhTmDVnNgbjwxhOxPH5L3wer732urAVOihw7uT+t5aq70QCRx51FJZecQXmz5srcPeHN/0IJ598Eq64/LNSvbNvS3yG6nACvwTDCQYTaKWanIplzsk2wYnAMS3fae3e19enuEfOzcxcp3jSzuZm/ULMhgAmv9jfYxb11VdfLZX2e087Ve7G7Ksv+/Yy/Pa3v5XF9qJFi/CtG27AYYcfjiu/dKWcLlg78X2v/NKXBJQvWbJE2FtsOI4XX3hRwPTHzz9fID6jGdnDYC/GVoD/9WtZgctpZX07nbpmN/3wRwKFP/axj4lI0NjYpL4g9+0kOD711NP4/RN/wN6uLkxoacHxJxyP008/FbNnzxSuwa+BgQERH55++mkjoAiF9HlJQqB9OL9o6X7JJZfixRf/jGikFm2t7XIsZB+L5y0ajeDoo4/EpZ/5tIDwe++9G9de9w2ceeYSXHjhhRJFLV26FKtWvWlZ2Zv+uO0YR/Cf4D1jMvh89nm4jtJCnyQGjkH+/NTTl2DxccehpW2ixg9FuWxqyk1U6tySeq4rlq/An55+BqvXMM54M1omTMCiRYeqh3rMMYsRChHv8KC3px9PP/0s7r77PuzZvRczZlDQehC2b9ul9/z1r38pYS7rX/a+KG4pltkzi+PpZ/6Mq774XXzg/R/E9TdciWJpBCOpPmxcvx0Xf+Kr+OpXr8X73n8yfMEKBmO7VBt8/9u/xr989TocvvggdHd34Pzzz5eLwsc++jHh1rwmezr34Atf+ILcpj950SeF/2ZzWfVoTCwgsQQjuHh7X28B0N8zd5bWVTZdm5ualUlCxQsRfFpiMouAQLgNP7E56Pd5ZfdKkMHjZu6mXxbuBFcJspPtxYYTF6zmxjq0NtWiraUak9pa0NzUoIZjx55ObN6yTRaVNbX1ssKmpTptHo455ji0T56MQCiMjW++iV5mWoMAdgSNDfWYPnUqAn4fMukUfvfQg8ppKLIhnkwjFk+pqUl1Di88NygcYGwW2krThsZG9PcP4Nnnn5edOLMUqVKWDUaR+cEZoxZ2mAxXNqnZxKP6lRbSUrlSd8yLQutTpwv9gzE1o6PVtRhJpJDK5GSXQzt3PvzBKlTXNqBpQhtC4ajU6vw5T74sHCyLaRtAJ/jEriTVvgLQpaZlo9JYsbOry5xoZSxmM+jv7ZGd7/DQgMANdvrdtiJVAnQ+z7wWAXQ1kn1UfDnhI4BeV4NIxADkLHI5gbKJS2CTkw1vOD74e7sApnU6gRyea06uVEeq8ZvLqyEpZ4hyWao3t8sHny9oVNlsejqZS8wssCIyGRIvjLKIDVH+nO/LMenxkrVdQk1tBG0Tm1FdU4UQ7YacJRzwnoU46OADpA5lBq7b68cD9z2GZ/70EnqpLBwaEdOIdp5katXU1skWnc1uDk8C98wp5mchGF4qU41MQMIrO1NZtDuY9UmejlElknXGR6VChJI2+2ajbKuQCbAoR5zZvZY9tgGvCQwSgGWj1Sewh4QB2bD6jBUrj58KTVqS8Nj5INA6dgMtG3ILbLVzHEYVzcYVazSrVyWopSYnkDK6SbNqaAtPV/HLqAVt3myUyFJTmXxxY7XN34mIQfTWtKKNs4EFqKvBbBE+ZAMuy2qjhswXS4o1YO68rf7mcVFNSxsbLq623bhyZxmrkExqHjHZqYYAUpLS3ADmBGYVJSGiiGlk8zwz17hI6xELvLaJA6N544IpjI07ASWTW8//NMpzXieqWUVkkRLdgOAm09zKN3e7TMPcuk60kOUETZacVHO0hrLHhdW8Z1NfakePIVZIpSC3CY4lU+aTzWQ2zoa4QHictvdvbaZYruW63iJAySqWmeemOU/QyWji/vLLXHP7N0YxyP+jnZDbtQ845/0xOr4sN4F9ObB0IShLBcv7ndeDYA+zXjPptAAifs8zH9tSXBvRPwFyXiNmvNBC1wbQrTxvqhapNpcVtRlfZBUbRrG9ATKqcinSLSaA/taKuFAuuG7CIipFki8KCDH7igB6rB/19RHU1kZkuRsfGRGAToZfMp5GKpExAKfDhUyKWTwhtLW2CDzPF9IYGOiWhbvPbyzASAzJ5kuybq+qrtUcQRyVc0qkphGhSI1AdDuLWQQzy+VEtAlHRSztIm3OKkVMaZ+A+tqIrM+oQM+k4lLAE+jj+SJQqPNZrsDn9yq7uLY6KgCduc/r1qxGb0+X5ssZ06aiJhrF2nWrsWnDeuzYtlVkADuXl6AeCzfasc2YPgMLFizE6pVr0dcXQ01DMzo6+7CtowvuUDXc/mq4fFFZIeeKdJnx6xzz/NLC3cNceGcJO7duQGK4H/PnzEJEGfFFJJJJgVVU5lI5TvCbdj8EyFmoJuj+kmFWM7OzuUZ4kRexitEB3GgYIgzHHu8/Elw4/3GdZn43gWzOkZxHCZ7zvisWMijn86iwWCpllck+e/YsTGiZIOs3l9Mjwgwzz0u0pS5VLEcUrkMk31gK9LcA6Jo/ymYuNwA6KfW06Te29tyE+1whlPJuoMAM9IgB0KNNOIIAersB0HlXp1IJrFxDAH0DOvZuMwC6vwgnFejuHMpO8yhWcijQAcgTgNdNpbEB0BO01lPeVRm5bFb3L+8rFquhcBC1dbUmjiWbQSqXhYu21F6/roU/FEJ1bb0AdM5DPX2DcHr98AajSBfdKFS8KDu90p872FAQY8dkJAlAdxBEz8PtYl2YQj43iKC/gmiEOfYjyt6rCgVkd03S0bQprYhWhY2anUpvzh1ZkqZyGIwlsWP7Fp3LCROaVVuRWMdYhc7OQXR3xxCNehWXw83d1GlTVNPV1NUin8/IdYHOSB0dHdrtjEACAAAgAElEQVR8zpgxFbNmz1BmeWdXHzas34JIpEbzYV9vj9TrvK9JzOJ9xTmca4kupcclO0M6mTQ3twkM7+rslN35yHAK/X0J1U2RqgCyGVpPuhCijTvjWKSOcAlE7+0ZQG0drdEYeVMQgE7yR39/HOVyHsEg0NjUgIntrZg9a5ZU6gTGaU/G+nre/NkYig0KbK+OkvBTK0cHDsdkKqHanBb0ERJPg8z+NnbtXFt4nLyvmOfFKAp+JpIHuD719Q5gmPFG2ZzODwl7XKtYC2/cuBn7H7gIrZOmYyRdwkiqgESaziK8P4wNJOMbuHy7PGz2B/TgOcoXmPPNmtOKN2EryjJ3sTPQmSNn1u2CAPRyehil+ABQ5D3uECGT97BcKjw+RSPt2t2hDSnv+/7BIR0D63i6C6UzGTC/XHU5yWpSyZS0QTIsdNZbPuQLjFOyXF6sXQx1KgasL6NQ+c8AOoEMzilqA9pkPQtA572g2p81tNZwo5jnvodrEO9Jji3umbgecg0jiM6/4w26rTNuXvcdBKAbtc9fKh3tGv+tTXw7u5dNjnEA/e1twcefNX4Gxs/Au/MMGNc+A6DbxC6SGjlXUgnD9YmKLjY2uZaxprFtVP8agM6zNNb549151v53HRXHwltJEfuEC+ZcvBvJE3bNY4M+pldlHAppDfz888+r8U+7W4I0Rx55pFR14wD627k/rFg7u8EjFc1f9oPsth4BdEMvtWK6rF5LxWHEHBbMrn54WSCzBcZbbUHNUWrBsPdifVZlh/9fAugCxLn3tEFzW0Fvqd1NJW31gfheVq/IdPekrWRPxuqsjSEVWH2vUW9O+3UZGWcTBMzBjWegv52x9056zv89gK5+Y7mg2Ng9u7uxYP4CkS2oVva4GT/rF0h6/wMP4KCDDsSJJx4nF7lkckSA5xsrV6G+oQ1Tp00VcM6eTJA9NEdJgDFFUulESj3TZCpjHOuyJblOMjpY+3iPA7liCRs2blQ9wH2YEXTR/QwYHIqpccp+ZVNTs/AEAtoEy9k7aG9tFVZk29STaE61tEBtD8ULEYHfrFH4xde394AU0RJoZ++Wqmbu1SUCYnyiywgP+DokCNr4kMkUz8hNZOF++6k/KQFZpYK+/j4Jc4k38n0Z5UcBpi3KpLtfKp3Cq6++aoSZbRORzqTVd+T7bN++E60TWuQqbXLr+RgbsfjXxh/7rRSVssfs0uu88MKLuOs3v5XdOYFqzhPCqByMhkhhODas42EPh+9NDKkqwkxvnwBi/h2Pk+fRVoKzX6G4Z8sxmMdJUci2bduQz1O0lRTon5Wbn8nsZk+H4gjGW/D9aPG/t2svZs6cLsEwe81btmwW/kRxLwULpo/u0HXiusprpwjuQEDHxs/PXiCJDCJpeDxyIayqrYWLdv4UGRBnkKO1mWcpuGJfg/GlA/0Duv58ffZXiFvRBZp9uHKF78nP4VQfjC6eBN6JZ9Hd9PvfuxmbNm3CE0/8B6oijBOw3cldiKeG4XDlEE8UsGblHkyeNAWz501AbGQv/MEKyjk3Vizfg7bWaZg0pQYuNwksQ4jFh7F5Qx/mzJqLSHUEPT2duga2jb2NTdI+nw4LzEc/7bTTdH55LkhUsPsVjAj5b7Nwf8+86RWCtWwMMnORajQq07q79speNZniBcgLWeHf8IblJBAf4Q2Ykl0nFX3MMCejgoONN7by0a2MlZpoEJNa6zBz2hS0EpDwePHm+g14fflKTJk2XRc2zQvRPyigYOGChbKVdXvc6Ovtkx0mG+rVtOJuacbC+fN1sam4pq0ClXntkyZrgmEe7cDQsJqKVOWQgWDsbsPGYqJYFFthcHAIr76+HAOD/RoEgRDtNaHBVygyi7mAXKEkBR+fyxuIjVXap4aDJqubz6N6mA3Kfk5gAtDrMMLMy3RWaj0DoAPBSDVq6hrR1EIAPaLmY55WuJaFu3Q6ApwJXpuJSXnCAtCLFoDOhl7ZZEnS1p3qWQLombSaw7RvZ0NZTUqqdSzw02SnG3BTQIQFoPu8ToQCHkSq/IhGQgj4CSwkRllNnACpLuUEQdCX4Ab/W8rxXB7vfe9J2G//hRoXL774khT94XBA6i4z2dGCneBJRIsAby6pNH20KWdmLZWGRaRTzJ9nM5s28mxol0wuLpXHLsDnc6OxqR5TprYhGPTC6/8/7L3nk2bned55vzmHznmmJydMwAADCAApkNSapEjZlMhyKu/aUq38ward/Qf2u6rWVaYor9fe2lp+kSWZkkVxRUKgKDGCGGIAzAzSYHIOncObc9j6Xc853Y0hJJGAZIJwN+pF93S/4ZznPOcJ95UANbt24sQj9vipE8pvx54/nR20P/i9P7W/eP77trxctEKxLLtwrhHFWVRXtDf1VQgSFIVZYGUyAxaPZywQ4vMB8WPWD2LpC1gDeMMizCnPgwLMI1KjU9EGEHCW+x7FBJUmOdJcJw9Ad9ajYRFHGGR4MPjTr1DHo8qjwA4ILNvvLQCqD3K7oivKKd7bAaRSvPvX2MuQFrDDOXoW3LIf5jh0PO6YePhfdDGmYIx2pUj2AXQp5b2Hl23aJ2/cA8gdeI7K3Nl3y0odVWrbWXpD4nD/5u9dWaSWUPlDlsDKjiI292OL5znQwteIkcUEUC7HCyfHNj5bNu28X5vJHYDUgWqODALxICYQHft/XAwgY/jtKUd4kQ+2EBBg1crBnfEPm1VCvSXRd4QWFdr953uidalPQxrjmCydxSzjIg9PoR52IHoQlbncJFzxHPYdZBPU7AB9XHM+V//2nAr03SNOQChAaVdrtp2NsqxqnRvBxvXzCAQC0BHUBwICU7BN2bpJ//E+tQnSO/DZzxenvd2GBSDbi4V3myvPZUH9zls0cf14DteD61KukCdelDqde5jx1FltQThy76tiAQQTvy9J1usD5d7GT9nmTnUeDBFL4MAZFp1a0HpW7xvfN/oqNmRdC9BXO02pYWWn1G9Zsbhiw0NZG8Qhpd2yYgEAfUVWzTzKRWxeohYNRaRKJ8d7dnaHNRvElJDlBfTC4gHwzY3XRHXsO3jEJqZ2WLXRtuXVgi2tFCw/NObU59G4rRcrVipj5+z6B9dc56LMdvoxudI9mxobtnwmaYkYc9u8NWoVjae0E2QD2U4Hyeqm/7tjAJhEuU3EyuWLF6VsZoF26rGTls9m7A/+8D/blUuXrFIqqM8CEuJKMjI8LOcQFlHHjx1X5tzVyzdl4Q54+tIrr9lLZ9+0wfEdlh4Ys3h6yErVhqzqGae1zex3LdRvW6DbtH67ZvP3blqzWrT9e3dZIh61TrshxTkdJ5ZMKCYFYA/SFIpt90CxjJ00KlQIarhP1AWi8zd/oS6Ajm0LoKdnC99oQVJzUQy+/TP3XK1StHa9IReCUKBt8WhA2WoQ6cbHJzUu4E7y1ltvWyadE6jOWqbZcFnIToHuVOg6eAoGIhh5RBvFc/C5Djzva4HYlvNFPJySffsGgE4GehYA/VnbhQJd80nPypWSnX/9rF294QD0UKy7oUAHQEeFLgV63ynQo2EHoDPeAaCXCkU5AHHfsfFCjc7CnrkatX9+IKdFPREm9NoITibRmMbhMAQuCGVDgxaKRG1trWiRZNoSmUGrd6PWsZj1mQuZGZjPIMPJlgIGb9tCARTxLQsG65aM92xyImOD+ailUwGrV1ctETObnhyzQL8jFwdcDhKxhLUgSuDYEwhYvd3SGgm29enTP9L8f/jQYXvwYE5W7PfvEaVSsWKxZcNDcZuaGrVdu/fYMx952h45dtSS6ZRywesVAOGaXb58yZ7/5vMiShw7dtQGhkbszp0H9sor5y2TyWs+uHvntuUH8jY8PKB1DGvZXD6jTHnmGIBu5hg2egcPHhL57uUfvWzVSs1qtbaVS5APcZAwAdHdbsCSqZzU0szL0WjSCgWU8Es2MJiySDiozZGLXolYsdS2QKBtiQSEwJzt3r3LnnnmKa2b79y9rf4IAHv8+BFbXlnSebEZQzHvbBHb1mjWdI1TSdZrDsDmnoL0mcvmNY+w5mEdRT/mb8wH9OO1lYKVylW3oQo7QiP3crlStbm5BQHou/YetH4kZYVyy1YKFc+Vh7WSIwbhxBOOQAhw615s4p2Nu4um0D3qEbpcjIg3kzIee5EfAOjhds3CrYp16iWLhoPamMNoHxga0rGy8X/pzBkRb2g/HJ6IacBJaGFhUW4efK677x0RzRHWuCfY3AE8RKzR6luj6dbZzOUCz5lVPLt21Octja+bKnRAfOZvefho7cF85RToGwA687kPoIcopjQUUcJ6Q3aYjA2GcwtrG2fhz7w3t+YV9z5AALojHWw6X/1NBWvfjph1yDaA/kEqFG4fy3YLbLfAz7oFtgH0n/UV+Pn7fH8e3Upk+zCqz53bnCMP+Ao6H0RHyYeKD6XZlStXZFG8DaBv1uneS68W+OvBxxvA9pY3crFcm06FvkjO1XqIJ3TAilOfU1MMWU9kYU+95x0ezw/pfZxZvPvqbVGwv6ej36IoZw/O0W4qxN/5jny4pz7fiPrTTkTHzZeAIv3NB1S3vsNWAN3f8zsFuv94L2ew/ZoPQgu8fwBdZHBDsFGzWMTtmYkr1r7aq+fcvHXT/tN/+o/2T//pP7GBgawdPnxQkZbUX6jyxeM5ifyoQ1DXJK4QMr1cfMNBC4MlBAKqH+Cm2Chj7+0c5YgcDoPNIDILEyUcVeysX/umHihHZkDtUEj1NYBPxlli8agREUkQEa7k7gffKcefc3gtP/M6wEi+wH+coypCAOcsSj1XYrdQSM8DmPTfz3+NE5q5ejjnB47H/pfaxP25B6o7UqunpongDBdBQHPwCb44b9z/AIB5PXV2AHUXhcv+vuvqNGYbpEREW4gJfBLij/c8rpVzR3QOz0HVcH7nd76kf//Wb/2WaikjI+Oqo1FbgCBB3Z3zoP5IOyLG8qOJaRvai/ZwGGFMx4aYlC/qjfyd96cWDkGA2jlYgWAWxktd46qERgianLOby3JHTME1KRSLem9H1Iec6ZxufZcA3zGa1yA8pY34O1/+dfP7RpcoYWXFm+sPcpVz7UnfoA7baTk8BgdR6sq4LzYa9Ke+4kt7PRe7IkGpcDJiObh2IQnS/sN/+L9FhnvuuT+TEwP1d9olGg1Zs1O3cKhjbdxBWk5E2CWosrtuwXDLYpGMdZsJq1aItcbufd3S2Z76UKg3YM1myBrNqkTbtCPXh/eGZMAx/fZv/7auF5ED2OL7JA/6m/otgsdQ1IsEfC/j00MK9Ef2TfYBcCjSASxzEVPJpHIlsXHnwqPQASRBIQb4KvBKQG5XCkTyGcfHxyTTJ/f00KFDurlQkb71xnlLxcP2zJMn7dETR2337lkV906/9JL9+fN/YTFUzfWG7Ny58RlkxmVbm7NEPCmwWHmQ8bgd2L/P9u/dK/C8VCjY/ft37MUfvKBMiWc/9jGB1eSqX7h4SYoyGB9Yk8PAAdR1GQ0diycTKpjfuHHHwMwo3q6stq3ecADj+DiWWkGr1ABfYwI5uYkBJnnPiBR0HRV/oxFstpNWqlZVmM4PDFu13pDqEIUzIll0W7FE2nKDwzY2gYU7tphxWf/6ADpF5R556cqHYaAD8UNtCGjZVrGOtudLSvK+p0DvdGTJu7S4aCtLS7a2sqzr41s6u0USLE+nPucL4F2595GAFI97ZqcdS6RZFxNUoIeykZ0dmbMgc+8BwI5iHGXP5z//WTt16oTe84UXTtt3v/sDGxzMKJNXOa/1qgZ05dm3+lZYBxR3XuP0gU4bm86O2DgUe50CncHa9SuXL002TlNqrvwgGfZRGxrO2q490/bsxz9iz/zi0xYIkpUNuaFt/+UPnrNvf/tlW1+vy+KX6y21twb7hEgN3OuA9wLFQ1HZ9kaiSTMs2bmxe1i20zEoojrAnOdSPBaO0Ef1CAjmlosbwLSX0ynVF7beDHQUmsn2jcctm8tLAQ+gD1OI36EkZVLkeruIIQ/Y3KIA37Bvdy7rnnqejHqX2elnZ0l3FeJzASmcykn9RddyiwJ9ayp6D6JFwKLKM8KlAJvSd2acy/VAUQbOuhtCh7Kv2y1rNmvK88UNgkkMNwQ/1oHnA5Q6lrFZm/6NFXLfKSUBMQDJGKxROHLNa5WyU+QC6odjFo/GdD7KQPct3L38ImUYwYLzAG3ydhUtAVjrseMcO80pu53Avi8FpG/4rfZRA/sWVRBeerKcxyIWNwtyZRmgyX52kzyTSN+adWxc3GbQLRhcRrO7rgmLK9vOOQswrvngKQQi2b1DNMF5wHMfgEix8bMWLmHdC4yPAs8BC2T77hTkG2Rfj7GuXPUNdP3HWe7alHteWz6g7k8hzmbFTfa+XT1AESkRGna8fkfEAcAnpAcmW8YqOWPInt65YXBdAZ8YK8SEa9T1fMaSer3hLSKdylwOBy6G3mMRdqynvFyXqY71ustAB0R3ILufQe9ey+99MoDb6sGTBpDudRvW7TTkWAHoDYA+NJi1gXzaA9ALtrq8IvYcrgUA6Kg6U4mULc4tCNCdGB+1aq2gCfuJUyes3YYhOGelatniyZRNzsza8cdO2dTMrC0sr9qlKzfswqVrFo6nzIIxa3fIoK5Zo9lWXjqgk3MH4KbkPmqKFRmPhGRznYyF9e9WoyoAGvtjJn36C+pZSFAcL2Qm+gf3DfcecQLMiRDMPvFLn7A9u3Zao1a1f//vv2TzD+4LTEfVyr3JfH3kyCGb3TVrc/cf2IH9++0f/sPP2eL8ss3Pr9jc4pq99MrrdubcW9ayqCVzIzY6NSubb6zqXYQYJAWXgd6qlWxtac46jbJFgz2bHBuWIpoxIpvPiCjC/cOcBwGpUgYExNmkJPCXGAfmJPo29z3rDcYh2Qt5uZGwNXkP7j8WqwBVTRwG6HseOSYcdaSUKmSBUN8mhgasVi5auQTY2bWJiUk7ePCgJeJpWdWfPn3G0qm0sp/qNYDGzfxzlOIOQPdIHxsA+mbxR454oa71gihfyZwLWyKS3gTQQzkp0DcA9B37HLmpSwZTyc6/8eqGAl0AOgr0RMcC4ZZZqGm9EAp0MtBbRpIF78/CGCty3B+YMxgXGRt27dppAwM5u337tuyhcH9wStqwJwfmRg4JQIwmEpbO5i03kNeaBSA7GE1YKJa2Yt2s1SN+IqEoA2oOjM9+5n0oCIDehn9tgUDVBvJRe/LxwzY6klQmertVtFw6Znt2z1gHULHVFDuW61ktli2VyZLVYOVaXZZci4vL9sYbb9rAwKA9++zH7Py51+3Nty7Yndt3rV4D2AMU7duBg/vt05/+ZZvdt1fK+W6jbn3l6nWsVC7ajRvX7PTpF5ULduz4UZFbWN+9fv6CZbJ5XZ97d+/Y1PSE7diBuhx78KSNjcPwxjUJwmXeFuS89ECWXSizT//wtGUzeRsfm7Ddu/bpfWAVc5zXr9+zleWKgHjG5lKlo7XPyAikjLzY5TCPGff4/Y4dM9buNOzBg7si/UF0eeSRwzY2PqqNyoULb+l5Jx87IXYtfV59s14TiTSejOq6rq4uu/G0jSuF2ygz90xNTGod9eDBvKIGAIGJoWFNicXZ6uq6I4q0APIZu3FZgQjastW1go1OTFl2cNQsnLJqs2/lOqA48SGA0xFrNDpSoftrVu5l1lF8Dvek5hSAa1je77Bwd3EaAOiQhQKozjsNizE+sxlKxGz/vn126PBhm921SxvQV1591f70a18TuTY/QOxC1IZHRvW4dfu2rayual52sTkQWdwYydzrCrVMiqxBu1Zv8O+QI6gacRsOMIdM0uq2rdnFIafjQPRu1yM0subz621erA1jEhEsKNA91xtXLAhaOpPWmny9sOrcn8JBSyQZ69tan6NGZw19a56snA+eAt0vbD9MuttaHNkKrPvn4Bc8+A57njw9Ns/kmf7mb/6mMsi4rx5W3L2Xrev2a7ZbYLsFtlvgg9wC72bh7mwjKZxSW+iJAIfogxoAqiHfwp2/b50b+PnDCKR+kK/ff8tj89XXW23bfWD5wzhf+gC678zg929+T+zQN7/5TQHorJnJ53322WcFom8r0H/6Xqn6lic690Fyp7vwg4x823XW7O+iTFeGOkIsgHCnPN8E0J1Ax1ewPwygK0cdUYUcFLeqxX+K85CgQrmSGyR2arAbCvF3vJXPAninAt0p7t25+eSATRDdtYT7+zaA/lNcmZ+zp75/AJ29a71alJh0cmKHi/Xt9IX7IJYjLpZM8avXLtu//tf/s4jvY2Mj1uk2VSsYG5+0QDAu8Rh19Hg8LEIHohy+ELW0EHHG43ov9vzBgFsL1Ep1rRu6IZPogJqF6uUBas5B1VPZ64LfUWsF9EZog6CMurETdyFMMYnP+Dt7ZB7s16j7+lgEdQreg/GW3zFOK4JVKuSwfiei/JZ1yValuvtsBwLzvtQwcNfBQhv8BdJ/vdkUNgJhivNCsMv4D0DOMfFaaliA7OzncT9m/8jve72A6hhgeVLgy/EVzAZsgrrE5v3+450UEnxDDq3ExeGEyWteO/+67OzJd/9n/+yfWyZDNLGzsOf9JYbseo6ugb7VG9RaS6ppcW4cO+fqz1G+2pu25XxY2/F3FPzkoVPXdlFzNZ0TYmXGH96Hz+Q758x7UyOljkSNQ8KZGoQGHJBdDCTt7WKU3b99xwBfdOS7Dfh/K5XLwltRoFPrIM4TXFECR86Z+quKmn3VYzuq87dUf45FnNtlt9e2QMhlmqNAR4DkRK/gSwFbWlq0f/t//K69/PIZ+6M/+oqy3tOIXToQM+LWaFcUGz2/vG6p2KSwoGAYAkLf2v2SVUpti4Um5Y7dD3St0SxZItGxSqNq2cSUNZthRTZn0glbL6zpMuPywDmePXfWvvSlL9m/+pf/Spn09DP6GEITrT3ABgT4Qv7/cXfen2xgexhA3z/Wp+icTCSk1KZID0sGsBQAfHl5SQVfgULYJXpq27GRYRug4Ehwez5vR48eUfGRaenIkUdU3C+VivbG+bMWjwbtycdP2MH9e2xycsICwbCdfumMPf/Nv1Dmd6lStaXlFRX2KMih8ESpiQVtp9vWcT3z1FO2b+9eDUy1UsmuXL5kZ146rYuNmu4JsnJCYVtaWbMfvviiXb58RcVZVIRYmtI5fJskGpYGbLV7dujQARsYGLKXXn7D1tZLAiCHhzJSod+8dc8SybgNDg3ohiZLMp3OWjgACFC169dviIkEE6Nar6tAnUhmpKav1BtWrTWtg+VrKGLJjFOgj05MKgsaMAE7XFeMJCPZAegqSApMMOu1m9bvMeh2lVkOUMiNKqVw32V3QjAQgL60ZMuA6MvLsidGnegsGhzYwfVk8FbxLwzDJ2jRUEB2pBOjeYvIWdYVEN2g6XILABF5reyhYUrJ2tqpsR95ZL+NjqLeK9ri4pItLS1LHepuNFgtLSmzsNJE1U07AZhjC6qs7nZfmeOtprMaxboTO2sGNm5QH1hutsi36FsyFRWIls0lbPeeaTv+6CN2+OgBFdgpApeKNTvz0lW7eOG+lSuwUmingKWzGdmVJpIpTTy0AupzWbBj3w6zKYglCUAbmfZh6/ac6lyW7qGo2DXdDpYZHQGs3DPKUBWxgPNxA7gmrCiki6SllWme1T1FP0qlEnJf8HPRAXdlEe5WeBtgovKglWdO28D8oms5oESLPfqKVO5OSeWnevM2Ukwz4DtZseOfesC8Wz57D1WY+xZkcOYh4BzgClDPZV47yxdnmc4AKHW51N/Yrjes2XCFYRYMFPldoRjQxClk/QHcb6N6u6v7IZFCPYhysuoxk6I2kMtqnBH43moKOM9n8wLX6CyMJzFsUaT4BoYSQ8Atf6VuhlnkQDhez/3hiChYQAMCePmnKPilxPe2EtpkOFBfgLR+BmTHOp1Cu5uc/WxyKV5h4cqtApUzEzN1dUdkoO0dIO+QYRdX4GzgnVOBb+UfsYhn2e9s+wHP44obiHugO5bwLnMdZb1T2imv13Mq8MkWOmwvg36j4LKRXe9PC96E4bGSvUqNt6Wi/zp3CsYg3/IKUo3riwB1ztpcbaTxBzKOYwRj1ewXAwA9IVjQX2CtscCDFMGCggkfdwCcO+SIoXvGkWR8sowgDsCWHnNQW6pL3AcEnHsqdQegb1Wh+24JjicNAB3l0LpN67RhJkY1jpZKK3JLIdcYUg724Wurq9aoNazT6ipjOpvOaaFXLpTV14Maz1o2NjZkH//4R6xeL9nt29dtfmne0rm8HX30Mdt/+BEbGBmzB3NLduHiVXvjwmXrWtiaHbNGs2uVWss6vaCNjIzp3se+XJZDWA43qpaKRy2Tils8AmxLZ2rLDQTwvFIuqn/TF1CnsoAlu52YFRbJrWZdRAXG4Hq1Yvlc1g4fOWwDuYwAzLPnXrXCGjngsEsBoWFhdm1kdNjGcWaBBDAxKXXv3dtkJK9Zo2W2uFaxxdWSFetdC8azlh+esEYbFaojrYioEOhbLNCzWnndFu7fsmC3YYlo0EaH82o3xoih4UGLxCJazEMcwnmFqwSYd//ufSsWCnIqIY9HpC+slxVFEFRGvJ+5y6KQhThWTpx7wAPQ6fdKQOt1RVjJZDPWqJYt0G1bJkYmgXOtoB9CjgBEZy4gguba9Zsi6XG9sSFiXsIdxFegy27dy43bUKDL+og5W7Rks1BXILoD0EMWj2TErLR2zOJkoCcGLZ8Zs2ee+EXb9RCAfu71V+3Kjbftzn1PgR7vWijRtkCkZRZuWT/UgptpnV7bOi0G9qDWYSj0q6Wy+gNRNrirHDq4zwYHB2SZNTf3wAqlgp5LvwlEwiLrMW9B1EtnszY4MioVN3MVpKZuIGwdi1i1HbZOIG7BcNJCAKeQzSA0KDoAJxxssJwK3foVGxqM2bO/eFIq8YDVrN+tWiJqNjSYtlajZq16XWMH0TfMdCjDo7GE3BpwCmKNhpU+LgCPP3bKzp49b6+99hHHHXEAACAASURBVKZdu3rdqtW6VN6VSk/Eh3/yjz9rg6PDitvJpRJyBwpFQ3bl8tt28e237M03XrdHT56wI0cOWwEL8Nv37OqVm1qzMY4vLc7bztkZ27NnVpuHbC5tI8ODGvv4N5uZWzdv2Y3r1216ekakoAf357VAHxketbGxCTkX3Lh+065cvmYrywXr9aM6Pwgy12/e01r15MmjNjIyLAAdK6tiEbsvSAD77PbtOfvGc9+zoaGwjYyktJ598heekGr+8uWLyq4/dvKEyC/0W8isxSLtNGfFcsEaAmK7btMrGzisxF10CI5LxCpduXxVxC36eySSsPW1gqKKVpbXZBEnQqAyoIhKYa2HDXvXFcpYD0XS1glErWsRSyXTFo0lLRiOykWjXK5bg4ENxjwkQnPRO9lcTvevm5NxcXCkJ8YIxW0oVoNIhZYFOw0LSYFetVCvbZlk3GZ2zNjJk48JRAeEffH0aXv+m9+0jCzsh7WJJoIHQP3GrZtykGLdpbUq4HePggY2a2n9Tq4A4gFCfAS48Bye+g5Ab0GQgxzaaYmIgx08gLoA9MRmHq1PVaMvuGweZ1OpNQf9WkS9oGVyOFx1bXllUesQ7s14AvZ2w8qlgkhf9LEL1yve1OsIjdj5krf23e9+16anp+2ZZ54Rc91XAfxkm7r3/yx/b7Rpc+bvNXCzcbnnPpvb7UHc8fO1nYH+/tt/+x22W2C7BX7+W8DfBzmVk9tz+Sov37WDfdC9e/e0t2NeYy7XPg+y4xZy1cOEpZ//1tk+A78FBMKgpPMywLnWrrbmIuI+jF++e41v++uvHWiDhYUF+8Y3vmE/+tGPtB762Mc+JhCdxzaA/tP1BlX2IJVvsSoEsHPaia127V59cEsuuvskdugdC1N7QYjgKc97iIjY+auG6r6cdfumAp36RYhlMjF91N1+ukPffLYi+hCoUGfaokDfALu3AiBbbdz9uD8KeptRhe6N/dg//2N84/q/HkBHxb/pS/9eT2b7dT+7Fnj/ALpEOr226t+pZFaAIxGAimONJDwVck1RcoryjFD37Vsmk5KYAde9RHJQ7m+A5LFoyHNndWA2JabCyprWAuBJiCTaDdxdES4ELJaKyU4YLIUnK3I449TWCJUgsLPfpH7uSOB9EezBJ/g89qXE/CE8ZZ3BeOqrzZ2KPSK3Qn6HiFaxq22c8hIbwCzXz5+r/P0gx+krnXktwLC/F/RjbHxlOzV3wHm20al0yimsqYW2EEn1BHJCUCDrfG5+TiQC5kNUw7y3iwwLqs4GEKvoOOJfPbEn70mt39+T/nh/A/hEqIlzM+/bdPWPVlt57KzJ/sW/+J9k08558z5NRLC4UBPBB0DmOa36YPdW9bkv9KEN2LsjPKYNdH09S3jEvNRfwTg4J+omip/zMtwByF17ma5vuUQfi+gccZisVAH9cQB1gmd/rejX/DkuzkPiPE8NL2dMb20BVgQG0Q0ErNl2ZA7wCT5fSnvPPU91FbJIe72NiENqxnpPBD3dhj6D+orcDppd1VT5N+S3//h//T+2uLhgv/M7/84mp0aFG9KOzCul6pplsjFrtgOWiOTUzuVa2ZKprkWiOA8HbWU5YOOjOQuGA7a0MmdDg1FbL61ZLDxu1kd4GrQHc/dsaHBI7UhNmHvni1/8olT+X/j8F4S/URPzo/jAHzh+RRobay0wvffy9RCAfvTgSJ/GgCmB5J0LBmtmcGBAGas3b97SicMUUdg8zIxIxI4+8ojt2b3Lrly+LNXbJz/1D+zNN960ghdYT7EeW/GrVy5ZPBqyY48clJqPE0QtcvbVc/btb3/HihXszuvWaLX1HTvJ9UJZNxQdDhD3yOFD9lv/5t/Y9PSULsbq4pL96MUX7E/+5I/so898RLkTu/fsFbsCa4vnn3/eXnn1Fbt29Zo6mrOScMwZp9JEbZRTkfTTv/wZm52dta/88R8JxAdkBdicm1u2F3541gaHsja7a8qmpqb1/OnpnbJSXVst2Lmz52xttSibzApsEADbIGB6w8qVuq0Vy9bF8jIat9wAmaNjGwA6OZJSoEt6CTDlFLJ0QgHHAbJxa16OL2pzj7zgW22jjRaAjr2CU6ADoq8uLQtMAIAAXFCOescD0AGzPStl2pHsyViorwx0rlEyQRE2L2DLZWQAbqB+NWXBU8wdHRuV0g1WCYobwJt79+7a+MSoFFYPHrhsAm5kBh1IEXfuzFk8QbF63CrVhqwxnCMsakNuQuy7KUQ621FudEACBgoy0GGcBMkejoWs1a5aNBq08ckhGx0bUNYotWCA+WKxaYW1kJVKKI9oT5eLjSUKhVfUbwBYtLmzbycjJ2z1hlO6YU1qgbhU5+ShA6SjSg+FGKyY9ADEXKY3oBCgtueR5GWcu2IybCsKynxuPj8o1lgiGbNwxLPB9qLG5U7gZabLchTVFjbcYdRjzmalUm64QjTkBSnGHAjrx1tLaCUBtQPKySMtV7DEdwiqUx37fcHjYXLYHuiPXXoAW5km6jCXUQqBhsUCIGMbEkWLa9awVqOun7HObdSrAszdcxzZgu+aHHzw3QOVuZ48ipWaMlTHJ6c0YPN6Ct25bNb27J5VrqsYUe2OZdMpGx8dlUK4ocEvsmHTzkDvq545I4F5yigHVu/bKva3dSxuGCidPTqN69wCnIW9LOR5ttTpLjphI5udDsXi37NzBzB3wHdYGcxkOAfYTHToE31rNzuy6nGRBzgf1K3ebKivKCoAQgI2sPpcz3Ka49WxAURgZeKyXKX+jsWkZIekAVg0POgyVfg3DDTlrBOTIYt4d92Vpf7Q9XbEic1sU7d/8o7DK4D7C45YLGjRGPcapBaX4cpkrc1UMCTbIB7cewgliHRl7YKzBEpIEQxY6AjkZ1Hm3BqYYCvlsh7Y1BTJlaEfAHrQx1AVK1qCIr0z2HVGu3w2anTASRwwUBv7+edOjS41vadi31CzA10H+wJye52GtZsVSwGgY+FeWrXh4Zws3Dk/lMmF1TVr1rHIjtrYyIQA1Wg4Zolo3KqVsi3M3bNUKmZT02P2xBOPWqm0ZjdvXrF7D+5ZdnDQHnvqGRubmrZIImVz8yt27cZtu3LtttVbPas3e1ZrdKzR5ngjNjQ8pnECAgEOIJBV6tWyDeYzNpTPSJ3ZbdXlBDI5PmLRSMgWFx7oOvB8SCTcl6iPBwbJK4pbpVR0sRoegYX7V+C8Ij4Cyj0HWIdcxSKMr1KxoPuZuRFiGmQ1QDaAwUKhqvz27OC4JTJDVm71rReMWySRs1Ktqcx3/xpDwIoCoJfWbP7+LbN23eIRs4mxIREsGCNy+ayFoxHdH3LmiMbF8sTq5/KlK3I84f6GIKL9rZnFY/S1iMUj2FFX1QchsMEaXS+sazwVgE7Eg/ySTfN7Np/Twpv2a9Uq1qoULZtKWiqBGw4W8G7hBCjIXKMMqwikqYDdunlX/RiS3AaAvkWBDgDnM9qVgc68rekBqS/khLYD0MMOQO+3oxYLZiwdG7CBzKg9BYA+s1fzHPcJjgEC0K+/bbcFoJOBDoDesUAUlmfL+uG29QIOQEeB7gPoWI7TZiyyU6mkNklYhjEvo/y8e++uFYrrzhmD8SoWtWqjpcx4xrTswKDGYMYzFOg4KYCJ1hjLAknrh1MWjqZk4S7nCeyysAEDQA/1BKKjQAdAH8hH7Omnjlouy1hYsnCwaYEefRgAmPvPZdknYnEbyg/a4NCYxZMZa/cCUj0vr6zJkYCNy44ds3bp4hV7++1LdvHtS1YsEgHRtdVVs71799gXvvAxRQOQxbRnz24bHhuxWCpuL3z3r+y182ft1q2bduzYI7Z33x6t5ebmFvWIJ1ICW+n3O3dOC0AfyGd1P6QzSd0n9Dfa8+bNG3bz+g2tCQHNU8mM7MVwr6Gf3L8/Z9ev3bDlpVW55UxNw0gP2dpa2c6//qaA4E98/OM2PDIs8ifvtzD/QJlo+/bttZfOvG1f/OIf2s6dxNI4i6xf+ZXP2mc+82mto+LplO155JAF220YhiI8FoprAtCvXL0kBvTg0JAU8qMjHB9W8VELE1cSJPJo2c6fO2fDQyM2PjElgPvmjdv2yiuvCvxng54fGJITBPEgy8QmtVFdp2x5rWBF4nTCSQtEUnLRGBwcFikUx53VtaKtrpW0tsXnIxKJ67Nh4qPAljOF7G6YWRmrsXNHja5AGeeoRPREt2FB1nT1kiUiARGIGIOeeOIJO37iUXvxxRftzMtn7Oz58+oXKNBhfBN7A+EDBToW7syXxEKwGWb/QHQBG3CICy4mAtswCACowyFNOvKcA9Db1gRAx2Wmw8+4zADEO7IwczBt77hwOKw4+3Yp0Fmribi3GauCOwBzVblcsEw6pb7FsqNSKdnK8pKywLLZlL3w8v2Nje8HCUD3mfS+wsBXA3DufsGEA6eo4QNB2wD6e9mAb79muwW2W+DD2AJbi7d/nYKY5zCeUrBmHPWLnX6mpV8UfdgRZKtK+cPYdv+9nRN9gMK4c3d05DT6Ag+fSPFha5OtRJKtYDpF/rm5OSkBX3rpJSkQUZ9j404W+jaA/tP1BNW5AMk8AF0wMWtWTzSzmXfO+24q0CX8kGMp69u2hfvsmRE5hK0bAHjxAHTo+J4Fop9OjoV7SOt+B6BTU2sLQH+PSj8B6Hy+c011KnHPEU7ft6pNfWDc22d4Vu3Cvr3zcYfh/i5b9g3luasguhU9Cnf33g52dRbu2wD6T9f/PljPfv8AuizcAw7rQGRBjUgSLgRFPWzXSxKMjYwOWbFYlltlqVxQ9CxgLM61gVDcCsWKBJ3UG7DtRhCEcJU6AXtLnBdx45XaO5qySrlikVDMEpm4BQAhJZjra+2QzRCB6/tAuH03mBu1WkQVLlLW2XPLetsTvQDsUnP2I425VozFfoa5HA7rdc1LPIdj4d88OBeBkN4ahuf4Fu/+usUfq33VOs9hL4mjq+Y5D8NYW19zRIF227KZrD6PW5J6hqvxpXVc7MG5Dx3wHxTOo5jCOC6+7NHdfUp97m926wH7wiG1qvo9whJfQHD//n3NxYhrEFuASThXP6J6EQC4aDjndlhWPZZjd86CWPpHPdI+QtOgyGAQEWgvv414PY7MmUxSMXxuPedU4wjmfOEovwZs5hjllh2nds35k9uOMNY5VPvXYKurC8fhryX8tQXHIyENLgbU6D1xn0QDTcgLppoK5H7aA+wHshXRi04M4XLS6UPCGsEkEdr2OVeEG4hjvVjjvslR9NatexIkPf30KUskI1ar4WyLrXxYcZSIYXsWsXaTWoLJZbPbL1gojCARsU1eEQdg7kvLd2x8LCmSRaeTlSsxJBHqKlwHlPq+jfu58+ds546diiJXBj3RA7h1E9eHqDjoLPGd+6LnMPhTD1YPAegHdmf7NDDA9rFjx6WSvXPnjh195Ijt2jVr169fs2Q8brtmdwmogsmyurxsh44etZnZWXv+a1+zgUzaPve5f2Svv/aaPPhPPf64lBWXLl20C2++YYP5rH3yk59QDmkay4J4ys6fPWff+fPn7cKlS7a6ti51mgMTXW4Lakdu3qGhATt27Jh9/td+1cYmJ9XxVxfm7K3Xztv3f/BdO/noSSmOZnbukIITAP6bf/4Ne+Xll+3q1ctOKRwICMBRAV0MoYjt2kX+5Efs0ZMnLZcfkAKEotneffvt9p279sorr9mf/um37MSjR+yjzz5pU9MzKqiiVk8kcra6XLAffO/7du/ufVtZLYgJVAMw6/QEnAEUr64XrR8KCzwmYx311ej4pH4OC0DviNHnA+gU+ajTAW6LhCr1OXb5gEIOIKNTdztO4Y1CjKxpbszFhQXl+dL+vgWDe77LTN+40aj7e1kH3COxsAn0UDZEsC9WB4OvslM9uw5sxn3b/vxgXoX6wYGc8TNg+53bt+zo0Udknfrcc1/XdcdWf2Z6Sjfv5as3rNkkx4DBA7AMEA5VLap0Mn1RnNKTna0oqy/HnHEq7EqVzWZfWQphCq6ZmI2NDVq317ImKqYw7Ra0dgumC+AYn8Mg48BOgBUAdAZHGDgsmOBTAGCjiMZqPxCIWDyZVQY6r6s3u7IrbbcZsMibcEp1X+1IbgOfS+Hdt/iHhLLVLl6uDTGAcwfuOltRD9T0MHD3fi56XG2wxZdban4Vop0lqhZ2HvC5ma/uFEACUIOuSMwk497GFYC1WFTt12M9i6XGYOVZs8O0qtWtj3KL4rPAXyZRFIQ1azSqAgCaPBrYrtM3nBI9ICWypzDzlp1+ZIBzM3A2+i0+0wKKLzh8+IiOF7INpA9IOXv37LahwUGRNGqVqkVDYVnRkIWsCAmmSSYA8jpkDe/s5hn4AdwA31mMADQyZqH6c44J5I07QNz3Pd9YUnmTiQ+si8TiqfyZaGBqOft7Z/GufFM5QUD0iFigFxaQzmJKNEJP9e/eb/Ph59CjcCMeATBHLEFld2AVD2EBpX9H10iLM5EesJGJCdSFmIHSlD5GG9HPnGI96rLUBcKHN3LXWagwadMnZAvn5cOKVMN1ckOJW34wiUYAF50S30UCeCb3Cs9iGmUD49wvnJuFc43gGFHh0cQhdlGyR3FEICIGdE4QeLyJrF6pC/wjsxcrHDLTye3GyQB7YiZn+pOyc4MuG53xi98HZOnlZ6E7prGAc+98BPbDMAz2LBElDqNmLR9A77WtVF634eG8DQ5m5VJQKZesuLZqrUbbMqmM7du3X1bujXrDTh5/1Lrtpl26eMFy2aTObXV1ydbWlwSiQ6BJ5XKWHxm3aBJFdNRqTez221ZrtJUh3e2HrdnuC5yEkIM9P4sxFmj0W86rWi7Y+MiQjY8MWpN24B6rVWz/nllLJmN2+9YNF5+ShMnosua5J7B/Zky5fu2q+nqn09aYHIuGZUmNch2CAOpHLPRRs8KkVMaO5yjC2DQ6PKRFNoSwbG7QwuG4VWodK1ZaRkLB2Mxuyw1PWCI75MCzat1ZPxOpEAxYPIxTSt1qpXUrri5YoNeyRw7t03HU60R29DX+0V9ZfFYqZE/HBdjfvXtPNwngOQAri3gIKLwv42oqkRCAzvHmcznNKawrsrmMYddOhhLEIq47hBXso8iMbrUYy1oWJpPYUVa8e4H5IKp7lTkU4hsbIFwU6KuMvwCOIszQt/Vwdj+u9uC5M3gAeiDUh19lwUhfxCWXgZ6xfjMkAD0SyFgqNmj59Ig9feqjtmtmt9us93paAJ57/RUPQL/q8s/jXQsnuhaItM0ibQuEUQW7yAyAT45Vi3WYtw2st2LqQzgSTE9PCgC+evWq1gaZbFqbHsbZ/OCANYmCaDSt2W5bNJ6wTH7Aqo26SDxYjPVCUWt2Q9box6wXSlo4mnYKdA9Ah+nGWB+F3AWAHmiY9diMNCyXxS2AHPGa5bIQi+q2vDhvmWTMErGIFQo4IAQtnUxbucK8G7J4Kirgs1ptONchOQ9gTwWhra51lf6m+TeuRfGePTMbkT4DA3mB35FY2K5dvWxzD+bF8J4YH7KR0QEBpsUSzkbr2rRxvSuVhgg0PId1JfNDq91wjgesiSJBq0L0KZU0Z6DwxqFheHhEwCx9QZnjtYZdvHhZeWUuTiAulQab3+GhIds5u8Plgiv/umMrq8siuQD6Lyws2+kXX7VYvG8DA0mbnZ2x2dmdtmPnjI4pBbOcDbDGMjZ9QTHbiUmBSEFf38gYw6I94txLOFb6J4XIl350xqamUNrvtXg8Zbdu3rYzZ14W0D06NmGPHD8hMl65WLLzr78hOzEs9JdWC7ZSKFu12bNKo2P1ltskcR+wQaU9UaGjtme9BBmGuZDPJ6tc6xOFeyngS3OMb+cuLUrfuRgEu01Lhfo2GA+JgINTwcLisuz3H3vspI4VhR6gOPMWvQOgnDEEQP3+g3nNo8Q8cT0Eorda2rBKhc+GH1C9Tr5czCCrcg/75DkAdIHozL2e+pyfZe1OLIXiU3AkcmRbLRO8LHS5OCmCwwPQRVB0xEf6Iw4Ehw7tt9mdM1ozYdd/7eolOX4MDQ7Yv/0/v/aBA9BF1KxURJzmO2M2hCVIC4ypvjpdZUxvHeEXTPzf8X3bwv2n3o1vv2C7BbZb4EPSAg+D3P5e3S/s8m/GWv/B7/253FdubR1XtYPfomL3i6MfRnvvD0kX+IlPw1evsVbhutIPfIDCt/L/id/s5+SJW+8Pn6jHefMzFrdf/epX7cyZM6o/o0DfBtDfm37bB9B9YbkDklGgu8rXJoDugdvevtY934HHAOihfkv/8i3cFY4Hqby/xcJ9Q4Xu8s+p/VEGkgKdvfOm8eFP0EsdXKYXUfsM/jiA7sBuH0D339K3pX8YQPft212dy39sbOVVBPMs3P33JdPaA/23AfSf4JJ94J/ytwPofxPFw5FPnHAHEA/HNrK2EV+wp0SQ4YBe17si0bAA0ngM8I7IQepbCKNSVihVRK4GQC8W1jcAdoB57S8BLmNJ1YfjUSzWGxItAZSzDwaERsiIazM18/VCUUpbQF5q0zoOib2IP4XcHXI27nJ3dHeOH/fKeoNx1ydE+26xW1XT/nqDS8zvqYkQGUctNxYHv3GOOVKzU19MJPQd9Tt1cgDMcrVi2XTGGq2mYkwBv8EaAZYRhWLdTm2FHPSHAXpfOQ1AStvjaEp7QI5HTARRns9G3PAwqfvdumWvC5bQkhBPud8dCPYxzzm252Eo1P4cYM5Y6NZlOP5y/alD91R35D2EwfT6Us43G03VqKgdI1rhOLleXcBwrMTDiIiqsibv9DoSbNFfmP9xmFX9s9WWEEJYEHlzZJkjIG06pxpi/6h34wrN5yIwFcFd+J4D1jknuUVzbbxOKVckrx5DP1KsYwDci9oiEXyOFI/iXmp/zz2J9wMjoj7GWyHOCkUY5bH2o8TDe1CXpP7h3HJ5Lm2F6yo17lg8ZNUK7qPUiUJWR4DZa1gykbdKySyZDFgg3LdiaclSmbAF+zFrt4gqDVk8btbq1CwYrqkOUy0H5QABNhmPR1Qb5lypa4EzSRxIfSYYVF+CgAJ+BmZCexQKRfUbRS+8t6nVzZ/9vi3MPbD5+TkL7NmR7I+OjtruXbvt8ccflz3qnTs37fixo1KYA0ID2Ozbs0dFRnJWr1y5bAcFoO+0P/h/v2zJaMR+7XOfs3PnzgnA/YUnn7SF+QV77bXXBKqPjQ3b5z//qzY2MabCbSCRslfPvGx/8fVv2BtvviUVEuACFwGlSzSGVa1Tdc3MTNuJR0/YZz/zGZuYmVF++crcA9l2njt31g4fOihlz/TMlC5YtVqyF1/4vr127qyAXHWUdtuWF5cFnmdzWXXuPXv3yh5o/+Ejlkxn7JWXXhIT5uDhw3bj5k174YUz9nu/91/t2Weftl/5R5+y6ZkdlsvmZUGbTOZteWndvvOX37FrV2/Y3MKSCug8uAnW1osq5sqi3bO6TKVzlhscspGxCQHq2F/yfJYdWNqjitYyQINhwKmbAY/IQAcoEIPIs6FXsb8n1W2n1RYg5QD0ZSuRjeoBEMpKF3CFdQXFQNToDPwMtGbZdMKSMXRmzloTphVOA9wtqGjJxuHmQtnDjQ6wChidy2JNnrKZHdOaMG5cvyYr/MNHDtk3v/nndv36VYFhOAYA2mClWq5hkclgwLGzcYxYlHxwBhIPxPDBN//au0GurQIyxW4sW6PRsA0O5Wzf/j1WWF+1+w/uOuCtx4SRtH6fgl/WAkHAIuxSYhZLADa6rGkABa4J1rAA6FgSd7oMlBGLxlEmxsS4BOhvytqUdsYKwj1QPiJQDsdCFotzM5L/mVVhl2I6du3OmsNXi/tW6g5U1H27Ya/t7mJf3CSbYH+t51MnPdWtmJMatDz1uJ7nnr+hiHQCYw2KDvR0Iyj/3rA7VW55S0QYBn3AmHajqQyWDv9uYmdNwb5i9VrZ6pWitVpV6/WaIGXGJEQ+M4rgIGrfcECLBdSwjmThBly/WECeB5vFAG4JAOiZrD1y9KgmqdXVFYP9RVF6dmZGtrcA4ZViWU4J9B1NZgyMsn91ADpgghS2QUg2qKNjYvahqGXwvHX7lhVKRTFHN9hXWly4CdGB1JBpUOFhN+4yZWg2rGCx3MGiFh008Quo9fg7ExWFeuxxYQb22zD7mDhc9IAyylGFow7X4sIB77JIAcSB3IBs22NRsEDnWJRBwjVpNvVwDgAAMBAeUHhjYcO46LJr/MwaAPUYVr48PNWcwHRY7FGIG25SUyaKR7BwmwOnwHfuBL7KzoEdvi28J77fWBj6kzrHCoAOCOzAeZSIXAfGCte5eS5MTWXGww7xmWwQEnSujFm4jZQEokNuquFoIHJGU/c815uxj8la1t7+fSBgn3vBgfgsaPwcdYG6YuhBLmpat4cFdE2qVchB2Onm8yhKiSnBWrdohbUVq1frWuyRIVwulXVvPHr8uN7/xrUreg2vvXjpLRFIyDCanJ62dG4A9NRK1aYWDK1O30JRrknaQtGk9YMRwwmH7PAuAKEayGWCMZ5BjgIsHx7ISYHeadat06rr+47pcUvGI7YwP6f7CQCd/qw4jg5K6bTO/fbtG1bFsjzQt/HxEYtHI1arVmxtbcUK62tWZZVC3MeGvZHLnWexSz/ib7BmFxdXbMfOPZbOYDXVtKW1khUqDRud2GkjEzM2ODZlSyvrVixVXNwGecOxiFTzHHOrUbH1pQXrdxp2+OBeORWgQKevcK4opVk8A05y71UrNdm4K95A855TN1JQqVadzXEilhC5wgfQsbIGQB8ZGdKcxO/JsiYugD7NQgkLe9wwyFXAqUJ56rKISuq4uZ+UacR9ha15C4cIl2fFtaHfCjzXpmOT6e6KoR73xMsKEoDOWjTk+rv1whbuJy3QjVmwE7dgL2nJ6IDl02P29KlnbHZmlxad3Ge1WtlePnfart542x7M3zKLtpSBHkmi+G9aN9i0SAx3DNSybFpoEad45ZwYI9gkcb9ARMrlY/eVhQAAIABJREFUMlIzk9vN94HBvBt3g0FZtTPPAaK7SJWwRWIJq9RrFonFbHpmp/VCMat3g9box60fTlsknnHzB+0EYEphhPz0cN8iAYgJDQta3Xod7t9567QK1u/VlIne7zVseWnR9u7aYVOTo3LHKazzvIbs2FttxlhH1lF21QaBLCDnI8ZQMhEZ9+RaEArpemfEiKa/cC+TgcXaJGarK8tid1cqHcvnY5bNQsaEvAJpAJsv7L6cTTmRNflcWnO01ljm5iwcExhT6K9yUJGaArJA0ADreeDOw/qYseKVV86prQG8I1Fncc78jnNSOpNRjhVjeDrlSCCAvKMjI9qEcLzMlRz75OS4+vPQ0KDGGcZS/oa7hqzAsfSCtGQ9m5qa0njORoA4A4hJbMRYQ7FJZzGwtrpuV65eEyA+OTElIHR+flFrcZjzO3fO2qmnnlLMz9rKis3NL+j98wN5W1hek2tSqxe02/ce2I1bd+UYwz3CmqFWaws8h/AQDEJExR7OFREoKmjtoTXnZqQH4wwbMdYZ6kNBs0QkaLl40AYTIbx+5Gizvl7U+bFmvPD228r/SqTSUslDtMC+jDkMsL7JoBoI6hrC1hYBjbaIxaRkZ87hd9VaQ+RUSCIQ6FgDMYfT7wDLyWNzcS59KdG14aXgsSUqhcHS3ftdkUlUbPEKkopDgngR5r3bijN67LET9sSpx+zggX1at965fcPeevO85fI5uV795v/27zS2+eDKB8HCnf45Pz9vFy9e1PhKMQU7+b1798qJ4d3AHb9g4RcqHMO+rvf4/ve/by+//PJGBjpA/Dbo84GvNG4f4HYLbLfA+2gBp25xZE1/jN/6O8Z8Fy/CWmMzEsMvYPqvebdD8OeLrQSm93Go2y/9GbYA15J9PvMlcy/9gT6Amkr7+Oh7tRf9GZ7UT/DRDwPoIleHcVVrvwNAhzyJAv0Tn/jEhgLdv68+COuId3OD8O9zVUC8NaMfh/nWW2/Zc889p+u7Y8cOO3nypNZUvs2xX6MBWIK8yeupHcsV8T1++SCx9A++3lp1GLeJpXYD+ZX9jmo6EnwgWgjKZZGaarfbUPYta+98bsBl8QaIq2pJVMcXtR72swCK7Ds901MX4cnG7l0BdFebZC9XWENtmvHi/IJy3SNOL4yDYL9lPVeF82pmohVv/OyaxpcK+eojFyHlvnzrdx/edHL0d7Rq389od0p0B+F747cW+u/9GrzHS7f9sr/TFnD9HScB6sher3jHJ2y4FDz0uZu/d32K+1J1AdWR2JF7AKvm/KCAUe11O22JRlyULc/HUTiiCD3Ac95H2dUSviEowN3P1WMReDC+8BrGFGpQzrmDfajLyRa/BPtx8qlVZ3bW7urZ3tijcdIDM93d07Ogak+bIjz3Oe4cfJK0T+byxzCaZAOcxlUCUaWU5K4u4zAJd55yj6WWokEhpAhGRGP6vdoNy3TqNm5+E/jrgfj83nfX5feODLCpKndzpss9B4xmfGF4QWzhAHReQy0dBT+KaMSU1MgQ2jgXC57DAdPuLmrH2ci7XuEwEyc69Ndvzt1X/5Owl9ogLdmTsEFEpV5P15sYU0gF1GQQ9zjBIoIB55ApsWufuhm/wsUx5BxwETEiQFP/4X1dnLM+D4IlRCRiYRl7w+64eF9J2sCiuLJb4tSE/chxAMt5J5ykz2rO8s7FV9QLVHcAkjeWuzEUzEXr041IPm/81HV3jgB+k0nVjvrfz09XDCdlQ6cgxCGUmhC4GdXUtkgIOFliw4+wlK6LULUmcSyCxG4HK34wBY6ZuamhY++0wxYOYnHvxKuqHSqql+eDRzgSiWRQ3IdyHWeNQX9wdv1+DJ03FLyHkeYhAH33VKJ//PgxLVYIXqdAOPfgnk1PjUvRhgU7wPSOmSkBz+trK/bqqy/b4aNHbXbPbvv9L3/ZYsGQfeYzv2xnX3nV1tfW7eSJk7IxeP31N+z111+zsfEx+8I//oJN75ix/OCgwMoXf3javvb//Znduz9n64XSho0khexQJKqbpVqp2sTUpD168jH7/Oc/b7v27rZMLmvL8/NS3r351hu2e/cu271rp83umLJwsGuN2rrdvHbVLl1829548w3dsKVyxW7dvCfQYXpmUjcwluzHThy3A8dPWHZwyF4/87Iu8OTkpFVqdTt77nX78pf/sz37sY/a5z73WduxY6clEmlZjseiGVtaXLPvfucHdvHSVZubW7BkChViSKDRlWs3pEofHBpR4brebMk2EwX64PCo8s+pujewRvXsBJSD7jFdXLYqZjgoUp2SiYFUhX1uGd0jWEyErd/pWbPWUHsvLSza8uKCxcJhSyeTAqRQUVIQTqPeDgasVFwXE4b33YlqLRWzVr0oO3fsIlD60fEKRYAOVGEhAXK1KvnWTalSKGZzc+3dt1usmMuXLro80dFhm5u7L1ADm1WUwXR8cjfJz212AEdayivH2p2irxS2SQrjKH5CVquiSiPXtyYVEYs7ZW2Q9RrDXr2vawQ7FcXM229fsIWFRRXHE/GctTuAmWnL58dUMAZUYQACGOVmBwzlgZoclZpsUboMQjgBAJSCiHBDsoBzVu++0lZ5EajO42GbmBq1TC4p1ZoyrGNOba4MFN2w3sDkg97O2XRTmeyB2m4x7gYw3dzOkECDLjYZLFYZMBRG6+Xv+rnaDEluEOccHBCryY3/PPWkHAu8rC2uHypPWF+oz8ijhqUjS/0OWcZV2bQDjjdqJatW1q1YWLSgtSydIqc8aVzSRq2oPBGUvhAIKPyjiAWQJAvdnT+TVNdu3rwt8GBgcFAxB1gI79qzR8e5vrYmBToD7Niwyzml4I4CHQA9TY6FN/ihoI16hW3UfPTlrHI33ESbgEmGQ0a3bcVK1WoQBNotsd3YlFbLFfVZxjDGFiZRAJlSCeClKhsTJlraG4vhUCRmbdhtqYwlUxAyQsrVvT83p7xewL16uarFARYssmj3VmcU7AWYaz3jgFNskunjzG/YsDPpw0bkO/9mAibvHRWX7M7LVSlksTFeXy1tbBz8RRKTXBhb9TiEnpSlMmmNQQDqxFDwOwAIuSOksZMFFIQ04u4DLc4E+DtLdoEegIfKdPUE+15Cga+g14Trb028HB0t7gSkM2n5incHym84iogI4KxUdD0x+iK7VhZ2DbH26rWqwFLOHdAXdbiLCHCbNWzhlZXuAVzYvwNG8b5cVzZjgE1Y0QdCHas3l63fr1sghEUOBI+opRIoNQGcTO9dLK7Z+uqy5iys0GX7H0DlG7ZUEoC2o/z2XD4jEHtpaUF9nblw/4GDlh8csV43bNdu3LHb9+asVKlZNJGyTH5YQDo56A18aBhvIEBEY7rVtdnWaN+1oFS9AYtFAoYleiRoFgn2LQIRgKWacqc5P+eAIEZ4t62FIsBxx3MOiUaCGoMBAlGkA6BzPqgeleETxmYau+yKwNdcLqsNPdcA8ByS08DQuKUyQxbCKaTVs0q9JWJAdmDEdu09ZMura7ZeLGvczOUcqLi+tmqlAu1XcNnj/baNDucETDL/pJOQiQB9myK9uOwOFyvCPIOdPaD8/MKKFLrM5zjAcE+yQHdges9GhoZkwb22umI7d+wQYQZF9OryotWrJVnVJ2JRsSe1+cchIcTmwy32hwaHNT4WixAKAOrpE0ndY8xHWAOFgoz9jrnrVOj+Zp1DdkVPf4Ep4onn/MaGBsZkrx22biNksWDWIpa2biNmyUjeBrJj9tTjT9vOaQB0coUoQpTthdPftuu3LtpqYd66oboFYx1LZILW6Fat3qlYOpPQYrtar25EUUi95Lk6oOaVU4RnsSRiCQtab+OvHOVAQGMK6xCicxgniIxgbGKSSqbTNj4xY81ewEqtnnVCGWXeR1MD1mt3BZ636i0tSaKhoEWD9Mu2hXp1i4Sxli/awoNrVq0sycI9EWeD4ogNH3v2GXv0xCM2d3/O3n77mp09e9kGBlJabC+vVEUa5L51ZAAs1NMCiNlQck/yM/b0pRJ2ZwHZX02Mj+kevnPntl5LP8Y2qrBes4WFmg0ORi2dDtvSSlNqiXg6ZoVCXfZX4KiZVEqEq9XVihT8k1PDcmiAHMi9xJjCRjuXdwQVCDWMh/mBjB0+fMAmxkcsmYjZj1562QrFok1Oj1mUiIBOT1nukDPoV2trrGk7ikHS9oyBv28C310uGcQtbLQatn//Xtu7d7fdvX1TqmUKURCHiMHIowD2NshkxEM6vH79hu4PscU9xjqbA5QhjmSBGt7FuOzcuUMKc+zt2WhAlj158oRhobaysmxHjhzS75iD5lAg1+uWGxy2F186Y9/81l9ZPxDWfAnJhjw2NjaMXM6VJyZWOJ+ZSKQ8shfXHvIrrgkdGx8bV3sD7HPPMJaPDQ9YOmoW7lYVIQShCfs0zmFtvWDz8wtiGTNfsjZBHR4IkFvmSGaTkzNqh0KxrGODBe3uWXe/QmCgj1VqVa0J2MRFIOV6GWHMzfxc5NoSjRGNKh4CNboT41BcZF5kjejy5CiOMKfRTzcUC4G+nDYgaLVbNZuZnrBPfvKX7NTjJ+3Qgf3Kapubu2dvvHZe4wf99lf++f/u+oO36f0gAOjXrl2zN954w06fPq05gvlpbGzMPvrRj+rhW8v6eWwcv59t52e5UvxgLsEB43vf+5798Ic/tN/4jd+wJ598Uv3rg1D4fg+75e2XbLfAdgtst8Df2gJ+pqhvxe2/wB/n/YIxzwM0xaaa8RSrT/a9jKcPj5GuyOvAIB843x5H/9ZL8XPxBNZurMux44VsyfxJhCa1ig9rBvrWdc9W8Ia1Kgr0r3/96yLeoUD/yEc+sqFC94ve70YeeTcw+++7A/w8AOgbdRpPMecD57LjleugA+moTQlzAWxTjdSZtrdwiqIYgeiq7cQKbBp5fTKetHqVOh/76LCEaZBR2Y+htpRwgv2ysOlN+HsTi3ZAVbNW056I9ToxUnKUJMuZ2EMIq0H2rFrBe8r4zcxyXy3vKwI3lfU+SYDz8Aqpmyv2v7ZrvGer+b/vzrb9/u+zBTwbfu8+8Eq07+gR7+bS71M2/D4r8N2rhwrM9mujvjGh931D7+69UGC3h9dsSILfcUYPg/o/rod3NtqeC9pDf/YdHjY/1725T6DR+SpegQiH996UW8/3J30Xn7ayhb7yk770XZ/H2oe58fKlyyJ4A1wrfjpJ7QGMxIHf7N0RGPBFfUDurBS5BY77hJl3+4gfb/v3dcCe+6UX3OpEa1ugeh/5eed3TxT50PPe33G8v1e/s1UeIiD9BGPr5lzkpHubX/612Oi9GySGzXvF/5tWwe/vRP5OXv0QgL5vR7p//Phx+6Vf+oRsuAF1lhbnbOfuWYFit65esn63bQP5vFQWxfU1u3Hjqu0kI3Jk2P7kK18RewLLnbMvvyqF2dNPPSMF+uuvv24UZyamJ+1zn/812zm7S3bp2LT+xbf+yr7ylT+2tbWqVCSocVB2YmcAGEUxDUvMsYlxO/Hoo/a5z33O9hzYb4OjI1Yvlez+vbt2+colm5gYt/GxURsdyVskRHG5bMXlBZu7f89u3ropZcW9e/ft2rWbsnc9cGC/gAxyJDmHXYePWCydth99+7tS72Hju7i0bGfPvWZ//F+/aseOHbVnnnnGRkfHbGJi2qYnd9j6et2uX79r3//ei3b79l1ZaeQG8lKishhZWllTIf7AwSMiA5RrDamAKFpvAOhBLChQ0ngKGU+BLnayXGoC1g32rNPviPUDM8WpcZ1aTwB6OCIgollt2OLCvC2hQl9asmg4JLAIBSDABUBDLptWxnmrCUCKBUbQ9u2eteHBrAUBQ2FGWU/KH0AGvktV66nwAGhh1/AFYAy4KWv3HsXuVXv05HE79cRjdu/eLZtfeGArK0sO+FW/D1uj1bdKvW+NJkp9rhOW7h4AmEg5dbcFrVJx4DlZ9rKxUEE47BS4gJydno2Ojdmzv/gxW11ds2vXrquQDQsmkcRmFTUYuRQAlhR5WdCR+8y9GZS6mPeTjXu3r+IrNp+A5t2+U6U70SzMIZcrSoaqQEqyUBMxS6RilhtMWTyBZbZTTvoZ1hRyeWiokHLaKRc9I+ENsHxzmvOttN1nOkYXYCwPFpKocD3F8Iaq3OsHXpY6xXl9jqxFPZU1AFULu2cvm7taFRhV0feqNapYs5Nv3pGqjOI0KrGerDDaFosGLJUIWT4Xt0wKO2UUpUWrVlatsLZg1m1ZNIRyM6yM6FQ6ISBDDDPllTi2Hv0eBVmM/oj1SMBsZGxME14RJV29piE4k0oLWIBhJkd4AUVti5MFLoYRqmLRR6S6BDTF9gQQgjGZ16pA3m5ZA2t02gQVO7buoaBVSmU7sH+/Pfn4EyJdPLj/QCpoicTVF4hecO0QT6UtHE0IYOIWRYUXVY5LTxbWmUxWucpR7EzFYPDTlRxBAmCIIj1gNu3LeJfJ5aUUB4h3izjHBuShYn0YZp2zvSHjHKAZkA+FX7NJdEZb71OqVGR7DoDC4gCml6zeYy63NYLtcCajyAIp1hNJgWT03zh5LXEATWdrv1GMgZxB35HjBAA6CxWvh3qqfN8GxjEWHfvNLw75/dOd2CarEWBdLEJH83BLgh4W1l60hBcpQMZyS+SOulU9RXqlVBKoLhCd8/SdM9THHTsOdSggqx/1AHiIU0I/0LBgpKEc6UDQES+wBAcwQ+EJqw9wt1RaF4COxTRZzQAhxcKqbM/HRkc0JjKGCrzW3N0TYEKfGh4ZtWx20BKxrN29v2Dzi6vW6nQtmclbfnhUAHoP0Ad2t1iFzueXjaqsgXUObPF6Fg2ZQPQ4ZJywA9LD0qy7LGFZOWPLFGM8hkPgwHPdE2GIVMwF7tqhlC+W1kWa4vgBuQGAICRwDR0xrSLiRjKB6to0D9XqTYsnBjR2NtvslUPKoEGRij19Lj8sggBzGWO4s1NOOwujcsmWFueV507+/OyOSYtGYNnWLEZ7y2W9YykiLSJhq5XKtrqyKtIXbgSMzwyk9FUWxKvr69rMc3z0C8BGEV8EdNZtamJcwDwZ0fUKQGXDMgCV5Btj6wTjUnOoI7Qx7mP3jJIWFTwAeiSSEIGAtQe/Z+2BfbtzVnBgnB5qIeYP13+dcsjr17Jp8FzgepDZwtZrRS0RHrBYMGe9Rtwy8SEbHZyyXwBAn5nV+9FHC8Ule+H0d+z67Yu2WpyzfqipDPR4JmTNbtUanaqlsgnrewA6YwH3Oepk5mGnrHdsYLfZgzzliq0Av8weXCPIA7RhLIE1eNKanZZAUgg6mTw26FlLpDIWSWSsH09bpRuxfjRtMQHoPes0O9ZutCwC+SgUtoj6bMuCvYZFwx3rtIo2d/ey1esrsnAPBpo2NJiyfft322OPHrNdszu1Bjt/7g37wfd/ZK1WSP0LhTBxPMyn2JUR1zE4mJeqG4IU4L9s2pNpu3rtqvruzpkZF9kRj+lvzDdra6sq3NRrLVtYWNPvIOUwr8dSacsMDNvY+IzAXTLEaTuuLwQ5Nw5z/X0Hg4TGmXa7qYwx7ifus0QiYtlsUtbwIyMDImusra7KEWffwf0WSyZtebVgf/wnz9m9e0vK0gsFW4q1oN/6u1nGeDGTYSnDyJVTS9ceOXLIDh3cb3fv3tK4RIZZz5x1PyQenwQyNbVD65GV5VWN5yg3AK6ZC5aWVpyLQyhqyVRG7QADe3jYZbHTTrhDcU5T05NWLlO4XZdtPPcca25stsJk+oSjVqpURWxttjsiNLIeTKdyUp0XC2Vn3dUPWq3akEsPNxxtTIYgKnD2sxAgsaTjnMm5Zw2H9RnrzWSkbwMp8s8jNjM1YU899ZQtLC7Zhbcu2uramtwpiHbSOky2dM49gvl1eGhUNo44V3H/MgFAJFBsiQU0jjDjlKpluT1yTqxVaUcB86Gw1tRrhYIDy0MhxUNA9IN44wiRkLEcYRPw3CmMiDqh4OhiTHhATCLbq9uu22A+bUcOHbDZ2R22Y2baxsdGRCq8eeOai5lJp+xf/q9f8u5RN5Z8EAD0V1991XhQvIZwShGfwv6jjz6qfR2EVX7vqxIoZCsKxCNn0s/4Yj158+ZNl2F/5oz9+q//up06dUouCNtf2y2w3QLbLfBhbQHGQva+jI3KzvTVbh7R2AcM/fzzCxcuyAGKsZXxkZ+3On1ot+EB6L4q7OG/f1jb8r+H86L+QR0GwtrKyoqu/YEDB961H3yY2uNhQonvXAOAjkqbNQjkEmqurD0QdrE+86MOHm4L/z7TWt5T0v19t9fPA4DurNAF9W3sYR3Y7H7nq1rD1Nv4HeR8KfiwKO5ZN9i3eof1cMfSsaQcAlPRhHWaLcukXbQiNToczHgdaljIrtSXtGQHePfqPj4AgwLWfbnvlJ1wYWAPy5iJuxR7OWp1xFiB+Lm8cvflm89vgufeu20oizfBc/d8F9e5IYP/++4Y2+//AWyBnx5A98Fz9VGv8z0MAvtdWVUhr1vz3fc+2ApsbyrZ31vzqAd7Zggbt5B/T/if/RBo7gPe/jn8LAD093a2f/2rpITv9VXDS6VTGrcg7Ny6dUt1DuLG2LdSN9SeNLDpaukiQ1A1v9fs67/rs9l+v5/PFng4A3022yd7EAD9yOFDspxcmH9gew8dsMnpSbtz5W1rN+tS0pBTWy6t29LCvA0PDUhZ8udf/4amwyeeOGXnXz0vUApr9Pm5eXvt/Ou2uLRokzPT9j986pO2d/8BGxgcUvH8z77+nP3+7/8Xq9V6AjoHhnJSgKFuqzcoqruhaHxiwo4dP26f/exnbc/hQzY6OanC+cryot2+dVPWk3ksxdMAbaiH6tYorVlxfdWWV1bs8uXLduXKVbtx44ZNT8/Y8eOPqpCHMhPm744DBy0Ui9tfff0bUqRSNOL5r7x6zv7yr75tMzt22MEDByyZTNvevQfssZNP2K1bC/b2hWv2o9OvuCJepyNlPQAvhUNyRtPZvD1+6gkVrYvlqr32+huydR8cGZENPLbtFCcFoGO/iWIXa0ludAqrRM2EzTp9l9UoAN2r1vux0xSxeqj4ANDn52SVur66ahGUZfGIs9DttCwQ6CqHHgUXBWNAIBTpB/bttqmJUcul4wJqACju38fbf0EF2WDAAcgadDy7VQYmgIeJiQlbXV22UrmoAu2nPvUP7Jd/+ZN25epFu3z5bbt48YKUZABt8WTaqvWurRebsiZSNjKZDWFnLx3DdQD1t7mCLNab5J+iQEIZKFvdIOBiXLb3KICfOPULUi7eu/dAgyWuBolExiIxnAASDgjHRrrj7MudladTHgos75GvgAoS1qMrvrpMdMfC5FggP+AWkM3lPcXloKWzSUumYhaOBiwYBrx0+SMOOPckiX5WuVTmLlvXZz85WxJdYpet6WVRswbk0suyu8MxQKTAElrwjQrcqJQ5F99KWOJDLy9D2aPezzyHBS5FdMAySC08sEDGMhs3AVTffJFLAkhLQZwDpR+EAj0bGkjZ+Fjeds1OWD4bs3CgbffvX7O5+zdtceGOrJoB0BNx+geAKscNqIPNL2CPY7RSeJeTAAVnOlEoaIlUUuo8NpAuPxu7FweEAirAcAU0JSeGDFrU5Zo8ldvu7EsE5JpZq9XUAjyZSElBVq3XrcFigwU5AJKySt1E+ksf/7h94Vd/1b77ne/aqy+/YlcuXdaki5q2Wm8IRIS0Q0YwFsfhWMLWCiWpblOZrH4XjMQEyALsZxIJsWbpf7JR4dOCAI+AdiHLZLN6z0KpZPmBQSnDUbZyX3D+3RZW5Q6Y4/0AZgGSBrI5y2XyAkmi0aSFwwkHoNebVqqURRhhoVAuV3TcxEaoX3gZ7i4vHSePiEB0Phc3hmyex4DstCE0iI0nq5muSFAA0oqPENa76Yzg9NJ+JjobLc+yxSOEAeLL0oi+ruc5pp/LjHfKdKnasWFp0Ycdl8y/F+SSgJV+q211j+BRpd+gSq9WrbC2JsYzqlYcN2CDQjaQ4hzlBn2t01EkQaNZsm6/bskMNtGMr85tgOej7ATwAJAmJ7tcLlhhfUXKZtS8A/mMMmsXFx7YzPSUQI9msya7d9okn8sINAFwY7OXTGYtkx6w5ZWiFcs12f1ncRoZGROA3meMZ0MKMYf7uw9458AHNpjcZyFUjCjQw0FZG6MkF4Ae6Apcd6piFn9dKRpdxgwZxNj6hyyVTloiyTgakhUyAFylWtJzsEOD5AYguTi/IGUsfXVpcUGrfo2F3B+wyKPYXset2Q7Kkj4S5R5IisiEFXav7yyH2h2IUC2pu3HcSCXTuk737t2xeq1i8WjIDuzfY8lERKCSIwFgf9y1gXzW0omElVbX7M6tW3bl8hWpVHF/gFiGVdxagfnEZRNl0lmBmbgV+Ntn1PhDAzm1UadRswAKfaIaohGpeauVsmJFQC+7yvmBhATBhnPvCDgG4IxFk5bLOls6Hol4SmO+bH489w6/f6oU4A26DkB3fVfjvZjIMITDZl3Y86jOhyweGrB+I2b51JhNju60UyeftJ0zO0UCQn2+tPLAfogC/fYlWyvNmYWxcO9ZIkufqVkTAD2XFIBeq9c2bEm6ytX2olkEoGPNxVX08t827Jx6ysfiOgFs5fKDlkpnbb1c1DUlG2v33r2WyeUElEZSOYtmB2210bdOKGGxVN76zEOtrnUabYug5sYBRLz+lgV6dYuGUagX7cGdi9ZqFiwcxi69ZFOTw/bxjz+te0iEzCWA0Qt25qVXbGUVBRbqgp5UwUSejAwP29jIsI2Oj9q1q9cE7JIlPTY6aulU2s6eO6ux48SxYyJMESlEVjYK6gsX3tKGiXO8f++ePbi/YutrZUtmopZIZy2ZHbGnnv6oyAff+ta3ZH/ORcNJB2LB8tKyy9QKh21kZFBjA+qJfDZtqVRcbjPpdFwuHdVqUe47gPfDQ1nbs3fWTjx20sKxmCzPv/i7X7arV+5Yvxe2dKZv0UhfGVhdrOj6uA16AAAgAElEQVQtYNlMTuM98x7zGkQAxsVHDh+0A/v32v17d6zZqmsNTnWp0ajJ9YJiq8BnrVMiWh8MDQ5ZPu/WnLioLC2ueFmaEUsm0iKtUdBnzKCHYieONSabz1g8bq0WWeZEsaAUb1u93rYds5OWG8hZpdFQZNHuPXu1RgJAL6wXbWBgSLE4KO3LpararYVrQdvFIpA5jpsP6yWOkfWuW4O5qASRuGJxKxdWLBnt2eRI2rKpuO3ZNWuf/OQn7c7tu/bSmZdtda1gi4vL9uDBnAeeM14ybkKiTFgqlREJc2FxxdlKhlyMjsv9glAU13xcqVWsF+xZKBp0kQ+0Q6OldSDsdQfQu3muiHtOo641DMQIyCcAyXICElhOthaxLyHnCiUHECz7cLUJaj2UiIZsdGRQ5AtijnBL4P7E9QlAfXR0xP7H/+V3XTHwA6RAf+GFFxS/xV7psccek/r829/+tr4T68XvWCdxj0Fs2ZrRSt/k9zgDQNC4e/eu3gvbUhTo7Kd4zX+r4vbP56Z8+6i3W2C7BX6eW0Ckd8/C3bmvufqViOS4AnnjPeMkpCmiLiAlzczMCEBnjGRfsPXLf43cwtibORbv9teHoAWYNyuVisBz4oq4tgcPHlSf2KpA94kXH4JTfse6x783tgH0zZi9v0sLd6c0dzFU7uud8lMJN2TB7EiljDGQeFjTQqhPZJNWV4weRH70XEGLhWISOOBeOT46pnoR0YzsZ4hdZZ/AujkUwZeX+ir79s1jCG7YpbsjioWjugdwHcShEjyh0+qohp0fHpTDWxdi+AYFwIu43AJabnVY93Xq7t0ddWAbQP+wjBzv9Tz+bgD0d8zLfwtovUH42CLdfT9JANsAumt91kfMlwP5Ae1BIZ8h4sHJhfkUUZjLui6o9uW7pPnOxYpPRPG4/bXdAu+5BR4C0A/tyvYff/wx+/SnP2VHDh+UfS2Z1vsPH1D++LWLbwqEHRzIq3CMyuzB/bvK30TZ9u1v/aXAuMOHD9vFty6qYAgYf//efXvt/GvKFUQxfOT4USnJJ6embXVl3b7x3PP2B3/4R9Zu9QRSktmIwrJc4dHRzZLOxG1qBtD7uH3qU59yAPr0tCblcmHNlh7c142STMQtEUO1h4K2YksL92QrS2GHPMWrV6/Z0tKy7dmz1x57/NRGligLiN0HD1kknrSvf/WrNpgfsF946ml78cXTdubMy3b2/GsCaykkoUyd3bnbTp16yu7dXbHr1+/ZW29dksoXkIpscMAxWcK22spVP3rsuCzaAeEezM1LyTo0MqoCZiBEzgzqGceKYaIHiAJAF3uIvIMwwAsZCx2pz2XgKyDVAacRLwMdcGlxft5WlpesXCzI8hcgA/WmU6CTDQrJIGnhIPm3MctlU7Znz6zt2TVju3dMWrNRs0qlLGX4jRs37dy511T0RNkzOTWla8ODYjftePToUbt587o9mLuvwtnjp04q+/G1189J6XX3zi0VIiEqAMQUSnVbWC5arUmxtiXmISQJziMUikopDqlA4DFF1zb24NitJq3egASA8iyltshkcnb44BGB7BAYlFkZjQlsjETTZsGoMszJPUWhJPt7MqBR8UnpT1t7GawqZgKEuL+jiic/mkIt2emAjyjPIQ3wSKTCFo0FdV0EFgac7fWmvdRmhgbA4P/P3nuA2X3Wd77f0+vMmTO9aZq6VSxZ7nIDG4wLZWNYYIEkpGxIwpKETcK9bHYvJHc32RuewOZusgmBAMGAwY3Q3LANBnfLKlbvI03v5fS6z+f3niMJb7IJTsIamPM855E0mlP+7/+tv287l1tuBAS3sWMc1QF029rWlOQA6BSbLfsdCyW/Rw2NAesnmSz23jkDgeze+wNmgc/1AKgAyKLmxP4ckADlOUo8wC3uKyrRhfkFA5jYMEdCAFQxJZJJJZOtak62mm0sqtVYJKiW5riB6LGoT5VSWumlaQ2fOqKzZ44aiF4uZGoW7hAHKB5QTCYPO2C5SZZjUsXKFeA3p6V0ykBbQBNyUdioA3pyYLSckpoKGauo5qbmc+BGW3OLEg2NpswG8CCvHQDF8lRMXZ+xzT9gGwqyheUlzWH/HAmrq7fHLLgBWa+5eqde89rrtHPn5XrhmRf16MOP6it3fdmcJcilImYBBi2HB/gWAIoNjUmNTU5pfGpGiWSzGhJJxRoSymXJfAbMBeR0YDHXyZjGNp25Aktf2LnW1yoyoAoQBDIMA5w+aRnusKshd9gTNTq5J5BlGO1ec+QIheIGVAIcxBsbbf6w/HZICJmsFpZTds+JqkhlMvbnciptoBH9GUIAYH5jImFAPt+loZG8XcadU6JHAd0tEx61d8n6n8vmCli0A4QR8AkjepSdUwOgEgAQ12fj1ggotJ/r93W1tWXb1ID5eiwW/R8luI0FcwpzDgqFPEA4MQ+0cdYIWYvz89Z/AdcB1Mkoh/1MzkmAMcs1APFDiCllValm5Q3CQESNXjDQEmYzKnRToPOdSwUDfFGbp1M4IaRMyQzYkcksKZlodBEZFeYrLKSrFmnC4APQxTof4pfXE9RymriAshGFEslWNbW2yRcIG4BeBDyXx4g5xFZwFgTAAVgmlx2XtKDfq1DAawBM2P6OFtqp01nrAMWZn4kgASgHUI/GWDMb1dPTpda2pBoTMWXTxDFkzIqa6BXiVnBQgUAwPz9nB1Q2l4CZqFYB2SDVMB+T376wWNBSumRuIS2tHeroIu4kYuB5tlhSsrmt1r/pH85azezcshmzKi4UcoqGg9q4YY2iIb+KeTa2BZWLzFuoxKOmQi9mszo7PGxFxEK+YAA+xAPAbaJDXGQHdvvYdy8ZwBePxcxBJRIM2BpWzGW1ND+ncMBnnxUJBYzowGaavk2OW7aE24n7rhC0WAu45koFogJZ2M3n5l4AdpeBTiREze3FFA3AbueV3QaXG/HJAeiw73k6tlugBqA3K+RpUikTULKhU31dq7V9yw6t6lllyuN8IaWZ2TGzcD85fEhzy+NSoCB/uKoI830layB6vA6g5zI2jzCmnALdqdArVXpW9e8A0B3ZhTEPcQmlPzEUqM0LlbISTU3q7lmlG1/3OpsLHv/OE5pdzihT8WomC4AeVjDaZJZ91WJFZQBmCiiss2QOVQtSDUAvFxY1Moyye0nBQElLi3Nqbo7riiu2GImDcQvZh+gA1q98waNMFiIDymVIdCH19XUbwEgxefj0aU1PT5nKH0IjmeKHjOjUoOuv3Wk2760tLdq4caMmJsa1b98emzcmp6b00kv7ND+3ZPsWMuAZQZliVa+98XXmMPDQww9pdmbO2hELMNYc1PGp5YLNtW1tcbU0JyyPvIds8vZmNTczD3iMaPP97z9hZBmvN6wdl6zRZVdcrCt3XqV8uawzo6N64OFHDVi2vMByyQpDODFl0llb93u6eg2U5bDX3tpmLj4AsSiwuzrbNTx80ggjEHVQNafSy9q/f5/1f8gvFKdQl6MEZ9xkib7IYp3osr/ZQwHQZzLEvrg+C8Drcg6LOnjokEZGcIQBjK4oGMJ5wfmHFItVDQ71qqk5oYVUWlu2btPOa65VU1PSgdXjE0Y85B4ePnxMU5PTWl7OqKEhqVi00Qgqk5Ozmpyatfl7YWFZs7MLRoqtOxnhPtXY0KBselGxkEddrXFFQwF1tLVo8+atmpqcsnvNXpn1i0uANJbPl4ygGIuy/jUZkZKolanpWbuX7J+jUWfbznUDoNcz6dK5jHKlnLm/8MgXcAZwAPrcwnxtP+atKdApJNbcsHDLYP32uNx0FxUD4925QBgJDpcP5msD0LOKhv3qbGuxNYK+z5+cTZLJhG6/9RZdtHGj1l35nh8oJL8aFOiHDh0y1fg999xjTH5shSlOYN8OcZmf1S3a6xaz9UgW5luLj5qasufY2JjZuKMo+7Vf+zVToPMa9hI/yda0r/g8vvLClRZYaYGfiBa4UA3L+ZY9Yt2pg3XJwKl8XvPz8zpy5IidfXt6emy+Bbx6uXLd1QZcBNsKgP4T0UXOrf30B+pmxBCyfrI2bt682QCBep+pX/FPEvlsRYH+L5+BbtBxDUD/+0bNhfehflZgn0bNEPepREuzcuWSFpYXLPaKM2ClUFJzo6t/RcMR+wziAMcmxs3NlbMzIFauUDAL5bDFVznVO4+6n1v9O+VrgDvzG3tt6nns5XOZjNUKiXtEduPkFi+3Dv67DbHPY5bn7d5/cmaOlSv54VvgnwdAf7nym+/xv6jNa52v/vMf/rv+3a9YAdBdu7B3snnE67W60Nj4mEW0Pv/c8/rbr/2txkZHLS7suuuv13XXXmfnVtxawQEhgFvc3T/Bxv6f636uvM+Pcwu8HEDvj1Uvv+JyvfGNt+mijRsMzDhw4CVtvGiD+vp7dXj/PlOPdXS0mXIZ0OEM+ZOEsudzevBbD9qCunr1ao2dHTVQ6Kqrrja1y0v7XrJiLRnovQN92rxlq4HRZIZ/85sP6u577lOxQMh70IAhAFpTgIbI7CW3wGsL85atW3X9dddpYO1atXZ2WDEQJfzc1KQVxrDmjUdRwlZULWc0ceaU8tm0FeH37d2nfS/t1/HjJ+2ggqoGJUyyqVkdHZ3qX7NWHn9AX7//fjUnW3TllVfp4Ye/bUqYQ4ePqK2tXa1tbZqbm1ckHFdX5yrNzWU1M72s0bEpU0hjmcxmwdSlpYplqJMz2tPbZwoeFKwo4QBkWy1vMmL/D8hGg6OgsURcACQD0Ml+8cgT9DkQ0hTobD+cXNnsusuALz5TbWZSqRqAPm1ZvliHhgN+FQtZAzAA0LG8xaIY4Ibcaoq3fX1dltvY19OhcpGiKyrMlnNKINTgZE2i3MdadXpqxu7fwMCA1q1bp6mpSWMELS0taJAs+tUDloc+Pj6q5fSSAT60NYXsfEnKFqpKZwumMId5SKEVFZNtrbzOshrVO+2I3QY2uyjLMxmKxEHFY40G1pGZvqqnz4AfFM7YEQMUoiz0+rHeDpqtqNWQq7SvUzDxT1O/I0j3+uULOrAc9ZSzwaZATXY0uddxU/GiXCJ/HVtP1F51tXXRFNUOQHdKRcd/rP/93L9rc0VdYX7hIdsB7A5sNAG5PZ0ikvvOe/v8WIiicubp7FxrbsKm+kV1CziB7VGa7O9U2pTnZoGdWlIR8AXAJ+C3/FHAZEBRlGkA0VihoBgDTAIoBAzHijTRAIAlLc5NamF+Qov2nNTc9KjGxk6plE8DNylgFvaOFOCyMlH5OmUr18A9Jl90MbWsSDyqQDhk45z24btglQo5BECI742dN4sivT2fBZCLmDobAJ1/o/5ta2mz13ONAGwQeRobGi33HAA9C5Lr9ysSj1m/Bny5dudOXXbZJZZje2DfQT33zHN6/NHHzIWChTaVhtDh8pJxNmA8JlvbNTu/qNn5BSVbWtXQ2GSqxrlZp4gO+gLOYt4fMOAPEkZjImnOEpA+0rm8gqGI4vEmI8eYvTt9z1wn/DXwF1cEn2r+Eu6gwC/W3AYAMOPxhC3+NteR4WtW92FnRUyfpr/gXIAleqWq5TT25ClT8jL/8OSgY4EIWMtj3x3DgrvBijgUb1D5o+gGaEbBC5GKvxvxBPW/yvYEaIIU5Ig/Tl1uKSX0YXvW3BJwR6gdegDSzSrfnAC8BmifM+SquTE4oy0XTwEhC3ALggVZ59lM1sBzA7wXl+y+E0cAiASYyLvxnjZHesuqesisTatSzalaLTi7dx9AR0CBoLOoB4TO5wDksYpfVjabUia9bOAVmby4sPAzFKmmADf1uDu0Ae5R6AAcYlzmCiUj5BhImWhSQ1OzzDqCed3jU8WHITvK43zNAtxr9u0AwQGvx1Tn2LcDoKNE54k63Wvsa9a0IkbCpojle9AO2C0nEg3q6+sxoK8xEdX01KTlyDOG+f6QA9pt3Q5aNjaHVPrunt277bDLfQWEQym6sJhRsUSMRVBVH4AcgGtCkWiDA9eXUmpqbrV/A2hxSGY+YiNLTv38/KwB2Kje+/u6BQm9kE3VALyiCrm0y5f3+xT0eDU9OaXjx487Ig3LIHMG5KYqqnHnZEFro6J1dvQ+I37FIyEjXrC2pZcWa8p93AhQ4BfMRcVY8MGAWFmKFC5tLNGv3Dgpl+iHISUSSetvrAmMJ/q22WXXFOhO8eMA9L9PgX4OQK/4VAVAL4QUCSQVVKPyyz61Jro11LdBm9ZvVndnt5EyyuWc5hcnTYF+YviQ5pcn5AkU5Y+gQA+qUMkYgB5rPK9ANz3BOQAdBTpEFcekc1FzNQV67e+WtR4O2RwAaYIYEtbNskdqaW3TwOCQbn/zmyzq4b77v6bx2XmlSlUtlv0q+6MKRRNG1IP1h8tN0ONTiHmKLOgKAHpOIX9J1VJKE2PHzMrd681peWlOkYhPq4e6ra9yP2yOJqfa49dyqqxszs0R+XzZiDgtLU2m6gasZS/JOrawkLK+FAkHjOTR0BDT2jWr1driMkMB0pkLJicnbF6Zm5/XsWNHlU6x56na7+P8kCmUtGHjJru/AHsQjej7ba1tZgcP8WlxIW057JEwriHsDRvV3dWhRFODRZSEQwGlUkt67rnnND+/aHPojks2aPPWDdpw0UbNLS9pbGpSZ0dGbZ+B0pzs9NRy2p5GFixVjBjGGOQBgY35iH69emhA/X2rNDWNM0TZLOLZozGmnnjiu3Zw5HrZk+CEBKkP4iZjFzt1rjfgD6opmTQiGURD2yraeuDcCgB9Dxw4oDNnR5XJlOX1lRWJeNXV1WrkJtYLI2d7pUK5qos2bdEVV16l9es32jjfv/+AxetANIOgMDe7oOnpWYXDcYUhLgbCGh2d0MjohNm1o0bJZvjeCdu75TI5IwHgfgJxKBr0KBHx27yHuxX7ceIl5hcWDECHzMbe0d4nx95Utm+ORCgws78jwzxl49XU6cQnVSACED8TcQScSFhL2bRS2Yz9m0Ih/QtnFCwnATIYv9jA4fJgNm8e7CQhZEKmxKkIRU7efp+ZAAIWYwuSGHMD6yQuPOViWg3RoAb7etWU4LAeMPcf5iys3F/3+tdr3fr1auh9zbki+qvFwh13LvLPv/SlLxmIw56AefeWW27RHXfcYerIuqqyroI0gmS5bCAAFnqc9wDNAQOwYIUY8Ju/+Zu68sorVwD0H+d6wcp3X2mBlRb4oVqgbufOHMmZ2IrtNQCdNYb9EFEXAFYUfDnvcgYzR8ELMs9tK/cyZfsP9UVWfvlV1wJ14JI/6QesmZA4qQFs27bNCv0X9oPztaVX3aW8oi+0AqD/CAB0A8+pODj19/l8b5fdzKPu4sg/6y5CONV973tP6FsPfMvc2/KVirq6OvR7//EjdvbDFRIAfXxsTP/v7/+B1WE4z3DyfP8H/p2GhoaUaEo4Z88SgpJaTJZ9qNOCX/jATXBmelqnTp82l1dqfJDfKfKaBTNRGFZ7spnwB67EXYN7XGjxXr86978/mN77ijrsyot+zFvgnx9AP9/fztu31xvpQuv0fy6sdgVAd63L3ggREPPV9My0CWyGzwzrz//8z7V27Vpz5aPW/MzTT1sk3E2ve53trZhL6tFuddfNH/NOvfL1/4+1wMsA9A2rQtUrr7pCb3rTG7Vp00YrDu1+8QVt3nyRBgb7dGD/XitY93Z32ALnAPRTZm8LwHH/fV+1LOP+/j7l0lmz09y8eYsp0I8ePWLAemd3t5ItzWYZygbxxPFTeuihR/T1bzwgIpcpgAXDQStmwkAbGBgy61GAt8Gh1dp40SZdumOHelf1mmV7Npexoiq5jgDXsRhqMvJ9WWzzGj95DImhgdX79uzV88+/oGeffd4KkVg9dnZ2af36Dbr0sivVs6rPAKhvffNbSiaSuvTSy/TAgw/pmWef08kTp8zCvaunR+Njk5qdWbDCbrkUVLEIQF01W1SuCXQFVShK6IXFZQNLUH5mADjTWbNPTja3qqW93QBfAHSzesb62/IEUSnWQFIK9mTlBgFeHKgOOAQQZDbdgGFlABi/ZdKgsjUF+tSUUssA6CjQUSNR6HbgD9m6fp9TCgf4/3BA7e0tam1OqKkRa01s3WNa1dtvSqAXd+8xNRVgAnm/Z8+M6OyZs6Ziwy2APPn6QRGVGYqvZHNSE+NjlmUcCAXUGI8Z8JwtlBSKNCjS0KxMrmiqWVOkYbedAwRz1hoo0cmRh5RAJnq1itrHqZAAEgH3Ae74O4AvZAvAWJfP6FO+QHuSZ+4U/ZZLjg27P2jgA/0LO3HanY0fLgFcDxtAPg/gnKxc8qpjkCIAKkOA77UJvAYSGivcuJHcnfNW1xeC55bWbSpFp1asA+jOgt0BOajF7MBM9vm5CcGB8FXsh8kuzqQMeeRQZcpVs932WGEZAMEswCanND01ZeOQTS5g4cLMtDIL8/JWCmpIJtTS3a11a9eYrW5bq8s9dVbSqKqclf7MzKRlwLa1JhQJ4zCR1pGDezU5dlpLS1MK+aoqFlKanjyrQi6lapkschcJEI263FDe8xywiwoPi6YMlsFZhaIRA7ZS6ZQBb9joQoYxG/OqTG0MKIqqFfVhU2OjsgDbhaKpaAu5glCo9/b2WTtg9TQzM2tFcQD0dC6rxeWUQvG4KS1nF+atON/e2qr169ZqzepB9fX2WJwD89NszTqNjfb84pKB2hB5RkbHrGjf0t5h4CiAOE4UqMuxcJ8cn1Q2kxPqeCyGg/6QWc5yGVglVzxepbN5jYxNKN6QVHf3Kk1MTVvfC0OeQZUHiF5TnlOUNiW79Zna4YY+UcVaOmpZ20aqMDDQAeEQPthA4I5gBIhks1D40W/p66idUdvCJoYAMDUzo5nZWafoBczy+a39eZp1mJ8MqqCam5NqNhVmwuzXAboymdI5S2BzGYAoEQbAr6twHaiMsts2kDW3BbN2r8UYuESsmuW/D1W+szw0izojFTgAHAW+vW/t+OPyg3Ck4HoyWp5f1ML8vGZnZ+zPpaVFU4TzerLjQyFA/4qyOYCynKoVcgn5bii7yb52tvKA4oCwKM/zeRTeKLIzumT7xVq7elAPPvgNjY4M21wKCEJW8ezMtDlHYDsNiEdboC5l/cA9g/kjHGtQKBaz/HOyw32BkLyBoKpesp8Ldg95YN3O+dLmYv95AB01ehDre4/LQGfuBsSLRNy1oUZnnkcRH4mF1NPTqeYW7P5DOnnymCnoIUCgaGesAMJBhGB8YO0P4HHs6FEjz3AN9LZUOqe5+ZSisWZF4y2KNrYoVyM6EVuQyuQ1OT2rUDhmQBXOHqZ+pT9jc6yqzfnkk3NoTybJRi8qn0k51xMfZBgID845IBGLC4t+xiAAFuQyvldzS6v1Y7KQiScAxOH96Qs4Z9SjR7Brp21K+ax81aoREWg3ctaZv3hPAHmfHe7dukoEAtfKBhrbaa8noMYGrKadS4lz84C45dwhXA46g9Ed3F3hpx5jUMuxr2Vx8HnVEk+nQCcDPVBtUHqhqo7mPm1Ys1lrBtaps63DYgTkKWppaVbfe+pRnTxzuAagF+SPoEAPKl9JK186D6C7NaCuQCf//B+ycGdcMVc4NwgmFWJKcPph1WJ96+zq1q23327r3/1f/Zom55eUhegGAS0UVyDSKJU8ZuOO0wakhxA5eewpynmpnFM4yGaE/nhahdycKuW0CvkljPAVifrVGI/bPtHdS+ecMj5BzIJHiaSz1KcPGSnQSEAVtba22D5g9Czvx/2XEo3YcflsvmhrbbGM8NnZOVPfk6nNWg6JY25+1qzIca/xB50zQAVymzfgYgpQN+SyRjoLBnDhabSIgyVIOcsp+z/GN8A2eyPmM4Bzi77xeDQ+hp16XuGIX2vXDqmrp1MNiUaNTU9rFtsw4hQiUXtvyIaFvIu7AQxmLmaGZx1j3mDPZGMh0aitWzZr80UbjcDG/AQxhn4yPT2pBx78lrPgTyQMQOdaWT9sT1OpGrFzbm5BS4sp9fcPaHBwSKtXrzXAk/0D7eLUwmUdOnRQo6MjZudOFACfsf2Sbfbn+MSYTpw8qZm5eYVjCXX19Nre/aqrdtr7PPHE9zUzC+Ds04b1mwxMHz59VpUyxBT2pB6dPTtm5FiIjZ4q+7SQ2tu7bMyhYOf7skdINjYoDOnO+pDfzhfszbk+yAETE1O2V4PAyNh0zjCs/Tj9sA9iP+cxIg9jwa0lzuEDwh6vYx8H8TWVy2o5k7HvQlEPcgaxCE4JOCevZZgDyDuA3OfnM4ik4YmzTN7yH7N5nE3Ktf2NW/ewqsQVIx4NqpRLKZmIadPGtdq4YYN6e7o0NztrJBDirjZdvE3dvb3yNu5wRb9XkYU7ebx79uyxHPQ64FPPIb399tttr1+3GLbMSgggxNdUqzZvAwYBoI+MjBgYwGvZl37wgx/U1VdfvWLh/n/ssL/ywSstsNICP+oWYJ9iRdsLAPQLgUPWc4BT1pC6sx3ret3u3c4HbD5WAPQf9a37F/+8CwkRODMNDw/bukndhLgU9nmQ2F5OpPgX/2I/og9YAdB/NAA64hZA9DqgXLcyp67oBA/uvEVtACt23B0XF+f1xS98Xn/0R3+kpVxO3lBImzdepPu+9g01xmLOQrMEPrBLt916q4p56llhxRON+sIX79Qll1yieEPMYjrZO7NH5+Ex6/Z61NgFwdLlqv7sv/93Pfrot/V7v/cftGXzFnM7xMWWc0YFZ1ZzDOVUXjt715PQL0AnHWh5XnHuCAMmx/gR9eqVj3n1tsA/H4B+IXBua/Pfw8+4MP+83i7/lJ64AqC7VjSCe1UWF4GoijrsRz7yETtzfvC3PmiiTqLYPvPXf22knHe96102pzAXIXKz+h74ycpjpQVecQu8XIG+yl+9ZMcluvnm12vL1s0G+O3bu1tbL9mmtevX6tjBl1QtFkxVQXGe5/LSojo72i139M7Pf8FyJHtXrVIsHDEbdACu2ZkZs/Tbfsklau9ot+UP8JsOfOrEKe3Zs16iO1gAACAASURBVE+79+wTYd8oxAqWw5izIj/Z4agkKbySgd7T26v+/n6z1qRIiWUs9pbkOaMUQU3b2tyoSiWrxYUpvfD0k5bTDjBNpvfoyJgmJ2cMzAUIQ1U+NLRW27bv0Kq+AQOvH3jwQVPvbN26Xc88+6xefHG39u8/aHbla9asM6D25Mkz2r3noFSNyOeNKhhqMNCGYjuqT0AlGMWLqbRZUFL0A1xhE0DRmvx3A9AjYSvwAxywUaC465SktTxlSnko0APOxJffs7wZC8x2yiJUqvzMAegpA65RIC4vzuP8boVJcnJROgI28Cf/rlaL9jrAiGQSO1Csm33q7GyzgvfkxJQVp1HUUgR1k47P1LJ89uT0jKlDYQKh6mGvkl5eNvCurb3VqUbLRcu/sazigF8xgIqqV5k86m+svSm6oo7C6pLrcRbqWIQ6cJHvHjB7V4COXJ5ib1TJplb7HQqy2LW7DE6USlEDzLE5lydov8Mmit8zm+oaQYECKr8PwBiORg084Htzb1AtArabujcUNmW62VsDGtQse+uERuMxoExFm1iznna21e7p9m311dV8A2r/ZjNYV5zX8swNRHT39dyjFo7OmMCOmy9AH2HDSz/k4AXJYWaKvNc5U2YDMAIiGhDplZEXWpMJ9ZoVbYOSLVF5PWGVimWlM8t2n/jQUJjseHKyAYHHlVpasI2311NUpZTRzPSoMul5lQtp+b1FlQoZLS1MG4BeKmYMKKMAT+Ynyl5HIvBa0Z4+gPoRIIexkSejmTFRBShpVU93j0ZHRkypxbgHKC/mSwYs961apa2btxhYPT83r3w2b6p0ALXB/kH7Ha6fAyj/HwmHlUHtiFV8vEGFSkmz83NmGdvSDOGjRW0tWPImVSmRI4wta8nyx1BLwZptaW1VX/+Ajh0/btEAXn/QbNl9gaCpcX3+gI1n1IW0YyKOUt6rSskBqPThqnyKxCDU+DU+NWuK3ZaWDp0dHTf7W6xmLZ/J8uvPuwlACGBcWhwB/bZGRDBVXaHkvoc9ffY96NOmYocgEgwqEAobeccs20O4JkQUjTvFIoBCuQoIkdP8QkZzc4uanZszcgNzbn08A6oyB3CIb25uUrwRJwanLjwXUVBzW2B+QtnoQAe+B4p0rxvGNRDdVL+m1Kup0bEvBy1h/KAErmfLWq60AyWsDQBA7XPcKLKXoPojfzznFOkQAQDQF+cXtJxaUh6VZ9FlhQOkSkXrmxCGeLCuAeRaJrsXwKdoADrAeQGrcaIuVNbFWzerv79XX//6fRo5c9q+L6p0XrswP2ugNDa+jBkAOsYdx1TGJ/bKYSIJwlGb78hEt3kEdbPP70Ag+y5YhGMrLsvyDgHioEJHge7zGKhu2eHWSZjjsELPmk077czYTTY3GsiHS0xza7OC0ZAO7t2t2ekJu8a5mSnNzkyZhdH83IKRvwoFr1lG3vTaK2wfSb/HoaW1rVPXXv9anR2ZUTYvtXf16dSpM2bVzDXglAKITowG4CZqXueYUjEAC5AJ9wjU7zieJBIxI24VCxkDjwD3q4C5paKBhkGvT3MzszpzetjmYfoxBUcsxwHRcDtJpdN2P1EcA5hihw04jiNAHFeQoM/WuUIuY2S5RENULc1Je/K9csWilrNZI4sw5xAbw1jiu6dSECu8iscaTBnMOoKbAGtd3SHi7wPQAabpq3UL95o+XdWST9VyUJ5SRNFAswJqUGq+rFUdq3Xx5svU3zOgtpZ2s3TmXs7NT+h7Tz2mk2cOaT41YRnofstAD5j6PFfKKNoQMZJWOpM2QiGjgXnVQMMygLRToLtywYUZ6G6s0N/YHzGvscfK5osqYC3Neh4M6eprrlFTc7P2vXRAWd4qFFVGAZUDEfnDcRtGFVxyiKPAMYRBVAJAz7nM51DVMtCPHdktvy+v9ta4Ad7VSk7Ly/PmRgIph0c6BWCZMatws3HPeWpOFzgZOZCXNoWMCAmzWvHY/LS8vKigzXXMDxBwnBsJThc2/5RdPij3BbA4laZPetTahiuNx+JC0qa49qulpdEIW8zD6eWiZZC3tTYacYd9AZnY8WhEnR0tWrN2tZFmTp86YbbqBqSmUTxjJ141NT9rmj8YUDqfV65csLx0K3xXvVpexvnCq9aWuNKZvCnjAz6vEQpcJjRzUMkKV6jdu7s6zcnH5ptkg2XAc0179+y262PvzHfk0IhzUjqd0dzsvEZHRq0PozrHOr6hodH2MtaOUQBoV8iHQPTccy/o5MnTBkr7fMQ0NOiOO/6VRflAcCJqJV+uyhdt1PDpYZ08dkyJBEQhSCfYyMcsRoQ/T50Y1l4cphqT5szE75w4gRJ51CzWzTElHGUXZiSJqakZI801xBtMgR7yexQN+NTe2qLmpoS5qwB6Y0U/MzOnU6eHTfWeSDD+iQBasjUT5wg399RjQyq2L6oTJAHQWQMhwnV0dBn5lP0jcSrspyBKlKuo9zMWFQBjAsIRayMAOQA6e1bmeA7eqM8hNmBJyf3wB3GPcZE9KNRjkZAaYmEFfCW1NTdq4/rV2rp5s3q7u3X82FEblx3trRoYGrQ9T+v6N7n18FUEoH/nO9+x3HKIhTD5cVd55JFHTFH0mte8xnLM+e70owutibkOiAjYvbMn5U+A9H379pm7yK/8yq+YhTsg0cpjpQVWWmClBX6SW+Dvs3A/V0SvnYVYk3E/4QFwjgCgnn/OPohH/d/1deInTYn8k9wP/nfXVgfQ2T/QByCfnTlzxu43qjlIzSsA+mnt3LlTN9xwg1772te6moeP+sL/ml974Zj7UVnd1z/zws+D8FD/txPMuOgFxvpLL72kb3zjG7YPIi4QoJn7z16Ke+2i8oJOyFAj0gBCQwx9JQ/2nN5qqeZgVweXcQ50meB1RTpnRL4n9RUih3AL+/xnP6P/5yMfUSpXkjcY0Nq16/Sn/+MvdNH6DWqMRjU5NqY7P/95/cnHPmYAOueYSENcX/v6V7V161ZTgBbKZUUjcYssBWV0FdB61JgjpENMf+ibD+gjH/2ICe0eeeQhXXbppVYfoC5GPasgn6ujnIPHXU2k/u9z82ot65zro9p9IYC+AqK/kh70k/SafzqATnn+Qlv2vw84f3mrmfMrcMDLXv/Dtu4KgO5ajLmKOdNi8EplmzcfffRRm1fXrV/nBGk+nzlocKZ95zveqR07dlgR2cXjOBHKymOlBV55C7wMQN/U56tuvXirXvPaG3TJ9u1WfN+z90Vt27Fda9ev0/EDL6lczBtABqCACo+C4uBAv4FTn/+bzxvo2t3drdZmFM0tZoVOgQpLxsuvvtqs05cWF6wjo8QZOYNSYVLTM6jjKGyVtbiIHTMqs7Cuu+EGAzZRCgHiUNChGBhvRKGCZSy5iDlTDGGjDYBHdmWlnNX83KSee/IJnTxxXPMLi5qcmjaFTjZTtPdpbWtVa0u7BgdXa+vF29XXN2hMuW9845tWGNy8+WLLity79yU9//wuDQwMat067GVCOn5iWN/7/nNSFSCjUQ2Nzc7Gt1TU1PSMFS6xnF9OZ6zgR0GWRR3lbWNTUs0tLWpBhQaAjiWOFY1rCnSgHwB0FLlsMCwk2AHo2LAyORioVLOyoGKImqmUpziLjeqoZqYnzdoeGC8EoGVFZ2cF7GyIS2bDHPD7FAkF1dCAkpus64RlkFLcf/bpZ01NC6Do8wDaSulMQR1t7WpqSliRFBCX9mDiAmggWxtSABnL5GozS6UyqDqzBo50965StlDWzPySqcHqYCBAKwVWrNexbDf0DS2uAehknqPEAigvm+ocJa7LgmVJcYAyIB3FV+4hyifAc97DVKGo9lFrBWtZzzUPZgA/CuBY72NhC8CAdTsoG9djyJZtxJwttXNnr6nJAfoACG0z6vTngIFW0Dd1uSM3GCh+AYheH7D1Tfb5bHRnye+s250inY0374uiCgUx44OidzqNte2CZqZnzIoZ5RyK81AAEknEHAQAALB6bk42qa21Wd1d7Uo2hRSLSjnLns1oYWFGxQJZwLSrFxMEyVPW4sKcPZcWZ1XM47SQlc8DEQIng7yK+WUV8ikVcylVaupeQAZAPYgYFJbdk9x21P5Z+84QVzq6Oi1zdDmNlXvMCDcDfQPau2ePEXAoIgDW2MLoD2jTRZt1w2teo6OHjujMqWEDy2PRmNpb2zU0OGQqUV5HkX3k7FkDQQDQUbtX/T7zBmB8Qa6hXVD1JZsAhpPq7uww8CSdXtbhw4c0PHzGMs5Xr1mtzVu2WHQDBfypqVmsCQwoQfVG0Z7rckJUei62ViBP0pq16xUIRjQ5Nefyrz1+LaWy8geiikYbNbuwZIo5wGj6Rh1AtzgG59bvCBDklqNuqylgUcgyZxpg7ncHLQPQiTsAyOP3eJrVuvs7gDnKdOZQFL2QhsJRXudVLk/Wdcr6D4p0XAvSKQBaB8TRjnwGzOLGJnLTnb1yjDxiSCYEodtBxWXDsqnBwQDAAQDd+lLN0r2+V7GR4IaUg/nMzr6uQIfcg222U/zVnTYsL8usyIj4QJ3ucTnpWNWbKjFnakKAVdxIIHXx91wWkC5vCm/U287qmmurfU4NiAPgLZXyBqKTfe4A9Ir6+3vU2tKkXbue0fSUs1SGbAToQ8a3AZdVcnaZpzgkF43s5MP6Nt5oLgXBSFSlCt70xEQAoAeNYMF4dmAWc7lToKM2Rz0NiQkQHacQctG9pszngAvRg2xeFJo4PNCIkD2a1NHRoq7uTrV3daihqVEH9+3W/MyUwpGgzgyf1NkzwwZAYjs9P7ukpeWC1q9bp/f9yrtt7QTkeOrJp9Q/MKS3v/PdOnRkWMuponr71mjvvgN65tnnVa64QzfzKkAU/+ZwbFZIXo8RCFAl0vZY3kNgYN4BZKRdm5PkI2Mhj6LebT5ULJtjyvFjx43kAXmmnidOPwdEY6XjHuOmwQAh997ubSFvjikQhBpiEaWXcSDIqyXZpKGBfq1ds8YB6IWCFtMZZQsFIyGdOjlsbicQTubmllTIlxUJx84p0FnHbc6vRSy4teMHLdxd4cQVSuogusWt0JdLXgkAvRxVNNhiCvTl2aIGetbr8kt2qqu9Wy3JVsVjERWKWctA/74p0GsAumWgVxRuAEBPK1vMKBoPG4DOWkp7Q9g4B6BjfU8Guo2RvxtAZ65iXe7q7ja7a1w2WOPcGPRo09YtpvpHWVzy+lUJRJSu+lXyheQNRlRGfV6smKVewOtVkPYoAp6jQCcHj3GZ1+L8qKKRqlqSEeXzqLlnNTs7aepwCoKQkjLpgoZPj1n7Ly3ndeTopC33YXNVyBm42t7eZkA1faCjrc2IFGfOnLVsE2zN+/pW1cZ02ZbWTDptNoJMLgDj7Dl93pjZire0RuTxonAnPz5kyvC2tkabZwCD52bT5nDg85bUlGiy/obzAW4TANo7r7/W9kNnTh43twviEBj/dTAdEgZzWDAa1lImo2wxr1g8ZHMk4DGuHZAEcWxPpTLKZYs2r2DFjnqXSArU7ThooKpvb2sxRyWAWvpXV1e74vGwFhfmbd/a0tKiYtkV3ADHsaKfmZ7V1NS07XOIXIhF47bXMZY2pKpg0L4DtunYuz/15NM6duyErUMkJrS1Nektb7ldQ0MDVvhiL+QPR7VcrGpsdEwjp4cNqOf9cW5qIcYk3mjuOWOjWHWfVWt7p11vPpPTrl27deTwsRoQ3mj7aXPowOHBH1Bnd6/a2ju0PD+nSiErfIIGBwbU3dVl10j8RQgF+siodr2wSw888KDa2zvV2NikufkFi/PhPZlHIZXSP+vguct/r9rPIaJi945zUqkEObdsblCsV+xH2PegKp+amrDzA3vxbC5ldu2sXxZDw5zv96lYKjh3DayyVJE/BMnTzQ08UaA3xEIK+StqaYppqL9XG9atNdcbFP+sHTiaDK1dq7aOTrWtf+O5YgDzxqshA/3b3/62nn32Wcvl3bJli/U1APTe3l4rZFPYB0Bnb2prlxFW3OpeV1syL5GHjvr8qaee0gsvvKCf+7mfswIGc8CPqrj9yg/GK69caYGVFlhpgVfeAheqhutAOPNlfa40t60Loi/4JNZz9gN1xbmprFYA9Fd+E17lr7wQQIdwxhmMCBTA4euuu84c4eoW7nWS7qv8kn6or7eiQP/RAOh+b1kqF8ydzyo7PkQXQRWpNUom/DLnL+qV5ZK81bK5l971xS/ot3/7/1IVQUAyqa6eVXr3u9+jO97yFg309ujo4SP6xMc/rvvvvUerenp05OhhNTYldO/99+iKK65QrpC3Mx6k7E9+8tNW7yXWFZHe237mDiMlE6n4xS99QZ/6y0+a6xGk4VtvvVWd7W361V99n06dPKnvPfm0Glu7dNHW7Xr+2Wc1Oz2lgb4evfVn/pUGB/uVy6T1rW9+U08+/bSR5DkDrl67Xje+7mYNrRlyNbaaO92KkfsPNUR/wn75HwegU+g350JqHDUyDPWFXc+/oLvvu8dIIZwTEV7x4Iz05je/WZs3bz4Xy0ZtnnMSazg1MfAR3FG/eNddenHPbosfvWrnTt10000mtJycnFRXZ5ehCGZLPj1tRJuDBw8a3rVp0ya94Q1vUGtzs4nHEKlQe4WQA0AM8Yq4Q86pFtFZqeiOt71NO6+5xoj9OF5Sr6UUWiHaLBAwp2XOe1ynxSNWcKFwZ1rIPpz5br75Zju38X9G9MHBrlrRyOionnzqKa1Zs8bcUtiz1PGK+pnQCDk+V9PhLIga/Fd/7dc0ODho7WKf5fGaUtwceOINNVwwZ6+rE4/YF/HdIWhTm+C17JOsZlN356m4GnSdWEWb87pPfPwTlo/+3ve+1+4PD/caFxG58lhpgVfeAi8D0LcO+KqbNm/SddddoyuvvMIsXZ5/4Rlt3bpZq1cPav++vVbA7mxv1bFjRzQ5Ma5SIW8Dgs3evffcazkmZGMDnCfJgI032CBBCXnJNdco3hDX7MgZK16hKp+Zma9ZMYRNOYMCzDK2p2cMUL7hhteou7fHCrBMDEwEvBardt4Lm1+2AYAZFMKwZGxKNsoX9KhQyurMkUM6eeSIjh49rjNnz2psnBznjAGtLc1N6mjvMgX6lq3b1N83YEW2r9x9r4G0W7derFOnz9gG4Hvfe9IKzKjfUbNMTsxq14v7VS6TVwX42mKTKgXZsfFxK54OrVlr35VMzrGJcQNaAQmSra2WPdra3mGAIoCXqcGMNVMDpUxFVXTWIAC0TFCwbirnAXQKwKiumCwB0MmdRQE+MYYl9ZRZ7AO8kEFrilBU5xUUt3m3UfJie4rtZETRaFD9fb2WDd3T1Wnv+fhj39HxEyc0OzuvTDqvdKaoVLqkDogHzU2amJg0ULq1pdUAc+poWJsyYfIArANEpfBKTjHXNrhmjakYp+cWDUhydu3+c6pdpzjn3wBLKPqD8vqCBpjHUa8XmQBRh8dqRVMmTj7NAeSobQF5AHicitCjXKFYK656TJ1cz3yOxmMGlruM84g96VPkxZoy1sVPO3UlKnlQUx6wyWoLrGU6G7Tn9IdmwW751jVI/ZwC3alo7Xdr7KnzNu81pNGsScqmMmaxYIHgTxbGXB5FXc7cAGbnFszRoQ6cs6DiApBE+d/arLaWFnOJQO3U39dl5JMc1qNYrVcKlqkcCZFtjXIKUApwsahSOa+FxWlNTY0ZUEke9NjIsJYWZwxA7+5oUSSEyjqr6alRpZfnFfACKmIhTt91VkkAfZEIAELYsktZzBaXlmweaGtv1/pNF2lyZkpLqSX19PZo9dBqDfQP6PHHv2MAdgwSBGByVZaHesmOy3Tzrbfphaee1t5du3Xs6HF1tXdq/br1NmZ5XwAEsjsPHjhoKsYsZJIc6s55+UNBdfX22IaHPVFrG2SCTvX19mrHju1WIN+3b6+efvopnTx1Slsvvlg7Lr3UFFPHjp/QS/sBEJ+zCAbeABVdvlCyzToggs/j09z0nOXBxqINuuOt/9oy0l/YvU8z04taTvO6IPCvKgqYEp0+nsuxAXPODlyDmZXjygAgUCT7G2V0wf5k08DCD4DvDtPnQXLLXgbkM2a2OxwZkE1sQS26AOU8c7AD1OMGqhNbAMuZTYfLg3Z9fGJsQuNj41paXlaaeIUa8YGxwWavraPdLHEBN7HDBey2wpDhxHWFqDNSsCx04xVQMHKqc6Y4MMoi5zrGiRfgz40P5iruEaCkc9ige0IsAUCumPW6sbpr7GQD1o1J5L4/9t6A6IARi/PzSqWWba7j3vMepnwm0NlU306BzryoKvEBZGyT552zvg+ITtQF44Q5k/kU5Tn/T64yqnnmXOZWcsmLgIneqoFVDYmk4o2ObIDTBtQlFNweHDC8qBldFg+5xx4vDiIeAyUhOwGeG4BeU6Ab09oU+kUlkzF7ZvNppVOLWpyfUzDkM2V3Q2PcolZQzZ88cUz5fNbcFkbOntbw6VOaAVAPh22+ZoOPZfVNr71R8/MLOnXqpKkOUaBfceU1mp5JQUdTT++Qdu99SU8//azyqFX9IXNOYA4ijsQPwMo8Tt+zTW5Oc3PMFwWzml+zZkihkF+lYl4B2qlSNvt2MqdR4ZaMRHdWhw4crDkmAHBGTJHB+nfbbbfZfgLw/8D+AxobHTXSFwA6jgE4a6BcbW9vNccMrNwh6W3ZdJF2bN9mxDM6G7b5qUzWQMZdL+7RAvnVXp9GRiaUWsoYyIZ61xS59QDoWpTCyxXorjhay2GrOZI40J8BwAEFu/OAPJWoIv4W+SpxLU7lNNS3UTuvuF4tTW1KNrI3iqloAPq4vv90zcI9RQZ6Qb5wVeEGv3KltHLFlCLnAPSM5T7bAc4U6M662gD0c8x+p0A3d5oa0M/4w1GFthmbmNLUzJyampPOJSEQ0qqBfnPFAUzPFMtKQdJSQCViUPxhlYvkn9MPzwPo1WLWLNw95bxiUY862hu0/eJ1ikVQmc/ouWe/r1OnjthYwvkDW603Uzgpe7Rv914FgjGNjE3rgQce09y8y0bnng8ODujaa6/RwQMHtLS8pIs2btTIyFlhLw04vmXzZr3j7W+3PrC4AGFmSePjWIaP2lwG+fL0qWENDQ5agYXbmU4vaWlxTkNrVpuiOxwM1rJGg+ZgAUh88sRJdXe7vSYH2lKxYPuat7/35yzypLy0pJGzw7bvZT9Dn1xYnDfbMA6VnV0dOnFmWOMz02rr7LDIn/6+ftvnzs7MGrFxeRkChF/btl2s5iQkwKoRxxifuXxWA/39GuzvM0B3dGxSZ85MKBrzKNkUVWdHhzo7O2wOJiYHRTSWnziHmC0+fJQibg9kpzedm5/p89ho0497uru1fsN6y3A/duyY2W4zJ8fjMa1eM2j7NQ7va9etV7ShUUeOn9bmLVvtID47M2dtC4mLeR+CKyQwAHXU4Q2t7cpl8zp96Ki+/rVv6umnnzFVOkp1FOiZdMbW88suu0LbLr9CfavXaPjQYU2PjmhpbkYXbbxIvT29TtHdmFA1HNaRXS/qyce/o69/45tqaMAdKGZtyHvyXsS0oJbnmusZ6KzBFA1YGJaXUJlXFY8nlMuzryrbfo//Q2nO0kG7T02NG2gOCQYyA3M5ZwmXge63+B5U6fQ/XJUY6/zcyJM1AJl9UCzMuM8qFvKqvbnJ5l8jXwyfUndnp3ZefZV2XHuN+teulTe63baTryYFOmMM0JviDQUICj+st+SX33jjjers7LSfszdlnuZe1R0j6tfC7/P/KOoef/xxPfHEE3r3u9+tyy+/3ObyFQXlKz+yr7xypQVWWuDV3wIXAugvB9Pr60VdeQp4yt+ZT+v551yhkecBfmpq2xUF+qv/vv8w37AukuBcz3kV0hogOusray179RUAfUWB/k9VoFOjwynM9mlGvvbL4w9a3TRbKNpJljOPKbSJ9fRUNT87pXu+co8+8IF/r6aONm2/6moTW3S0tOiTf/kX5jB78KX9+vVfe5/FqiUaGrRr1wuKNET0V5/6pG666XWaX1rQgw8+pC9+6S49/eQLJs6gzjW0eki33Xqb/t2/e7/lqv/273xQd9/1ZSOncq7GFQwnp29+8+vavetF/fGffEIFBTW0/iIdPnBQi7Mz+pV/+4v69x/8DavnfP1v79eXv/xlHTx02JFpq9Lg6vW69Y1v1i2336aLNm1SHMGH1ZlWHj+9LfAPA+gWi2q1RMQqbv21esD4uD796b/WZz73We24/DLDoXDHs0hIr8/ONzh01R1D6qA5f1KfYW7/6lfv10MPP6wNF2003GF8YsJwsw9/+MN2XqcWy4Pz9x/9l/+iiakpc/6iFgYhecOGDfq3v/RLVucPEEMX8OtjH/uY7r//fiPS96zqtVoGogO+/9v/zTt14403KdYQNwyBOq3f41MRfKZc0X333WfnvDqZr06KpgZz+PBh+25Eb73lLW+xtqgrvk8Nn9bn/uZvtOvFF/WzP/uzuuMOyDBOEV7fr9TbjmuiDag3ULP50l13WV2dMyAiOIR1rvbrMecy9kGJpoSrcXuotWfPgeW8fz1WrF4Pd7VrXBidayGCO17Dz5/47hP6/J2ft8+D4NDVRYScz9m/1/Cin96xsHLl//QWeBmAvn3IX924cYN2XnO1brjhelNzP/XU9y3jsbenW/v37zPbTPKDDx8+aFbhLGDk4pH/S3YezBgGHiAgAwAAnUxRVIybtm2zwZFLA3Ismj34xPiUFf0o7lGXdjmHgBhlUzze8PqbLTcdoKGEijW1rNm5GVPvUEQEHAO0AFDBUh6QIdGaNOADi+mJM6e158Xdevyx72pmFovfrBXxm5qSau/osPzsrm4yHtdpoH9IxWJFn/ubOw0kuOLyK7X3pQPau2+/9u7Zb4OXzO/29g6l03kND0+oWMLCNqJgKG5qG4BzJrxQJKKe3lWmfgOImkKtD3PJ77NsYhShWLgHQs72PQ8yjCKRwxKWyGQcM9ANPHe25ucB9FoGOtsNrHewFI6v0gAAIABJREFULsXC1pSYSxofHTHbXnJoYROimAS8ACgCKMWmmOIw2AL3EyUcIEdjQ8zUTxS7AZohMQBMsrlHsUxeLKpDJimegG0GcFVRMHWYIohNEoA56jHaigmU38GCFfYSRXo+OF+C8eixpwOcnRkPNu0A5ICAqHj9/rA5EwSC5LZiA+os3VEgca8gPPAe/NuBh1i6ekxpZECIh/wdJ3tl8sS1AIUTdqSoaikQhiPYXQfs3vB7Bki6wHKnsK0pZA1kRBkOU7NWNHXZuDWFuSldAUJr27RahrVD3Gs/BRfEihs2qCkGaxZPtfuN7SgFcYgXPFk46UPpTE6LiykD0bMoMGs5qqFA0FRzyaYmJRNJy/mOkAvsZYEKqTmJghNlMyrbrD3LpZw8OBBUYZ0VDFwHYEilUIXPK52eV4jcWJWUz2JrnValnFdjLKhoyGf/V8guK58jyzhlKlCy1JNNjcrnMwZ2dHS0qaOzw5wWsEeFIdfa1qGBwUFt3rrZWHinzpy2zQQAOovbo48+pmNHjlq/ohDv9/q1ZcvFuuTSy3XZVVfrpV0vas/zu/Tcs89r3Zp1uuqKqwzw4D4vzi/qwQcf1HPPPqeFxUUjsjDeMvmcAZpYW0MIAjxNZ1K6eOsW3fz6mzQw0G8Zp8PDp/XY44/pyNEjuvqandqx41Jt3brF3CT2vbRfX/3bvzWXjGzejWeUe/QrrJ9DgbC5heNmARnn1tvfZGSP/QeO6ulnXtChwydUqQYMPK96KEon5fOHTflaqdSYcHWw2BTpzvqf7nShdwH9jv53YZ+rpwQ4ngbzAi4WjKGarXswZGAH+b+maPcHDYQA2EVlyFgACMfq1llXe9wYTjFHYCtMf8wa0JLOMK4LNkdBNuGAj5oxUdv8wTZmU0ceLPO1AxcoBNXIJB6AYr6fx0Atg/kYD15s2x1ojqjaME8n+LW5o2z20TUAPegS4iGauJ+h3nZ5wqw3WDezBgGqoYQ2AkAqY/bIODSgWkY5ir244Z08fU6Rjm07T6ItAMzJRIcMMtDfazbr2KCPjp6xdSYcYv4hBoL+xXzBJi6vskp2/Y2JpDmN0MY2z7kwBCMG0S5saHmYyt7nHERCPsaWT+GgA9JRowdwFrCDLeHCWE1jGY9jCesYNuZOkRuLR0wF39XdYYrVffv2aH5+xub04dMnNTExZqQz5gnmi9HRs9bPIKAwNwOoMz92dHRraM0GTc+mlclWFAjFdObMqE6cPG2xGMzFiURSS8uoZlFj0mZu3ULZy5q1sIAlZUUNsajWrVtjawtgPodzAHYAKshfKMp9VY8mRsd15PChcyQQvgeAKu4iv/gL79Gq3m5NTU3q8ce/p2NHjinREFLAT869V10d7VrV26OhoX43V9Wyqwf7+7Vp4wYFIxH5g2F5AyGLVhkdm9CT33/aLIYB/odPj9q8Gg5FzpFI+DmEFNYkxtM/RoFuKlQiPnxewYWrFgHSIor4kvKWY5qdyGjtwCZdv/MmNUab1BhvVGNj/AIA/duWgb6QmpQ3WKxloDsAPVtMmwKdzHIs3FkbGcsXKtBxk2GwmcWX9WG3MJsLCvOGOSUEDBBGgc56kmxrsbkC8DUci5pjAvseqB05iDyhuCq4ZPhCKhfKloGOyh3bfTLQUZ8DnnureTXE/ertbtY1V29TPObT0uKUnnrqcZ0+fbxGTqnYfuC2295oZIUzp84qEIprbj6lF3bt0/AZonWmtbSUNnX5NddeaY4iqK7Xrllra8jpU6fM+eaKKy7XO97xTo2cGdaxo0d18uQJiwnKZNJqb2uzORJgedPGjerv79PI6Blbw0Ihry7atEE9PV2musDiHIJXsVzR2TNntX/PPosYYq8K+YZYIPYEt731rRoaGpSyWU2Nj2lpYd5IM/R17sfBgweUSqfU0tqiidlpLWVS6l7Vq76+fq1a1WfrOPtdyKVETuBQsW7TZkUjEeWWlzQ7Pa0TOEA89aT1QVTzXEuhkLW5alVfh4ZW9xsLnf0eDhvhKPb/JXOeYW/BHhv3Biu8lxyJB7tz5vayx2PuCwtT04qEwurobDe1x/79OK5MKBT2qqkpYntq+gIuTV3dXWZ9vpTO6uLtlxjofeTwES0tLtvcb3Eg4YhF7DAftLS0GVGF4tfc5LQee/RxPf/8i/Y75pgAmbFUMeX69m2XaMOmzUYg3fXMs9gqaXX/gNasXWusfZTqoXhcnmBI333423rx+Rd05OhR+26QLErlirkGQV5bXMLtIufIF8akJDc+YYA9e7qZGZT8BVPGF4selcoei+tx4EXR1v58AQB9QuUKhNWKUuk6gE4kicfudTCM7Rv7TZw3SkaUQZ1uKjKL7qlYxnkkzNgoKegtm/sTzhjMwfGYi5Vob2tVS2eHrQ23/+x/ftUB6BAtIFJR8JiYmLA1jqgPrNu3bdt2TnV+oYU7e/wLVQf8HeIn74OtHgA6CnRUSZA/VhTo//Sj+8o7rLTASgu8elvgQtD8QuC7Xlh2jkZsKbIWdUHBlyI6hXDqTMyRL8++riuy6o4nr96rX/lm/5gWqCv2OO+w7h46dEhHjx61ffrrX/962wvx9zo4UFfb/WPe+8fhd1YU6P/yCnTqv+VCSl4VdXr4tB7+9nd08tRZrRoY1I03v0FDa9bZPEM/sxoIzlaeigHo937lbv3GB35HnQN9uvWOt2lkbELDJ07oU3/1Sa0ZGNTDDzyo9//6r+rfvP3t5vz4zLNP2b74k5/6pNntP/v8s/r19/+GJiYn9cEPflh+LziATx/72Me1tLioP/+zP9PNb3id9h/Yp0/+j7/QI488bM51P//z7zXnpre85c36/Oc+p7/41Gc0Ormga268Wddfe5UigaBuvOFaDfX36e6vfEmf/cyndfLECb35zW/Rth2Xamx8Wo9993san5rRrW98i37xl39BG9eurkWcrfg2/zjMDf8y3/EfBtAR2ZTBrnD+rKmbGRvHjx3T//jvf6bx6Un9+gc+oGw+Z+dMRCO8prenx3Aw6mis35yJALGdG1rZ+vqdd96pd77rXbrutTeotbVNe/bu0de+9jX7rN/9nd+1SAcKvn/8x3+sxx99VL/yvl/V5VdcbqSq0dFR3X333XrPu9+t1994k60NuG5+4Dc+YHUIhCacny1WixpUpWJug+wpKHIixLTrwa2Yil2lYtGvCAUY//W4CGqBddIzLigQA+qKcdao/QcO6N777rUzHYKMj3z0o0aGAbSux2tYKZoaZ7F4jmzNefLtb3ubvvTlL5uLmUXiejyGLaG8z2Qzhpuhtre2K5cNU6SuAtBej59DUAFxgdfi0Geq9RoJHawEYjvtSQzZf/vEJ+zc+o53vtMwyQvf26nPVzLQ/2XG2U/Lu74MQN+xJlBdt26trrzyct38hpvN8vipJ7+nvr5edXS26fABcggbdNHmjZaNDoCOFQQFR7IoKQ6alWEsZpmmiwtLBirD0CHLd3DIKdWxmUCRyuAZHZmoqVpyWphfNjAdIAZgs2dVv15z221q7+g0AKFE3vnivKamJ81KuL2jTb4wADoqxaLmZ6atqNjc1SofgGFmWXOzU6aEueuue5TNOOZJOOw3q+72ji41xBrV1t6pvv4hrVo1YPaan/yrT6upqUWvueFGPf6dJ7Rnz0umVGNQM5kCvpbLXqVS5JpjBxlSseRVZ2e3uro6lcli1xy0Ilm5WlYun9fC8pIyuZxlQTPxxBONam5tUzCEpa/XGE0XAujG6MEz3ck2zwPoZuEOWAS+VM/+BMSoGniAKsoA9NlplYsApdivo6J0VsEQDHKZlAE/KI9QClPcA7gC9ABYp5CaaGi04itA5MLCkrNwrThbk1wO4KikaISJDcv9lCn5yd0EwMbWnb7APeR3UL4yuZkFh8dXszIOWS6OgdKWW2mJwKY69wcA/cgfj8lfA9HNPrjqUyAQMRCdfxugb+pWrwKmug0ZqEnGK+8JEG+50CEWNNS3MLzDisVjdlBtTDQagEhh3UgLVSlHkRZCgh+Fr7PnNTU6rDSyNlGzomStqRBNeGsgSz3d3EEY7t/nVefnpxRn80u71RnILHq0Dcp9yAco1mCSAVryRPGcyeYNPAdUAvSg+A4Q1trSpvbWNjUnk4pHY7YkQJIoWk5n0dTm9HdUtKhs8zmA0AXls0uWXV4oZpRKLWp5aU7zi9OqlFHU8t1y9pqWpkYDqzzVorKpRUVCPrW1JNSIIrKc19jYGbU1N2lwYJX6B1ZpYX5Ozz77tCn21qxbY+QXCqnkt65bv9EAc1wuHnzkIe3dv0+XXn6ZBgcGTY332GOPm8qUnGaAAaIBbr/9Tdp+yWXqG1qt4wcPWzH9kYe+rR2X7NAtN9+ijvYOAw8ASe+5515TsVP4BWAl6xYk1h/Epj9s7gL0ccByXDbe+96fU1MyYUj1/PycHnr4IR04sF83vf51unjbxcb+oyh/4OBBfeazn9WZsyNmAY1lbqFYMhU5RBKK800NTbp4y3ZdddVO7bjiSsXiTRodmdFX7r5fj3/nSRWKjOOw/IGYWbl7UKRXvKqUyTJ248Bs/yuMghrYjeLcyCouTxfbXjYq9Yepu+tW/xYV4DKunH077g6+mqV68DyJxIuazinRG7DKbYRE4oAkwA4DwcldJ7Pb7yyA6Z9stGBMjo2NWf9kHks0NhqAnmxpsTkxHm8wRw02QMxrqGQB9esgA29m8RMAjbhkO6dsVTi41QB0uEK8zDhDRqwxgwSzHwakAKzmOznLXpB1l0PNRhbCBQrCcrHm4IDzQiar5YVlUz9iLYyaHqcSiB6QSlB3G4DNZ2Lpbsp03rOqbHrJ5ssN69fYHDo+TtzIiBbmZgxIIZYCQDgU5poICiioUEaFLjUkEkaSYg1gswYrmnmpTszBWtgZomNXTya7VyGICWSfh/jT/4MAOgBpuSi/D5sliBR5+9xkosHWZhTx5I63tibV1t6q559/RpMTY5bFjBqd9YC1vSnh1mPGAEA3ADFzNfcIO6bunlVqae3SzFxG07MQvxaUWiZ+ATeHRQPMmpqaVShWbF5CDcqD9a6eb0u2MDcJMg/xLijGs7m03UiA9MWlBbPT59ojwbBmpqYNCLVNtWUal7W0nJM/ENEv/Nw71NXZqrMjZ/Wdx57U8aPHlWwKqqkxqkRj3FT0/at6tX7dGruf3JPU8pLZfq9dM6RkS6tZQWOjTwTG6Ni4Hn/8Cc3Pkcsd1ulTI1oCQA/HrK8xrf/vLNzplOfn/gsz0LmPkEO8Fg2ukl+eSswAdKzcZ8fSWr96i1573RsUC8UVj8bVlGhQPp/W5PSoKdBPnT2sxfSUPMGSApGqoolATYGermWgkz//cgDdKdDNVcHy7tw6bgp0GzwOQLfoAggaoZD1w6rHp6aWZjtoAahnsUsPBNXa2iFvMKSyP6hqrFEKRFT1BlQqVszCnfUl5PMrBNmsVLBID7+noERDUP29rbr++ssUj3q1sDBpCvSxsWEFAl5NjONMk9cVl12phnjCCIhVT1DpDHPLrE6ePqvTwyOan19SS0uztmzZYIVlxmtXZ6etCZNTUxoc6NOVV1xmB8Z9e/fpxRdf1PHjR80GnTHU1dVjcw8261j40z8OHnxJHk9JXZ3NGlo9oM7OduubjQ2NBqb6gyFTkR/Y85IdOHHlYUywlrEvu+qGG9TV1S0BQs/OqJjL2O+xl6C5X9y1S/ML80o2J7WUS6tULaunv0+dnV22PkMmJIOe6AEjElbK6hpcrXAwoHIqZd+b/v/pT3/KFOfZHPcSIN2nxsagNl60XtsvuVjXXHedRUngBMV86QDdkh0wmcOd5WewRlpinsDivUnx5mbbc02cGVY2hQtNRXv27NXevQe0b99JJRIhdXUn7LDPvgSL/aqnLF8woGg8ocHVq9W7ql97XoQgm7W2gCzJnosHn4HjVGo5rQwEv2xR+196SceOHTfyiVmnF0qmWmlpblFfH1btvEdELzy/Sy3JFr3uta9Xb98qOy9k0xmbT5gjH/jGt+x9WG9RwC+n0uZyAkDOuguRB1IXey1ch1gTKWwA8LMWTU5MKm0xQxFVKhBjmKcStjYagO7HoShTA9ALkrdicS5Fm8dr6wJEphBgucuxRIFuWWoo0Gv55cwJEHoiYb+iwYp8lYIK2Ywi4YDaW1HdX6poOGx9CoIX69kffObJVx2AznUA6qCCoJgP0YgCCsUdwG/2qMzTzCOQQrh+2rsOoLM3rgPovJ5iDM5AWOihQMfucAVA/2kpMKxc50oL/HS2wN+lQLedmdUNXDGbuZI5FLUXRXfmV0jJFHovtHuv5yhfCKD/pIGpP429pK7qo6bIeov7C0pFyBTYWAPI0C/Yc5grz9+R+/3j3G4rAPqPBkCvllI6c+qo7vzCF/SVe76q0fEpNbd16j2/8Iv6+V/4JXOFtMxgT+UCAH2yBqD/rlq6OnXLHf/aXvPVe+/V+375l/TWf/Vm/fVffVp//am/0n/6j/9Be3e/qK/c/WUTB9z5xc+ZY9En/vTj+v3f/6+69vpr9IUv3KdYlGjVgj7+8U/oj//oD/Wud79Lf/iH/1mxeFSf/dSn9V//vz+0iKzHH39M27ZtNde63//IR/U3X/yyZpeK+p0Pf1T/5p1vU3dHswLVqhbnZ/XhD/2uvvWtb+iaq67Sb/7mb+qKa67T7PySPnfnXfrsnV+0OvFv/NYH9I63v1XRUMCJEVYeP6Ut8A8D6IgRS4WitQ9ujZCwqeS/8Pzz+pOPfUyDa1brQ//hw8oXXQwwj1KhYAKdRGPCzvfM5xaJUK7Y/I0T1wfe/34799z1la/IG/SbsGZhccHire74mZ8xgRYEeUDqt771rab6/uVf/mWtWrVK1NMAkn/rt35LzU1N+k+/9x8NOF5OLetDH/qQnc/e8573qK+/3+rD1KEg0PPdeSynUwaqE41HDcIvj8I4hyLqq+EW7Ev4O2vQn/7pn9p1vP/97zf1NusONXXs3u+66y6Njo8ZfoKQDwAdsgxrGfuWuvsYjrgA3A4vyhkh+93vfKfuvvc+iycBMKdtwDeo/YN/8MBVD8EB71/f94Av8nP+5P8CQTCmjO2RqPtyzdRy6iA+n/XZz35Wba2teutb36bNW5x1O5/HdSGeQERGzX3lsdICr7wFXgagX7YuUMVCctv2bXrjG29VMpnQ7l0vaPXaNepZ1aPjhw+aim1o7ZC++9ijmpqc0OrBAQeAwsLpdQUwCrHPPPmkhk8NO7C5iG1rwSxDyTe2bEYGSz6vmek5UzpPTk7p+PFRmyxisaBtHtesXaebb7lFHZ2dDoQpF5XNpDU/P6u29jZT25G3iyIEtTW5keTxdg70SoWcCkvYw1f0wq5duvPOL6hSYcLw1Zgxzoq2pblNQ6vXavv2Sw00x1L+L//yU+rs7NFtt71Jd911t/bs2WdgWZls6hrQWy6T+UphrVmFUlDTM0suy3lw0CYWCn51AJxhyt+XsP3MpE2FT1tg5Q64C2sGlfE5AN3nlnna9FwWd+3zAY1c5qrJz2vWxA4IyucyWlpa0NjoWVNL0iYA6OSfo0YGyEALmcksm7oJ22Dyn8nM5r3IaGwgOzuOravfgEKyxMmtNIeAMvcMC2QXYozLAH9i44vKlYIm1pqogQDeAeIAKZj4nIqb9sO6uaICOcu1nGYAC5edzHcExAtZH/J5QwY0grYVAcwqXsWijZalg/1zqch71tTnAQC7gH0/y74sARyTAR5XsqXZbE8o9FEIRSXLohAKBU1FhMqI9ub+Mqdamvk5ctL5jGYDOGsbsPP26w4wd177DvBzB2VX4L4wz5y8TadcR9XkrEc4HLEYMLGzmNDmPDlYA6LzcxRUqA6bW8iebzH3BAqRjQ0JxSIxtxAaq6xq9xrlajCIxBcgMS2fF5eCvFIpxtqYpibPKpddNEA9EvUrEAA4pM0yiscDam6J6uSJw6Zw3XzRerW1JM3F4MC+3aaO3bB+tS7asMbcDb7z+KNKJGJat2611m/ZrMnxMX3z/nt1yfZt2rLtYrWu6tWLLzyv7z7yiKm6N27aZJuQRx57RIeOHNLOa6+xTUI0HLUM5n17X9KwZY5PW5H8fe/7VW3dcrEBXIBnzz3znP72vq/pmp3X6m1vfZsx+QB9i7mi7vzCnWYZNTIy6jYvoZApY1lwQ5GwEgmA4rBK5YIuvWyHbrn1FrX3dNp4mhof1YMPfksHDh7Q7bffrg0bN6qlrVXheFwnT57S33z2cwboUMAHTKSv8N7ZdM5ly0YajHBz2623q6m5XZFoQj5/RF/80r166OHHlclVFItz79rNtjiVLigYjBkZxOWxnO9HdZspd1edCt3IGCitfTbwXZdD2WzEDgDVGgBvlubOFh6wFoUw4AVtwLiClIACku8OSMHYxDXDAHAjzcQUDcUUCqJodm4K5kVQqahAlEA2awp8VP6AkBChAPU62jvtXsQaAHMSamgk9zZic72pLWoXQn65jS1SC+iixEUbCOGsbM8p0S2f3CnE6yEJ4IKWz87wxI7IVzXw2cTqtEXZtQebQdTVNqrZEOdLyqbzSi1n3HdenNfS0rzNjxzSzGAdsATw3kuBq2xRB/ycn8WiQbNqx749HA7YOoQiGpUorzcFu68sb6CkDABauahILGbKfFxUUKBzf8yBBNW1qdC5Nv6Oet6pHFGdR0IQMgLmIoGiMWCxCO47qVpSc1NMTU1RLacWWFUUi2LLnTC3mIWFOfX0dGpwqF9HDqOKXTJXCNxiWKs3bFhna8rU5KTZpbGxZUPtgBDpkkt2qLu7V5EYdscejYzN6plnX3SEIq/fssMzmbwpW0PhqPXJhcVlA5zpQzBGjQyWzymfBZSv2KGiUikpm88YYMy8h+KTz8VBoCEa0+z0jDF86zZWZrdfgfQVMvICfQCLbtTIOTbOnorlDWONjFU8e5Kuzg5bz7g3sNt7e7rM6vuiLVsMQD8zMqHldMZUzt974ikjeaGcHRvlPqKgdqAa1+TzApY5l4Nz8QrmNOJs213hx9m4uzgFeCKuo1qGFfhaOSifGhQLYuHeoNnxtDat26433Hi7IqGYGqJxNScbzAL8zNlT+v7T39bps0e0mJmSN1hWICrFmoKWgZ4rkYEesYzm8xnorgBrjGnLQKd//CCAXlegGxhbA3tT6bTRNlhrG5K4I0jLKfLh8woEQ+rs6lUIVm8wrCzrrMevCgC6KdAr5hgQDvgVJjibOJAq63xJycagBvs79fqbdioQKGts9KT279+t6elxc7+BRDVydsxINtFIg4LBqMbHF7SwmLE1F0IG4K3lhXqInPEZQcexjaWx0WmNjs2otyeptWv6Lc9qz+5DZtXOegXBhbiL5WVIeh5TVFvEjYGeMJVDam2Jm7tRMBQwMN2ywf1EasQs5mR+lvEdtp/RMCjQ+fnGzZuMoEZ/nZ+btcNyM2rijnY7/KF+gKDQN9iv+eVFZQp5dXZ32fxnPGfba4TUEIvr5KkTOjsyYhEYPd1d6uvtsfX/8KFDlgW4tMQBPGjZ3OyPWWs6O1u0ddtm/eu3v932vvv27FYkGrIxzMGWontPT6/WrFltRMECeyBzdfIakGwzocerMO5Is7M6feKEOcIcO3pCe/YcVl9ftzZvXq/WtlYbw3z+87te0PDZs4o2NhlxMJvNa3xsxtqmv79Hs7Nktqdsz8jeqqW51fbuc7MpTUwsqVTMSBUOxcwHgLJFreruMgIu62U9XoR5p7W5XYP9a21PQ7RRe2u7rTG0E0C/xTn5/GbHzt4akgD7StazfJE9qMeuG/U7YDp7BdqeKB6ibnCziYTj8njC8nrDtkdlacC6negN9sMTk2MqVRyAns2m7e9eP3MQ+yPnqlIiA51zRSFv45x9pHMXcox7iE+xiF+eYlpBb0nxaMjU5/29PVYQCQWDOn4EJT0uKCX9wn/6fG3P6OaUV0MGOl/own0p+1Nbx9kz1DLPLa6ilt9bB4SY1+s/40/6LsqJ7373u2YJj9UfWXn01frrX/nBdeWVKy2w0gIrLfDqbYH/nW17vXbA3Mqcj3MjexFc2ADRHanf2bnWH1b/sii58g8ovV69LbDyzf6hFoD8SB/g3gOg79u3z1TorLXUIOgLFwLoBsz8BD1WAPQfDYBeLixp1zPf1Z/8yZ/q2995yoixpaq07bIr9Fu//SFde/315jjqwyevUlJQKNDHdd9X7tFvfOBDaunq0tvf+0vasGmr/uCjH9Ubb71Fv/Ten9f//bu/q7GREf3//+1P9O1HHvmf7L0HmJxlvTZ+78zs9JntvSbZ7Kb3hJICoSOgoIICevR4ONYP8IAKikfsgoIFkCKCotggKDWUhBpqEtJIY5Nskq3ZvlN2evmu+35mkoh/z1H/F34czm6uuXazO+V9n/d92u9uuPXWm5Wv/qt778bixQvx75+6BKsfX4u2adNw5pkfQAEKEZZwbhAvPP8sivw+PPHkE6iqLsddd9yJW2+7GV1dnVi9+jHMmjVDBOPbb7sVP7zpNgTiVvzgh7fizDNWorLEi2Qkhs0b1+O73/o6tmzehK9d81Wc895zUF5TB0uhC+tf34LvXX8j1jz1NK740pdwxRcvh9dpY6XtXdSDJk7l72uB/x5AV8VTrplmnuUXCc8vrluHn91xB8567zm4+OMfQzjCelYxotGI/k4glzEGnM9ZQ6UDJ/fKrGNt37oVl/zbv+GD55+PK7/4BYRiETnxEgDn8xctXIibbr4Zc+bMUS3u/PPPx+233679UmUF98JBHcttt92Gh/70J9z201sxedJkkf6vuPIKKboJoJMIw/mErsycK5IpKsAZ1UDvQhMFQ4IAFVt0vmTtKO9mw9cRa2AUwjPPPCPLc+afUxTD/R8zzFetWoVdu3dj2fJlGBoexuNPPIHLL78cJ2j8MPEzbDeC/Zy38sp21hlfefllXHThhcqAX7Z0mfabFdlqAAAgAElEQVS7JGevemCV2viSSy5RJO2Pf/RDfPRjH9PxE6zne0yZMkVK8lkzZ+k4/vjHBzA8MoJpbdNwyqmn5ESthsTNCNfb77hdtUTuOetq6w4LulhJ5bEZ7IeE+r/v7pl49kQL/HkLvFWBPtmapVXlokXzsXzFUmV07ti+Da3T2tDY1ICOPW/KdpTK0qeeeByDA/2YN3eOsfcNj2P+goWyNCa48upLL8sWk6AKbR+ZAZkHamg/wRxqDi59vf3Yf+AAOvbtR1/fiIB2r9dkdRKQ5yBSV1cLn5/ArFF/sJBVVl6K8rISFa/4fyrb+LA5ClFVV41MIoZYcFRqCi5MH330MVlJsjA+OBhAMkF1iR0NDXWa4BcuWqIcx4H+Edx6211oaGjCB97/Afzu938QgE5rceYeM7vWfNGWkmBUCbIFbsSTkI0lz42qJQLotOklaEIEgOfO4jeV6FTC+mmlW1p6GEAnOGUAdAOuEHCWmoNFKyppubzJGFW6lJJSaHJTRbAhbSzcpb4LoLe3C8OD/SYDvcDYt/NBBTpVerQ5JtDA17A4SCCZ4DoLfG5mVztZaLQoGzcWS4ipQzCcAw7/b2zKmX1I62MCc8xCtAqcY3GygMcqjI+52MbunWCcsUOHsnRZ+MyDeAL27LRpN5maeQt3FPB1VJXapDanQ6fL5VMOL41IshkCZgSnhGCYQrHs3A04SLtaAjgE87w+H7weD6xsBypgZd185GclmHNAzQEhzCU2C3xIMSZQjgBFLuvWsKOMxTQvmGx+pbbNqdVzKnWjUDfM83xh0mRwsC2NVTsnzUCABemA+lI4TIVsPAcoWqQY9hUVo6amQaAPM0e5yVa7EpxLmnxnZSozm9NKRS5EqAiMDclmPRELypo9GBxCMDiIVILF7wKUlPowaVIDqqpKMR4eQXEx1WjFePnFZ6VKnztnFlomN8PrduK5Z9bI+n3mjDbMnTVdithHHnkQJcU+zJw1HVNaW7UAfviB+zB//jzMmTcXlQ31eO3VV7H28ccNgD5rJiZNbcHaZ9Zi5+6dOPa4Y9DcPAlF/mI88/Qz2Lx5i/JoB/oHdU/82ycuwdy581DkK5GlL+2X/7jqIaw88URcfOFFUvnx3qPbxS9+8Us89eRT+lk9VIVvEiYKBSBTMUjCBPvMsuVL8YHzP4DKuiqp+fp7e7B+w2s42HkAxx9/PJonTxbBhf2Nuexrn3wKIyOjcpEYHBgy1yiREIDiIUiRAubMmY/jj1uGypoGeP20jHdj7doX8MK613Cgqx/JpAVWmwfDoyHE4uyXHjlLGAsNA94Z/flRoHlutFHAQQ5sNUAdv/LxB+be1f0q+5zce1ro0mAAdC4a1N9ISCEBR/exWeQVOthvvToPLoQIgHs9foEcVMCTsUdnCSnKQcvbhABILmJou0MmJfucFMQWi1G3+3yy7yehigvK/DHrDDl+MezcbtTnSfUtwwuwFRJM5v2bd284YmVvlOdm1SP7bxu/m/7FfkiCj+zic2QCo/CGLKcJAEYjCQTGwrn+NqK4CxKyEsmYHEyokLYQQM+yPyU0ZtK5g+BcKhWXRbjTSeeAFAYH+2URz/gD2qnDwoUrx4sU0lmO+ymBOm6v18w7IEiY1Pietw8WYaAAqKqsgN/vMTnoyj+3CUwXkO60IxGL6J6l/Vl5mR+lJcwBHkMqHVdfJ4BsK7RIgU7SW2VVGYaH+mVT7/N7sL9jH0ZHhjBtWpsW+8xb5hfHIRIiTLaQA1Mmt8DhdGE8moTTRZv2ODZv2yHHEbZpd3efVKa8RzkG8ZoPDxslNxmj4nXI+sqieZzEFBaB6HZChweOWW6PEw6nXeuFeDQm14zB/n7s3rELXp8Bvui4wLmN/ZLuKHRFITmAhAI6pWSZ5ySyA0lUCTjshSgp8YvQRRA1k4rL6ru2tgYtbW2wO1zo6u1HIpWR7fzu3e0ihfHeHBocUxQIVfVU4/M+IlnJOC/QJeBoRxGTq2BIUOaRJ7Oxb8oRRipw2rc7gJQLTmuJMtBDw0lZuC8/7iQUe0vk8EJwLRINo6+/Gy+8+BQ6OnchGBmU+pwAut2jEA0kszHY7FwXkISR0l0tVwOB5wTRjwLQjYY/NzEZEhdHBQLD/M4YBr6e5+j0uhUtQNIZI2QIoFdUVMNJEqTbiyjBT7q9iOnCds8gyfxrqxVue6Ey5SzZJLLpcVSV+9HaUo+TTzoOyMZw4MBubFj/CkZHB6X43rVrN958c4/m7ALYyYHG6BjdUOJsMc39jAcg8U7q3kKryHzMH+M5jI1FlMHndjIWyA1/UZm5h5SRRcJQBpkU7cdDRhVb7EYiRqCSBAuHbP+L/A6Ewybzu6qqDNFoSsBuWalHzLdQKGrIZ4Vct1hF8uB9TDInyXgZ3T8ROV+UlHjlgkRCQP+hEY2vTZNqEWIcCl0p3ASiOd5Ca7y8s8fA4CGB4HwtN+Bco3BY7e8/hBdffEkqfRbPTexBAiMjAfj9bsyYMQ0f/Zd/0Ws3b94Ef5FHm3c6SbDPEHzmRpPjONcjpoBviHp8H667SrQWDwhA7+g4iP37u3DwQB8WLpyDZcuOEXGSG/vKmho89uhj2LbtDXiKijE0PIre3kOao/hZHGPo2kD3Ca49mcfGtR8jPyLhOEZGoiK4+DwOzSFkSpEgVlNdKQt5rnF0nVGgeZ9rOkchQQOX+iGt77k2ouNA+5vtGBkLGOcizl+M9im0GyKG24v9Bw+qzUpLy0T0Mc4+7Jd8vlXzNMH/ZIIKcRLDSOKx58BgYDwSQiA0iiGOl9mkAHQ68mSySdidBM9JNjHOEiQGjUd5zhndo3mVIEcCtrPU565CWNIReJ0WVFWWyFWEqgHm49EVg2u1ZCKpdd8Z/36dxuF8IfmdAqD/f22Tj85rzSsD8t/zqvP8//NrW6rpaPX3yiuv4OMf/7jUDCxsTADoE4WIiRaYaIF3cwscHfGWd6wzZEvj4sevPIBOu1HO+YzK4FqDe6e/BqBzHD7aXvbd3Ibv9nPLxzTyejJyiMq5HTt2aC1BAKOpqUn7KtnysjaYs719t7RL3nmRYEuegEfC4549e/DUU09h586dUmQy+5cgEZWOXD9Q6cg2MzU5Q2I+2tUmTzb5Z7TX0f08f13yak5VaFQnNLVc9vc33nhDucPs43T1WbBgQa4eQOdV1lIpOrJL7JO3Vf7/k4FOkUsmGcKGl5/FD2/8MdY897KKJnQVm7/kGFzxpatxwokr5SRrEYCeFIAeyAHol112NRqntuA/vvI1lFfV4/OXXYppLS245BMfxxWXXYYlixfhO9/6Oh5YtQrf//518Bb58Nvf3yvXrBNPOgFdPb2guarTWYp4xJB67YV0bjSCEILls+dMx09/cjNu+elPVFd5as1TmDVzuuovd991F2744S2w+apw409ux4pli6WStzLD+f7f487bbkbH3r244Qffx7kf+AAcHh9iiQx2tXfg29+5Dk+ufRaf+OQncdlln0F9ddkEgP5uGTz+ofP47wF0urNZsgUm0sDCSMikSOdPPP447rvvfpxx9nvgLSlG+552MD6VIrETV5ygOmokHFZtgOA0ndb4etbb9u/dJ1D8k5/6FD79mU8jWZDFWDAocJeCreXLluFfPvYxXHnFlXj2uWdxzTXXyK6dinQeB4FmjhcPPvggvvPtb+OG67+P0049DZu3bFZG+TnnnKMxcueunapKTWlpwTHHHquIYjrmOuxO1VkJ2LsdTjnBZZLGSTfvhMMxikS+W265RXU6qt1ZT8jnmuejZvg8OsW9+OKL+PFNNwlAP/nkkyV00DiXSR92KeN751XfVNp//GMfw+//8AdFgREsv+7660TkP+WUU7Q/5BzItrj4Ix85fFw8d+4jly1bhrbWNnTs75DbNYF0uvZd9JGPKIOd8wLH1kceeUQ/E/ynoyZrEjwmCgNY/+L1pDqemNoEgP4PdaKJFx1ugbcA6HPqkJ0xsw1Lly7B1KktKlLvad+FtrY2ZUke2L8XZWUlYoc98cTjyp2kkpOKNjJSjl92ggaPPbvexM6duwSu0NacTJl9+zoEKDDvoK1tmsAVdva9ezrwxhs7lCPJwjwL+QJyXFQPe7ShaGpsxKRJTcqDZHGeoAABB7eHjBcCwnGpOmRH7nOjpLQImVQC4WBABUayOl9/fbOUc8Qu9+3tRTBIFYkNra2NmDGjDbPnzkdZaSWGhoO45Za70dTUjAs/fD4efvgRbNm6DdFIHMFgRMU4As60lyUYlspQjVeCiuoGASUEvtlJ2XhUX5KpRECcedCReByjBJuYxe1xo6jEZLgTdGBGqQEfrPqZwJ0GOBsLgQb4VwxuJi11FovAeRU6BwbiUWyHyHgIfb3dGBLAEwAFqyxG09KbSixmAJusCklYdY35fixWE7igmp+TAVWSypFOMPucWR7Mj6bqnrahXLgWaGBm9ris1aUKcuh3yi23MsfL5McadXYuc4KWnpmMiAW0TtVrHLRKYQ65A1YLFas2WVDDUgiC6FSgS6GWIunBqWI7QRE+j04ALIKTsEAlLu8d2qPQOplZ9SxSa4EtsJzqwrw1uzmsnHD8sLJQGRp8ntWoyQnIkQghC9yCLKyFPDZjS52i3TsVUFmr3pcDu3kNFfgJ/czPZiHdbJipdoocfjAvhRMEC6f8mQww3se8pznx0JK1qqoK1TV1ihsoK6+U6ooXngAQ1XHRcWYhE4KwiABBGgHBQIJugbFhDA70YGy0X+B4JhOF1cJryUmeRBU7qqpLcdLKFZgzezp6evbB57OioaEUDz94P3q692NaayvmzZ2NqspyPPrQnxCPhtHaMhltLZORiEfw6CMP6m8k0jD3nP3tsdWPYubMGZgxcwZq62qxYeNG2b/Mmj0HM2bNRNvM6Vjz9Bps274Nc+bORWtrm8gyf/zjH7Hp9U0C6YaHmVFsxdlnnYNFCxejZfJUvPbqejz37Do8+KfHcNJJK/GRj1yEpqZJcrjoPNiFO+/8uWzgnbwvpRglIGuAX224sryHqFIM4Zz3vgeXXv5/RMShVevQEBWOtGgPqpBRXVeH8to6dB/cj879+7Fv3/4cgSWDN99sVyYNr9sJK07QsY0MjSmugBnS85YsRWl5NaLhJDo6uvHG9nY8v2499nX0YHgkDLe3VFbutJQlsCBAjGHgebCOsF2+2MLvVILnLHsJpB6+Z6VaN/dYTgane8OAfhbli/PJ+oy8A0SaQB//mXgC9iFGAkgRyNx0iw0lRaUoKSkTGMOFER8cg/gcKdHUpkccFBhRQZJBb1+fwHSCkOzXdQ31qK6pQUVF5WErdx4U+1ChqxBWZwEyliziZMZkCYgyXoOEEfYZbjpzYx67WJ5IkCOk6PLmMsxl954T5nNRRJCdfY3gIluiyOswjMsUEItkpeqkjTgVzYEA+11AZBOqycWEyKYEhBNIYyY5yUUiHxEYj8cQi0UQCYcQDAUQ5OvHR5HOxGBzAj6fU5wIWt6TeGMTKYmW/RZFeXAs4LUcHw8L7OXVWLhgrhTTBOZ5LiQFFFotIjMV+T1awBPALy3xo6SYebp2xBNUv8ekwKZ6nS4ahjBLwJREADJODYmEts88v6lTp0pd2XnggCH0pJgpnNJmneMkr+/wSAAHOrtRXdMMu9OPodGACCkEzKjgZz4xM4e9viIRpPoPDeg+IZFkdCygq0TlMC8IF+IcBwzQ16lr5PW6UVVbJSAvFAipbXq7erB102bNRQTXS4po9UZXGSpY6W7DaxlXe5BcwJVvKsG5jPb5RolOEsHwMK9lBMU+pwgHJLsVlZTImSQYiYroxTk6PB5VH+E9GgpGRdKiE01+7CaBi38nEJefuw6D5owbyMd15H7WvUjCVe6fo9ADS8aBZNQKa9YrC/dEyIK6qsmY1Tof1ZW1KCsuNUQ1axbB8DCeeW419h3cKQt3l98CuwvI2BKALY2sNY1kOiHXBhKBCPgnU4aQZQD0Ixbu9JjJW7jnWSkEoDn/qZjDv3JMIFGnkOQ0gq2GOMb5mNfV5S9GodePuKUQCViRzFrhsNmRSbKwMiJCicfBdqdSO45oeARN9ZWYMW0Slh43H6lUGPv27cSap1YjFBrFgoXzsX37Tmx/YyeQtSEyTkCcJA2bhq3xaNoA6IVOjI6GRXSqr69EKBBAgmA0I4LsZkPL/hYKkXiWwbS2JlSU+zTncF3D8YskS66RRHTgWGOxwu+1w+2muwPXOiQT0Nrcj66ugNTS9bV02+Ax0eq7AI5CQ5xh23Ic4UGKnJPkmMSlnQU+HyMyDGAbCrKfFaKq2i379kgygWA4KRC8uMgl1xs+j6pth8OqMYJuDNFYAv0DwyKvsZ8ODAyJ8MS1VmUl1y1ZkX1YSONm8KKLLtI8tWnz6yKMxBMxdHXRFSKiOYKKeJJCOA+JbU63H5I5E2wTWq379TPX5Vu3mPxzGh+dccZKnHnmSvVTguwtM2fh4Qf+hC2bNsPrL0Jv3yHFl1RXV4tIwPfgWoOkGmaMB0YDUp87tH7j59LxyAOfx6cxgGC3AG+5VkDrHK5dOE7TjYDL5dHRiJTuLqcHdXUNh9ns7Xv2yLqdrkW1tQQYKnWv5O1uH139uMbahsYmOdZwXgsGCdAnNMaRFDMeiaGnpx9uJ6NnSnI5804RAfoH+zA8MoBgaBQZEk8saYyODWmsp+uDHE4Y7yGCEh2egrDRtSi3psgXGLheczsL4XYy3iCF0iIXGuur5cSRzuWIz5k1G8cuXmKKMqOjWHTelf9jAPT/atd8tJIsDw6xrQgGUIFOYIAKgzyAPmHhPlGDmGiBiRb439ICnCPyoFp+3uC58/fc/2/dulUERyrQKcCQS6NqCTmadA6EywODExno7647h2sVurU899xzEvvwHjnvvPMEoPCeyM+vxqHNrOPfDV8UiXB9myeMsI+YWu3rin3huo57HK5b6Th14oknah3MmrAhoR8BgY7uE/w925Tr5rc76uB/BICeCOLgvh14YNUD+N2qh3Cguw/NLa244CP/ggs+fBFq6+pV7DQKdALoaQSH+/DAfQ/g8suuxqRpbfjyt76HusZJuPzSz2NksB9zZ83Ezm1b8cEPvB+f++yncP8f/oBrvvoVVNVW4MGH/oTaumosWrJQgpNJzW0466wLkIozXsmjyDC3w9hMn3/+B1FRWYpf/+KX+O73vqX4pGeffRpTpkxSnN5tt96Gm356J4qqW3DjT27DwvlzYEknqL3A2icexY3Xfxe7dmzHD35wPS68+CMoIAk7ncG+g3345re+hyeffQEf+sjFuPQzl6B1csMEgP5uGDj+4XP47wF0iUDoFplM5vAEt2pVv7n3XoHLs+fPQ/2kZsWCbtu8RfWUCz98IZYvXw6/l7F8xUjFSdr3aN9H0cyhnl7Zss+eOQu33H4rCuyFGGbkW0mJat5fufpqxbPd9fO7BCpTfU4CEXE3jpH5MexXv/oVbr/tNnzj2q9j+dJlGiO//o2vC+iePn26hE0E9oPhsFThBO2JszndLsUGEwQn6O9mjF8ioZoB6wT8PfGH3/3ud3jiiSd0rASlOe5yfONejs+TqjybkXDqhXXrcMONN+Laa68VgE6RVd6yna/JE6I4FrNOznH9c5/7nKzVucb5+c9/rnXPxRdfjPe///1a7xAoP2HFCsyaPRsXXHCBzoHj/913360oMMZC5OsgJFqRXMP58kc/+hFa29p0LNxvLl606PAcYcRbBTpGziFyJmVN3ZoTdf7D99LECyda4K0AejWyZIMtP+E4NDXWqzi/a9cOtE1rRUNDPXbu3K4CeFvbVDFQaGc5ra1NABWVOlS6KI8zk5VCTaycSEzK0a1bt6lQVl1TiwXz56iwzf0BLTh3796DN9v3STtFcNrv9x1m47HIzMI+wRVOvrW1VZg2vRUVFWUoKvZJjUTQk+DxWGBECuPmyZNkRTMy0I81a57E6xt3YO/eQZRXEAyyYXBwTKASC24EKCdNmowZM2ejsrJGOew/vfXnUpOfdtrpWLv2abzZvscUUCV+tKi4R2CXuefhCHl7Lnj8ZQKZ+MWBjEqeqa2tUj57/D6BFL2HDqF9316BdERK2AYEWFjcJktGdu02Ks1pyUygmgC6sRuXqpt2zcp2JnhuwoGlPqP6uCCjXF+SBnoFoB8SyMPn0oaS11JWr2kC5GQAmtxutheLt7QXzbd1nn3FwZvqNFqCEsyUGjtJq2+CSQTQXVLzGPWpyU6m/S1BdRYujbLWgHl5MF3gHjcBzCymhWoeQOf7WJkdQqCTlvdUfrPNqTCngp+sbI9cAJLJrDJtafNOQJmqdQLqLO7Shto8fFLTstCr/YZUtwY0zINv2p4etRchACJLZRZMidPkAHQCMQTROZhLuZvbwLAATFtXZlkzPzSvtOf9T/sUs8A3IBUnZKqqOFnlVee07eJEEBgdRYpWXi4XKisrUFVVqQIxmVTcXFCBzjamUlf2pbK6t6mfKR4hxnzVuNhuQYKCoyMIjg0jmYii0JpBODiMWHQMVhtBQVr1cyOWQFERgYoqnHrqCsyd3Yb9+9tBN//6+hI8vvpBdHd2oKG+Di1TJitv+OmnnlD27THHLEJVWalylR9YdZ8A9Pnz5srNYV/HPqxadb8yP8muramrwSuvviq7l2OPPQ6z5s7B5JYpeO6F56RAnzl7lgg1jD+4/777sXnTZp0PlWO8tqeecpoU6JMnTcGGDRvx0osvY+3aZ7F44WKcffY5mDq1VSBXd1cPfnLTnVj9+DMaK9xOKzzuI6QGRiQYq2Vjs7zypBNw4cUfRm19jRwhUpmU1H0E1+WUUVKCsvJyDA4NYtfOnbKGJ0mEwMAb23cgFo2hpKQUixYtVp7rod4+KSiZIbzk2OWorm0SQN7bO4w3tu/BA39ajc7uQSRTNmRAog3HCkM+MSA62RxG7SoboaMBdAHEOYUrWdfm2eZkjhi851DkI0QVM8HlwHSq06nSllV63hSe/ZDkAqO4JPih/HQwW6ZQ/cjvNQ8uwlwutx60w6c9PtudYxTzgHhfU5UeocV7MCSggdED7C/5GAVGDzByQOMdJa2FgM1ZCJfXA7udfYgxwybXlwpwuVKQkV1oiAJS1+dz0dV5TYGJ4LbIAHk7bQKb/BvPOZ1lmgcKshbY2Hel+OMYlpAifTwcRSAwgmBgVLnJsWhEYK3GV5IVBKjT3YFgDERI4ufK9SQWRTQWQSweRjA0jOHRXjjdHMeAQDCgNnV5jDsH1YtkXdp5vnJCsMHtdMDrcQk89/ncBhC2W4160+0SgE8gPBSgXXsG1VXlyj23FpAslJTSmNEKtKSWUl7OJEa5zTbj7wgWEoTk/MjPJCg9Hg6rcDcyPCx7ZBbv3C4DjBUVl6KuoQmH+kcxEoggTrA2kUYynhR4ThtlRkzwLuX9REIZrxOBMo6/HPd5T5C4wizrhQsXigzW29ure4QqagJTzKSPRWJwOlzo7+3Dju07dB3ltMA3VptnBULy93RM4TFw/qPymSCnw2EIZ7xveG1k/52FXhMOU7UeRUmpWwrgOD3reGzpAgTGqOhnPhXVuWnlI1dV1qgvkTDFc8jPV0ZsblQERmL/1wF0bi74z1noRkHWgVS0EDb4YE17kYrY0FA9BbNnLEBtZb1yn2VBn45jaKQPzz7/OPYdpAJ9AC6fldHjBkAvTANWOhqQlEcgz8SZkMR2xML9LwF0Y/ufU6CzPXOEIvPdoIJZua1wcLGioakJHr9fquJUgRWZQjviBXakSJCz2AWgF2Sge4eFFs4DDqoIMnEkokGUlrhRWe5DbU0xXA6OCxHs3LkV4+NBVNdUyf7/wIEuxSyEggkMDTGri0fJ+BrGbbh0HwWC43IUqKwsxehIQGMK+4HTZVdMAec4ksVcbq9Zh+g6mr6aZqa1yG1mDJk2bTrqamrQ3bVfkSWFthTaWiejvLxUa6G+Q0Po6RnA8FBQ6uGamiKtK+n8QPCe8/PI8Bh8Pq/GjXFmc1s571owPs7c7QzoqslYmXTagtGxcRAjdnhI1qNjURqRSAJuD9dYxtHA43VpDc25SONiaSl6e3uUoc57kmMDN338zjGDUSZ0U5gypUWsagLoO3ZsV3wRx7zhkSH1JWaEsUNyDc4+yb8ZqzJHTq2TFbmEkR2ct9rb9wlUHh9PKn5l5oxWY2nvcOrR19uLQCCEQiedAgKg9f/y5StQXFQi2/iGpmatd59dswbDA4Nai4SDYbkCkKDE/LH62nqtrTm+UHVtpcNDNqu1ClngJFuS/BhSXzWknJKScuXYk2zEAiot3Ic0bjrQ1jpNbjVuAfJejTGrVz+Og51dchri3GTWShxv4zpmrldJAGUUEQF0PtjOtF8n4XYsMCzwPBIJyrY9lYkLQKe9O2/4oiIvXB6n1ud6UEmUogsEFeg2FRT4xXame0GhNYtkLASbJQW/1wUbHaCsBSqWUJVQzgz4+npl1r/v/9yQ66PvLAv3v3djPAGg/70tNvH8iRaYaIH/LS0gQUUu9zyvls2PmSxOU03FdSzniLzylOsYrWdzrzNruZwr4VEq9v8tbfhuPs983AlBAgICXLflAfTa2tp3LYAuB7RYTLUNOQ7192PTpk0C0KlC536R/YI1ANbDmPVLEGXGjBmq2+bJBEc73/DnvLI/X8d8O++d/xkAegiZRBC9PT14acNmdPUNonFKCxYuWYq6hsYcWYfby3TOwj2NwPAhPHDfKnz+sqswqY0A+nclMvvZ7Xfi7jvvkAsc46c++9lP46MXfVi2yld84QqRUn/5q1+gpWUy/vWSj2PTps044cRTccftv5a4ifsSOvcV+72IRONwux2qpdz7q1/jG9/4msQJjFKkYM7ttOPmm27CTbfehZK6qbjuxltw3OK5cLAOk0lj2+vrcc3VX8S2La/jP796DS740IfhLS6D3e3Fa69vwze/fT2ee+U1fObSS/Efl7t1hfEAACAASURBVH4aFcWeCQD97ewM7/j3PgKgq3yaqyGaqEwTrSpRIYgnmfo9MQSOS7//7W+watUDWHHSSpxxzlmoqKpE54GDuO/++7Bty1blhX/4ggsEJNO+nXUKuneSJBIaCwgU/91vfoMPf+RiLDx2CdqmT5czF4FyPgjAX3/99bIt/8EPfoCnn34ak5onac/J/TNJ5+vWrRPYfu1/fg0rlq/AA398QED0kiVLcOaZZ2JqW6vqbE8/84zA9fe+770497z3S4nOfWo+mo71wMJcfripl2Q15v74xz/WZ1EBz7E27/CRH+M4FhPX4Hz1+JNP4IYbbsC3v/1tLF26VLUDrle4D867lXH8zQPoBMdpqX711VcLUH9s9eO48gtfwKmnnKJ6O2v2r296HaeefAou/uhH8N3vfFfiUdbbX33tNXz04otx2ecvl9q+saFRd9rDDz+sSIlrv/ENrFi+HA89/BAO9R0y5AeKTy0W4UBOlwvLly3HpEnNh6PIFJmq+vnE10QL/KMt8BYAfV4NsnPmzsQJK5eipqpSGbF5AJ026rSOZLG+pWUStm7doiJ8VWUV/D6fBh9aKLD4TEZMS0urClrtb+7VJEo7SKpdqqprMG/+HClSmAvb092Lvfto4X5QAIjL7URZaYkKXCxaUuFLsIrATGVFCaZMacKixQtU6KTSvLGxDm6vG+lsGu27d2oCnjV7FmLjYXTu34cXnnsOu3YdQH9/Ak4XAUgu2uKmeFlSCofdg4aGZixctBh+XwkGh0bwy3vuhcftwzHHHIcXX3wZ+zr2C7QlkE+QgMUv8vUi0TTCUSsS6UJY7V4NBLSXJHhSUVmF+QsWGBtj2g55POjq6cGu9nYMDA5IZe4vKZGijNVUqhUJNhFAN5nGLJBnVLDl5xJAzQOmimql0jBLcDYp61Jm5NJOWBnovV0YGhxALBIWQC7b6hzQLuCAoJQAdCoXrUaBTntdl0fnZxaeJscwTnA2B6DzU1W4zwHozDxXXrmV+YcEOgzQTyDQqF5z4DkIBBlwjg9jqe3IKV9NXgcBdR4PeQQpqr7TtKsnUE7QjwNhiTLrqSaKxWmPn1W2rcfrV1GXqnNeF7fXowGTE4FRIZsc6XxMef7nv4jCydliUwUq9WYhgXID5jNHmko0Zdqbkqexb09nBNDlyQJ51SIzPmmdQvWXsbsel3VsMEAbdf4clp0KN8/cOFiytKZ3orS8BHX19airrVUWKIkanLQISBHcooOBrOJJWMhtFAigRyMxRELjCIyNYWx4WHbN4eAok6vh9zoQCY8iGQ/B6crC6WCxl0AVbY5dmDS5DqeduhyzZ07Frl3bBDLUVPvw9NrVAh6qKsrR1NSAIp8Xr770EkqL/Thp5QmKsD64vwOr7v8D6mqrccySRWie1CwG3K9//Suxx7jZqaqpxroX1+Gx1atx4kknYS6B9sYGPP/iOuxq343pM6YrIqKhsRG//83vsHnTFi1nWPhmf1q+dAVmzJyF5qZmvPLqa9iwfiO2bN6C6W0zsGzZCrRNmy4mXU93D35y89147LGndW2KfHaUFjtht9k1iQeCIal0nU4Hior9WHLcEpx+5mlobG5EaTkV4VaBGCEqzAoLFTFB8kIgFFIR/55f3qMNAPNZ33hju64DQQ3arLHoERwbE4mEGfXHHX8CGppaUOjwYmgwjK1vtOPuX/4O/YNBuVWExhMiE1msLkUz5PuJlm6KA+DtmrP7y2NcAtCzxgnh8HhvogjyKeGHE9MPA+vmHs7fxyZnPA+gG9W6HCLofKEIAjMmEHCQOtDjhZeODh6vbNnpmsGIBoIX/JkgO5/PDGM6b8g6HdD9zjiCwUESEsIivfBaerw++L1FcDgdsDJb1uOAw+OCy+uSMpPW7QQwjTI6KUICF312O4k+hvySw8WlqCShKA9ssq9zwZQnv1B9zadnUlkEx0hyKZD1NIdb/o3PS6cYe5EWoWmMVvQjw+qnHEepRiegze8Eb9n6tI03avQCZDNp9XHapKczCYTCIxgY7EK2gGAnrZfpoFAgAJ2uKcwrHhoc1H3mctkF3pQU+RRDQjcVZgnzc5i37ve5UV5aLLA+Gg3niFBAdXUFZGaRTQjcIXhOmzOHk23EeaJA4xYdR5iN7vE4BdjRjYL27sx05rFzkd/ZSUBzP/bt6dD1LCryazyqqa3HvAWLsGPXXnR29yOWMJbItK8eDzHvKapMYY47BJYJepp4iiwqyis1VxFoZN+hYnXm7NlIJBNybCAbnW1GIJgkmUSMtvnAQP8A9u3dK0KBJZsRC53QKm3enLnzYluEAmFZzpNuUuR3obSE9yUtvjkGRg4To3i8gUACo2NxlJU7ZcXMiBXOJSRojI3GdMyFhSYChPnIBNDzJDHOZaKx5NxTTJ8x4Hk+91y97i0KdK5B2D8JoFuyVKDbUFjghy3rQzpqR1NNC+bMXIS66nqUl5TD43YhGgvjUH8XnnvhicMW7gLQ3VlkrDkA3UYFeg5Atx0B0PMuAiIt5mzbSX8hmS7fUWThTpBPFvMmSoT27QWMFRCZyADqCxYtQnFZGQ7s70QklUbKYkMka0OajjAkqFlp8cdxOQEL30OuN1lloCNjiFpWSwKpZAg+Ly31PRgeHlCMDL+oVCYYTVeJYCCBocGI4dfRkSZLtx6jFgmFIiL0MVpkdCSE6Djt6wvUXwhsJ2IxrV9ogR4IxARUz53TilgkpPiQRDw/T6fxvnPOwYL587DuhWfR23MAqWQYK5Yfj+amBpFfOEbR6WTv3gHdC81NxbJVdLtdGDjUJ6eR/R0H5KzCNhwcGBQhDxkLhkd4D9F2ESgpLkYmbcXAYAQ+vxUl5S6t+2JxsrXHte60WFOG9S1HIZ54Bs3NTVi4aAF27W7XxpeRDGJIK7vcEFoYG0IiXUNDg9aTBND37t2DuroabVbZr6m24YMK8vz6gm2uWJ3cxpagNWNiOKbXyBXqkOIXxsfj2qTyM1jA5zp3aCgghTuJLoZ3QtW8T4RS5p3vP7Afk1umys3hkT/+ESNDQ7JxHxocUvTKoUP9qK+tk+PF7FmzNSaMjYyanEWB2wl4SMSyO9E/MCLwPBzJoqS0wsQgVVQqPujAwQPYtGmLfua6blrbdDQ1N2suYhvxnLkm6O3t07qb9w+je3xen0BuErm4meZcQUckCyOX4MhZfpoKSiQaQjQaQoyOHum4HrHYOOLJKJLpODxej8ZXOteQ2MB2GA0ElMXObsV1OocGO12pFKuUAtKMBIkjk0rCabfA46LlvEfkkUgkhXmzp6OpsQ6X/+A+s5pUVNA7JwP9791OTgDof2+LTTx/ogUmWuDd3gL5wnM+si2fYX00EM5CL/cKBP44nys/lRuUnEKd3/P/z78uT65+tyiR3+33wX91frymXMcQMGb27NEAOhVzdMN7NyrQ8yBLHuymEn3fvn1yqyGIzv2i8nxzfYFqSKrxqUKnMKO5uVlr28NilpxjZ175mI86eLv7yDsdQCcZnWTObJqxnWkU0M2Uzp2K2bTIgYz1CekFuFdMp6RCj4YC+O299+Kqq67B5JZWXPvt72L+wiV4Zu0aXPkfn5fQgOKae+75pUR0Dz30EL75za9rf//Le36BuXNm42c/vwPf+971aGyehLvuvBdz585WnNNv7/0lRkbHUFVZife+72wUFxUpe5l21KxfP/74aixZsgipRBy/+MUv8MObfgp/VTO+8/0fYtkxC+CkDXwB0NWxF1/98lVYu+ZJLD3uWFx22eU4bsWJSGYtuPnWO3Dbz+6Cr7wSV3zpizj3rDPhZE1oIgP9f/NwazwCDXJuojJz1pY5XYwI+awjstZn3OegmjBFVAODQ5g5eyaq62tF8Ga83Pbt2/GlL31JdeAbfvADRQ/brTbVkqlGpwKd+Az3xj/68Y/w6vr1KK+swIKFC1Vv4zh23XXX4dxzzxUITxeSr197LZ57/nm9p8jeOZX4hg0b8LnPfAZf/9q1eN9734et27Zi8+bNsjdvbW1V/yVe1NPbi2uu+Yqwhy988YtYvGSJ6prcI7NWTudLl4NxeRSVGUHgr3/9a9x3331Snn/iE584HDPD9YlxszMNJcc1ZPDoow/jhzfciC9+8Ys48z3vEWmAzyXOxffne/Nnbo45tvM4GUsyb/58uTA73V7c85t70VTfoBoUIyReevUVnHX6Gbjsiv/AF664Uq9nvWl3ezvOO+ccXHPt13Due89FeVmZxjKOObS0/+xnP4f3ve+9KKYoN52WwzH/TudCCoYoOmHdhu3Nq04MQH4beVvT/9U9YuLk//EWeAuAvriBAPpsnHjicpSXlSpTvH3Pm2hra5WKaOOG1wRs015l7z5aKw6ZgrzdIcCFIDktFplpUFlRJdvzl156WdmX7NRUGZVXVKGZWasOJ5KpNPr7BmTv2tnZpQIY7V9ramt1w3PwGBsdEZjCSd7roc1VFWbNmg6fzyMF+vwF81BeU4msoxCvPvc0xnK57Mx53Lplk0AUY52dQHv7fvT29Qt4IIOR1jXj4zE0N03Be846RyqVjo4DWP3EU1Knz5g+E+s3kA25H8PDHIBsymSlhVCB1S4APWv1I2Nhlqgd5eWVKC4pxsGDB2WZ0TK1TZJFWh57/T5Za3AQHh4dkfJKFu72QhUDmd8oBXrOwt0Ux40VhrJxpM4m6EObX6qpjZIynU4KHCegHouPIxQMoKenC8PDg0gyE17WGwTQ+Vxja0z1MgdaAwaYTC5m0ZLwcARANwVKFjulHsoB3AT1ZfkqBT/zaqlAp5rWqM1lNZ8hwGQeBAiZk85iq5wEbIW5jE+niuf5JY0AMWVoECTMZZrnrNwLCkzBn6o5WpxmmYdpLURRaTlKy8p1T3GB7fG4YS00wKMWzgQ+DN5tEmtzAKIpWr6l2+Ry56l8Zns6XLSX5zHbDHCZy1XOAxIC73jNsoDTbpe1/XiYKvCYiAdkjvG+ZRuOjTFjk4Vl5p+OCFTkhEQrE4LJUyZPRl1dNUrLmM9p2pIgJgvofC8Wg3lOzFPm/6nyYnGYVucsmMfGo8oTJihA2xiyQ60FtK9OkUuHSHgM6dQ4fF4q0ghM8T4YF4De0tqAU08+AdOnTcbGDS8inQ6ivNSBF194Gn29nagsL8PUlinKad71xnblmJ56yskY6O3DG9u24KEH/4TWlilYufIETJoyGbt278JdP78Tp59xhlh1peXleO6F5/HoY4/ijDPOwNx582Th/Py6F7Bj9y6x5jj5E0C/5557sHXzVrH+ONkXFRVjwfyFsnhvaGjEs88+LyeLof5BNDY2Y9bM2VKvK0Ospxt33/UrrF37nGIaiou8KC8rgt1qF+A3NDwksoi/yI8pUydj/sL5WHzsYjRNblY/JADFqAleHyqlnS46X9ikpiOAfuedd6LYX4y62nplKPO619c1mEgFqxXFJX6NaR53EY5fdiImt0yH11eG4eFxbNn6Jm657W6MBuIoK6tH/+CYMtCdLr+IJ5zMTVq3EC2NqYb7kVOiS1RuwDsTC5Bb/glsz8cjGB5lzm7BqGZl/25IK8pLz6erH6VC1+9ztu/M/uHAkmGOOC3VZelOZTqBaZOV7nZ7lNtbVMxsc58UxFa7Xfe9QHefV5m9Xq8Z34eHA+jo6MGBgweldnY5XGJv1jY2oLKuGnaXE6FIWNeQKtPyMjfcbro5UDFJZjr7HpWZBJU4vhgVvazaFWlh+ma+XajClosEQXKeThaIRY2dM+cCRl3QIp3djP/nmxHoiozHxIyOjBsiCrO4SCCjEp5XhoQVWqUTOOcYzIWZrLELslJ6W2wZZC0JBALD6B84pGIA50++xucn85oK1pAWhATdCczTnp1ZzD6qUj1OuN1OgeclxQS5KmXpTjIMAX2qsEkY87hzivwCKuIJ6kMgOoFzPtiGtDMvKy1GaWkRiov96Onu1CM8HkaR3yfSG4lxVH1v3bJNQB6VomT8E5wqLa9E/8AoevuH0N3bh1iMc0AKo8MjsNHuvKxcLuG0bOY8T4CLgByJTALU0xkRgWrr6xQFMDQyjI79B3LxFwW5mJMU4pE4xkbHBEz2HzqE+toaeJwOOQJwoyucMZdFT0IA40miVK7HUigr9aK+rkzrAfaLgQGqaUkUIDAaQyRGpShQWemV/fJogAAZNwAFCIdTAioJfjJ+w+n0oLyM8RgmdoTEEEUg/BULdwOeH3no/xbOWwTQ03BQgS4LdxvsBNDhQybmQHPtVMydtRj11Y0oLzUAeig8ip6eA3j+xadwoPtNhKJDcPkssLkzyFgIoGdQYMsgmUnITZ6ONFRek1x2tIV7JsuxnpnkPK4jALoZMwjgkuhiinUE0G12p1xwOOfyvZadsAKl5RXYsWMXEvwghwuBGIF0qpLJ3C/Qe3MsKOC8l0rBZs3AUZiF2wHExscwOtqHzs43FcNQVVWCAhIbouMYHBzR/WPGFRvCoTRGhhOw2gtQ6LCh0OHSGERyXjAYFVmmqMiNSDiqtUeh3axhtJHkJijDPmcT4Dt9WhsuvPDDIoM8/NBD6Njfp41ScZFdeX2nn3Ya/vTHVdixfTOGh3pwyskr9Rpu2Ox0N7BYtLkcDwcRiYTEUqbifHhoEK+99hpe37gRDfX1Uk2zyElWOedoRbvQok1W4SRhuFFWXqY+TMV4y9SpIsVxA01lMyMj2Af7B/pFsGQfXbxkEd537nsRjUUxPDyk99+5czcOHOxCbW21sh4Fztrt8Pn9cm8ie7u7u0vEG7o1cTzh3/mQG4ONih3jFsRjI1mvt6dPBAau74yyLXNYmR2LJeXEwXugsqIC4XAae9pZKGhAdW0xQuPjaJrUjDlz52DWzFlSjvf09sDn8WstuW3rVhGmuJ4MBYLo6epRdmVTQyNmTJ+BmdNnaI4ieYgFAYLbXLfIpSeZlI18aDwFFLjhdBeJJElHGLpcsIja3r4HwVBYhMjq6hptkhlfEIlGZBs/MjamdRLXyGOBoOIlOH9zzuP6i+3An0n2DI6NIxyMas7i2pkq80QqqmijRDKKDJIosGTg8ZDgxREopTGTLiMkSxC8p4Xcwa4urePpxqF89VQ653SUEYBeU1UEuw0YHhyDww74PAT1eU4pHDgYxNyZdWioK8VtD2+eAND/8d3rxCsnWmCiBSZa4B3ZAkeDnnKuU5SbcSjkfoZzM9czhiBvLN75lVfN8vV55TrndlOzMGs+s/48qs7xjmyBf+yg8oX6/Dn+Y+/yP+dVcuSJx9He3i4Anba2vC9oazt79mzU19cfvvb/LFD47W69/L2dt/rlPU0LYa5/CRIRbOHaT45l3J+kUqqVsU60YsUKZeiSUJoHy/Pvx+f9M2zbj26fdzyAnlMcGPp0PrLS1IJyPoa5+DvuX81vuG6ORyOqx33jG99AY2MTvn/993Hsccdi7VNrcOWVV2BgcBAzZ8zA2rVrNHYxe/iqq67S9XrssUd1727a9DquuupqrN+wARddeLHehyKn2277qfYltG+++uqrNAbS4pkK1a6uLnziE/8ql4GTTz4Jq+6/H3f/6jeobm7B9TfcgPlz5yIZCcFN0VUqiV/d9XP8/M6foa+3B6eddhpmz1uAUCyOx55ci4HhUXz4Yx/Hhy++GJMa6gS6TwDob3fvfme/vzEUZEU/LzvKGQuaWVUArFGhm/mWdRM+mUJORewWWiQISaSSmoM5blGFzXofQeiysjLVSDi/8zUUSLJ/MKqQwklapG/fsUNRxjNnzZTIjNFWHO+ZO/7kk0/iC1dcgRdfflljHD+bawK+36oHVkmlzgz0ZUuXak/MsZN/51rBuDFShBDC9773Pby+aZNs08866yzVqYn1EPshxsRz5PjKMXRoaEg26DwHHgMV5fn1yF9ezawcLZ98fDVu/slP8NnPfVbOD8SXeIxOt1sxl6ofU6QJyImUQtYPnn8BZs6cjlnz5uGZdS/iC1dfjX+5+KMIhkMo8vnRvm8PTli6DF/+z6/i05/8lES2rC0c6DyI9551Fr76ta+pnZx2h2z2n336adm2X3rppTjrPWfJzY9OvhzHVKf6K1Eniu7VSDChQH9n99Z3+tG9BUBfUI1s27QpWLxkviwY2em6e7pkp8Ls89c3bRR7g4A6AXQyc5T5kEprQjx4oFMqQxbOWIxm0ZS5jh0d+7G/oxPJtBXlldWYMXuGsbiMJzHYP4jOzm50dvWIHcOCPxWvVOCQDcTCOm1FCXLU1RYL6Dvu+GNQWlIEf5EXk1smw1vkVX7hxldfRmhsBAvmz0d/bw92b98hW+Z+AgHdg+jqHpJCqbW1DvX1LMaVYd++Ayryn3LK6RgLhLB//0Fs2LhJ9uSNTc0Cyzo7ezAyGlKbEPAk487rL0UqbUXPQBhdvSPYf7APRcUlGkC7erpVrGyZ2or+wQEEQkGBT1RqMvubIJXD7dLzCaATXWFR8C8A9LSx3VBBX3bExjKcoIxxnyCYbWzZqUgkYEMbYlq4E0CnpSkHTKmQcnm3HNRtUoMTKMvbQTNv14DnyhtlJjnz0PUaAu9Gtc6BV2AVHWHJGnKaTFkqso4AgDn1ecYAghZwwC5EIdWkVAnlCtDKypTOUGIssYao5tE+kkpYWkvbHCr2W6x2tQ8tzFls93j88BWVoKSsXAVVFrypAGKWc/7rCNB4BDg/YmGd94M2zz48zopsYaxQSRQ5nJ0tsO4oy9ycladRoBPAsqkgHQkzm5VW1hGpwaj4pJU1AfTweEgbJX4WleVk09KWihsDWh2zoE7lu7EJVSMczlDnZEYFFAu+wRCV7AEEg2GBRVRyphJJpKi8SyZgZf6IpQBOh1UARjrBYxlDNh2B30elahqWgjgSiSCKihyY2tqIk1cuw5QpDVj3whogE0Z9rR/PP/skOg90KE5hepuJcDiwdx9qq6pwworl6DpwALt37cL6117D5ElNOGbJYtQ3NmDXm7twzy9/gdNOPx3HL10KX5EfL770kmxqVp60Uvkm1XU1eG3jBuzt2IvJU6boQasy2tFs27pNzhCcPMtKyzFr1mxMFsGgHk89tQY7d+ySOrSmplYWN01NzVLxv9nejsceXS3FGhX6Ip5w8ZMukKqbDc/FDNXnbdOnoXV6K6ZOm6qcbjpY0LniUH8/wpFxTJ7aKsVYNpUWsWf9+o247w/3632KfEUYGw0IaKNtLLOsXU4HZs2eDg+V2S4Plq84GU2T2+BwFKGzcwAbN+3Eb37/J4TH0ygrq0P/UBCRaAoWq5MwoVGhH5V//mduy3lMPE+RPDrzPAeIH1aeSzV7BFA30QkmPiGvNpeq9vDrjAL1sKV7DlgnKYZAHQEvA7ZQxWeUkVQNenw+ATo+5iXLNtchwpHD4ZJ6nyprjlEcpEiI4ZgbCo1gLBiQ+jcUjmA8GkVJZTl8JcVSF5qsXFq5s9BE8J5AOO2HmZNM4I3jJuMHOA7ltkE5QozU70dZu8t+PWftriAJotc8Z1Oj0tnz1lC2rXFtMmMdoxpoRx+JYGyUqnRj7R4Jh4XYE5iSAh2GlMXcZS6m+cYFlhQKrDSmp13wOHp6u/V6KkQFsIvwlBQoLjvyRFQkg4ryYkWTEDjnw1LA8b1AsQgEQvn5smkvtElNzlwwgjS0v+bz6CTCcQMWKiFNlAf/73Ta9aDanXMCwWeS0GjVTpULFfe0puqi/XEuA53jFsf0krIyROJphMJRDI2OaSNAxfnIMFX6AQTHwmKwetyMRPEgHAxhdDQg8hxJF6HwuMAmZhbTWYQbB4JOJF7wXuGsw/Gf8xodIoYGBrV4b6itlXI+FBzVGEayQ2BsSKp0v5cW91EkElS/E0Cn+0wNFiyYpzXDWGBMdtcE8vfv78LoWBDReFwgqdSqyQKRsApgQ4LCd7maZ5FM8Kagbb5HcxnvN7qqyKI+T7jKRR4Yf4V8LuVbQHTeRwVUgmdgp7NE2o5E1IpC+KRAz1CBXjcVc6lAr2qQAp0Aa3ic5IODWPfy0zjY045wfAhOrwU2lwHQC+xHAejsrXSoSRmXlsNzEhXo7B+MGThMlflzC3euMziPKC87B6Bb7YWac2PxJNpmTJeLS0/vITi8friLSzE8nkQia4PN4UGGlhkZWufbBZ5nknG5IfjchSgvdWNs5BD6D3Wiu7sdyWREEQIuJy28khgZDmgtoIKxxYnx8TRGR6Ky5ZbjDos2IpzR6YWW7Mwo9wi0Zn/MxzNwbKMDAjdHJFASRCfoe+wxx6C3tx+vvbZBJAruD0mwOP2009HW2oYnH1+DwcEeOB1p2Q4KfM7NBX6/V+NKYGwUfX29mDljGqqrKpTntWXzJhXzuO4jq5ouJ1yf0MGBqgmTYW9FX9+AmOe0EeNGkoU8gsB0R9DmNxcv1N3Vif7Bfq0N6Jw0b8E8LF+xTPdud3e31EcFFiuKioulYOe6LZVIw+5y615u37Vbm3oSBUn+4XzP98oTBmnjzk2rk/n0blrFe9XnSEIgsMw4pT3tXN/uREN9hezJOcYHAiTkjevWDgZi6DsURENjBfzFbowGxzFz1nQsOWah2XznNqbxaBzjoXGp50ZHRhEYCyAWSYiENDY6hKbGBkxqbkZJUZGuGRn4s2bNRHlZhZ7D35F0FY1lkEjbkM66RCpjXA/naY45dJ3qHxjQNeWonXd4UqZ7bh7k/ctj4rp1ZHRU0S8s0glAz9DGjeMjFTam3zDKg/M2r1MoHEA8EZX6PBoLCTx3uY3DVmV1OTw+l5y2SM5gjj0LHVzT7Ni5C3v27kNXZw+GhkYQHo8aAoPm6BQchSQ3ccxMKBrASzcQtxuR8RQG+sM49pg5qK+twFduefBwcXxCgf5O3yxPHN9EC0y0wEQL/O0tkAfR86D30QB6Xl3L55AEzy+uj1gUZxE8Dxzy929VrmtvM2Hj/rdfiHfwM3mdCWTQ4pa2vXkAnUrAuXMZi9fwZ2uEPKn+HXxKf9OhGdcyE4mTJ5FQF51IgwAAIABJREFUqcg1MO2Eue5mvCFrZqyXTZs2TeA5gVnjEuU+/DlsE8VZaY9OVzwTufXPaKt3OoD+t1wMnoOUrlYKJUwtmjXLe+75Fa773vcwqbkRP735FixatEDRrVSddnZ24rjjjsNdd92lfQaBQQLiJHzce++9ym/mmnjNmjVS2BIgJ0bAa8nP+8xnPqOcY7oJEMDj7z772c8KQOTPFET95je/ETD/h1V/QuPUafjGd76JYxYtRHg0gMKCLMqK/ejs2Ifnn30WTzz2mID6kbEA4pksmlpacfZ578eZ7ztP+ch+tzMHoP8tLTLxnHdjC+Q1cwZAPVIL/HMVuqwthUXxwXGFDmevvfqqCOsrT14Ji80iAJ1uZL09vcohZ/3qt7/9re5bzs28z0dHR1UrYL2S5CiOR4xhk4jBahUZ/YV1L+BjH/uYgOCLLroIL7zwghTgN954I0479TStB4hFcI7g7zhH3Pzjn6BlyhTlp7N2x30pj4Xvz77Ifkar9L179woQ57iZX0fkQWVTV+G+2aHx9uabb9Zr6QJBVfzRRLY/vxcYiRnBow8/jJ/+9BZ84QtfwFlnny2VPYWixHfotMe4XNZR2X52pxPrX3kVn/i3f8fnP38pTjr1VHzzuuuw72Anfnb7zyQ8cLldEgfQYeTyyy/HJz/5SUWHhiNh1UbOfs978J/XXov3n/d+2c8zT3n9q6/hK1/+ss6RGeeswfArnxtv6r5/+aVyntw3Jug078Z+/s87p7cA6IuqbdmGphpMmzEZ1ZVVWtCPjo2gpqZSuY20jCBYOXPWDLz55m6pQJobm6Wo5WKHwBKBFg4ezE1lMb24pBQH93dh5649iEQLUFFdg/mL56hozQyUoYEhAdSdXb0qarMYPnlyA3xeY//Q2021RwBjwQSmt1Zj0aIZOOXUk6TQo81kSUWJFHipeAS7du5QQXHmrFkYDwbQ1dGBHdvfwM6de7BrVyeCoaQGiaVLZ6GhvhZutxfbd+yErdCBRYuWIBAIo7unD3va96qQToC2q6tbahMCo7SknDdvvqzdK6vqBIC9vm0vXt24Hc+ve1UgUmlZKQaGBpUfzIl7+84dOHCwU6pJDiTMbyToy4xlf0mpBh2Ce0mCphy0rSwmHrFwl+LJahO4Q/CchT+CUwRQ/hqA3tPTjZGRYdnxKEM4D6AnqWqmOllGr7lFp5FnK9vYYZS/BFFoqUqWTy4CVqwf3g8G8DZwn93pkmU7lae8ngTqLDL3Nqpa/kx1OkFwu+yYHcot55sKiM8lj1Adas6ZLEg2g1XtYKU9fKGxek/QQj0DFJWWoay8EpVVNWpDWmxSscb3o8IwTeVtHiKUFbYByFj4PvI9J0nPKXmVjZ0D0qVMFf0sr24lXkAWbM6yWYQCQyzgtaC1MW3nCWSzKJy3UCVwrpzhkWGBrMQ1ee+Vl5eBcQjTp0+XWwGvDYkqnFT5WgLlVAxy4uS140RLkkQoHETfoW5NymSYsRhOBRio8mdbppiHzpxRwG4tgNvlENCWiIaQiAdRkI3B76eTAS1YoojHx1BUZEfr1CasWHEsmhqrsXbNI7AURNAyqRLPPf0E9nfskU3NjOnTMLmpCd1d3agsK9ci9uCBA3p0dXaqWM7iOAkBb7a/iT/84fc46eSTZB3DvOwNGzdqocD/T5sxHXUNDdi6fRs6uzulbmOmCYkEd9zxM9mj19RUo7S0DBUVVcqxpXKNgPnqx1bLVreoqET20ATd+Xva3HIRwAcBbwKEVJ2HgiHEQjF43T4B7XanHf5iP1paW1BbV4vy6kpUVJYrliI0HsJIYEwqzRlz5mpBko7FsXnzFrz68mt4eu2zAhAJJDoKWeQwNs8RqnqLvFi2/FipsqngPWHlqahrmIJUyoY3tu/F+o3b8dzz6xGLA76iCinRx6O0GuYEzv5CAN16OG7AAOjcAB4B6/KTglkAHc2uy9mwa1WQ+/kwQJ6D0wii58B0ZZznbN3NbZ4D0HM2sryf2P+5sCIByrhQEMiiSiIrkJHuGrTXYcwF4xKYMV1dVYfi4lKpZA24TEDZKlC8oqIUHq8N6UwKB/YPY8fOdryxYyestNMvLUF9Q4MWUWzzvN0h7/viYq/UgDZrAaLxJOIJWpw7BSYrD1rZ8IZVzeFTLhYkGWlDSLCEdkwc23jOxhlD44D+RnZpgRTc7DMC1HPjBd8jHkuLvMUs4KGBAbEuOf65HTwejnkmWoTzDQEyWv8m0zEUlfjhdBUiFApgcKAf/f19SCWZ80amqMlrB6M3klG4XYUoLvbILYEgelGRC7FoGIl4BJUVZQL4aeHOc3Y5GXVhEbtTx8KM80Ja0hMgzsV55JTtyRStoNnPCagzPzyh59bU1ujYE7wRRQIwZAGNbcmkXC14bRk/UmCzI5mBwCGOAZyHensOoWPvAeza0Q6/zwM/7Y3tTo1D7BdVVdW69vsPHFRGMhWzdFYZGR1B/+BgLpaCcStZkU1KS8owqXESBvr7pTyoLC+Hy1EoNTBtj92OQvT3dev4/R4XUilaIydFKCgtoa11HU4+eSXqG+oErPf09mHfvg5s2rxJi+7h0VGR9NJZkrE8KLSb+Y2uDMYphcUrkhl4U9CJxajPC+2M/8iRxY7ebRkvksPM1sMW7roPcxbvtNW3OJBNFSI+boEt64U160Um6kBjbQvmzFiIuqp6lBaXCYAdjwRwqL8TL7/6LDp792A8MSwA3erMIG2Jw0IAvZCRJlSgZ9Sn6LBh3BfoUkNHhD/PQP8LC3dQsW2Xxdc4FdxU2Rc6YHM6BKBHYwl4/D4R5/i+pVU1KKmswdB4AvGMFVa7G/FITIQiHnM2lUQ6zmzyApQWu1BfU4bBgS709TIq5yBGRwcRDgVls083DdqEs21JzLE7vIhGUxgbDaPQ4daxRBJUADN/mnZlVn0GoyP0OzqqiByg5Y6yvjkvFvt9ygjn3EkwOxiMoL9/FH5vodTrzOKrrKzWZ256fQcKbRk0N5bJzYHEQoLv5RVlKC+nWtkiksmhQ92YyfmprkZjace+Pdi7p12ANedk5r/z2LmmqauuEnhPgtnu3btRWVmFD51/geZmroVJnqNjEf+e0vwdwKG+HinReRfNnDUNrW1TRQClMw1zUMlMnzZ9uuZJrhM5Zidod+4vRv/QMO7/3e8Vl0R1RigwJgv6YMC8n4kpGdOIzrGbkQycH1l4pCKba8ju7l6sWfMK7r13NY4/biamTKlT7M7YWBADA8Po6T6EYCCstRbnbS6EguEoZs+ZgYWL56Cnu0vrouqaGowOj4rIx9u+/1A/Og90IZXkOEo1vhXNjQ2oqapSdEVwLCCQXWuEigpltnOvwO8+fxlg9SKWcmBoJIhQmGMliVp25cdxj8HIJbpgkAjDjTn7Lecfkrg4hun5TpcKByTTkcRGkg4t7GQBSjV+LAmPy4uSolJZwMk6d3QYsVgYkWgQocgYrLas5vJjj1uM1rYpqKquUAGPxGE6SNHC/uyzz9F6ZsuWN+TW0NXdi5GRMTlvyBmqII1QkM5cSZSVuuFlnJCDfzNr+FgkhtPPOB0NdQ049zPf+rPiOAsIHR0dKrawEEklANc5RxeL/3mbw7/9k/JAEV+RL1qQqLNjxw48//zzsmW95JJLVOhhVMDbbav6tx/5xDMnWmCiBSZa4O1tATNHkfBqrNmPVpJzf8X5n/sd7n9YI8iDgPm90ISF+9t7ff5fvjvvBc6VXEMSbMwD6B/84Acxf/58gcX5e0aKyL8CCvy/PId/9LN5f7O2wL1J/h4nkWDjxo1gHjydPFkTY12JOb9UUrIWROepPOibB8rzxyBhUCaj9fBEBvrfdmUOC4iotGXUJwU7yQReevElrFm7FnU11fjAeefJqY7XhGIY7nEY1UpAkGs6OijccccdInx86EMf0u/yYDlBP97bvNYc3zgeMmeZ14cAIMFB/o3rRK4X84QiAuxc0z/z/Do4/UU46fQz0DplEpwk8tIu2lGILB2+Egk5ha1duxbB8XGkCyxomzkTx5+4EuXVddpHOBlVOqE5/dtuiHfps/4WAF0ufjnMgDV9bh4Jjt944w8liPnmt7+JKVNbRPLmPcvY4mu+eg0a6htEFOF9z/IrwXd+cU/He/yb3/qmcsm5t+MYNTg4iNqaWlx19VV48MEHBYYTuKYL6nnnnSe31q985Su6/8vLykXo/9AFF2D6jBm49LOfQ2NDAz796U+LyEILee4V2a84lvJ4CcgTzCfZhe/L/S77nsooFE3ETD2TfXDVqlUiwhCEpo08sYf/6ovuFA89+EfcfNNN6sc8Vr4/X0ckiDgEXXMpgGV9iZ+xYf16fO7/XIo77rgds+bOxebt2/Gv//7vWLlyJb7zre+oZr9t+za8/9xz8R9XXokLL7xQTpmMumWbUIH+ta9/HR8474Oq3dgtVgHon/rUp/DlL39Z7hNs+7xI5Og55a3nMgGgv0s7+D/9tN4CoL9vQXW2tKwENXXVmjTdHqpCYrJ9pSKQ6lKqZefNm4vXN7+O0ZERWRoPDbP41qOsAxasCVKwiEU1OjMTOzp60f7mQVRUV6C6tg51jU1giiYLt8ODBNC70HmwS+ojKosaGmrhlX1lRnneBCZZJKusKBK4vmDhXEyZTOCtVkoRKu0ISvT29qjISfA9NDaK/p4e7O/Yj8GBIWVrskgYCtMOslCFqbr6BmWhU4leWVEtW/VAIIQd23dKjc7iP4+NFrXsmPPmLcDxxx+PY487HuUVNUwBRfuBQ9i4eSdWP/GMitu0nR4dG4OvqFgK9A2vb8TuPe2yeXTR/ri4GF5fEXz+YvhKSoxFOHMpWASXnbo1lylsMtCNfbtNYDZRIoK2VGTRMlYW7qmkKTJT+RgbR0Bqpi6MDA/ruco7z+VgGqCEqhzmlR9Rk3PEpwKPyjsiUwQBCaTQttgULakmc0qBxMIkQWMuXEkIIHolsEyqdhtsBbSkL5RtO8F1K3+28RzsJofSWijAnUVaMrNMLjrbwEhtMwLAc9MYNwsE/CxWqV69RcXwF5N8UCrXgEIn389qrHmVfcENhskY5V6ViiOC25o4pZzPCrwxcbaa5YwVmqx9DBhnd5jvFNxROcvj5PEqH0gAP1Xyhj0r5XwyhbHhMRWIaXFMSxeqoIx9KI/HZG6wkF5RUS77f+a3UmXHSZjXRtnOuYmN8y4/n59Ba1lOwIODhxAMEdxNqiBN4IDHwrZ12JgbXKBrQltpKgULMrTpL1CWERXo6XQEVktS4ILNxjxnAg8hlJS40Dq1EccvXYy6unIB6JlEAPU1Rdi86RX09/VIsdo2dSoaauuVm+x1udE6pQXdXQRMDLg4Y8Z0LF60CB6fVwVgskiPX3q81OYFHDd27cKWbVulNJ80ZQqaWyZhy9at2H/wAJonT0JlVZWKxD/72c+xa+cuOVBQgVdZUYnp02do00T71kcefgQ7duyUjTg3lpOnTJb1NBms69atw/4DB7TgoD0Or0FfTx96D/ahtroO55x1Djx+L5xuKmxLdH9bCq3wFfsFoDO/GHRIcDikrmWf44XYvnU7tm15QwXzjr0d6O/tlwUs7x8q+3itaFneMrURXr8XXn8RVp50OsrKa9E/EMDzL6zHhtd3oH+IwARBcifSWTuyBXRM4EKF+TIGPOfDFJfz5lpG8Wp8GuQTbdTkAsRzSeiyXzc/m+8GNCf4IsOqw1wRk3HO/sL+r+iGvF5VN5x5oj45t9I8EnNggHmOA8pJF8GFfdfET/B4eE18vmKUV1RIAUgykckQKpBq2+NjlqwTiURW7gnDo2MYGhtDIBxWNjaVk7zX2D+4EPL6fEK6CUyyPxOUdjrp9GDOlCxQAuskI5o4i9wp5Pq3eZZ6lbFap627GNbG4j1PmjEMIfM4os3na6lKDWNUfXtEJBgCz0lGWsQTOQt3E4FhdxYiFo9gcLgf5eWlihahNUVgbASDA4eUc03AHOBmL4pkKoJshuBOVhm5bnchfD4XSksJmqVhs2RRW1spkJwAOvPRZabAuA6qf9Mpk/UuAgAzz03uOdXWnNuY2cvvVL6TbNV1cD/iiRiWn3QSHIU2DPb0CNygAp13Ek+eIBXnOp4PIzEKCgsRjsZwsLNbZJ+2lql48skXMNB3CH6PXUSF0uISLFm8RExRvs7r8aFj/3488shjmlOrampRUkoigA3JjMkk4p3M603rd1q6zZw+C50HDuLxxx8XkYHq/Hg0jPqaajTWViMWZR56Cm6HDYGxYdnq0+7e7/OitKwYs2fPlOtLOpPUfE2r6ldfexVvbN+Bvfv2IZmmRX8BwuPmHuZ9xjmRBUsz9xBQN5btBFs5B/I7AXbOl2JniGSSu0mOIrUcsXHnexsXAPqc2wocyAhALxCAbst4kYnZ0Vg7FXOmL0JNZa2APAJr4+NjAtBf2fA8eg7tQzQ1BrsbOQA9Bos9CyakJDNxzb2crEgEIdAtBboIXClZx5tZk32frWwYY+a4M1J6a36lywvnCz6Tv7OY2JXRYEAdqaa2AUVlFXD6SzCesiLFedzmRDwSFYHP43QJQE/FY4pZKCnKAeiD3eg/dBCjI32y0+d1oDLd5aLdOUCrcAL/Xk8JEvEsRkfDIrtxfqe6N5qMCxynQwHXGVSZc0NIshpvUcakOB0kLlmkvKZ9N8F2zqP8vcggtCSzmKgF9QeSBGi3nsrAbrOInEGbdmZTk01eLmKPG12dfUin4vAX2UQ8Y3uMjMZFZkknmWFOVbdNZBXGA4yPMyfQgfJyxiF40dMzqGs5c0YbYowQCASlmuZGj4Cs1+9BKpNE/6FeZdnz97V11aioqhDhkvM5i6iBENecXBeRPERnnSK4PT6UljGDHWh/s93EHBUVKQuea12u91xup85HmWZWYxVLcg9/R6cbOgtx0844nvXrd+Lhh9bh1FOPkZsTz3VsjJvUQWzd0i4SjcdtlyuBCA0OC+rqa/QYOHRIYwXJbl4PYyksWmeOjYzpnA8zFDMZTGpuUg56PvKC6yTT7wwAHhgdkwW6y1OMApuPPRzh8STiSY73ZmPPc2W7aE+RzkiZX1xaKnIdlfUOp0OKJbpOkEDFAgFBCJfHrXU+i3zs8/xsEhuKfcWoLKtARVmpCqxDI0O6H8YjYwiGR0RE8hd7cMwxizC1dQoqq8qVx7h56xY56Zx22hk4+ywC6K9rPbBz5y7jTkUAXaQ6zuHshzGUlXkwfVoL3C6njn3g0IDu2WQ8iX/9+L9iWts0zDzpoj8rjk8A6P/0HfDEB060wEQLTLTA29oCR5OC8+ShvO006wXcH7P4zLmaKioCT4Y4b/Z9edA0D7xPqM/f1sv1T31zXlPWLBh7Q5Bxy5YtWvucf/75h7O+8wf0VrD4n3qgb8OH5QF01kD54H1NgJZtsHr1agFBXP8xNodWx6eeeqrqtlzj5ftGXmV+NCmP62BDpCRh+ogr5dtwCoeVmkd/Po8t//+8Gp71Qu5RCLg9+uijOgfWsKjA5nnnAf+84IlrfBJh+fp4yoiL3q4vRd5ZC5BIMnKL9ssZ1fy5X6ALFPfaiShdloyLWZ6gIMAsk9FxEkyUhbPTqXMhIMa6HK8B/25AeZNpn89Vzo+L+fuANUATW5VVHZVrdu3t6etENQH35ekU/i977xUs53neef475z45R2SAIAAmkBBJiVS0AkXbM/KMa0tjX7jK3rKnXLVle27Wu+sLz+xeeHfsG3tmq1wzs16tS+uVrGhZskyRlMQAEGAAiHhyzqFz7q3f8/Z3eIwVvfRYEiX6HKp1gIM+3d/39huffwpjRe1SjFXHfbNSttflzBNNJtU0a8GA/JGwsmUESVKU80TLmvtH1Y4Hr/uT3QLvBEDfO8NSNTFhgpTJ7Ojzn/8L/eVfflGPvf8x/bN//s/s7P7iiy/qhRde0EsvvaTf/e9/V5/85Cct+xxCHD975JFHjMQOmP7c88+ZUppIhIcefMjqpxBG/tOf/qnue+AB/Zvf+TeKJ+LmOPz7//b3jRDyL/7lv9RDDz1k8wPEks/92Z/pt37nd3Th/MMa6O83cjeW7kSlAmJDaCECATAeQguZ408//bTNNcyl1PyopUPM8lxuGIt//Md/bL+DK8RnP/vZPRHT232aiFW+8fWv6Y/+8A/127/9W/rEJz7RcqZDsU+9xrdHjIK8wnv81de/rl/91f9W/9fn/k899sQTKlaq+pP//T9abvz/+u//N/2r/+Zf6YWXX9CnP/lJ/dv/+X/R0z/7s1b/pyY0Nztrf0dV//M/+3MmysJ089LLF/Ubv/7r+r3f+z0D4plzmDu8zPa3U9EfAOg/2eP0p+fq7gbQ7+9pptIpK5CRwYjaHMAwZkXFhianJwwEvO/++/TyxZcNMKcQBJuGjQ9KFgNTfUFThATJFJVfqytbWlndtoJ3Z2+fuvtGRFW4TK7q1pbZYCwuLFihlQV0oL/Hin8AwGtrK6rXKma52dXVppHhAZ2654QOHRrV0GCfyyu0SAfAYafepdBZzGa0sbqmN9+4akABto+7mYyp5SluhiIppdt6dfjwkIHxhw8fNZXL+sambty4ZXmKFNCxl9/Z3bUJB/X5hfe9Tw8+eN5U0A2FNDW/rtffnNB3nnvBwKdYImGKWBREhw4f0auvv647U5OqAlyHQorEyMrsVUdnt1LtHaZkBTyuIK+2XCsU6C6PZg9Ap6DIqLfNCwA6YBZol8vZdvddV6HoCqoA6GRqogrcU6C3iu0GoAdCBqK5LHMHtqHGD4UA9AJmlWlWYgbUo3b3W5GagrVZjLcyu1DdsMB4bgOA40EACXuEzDYThRPgOu8H4MufsQ2lbT1wHkCOQr7ZS3vqc64xHGrZggTV3tmtDqw+Eklr41g8aYiXba5Q5NE2ptoF4HP2zGCizXor/aeVk0y7OoDQ5Uxbm++3cZcr1pKVSyar5eC2WONMyJ4iF8AJ4gJWpqtLK9rc2DRFFmQPPjcytNvSaVOZowbjQTYqRV76NoAWwDkAuttku1w0mJ/8G2AAnyWf49b2usrlgiIx8m9bttENn1nxo4b2kxmPAr9as/xzWAMhQMVGWbVyXv5mRcFAXfEYCrGKfCoqFKpakRcV2vnz59Tf36Fnn/krlfIb6moPaXbmtnKZbSXiCY0MDauro1Pzs3MGLFMYJ75hZ2vL1KPHjx0zuzEAsvn5ObNsf/AhitDHzEZ1dm5Gk1OT6u7tNct0QPRrN65rcXnJ2HyABXwm/+k//5nlYB09Om7t1dXZpTNnz2l8/JD6+vv01a9+zQ5X9L8jR47qzNmzOnH6HlPlf++5Z7WwsGgL7tjomNnDLi+u6MYbN3Vo5JB+7Vd/zYrg9CkAG/oKcQqhWLiVzSxF29oVjidUKxatPemXd25N2OP2zQlNTUxraWHJ+hX2wljYApzFE2ENDnWro6vN7hEAPZ7o0K3bs/rGXz+rK6/fUjzZrWo9pGLJZ1mv/mDMlLFkAqPCfAs8d84SJu2DoWG0HoPOXN/2oWLwgHKXhedB5/ut3D0Q3bkuOKAX8Jv5xkgmEF7o+S2mZCsqy/q6Z61mMwPPDQTNmt1U9xBvmJtaUQ4evM9r42CB4wifJy4BFtlg7+c3Rwse9BEsiXwBv1bXt7WxtaudXNbak7mNTSSkJotlsGzfkJvDIrwG4L67fn8Q8Nhn49xU6AagO+8J/m7cm1bMBesMtxkKA6o54N0s1fdU6/xyC0S3+cB5dzOeAMtLpbzlMeeyRQOLsCvOZ3OOxIJlciyquurKFyBnobINKeBrqFjIKZfdVa1eVL1aUq1WVLG4q1qlYDnR2PvyvVjMyCfcUSIGDqOgHR7qtxx3lOx7tu/VigF1EA3sZzyMUUDGtQw0TySjSqZiplqPRLDT92tna9Oee/LMaZvrNldWbJyx0YcUwOEXUsPU1Iy1+ejYqJqBgHKFomYXFjU+OqrR4RG9/NJr2lrfNjV8Z1tKw4P9OnP6jNkyA6hBHrt567Y+97k/VyKVVm/vgI0HcpGwcufTgZCUKxTU3d1rsQzjI+Oanp6xbDXuqQ6QWsrryPioThwZVzQcVCTst0zh5aV55XO76mhPG1EBlT77EYhIxFvw/lhrkV196fKrunr1ulLGCI4okyHzuGKHAyu6tFwa4vG0QsGocEGhr9q62FoTXdyBy8CyNaDVSd4qjng2gS4DHYU4IDoAerPqFOghJS0DvVmOaGzwuAHo/T0A6O2mss1kN7W0PKuLl7+rpdVpleq7BqD7I3XV/Q5AD4SJfqlYH6PjOgCdhyPUmQIdt4G9AkELQLeLdgQSVMoAs5BYsH+3SJRmXcFwxMiOcwsLavh8OnXqXgUiMVWYmyIpNYNcTNjGARsGHBhYY+rYhftqSsZD6ulKaXd31WzcM5k1bbFmbcG8jioSCtjeJ5Mtq1isK5VsU70eUCFfNVeJpt+neCquQgkr7bI6OzssL9occVrkMhweyqWSgca4UJSKRYsk4KDEcxgPfK6smczb7FsgjxgQa8+JuHHD3GPEH4Y3sSgQ0sra3dlRKNRUZ2fMHBcK+ZLtBSFG9Xa3qae3XfEYOaRNlYpVu/ZclrgH1vqCPZ/+hCMDbdOwPRbkFQB+v3r6uo1YQbQOXYr5Afv6dlTyfV0qlXGwqNn1spZt7+4YGQWipT2SEFidUtxcMIjbCYetHchUh+hKHADzJ+MXwt762rrtJzg871k0BkOanVvVq1fu6PxDZzUyMmB7t2KxYo4A169P2brJ/GHODcLSPKjh0SGNjA6bjT1rL+sDKqBYJKrt7S3rd0YEZC9WqaiQK2iwv98O+Ua8jEStmLWxsKBKsWDM+Hw2q23m0mxJW5maNjPsByPyB9w6wVROm1BApZ9z3719/errdw9IVhzOsZScnJqyzwvSHYQE9q7s2ZeWloxEwecMwTGdSKmH9aktbQf97cy2ze3YtxeKEEgguYZ14tQxDQ72KdWW1JVs+UEcAAAgAElEQVQrrxgpkH37o48+pg984EmbV27dntD09JzWVtdt7mQOsXVIzC9FtXfEdOTwmLkX0CcB0CEMQLr7jV//DT14/4MaO/+pAwD9p+e0fHClBy1w0AIHLfAPbgEPKLo7txyQj9oZdtXUBShuAxhRCObMc7c99HsRQN+vxt8Phr5tfmmL1f1ecTHh/gEKATcQHngAOupbwBPUg++Ve7174HhArEcI4TtOTKjwIVRjQUzbEOEHgI7aGUCK/eN+cMS5yzlRz4EC/R88Pdm5gZ0rLlVmhd9s2rmqYqTkkp19cB+zc2TL7p12Zs7izEX7A44DlrNPhwgKhsBZhn+jps+/A6RzJoHYylzHe7G/53V4HoC7Z0XNnMnvAaRH4gkValhBRxQJBlSr1FTO5RQJBk3sAoHczqdUf4IBA9ARAFDDsOpIo2HgufNdPfj6p9oC7whAx70Ce3MfdUK/xQfjJEffJOP8ue8+p7HxMfX295priHM0fsziCNKptGbnZvWVL39Z/+E//Af9T7/3e/q5n/s5q68xFv7kT/5EV65c0cjwsLkT4+RAbe33/92/U19fn9Vx7Ky6va3/8Xf/B3Myfvj8ec0vLNi8CIGIaI+x4WED2tk7EHMA8YrzOGsF1wkhi7XjQx/6kIHqjKPPf/7z+oM/+AM99dRT+s3f/E0j4TMmGX+oz1HHo2hHhe5FYbxdP0HY97WvfsWiGrCfB0Bn3Ho57OxduAar+4ZCJm785l//tanh/+iP/kgf/8QntJPL27n+6aefUmd3t/7w3/+h3rj6hpEMuA5yzcEecK9kf4RV/K/8yq8YKWCwf8Cy6p/7zrOm0sd2nrXBuycPRH/bPcSBhfs/1Sngh3zfdwHo7x8LNBkILH59/b0GYgDyAfgB0M7Nz6q7p1tnzp0x9gwD5oknnrAFk5xzlBiojk0hUyFjMK/lpVV7HkXpYqmqaKJdfYOHFIxg5SoD4ddW17S+tmYDjmIoYB2FRsDh3e1tU7FQEEWVNz42rBMnjqq/H6UjSpMdK7hjk9vT02UFWOw96+WKtlbX9Dff+pYpd1CkoEZiULHor202tLHt0/HDaV24cEafeuppzc8vGnNnZnbWwFOUO3MLi6bKoSB6zz2nde7cfTp1+h61d1AUDevOzIpuTc7r2vUJA8IhDSyvrFkREDubialpLS4vmzquiHKx3jCwvn9gyAB01HmAUJWaeZe3FOhO6Uyh2xTkKLgp+huAXmuxNZ3axQqaNdqXQigK9G1nX7uxYQsB90wRkftBiUUxGzU4ILojODtgLY4dcyRuduuoSQG6PCAK9aZTSsMwcjnBbH6M3WlKvYYDH0xlTm4xCnQQbMA+qtXONhpw3lmbOLt3s1p24nAHIPr9BtShgI8nkqZoBizn7+mODlOgoxoGCADcrBnRwEGM9j8AdYT6LYA+0Mox8QS8e5m2LYuWPeuivWHVVC6TU7nkbEE9ixNAPN6A+6S/sqkjIyifK1ie5/L8krK7u1YcpU1YVGGTY9U+NDxk44GiLoV7s3+3NkSBCugIO5PPrmgLp6n3NtftfThg12oV+5xR1EcTqO1hepbVwHa4AdhHmwbMMJ//EEEFyfvG1r5aUqmwq5AfRTqfO+rzgtQsKJUMqqcnpfGxfp09d1I9PWl9//t/o+z2omKhqvK5bbNLxgmCzFD60OLcvCkce7p7DYxA8Y6FTF9Pr+WdssFdWl62TcLZs2fNnr1YKml1fU2raytm29zd26PRQ+OamZvVVmbX1K2AJUQk/Pmff8GIOCdOjBtph4PS+fMPG+COSh1W8qVLF7WysmzK9AuPPqYzjzxsNuqXvvu8WcqTCz82NmrMiu2NHb38/Vd0ePSwfvu3fkfJdNr8uqFa1Jp1U8UCPVlEOlbfbR2KJFMGoAOC0I+Yv7Cnnbw9pfXVDW1tbGtrfcvs3HlAbCCVYGiky5w7RsbH9OSTH5U/ENPFV97QV7/2bV27PqWjx8+q3oxqJ1NVW0evfIGoMrmSGpAfGA9eTrcNBQB0l2ntQHSnJHXkEDfm7gbRzVGhlQvr/ZtpUQ0kdgA6ebAGnLe+O0C+5YG+b2mxaALYTCZ6d3EKZlFLRnQr15z5DCKM46IA6kH4aZoLBPNHe3uXBoeGLM/e7OCrZJQ1bSy3d6bV1ZXWDqBmBVWtX0QeMGctry7bwY35ZmhoyNYi+gL9CDcUrJkBiDzluXNrcLaIRnbx+Qx4DoVQonJtzLsOQGcN8QB0fg+ypD3qtLXjLOC6waQCsBSNsB4FLIu7XG4os1PT8uKSVpchzGzZxpj3BcAlx514AEgv2Dc3LIqBeaRuALCvWVW5lFU+v61Gvaj+3nZ1daYMpJucvK6NjWWpWVH/QJcBW0NDfVAZtLm5rkIua84TzP3YGg0ODKhcIkM4b4AyxKlqFZts2jdsIDogt4GIAZ8R0mCRb2ys2TzDmmHKh2zWSCfkE6+bE8yKrZ/n7jutKtl8lbJ2MhmVi0XVymRgS5sbeU1OrOnx953V6ZPjFh3R1dltYPjQ0Ijm5uf1F//PFwz4gyiWSKfNEp1+VK5WDSwkfoKIEzK3Q/6QKd9fu/Kq2czDTimXcjoyNqxTx49ooK9HqURMoUBTUxM3LV+5s7Ndhw+NaXx81NajfCFvc+fo2JhFClx+7VW9fPGKXnv1uk7de1KdXd0G3m5u7Wp7O6NSkVgCFNF1taW7FImQr+76J32hWChbX8dJ4Z0o0N0QYC1zQDZroGohVfJYTaUV9qXlq8YcgH7PQ+rvHlR7ut3ud2t7TQuLk7p05UWtrM+o3Mg4AD1cV81fdAB6hIiXksWcsMdoNj0Q3VOg78tAtyHQYoOYAt0B6Iwp+ikgI+B5ngzrUtHWV6IycAOh8HD//Q9qJ1fSyuauEp0DCkbTavpCZsfF3I+Dgc+iS6pq1shBrysRC6hSoV13VMjj1sD3jDkn0NcAGLd3yirkAWRjCmJx3wwrD9lMTUVTUSNVYLl9+PAhjY7Sl4ZaAGxMOztbmpyYsH3cwuKKgemJmMtXZ0/S1dVhkR3b27tGbopGQmprjxl4yXrMZ51KpNTf06vhoSHbY2J3/sbV65qYmNbISIeSSZxAalpeYayV1NXp09Ejozp16oRZjwMEc2AlAoH5weU13tCVK28oEg7Y3FEt1xWmsBSLqb+P8dswB4nB4QGbf2ZnZ0whHgj5tZvNq6u7XSdOHNb65qYRv1gfsSyH5OlIQhBgItYnIT4WS2U7VEIsGxoctP3G1PSk7U2dOqRu9wz5DCY6cyp7GM/anHmZOZr+3dnRq3CYPHoKYLgFBbW1tau6ZdDHzOGD6wyEfLrn9Ek98OB9lgXPgZs9MoQEYn3Ym2PLjqUcK1CpUND66ppSiYTt4/m3eHeXAh0duvXiiypvb+nIkcNmTQ/4/MqVq3rt2qSu3lywdTGZ7rTr4jNwUTUF2++xFySuhZgI4j5Qo7OuwPTH9YL7gCCHrTufOffO54VSnXHNNcXCYaUTSXMZsP0y54ZW9AbEROZrf8vGPRKF2NawfPpcPm9FhaPHTujUPfcacL6yvG4uVZCq6F/EE7Fnr9fLKpV35fNVFE+ElE6mrL9Vys6+HYLlv/71f60PvP8DOnLh0wcA+g/5SHvwcgctcNACBy3wk9QCbwegWx1qbc2ix6i7HTp0yAB0z8b9BwGOrEPvJQU65xDWegO5cEdrPd7OqtxT975XQGXun70KymRypAGP2b9ggw0IQp94L9m2e33aU5B7NQvv8wQowlUIcAk7d8511FHJ2/70pz9tADr1NO/LA9K9DHRPyf7jGv93k1x43582BTrzEyA0+2mrozRdBrTFJZmYCCdLyLhJG5/eePWUnl5OPeA45B/6szeOAdXZw/Nc3ofvgHzUQwH2eB6/x3vzunzR//nc+Zx57Ug8rkYwbNdTLZeNqKtqzcBzCMvUUjl/hWMxF1Hm9xtpX0G/qsQ3kc/c4K/Ob+/g659mC7wTAB2HR+raEO/pKzgSo3gGh1lcXNSlK5d05dVXTdgyMDRk8xIPI4iEI3bWBtD+4he/oH/+mc8YgM6ZD7c0SNx/+8zf6nvPf9ccAVGOAz5Tl0VUBDF+c2tTnR2dunbtmpGpvv+971rtjPf42M98zBxqqqXynosiY4d1A5AZHI7oL1wt7rvvPttL8O+MO14P+/jTp0+bWtsDvBlzgOfMu2B5xBTzxbh8uy9qkVffeN32LURrEJlMfYT9DOPaA+YZ3/ydNoEgxvsTwwF5gIjI5bUVvfH663ruuef1C7/wGXO8eOaZv7VrJ7edfRCuEhOTE/rGN/5ajz/+uO69916LsQsHgrr+5pv6i7/4CyMWnDlzxuYTJ0J0ZJ23u4cDBfo/zfH/w7/ruwD0CwO+JsrzI0cOKZlKGsDH4oT9dDAU0PTMlC2iR44d0c0bN22hRA0CS21nB2AxY8AOduBDw6OWeYodKkA04OOXvvptrazvqG9oWKFowmwXGfSbLevrRCymZIJs1ZQaTbcwojqqVsqq1yvq6+vSoXHylrF1HtLAQI9ZZKLywfoWUBM7zFg4pLZ40gpmq0tLpkCnmPb6G1ctTwGbYF8grmqNfMSCDo2P6oMf/ogWF5csQ5UsVUA9ci1v3rplFpGAN11d3errGzAboUg8aYXlqqLKFKqaW1xVAYvfat2Uez29vTpz5qzyxZKy+YKKxbKmZmc1PTun4eFRdff2K9UGgA7T2Nn0AKRTOPVAZcuPMPvzgOocMkz5XbOfYWVKoRxA1tlmeAA6CnQA9E2zIEEFii0t4LmB6HWYhlibYnvfyn31h5VA8ZRIK5HEGjNu6h6nXHMFeCxRwZbYTMGSMnt4U0/7zSYd5bwBbAaes/gE1WxgD+ssYj1LaRS0ZgNtObR77snOWjoUVIQ+kEqb1T1Z8am2lAFCDT+qYYrKTr1qSrxW3jkYpCcWrFZRiddMWQboS1t5Fs22gJq41Nm4G/zHn1sO2fycQjXKUgMcze7ZgRWFPIrwXVNtrq6tWfsWCnmViyWV8kUlInH1obAeGlJvb7fa2uMGOqLGdwCLU8wypmhHVOYsXvQrrFhZZHhAgiiWi1YcpyBu9tMBIN+KyrUsGi+3wLX+Y6NLug+59li5gyaaCg7gvVGRmlUhniP7vF7Nql7PWZ/v7k6orzetgYEOnTx5WB2dcb16+fsqFzbUFvcps7OuIna3fM5sXuXTxsqafXYs8OdO32vfFxdQebksI9T2yysrZm2DS8Xo+JgyuazW1te1vrnuLFg7OtTR1anJ2WkD57CToa9tbm7ry1/+urXvPfccs37HIsgmg0Uda/Bvf/tvLH90YWFOJwHQL7xPx+85aYX2V15+WVevvmGqMxSVAMr1Sk2F3ZJOnzyjX/rsL5uzgi8UUCQWUSBCtEDQVHbYIvvDITVbkQHBcNRYrsVsXtffvKlrr7+p1159XcVcmaQIZTN5I1rwwJ7b56+qozOqscMjOnHqpB599AnVGkG9+PKreuY7L2lickkj4yckX0K5YtNsa/2BqMoVPlck1C1bdo/RYQCYA+NAhOgDDqkGQPdIKV4WuvUuu19Pjb4fQGfs8evuQARZxtnAm50749AU23/3WGGHH7MVA1TE8tltqNjI2Xhv2aUzzj11OvOKw69bnurQOfwQRKIuyoPYhfYOG9t83tiyY2UPIQDbfB+54LWytnfz5uCB8wKuIRC4zMGho91Uh6gtYUfz+4xPxpWZVBu5yG2RLdsci/cQYHpTTdw6/Ni4m6m9bYx5LuPckWuYnTyCgU9BbOP9PI+289ncWa8yN3CgLJjytJgva2Od3OQtraysGhmoo6vL5oRKpaRYJCh/gNeo2aNRL6lW5SBZV0dbXOfOntDYWJe6u0J67bVrun37llaW55RKRY1cEE9wmIUBnjdwnA4AaMUagDKeDX6INrAYipZTAfbhQRmBgH6Drbn9bhNChIt/YL5j7TDbtVLZ3F84sMaicfvsEsmEKWMZn9h6E51htuCw0kMR5XYLWphfNQAzGYsqFgasj9ma39kJ63xHr1y5ot6+AQPQS5W6Aecohx1fyxXJWPf47Om3W5tbWpibVyqJhRUgXE7pRERdbSl1d6aViDpF//LyvB1CarWwjh4e0unTo7YfoW1yBay2Y4Z3Q1i7MzGl6alZHTp6zLLPl5c3tbmVVzZTdDEcRppoqqdnQIl42kWb4HoSCNn6Qafiz865/f/Pwt3xWRqqqs76DIBeD6taCCoSaFfU3yZfLa7xoRM6e8959XX1qS3VZp/hxuaSZucndOW1l7S6MadKM6NQrCkfALqvKF4qCIDeKFvMBGSxtwB08u3/bgb637Fwt/XOudbgBELxAlKS2dozN5ZLRmiBYLCyvmZEmWPHTylXqmozW1CsrU/+UELVBvQsqJE+I2gxhvxm+VCWD3cTf1WxqF/hMHuMvCpl1rGsETx2M7tGNonHOxQOpbRhxBPGhbPzJ1t67Mio5pcWjFTFYZUHhZjDhw4ZaAvYidPJwvyCze+A8u1tKa2vbymXzSudctbuNv4hGrH7gEQTDtuhloNpkH2JAjo0Nm7uBcwPb16/rsXFBX34I4+bW8sbb1xRJpsXivdopKmx0SED0C88ct4cFlZWVxSPxuywyNfzz39ff/VX37S4I3LK0qk2K9TUSii6t7SzvWOuR51dKUWiAZffjqNCLGw243193RodGzKG+W4uawdACuqra+vm4tHe2WVORU7lnLW9HPfIAwIG68LO9raxz61wld01G38O4+xl2Rf29/ftqdlQlxuZYXvXokPqNfY1NdunMIZtz8an2/ApmUooEA5YPvi5+8/oA0+834hpzBk3rl+3/TRgOXFJ7Nlp42q55NwBYJ+zWvnY+zVtnQ1EwlqcmjLyxYnjx+3fuadbE7NaXM1qK9tUMt2tWKLN1hQOwezhrJgHQSDizhG4feCigFqGTxqGOq9DkQ5HGcYhaw6FN7OA7O420gNW8+yNIKLuRX8EIEoVVanhAFC2PbT8zJsV63NW5IXIBuGuhoV8h9npb29h0V9Wtda0mJ96jTmV+CPWyqoiUX6nYnM3a2w4FFYizh68rkKupEcvvE9Hjx7Tf/f7f2L9yO1Hmy0i8kEG+g//oHvwigctcNACBy3w42uB/Xbbb2fhTrHXs3Bn7QccZC0397+3sXD3wLn3CqgK8EldxQPXqClZbGHIiV3uPpvebWv/4/tEfzTv5NlVA6CjugY0oQ0A0AEnUF//oHb40VzNj+dVuWf2Z3x5NuXeO0P8BOwBhMLWnv0w4wJABZUntVv2unx5duJWt2u5Ynpj58dzJ27vZhWEfTWUnzYAnUunlkI9BJc2j6TDHhvXvjpxmwaquXx5PjsvxpL5ir069+8B4XxnP84cxnmTGj/An6dW5/MDjEQc4RFoANo9u3vGPjnofKb8frlaV0VNOwNkdrNKx2MmdKAuntvNGjjJeZ5zj4kafD5FE9QCfMqXibUKKBwIqFn3ohF/XL3j4H1+klrgnQDoFiDbimulBkSfdOdRRCe4pOEGWDfnSb4AvLEax6WX/m1OeIWivvDFL+jUyVMGSq+tr9m8Rb2fc7KdVVsiIeptzHGMD9ZC5n7eFyt4xpaB0hGI7nnr57x+KZ+32juvwc+pvXuCRr7zPk6w57f9BWOCMeeETG6s8mfGGeOY53BNvA6gtTevvt1nx5ilrsg4py6C6JE6VC6fs/vjmhi3joBD/RqREe9dMVdkhCCBYEglHDWj0T3HCu6VfRDXt7VFzShur5fJZuy9uGcwG+6Bki51XIg2Xva51ajNxdnlz+93Kdl/LwcA+k/SqPxpvpa7APQHu9U8fvyIHnzwnBWl6bQU5bp7uhSPx3T7zk0rXKGuXVxymecsTgYTVOtWLASsAXy+cOExywA3BaM/oFyuoP/8f3zBgOaBkREFIwnLPF9eWTYAHaCtEwVJEoVI1OwiTVUH2FgqqlDIqa+3S0eOjOv++89pdHRQw8N9Onr0kNo70goEfXrz2htaW1lWKh7TQE+vBrp7baElx4Wc9i9+4Yu6dvWqTpw4YUoWgB0UrwBrKK8oXM7Ozml+YdHsYMfGxo0NiaoOZVA4ErUBjYrKHwijNVMs3SNfKKF8ESVcyUB02mNoeFjnzt1vKiJUmeS9X7t+Xa9dvabe3n51dPU4AB3LWPltk2AJpn4HLFvkOdaYoaAx58igaVTZ3LQAdAvxdQC65W2b2ilvJAIKzbQpCmWKozwaNWyXcff2KRKOtTIbXTY5+Y3JZFqJBMBNyu4TO1FPLc13Cs7Q/JjAneK9YUAWgJ4BdGbR7izbKc4C9hmA3qDg3wL7uD9fq0jbfMsemvci+zQSi5qFM0phrHcBXFOphGLJsAplCv4sXADoWL77TKFv5tYoiA2380FMNACEQi/3Te66m03d/zkVugPPAL1Q1pmS1gPfWiChA9YdOFEsVLSFOnx1zQgYMCghj1gevc+vRCSmvu5ejWF1PDKqnt4uhcPY5EJqqFlfdtb7LmuIq2bBymScmh3VKosOC4yBpbZMtDbmYE7BpmrNkvLFTVM6kikNYA74xP0EAdCB0ek7lnMP8aQo1Sum3EQhCIBezG+qWoHkUtTwUIf6+9vU3ZXUkSMjam+P6cabl1UubioRaWh7c1W5zI5dezQcVTgY1O52xsUCBIL6yIc+rLGRUQPQWXABFQaGBg0A/853vqMHHrrfFOib21tGOFjf3LBNBAqxYDikyZlpZQsFy4kBuFleWtbffPtvbeG8996TNmb5XD/60Y/oxInjttmGlfzKK5e0vLykU6dP65FHLpjKn0L51WtX9cqlV3T79h3lcRBoyDbNbfF2nTl5Vj/zsU8YcM57pzvbLAs9CIOV9oxGlGwdBKq1mkKxpFP8ZfN65eJlXXr5si6+9IpqlYbCgYiqZTZJZQNvypWCms2SIrGGjp84rHP3n9ODDz2qUkX6/ouX9crl65qd31Bn95D8gaQqdYD7mOSDoOJXk/ECKN4qFhiU3VKfO/JK3Sz53TmNfu9ZuHukFC//3MtFb1m6WzB4689Nxp3LgPas3Q1Et/H4Voa6t5RhWQTYZhselOYNZ//Mw8tVB8hDzY5C0otycE4SzrIZ8BtbXd4zFk+ot7dX3d09SqM6DkXUNMv3hEKQdVAzRgKmGq9U2Txta3l5UWtr68YoxgGloxPwAnVGwjZdqGlRXZodPCC6p7a1zEDGGRbOOIJIgQhzBOCGU14zuZri3GsNNl0eqYBsLT/zLr/CBtDv1Mk1B1xGo02zE2deW1vb0dzcmqYmp836GTASkBpVdDoVt9cBBCfvHHV5s1ES++PuzpQeevCMxkaJd2jo6tVbpq6dm5tQPBZUui2mRoMjI3bAADqomn1KxhMGmBF7krC8MNajiOWjOwMDgBxs7HhfiFUA6CWtra4on8+qt7/PANV8JmsbaF4XO3rWNAgOFCraOztMCfvipRe1tLxkxBXY3QD3zHXWZ5rSzOS02dhjwc78iW0zufe4zrCGDo2MqqunT9l80dbFYrls8zbzPCQK1iL6Sb1C1rxzoWlLJxQJ0d5FqVZWQHV1pGNGRgj4G05tny+qXAppaKhDx472mPVVJBq212f/USyXzAkDNXOhWFJXd79K5YYmJua0vYNq361lHLiZnzvauy26JJ8r7mWgGxnERYi3wPMW8crWGi/fDpKViw9gWJmjATnsjYpC/qgB6LVSSLFgh6KBdgegD5/QuVPn1dPZa7nxkKnWN5Y0O3dHr77+slY351UFQI835QvVVPOVHIAe9ata9wB0rsuRukwxX3MuNDZPWC6ct9iZL8ueAp1bYfwCKjNOq9x/3Vm4E5mwk80a0Dk0NGpktXLDp1C8UzVfWMVKw+JCANDpB6GAz+ZWYgeEMr6W10Bfhzo6EqrWcg5AL2TNXnxjfd3IUSdPnlF/77AuXryitdUd1eou5qert1vHTh3VxPSkrt+8YXZpXiEFV5O+vl4r3BAZAgi6sbFu601bKqWNTXK0s0a6YE1kLmAY0K6sR1iH0Qbtbe3yNQKqlGrGyu6AjJNOaX5hVju7W/roRz+oUjmnF1/4rpH1AEIh8ACgnzt3Wg+ff0idHe1GcIP0wNzINX7nme/oq1/7uu47e1aHxw9ZlIGvJu1ubOvK5cu2LuFIFI35DEDHuh3CnC/Q1ImTx9Q/0Ke29pTuTExoa2dbyVTK4oVgvbM3CUdjSqc7tLq6bvbfAMj0SQ7JzFfsP8rlos2tzIusvTjWMPex/wNsPnnyhDkp8Pz1NVwmFjU5NeccgOpklTlyVCSEY0XM5nfGZUdnuyKWhZ7XkaPjOnvfGbtHXI2If4Ckmc3sqrO93QBq+gXOAM5qv2wuOBB3IBGwH+HCIcKiWsdBg/0oThS72OVXg6r6kgpH2RtwDeaFbjsgmPpesZT7Nnu2cMjWJYoakGboD4x9DvCs3+1tHUbyzGSztmZA8MOlBtcEH2TTpnO0iieiyheypkQvV4uWgQ5xbTe3Yy4/LJ+xWNhID7yfuSnZ+sbeEIJYWLWamysCfvbCzv0hEuP6OQ9kTZ3OjXR2JK2dmO9YAxn/X3zujb2D/gGA/tN8kD649oMWOGiBgxZ4qwU8UpS3dvGdfcPdaxnFbsAkCucUzD31OfuLvfWu9Xu8Jj/zisTvBRU29SQABIriFPQ523E24fGDlPbvVQCdOiMOex6A/ou/+It7ALpFNv5/7RJ/qocbnzdf+6MK+DtjAQAdO3sAdGptqPBRH/78z/+81YG8nGwPJHHuc44Q7WWee44GP+p2ey8A6I7s484BRnilnsLZ0go6nDER4YStHsQXcxXt69mvMyd50Wj0VW+e8+Y6TxHK8wHKrcTVAty91+L3vH9314B9tiMVc04v1epWv2PPjwtakzpkMGgCJi+mlNetmqCsYU6l1M/zpZKdC6PUnBBG/VSPmoOL/8e0wDsB0JucK1tRZRb7FkadG/UAACAASURBVCcazSM5162u5Av4rM4EKE1NDICaPki/RzBw48YNfeUrX9Ev/dIv6ejRo04J3ZSKpaKNLxOe9vbtAeu8Bj83ADoet7EEoZ36nPfazIMAyHTgKET6OoLRHQO9eX3q5lyPB8I75z2cFImSCxoQz5j1FOI8jzV2/5e3t/AIW/vntv17D36nUq04IYHZt5r0U4VSQfFo3MSBFhka8KtarlrdI4KrHNG0+aLVcnezGcWTScNfaFNPlMBcASBvuAxn/UDAQHIU89yHgfvMNxWnMneuyNSbnYsF174X0/g2a+Y7AdBtTrSamSMNWQ3c7z6n/V/MlTbfgEeZYBW3Yudk+V4hOf5jxtx7+3fvAtDPtqv54ANn9aEPPW6sD3IssUseHBowRskbb7xuAAGdGZtJQEHyGU3JWW9a7iBwDD97+umf0/DomF586WXLEFxcXNbi8oYB56OHT5pig8L69PSUllfXTI1K3mRbMu4KjUWnPCdTFksNCmCDgwM6fvyoHn74AQPNO9pTOnv2tLr7uhWIhfTS889qfWnR7F0BzzvS7U5tiJrSH9Tn/vRPdfnFF3Xs+AmzgCYz4tIrV4wIgGIcJcvyyqpu3LhuFuJkKb/22ptaWV0Vgm0ONwAXNqiaftUafpXqEflDSaXbuw0Ar2FFFQxZFvDQ8IgBBXXUoYGAJqdndevOhCmL2to7laKwi5V6Ewt3py5DoWdCKsBubGlCQXv4UaICpNWrDsxq5f4wkTF5UETHanJ7c8sIAIBQgNmA5dFIzNTmWKl7du3xWMqA0Wg4rlgE208HbJEhixKc9zAHgCpZ3xVTfLLLMsUbRUg1rQAOkMsCY5ajPADOAQYpNjZ4T6f55OeA52blW8G6uapoDKVZUum2tPUv1GiQGVChA7QEUZpyLVjxkA+CgigcsbZs+GRsSTJ1aXM+E8B1A/nM5tYDQNwQto3TXeA5Cn2X9+yAdDZYgIE82/U5LNpz1pZkiq6urtmmjgmahYhr7urs1PjwqDrbO1qZrc4mCAUTE6jZq1Lhb+Wnk5NMhgg2zwDoPFzOZ81Uv0zEbhFoKdABRYIAmKirKgamA5gBZGODygEcID3gC1px2t690VAVIK9a4olKJcIKBerK7q6pWtmVXyUdOdyvwcEOdXXGND4+qPa2mKYm3tTW5qJK+U1tbayoUsybmosM9P7eXrNH31zf1PLisj705Ac1MjikyclJWzQ42Bw9fkTLS0v62te+pocvPKzDRw7bJmFhcdHAlJHRUSNIYMc9u7CgcrWmx5/4gN3v/Ny8nv/ed61dztx72oggFME/9dQndfLkSWPofelLf6mLly6aYv/cfffp4UceViKeNJB1cWHRbGyu37it5dVdK+hHgj7FAlz/qBFkorGIovGogTbhWNScDILhoLp6e3TknpPWPyqlil2X12dfufSqLl96VVdeeU35bEnNugOOIVWQ4QpQKVUkf1GnTh3T+Uce0r1nHlSx1DQF+q07C1pe2VXTF5U/CFsvoWKZw4lffiYVA88dc849WqCX545gbEgHoMOoNWKKfeeTfutg7TMr+Lcy0T14eL/S3BFZ+PKAdA9Cfis93Q0TZ/0MWccxMEMtxmLY5is2B6iyuQ6IM8EgdjkQgWSgOXMeAA19xxw1GhBvAB79Zr+Dig9wNRpNmTrYyDdB8nKcVTz1Ir+/qnyxpt3dvM2/6xtrBmCxBuB0wDxhyseEy0o2V4oWT8ZFT/haTcvYaajhq9mY9Fpuzy7QYysaGMl9uTnB8p6xQ4+FFfQ79blFLBsox0E9YPdULFa1u5PV1lbGgEKukXkzFuXAVlWtWjRiQIhx6wMExsK9pOHBbkUitEtOmZ1N5XJbKpUy6uluM8VqqZQ1JXkiEbE5mHzwYNBnayI2ZthjQ8Zh84rykzkawgU56OSooyAF/CGDemLyjqlff/Zf/IJForzwnWdtnod4wEadzTdj8uSpk7r3zL06d985PfvsM7p584b1vR0cATY2tL25aVbtT7z//frOt7+jjdUNffLjnzJw7/bNO6LZaIPJqWkNDo2qb2BIPsBGI3v5hKMK6lEyj/g7JJVCtmzzCXuEcMBv4Cykn1q5oEa1oHQSkkDYCBbRsF+JRNTmAkcUaGhgoN8O1mzO37x+U7vZnC48+ohOnDqlERSz5brW13c0cXtWOVSj1abNk+w9Njd3zcJ/dzenudkFu34/duVG7kLh77KYHRHFZaDz8MEg4NCwDzznZ0Y4a1QVCkTlq0dUKwYVC70FoI8NndCZUw+qu7PXLMUhxm1sLmtuYUKvvn5R61vzqvpyCsYoANRU01sAOsA8KnKzcUclDIjOOGzFLViOHYUHO8y4zb8VcVsOMrixcCtY6NvcRuQKBxXIj426Cqwj/oDtTbp6B9TW1acqNuuVhrL5kkI4BjA/lkvWp+LRiEJ+5qayqpWcjh8b10B/l7a3yUHfUjazrfn5OWMXl0s1fepTT+ueU2f1X/7L5/TGGze1vZ0zRa85S/R0amFpSYsQNrq77KCEkxDMYg5WHAQhmDG2ADYZo6x59PFIOKRyqWAExVK5ZuSW/t4unTpxwopvvD/zUCQUUzgQNTIX+6X2dNqIJgCeMdTB9YpyuR09/vj7zE3hG998RsePjeiDTz6s8fExm3d6e3BY2NLG+prWV1et2Ily6KMf+5iO43RAG9V82lzZ0De/8ddGPH3iyQ+oVseiFFVzTdfevKrV9RU99bOfspikQjGva29es0NiT1+/jh0/bs5H3/zmt3Xj5m1zdeLwyZ6yVm3YwXtgcNAOz5AKcvmsOXRACoEM6hw7sC1vqKenV+fuu9/uB5X02tqmXnnlmv72mRc1OsI8yvN8BtqT9cb6ToGKfWdbe1qdXe3q6ulQpVI0Ao4pRhoNa1dzsiDah/wS9lCWG4fFIvNhRoN9PersaDPSA6p0LCJHhoZs/5zdzWh1dUeZTEkjY0MKRJLKFPzmdFAzwmXT1hsIA56qhLMF/YD1CFt2m0/qDSPksVdijeAgTkFufPyw7YsWl5y7hpEeAn6L7wiZoxB7z7Da21Na31zT1s6msjky0HEp4RyTUb1ZUzROUcRl2TNWiPYptOIdAtje+5xbBURgiJpGPAv57OwE8amzK65stmDknEQiaGp9nCdoH+zq3pjLuXnlJ0iB7vbD7uEVn71i9N2qQK+YsL/Q4v0Oe1oK4M8995zFfZFfd/78eeub7zVF3Xu7SHBwdwctcNAC76QFHBDl9ooeoOf92Z2j3DmPudUrjPN3CurUCljzWL88IMtTrnuEPU9payc4qxX8/cDq/ut5J9f/bjyHgjmuQqzX3Cc1NkA2T0l89z2+FwF09n4egL7fwh1xAQDMe3299D5T7hNiJgD617/+dbNwZ2xQ/zEL4499zMiiHlD0dlEGjBse7Ff+PiviH0Z/fy8A6H9/O7jzJIrPll3fD6PZ/kGvYcaa1J5bGeZ2/PZcF1tCCAfktWpXlkrYVMP3lgzJHBr/Qe968OT3Wgu8EwDdIhytVl+1+owpwun5deo+wBm4Z1DvdaCCB34z37B+Z3NZTU9P2xkZ9bm3llsUASps6m53qaS9PYP3c8Bu6nKIFFkXWQ9ZGz1Cnb/hxK28NuukZ1vugfhenIVHROF5++fEHwQE7/+s9wPo/J45RvodUYDXtDbxIYCpWX3XIy15z7X3o4bua6hWqRs2w+84t2TcjEPm1PiP+WIO+K/9eicAunMRcfgbdUtqTiYWNgzJkff5Ho24KMJYLNoC0MEr2cuEWoKz/9qrPPi9n/wWuAtAv69HzXvuOWEANUUgFCYAhmxqYYJMT00ZaHj82DG36S2WjTW7tbOjjY1NAzbpYCh/PvjBDxsoffEVVKEzWljaUCwWMuX1wPAhFfJOMba9s9HKGcwplQwrlYwplU4aSAaASaGX4lu1XFEqnTI754985IOWe9nWlhKK+XR7UnVfQ69fvqTN9VWNDA1ouH/QVMFIELGPxW75//7c53T54iWNjo7pwQce1L1nzuh733/BAFIU6Ux6ZMLembhjRTrsk65du24AQ7oNsMaxY5k0PQBd/rRCEazGu937mD1HzVTcbR2dyuQKqlTrlsmysb2t5bUNK1Kn2zvNptwXCBrADqDMd6SEZkncUqGbsgqr4iYKwEZLbeiYzIDKroAHA7BhOZAU51ZXN82ms1xkExlVPJq0AjJAOoB5Ip5SIppQNBxTJBgxa14mYphVFUBXCFM+N0lTsOZBsdQDdz0VtzsUAjRg3e5s2QHNLbMTULru2Uy7nHVMYNkI1bDXll/JdJv1H6zx0+1tZh+MYstAcLPTdop8wDHLl+SA6ncW0YB3FDnNjheGkDOWdaua5am7g6rLf25tnVoMbgPLnWDTQFN+H/YQRWDak8UTAB1ixfbmttmV8mf6I4sZYwA1NYywzo4O9XR1GSjjbPKxa3Yqcq4BBwWUoBSRGUuA5/lcVsViwcgoTLaMF57Pgm1tjFF7HQDd3RvFWPcgyxn1mbPu5b1Mtd5S0jJGTZVuE37VHAuaNQAdctEJey7K1ygq4Curvy+p3u6kujrjOnFsRJ0dCb157Yp2d9ZMKbs4P6siVsqplBFJent7LP8ZBSzt8IHHHzPbWrJQYJShFqTgjjr8u999Xg8/ct6yTrGimZqa1PTMjCnJUYxh6b5B3qr8uvfsGTsQFQsFff0bf22A++l7jlkxOpaI6f7779PIyLDa29v0/PPPW/4qnyfZ6afuucfllC+v6Mb1my3gpaa5+RWzes4xf+3klIqndOToEbPdCYQAidrU1dOlnr4eu3YA9Z6BfrOIAuyjD8C+5WP59ref1YsvXNKb127DRTC3BogpFM1RoTfqFVNihsJ1DQ312oH3kQtPqNEM69Lla7pxc1ZLKzsKhpzCLhRJKptz9q8Qjzz7dsazbVxa6junwHNKPOujLU8CiCNOOu1Bwe7Prtd4KnR7tbeUfHsRCi21utm4ewC8+x333u4LUgDgOUo9YxICJoYAuZ3t9h45xQB/MtX5ecuJxPo+FvAhhSJstPw2LhhTbEQAyImLSKXalYi3y4g8uHq0iibOvg8WswxMKZWrdog2wAiVbAsoZ9zHiftIp9TV1emylUNBex+z/fWjfA8qFPGZhbips8lFN34NcwMKXiczBoQDnAZQK5fYHAEMNhTFbjnCvZgJgCBgcw/8jjlytDLmq5WaASVbGxnt7maUy+VVs3kTEhiq86AiEASCPpWKOdUqBcWikJlqatYBrfKq1wo27tJtEbOkbjbLpp6PxQKq1ogwcRm9lqsuNuusAeSFY5tcsPEOY5a8+EQsagBRLB61P5O9DGP2iY982Agqr1+5YqApDE/6ztrGmgGrEFLOnLlXJ44f0+WLL2nyzm2V8jlldnfNknp9bc3G6rEjR7Uwt2DRER/64Ee1OL8siCbt7d2WCXz79oQGBofVPzhkgHkgzGbSZy4yEFhGx0eVz+XN2ntjZUcbq5vaWNuw9jbBKXNfrahGraQAQFRHUiPD/WZvT558pVY05T37BO6xraNN3b09euniRS2vruqJDz6poyeOqQ+la8OnrY1dTd6ZQe+gaCShRDKtUqmmrY0dzUwvampyVnduTxsoHQzifkO/x77OMWw90qmB0QacQ2bap0Bv/Zl5HiKDX2H5GhE1q1GFlFTQl5KvntSRsXv0wLkL6kh3KZlIGQkDAH12bkKXX3tJG9uLUrAoBSvyharyhepSsC5BnvKz/jkrdlvnTIXu2LjOJYJ+2bLy9whjLRcTU6a3iC/5YsGswPlc2KMAOsIGBmQ2wlogqO6+AXX29CtfrqsIUcvIL+5gyRoZDkKOCdqehJiQRqNsgGxXZ1rZ7LatG7jhzM3N2HggLubR9z2u0ZFD+vKXvqZbtyeVyeTNsYC4mHA8pt1s1uzFIcZYETkYcAeXet32U85RImgHVBji3FrC4hycCgEinbGvQz61pZLq7+tVLpt11meQcvxh+ZshR3CpsCYG3e/jXlDI2xgDWH3kkfMG8j7/3e9roL9TZ+49birxjva0OjrStkfc2dk0EgtRIhT8zp07Y84zqURa+UxBOxu7WltZNeIpBM/ZORwqdk3dPjF522zfnnr64waw72Z3DWjkYP3Ag+fV0dll/e3q1euanpnX6sqGzb+sR9ndvAaHhkyRs72zafsfCCXMM9wr6nzma4hF7L8ggKRTHWpv61I4EtfaypYmpxd16/aMvTdrKmRF7ml5dcX2JPRx5u3+gV719Haro73NHHLW19fsDICa2/bA7FFqVQPDzRod5UkgaAdn9tptyYTt5fm7uUlVyurt7rZ9UiGX1/oGZKOSxsbHFYm3q1gNCrF2pebcdyBF0Sf5M1buEA35fC2GoK3N9psG8lrUSM1IiOaKFIkayYfDPpb7theyflQ1ADudShhpzubkSEgr6yva2NpQNpdxER9Bv7nfVGoVjNttXcI6zxUQ2MehwmmtrbbXdTEg9HFcURjTkJVqdYhkXFfJ1qT2trDSKSKq4hZ3RezV7WVXRPhJAtAhYWCj6qkiGfecfzgLkTPH3tcrmBhxFzeElurIK1ZzP3weExMT+t73vqdLly7ps5/9rGXbeQrLH3Vh+yf/8H1whQctcNACPy0t4CmwuF4PCPeu3VPAMhd6xNy7yUXe73vzHmuWp1DyMoXtzNJSaDK3egCgVwj37JO9a/DynpmjPWvW/Sp3XoO/e1nFe3WQd6nR71ZvcRm0A/sP1hjOeawzEGQ9JZmnKvba3LPHfrfv5YfVhNwftSWA869+9atW32B/RVYsoPHx48f33uq9cs/7225/n+DPODySl/uFL3zBSNXs44jMpC3IE4bEyR6CL4+ksn88emD8Xj3lR6zcPwDQf1gj4e1fxwHorXqYAeeuvmWguNW29ipXhqNzRnfQebPFfQfocPWxg69/ui3wTgB0sBYqohbj16DO57AW5/pGuRaspqxytWxnIWrh1PmxWUdBjqU5okZcVYhzxQmXWoaXDw4wjpuxuWg0msoX8nb+w72Xugf1TX6H/gsmw7/xu/wbdQye77Naj3Pv4OfeXsIDyr3cc9YLj3znEfj2k5Xerid4ewnen/mXe/f2JV58A+JJV0d1zh+eWNAj+Tmgndow53RXx/EU5EYeDL99xvo76aE/agDdHCWtrlZ3MZmtMy6fGcB5NlewujBr9fZORolE3NySOe+DhQ4NDrQcPN7J3Rw856ezBe62cB9Rc3RkRMdPHDOwgiIhYDFFMIqUgGfkFz755JN64/VrZs+IhSoWlDwo/gEGbm5v6/iJk6YOmZ2f0+z8ptbW8xrsT1tRrrO7X+vrm1aYQ1mLDXKxmDMFSDIZVW9fZ0uhS2Yz6lpYLhTnGlZwe/rTT6m/v9eUN0NDAzYYi6Wspmcmlc3smK3k6OCQhgYGpUhc+UxO63Nz+spXvqpXX31dbW0dBqA/+NCDevmli6bAOXTosBWOpqanNb8wb1afx44f1a1bN519fF+vsUzCEXcgoRjfaAQVj/crGu1WKJzU5vaOy8fe2jZFeTga1drGlgrFslJtbSrX68qXy+rs7m2B6O0WWFvD3qNcEbU4y2Fucf0omqKcMQcQwISAm5Tkw8oCGw1AVMBWDiIAFBVldvPa2c5qd8flvQYDKPjSak+0KZ1qVzrZrngkrlgIW+6IQuQYA26jJlNN1WbZCocUZwFnmewAk1k8TE1tuecuV5mFAjUulv3uMIg0Ght1BySbW6atWi4PmeIu9+ePxBSKJ1t52F0u1yiVtKI+z6XgaUCBB/QBmreyjmtMaoYY+4X4CZUmf61RfK26fBJjhvlRrQPauQIfXxRTWRy8QxgFYXI6+TtFXgq1gDoc5DjUAsKioAK84znc+/DwsIaHhjQ0OKi2dLsBSmEjedStuApTiQmW9wSEhHywu7ut3Z1tywcmNxTQ3LNrp12NSWusNHAZ513qMjhdDifqU4r7zRpgrQPTbRfpMS1bKkMKyOT8eGp66ySQGSpF+Rs1tcVDCgcJHqgoHmuoPRVUT1dSZ+45ZN8vXvy+CvmM4vGIJibuKJfLqLuzw+6ZsXb9zTeNCNCeTurBhx6wQv2lSxc1Njqie8+cNqUa1ts3b1zXQ+cf1OHD41b4vnnzpm7fvmngHJ/x3PyCsnkyR0MaHBmxsYai8S+++BUtLs7r5PExjY6PaGhk0MBR3pvi9+07d5ydSzKlkdExp8Tb3tHNm7f10gsX9djj79f42CHNzMxqenpGU5MzmpqYNqXr4GC/ajDg1FA8GbUoiHvPnjaVantnu+HRibaUYgY+NAy4zeVL+sIXvqznnn1BE5PzCgUpgLcboAEZhN054AWAZjrFXBBRR3unPvrRpxQOt+nKazf0xtU7WlzaUqqtV/FEu0KRhDKZgoG6bKxMTdo6ALzFqm2NpSaECAfUsv+HJFS3nFaPduvZtXuo+n4bd7ckUeBnI/CWWt1FJ3jj8a1MdKd+R0lLXjbqaZcu7qzi2SS2EIYWqO4y0d3rBM1FwwB8lK2BsAHo5gRh7E0XR+FZgpkbhoJKxrCyxcacz9jl7wDgeUQdc5QItuaNloMDSkPGJOQrrH4gVbEGtLW3GeECUhfzB3N0WztAoV+ZfNVeBwJXKOwOVqWSy2FjjAJqRKOAgvwc94cW0cA+mda22wjOd9Ee7Wfuv0q5YXnCKEZxJtja2FAhTx46MQooqwOKsG6Yk0jV3CEA0EMBxnfJAHOfSgoFmWdQkqPIZ/5nDkB9DNGmYC4UgSDWxeQOVY1oVi4WDMRiQx+LhC1uATAIQJ32wUWGjffRY0dVrlW0sLxk4HmlWlW2mNfG9pb9nZzjUydPaGiwX1M3rmtpdka5HQDRvEqm8sUCvaASRKJoXH09Azp7+gHdujmpl1+6rOPHT5vl/c0bd9Q/MKT+wUGzkcYCWYGmdnY2FEuEdfLUca0sr2hmakaL0+vKbudVLVVNbY8CvY6dMvb1zapKhYz6+zp137lT6uhIqd4o687kDXV1tWtsfMQOM32DfXrw/EN69vlnNTUzrfc9/pj6BwcUjSeM8JLLFDQzOWukja7OPqU7etSo+pTdzunFFy/rypVrunVj0lxxItGUkfvoz8FQy6LKA7lsznU2z4wT1KrOvsqNG0gMdRahRlBqhOVvJNSsR6VaTP5GWsePntWFh96vVBLySMI+q/XNZU3P3dGly9/X5u6yQhGU5wUD0cMJPxQJi+8IhJgnGgbs2dxj5A1nXbj3YP6H9OLFE1jxyI1rvlukSCsfC+cXyCy4d6xvrGugf8BcdwDYU+l2pds7lCuVVW3FN7COmqsKIzfgokhq5oxQNSeAtjTEPA58gPpu7wC4DCjLew0PjRhx79Urr2tlZc2UvMyj7GUg1NHebk8D+TBifRnVcS5fsPHc3tlprj4bLbIHqmKmJDYiuO8wNk0RHWSv4dZ6PhPmkjBOH3U/iSaKRWI2p7KOpdNJW7/Zh2Ktzlxw7MghI6FMTt5ROBIw4Jx7ZQ/G/ot1HJJhV0farL/5O0ru3p4eDfQPanlxVdmdvA6PH7Z9TTIZ08uXXjSi6NBwrza3tlQqF/X4+x8xF6VcIWeFQtTWH//kJ40AOTMzJx8OTfmy1te2rK04sG1t7lgxEeekbHHHxhIZ6qvLSzbGLVeyyVYpoEq5rsxuQasrm+rqGlBHe482NjIqlCAd+hUIRSyHnciGpZUlzc7PGDElGPYpkYppbHxUfb29Zu0O6YC9EPMAhLrDhw6rXq1Yu81Mz9geIxVPmIMOrj5YuPPvfCas1XywkHyImLFHIGDzFvutrm7Gabua/pjKrb2ss5NkHXDgOPfFfoy/A+BDnHJs8IY5BJkdHQRQchFDISNl0v/Yb2E5D3nIlPrtuHt0Kt2WMkKPKdfXV7W5vakchQn22mEil2o217HG4HZCH4EUydmGvQR7SPocP2PvzB44BIAegnQTNIt5QPiFhRUbc8GQXz1dUSNDQdLiXiCF3F74yQPQcVTAgpA+6bX96uqqHnroIX34wx+28x7FHz4L1ra9vTQ59y0LUK/oA4AO6fHFF1/UL//yL+uBBx6wcc3afACg/3SWDA6u+qAF/im2gFcY3q8k99rhbgDdW7f2z437AXRewytk83PmUa8ITUHW+5mnSNtf/KY2wfzJ83gN/sya5xW9PXLTfpW7Z5P9bgOwd4OltB9rDC5BxM8gVDh79qytMV4beHUXDyT9QYDlT3N/5P4A0HEzwvYXRz+Ai49//ON69NFHLW5yv+r+3f4Mf5ht7REHvXviPtlrAKB//vOf19zcnPVrCBUXLlzQZz7zmT0A3YE3rj7m9Y394+rHZZ97AKD/MHvED34tA8Vbzoh70l8D0FuCKU9d7gHn+wD0t1TzHoB+oEP/0X9iP5nv8E4BdDABznlOdd5yH2zFHEDOMKfBlsOst7YyF4GZma17y1acuuDO7o7NX6zXhom05izI5pYR3sogp8U4VwFUm3rbXC6xMnfW7mAP1Iw4lyYi0dYZsmrPNzympfLgbOlZmzMv8vqc3/lOfXXv2v4eYpFn985Zzast7XeCoe6EWNQj5nEO57zO+3n7Dr5z/UQ/I07kDE/MHG9LnDPCh3fr650o0K2+Rd58qbxHUOD6qaWDyRWJCCZKoilrC2pN1CaoEeBQYHWPHzF5691qv4P33dv5G163srRowlHfw4cDTYpzWOasUnTP5U0VS8Ypqp1ioWig9OlTp/XiC1fM9vG++06ZqnZljaJowcAnpxx2KmEmrXyxbGAUBVcUR52dfca0odhbqeYtN2ILcLHcVCIR0tg4gw71M4o7v/p6+zU2dsgKiOQ0cn3kWAKsAYyRZ1gqF7SysmjKj9HhISWiMYV95A27/IVENKpvfOOb+u53X9DC/Lq6uzt16NCIyiWU7WkdPnzEVBfYb8wvzJk6BwAQRQZF82NHj5jlJsod3hflZCiUUrkIiZmXegAAIABJREFUAyiqYDBh+ZK3Ju5oYnJKmzu7BubmsMWsA9qllC0UtZvLa2T8sLoB5FMpA5xQZVOoNmtmf8DakKIxQDH5v5EweeIwgao2eaOQNIV3E8vyiOQnn8Zndsdrq1vaXtlStVRXW1e/YrG0ouGEElGnOqeAHPFjSxxQoOl3WJzNKNjDllVu5AxINzC9hqKuarmS5JCiNIdpRfGSxYGJkQmEgq2ztKBYHTGVcSQSM8UOmbVY4zvlaVId5CB3dyvR2akwqlNTn8YNDHPW+NRbHdjmAeg2eTvMwDInIQxQcAc8B1unk9XAihFyA3pR7EbtWa4akcEyfVp55wagt7I0PVUdeRpM8CwcZPHyWF1dseIsz8U2anBwSKOjI5ZfiULN2a27B7kfQJfYl6I+gnBABAFqz93Mtna338o4NyW/Af6o6BqO1dZSnRuA2bLzdBbaLWUhCCSKYCy1zUIYJaRTJZpVEc/lP/sdB6DTJkFfwMC0WgnleVUpAERV5W+WFA1VlU741d0V10kU6O0xvXLpRe3sbBlgQP4xRWIsknt6uo1hxUTBmIVphcIPoGJmZlonTxzTffedsd9dWlrQ9PSEqfL6+/o0PTNlzhVMMCjSkyks14uanlnUbraoEydP2eeOwvX2nduq1io6emTMyCuHjxxSfz8FWzYJMnYy/QyFWbqjw/J7F2bmDIibmprRhfc9bhm+M1PTlks9MTGlWzdv22YD5jLgE6qwaCKio0cP6ey5e00N29HVYUVuxiPW7nx2O7tZra5v6VvffEYvvXRZE1NzymVp36i6uwHc/crnUZcVCW5QezJklrAc/p984uMKBJJ65fKbunFrRqurGSXbuhWLtSkUjlsutKnlYhEHSntuCJ6K3IDzgHwAcaY2xbadEVlXVRU17XN3oNhbB+qWLbspRfcfErw/788/d3no7tGCgC3A1WA518/IVAYs9HLUWxnqZpVuhBsU1C6SwYgxEAHIEceOPYAjBUQbRw5wsePOAJvXcwBgwEDMoC+seCxpudts8HiQ2cs4I3/I8mcbZPU6Nwyag+gGbMPJuOWz5brZfCbTSaVT6ZaKFXtqN0YANNx1M2eVrL2JgkgmYXmytrF+1EwVSIyF2wzSNntb7hZQ6ggFe3kQe0pfVPYAIw2Vi1UV8yhCcxZzAlBUKZYss4fxznoKSIzSOmCmZDUD0MWjSXYQ1kxVhSC6BOsKBJkjmMOYkwE0c6o18wqGnF13k8nQ8nrw4JDqpvasWvQJNswD/f02RvPFvJ548knlSwW9fu0NpzhlU9ue1vrWprIA7EePWt7zk+9/XFM33tTi1KQ211a0C8DeqOvC+x9XOpXU1vKKXnrpohbnVzQ2csSUrTMzizp65B6pHtTExLT6BgbV199voJLhpP6GcoVthSN+DY7025y4ubapUqap9eVNLcwuKBz0WXb84ECPEsxVQT6bglLJiNmDD4+w1vs1PXNH1UbZyGwo2geHB3Xq3tN69vnnNDk9pQfOP6DDR4+qr39AK6tr2t7cUTFTUDLerrZ0p5LJdjXqARVyFV1+5arefPOOZqaXFAxCpEgbcAkxzdxOWlnMtn4YHk0+gRsbBqJ7D0Yqyzedox6wDHTVY2pUI2rUANETOnbojM4/9JhdB7baqLg3t1Y1Oz+pi1e+py0A9GgLQA9UFPEA9EZZgTB7KQ9Ab7kftLL/WKP25n5Tobe6aMuRwgqx7Lfs4IMqCccFnCRc8RYQHVchgMcMgCTrB3MDWXcEVDRwZCnZQQIgGRIfhwfIQ5VyQeVS3tbbZDKukeERA9AhOpFtj8sKYz8Vx8UopMXFJa2u7Wpjq2S56ZBkVlZ39mIiKuS5M0MEg/adv2dyOQPVabNMLmP7D3LNq614mSBNbm4sjugHGaujo80cH4ggyGfz8gs7/aQVXSC5lQpFW4s48LJvZW4BUB0eGrA9F+sVBBXIAgSb0xU48+VyRSPldXfF7OfsyQYG+myd6u/p1+TErJYWVs2q25ENG2ZNX62V1NvXpmwub4evsbFeswhnTWLfQTb98MiYMZizmby6OnuNYJbJFFUsVmzPR7wAcTcA9s1ATZU6/5Z1bjN19l9Ni3XBlSIeT6tZD2h7Ky+/P6JgIK5Ggwz2uvKQF0IuIicciyhbyGh7d1OZwo7qzYqCEZ+t8alkUm3JlLVXuUjb+sx1Brt63i+T2bG1toL9qoH2ZSNvhHF9arlitKW4jrqpzi3fzO8XP6PP4pwUCKEyD6vWDCkYZh8YMTa+OQ61ig1G4eIc0toT8Tq0LYVmi7Dx+ayQYNEbclFL7Ocyuxk7xKMaYC8FKZQxnEi5GCaev7G9qe3MrvLFoprsw1puRxBzcC/AJSqRpO2c6w9twZ6Y7xRYGO9cL3tj59LCrI47FMA/+YvOrQHiVq1aEhE+lQpztjSz6q7XKyQDJABcP/PMM0ZafOyxx4wwwdr24/q6cuWKER45CwFqUNDmurgWVHEjIyOtuCey3v7ulwck8VnRpwHiv/WtbxmI/mu/9msGCEAqeS+BAD+uz+XgfQ5a4KAF3r0W8ABwD8zeK6Hts233itj7i9aezaoXf7H/DvbHZfA87zm2ViG2yOdt3fIywdl/ATKzZ2GNA3hlHYR8vD9TmvcwUQAk7VYG6rvXcm+98w8C0LlGzvU8WGcgWQ0ODtovcb/8jqei+0m4hx/mNXh9is+R+LkvfelLewD6U089ZesltU7vs/VUfu+V9fMAQB+1/u4Rbpz7nlOVMqa9TN8y0XKmGno3vt59C3fbI1vN04tTa7mNGoC+r37WsnB3EnVqK86RzX7fntcC3N+NZjx4z3e9Bd4RgO6nNufqeZzx+LL6iSvOW53dHF8arsbBOGV94hzKOc2Ro6sWc0wdjnMm/87PPAt0zq2s7XwZ0Np6D863vDavSx3TIwThgGZ7BaLruBarNTl1OWskADk/53U9QpFHyPNU397awfs6dbizpn+7L48M7VnF83eu31nVR13d1yJqnWsuwDK1eb74u5HM627vQtNRv+U9aVuzx6eu8i59vRMAHfzFRYEGrJ5CzQdBEk6dfOd8D7hOjTsajSgcCmhza8dqAgMDvVbb8IRx79JtHrztj7wF7lagHwo0Dx0a06mTJ7Uwv2BFL8DCIBXwJvm2JXW2dWhkcEQXL75myu1z5+4xZSe2hAx8l6FNoa5igEWqLe3UM9s7VlzC6jAYilm2ZSgCkOIsLgBQzdq4mlMguG1WiMlUSqPjRzQ6dlgjI+NamltSZod8wYAdICj4okQHyMvmdrS2vmwA35FD42piab6bUz5bMNAXi/aXX76ky5df09TUgqlgOjvTZh8OQDowMGAHEhSOWI8C2pF7iaKWTPZ77z2t8fERs+UEfE8lOxSLtml9taxshqk5oqnpWV2/edMA9PXNLRVQb2NxgVo6EjPwnMeho8fU1denaCJhEmr+HRDd1OeWEe5AazZNFAZjUSa7Wsti3IHCDTKU/RH5g0xmDOymMrtFra/tKLu5a4qrvqFxJeJphYMxxchCD0UVCYREUrll2phCuWkKIorBtUZRpWpGTUFcqJmNuGVntKzJKBIyeQIwMXGYfYep4CgYOrCNTEysWbGHZRKBoAAwlUymTEHWOzCgjt4eJTs71Wwh4HyeHsPQs4e2bVsL4DNFKjiiHaqctTZ29yYsd86y1lYU6u2AG/QpEJLKphbivlh8UMSj5HYbKhYgFiUWiMz2jqnM6b+ZHRdbwKIESwyV9djYmBUOUZ6jdKLvWMEaYNuUbyHVq6isii43PZczS1Uv4xwQzWxnKRWHAC9QajlAzfJqPftswI9WTjv/ZopyNs6mKmzI12AB5bOC9YBCnweLegtAAVDZ+x2yhIOKhsKql8lCrygRDRqAjo17NFAxAL23O64jhwaUTob02quvKF/I2oLAYZZFBPDcAQEya16uPZ1OGIZo1vTlgs6eOa1zZlU7o53tTbOtPnR4XG3plBYXF3T79i2zcR8ZHrL+DIA+Oe1U6NjWolK8M3HbFH0UmwEkhkeGNDY2quPHjxp4j6IM5hrAD8Vlxksmm9f0xKRWllYssuDI0RNqb+vUwvyiNtY37XH9+k0DM9va2/cA9FgiYtEP9z9wTqOHxtTV22WgSTiVUCAcViGb0872rlY3tvXVL39DL7xwUdNzy9rehlAS0ujYgG1ednexE0b1V1Uy0lRPT6dGR0f16IUPmYX7xUtXNTW9os2tghKpLkWiZKDHzG2CvhoMu0y81g5/T+0NYA54DojOny33nL7vq+0D0D11uIss8LTQLvzYU6Sz8XNkpr1/359/7lm/e2C8XUhDfssKd33bfbVssiwawW2cHIju5gEjS3GYAUA35WCopUDnZ/xby35rD6x391TK4argN4ITCsxoPGbFIcDztrZ2U4gyD/sDYQeAYBUcDlnbkbW+vbNrczbjlStlDXHEKn6XfHXaWGZJzF64WCYbDeU/YF9MOMGh8s7lAM9rRrjBAYW+YHnxLXD0rXbYFwfh5T+02gar8GoF8go21w3bMOayBbNdzu5kbC1lAwrYZ2r0EAQEGqYqXxMyjVOgsx76VJZfFfkDAJY1B7YHGvIHa2qooLryqtWL5kzhpx+xicXmrFYx1xhstgEzARH7entsbGXzOX38Ex83Bfq169d0e+KOMvmc2rqwkc4oVyyot69Pj73vgn7+6U8bgL48O6Ps9qYRZyADPfzY+0ytv7m8omtXr2tpcVXxWJuWlzY0P7eqQ2PHpWZQc7NL6h8YsAgX2tpPXnkA0ldRgVBTiXTUQLcS633Bp9XFdU3fmVIqEVNnR9oB6AmU9D7VUcUGyBoKaHCoV7F4WOsbyyqWcuaUkkyn1N3brcGRIV1985oRA8aPjGtkfNwA9MmJSe1s7SrsDykRdcS3aAQLwJCqZayyb2tyYl4rK9sKh1MGoBfybP5RmENgceQr7xjuzb1eXvIekE7/Y+2BvVXH8z8iXz2uei2sRjUqXzWho4ffAtBR8DPXrW+umIX7xSvf13ZmH4AerCoah16B+4AHoGOnXmnFLzhQ8O8+nL3UW2PWkUYY3vttl73IB9Z1WxfrDZ06ddL2Qkb6wHGgAoCfMOu8QrloQLjZ0wdl7GHWsWq1ZM4EhXzWHFK6urv10Z/5GdtXzM/O2FjY2drW5NSkxZ3AoJ6ZntXq2o62dyrq6kzZuF1Y2rbxj8sIzhzlSs2+M46JucAhgYMMFmblWtWiGjh4YudOP4rHwraelktFO2TSR4eHeu1QAwjO5w//LEI2PQB6tW73A4kGYB6AlzWdcU8GO5EOZJ3jPFQuF+zeAn5sxQO2djGHpFKQhNzU29dPlAvuPmktL65pY23LFMlWxK5VTbHOVod4BuYu5jHGBKQSX6BpjhfEY7CuGtmo4TO1fqMZVKHAwRsrn4ASibTrkz6f2rpi8gcb5rxUgSDXbJjCGpAXoivPxQFobXVHbD14raA/rlK5od1MQUH2caGwZwaihg+iwrZqKisUceQhLM472zrVqLG3geTTMPB7eGjY2pt9zcrysr1nJBiyPY6v0VQkFDIwnb6VjifUqNX+X/beA0zusz4Xfaf3mZ2d7VVtVSxLttwrxYBtmgFTLw4xEEpCAIdwSAjxSc459wLhSQI3cOGEhJgSHCAOhGqDC66Si2TLlmW1lbS9l+m9ned9v/9/tfY14BRwyY6eeXa1Ozvl+3/19zZDJGJumwD0mIiCirpxcW52oVgGAqGICLY2k517N7Yv13wVEQhKV7gPyFns9qApUjgJoHOPwHFLuzmTC8e+zKIGo1lYyFC/LhfhC3LfTAV7EylGVRXyKJRLqHPvpGggAz4QROcZhOuSir10P7Kic6i0l0KBK5lIUXSm4vrn0pZa+zDU1WfYnty/F0sF5LIZ7ZdZ0BiZee4B6Nz30X6QgAaL+swh5bpFC1VbgW5bC9qAjw2MrFZp8m+Gh4dFBqCN+7vf/W6pyHjWWruttcBaC6y1wPOlBeQCZ9UWdFZfpUrj71ars0gcYi2BRCg6GnI+3bhxo+6MH2QBW44pPp/WKNqXc57lz3k2JomVijXOrXv27NHfk0R12mmnyb2DFt+MT+Tr8LE8b7J2Zd9s1boNzq62Vn22gdenA9DZBhSt8DPRxp1rBGstvNmEuNXt+3zpM8/kfdqEM+5nqED/13/9V62Z7Aeve93r1BbsM3b/M+DEL8+9fyav+1x5zBqAvgagP9O+SADd1GFMfBlrw03Vxk75Aq5AciS3CwAzbnG8GadHS4X1TF907XEvqBZ4JgA6M9B5nhOuoThK1t6ccrfj2Z0CuXK1ovMo6xCcm2m5zvWbbmVSXruZ8V03QDgdt4jxWLVUnld5HhXoXiytZKKThM3n402xKy6KK5aEubW3tevvua9QREwTAsu5hyD5n2ct1k35fzsOxs4tt9cOex/Ar/a8+4surk3Y4vPZZ2o7g13vTzG7jFwz53O6Acq1tUSXZOaye/WejJCKILsB2Amc88aoRjntPtXR8zfU254JgE68gW3HfRjxK9bVKJzl9SUOoZqD36daFQn10VhYtQE6kMZbW5BMZtDS0vIb+kRrL/PstMBTAPTT+9BcPziArVs2CYSqV2vobO9QrgMLppwkwoEg2lvbcfToMf2fm3dlFEoNWFbRiSwNXyCIIBUs8RacHJnAiRNj2HrakDaHS0spAyb63GhpCWDHzm046+ydSGcWcWLkKB566H5EImGpU9/49mswsH4IcHgxdXwEo8dOKGOVhTGqSpnNTOXR/MK07J+pXN+wfh3K+SLmpucwfPS4QNzW1gSmp2cwP7+g7GKOX9uS27bY4CRhNvQnBdhywMzPz8qa+cwzz8D6DYPo7etBa2sckXAMfl8UYyPMyC6gWnFidGwSx0dGTGZ2No9CqWIk0qyeutzIEFwtlNC/foOU2FRgGwDdZYHnBnDKFUsqYDPXnO0lEElAMVlRLMxZIJWbhT0P6lTTlWoq/OcJSlQIP3tkMc7Mc6nC3T4pgzwEwFhkpwpbd+t7VGURXKqk0GjSUqxqwGfaXtMilVaVLmZH+owCXQA6C/YGsDNgmqB5gdk1qaBp+W6U5+1tHUhQfd7ainBLDP5ICFUC73wsLd8FBlgKVStzwgB1Bijnr8xbNcp82pDa4Dnfg7F2N5nNLtq4Un0mxTpzKPOyEBWAZVmecXHg/wnAjY2MYGx0DBPj4xqHLPTz0ErAnNa2ZJkFAwGNAcMSNfmZzFslCJbLUO2UV1YwD4F8Tlkrl6hQrqApdZhhl0mBTrBLYLnZ6K2E7Frgvg6aVABbanQbaOcW0DArKfs3KnQy4gwvzlKg628okDQbARImauWicoUFoDuqcDUNgN4ScaGrI4KBvjaEgy488cR+LQwc08lUSgVxPxVqmbRs7bkQUhXMxYKK8XqtosXirF07sW3bFjz66CN6f1s3Dwn89Pk9Kp7ve3gv7rvvXnR3dmoTMjU1i4XlDFyeAC598UvUZvv27RWgZLKbmX/qk337xZdcKFCUgAfJNxz3JM4sLS1rjqJdO8FuqroIstB6h2C6j4QRH3PdD8sWVyB8nQAks7P92HbaFpx33jkY3DioLPRgOARnKIAGNzZ0DMgVkMkVccNXvo7bbr8bkzMpFPLMwfFKve71+5TZSzCF8QrOZgG9PZ3KLNt1xgUolR24/4H9mJ5JI5uvIRiMw+0LyppXEQW1Oqp1Y923UvwwnvwWaO42IDqMjTsfRQv3GpXIYuPa9kKWRbPYuIYtuZLRakUncHNmbqt/9xQGoK1ad1BVZx1AaFVt/R0PLNLX2iA6gUKNT+tutHiaGwSiOzzGUcMG7BUwS9DYWN5yrqACuFFzwOchmEP1nrHtZUaz3xfQBoTEB35lNjJVmnKQUJuZrHpa5XK80e6Z6lmOb/YXuhT09ocQT7BQBaSzFaQyZvwHAm5EomSFEoivaR2jpS/n2WiUloguUNhu52jZSvTVjjyy715pVW5KqXY1cxXHN+fGYoF5wCUkF1JS4+azOc0F3Dx6OEeRPNOsweU0CnOng7bHJGTQWr4EB0F1B62SuKkGXJ46vAGSAmpIpxeVp85YBw8JaGR0Nmpw07La60IsGkYkHFRfZwwJ7ZZf8rKXiAw2PTuDw8eOYH5xSYQRqnwbjqYA0AvPPx9veO1rMXLsCJZmpuBo1HDy+DCGh4+KxMK5lLnHg4MbEG9JiLR18PFjOHhgGH396+GEB7MzC5pDpDZ08n03pZinnb7DVUelbuycHXUn0ot5LMwsYnaSavZetMZjcNDa3u0AzxO1cgG1GoHREiJROpbQkYDkAj6nUwp0X9CvuBTajzNWxOP3KjKF4BeLc4VcAS2RuNZCxjC4nVS50vLZh2NHmWO9ILtrv78FAX+LQEsSPJSBbh3QTV68mX+lQif4KYKFITSJomI9xNHgmPXLwr1R96NZ88NZj2DzRgLolyISOqVAn52f0p5n3yO7sZyZgTdQtyzcq/BbCnSq7d0e8ukNgC5SjGzPbQLbKSD9SfOJxqwZwXb0imILrHVltRMLC3XcI/GwkM0bQJFuHLVmU64FXD+5t2K788BEEgivA1XoVKBzXK7buAEfu/56eJwOHH3sUURCEZw8cRI33XQTtm07DYMDg7j33t2y72ccT7FUQa5QwXLGMLYZDUJykXHqKaC/r09ESUbicC8gazIp07lnqBk79FIRiZaI1lGq5IvFqqzk1w3QfpzOPQ1lchdyRZQKZc01nGO1NtfoutNE0OdFeyIhlxlatmuvW8jJUSWdWtbnpvI+4PMgl88o3503Evm4ZEei7KuMHjD5fPLYoCtPraEDVjBEljIjARxaO+k8MjOTVO66xwdks5xGPejuDomwxwiMpSSJQYxMYIY4+5ob4UgMmUwFy6kCNm3uRv9gOzq6EpgcH0U2nVI0QoiWaXIDApaX0zg+PGaIPfCgXnOjUKwhky0jwLgMj1drYiwRQ6w1inwpCycJLhGSHysi5iTiCan1k0tJZNIpgekkv5I4RvIC2zEcDKK1Ja5+yQZpVCsqQLAYwcxz2rnT/l2KbQfne69xAWoAwXAMtYYLmWwFvmAEXl9gBUAXm57qbq9HBQPbUpyEKa5D7NO2dS33yTzA8zH8nj9nccEuLLD/EMAulotwMZtNDiMOFColOXHw3FIhOE6yJdXvImyZGCa+vm6Wu4+U8SSPWooAPo/H4bTWPvOVY7NCRwQnyRKcL7iPppNDRWsEiYhHxp57ADo/Jgv6BH/uvvtu2aly/3vuuecKRGdByCY4cC9soooMwCQyqhV/xOegBSvzz5nv+p73vAfnnXee9m4vJBDg2Tm4r73qWgustcBvqgVWbFcZjbTqEGArxe1iNedA1n6453zggQcEovNsQhtuKk0vueQSrUt8HPcynGMPHTqEe++9V3Mu90CMyiBBnOsdc6DpBMJc8Je+9KVyN+PzEnAn8P6qV70KZ599tsB5OxLDVqCxbWzQ3y6anzof/qZa7smv83QAOvejJAWwLQg4sI0oWFi9rqxeL+zneLbJAP8ZLWgD6Dx/2gA624I1DuZ9n3/++SJJ2I+zLftfCJ/d7p92H9X2as3CfU2B/rQDy9S7VmpYTatmrrrYk+tY5n9Gfa6oyxUAnSKUNQD9P2Peer4+xzMB0E3F0ijOjTiQ9uRGac2zJd2SWT9zup2qZ6xWjZ88cULCGf7N+g3rVbtgPCnPofaZlOu26prRmJqRJ3OemwiOz83OYXJqUgK2tkQ7unsM9sBztc65wg6cmLccW3je5Z6B+JUwCuaqM0/dcp3hWYzENH61sQ86TJPE/MvWEBtg5/Nz/0FCNfdAfP7u7h60trXL/VW1b2Wx21nnxsWT9Xy6l23btk1/w/ZgLB5FtTz/xlsiqJVZY7PH9G+2Rz0TAJ2OmyxQsCZN/HB8YkI11HWDA8IdF5fotjuNDRvWq15dKBRVc2WtgPWXxaWkHrd2eyG3wNMA6LRjPvusM7EwvyA1Lcv8AS8Lzk4NRGYddnV0yxaWg6G/fxDLSYLIC/D4fEhn8piYnEVffzdi8ZjYOioG5vLYvGWzNsaTk1Mq+hMoC0d82LxlA3bs3IpgyIPZuUns3n2vwOtNQ5vxsldcgY7OXjQaLizMLGDk+EmpyNvbO3RwGBjoUyFyenoCw8ePqsjX3pbAzPgUho8cVwZkqUgrK6pSilIkkT1UKhJYraC7ux29vV3o6+u38qpTyu5kJZQqvkIhi9ZEHOeee44A9J6eThU5/f4QPO4QxkaXMTXB7PM0xscnMTU1I0CiwEJwvogi7cGrNQHFFaqn4UBnTx9a2pj7HYNTQd4u/VwglcMl8Fwq9GrdqKRYZVXmqckTdjBj2EUGVADNhgfVmhOlkslDZzt53H64nV5QPuZx0QrXCz+tgTixksHarNHzVAriJsETToRUutVox5q0AHQq4I2VmGECG8tngmPGdtq8HwOsG0YSv5eVR41KnSYCwTBa4wkpAVmcpzUzP6/D4yFtCZpCpbgyg2wlC1qqVmmzjYKOQLgyKC1LaeOtYf2N+XsCklTUmQMWAWZYimO2oclLJYjNCZ6W8jyspSybWfbrYp7Z5GUtRFz0CJwz15QFP+WtWjnlLBoqc4lF/Cpz04vIprKyC81mMlKd23al+kSyf9Fp1hQa9R4J9Jv81hWQnL+TfTYBcAtAtw/BVhaz7N4tEJ0bSgOe19EgoGoB6DahQdb6zPGl9onZqI0qQj43vE4C6CX43WXEox70dcfQ1RGF39fE8eHDRqHl9Urdx1xYgn2ZbBqFfE7FaNpCM3+YRXFa+XZ2tePMM3ZiaGi9rDor5SI2D23UgsmNAAv6Dz+8D3fffRf6+3t1nY6fGJH63B+M4tzzL9Tm4bHHCN5DpBoq8QpFqtG9uOp1V8lGnoz7ifEJfe3o5AbAiWqFGfMkjTAmIIfhY8cxNj6NVLIiMLQlGkQqRfUqoYU8AAAgAElEQVR/XeQPQ7Cg0s2P7advxfkXnqes9Y6uDkRiEbjIKKvVMHZiRKSOYCiKL33p73Db7XdhKZlHMNiCllib7MY5PkkEokqRGfMeZw0b1/fhtO1bsWXzTqmaCaAvLZdQKjvh87Pv0y3CI7KMMYAwKm+6CBi3cEvpbSvPZeVOEN16PK+zq2Gut8A7+/Bg/Z0Nd68AZ8aqXcCGbk8HoK9WwBsLd9q3U4Fuc3vVp1ZU7kSIOT5dp8BzsYG17YSDALps3a3f27ZZGtPmd3RsIIjerPNvTH4sn59zgaIgNCE4RLyJxmKaO/iVLhZ+5a+6rPHOuaYuFSJtqJmXLEt3+oEo/9uDWDyIto52VGpUXpKEYcgvwaBXRB/ObQQ5vF5aILktgg7bzXIHsJTmTwXRbZ6C0feeug5mHjNDmyAhozSK+bIAvHzGWLoTTKrSFaLBTGlm6tCmkMBkXWC6y0F3Ct4rmpepQ6aCkSBMA0XUm8xWL+jnPg/ZsQSrCKZWEfDRNcMHt5u57FTDLAr0I9BLtQovRyqTxPTsrGyLfcEgQlRZEoAql9HV0YHTtm5FemEOtVIBsXBQaypjWjZsGYLf60VmaQljoxOYmppDOpXH3OwyFhfS6GjvhcPhVdRKT3ePFO0kI4QiPkRbAki0RWVJn0zPC3Tj+rT/oQOYHp9V2/T1dAtEbdQrKJfzaDYq6O3pUPvksilloIfCzIiswRfwIBD06/MQ9KKyXusV1aN1snz9Uo7OTFMh20BHolNOBy4HwTuuBwZEP3ToJMbH55BNl6RA552kinqdDi8GOCM5ggQDc9wxALr6g3LQraxt/pYkLoJqjFZp+OFESDbuzXoArgYB9J1PC6CfHDmKvfupQJ9dAdAdHirQmYFekV09HVWeCqCvLqzZSvRTRUpbKWW+2lZenD+5lonl7DYMah7geAjjeBPD2WJsVJsNtSsBRsbvEEhmBAb3C9w7sDhBAhmJVRwP8dY4zr3wAu0RK8WCIk3oZPTQQw/p4MV1dfjYsMZ4JBwVS3cpmcXCUk4KdLodFcjmLpaRKZaRaG3VGpKjakuZ5k443DzMGseidDojklc8xr2YU+SUQr4EcklaYgFrNnVacQAe2YxzjiIIzL0r5wzaqft9XmV7UyXPg7NSMJivneOanka9UZWaPRImMEuXJAK1zL1iu7oQCtMOv4E8CTpOpyy+eEAm4Yc3p4t2XnQVqqCnt1Oks9GxCa2vzFlfWsppn7dt2ybts1KpPA4dmkQ6nYPPR1cfP7yeALy+ICok/QiUd2P7zq149WuvxD133oGTJ47hla+8HO3tCYHb3MOOnBzDsWMnRAihyr1W47zpRKVGUotPe9J0NgtvwKtYk1K1pAz0cIxzrGFYt7UmdB25tynyOjDT2+nSa/DOsRX0+xENGQY23S/ogsG/Dfh8cjjiPok/I5jOmZKOM8V8BY26A739fbJuzxcIXHM2PBWNY1u3sp3tQ73dv+0iAYsTdmHZzuS2s9vY19XH2Y/LZRHWCIqD4DmLEU4nqg0SeqooVipm3007fO3FxIRQJrohjFpWR1ZRhWNd5FNr9ud11x7RRccNk4XuD3i0n3F7gEq1oLMHF4ZYC10wfLjpxwet+cXs+Z4LFu58Q9yPUQnH/RxB8DPPPBO7du2SCtK+Jk9VXrJ9uadm7jn7nm3JS2CEBZUPf/jDAtC5Ltt76Bfy0Xrts621wFoLvDBawK6BcO5bna3MOZBFdXtO5OMIgHK/86Mf/UhrDomkLCKzmEwHDxav+X/+HR9z2223qdjM9Yx7MFp28zGcJ2npzQgNkrJf/vKXqyB78803i5TEOfod73gHXvKSlyg3nO+BN8WkWO/zqeCkrU5/tq7K0wHoPK8x6oPrjA2gr1/PorRnhZhlA+j2fvfZ/hz/We1n9x+SJ0gy4/Vm/yHYctVVV4mwxmtvP45fSRq0yRL/We/j2XqeNQX680GBbmpCRi/wHwG8VPD8d3Y1KYJO1YgZaShXxl8EoLNyzFrfagCdjzWOcmu3/7otYOn9ntQAhvRu3VhnIAGejHnhH8ZhhjdGcj3+xAHcfMst2HX2LjmEcC0iyZhOW3f+/OeqR5B0zfWeERxvfvObjfsfI1WtdZl1X9ba6HrH2+MHD+LHP/4xHnzgAQnXOP/zd/zbV7/q1YqgZL2CtZCjx47hn7/1bRw5clh4HPGKC84/H1dd9TqcfvrpWv+5t+DX+++/Hzff/BOMjo6KoNfe1oY3XH01rrjylXIbXH075eNgRFjz83O46867cM+998o9dnFhUe/ryle+Eq+/+o0Y3LARYQrOKOpkLrjTKaLAI48ewJ133qWa0vve/350dnbotRPxqOqtrNPHY2HUmRu+yi3xmfdIc6WM3uvfN58YnIl4m4UxPc2LUyjECOtwJKSa0I03fksOMde+81pc9drX4sjRI7jppu/i4osvwssue6kctrlnYx1JcceMOKRCdO32Am6BpwHQzzxzJ170okuQI8i4nMT87JwKjyw9kk3LDtLX04fRkVEN0g3rN2Jufl7qbhbik6kshk+MYePGdYi2hDG/uIhoaxxdvT2IhMICGk+cOC61aSjkR7SFFtk92DQ0iHXre5FMLeKOO26T+nTTpiGcc855yi2t0KI8U8DoyDj27HkAA/3rdHDYsGmDirmTk6M4ePAAZmemBAAeO3QMBx99QkA5s2mLxSZCQTfCYa/UqKl0GYuLObS3h7Fp4wB27TpTBSwWfhYW5lUgp3qP0blUnV908YUC0Ds62+H10oabBfgAZiYzGBtdxPDwmDLQqXBn7jqB81Qmi1Qmj2zBqJ2oNnf5Aoi1tCHW2oaWRBs8fqNCp9W7bJGpGG40LWCIoIlRm1OBxIIjYyaYL+x2++GlFS0BgYYblTJVIG6BAswKdbu8qCi30qkcbJ/HLWWYi7m5DRY+K8pkrFfLaPDeYIE8j0ophSYthWHyzQ3AzYnAyjle2bQQ8GIRktmVzLngYsCcSgM+kZUTj7ehvb0TXd09Ah29Xr8+W4VFe6rgCCSu5IsY7tfqKdEYZJoJ0wbIBWwpE52AvhFvC0CXtaYB+01+fB2lSkmARzgcEpDDIvfC4hKmp6YxMjqK5NKyisI8lAgcjkRl9U8b13hLXOwuArFsM8tbXcpEgqtUZRFkFmieSqGQy6owXC4WUZVFt2GuscDukv+8sW4l+MAFlAVq85xGRUjQkMC6AHXlHa1SplsKR+XrWipIA5+zMG9U6AJVbVcUqmGF7zThpMK/UpaSNOh1wksFOkrwucpojXkw0BtHawszUquYGD+hxY7Xmyq7YqkoUgG/p7KTAAeJLfF4FAEf2ywgMODMM07H0KaNuOfee5BKLaE90Sr7aLpI0M7l8QMH8OCDD6C/v0+L+7HhE6g2nAhH4ti2/XTNK4cPP6HitmxjW2NYWl7U9XrLW96M3t5eFIoFbQhoGcuiRLw1IYeFYIDF9yJmpufwwAN7cfjwSRQLTrlGxKIknhB5MgphXgsqcEORAE7fcRouuPA8dPd2IdGeUH42mQ4kWDCKgWSWlpZWfOUfvo6f//xeLCyl0ZboREdnj/JomZOcJnEil0alnIff3cTmzYPYufM09PcPIZUq4YEHHkO+0EStztgKxjV4AadHKkr2YfbRFZWzernV360MdFpVycbdynmSXb+zjqbT/NVqFqFJxrFuBJqeBOo+FTi3deWrwV/ztysAOvuiyRNYxfK1rdwNiL6iPrfU6SLZWJnoBLtsoo3JDT9FwDEAOok9jENgPAAVe2wnRirQEseQdwh4BoMhRGMtAs9JwIknEgJ7RSqwFO7s6wTlyHDUxocK2nwR5SoVnm6tK74gN3uWPZLlQiEeD+8k2DhJSGBuLWMQHCt5hCu58OLyWLb5tmv+6mugnzkMKK/oLTvv3SEziSodQrJFQ9xZTiGXTgmU5Dj3OGnrbuzkmfvtoeW5k+1fFfGl3iijXieztYxKLae7y8VMHhfCQZ/A9ka9hGolj6DfjWiEWUgVpJILGB0dlnqdhBYSwng1ixVjM1mp1uSCwqzyWEsc8wvzssnu7e5Ccn4W9XIRrbGoxnFbexvOvugCtMSiyC8v49af3Y49u/diYmIO5RJV9F60xNrlfMJ1mjmGXZ0dcpRobYuhu4cZ5p1wexqYmR1DS0tMZ+Jbb74D4ycnUC5UEAuHtSkP+N1IJhdQLuVw0YXnIRTyYWF+Bt09HYi3xhRfwXmC0SZ1BwHFMrL5rAWIFjVX0bGA+xESAbkGMpvb6w3IYr5W5sbHKxD9kf2HcOL4JNLJIhzOgHLQyyWStTg1WxZxXGOsDbss0i3Q3AbQbWKTssirNoDug7MZRrMREIjuqkcwJAX6JcpAty3c5xdnMDI2jL2P7EYqSwV6AzVHEQ5auK/KQKdz92oAXf4Fdga6RXSz/2+P5FN2ozwQmsxnHnJkie0jwcmPep0ODAX1XRKWCD5GW+JSKOdLRSnRS7SzqhvQnIpz4+iS0xTA60CSFNdX5j3T5YYM69Z4XG0/P7cgBnPAHxCgzH7HSB0yrBcWk1hezspSnKAjbcxJiGLmX6VB1bxRuDLOpkJgVorxhizQ2Cc5xmmfFYsGBXATzOe63KjS1rsh5TaJOn09bYhqD0Dbfiq6GYdTk9U5i9xc/83dg1KxrLWYaxtz0Ul2YRt5vE5FDHCNJnguC3gPXSvcCAQDcgZKLWcFLrM9WAQPR2jTzzijgu7cHwys60NHZxtOjo6IDMbXNIcvP7Zv3yGwe2JyAY89OiFWc6LVi3AoJvCcluwkKJHgQCeCc847Gx/4/ffje9/9Zxx49GH81jvehr6+LkWo7H90Pw4fPiLLfLYx45EqJc7J3K/51b/zpQqWUmnR8BxukkTocOFWRjg/A/fJkVBIbUWlOckhXA+4unBPwXbh91TsGwt3zkEVscsjoSCCAb/ZC1VrAte5/+dhlHEQBNDRcKFvsB9ef1gRRAVeG0YBwfRF9lH2admpK+ucB1OSn4JqN/6fxB4e1vk9v/JGIIJrF9uXrka03eNrKr+OInktewZAZ+55rVkXgF4olVCslMx+lwA7yWBua79pRSFwCRDAblkiCaTgrpBENStqiO8hEg2jb7AH8VaSE11IZZa03ybZiecJunpd/8lvm2KA5QjxXADQ+V7IrKd9MFVxbEMW821gZ2WLYUUg8f92xh/XNgIAY2NjK5a8PE9xf3fddddJXcnrx8e/UECAF3B1YO2jrbXAWgtYytinU3bLEdCKt+P3XKMInjOygqAwi9tUEHMO5RmWgKgNjnMfRACdZ1oq1Qyx16fHk7TP27/8y7+o+M299JVXXqlz76233iqwlS4sLLBfdtllmlftzFIb0F+tOudz8f3LAc8q2j8bF/YXKdBtAJ3rHxXoBNC5H7NJoasV6PbnWE1keDY+y3/Ga9r9h33hwIED+MlPfqIMdPaDK664Qv2FQMyaAr1VYNWb3vQmkUg4XnTW5nlLClFDcOTd1CqN1f1v4vZ0jgh2H1U9xSJ/8r1yH/v4448LLGNtkYT2534GumlFJ8+9ipyzou1YY5Tw49f71X49KRJ0BmfR1xBtTb34lynQbdt3Vj2s3PQ1AP03MSye469hzpjmZmp6EruxL1PgJsc+j854POvbVrfLy0n86Cc/wP0P3I9PXH+9nFIefvhhfPrTn1bN8W1ve5vIxnSg4dpNd5m//Mu/1Jom8WkkomxzurKy7sCz0PLSEv7sz/4MjzzyCC648AK8853vlLvMN795I4aPHcOb3/JmvPWtb0N3VxcWlxbxB3/wB5iZncbVb7xac8dDDz6Em/7lJgxt3IwPfvCDOGvXLs2Hd9xxB77x9a8J9L/iilegp7sbjz72qBwAr3zN6/H2d1wLfyAokRRjIBuMg1QcmUNiuR/+8Af46g03aM/x5re8RQKIe+6+G7fdfjsCkRj+70/9BbZt3aLzPknzFC88tHcvbvzWtwWgX3Tpi/HXn/us6nzFAuNiKSZoKNqWtQHTthWLXGDU/TYJkIC85hy5nVIoZx4nn0fFgVK4wqg1Cjg4romZWOVoVrAVjWvWA3ud0DxsPU7uAtZUYkSgq2vpxE4awgpY42E9isSBn9x8swgF1/zW29XGk9Mz+PnP78Tjjx/ARz7yh+jv69GaU2Q0ZamCWCwinGh1/7L7mV3Pf44PkrW39ytb4KkAej+aF1xwPl79yleq4DU7PY39j+xXoZs56FTpxlta0N87gIMHH1fhlSrwZDIlpiyrU1QQJTMZKQZpk7i4vIzXveXNeNM11+Ch++7Bgf2P4NiRI7ICjUQC6B/oRl9/F/oHmPM0pBzzb3/nn2SnuXPHGTj33Avg8waRXGahrInJiRns2XM/BgfWY+cZZ2L9lk0a/HMT43jssUcwOnoSlVIZxw4fx5EnjsvSln+XzTTQ1UVQz6fC62KyjKVkBfGoC1u3DIo0MD42jpHREeTzWRWcCfBTLTK0eSNe8uJLMbBhEK3tCSv70gM4/CimG5iZWMb+/YekQJ+fX1QxLp3NYXEphWQmhywt42kt7vXLxpkgWijago6eXvgDYTjcXqnUCZZTGeR0e7UxoAJd0eIgWBCViiifp4qGKiw/QqE4AoEIvJ6QFHP1Gu8sDBK0dcmunTacvBOgoUrR0WSOcwGVSg6VEu9UQxbQrLMYnUe5lJay0cnHKu/Y3AnuPxlEtxWo/OrWZMHHBYIRgeadXSwetkmFzuK4AF0WGd0eo6fkgY6MLCl2LOMdAeHGpl356mYHak2CBKYs1e0qBbqWQCs33ChKab1prOc5EUqZ3aireJ3JZqRInJmdEeubSjQWaqk25wIje5J4XAcYKqY4oRMAjrf44PexQAosLpWwuJDFwtyclZWeRTadliKbfU3AuHWwVn48F2Bt6pua7Pl7LlIG/Tc27sa6nupzY4VpkHBLBbUCqxqI1ECnlmW7VOe0X7bU6PaqYLEQWNymtSjfGy3cCfK6UZaFuxtFxGNurOtLIOhjQTiPublJvS3mR7MYrUz3Ql7zPt+ysZ8js7MpIE3gQCkvBTojDo4fP4apyXEsLszhjDPOUJb55NQ4xsdGMTU9pbalYm12blFF80isFZ3d3bLiPX7imK4zgT5GJOTytGmF2F2tiVZZ6t51110qziZa29DVaTKW3S4PFhaWFCkxcnIWyVROgIryOeFAJl1Cpcz3bKy9E4m4HCV27NyO8y44B+FoSEpWWogzI5UWwrR+rsgKPoPb77gTu+/fhwOPHxfAw+xdgr+0k6cqsFTKady4HCUMbV6PHTtOR3t7P5aWi9i77wnUalz4A4DDB9AVwuXR86jgwmK9FK2nFOj2AYFjzbmiRDeHQQJoNHg2Klh2jFOHRAHmliLdgOeWQwMVczbDciXz3FasW0C7nA1scgbfC72Jmbtr90XjDqHDig5QxgHCAPjGOYPW7AY853xglO8rTD+RaszdZKSbO0lATlD1bSINOEp4PU3b0tXCREVIAWzNH5Eor19CkRBBKmbdHtkmGZU8CSvGnnl5OYOJqUnlCHn8LvT192Lj0EZLHW82zG1tbkRjbhQLDqTSBV1vqqRJmqnXLRLKigLd2qAZq4Anb7q0A9OOTyAfiTz8MBzvUvpy31dvolpqIJXMIbWcQSaZRKlAJXkFzibnW24GG7ItZ/a34iGcvM7MqabitYxavSSrd4LQBP4JzISCXpRLWeRzy0gtz8DlrCEYIIGJJJgM5uYmUMinBS4ODPYpgoHzI+fBZDotV4+Ori7Fa9BxhsWrSy66CPfdfSeOHz2sjfH555+LSy65GF6/V/MXDxmHDx/D3ocew09vuU+AJK3XQ6EWOQrk8yV0dXUrfz0Q8qK7pw3rN/RicF2P3vvk1EkpzQk23n/PgzhxbATzs4tYXkzC7/Vgx+lDWJifRjq9jDe/6Q2It4Rx8uQxnHbG6ehbN8BkEDTLJTQrJbhCAZGpCOY9uv8Rxa8EgiTlDWDd+vUi+nGzPbR5Czx+EgjcqOVrQI05Vx7cddcDOPDYUWVFV2u0/PZC02XdIozRJo79z/gKmPuK+txYuBsrdxYZzIYKjF6oe+GghXvNh0bNZKBvXL8dZ591EYL+qAB0gs7LqXlMTJ3Evkf2IJmdhS/YQJ0AuqemDHQp0JtlpcDUmzUBp1zbOV5/uQL9VJyDmRZYXKprrPBwyDWORUoeEEiasg90tAklSSUUjaJYKSv/vFAqKlKEbcyxlc2lkcullW9PEkNEBS0zPpgFzfUjFo2q7RmvQfcPukSQRW2DnSTYpVJFVOsGbOT+gXbnnEN8/oDifwrFkkgeZGAzE52AMt8LAVsSLJXLXqNle0BER65NvAbNBgFy2obTQcWBwcFejUHmT2cztB2vwu1o6nkIxguobTRFwGEuGdnfbAe6JPE5eQht1EkS4aGvrANSJkPgnXtYkrVIWIFiADjumQGeSMRk1x4M+ZBMJZHP50TsoGNLSzyqAxjJCFxD+blJJGptbUMqXcTsXAqpFKMZPGhriyHgD6HRcGJxcRlOlwehEJ04Qjjr7F1429vfgtt+9mMcPXoQV7/xNejt7UC9VsbDj+yVhSxzwEfHpjA+NodUklxNL6ItflnnF4pVgdaVehMNhxPhqBf+oFfjvK3NqP8L2awBwUkqCFAJ79G45bzAPQvJGGxzumkUCwWB7W7Oey6uCQ6RGTg5y86drhAkKvgIuPvgcfv0unRQKlccIk7UGT3jYvSPicth/+R1JvHD/Nyn/iVWPxzqu6ZPYSX/zQAQDv2fe0BF9WQzZp11sfhmdlE2gM6SCfs6IyAIokul7jSuDbYCXUV8ax0V4L0KQOfook8M5xk+iO45vM4veukl2LRxHVpaQhgfP4lMJiniKp24WmIxvPat15sSznMMQGcR/4c//KEKQSz6vOtd71IuLecLFoJtRwu2K28qbjSbuhbcn3FvzfMgC0F8Dn7/gQ98QHbDHGu25fGvPJ+uPWCtBdZaYK0FnuUWWK2UXQ2a28VZ226c8x8V5VSjEeAm8M1oHH7PQjRBQIJ/tlX1T3/6U5GUCKTZxCI+3gbQ/+mf/klFeP4NAXQ+jhbuBJxZsKeFOwF0Pq/9HnhGXx2tsXp9sXNQn63m/FUAOtcLG0DnOmFHg6iYbp03bXDyhWBjbu/fSTAlgM6+w/WT6+zFF18sBeP27dtXHA6erev263rdNQX68wdAt8HGfytgThdM1iedBL1Xvv57gHc6Ndo90ap7nfrBk7uoVaNZOa+bis2a+vzXNZCfR8/L+gyrOU93Yw9hjYPHWeICnJ9Yw2ffYZ2Bzi83fPUGXPbyl+Paa9+J5eQyvv3tb+Mb3/iGQHDGrBjxWVHW5x/5yEdE+Lnhhht0buL5l9F35UIRoUBQpG468jGu40+v/1Ncc801eowEIIEg3nj1G7CwsIh/+NpXMdjfj9tvvx0f+egf4mOf+BguvexF6OvulTsxQfpbf3or3v/+9+OKyy/X2fTTn/qkYhc/+Pu/h5de9hKgWUM6uYxPfeavMLWUx+9d999w+o4z4KbLmqOOMuseaEqAM3byBL74/30ByeUlfPxPPo4NGzeprsuIWtbD/98vfhlXv/X/wvve+zuoEWQuZLH73rvxhc//DcYmZ+H2+3DBi16Gz33+ixJNqJJGcZyrAUeNok5qybyYmZ1DR3uHasK5bE5AtSHMs4bKKLagzoqLi0s687PurpK09gMk3BunOxOJyqg0uhCeItpIgOEAsrmcqRewHlFrwGtl1xPjM6R7uihSfGpq2sSOeP1Zr6J4g3UAnnUpAlEYnsdkvj964AD+7u/+Tmv1G994tcRHFPpRhGL3m18OoP9mSF7Po+H5PHurTwHQz9roae7csQOXXnqpBjqVAyeGj6sgRg06mZKRYBjdXT04Pjysg0FbW7t+vrC4iGqdIKpTBU8CrtV6Hbl8Dm99xztwzTuvxc9v/Sn2PXg/Dj1xUAXhSDSI3r4OKZdY6Nq+YwNKxQzuvudOqXHOP/8C7Dj9TPgDERQLVZSozhmfxgP370VnZze2bN2KwQ3rUatXMTMxhoNPPIax0RENxrET4xg9PoFykVmbDRRKTawfbEMs6petezpTRrHcRHsigI0b+nDWWbu0eR0fH0OtzpxCqmA8Ugtt27YZL37JJegb6EdLa4tlBc0BF0Cl4MLCbBYHDhyVujmVYkbGPOYXFrHA3Mg8VS115U3WqV5uOmVVGYy0oLOnF15/SMBasVxVFjofRxCd30tVTSAHzH5uBZoseHPy8MHrCyEcjgtY93qZteoQeC6XSNp3U1Hmpt04WUXk61EZRyUZFdJZlMsZtXWlnLMAdBY/C6iWcgLZCbgQ5HIQ8CIAblnmUJ1JwJx32lHzOvO9uj0+geUEzds7utHW0YVgKCKAS/nkIn054HK76Oqpoi3VPQLQTXSmAHKqe+2MSf6Ck6LUc8o/N1aXql3a+eD24YqTH417ZCFf1SLE4jctyRcW5zE3O4t5gt65nNSqnBRZxKRta3t7mxTnLPpT3cTfMfedRWCf1y1FZKNRVQ7s7GwKCwtJuTOwsE52VDGfVQHZy89DFRIJArK+Z+6lscLm9bAPgbZFrLFvt5TmWhlOqc71c+tmAyC2xFxtYCnQqWI+BadbQCgBS4vB5YELjRrVXhX4nHW4UYELBNDzUqCvH2iHy1FEtZJGOrkglSHfp7GBoUV9SQr+QMCvQztzZqmGpbqUbTM3P4utWzbjjJ2ni6BAB4iREydw9jlnoaurA4cOH8T09CRSqaTsYD0en7JvSxUqqT1o7+gSyHni5HEp3tT2daoNqxp/PEAaNldVVvB0eXC5gopuWL9+QGrHhflF7N//KObmUmK7xWJkuBniDEFu1vpzuaKAUX4WOkts37FNFu6J9lYkeP1l810Tg6xaKotMc/DgYQEWc/PLuP/BR7G8zFx42kMHVPzn74p5M4YcjiLWr+vHlmVhvH8AACAASURBVK1bEIt1IZkqCXQHAnA4Q8p5dTh9cJIgQz9mMuhoh2wDcqeutkAf5p7T7UAKdCvfXAA64xcse1mT1mMdDlZAcPN/W4Gu2AcRT6yfPwlEt0FwA7aZxxgwRHfL0kAHXet1CCZa6PGKrTtfz0ViACd1bULMfYUdrE2P+Ttm2jo4r1jOGvyMcrIXS8MpgISbQlo0G04JlemcE0iOaaLedCAabUFfb59cCKhQF4uQpCG3B4EAmY5NkT8WlpZEzkhl0iJIRKIR2f8nWqOyd6finGO0VqO1FzdgdfVPOnyssAQtcNSwFC0V+pOagAQCi6TK7HNl55KQYgB0gp0Ej9SsVah/FvMlOVUwE535zHQB0b1e1uaeluXMbyYZwOVuCqzi/MPMaVq9u9203c7r/WupbdJiO4dcluM3D6eD5J86mnVaVKdRKmbRbFaRaI2JEMT5lIAUx3Mmm1U70lJ7ZnZem7/NQ0OYmRzH8sI8ioUctm8/DWfu2mlIZeGQFJ6joxM4eOAI7rzrIaSSGQM6dnBDH0ChUFLECskqXq8TXd0JAeidXXE4nBVMz44h5PcKbH58/xMYOT6KmelZRWH4vB5s3rwe2fSyXvuyy16EaCSI2dlJbNq6GT19vco+J8nD1Wwi1tYKXzhM1gF233UXjhx8XI4FGzZukJpnbGxU/XLztq3whKNoOr1o5KpA3YlG3YOf3fxz7HvoMUxPLSr3vl5nv3MDTTYsv9Iqzj5yrQLQ5Viw6r5CL6PbHO2/fCYD3QLQQQB9HQH0CwWg+zmHeFxYSs5hfOIE9j26BykB6E0B6E4vAXQnaigbC3dLgU5XBfYp9i1bobPavv2pRSmNLIu8wu9tu2seTAiocy2UvXWVFmF+KaVIQHCSgU1HjkoJmVx2hezFublQzOnOAwr7E5XGhq1bNuPbUgeUCjmtfcFgWIcRZkkZO1RDGgsGqawOiNQyN7+kO/cHtN4PR6PIZvMCzn3MYm8QCK3IFYVzBQ9XPETxLqCb7i71GgJet9YlDzPLlAXeQDQSMvdwCKUS1/EyygUT98DPbtjKJrtaxBfasPv9ek7mVutQ3eA6Tjs3s7bnslSPOxCJEOjl/oBzTtmAxbJx98h9gXfugVnYNuOHSnw3FpfS2kfS5pvzOyMwGk0e6EhUY79irAWvswOhYExOP6lURmQjEoxaWtswtHlIa9jjB/ZhfGwYG4f6MTjQjc7OuPbCk5PjIh1MTc9hdjaJasWr6KFYPCJHlXSuJAJDudoQUTNM23s3SUBVERTCoaAAcHufQwCd41z25XTRcQBB2s1J1l2XGwDHtNflFhmHZAS6HtEdgKQCTpMk4HK/0NM3gHAkiiOHj2Fych6LsrEPwuMLCGQ1aqI6SqWyrhH7loihFrjOMc3H8BqaGA6nISlUKnIr4Tjg35CoIdcNqtG52jpOURP1GoqAaCimIF+yAXSjQGdf5DokFTr3b9aq+lQA/ZQC3awRuUIWibYWnH/hOdiwYUDRE3NzUyLbsQ9t3LRBTl5Xve1/aFV9LgHofD9Hjx5VYYjnPwI/LOy0t7evABq8BobcYIgVNjDDz2HmEpM/T/t2Kiz37duH3/7t3xaATnBo9Xz0PDsxr73dtRZYa4H/wi1g26MS5LRBa/u8zHoYiUc/+MEPRBxiQZj7KZLxCHJTMU4lGiMtCBZTccz8c86ZnBcJkDMqg8o2qte//vWvS+HGefXFL36xyK2cU+nywbn58ssvF4BOpbIN5nNOXv3euDby723S0m9Kmft0XeTpAHSu3yQJUGlPBTprj8x85/7LXhvtPewLrdvx2vB6kbBGVwE6F5B8xhrIjh2sf54vIQLPW7ymbL8XAnHAvo5rAPrzDUB/oY3Atc/zX6sFjNra6I+f3v57tWOEXa/n3Mt19xv/+I84cfIE/sf//J9yquUa/oMf/kDnpY9//ONas7nOck3jmYdEum9+85sSfnF9p/iKcYiVfFGuvLlUCvft3o0bb7wRH/rgB6VeZ6xbOBpDpVgECXSf+cxn8PkvfAEvfulL8a0bv4m//Oxf4e+/9nfYunMbiMqxzsgz1p/80Sfwx3/0xxK6UNz313/1l8rrJshNAQEjIPO5DP75u9/Hd2+5F6958zVy9GCV1sfoVNYuq2U4m3XMz0zhH7/xddVQ/+Aj16El1qJaBOvju+/bgy/f8A10D27Cf/vDj6C9JYQ7b/spPvDe92HHzi247BVX4O49exGMd+KzBNB9JLo34SGBwFUTgC4plseL0bFx4Yc8Q+ayBbUjz/vMFQ8Go4puZVvy9wTVeQKnICCZTuk8H4yEFAvIfQNxAKrd+XiC6nJ4lbqcrrIFOWTzxhhZfq6lhXlhN/x73nlm5f6NezOuSzzvct1VHajZlHMorzcfy+vM3jM+OYFvf+c7clj8xCc+odop+wpvtjPRLx9fJnZn7fZ8bYGnAOgXbQ83qTRg7g6ZMCwYMeeQOdqoNWWfTFUMFaALc/PKCOCEsZRcxuLSstR3LLC3d3aiWCwrU7BSr+HyK6/AlVe+UqqYxw88ikOHDsDtcSAcDqC9o0XA8/jENE7b3gc6mk9NTeKCCy7ERRdejHWDGxFroW16WIX6sZEJPLzvgOyb+/sHZAvNbPOx8VFloE9NTshWe35qDtMTc5idKSGXo3LTgaGN7YhHfRgdnVMxljYN3d0J9Pf36PDC7L7pmWmBziyOs1ja00tl/BZcculF6OnpEhOGWZZOhwdeTxCVMjNfi7JwJwjObIvHDx7G+MQUlpaTyJdqAs19flqiVpDOFQUcBiMxJDq64fL4BU5TCcQCKi3cHVSoMk9cVuQsFPrhC8Th8UTgdtEaswWhUAyhcAwed1C27QTQdafNp9SaDuVSULHoQNWybSdInpPKXPcy7adZ3C0A9RKa1SIalaLUpyoWEyRnodJJ0Js2ywbIJnBOkInvnWr6ptON1tZ2JNo70NbZDapECZ7TbpQ2y0Y9atSkBMyrdebBN1Zs2Fl0JDhGFpHJQDaAHQuYvBNo4OvWaiZHXJaull07i5csckotZGUjSz1dLqFcLSGZWsbw8DGMjpzEzOSU7OZpR7xxw0apFLs6u3TQlRWIrNWNajRAtpjyhSGL4nQqo4lyYWFBh1cV3mVnyuaqGECH1toWsC+ljgVe2Ixwfk6+f0MQoJrbLOJScLHMu5LFYinQbUW5Nb+Yh1skAlq3UxW4AqBTRcZrT/DVgKG0+XXTVp/AXN0C0B0GQPcgj0Tci03ru1CvplEsLKFUyCCXTevz2blvLGKzmM7FifYrLKYTQB/o7xPAPT42hoH+XmzdulnKslRyGSeOH8e2bVvQ0hJVrAItZ5gny1zklhYq/IMY5fhIZdHT2y8Hi5Mnjysega83MjIqdSNtell8iERCAmtOnhzB9PQCUqk6Nmzoxc6dm7B+3QYsLSXlSpFMsl9TGehTpAHBiIGBdYR3MTU1q+vLwdFADdtO24qLLrkQg+sGsH7LEDbv2AGP35AEnnh4P3bfey/uuvNuvOrVVyHR1ondex5Qnuz0zIIAIV75YrGibGYSUQhi9vZ2Yt26QQRDCWQyVQyfmITLFYHTFZLCzuH2w+MLWaQUkmU40VDUbalabZha1u0GQDc27paanNpzqsNtFfQq2/YnF6VPsW0Ny90+eJt+YQNcJkbA+pmlXidxRhnkvIvEYfdp0/dMRIOB7e0MGT4flYi0FubGhUAH7ysAusazyZwxtjwGQCcYbwyBDahOANyMFZNVRVtkzgucP/h8fEt09fB4/VI4E6Sl9bjfF1SGMO9Ug/p9bim0+Zr5Ygmj49MYGx/H9Oy0rGg3DfVh3boIZmdzmJ8vSGnZ0RFEX38Yi4s1xX0Yi2C+DdN2NnguZ3rLkcFwAoyFGYEZ21rftJSQGhE5NDB1PyVgZqZYPpvH0mIKJYJ5tMUu5FCrE4QjMO4yd6+xppYBUbMuAJ3z+dISrdOpqqwgFiGIyXm2gEopiVIxCTQLcDpZTCPYVZYqtVYtaj7juOXY4hifm5sX4ETiwOEjxxSxQkCxt7sT4YAf2WwakWhIrg0kuHT3dGNo0xAmp2YwOjKB48OjmJicxdJSFhvWDSEcjAhA5+YzGovIhp5r/MBgF0IhF+r1IpaS08p+r1cqGD0xhsnxKczOzImARDCWIBsJA1yDBvp7EPB7UC4VND9Q6e71ug0ZJhpGb18fIm1tcEQi2H3H7Tjy6KNyvxkYHFAhcnZ2WizYoW1b4Y21ArRxz5FQ5Ea96cXN37sZD973MCYn5lEskslqiHF0eCFRjWPQ9FNjAaWDFy/eCnguDwYDplt2WI6GG86msXBv1P1oUoFeC2PTKgW6AdCdctwZGTtmAehzUqA3nGUDoIdItiuj0ig9CUCnG9AzUaCr8Giqjysgl213yGvPaA4xZS1bPiqduP+jGwRddPyhIEq1ivZ3nCpEAnOR5FZGpVrSNSBTlwD28vKi1g1OTdlsCel0ET3drWhPtCASiWleLhcrei8GtK+IJBlvaRVw/vjBozh89KRRsRMED/pQKDC3ug4PWSK02yYoWiU5jsB/E7EYc9NZWKzLXpzAbjjIPPMg4rGY9g2cw6iY53p1zq4zBWLzADU3M4fR0XFMTk4J6CUgz/mEkSC8xEtLyyb3W5b3bktRTdDfD5fbKXIHn9+ozzlPMXbC2KCxH4jZTKY1WdFNOka4EQoHpW4u0y68UBE5MBT2ilnNbPPlZE5rC8l8Pn9Idu7zc8uItyQQCkWlQi8VKyhXqki0d6GtvR2JtgSSyzNYmJ/A/MIE1m/owXnn7cTI6DBm57juGov8YrGKYCAi0mU42oqJqXnlz5OQVGZ7NprwB4MoV3m9U4pgibdEERPpoIh8LqcYIK4NZKuTWMD9JQ+Tfo9bJCHtnUiCcrkwN7OA5aUkIiEvwhyrwYDcC3p6uvHKK6/EGeeci9bOTvz4uz/Evof24/iJSbS0dqAlTlIUHQnYRgXNJSZv3vRmrmXsfwK0nSQucMPrkHNJOp2SYw7t8E1uaFWxH14fWeoko1ZFfrAt3PmMtWZDZ5RiuaS4AgLp7P9aq0je9JBAalmEiiRjbEJtBbo9xsxem2sbnQwKch4YWN+Hzs5WxKJc/0lsouORG729PXJN+J0P/a1ZR59DCnS2ORWO3/ve9/Te1q1bh9e97nW6zrbNnp0/b4Mz2sNalqm2QpCFDAIDtBJkljqtCQki0cL4hQQCPF+P/mvve60F1lrg394CnAO5tpPkZQPotnU0507mZBJAZ62ARV3WlXimPO200wSgk6DPOZJ7pe985zsqrtsAKYuvnB8JlNPZkQr148eP63X4GLqBcK1gIZf1BwLnBJw5r/Jm20TzDMU5+tQZ3mRnr7ZC/7d/8v/4XzwdgM5COO1r6ZbDQjgz3Vl/ZKTeC32dYL/gZyZ4TieC/fv3q1DP68SzC635STojocBuj7UM9DUL9//4SFx7hrUW+K/YAr8aQLfPMQRUzRmT5zqnolk+//nPY2DdIK6//no5lfHnsWgMqXRKjzWOfhRfOlXv+NCHPqh4Y67zrK3YAHo4EDJ237kcwrGY6n883tLBJkaCcbMpIJcKdoLjd9x5J9oTCTz44IO47g+vw3s+8B684Y2vQ0dbtwRf3//X7+OGr3wV/+2jH8Plr3gFHrh/D/779dfjt97+NlxzzVtVZ2LcXLlcxN333Y/P/M1XcPHLX4Pr/uA6NEnsRxPRgNfgGI2azvmKrqtWEIyGVWuqVSicKOGOO+7E397wdVx62ZX4nXe/Cy0hL44e3I+77rgVV1xxOQKhCP77//oUmt7ILwHQWYGnw5tPkanfvPFGHDl8FLfc8lPtWRhbctVVb9BegPslCvHo6vnjH90il5bHDjyuWsoZu3bhtO2n4X9/6Ut49+/8Dl7/+quQaG0V7hYJh4RJhkMh4RB//Md/gn0PPyKb/dHREdxx661YWlwAHbff9773qcZz880366xKQTCJa9dee61cBXgtaMlPB4D3vOc9eMXll6u2Q8Hgrbfdjq997Wv42Mc+prWaILqpPdSeQVzOGoD+/J6FngKgv/Ss9iZtjrmJZ4EozM7b2YVCNo/UUhJLi4vCVGhlQLUJN+nhUFTZDPMLCyoyE8QIhIJSDVZp+VmtIhCMIhqLwx/gNEFFS07WFFTUDQ31oaubquU2bNtBO/YKDjz6iMBEWldGo63o7hpAb+86TE/OYpL38VkkEu0YGBjE4GC/GCZUsFJxs7g4r9zmmYlpTIxMIZ0icGBsF1pbaXfuwvx8UgOVB43e3i4dcjZu3CAGDAeXP+BTEZT22H39PVKg08a2vT2BQNAnEJGKID8zyMFc9wqGh8elwqZF+f0PPKQc5WQqg2SG+dFU97QiVyhjOZ2DPxjV3RuMUG8oRXqVmBUBM6dLOZAsbLJc5wtE4PNH0WgG4Q+0IBqhip5FRoLnATQaVHCyqGfgUo+L+eimoEkgnOBJs1mSQrFazaIi0DyFajmNai0rQKNJi1iqzgmcV6smp1vMZZNjTICf74fW8QTRCZx7PEGp52lJz0zNnt4BtHf2IhZPMGlSlvRU9lBRT6tlKhFZYGRbUPHEIrgFG5tsCgmwzVdBfHYGpZMKdCrLqUQ1mWMswLOQbop1xkJSdpxNSPlElXk6m5Y6enFxQVnlJILw+XmoTbS1oYu2xfG4JjwehqmsonKM6ji2PHPjWQRkAXppYQmpdFoAMm+GEUVHBKr5S4hSVeaCispUvnPy5GGRNtQBZs0GaDFL8kFDxWgefqmW4xteAedsINOELq8o0w14Y7HlrO9ZkBdwvgKgEzw36iqCrbZWimAGXaBpG+psVOF11OBxluGmQhV5tLd6sWWoG+XCEnKZBdRrxqpXdqhFkyXMz+rz01Lb2KyweN1s1gSoU6HPAyDH4Oahjfo7MuympybhdlPFXsXs7IxIDFQODm3cpLHW1dWDA08cweT0LDYNbUYul5dStKe3W2135PBhgRTMV2chgayvgN+vguzJk2MYGZlBV1cbtmxZj3XrNmB+bhF33nmP2GsmE8uJYICq+TDyharyX1OZEmIRH6KRAAIhH3aesQMXX3KR5p3ugT4MDm3WdU8vL2PfQw9h9+49YttdcOElmrsee+wgRkYnZBfvD/Bw75Jbghgr2g6UpbglMzEQaEWh2MTUTBJuTwxOdwjFUlM56Bz3DZFKmspelR37igrdvs7mGgo8Z8neAtDV+WwbK1txbq1AdrHhVNHBArllN2svU6ZvGXW6DYRbGnbreR1NEmcMCGQcEp5yf8qbMDnkJjaCQANJLATS+VUMJL6OlaPO9UH9nT/n7wmcy/qdIIVHThfGLqmOSrmqca450BcQqBIIhJR9RTYiCVp8vN8fRCLRgXg8gVhLi7FCZHYtFYQEfNBErlCUPT9zsufnF6QE9PqAgf5B9PSSCEK2osnZ9fvDcHuYy26p9i0AXeDIauW5FMjm84gA4STwSQcW42UtOFVjz+oiRG2aDs3LtJPmvVKsIZepopQvKh6FJJMyIzWqJTFDGfVAdxa3y8Q+EEgnAO5wUAGbRBNlBP0ubFjfjf7+OOJxzi8ZJJcXsbQ4jkJ+EUAJhXwSuewycpllVCuc7+smQ7pQxLGjwyKpkIwW9JPR2Yae7i6MnBjG3My0HDwIYLo8Tjl5EMBijpOiOZwe5LIlFEskHdSQXMognyuiUq4h0daKWIwAcgWJtgh6+hJoNplJbO4E88vFArKpHJaXMlhezKCnqw1tiRhCzC8P+kXIIXDOOcnndQms5djmZr6lNSaGKm3aWzs74I5GsP+BB3D80CERqto72tHV2Ym5+TnNX5u3bkGwNQE3HV8KJKH4UHeHcPNNP8ZDux/GzNSSFOiNBi29I3J7ofu0TWKxqCRPYkDYfcSA51wYCOLSRpy0JT/ciCgD3VHnPYKhDcxAvxihABXotHB3YnpmAsMnD2Pf/j1I54wC3QbQAyFLgV4vw+nmTFEHFegE0Fcy0BVZQkCPZDvz9dQQPbW+2GNTNleMGKnVZDfFNZHjlQAwDxvrN2wQyEjrdm8woHz5xeSSgFHO6byXK4zFKOoQw8gNrg0LCySXLSKXKWp/yLmQER7rBgexZfNWPPLwfhx+4rBsTU12dQFXvvJV6O8fFBN59/0PYu++/foMhWJRzgjMsKcLwFKSe5W6Wd+czDUnEc+N9vZWtCXiiEbCUksH/T4RUThGYtGwIgRIhDl69JAed86uM0Tq4N51YnwSx4dPyGmkUqmhs6MLW7Zu036XxJ0Djz2GpcUlgb4sXnL/SEJHOEyXFBeymbQs2Lkecg3kHpRZR7SPN2p1EgWYv92Ezw/4/Oy/Hs1dpTKdLxpa4/wBt/oCnYbmF9IiFJCVncuVkU7nsLSUkdtST3c/ensHtKbR7cPh9Gqv7Q+QPJlHMjmDA4/vRazFiy1bB5BKLSCdScomjnsxrlWNmgMerkGhGGbnktqbUoHu9gbg9QfhpFVZtYpcIS/ruShjFgDkc1ntg5hdxn5AN4Fa1ajtRTigUxIV4nQYse5Ji4Dg97pl/c4DLfscs9xe+pIXY9dZZ6Ozqws/veU27N37GA4fGZOqPhprlasI91fFElXsdOaom+xyRvRwbeAYcDEz1mTScz0hsTedSaOQz8NvWa1xP0byhg2gK5+sUhZxk5O5FNPMs6fdf7mMcq0ilr3GkQhiTFValYFuERyfCqDzc9PWXnO00o4acHsAr49FFRYv+Hp1+P0kUfjR2dmOUDCET372tuccgM6+TACdxQIWfbj/oq0uxwCvA8mmq3N0V8h0IuqZwgFvXEvt52FR4r3vfa+s7qhof6EDI8/vosDau19rgbUW+EUt8FQA3XY/MY4nFYHnVJbzcQTCaclOkJxz6atf/Wrs3LlT9TWC7V/5yldUsKW6nEAyVdgs3vKMfN555ykvmYAqgXP+jup1Ktrt3GdbpczHak9n5SzbICv/z/fBx1NJ9Wyqz9meTwegE0Sm8np4eFiF6pe//OUiG7BO82y/31/3KOBaS6eCPXv2CEA/cuSI+gU/NxWLdCOgCp3KRP5f9dZw2Iqv+XW/u1//868p0NcU6L/+Xrb2CmstYLfArwbQVWJdBZyzVm9Hs1CB/vZr3o7Xv/4NOlPahGJ+lXI8FJbbHP9PsPv9730vPvqxj+G6D1+nsynBduafLy0sIOQndtMQ/uD2+ZDPMG5xTjVMgsbTU1MiHXO/QHt4nl25D/jEn/4Jjo0exXve915s3DSEI4eP4H9/8W/1nl7z6tcgEU/ggfvvx6c+9Ul86Pd/D2+8+iq4XMS/iG1Ucd/9D+FTf/Ul7LrwMnzouo/A52YkYw1hvwc+nl1Zv6jXhJfw/MxzN3Et7k8oiP3e936Ar9/4HfzhH1+PK6+4HEF3E5ViBuFQQKR31lT+11/8FRy+6C8E0FkYzZcpdAvg7nvuwdVXvxnveuc7BW5zz/Kzn/0M//iP35Kq/7d/+x06e+7Z/SDe/e53o7e3D9e+651yDb6H+4bjw7jnrrvwta9/HZuGhrRviLfELFK9E5lsTrjQl7/8Zfz9l7+MlngcV7/xDbj04otx5NAhfPWrN2g9JVGcAPi5554r5wDu4Rihwsx5rlM33XSTwHsC5S968YuQLxR0nR7cuxef/vSndUb+6Ec/qscSf1sdP/OLx98agP78npv+fwr0eJNqUxY+WTjkhLBh3XpMjk1hcmJStpgqFNHSu8EsAS9isRYsLycFoivK2crH5fcEifj/XL6MYqmKvn6yB70Cdcna8fhcOPfc7dh++mZs3rIeXX1dKkoeO/KELF1TqawsYeMx2sF24cTxMczPsahZR08PLZw3YGCgH5lMCgefeBwzM1NIJpc1SaWYP76wrMey6EbQsVox1qEswtsTZSwW1aFky5YtKvjwoELFKwtzVFn19nVj06YNOPPMHbJ/ZsQvC4oEdvy+CBKt/ahUXDh06LgU4cFwBHffuwcjY+PKgl1YSqFSA7p6BlCtO2TpXmu6UGs49ZUFTH7v8PjgcHmlQCfTh2prWrm3JjoRi3fC4QwjEGxFNNqGMK1PPWQyu2RPbSIbmU3pkbU0i5zCteq0TC2izmzzMpWyyygWl1EuJ1GppGT3C9AaswqPg0nrDbiYQV5hTjqtVgk/sfhnQH7mx/J75lf7A1EEQjH4QyQDhNHW0YN4gpm3MVQJFFcqUo8RQOfvPW5TfaQwS0A4i6GWOlZqnhVwythKmyKbySHmtVPxlHnOVpHOBqmltHdTzUplEpWZS1hcWsLC4oKK+iwgu70usb+obJQ1RyIh+3afl+o5Kmdd8LhJPiBoXpa1B4u9VKAlUykRR2RfXmEuKfObCbg1UaF9aKWMSNgPr5s/48JTXTm08n3xNezDKxcH2zZWGaJS9VnKJdpeW9eNn/wUcLn64GnUbMqLFnhufaUClv8sdbFAdLYhATuC7vWKFOgeR8WA544iXM0c2uNebNncg1x6FpnUDNCsCHwgQEDlHQFwto1p/7py4fk6tJaWMllEggr6ersxODAgvLRQyCkDnUowWqLwevAxXIg72trQ3zeATZs34/EnjmBiakYAOsGSkZMj6OruNAr0kyc1PhmXcNaus1TMJzB54LEncOzYcdmxkPiyZctGxUmMT8zi1p/dDbebij8y7eqyfY/Ho1LGJtNFJLMVJFoCSLQGEQwFDIB+8UVobYuju68P67ZukRNAcnERe/bsxmOPHpC9LMc0yR7j45NIZ3ICbo0TghFpMwPY4yXYzX4QthT2cVSqbiwnS/D443C6wsgV6vD6IwhH4qjRlpxtRxcC2cqeyldWlLdAZ85RFnhuAei2mnQ1jm4h4ituBzZ6ZrmGG1LKkyJ/CIjbKPxTly8DmrsJPjPrWtf4qSC6SiECGGwg3gbR2ee4NrD/sO+bTHRjJ29bwJthbRFzOJlqfmHfNwA6wTXOO2YckWBAAN2Pi5VfvAAAIABJREFUYDCCYCAMp9urzOBMOivHCmb6tsRapVzk5ojOKV4v7z54/RzbJK4Y1TABSCo6ZmaYr52RnQ9zwaNR2gU6UCrXdQ0JuJLOtAKQCjy3MtwtBTqltkZNbwHorgaaLsYSGMUvB6Oyswmc1y0FetNQW8yVZSYFHUMcKBeqymsmQaWQz6FUJPvT9A2+rsdNhaVxFNF7IoGmXobH3UAw6MamjT1Yt64NPT3c1OeRTi1hfu4kCoVFuF0VTIwfx9zcONzOuuImMumkrLezmSyOHjkmdUt/Xz+6Orpx+vbtOP+883DvPXfi+PBRQ4rJZZT3REJSNkfVckPRC62JdlktMS+citrxsSmkk7SLd6CLavFEDM1GFe3tUfT2JVAsUl1RRUuMMQ45qXibVQhAn56aRywSEDFmaPNmRMJBtRHXdBKX6NhBxTOBTOYsB4J+xFvj2HbaaWjv7YE7EsbD992HY48fEJmju8e4ypwcOa4+cPqO06VU9wbCaBTqcLgCaPgi+PF3foS9ux/G3EwSpTJJD345vDSbzD1qGBIZ38kKkclyi1ixcLes/UmZoDsECVgWgO5CGGgQYAzAWacCfQfOOdsG0I0CfWpmHMMnDuNhWbjPwR9aBaCHqUCvSIEuAF17Elq4uy3HFEPmWn030R/WaKNS3joQajzKFpufyV5HjbKX7hGcqxnTsXnzFjjdTlQY5eH1KHN8KbkkkJzEFPa/XJ6AakYAeigUQDDgkyqK90yyIKLhxo2DaInFMTgwiDPO2IV9e/fhicefwODgOmVFlctVnHfe+Wjr6JCbAQ9DDz60Vy4UnGcnp+awZesQguEQnjg8jGyuoHXP66Mrg1uuAgQie3vM2tPf14OO9gRGjh9X1hddhDZt2ohYNIL799wrFfA5Z5+hPRz3CZNjk2KHJ5dT2uswf3z9+o3o6e4Ve9xYq1aUVcZDGcFvbrS4X1Q2eJ5rQV7r3PT0tL6nXXsquSQQl0A9+w+V+IGgU1EMJCmYfC9DbGA7s2+ShEpr9qmZRbQlOkQwI3herXCO8SoTPhZrxUD/enR0dqOlhZZjZh/FfWowQFJRBgcPPYxkagrVWgZOJ4FlEnqaWl+zWRJR6PJBC/kwFpezWE6RaFhEIBRFIBxFsVxR5nytURfBkG1HVjpJcdwLtdCizO0WAcEQEuty6qlVK7LE576aZCk6S3APVeM+qlqRpT7JuIyFIkN88+YhxUS0t7XjwMHDODY8jpOjs/AHIyKnGWDcKMiZgU4rfsWdaC0z44B9lucPKstFonR7tdczhYyI5mW2t7H6N7Z6BM8rtapIrpq3m8xRs5TnFeN2oD3VisuPiRkS4cvirnGpNgA652/LQYgAvs5FXP8c8Pgc8Pmd8AfdcMuVqIp8kW4hVAK6tV9iP/rCV/Y+5wB07nFnZmZkHUzVOc9GVMPZOecs4tt7bVudsVrZaDssEQjgWktwhOoNFoNYoLCBkTUQ/fldOlh792st8F+xBVZbuHMOE7lrVUQOC69UMnE/xQghRpDx/yTpX3HFFSqI8zzL37Oou3v3blx11VU6L3HepVUs114Cp9yDEEDnPpY25wTQCaryK4v6BM6pQmfR11ab8/3xtUxEjyH6P5cBdLYDC+YEj0keWN1G9p7VBt7tr6vb+/ncB3lteb1JsCCATjCd6y8/H2tGBM5ZxOc1pojAnK9JDn9hZKeuAehrAPrzefyuvffnWws8MwCdn8qeZzkfk9j13e9+F9///vfx/3zyk9h11lkimZNMzDWL8zIJTgSZWdvg2eld736X1uoPfOADuOTiS6RW5nNGQiFhaJUSYxYpXDCut7arDQF77gP4dyOjIwJuN23cJBEez+DDJ47hc3/z13hw7z4JPZeXUrj4wovx4Q9/GGfsOEORZbfccjM+85m/wAc/+Ht405veIBfLSpnncwceeng//uJzX8a6Lbvw/vf/Hvq6EkCtLMwsEvApZ7JeMw47PN8TB+D5dzmVwQ3/cANu/Na3ccWrX4c/+sSfKW4xRO/3akH4EQnv45PT+Iu//ptfqUCH24vh4yfwgx/8UBnyX/j8FwVC85zJNvj8578kR2h+Lsa1vuO33omZmVnlydN1krgErdy/+rWv4Ytf+AL+6OMfxzXXvE1Omtzv8MZaYbViCISf+NM/FQBOBfm1174Dfo9HdZqvfOXvpSD/3d/9Xd15457kc5/7nPDAP//zP9ce7pZbbsG3vvUtRZGRCMlags/vxxOHDuGzn/2szsTcz9nXktgpBYi//LYGoD/fZpAnv9+nAOib2p3NoaF1OPPM7dqkc4B3dXRi/8MHMTI8ip07tyIRb5H6iZaOVNFQ6Ul1X5p2lyVae9akPCdoweJTMBLRZpAD0utzI59PY3pqVLauW7ZuwCte8RJsHBpEoo1AVVGKHha+CMqz6Od1+1HIExjN4sjhE0gls4hFW7Fx45DYvWSkzM3N4IEH92BiYgzLBPLrdfhcXvjcXjgdBAOLsnmmcrVUrGH79k1SUhEUZaGHAMLpp5+uDSzBFRa3yKbJF7Lo7GoX0DI0tEGFOk4SVDVTJU4V9tlnXYqAvwUPPPgoYrG4FNhUUzF3krbjs/PLUplv234mwtG4QPPjJ8cxM7+MTL6MMkF9h1uZ6N5ASOpusmZYHKUasm9wA/r6N6KlpUcKdKpYmw2CTA5ZizNv1eWgGp4FSlMkZ+GSAC2zz5lrzrzzfH4B+Rzv8ygUl1CuJNFo5AVouF0NeJlVSRuSpgv1cl0Tjwq0UsUbxZPT5YPL7Ucw3CIb0FAsgVAkjlA4DqfHKyUTrUc9AT88fmZPyvlfBAKCYQ1mnzpsJRstxppGoUmLaap3nMxrt2yRAVTKzIgylmmC7GzraAsAWM0U42N4qJyamsLk5IQmX/4NJ1FmH3d2dqCnu9sUhmk7SuUWbeD5vhrMHXZpYePkyb6fTqX0lX1Eh1M91rwX+9DMYrKPbKNayVgjy/bZgBR8HA+v9gJpFwwJEHPcsEBsv38quY3ttU0eIPlEKLruAgCNztcwzZUDb5RS/Ccds0B0A1ZyfPIrs3J9LrdUoFwk3QRimrSLycNRTyMRc2NoUzdSy5NILk3C6eDiafJGSQ6g6pasNwLg/Bk/H8EDMq+SS0tyYmCmK5X8iVba9gc0fqmA5fukKo9xDBz/dLagZQqzlk/feQbGJ2ewuJREV2+vbPGPHjkq0IFFeEZD0OaWcRAvf9nLVHRdTiZxx+33y0bd52soVmHHju16L8eOjePmn9yHeCvBBhfm54rw+6hg96kYn8/XMDGVQijM2AijTibL/cKLLpQt9PpNG3H62WdbFvRJ3HvnXZiZntYYuOee3ThydFh27bQLD4UjmJ4iQaCo62cAFa9s8gnaEuT1+eKoN3zIFak+TAhAz+Zr8AViiLa0oVpvoCZVNvMQDPnBVqGzeM/rZyGxBkg3qKwesqIwXRGjG1W50tDNQ6xMX/N9k2OYIJs18wsAsEACfi8wTeCf6W8aMwTArUK5+qBAC5I1zOOsd25FRRjSlOnTZuPJTZBtI2gXO+z+bxNjOJbrcGqOkbqUiT7KMA8qA53AuG3hzv5PpTrVwFRTOhwkpgSkWufPaZNO1TiBpni8VSpORQUEDIBOwN3pduD/sPceYJaeddn4fXovc6b3mZ3tJVuS7CZAEkIoASGhhWAQFPnTpCkgKKifUv8I+SiBEEBEQVEgGAjgRxqk7KYn2/vO7E7vc3pv33Xfz3l3x0hXQvCbua6zMztz6vM+9Xc3t5fPURV4Pjo6JeArm02jp6cLvX096Ovr1nzDz8n1gfnK/DLqc4LlFjvVykNvKNBp8+Csoe40o1EKRnGCSLahGwiz7M3FqRSBSqmOSqkCt9OGgM+JcpFknBpy2ZLWVYHodLfg/FHjPM550SYCm7HXr8u62uOmorSKpiYfWlr86OwMweki+YdK9kU4HUVEIy488MDdGD51CJs2rhaAfnr4lOYEAk4zU9Oa1xyclx1uXHzRxbjuldfi4YcewMTEqADSw0cO48ChA3B73CiUKojH0/AH/GiKtaC3bwjZbBGzswv6HMwM5yaerhRdHa2ynO/sjKG/vw3Z7AJ8PhsGB7tQKKTV9i6bS2rgfXsPYGJ8XKrU17z+dfDYbUjMzWJ+flbz+ZmREfT190vBSsCW8zRZoOdftAsdA/2A348fffc72H///Zqjtmzegh07zsfuPfeiVCli58UXItLaJteUSrYCm9MPmyeE737jVjy8+zHMzsZRLLB9aQsehc3mQalkyCbsm3ReaYwoE6FwFkC3nAnkHyMFLtdkmyzcA7Jvr1d8qJf9GBrYiB3bL4bPE1IGOolIs3NTGDlzHI/uewDJzE8H0JWBXuf6w5xxVyMDvRHn0YgF4Zpibj8ZQOe6RCCRy6gZpyZqgf/nusn1Z8uW8xCJhpVdVaxVlAudSCVkT8Y+yDmf12RuflaAO8mGtPpOpZLqT5UiwVdGWQxqH8axSFCeZI1MKqtxSTcJj9vEZWRzednFP/LoY9i3/6AcEDLZEk6PzuDKFzwLHZ2t+PGP78Hs/ILGsdfv1jzN99/a0izw/MLzzxfBcfXQIH585504cpjKrUVsPW+LQPYf3XWHSG4XXrhNLGyOsbnZeTkcUdFTLnEPwDazIxaNIZ3K4t5775ODweZNW9DS0gyvxyMSB5nPnPM5ZvhcvB5sCx426brA156amsDQ6iFFzZBVTkIR9wMkk3FuYJvTJUH7oyodHaIC1c+MTqC1tQO9Pf2gkLeltQPr123CqJxPlhR90tc3iFVDa1Gv0fadLgJZtLYEEQo5kc7M4Z77fohbb/0XtLZG0dFFl6YenDh5EqdPjyLW1AaPl9E6HsQTOczOJ3BmfBpuD51RQpiendP86vZ60NPTozW9Xi0jGY8jkYgjGo40AHTOMcw7r2m+Zk56qZCXQwR/TibiiISCyiJbnJvTXtTrIdGJpEWPAHe6TJDUaHd6UCyRpEO3Ku51TFwHnQO4hnDfyAM1iQrW+sJ+R6IV+zP/xj5P4hb3G9xvxeg00XBV4P14H+4fdIVJ8PK4GxlpNWTyzD1nHyw29lFmoeQei+C8k+4bZOaZNA+tkRaAzsgA7bMIoIs4ZtySHK4amlvDWL9+CKGQT2Sn4ycOa5+TyxexYf2gCEbXf/6BpxyAzjdk7aO5t6JCgmPEKtpboBGBGgtAfyKgwfbh2KaqkAAR8wAJoO/YsUP7yd+0lfBv96F95d2vtMBKC/wmWuAc8bCitWk5gK41o1pV8ZxzHgFRKqcIfjOznDUmWpJyLuW8ynrY7bffLvtyEpT4xb0Z9zV06aFtN4FV1iBYwKW9N4v1tGznOkKyIh09aPPNvy8nSC4Hnvme+MXfPVnAK9vpJxGklivQLdInrexJMCBBgEDFC17wAq0TdCrhe+bXcuDceu7/CQQs1h75mUkwY79hn7EU6BR6kERBAJ21Csu+/6n6uZdfW2ts/rz3arkmWLFS7BOs2x04cEBODmNjdIcyObUkEbz0pS8V+YTjyiICW6QC6zWtCJkns69rb9ioTfJn6z1Yv1/uDkFXie9///u6npwb2Nf5XrmfsuomPGuxRsk5gs9bpCNpowb4m5j3Vl5zpQX+Z7TAzwfQz9XpeU43RCWuUV/+8pfxve9/D5/81Kck2iApnQA6gVLej7W66ZlpkYaZW87xTBCWtWs6PJLsHdcZOqyouXQypbo41zieT62IFe4VvvHNbyhC60tf/BKGVq9W7YF7humZGVz7ylcgGgvhd1/1KgHJhw4exh233amz9NVXvRjPfe5z8KMf3YXrr/843viG1+N3r7sWHo9DNXlG4x04dAQf+9QX0DWwHm94/Zuwqq9LJG8C6F6nDbVySQIeiRRcbp3VE8kUbrvjTnzuxhuxcfMWfOzjnxThnkIaWzkPvxsoZtMINkVw8vhJfOyTN6BYd/90BToYEVhWFOdtt92O97znPXjB81+Iq666Gm1trdoDtbR0yMWQbTs+PoGrr3oJrrnmFXj1q1+NGAV1rLM5bPjBv/87/vIv/xJve9vbcM3LXwqfP9AQevC6pZBMpRGLRfHhD38EP/jBv+OP//gduPbaV8hNj9b5fCydp9/97ndrreUczLPrpz/9aTnDUP3P9feLX/wivva1r+Gd73ynQHS6NNL58cSpk7jpppskvOV3igJ4nekyxD7xs79WAPTf7nnlCQD6tlX+ek93F1avHtRGjmLBgD+IkVOnMTc1h8GBXmVLEuBgAZvAtLHZpb13FUvxpBQezL4ma4XqY9q5c3Kg5UUkEkC5ksf8/JQKcP2r+vDmt/1/GOzvhA0EJotSabCwOzU1I3ZNMBCF3UbFUh333fuAVG5UvV14wU5ccMGFKvAsLi7gyNFDuOeeHysDvb+vF+0trWiONiEcDCOTzio/ef/+I0gm0ti2/TypkVmQY5GHmzQCqywikxXKnEYWR1PphDLW16wdwrZt52Fyclx52iyYUpHm90fR0TEIhyMo9ZDPFxLANju/iPn5OOYX4nB5/Ojs7sclz7wC4WgrcsUq9jzwCI4cG8bU3CIyuRIqNZtAaZfX38hEp7VnALGWNnT3DKCtvQdOVwi1Oi1AaeVLZQsBFJ/UaCziVcucBCWPEdBC9R6zzXO5BLLpRWTSc1IkUn1eKSdRqaaVmcsMXYe9CjctWmGHq+qQKrBKhZOU4VSSuuF0+ZTf7PVHEAo3IxRphj8Ug8cfgsvtR51gFu3jXV44PG7Y3bRBpumpTWCh1EMNRwKr4EZgiC9Bog6BZQIUyjuvmpzQYoHs6bqxEG5YtPNamftSee5QgVVA0MyMlMk8ZLLIT1iQm1QCt+0d7WhpiSk/l7bDLLYSqGXWB8FrkiEKuYIK64tLS8oBZjGWLgxUQAmUkL0CAX+j+OPgoCKUoEJNtrpkDZucMQuosOzTrMOryA0qvBub+EYgtQG8LZCuMaOYWq0BLI0iijvzhpJXccr8La3cBdkZI3DmUzcgdLUxL1+1JqDOgQpK2QQ8jhL83ipK+TnEIg5s3tCHVHIKi/NjyGWMxTOV9Pxc1nsiWEDVF61YuannIkNVGlVotPBta21Fa0uL1JF0g5ifm0FPT7fU9wTfOJfwMdFI2Ng/BwJYjKcExnX39SHBDPRTwwiEgmoSKk75cYOhEC7YcYEIEGT8/fjO3RgZOYNI1Ic1a4awbu1aRKIRjI5O4q477oPTbbKISbih8o5gOjcw+UIVZ8YWEYk4EAlT6exQ0WLT5o0CCYbWrMbOpz9NDEL2oxPHTzRcB/K4487dOHXqNHw+F+p1F6pVAk5U4JWluiVowH7IPstDD+MB/P5m5LLA2OQiWloGEAx1IJ2rwheIItrUhlQuJ6tc2X0bv3TDDREoZ4BXFv71VSOAbhTpHAsEpXSNqWBcBppb4LeBgRoHuoYMnX230lDw8X4mq9WQLDiWKlXaDpvxKRtezgWcQzSPGNd4RnJwjifpRP3RAt0b/VUH2kYWqjJSyZRvsOWl1LZUGpYPOmcogug189wywbZRud6IoHAwxNyof0UJYO4zwXKC0QaqPAtuUiVMoJqgFO1/uZkMh6PwBXwiylCt6qFVss9kzlNZSoXnwsKSChh0TSDoyo1WX38nmpsjAkI4LxBE1Xwj0NHMORZQostDULxaFHhu9yr4wxASDLSi92znd7kK2BhvjhqJQxV5exglcdXEV3BuYb8iOzWbIZielSUU4x6o7FSb6jE2eJSRzsIYbXW5FtkQDFGhUCAEgmolDYe9AK+niqmpESSWptHURECXSve48tYzqaRsqglueV1upFJprB4awhWXPxPHjh3WOCbpbXZ2Ro4ePX19IkvMzs5r7NJO3+8LYymexuzcEsKBJq1N2WxeAFFnRwuam0NYNcg9RQ8qlTRcboKqPmQyCSnhi7kixs6M4fChI5icXNB88JZ3vAmVQh7jIyNIJJb0+pPjE3IYoCpW4JrTCTfnlOaYSHounw8jx45iYmREynZThFyNk8PHUbfVsGbDGrS0t8si2m33ycK9XHHghz+4C48/chDzc0nk8xxjHvi8ETjsXqnQLQCdV8sUiZ6oQDcAOvONZbmv62lDvUylvAHRnbYwfK5mrB06TwC6y+HTgUr7HFq4Dx/BI4/vQSIzCx9TYZwl2N1VeHxAqZZHsZyD0801gnM8x7+DC0Aje9sQsthHzfs7ZzdhxUMY4JGkOzqgGEt+th3nec0jDkMc4z5tiHmLoQAcbidsLgcS6SQmJicEInNOYuZ9rVaEP+BEIOA346RU1JrL+TObzoMuRtw3peJJuUEwamduJoGlxSSamkLGScDpESubpEv2KWaRT83Mas7nljKRzGD9xnUIhgI4duKEYhg41jj+7A62OfO3Q2hppjK7B63NTSJ7DJ84IRU45y/aZHMum50Zh8/vQGdni1GBl0pyfCCYSyKD5h8TjC0lM/cdkxNTcqPg4Zeqaa7hJJWRHBAOh0RyMcCtcYVg1ALXgpMnj8s1IdbcpMdwvef8SsIVSaFkqseaY3otuXW4PLIZZ0b5kaPHBaZ3dfVJZR6LtaK5uV3klMXFBAqFkn5HkH1xMSOre17D9ev60dMTQya7gNGxozg1fBDNLWFEowGR2sYnJjRmm2PtcLj8KJVtGB2bxuj4DMYmZ6VAp9PK5PSMAHTu2a1Ym0qpYGzZSd7hGtBQn3P/zqWLFu60ziejWxEU+bxiDLxukjxsSC4ljaV+yBQLOH9Rwc75kISdSCymsZjN1QTs04nk3BfXKrO2ksRnCIlWmxuHD9Y4+DvuC5VV39gTcr9BoJ1FALYTC7MsQjpcLri9Xi242qdRPV8pKwudynuq0EkA1t6LpFIfFfscK7TANyRK7eFI+qoy7oSfwwGPizE3Do1ToIQNG1fjut97BbweBxYWSPDdjdEx2vAm8fSLd6G7uxNvfvfXzwIEfD0SLJgFSws5EhgIkPBcwuLJU/nLUpLxPVpFJ+75Dh8+jHvuuUcAAZn/VEpyP/bzCutP5c+68t5WWmClBf7fbIHl7j1PVAJzTWDhleQjzuEsuLKoyvmQczmLsFSMHzp0SAVzCja45+J9rdxN1rKuvPJKAWv8IhDP+9K5g5awPKs861nP0hmVN4LpzAvt7e3VvMqCvAXgWXOyRXJaDkL/Oq/eclWxNc8/8bUtQNFS95FIQGCRZMOrr75awDHbwMTyGWt663P8Ot/7b+K52acIFD/44IO45ZZbMDc3p70XM1if+9znqqhvAalPVfKARSxZvq7/R8L8T25ZyyFBkZO0jIKpx5JUwj0Q24X7CO6BLrroIjk1EJjgfsjKGl5ODLGUh5Yw5cm4nj9pXK0A6E9Gy6+8xkoL/LIt8PMBdOv8YhHP+Ao8lxEc3b1nDz7+iY+L3EaxDoFSOl5STMJ5iuecv/vSl+QqcuONn9ccXpaLGgnjAdVeeFacnZ7B4MCgzrMihtfqUpg/9uijinW5+5678c1vfhPRSFQRhTp714Gn0YmkJYZ3/ek7tUb6/D7E40nsfXwfPvb//y22bN6Kt7z1j3D8+FF84AN/I/D81a/+PQSDXhTyGcWLPfjwY/jY9Tdi07aL8Za3vh3tLREwYcwuYU5JIgER/gt5KbRZy7vlO9/BN751M7acdx7e+e73oL27D4uJNDraWhFw2YBKHvVKUWdoOrf+/df+BemS7WcC6CQFBQIhjI2P42/+5m+w+777kUymFZH3kpe8BJdccrn2Pay3cG/wohe9GB/+0Idx5ZXPRzBsSAsutwPHT57CH/7h6/DWt74Vl156KVpbWE+gOJYW66w5UNFekpKcRO73vvdPtaaynhrw+fCZz3xaRMVXvepVeP7zny88kRggrwP3XFSl8318/etflwqdFu4XXHiB6jm02z924ji+8pWviPTFPtLX2yciJK+NtR799F66AqD/siP4qXX/JwDoF2+K1lncYw4kbSwJ1nDAL8wtIJNMqZBIQNrn8Wnzzxvzi5k5SICc+bKlShUev1dqQharCGqwWCXFUBtzfOpIp5eQSCTR1dOJd/7ZWzHQ14FaOSebSym/synMzdE2O4/W5g4Eg01wOfz43q0/xJEjJ+ByevHMZ16OSy+9TJtLMoSoPr/529/E2OgZXLTrQgwN9KOrvUN5kslESvahDzzwoHI6Cbx3tJPhSnXeA7LMoB3D/NycVG29PT0qlFOB3t3dhU2bNuLSy56hienRRx/BmdHTypQMBKKo2/yo1b2o1qlUIYBsVK+pdA6jY1MYWLUG287fiRe86GqpT5eSeXzvB7fjoUf2YvjMBFKZogB0Krp9gRA8viD8wTAisWa0t3cp3zcYiqFcpZKGqt4KnA4XfB4/IqGolC8s5OWyVA2XUGMB1OOithPpzBLSyQWkkvPIZOZQLCRQq2YA5FAHLVH5nZZRZbiolKw74Cg7YKs6paIjQEK1J5XnLk9Q+c1Bgect+k4w3eEmGOFCzU7/bIKTboByuYaFs6qsDstU1nR/gmYEkdxuY9FeKPC6G6CaRWgeRnO5guzUuRmm7Sr7Ie/MIr2Vs8jNKxcuEh94WOXCxS/en8rizo52tHe0obWtTUo5tku+wPxOFkgBr4dZzXYU8mX1R1q10/5d7gqWYr5heSt80wICZUltAHX6Y1OlxYI9gSgCYlSZ8eCrRZhFf5c5IJwF0Cu0fWvkJBvoUF9GPdz4uaEitH4vIbC4KgbYNmpjA54LRJcq3ajUpUHn4ZMsqWIJoYAXLkcN6YUZ+D01NEUcyCYn0RS2YcvmfmRS01iYG8Xi/KSU1LRc5Xvm9WD7EpRhO/l93ga7y2bUXpWyFP600aXCf25uVirzRHwJW7ZsRlNTBHv37tNhn1nKWzZvFgN/YWER+WIZdpcH/YOrkE5nMHrmjMATXtNEPK72IaA+NDgklRstUx55+FFMTkwiFAlioL8PqwYHBKrx4P3wgw/Jwt7Y5jMGIY8UYa8IAAAgAElEQVRMLiOQherRpXge7e1htLQE1X7Mo2lpbUE0GpbV3tOe8XTNX6Njo7LtJ9jBjdOjj53A9PQ8ggE7EokCEokiolGTGRyP50zWN4MQSlWpE2l56vXGEE8Ucez4BHp7N6C1bRDpXA1eX0TEkwQV9gLQKS02ILoBtS21swGJpSMleK78bF5PA6Czj7F92B9N/2io4hrZrTpALgesGTdQoWqQ/ZFgj7m+It5UjS001d58QYJTVCMLRKeijnnDNirFDRDEsWMU1pKiq7+a92mso63D63J7V0txxs8oMNyK+VCqMPPgCUTzu/V3fj4TFSK1rcMouUl+IWuRwEmpRODfKIR5H9nFK4eW6kVavvvhDwbVp7jRCYU98Ad53Qi4mPYqlcsCjYeHT0npQYLCli2r0NtHpSatgJhzb0gvBMkI5ng8bDsDmpniTh1VlKRAt3vsqNtpyU/Yv2HBLxt+A6Db5SZg2kzEGDlzmAbkveW+wdFWIQmkgmQyq7HAtdgAViZCRXbB7DoOKuWrcDjKcDhKsBM8t3G8ZmGrZwESpJBDqZhEpZyGrV4Enah9Hgfy2RRSibgcW2JNUURDISzMzyPM3NtVA5idmRTIrUiEclF9lbnFXCenpmcwNTOH+cUkCoUq5heSWFxKojXWoX66uLAkVXJ7ezN6ulqwZk0f1q3rR7Wa1vv0+W3I59JIJxNYml/C2Og4hk8OY24+i97+Abzpzb8vgP/08LCUr1TbzM1QyesUeE7wl++TBCnuFwimE+yML8WxtMT1LgG/j24ETUimE3B6nOjq7UAk1oRQKKroFVvdjVIRuOeeh3H06Iiy6IsFkiYIzhN4pcrV/dMBdFrpi/ByToHuJJjGbOWaHbWSA5UiQcQQPM4oIr5OrFuzFdu2XiTyGwFkEq4mJs/g2ImDePjx3VKg+4I22Fy0T2fkQx2Fchb5UlbuCXRT4PWQa4tIGCbjkmPYKu6SgGiKV+yfhuzFfioAvVbRIY7MadmQk+Uj0hrJQXWNGVrf02mA9uKeoA+LiSWcPHVChAS+Z7ZVIOhCV5cBwqjAzlJ5XiFzuSh3AqqLSVhbmFvSatTR0YmJ8UXMzizJLYF26CRa0G6b7hMct8ygLhSLyvUmKsqxyPHLvyXTKdECbHRTkWW9WXqZJx3wewTW8uDHXHYe/OgMQxB/aSGBTCqNaJMXfFruc9iGZowRiOU4IsjdiOQg8aEReSHODNcThyFhcfxmUhm0tTGGKIB0itZtUDtSsS/1da2K2blp9UHOD9wTc+1SG+XySKWy2k92d3XJyp2flfOTx+tHNlPAsWMnRZxsb+tEW3uXYis4M5ColcnkEY8nRJokUXN8fEbkvkg0hM2bhtDT04xEagY2e4FmDAiGPHC5mcNeFCkwk80LQKezQiZXwb4Dx3FyeAwLiwmEm5oRaWrBUjwh8Jj7dgIB3AcxU56kWRIocvw/91+0GWWUC0mIbjfCgYAY3XOzM7J8c4tAxXkPyGVYNICcNkTyEhmRcTAkbdnQ3NYKu8OHXL4uFTwJmATEWXggWE1XF1NIryGfLzT2VQ3ih90hMgb7P/dvPPzyenB/wT4dizXpbMLHnR49I7Il1xKC4nJAIVheq4jgyQmV5F9GD3GvwS+qz71+n84wciGivT0JBGVjK899tyGbOeAlSVisfTvqtiJ27tyO9/7Zu2BDGWNjw9iz5x6MnD6JRGJBKoHurm5cdd31Zv1Wu6wA6E+tw/HKu1lpgZUWWGmBcy1gzdNcC54IoOscRWJengKReamXCIZyv0I1MQFhOiZS7cTaAH/m3o332b9/v9ZbKmsJslOtzueiGo2PHxoaksW5ZeHOAi/3xMzt5L6MoOLybOzl6lyLuGyBer9u8tKvAqD/8Ic//A8AOsFSEtxXAPTfHgB9uQL9JwHpP2ke4ZixcoT5d44dku4IoBOMYl2W9SeeV+iycMUVV+g73QmsehofZ4Fey9+DxAANR8df5xy2AqD/Olt35blXWuC/swV+PoBurZf8zrFNMJTzEAlxJ06ewGc/9znNPzwn8ozJ2h2BdJLgaOXNGtUNN9wgYhvnLhLMKTzies76CpXeJFuz0jcxNoa+gX4JZ+648w787+uvx+jYGD7/uRtxyWWX6qxJ8Q+t2ykovO6Vv4uduy7E29/xVgQYNenxyskvk8nhda97vd7L2972dhUX/+qv/gJXXPFM/P4fvBpt7c2KgKTj4/+5/U7ccNNX8OznXY23vOWtwi4YXer3uFAp5eCw1YVj5LMZLC4u4Vs3/5vyxV/68pfjLW97O3x+Otgx7BcS0EYDHuQzcYQCPpTyWZwYPo0P/+0n4QrGBKA73YwbtMFZq8Bjq8BeJabDmildQxk5WTXxuEWTG3/jjTfKCXp2dhGXX345rr/+ep23r3zeC/C+971P4Ho0FlaUqtfvxd69+/Ge975X+el0KIlGI3pO6/qZ2pcDf/3X/wvf//4PlKt+zTUvYxEYqWQSN974OZHXCJTT/YZ7M95o106nEDqn0bKd9v3sA295y1vwohe9CP5AQPWrE6dOyQKeDjL/+I//qJqjyBLFwlkHnZ/eg1cA9P/O0f3kP9cTAPQtg+46i05t7e3IpjNGSeLxYml+Uf9vb21DMBCAy+GWSpTMDoIKZL5yoMcTSbFQWDhkziCBlWKJRamiwJdoJKiiP+1bmWE8NNSHLVs3YO3aAfQPdMPtd2Nk5CS+951bdIjo7xtU7iML3sVCDbfd9iOcODYMh8ODiy66GBdd9DQV9jKZNE6fHsbuPfchkVjEzgt2YNVAH7o62uGPRBBfjOP4wcO49557BcxfdunlCIciyGSz2LP7fkxOTUl9RdtuAugsyslynoPfbsPqNatx1VUvlPqLdrJ33XUnpqZnZc1ud4QBux81MI+R4HBdQHqtZlem7uatO7Dzoqfhiuc+Cx5/DLMLOdz87e9iz4OPCkDPF6vKpezq6UdHVy/aOroQjNDmNASXx2eAJWak21lIdMNBkLqhapRymSocKVRZFK6gUiygVMginyNAQhJCHPlcHMV8EtVqBnXkYbdRpVhAtZYXgA4WlglY1VxwVFxwwgOnjSQIjwqaTjevL7OBQ/AGqOyMCjwnqA6HR+0Ap6sBoLtgY8Ykbw1wsIGLGbyZCqQK8y2NbTp/yTxUw/iiatgroIiLjgVCGyVsw59ayvry2YMqD6Bc4HgA5XPQ7olApqy5B9oRawojnTUWrVSJh4JUFJnMdBbYFxbisvcsKne+qudl1relNKdlspS1JIEoq/lcPjtZTCoK16rGYtllsmm5OFrq87MbeYGHRi0lJjFL0D8tivosKGmseJUF3+hbyp0WgG5AfOpdK8pDt7Kt2VbGCl5Qeq2OMD+zo4rE/AS8zgrCQRvy6SmE/FWsGWpHIj6OhbnTyKQX4fc50dIcNVbSuayUhVamNSH/sxamks2aQwrV5p0dbbKvKRbyUol2dnYIIKL9Ch0i+Fxk4hPgnJ2bl5W/LxgSYJZMJDE8MiLrVX6RsEMAnJ+b2cz84jVi4YCAJ8H7gf5+DA0Nim0WTxCEOyNLGxYq6EBx+vQIHt/7OHKFtACOteto+b5RNt3cFBEcJ2Gita0Vg6sGsXX7NszMzmJ8bExxFCTaMHMlEIwKaB0fG0UqnRXQQYCE/a2QLyEQoGregcWFJMLRGNraOlEuOZFIVjA7l0FX93rEmvuRyZHkQOtYL+xuD2y0/lduvdDWs/bg6l9Uu1r9nZ2E41/iV5OtzX5oQPQGgC7yhFGgWix1AdgNtTdBoXLFEDr4dwKOzJDh400ur1H28XoqSqEBzgs8b9xE11D8gFHhcXyqZzbAemORYAGKhhDAG59DYP9Z+3P23UaudINE0oDeG1QS8ze9B4LmDfCcbUwyD9k4BNwJXFOxzvsQ2KNCXWOiYfeujFyvR24H3NS0tIYRawmgVCJhpyxAye9zwUsL9TKLXnFMTMwJ4HA4bRgY6ENbW7tytmnlbrW1x8P3T+JOUe4rJBM0t9J1w4YsQRXZ8utY30g7byjRqZKvG/DOAtE5PRII53uqlBWxbPEpRJYoFKhqoeV0Vn2WG2onHCJN6bGOOuwOgjgl2OwlwJ5HvU5Gaw71GhWyBNGzGBk+jIX5cXR3xtAcC0oNWi0VkIovYHzsDKLhIFqamwywT0oDCTllrhNVBPxe5PI59dVnPusKRJtiWFhcwv5DR3D6zKSIXalUHolkVqSraoXzeUnK4NZYBKGgG319bVi1qhML82PwempYu64PPi9BzwrmZxcxMTaJ0dNnsBhPorm1FS94wZUC5nhwmJyalPqc9u78HTeudI9JJRKILy0Z+/2ebvR29+D+PQ/gxPHj6GhvRigY0JqezqbhC3oxuLofuWIeiVQayQRB1gDCoWY89ugRzM2l0BTtQLnsRCHP6BCuUVx3uT5xLFo308frBM9l70Gw2pqOjfsLbx6XD074lH9er/pgq/nhqkcw0LcemzedD487gKA/hGg0hMmpURw7cUgK9GT2JwDolSwKpSxcHgtAt6NSrhmC138C0E0khPW13NKdoDX7pgHQjZMI51HNBzwIoibWLAuybDebww6H14V4KoHTo6cFGpNA2UsXgjpjEJZw+PAxVMpF9PV2ygWGRMZsJidLdBJDSoWy7Mc6O1qRzRaQTZu1RAC22F5UxfM9EbQsCTSle5Fca8jK9vr0f+4fua/iFFOs8DBKxTEQibgRChhg1uWwSQHM9ueYIojOfskx2tsTg9vLa5qTLRjfQyqREjhLFTpJdclEFosLBP99mnsSCfZ/HiYdhqhRriO+mILX55Ilmg0VswxrP2AcbVwuo0QnsYLtTJIl+xGbl58zl6vAH/TC5/cim6mq3SPRAHK5suYk7hnonBEON8n9ggQhA+ST+EPiaQYetx8BfxjJVFZuJ+efvx0ed00kmemZ0/AH7OjojGpvZ7PzNdgOaX3GttYu2B1eZPMV/PievTh5agw2R117zo7uXpHRKrWassVISiO5hvv+SIhK/xa4XU7lmBMc5/jitS2XCshl0simUmoPqvvpbNHW0ixiDt000klD1GmK0sKdxBXusUiYhBwhqEDPFbh99AJ2k1smV5R6TecPnjHY50ioJGlAy4cSfRjTEtVebXZ2Tm4jJDLQXYBtSzY71wHu61KZNArFktrU5TEKdLa3pT7nm+fP7IdF5ruTPEECMJX0T4gzEWHFbPbPrn+ck110+nHa4PHZsGHDarz0ZS9UJA4dt0bHhrEwPyNXq8suvUSuPS95zac1VFcA9Cf/6LvyiistsNICKy3wy7aAZT1+Lm7t3BnMOKVQVZb7DzUJgts8gxBIJ8mf9+E+i2cKFo8tq2rW0Qgc8zvrEFa+KmsarHHwDMDzLZ+f4hUW5Lk3ofOZInYa65QF6i0HFp8sa+tfBUCnhTsVXNxzvPjFL5ZdN8kBKwD6/2wAnX2SezD2W36nwwKBiEceeUT5s6z3sAbI+7Hf08GGrgvr1q0TYcRSvi+3a7eAEz5mOcj+y47zX/T+KwD6L9pSK/dbaYHfdAv8fADd1OhNbZNnSCsalirj226/DTfd9AVFCeYbKmOuWRRhfuYznxGR7ROf+ITWdgt8p4qcEcc8r3K9zjMuLJtFU7QJpWIRDpcTwydP4Y1vfpNiGz//hZuwetUQQuGwUYDnc2huimFufh7XvPzluOiiXXjd6/5ABDzWiYk1UWz4quteLbL+u971TtU3rv/f1yMY9OFtb3szNm7agGwuiWIpj5u/fQvuvOchXHPtq3DllS/Qa9rrNeWfk+jO+h8dBc+MDOOb3/wWbr/zR/idF74If/j6NyAUjsihjrgUiziVUhVeRw1Z1kxtVfhDQVnKf/7v/gGFugsf/+QNOmcHAi44eF4uZuFzGaFYvlgSgE6bdc7xnR3dWu+5ryEJ4aMf/Vvccst38IEPfEBA+jMve5a+U0HupU270wGH24W7774H733ve/Ha174Wr7rulYrXY9QfhTaKBqb4q1LB+9//fuzevVsA+vOffyXcTodwnk996pMiO9IhjQQtXnPuzz772c8K0Ke9PN2DCKgTRP+TP/kT3Y/1AvaBqelpfOQjHxERkgA6z/WsM1A0YTkC/fRevwKg/6ZnhP/a6z8BQD9vyFsncN3e1qbiNAu0UnYtxJHLZKWc8Xv9mgxyWRbp62LC8P8EmZYSSSlY7E6nsghYeMoVCirA55mXzEHqJAhURnd3O3p729HV3YaW1iiaYiG4fS5MTI7h3rt/hPXr1mPredvQ2zsItyuAYqGKPXsexunhcdCyd8uWrdi+bTs6OtuVd3nw4AEcOXoYhUIWW7dsxPq1Q+jt7sRSKoHF+UUsTM/i/vsflM33hvWbEAlTQeVQ4W1ufkFWtmT48uDCjRc7PwvNLD52dHbiyiufo4JcMplQxoQFoMMRhsNFFVFYRV9OMCyc0vqc4PPGLduxbccF2HXxRXB6QphdyOLbt3wPe/cfRjyVg9sblKK7s6cPsZZ2RKIt8DAH2OODw+FGWRnBxmLU5fIqc16q12pdE3CdylGCwwTDykUUshmkEou6UX1OskK5nEWtwkm8CBuVirYSqQ2oVguoEUAHM3CpQHfDUfXA7fDD4wwoz9zjDSo31uU2N6cnCKcrCKc7AJuTBU+3AdBp4c7MeYHnbtipcBWA3sD9GpHexmrcKEANEGBUcsTSjTrMqH1K5ZLyfrkhZhGYhVkpMatkLGWkcuahkkAoD6FkqUaboujq7EJra7N+7mgLwx/wIJUi2GUAQq+XBfearGNnZ+Zkj0oAl0AigUmT1V7Va+smYNAAgRageNaOellOOX9HEN0oZY3lijlMmuxoo9JdpsQX+NlA0P8TkG7Yb3qI8DoDoKtoaymL7ecAdGZxmExtY/VtKdAJ8NPCPRLyw+2oIj43DrezLAC9UphDwFtBd1cIicVRLC2OoV7NKVeZwCItaqkqlFpZoIcNhXxOIB6vF3OIDfBSV7Y8iSz79+9TG23etFFFdioeaXXCMcMblYksAkxOzcDjDyDSFENHV7euw+EjR5U5y4L34mJc4A4L58zP5XeC8FTgUZFKtdng4ABWrzbqdYL8BHf7+/swuGoAQ0OrcODAftz1oztRRxmd3W3Ycf425dLyNfj+Wcgg4M/7Dq1djTXr1wuUI4BOmz2q9tjemzZv0cbEKADSSMSTeOjh/QKRVw31ItbULFXz0aOnUKna4fEEkc2SOOREpepFONwDn78NxbITxbID5ZpTThN2F8c2bbAb15h522dztKyiTMO2n9e01ki3pzqcwLHVDxr2/kYVbrK3LWBHZA5Ot/W6NgW0++XfjQW5sTPnZ7RUrBb4bsgX5ovPQXBIVsVyj+C4NWAXrz37up5LslADHlvxBBr+jSgAvl8DqltsASr1LBcGkknMz6J9nFXYG1W57Nsbiu5qzSjVJRp0umT5TkcSKqT5eFnrNsAVywGFQEhzSxTtnS1wuXxSFROM4VxAa34aZqTTWczNxTEzM41sLiPyFEH0vv5eWW0TwCEw7PfTetuurHT+n1k4LW1+ODx2ZEsl2YUbENNSoJ8bk2ZsigJjNugOAn20lDegbbViAHVuZHkN+X+6cxCsp7qX9u41zmNUz8p6m44BnDsrsNnLgL0A1Hmju0j+rAJ9+ORBxJcmsXnjanjcdUU1FHIplHLMSs8q4sHtZpZ8BUG/Fy1NEThAm+WKNtR0lkhns7jsWc9Cd08v/Sjw8KOP49CRE1iMZ1As1VGt2JXhXi1zzrZr7e3qaEMk7MWq1d1Yvb4fY6cOwV7PYd26Prhddqnq04kcRobP4NDBQ8qVCkUi2HnhhbLt4/yy/8ABjAyPYGpy6qx6l2OY43T41ElsWLcWa1cPYdXgIH7wve9j/759WLNmUHERLqdDLhTBSBBrmf9eKiKeTGNxIQWXkw4urbjzrgcwPjqH1pYuVKs8MLFvuVCtsKjDLm2B5+dcPywbd4LoGmL8LhMGWgpU1R8ddR9Q9QpEt9UDcNuasKp/A7ZsvgBup1/reDgcxPTMOE6cOoxH9t6PVHZOFu5GgV4B8cQiAfRyDu4GgC7SS7mKStkA6Fy3OH6tteYsgG6pfRs0KypzuWIQ2BXQ6PUg31Cgc84luE7iINnVJEOSJFBGFdl8VjbuPFSRFHHZMy+VnTYdX1joYlvs2H6e1mEeIpjtlctSKVyR0p5W9XzvNeZbV8kGNqxtHm6KBM6LZTOOzq6TBjwvU93rbICXHAu02K7UkS/yotgb6m46MpjxwT4cDBiLcIK8Pq9boDTX8miTT7Ef0SiV8U3aTyTjSb0HAdOpLBYWkpidYXZ3QPNZMpnT3CjiHK3FpVonUYVzngHptd47zJpv5kg0HCqcas9sroh0inZedMiwaQ9rbPiBbLYma3C+J5KySuWa1lqf1+z98vmS5jnu+WRjXqkjncki4AsKZKfjA+3ln/GMp4kMmUnNY2JqWHEOHZ1NWvfIaeQe9szoDBYWUti4YT1aWtpFfNzz4AGcGh6XM4nTTaJRSNlibOelZFxkCJIKCQwz+7y5qUkkCo4pEjWpSvd5yX5PYmJsFGNnTiPW1KR5KZOMy3qNzjTN0YgKBjPTU8hm0uqD0UjIEHGdLrlYJFNFZPMkpjjB+Z0guch5Dpss9tl2XL+4/+P+TPNxY3PU2tai9Zz7esU6MN+8sWZx3yJjFJKxHA6x1nlwdzHPntFB5bIs3MuMP+D10f+LOsvwi+C5iaMyM7ZZnUx0gohajVxK9hFloGs+5h1L6OxsxoU7t6JQyCCZWECpnEM+n5HN/ZYtm+Rq8K7/davZ460o0P9r59iVR6+0wEoLrLTAk9AC1ly9nKi8/GWXq9StcxX3sZbVNInXXD8IAHIvx59ZQNZ6owgS47LDtUkOOY0YLBby+dwEyvl9uXpXhMeGYo6/t+oTvw0AOveNVHpRhU8wggozWqwOyrqW564VC/ffBgt3azw8cQj+LMeD5QA4a3isyVDJSUDKIpqwD7Amy/0SnQJf+MIXylKXpBKLzGK53p2tyzX2aCsK9CdhQlx5iZUW+K1pgZ8PoFukG6v+zno156bvfve7uPnb38a73v0unH/BBTpPcq0m8euP//iPJQ6jTTjXLYmMqoyWTYt4TtCcewA+N9d/t8OpWDziV4xoZFQHSXFf+MIX0NJCV9SoHss5jl9c37n+f+hDH8K/fP3r+OxnPoPzztuimgAxrIMHD+GGGz6Lnbsuwpve9Hr09nbjAx/8EB5++CH8/h/8Hi7ctUOiNpK3P/iRj6Bcc+ONb34HNm3YALfTjnQyKdJ7wOtGMEDHvAL+6atfw5f//ivKWv+D177urGJcGeHFCty0rvc4USsVEPG7UM6RpJ/DyZEz+OTnvoCa04/P3vQl4Qmq95Qq8NjLcNmqKBULcPsCEtzeeuv38MEPfhDf/96/q+bHfRE/+49/fC/e/e4/xQ03fEaObR/+0Mfwgx/8AO973/tx+RWXCu8ZHZ/ALd/5ruzuaQNPdxI6dvb396o+ZO256Cb7oQ99WOsKrd5f9tKXyKWWcXSf/ewNigv5oz/6IynNeb1J3GLmPfcksmy/4AKpzHnje33m5ZcbAkGlikcee1SOAyQyEnTndScRjDgUMayf/bUCoP/WTB0/8Y0+AUDfuTFqAPT2dszOzMiykGqvBAGtbB79fX3wur2olGgFaiwKYrEWdfh52V8vqUhNVWWsuRleWi8XC1J1E0SnjQQL9V6PC36fG01NQfQPUhHKx08LyKhWS8jl0ti+fQe2bduB9rYuKbao5KF9+9TErBRIQ6tWY/369cq3npqawJ4992FyalyPXz3Uj21bNmLVQDceefghFXaZbXnw4GGMjo7D7fKiuZkW393o7u7VpPboI4+bomGxpInOOvTMzCxqcOzatUMZm/wcBAqpAHK6/KjY/HB5m9Dc0inLc7JPWKQnIOQPRDA4tA6r12zAug1bYHd5sRDP4N9/eCfOjE/BG4igq3sAHV19aGplPqUXFdqINphFBLBpW8piIZlCbqdbeZm08KXquZDNyk6zRuUWFdu5HLLJOBbnZ5GMzyObjkt1Va+x8FuGw062J80zWHAvo1ovoMbA83oVDpsLjroHzroPHncIPm8YwWAYfn8EHqrNnX4p5ak4r9voh+pGzcbCuwt1m1sKdIKCdoHnBNGdFBOdA9Bl02xuvM5UT8bjeVkxsx+RpUR75EKhhnQ6p0Kj2+mCz0ub04ByyWnRy8VsaZF2sFMq2itvwufTAkb2NvPraeMhBwEXFUEmG1wK7qqxfOd15iRHkgifVwdYWn0QxDurKm9ktjdU1pZVp7XA6mBgAehn4UYW1VlM54HZWHvLKrpistwF7AkQtOBJU5Zd9vBGg5nRKsFxo3DLhqPtrB7RsKYiyGHZt5+zcDeZywQrLQv3aNgPt7OG+CwB9BIiITvstQT8nhJiTQ7EF8eUgx7wE5zJIpdJCGylmouZKwQHeKAnaYGkDX61xJg56xd409bagkg4jAceuF9j5bnPeY6xUk6lRERJZ1ICwFmQ5zUbHZtAUzNdAjr0feT0KB55+HH09fWKpccsFD4v86x3XrhTv+OiNjJyGtPTU3peAd+rh2QPLxv57i6B+LSS5wL68CMP4fY7foi2jib0D/Zg/ca1em98LlrlMRP1+PFj2LFjB9Zv2oieoSHUSyVMj43hX7/xrwLzenv78IxnPEMxEMPDw+o3U1Oz+PrX/w/CoSCuu+4FaGvrkMXuvfferwznZIo2frSniSAa7UW1FkC1GgDsQZSqThQqdnhozWunhXGpoUI33eCcdlRXX/2lxtx7WbiLb2j611kA3brfub5qwGO5IDdU08bOmYC3yUk2Wd7mcHkuR9kcRs07sKgdyp5rZLyS0UfVOkklZNfxpjEj5SXVxCSdVI0Cu/FJBGk33otRspt+qf4rwNvcCHBY380h2ALRSaxLdQ0AACAASURBVNzgfTmWODZtxra9AbITGKf6nExGPsYo043bhLGjdwqMS6UzCEci6Orp1gaVmzS2j6XQJVBjWV4zSmJxaV59gznOZHq6PWQl0kY5JYYj1wESwQTqlCrw+TnnARVbWQC6USg3mEOGzmKglycC6E7IUp1Nyb2WAHSH0i8E0HHOIohrAPa6gNNcOodCJq9rKxDPaUB0u4M5gWXYbLRIoqtIETbwlsf01AjKxSQuOH8TUok5HDjwEOIL03DaKujpbkO5mEU6uYRkYhED/d247OkXw1bNo5RPI740L5ui6dkZXHTxxVi9bgNau3rw0MOP49FH9+HoidNaCwKBJmSSjHWgotmDtatXYfVgP9rbm7Bx2zpsPn8TTu57AIXULDrbw1Kh0u65WgKOHTmBe+69TzbeJN6tXj2EDes3orW1DXf9+C4cP3Yc83OL2LnzAh0ceru7MXzqBA4dPIj1a9Zg7dAqrBrox623fgd7H38Ma9cMIcZMSI9bAHCoKYR1m9fB5fWKaJRK5mEH14cgvvrVf8O+vccQCkZRq9HK3IVgICb79mKRhBRz3WoNW3RLgW7U56Z/GxV6XfNtnXn1jD+puGTh7rAF4XFEEfJ1YO3QVmzfugt2G0kfbvh8bkzPTmB45Bge3feAAHR/yIY6M9BdFVm4F6s5FMt5Wbib7G8bqiXaSRNAp0qZFu5U85o54FwGesMuu0FqoRsIvwqFnBTQ/L+J52AMgInr4DpKAJ22WxVUkcgkFRHi9roxPzsrAJVOPBwLjD3Yv3+vDncX7dqlPRbn1IW5eQGdnK+CgbB4NUuLS0DNZF4z3sbkHdowO8f5ks4x7MfcLzhESClVGK/QcH5hvrTPLYeVUpnkuYpA4a6uJs1nBEUX5jNwOUkU4zhjtpXXZGGhLoV8sZRDT087Np+3TqQFkrsKOR6UklhaNC40zBgnsYIKdILEsvIqVOV8RDMUKtHbWhnrwPzritZ1EpGo7Ge7cX5kPyhXOPagnHSq7ufmluD1u0UOpLLaEG+opibY7kY46hMZgo48MjAQOcjcaOceicQM2aBUEoGL4HlzrAUT41OyLL9w5/nw++hKkMHE1IjmgGjUi0DACx9vPg8efJC56DO4/Jm7sHHTJvT0DuLo8WEMn57A9OwiZucXRH51+zzaTxRKBc3VtCLr6exCc1MzopGIYhM4xycTcf2f44tOBMcOH8bB/fsUfRT0+1Au5NBGZ5eBPmw/b6uU64vzc7j//vuQSSdx/vbtWD00pHn4zrvuxfDpSaQzNZSrbD9D9uJ6wTalCwH7NQl1JD2xLfiZzNpY13rPv09OTmlt4WO4b+A44Vxu9vMuqetJtKCVvsNNt6i6ihK5UgElElBsRoFeLJe0XxNx0+M2riYa44b4xB6mbDO9AeNMpPcqAJ1rWw2Z9BI8XhsGB7uQzSYUScU8ehrXkZzV2hrTPuQfbj5t9nkrAPpv9zl65d2vtMBKC/w/0wJWcd36wD8NJLRAbp6PLLDccgHT/r0BjlugN9eR5ZE83FtZv7OcwJa/1hNV5fz/8rzw/+BQ1hAjLFfr/jou2C+rQGc9gODEvn37tIckgP70pz9dObNWLvZKBjrPt0ZUsRwk/nVcv1/lOZ84Hn7euLD+bvVXXmfW8VjLueOOO5RJy7MEv1jH4zmFdem1a9cK5Ni+fbtAJqu+tnxMPFGN/qt8nl/mMSsK9F+mtVbuu9ICv8kW+MUAdMv5hO/Ucrtlfvbf//3f48JdO/H2t79DmNbRY0dx6623Sn3OOvKVV14pUR+J5CRhEwDnvPaeP32PagJ0mrn2Fa9QVCKJQozx+ou//Av80z/9kyzfL7vsMrnOsEZ55MgRubBwbrvmmmuwds1aHD5yGO/78/dhenICL7n6aly062Lc/8BD+Pq//CtWr16Lv/7rD2DN2jWqB42Nj+Kzn7sBJ04ew6WXPR09fV340Y/vxMTkFN70R3+Cq656hYSYJ48fxedvvAFHDx/C6//wtXj5y16KY0ePKFP94UcexXOvfC42bD4P84tLciJW5CZsErde/TvPQ71SRsBrN3mU9SpGRsfxjj95D9y0cL/hRoSjJpa1XsgjFvTAVi+jlMvA6fVj5PQZHDlyVLbov/eq12i9p8sIld9f+crXRCz49Kc/JTxndmYBr3/9GzA2No6Xv+Ianft3378Hd99zD2ampvCZG27Atddeg2CIAra8aisU17FWRAzp/X/xV1Krv/vd78YllzxDkAtt57/0pS+BDjhUoHPvwZoA9xtf/epXlXn+xje+EYyU+fa3v60c9I9+9KM4/4LzUW44p9x2xx0C0K+99lrlqMuBL5tFe1t7Q2T2s/r7CoD+m5wN/uuv/Z8s3D112kzRgmJqchKVUlm2nSyA5jN5FcioKCpRHVOj0sqNSCSKdCajHAgWOFnopHwuHI7IAjGTy8oSOZ3NSJ0i1Y4N2L5tMzZuWov2jiZlA+7d9zBCIZ8UHPl8VnbOfG6qlJ1OH3yeINKpPPJ5ZiMCW7ach23btgk0G58Yxb333o2p6UlUKgX09rSjr6cdsWgA+x7fi4XFBZPJaCN475MKp1ioIJXMwMk8ijoLkFXMzs5r0DE/k4U3TmZ+f1CvMTDQjzNnZjByehx2e0FWnS5PAIupKqo2H1o7emF3uJTpmUhl4Pb60d7ejVC0GcFITDnmpSqQzpVkd1uu2eEJhNHS2oWm5nb4gxEpcErVukBzWnMw75K1Oqo+WZznhOeh4pIAGDG1ShklqvuzaaQTS0jHl6Q8Z75tMZ+WTS9qZMEQCGNuJG1HCXIRSKP9MJU2xobWYXfDaffCbQvC6w7B6w0hEIzA5wvLul3gud2LOvPO67w5Ua07USdyZKcltasBnruVoWl3seBv8GDhf6beKJCLyiins46lpbxAChbw/X6XlJ20M2Xbs0hPVY9Ur9Uy5mapFp+VVSwt+2kbaoD3gKxTyF6ic0I4HFAOJhdBKqZpbc38cxam87mimK2zM7NYWlo0mcINljeL4qViqZHTSVv2RsZ5I2NJCnRlpjbAvbM267wWJDmwsEpAkTmYJANQtWbTtSMwZHLXbbJsIVhwDqpcFnwuHM9YwFtIpqVAtwB0A9gY32BZuFOZJ2KClYFOAJ0W2A4xrIr5PJrCPrgdNSzNjsHlKCASssHrzMPnKSLoryAZH0chP4+21iDKRSo0pwVwEQxVXq3ysJ1ojjUh3AChq2WOj7jySjo7OtHT3YXHH39Mi93znvtcXSuOH4IudAxYXFpELp3RGGMeaWt7Bzq7e9DS2obx8Uns23dQYGUwGFL2Cm2rqYw8//wLpFTj4Wp4eETXjewyjkeC5gTU+RrrN6xDPL4kq3gumpNTYxg5M4ymZpJ0enDe1k2y0aPdHb9zo8OMuc2bN2FozRp09fbJQ5tA0W233ab3y77V3z8goIIkG5Nvt4Dvf/92Feovv/wZyiqn2nJxMS1F38jIFNyeGKLRHnR0rMbCYgWpDOD1tcDpicDmDCi2oVq3w+VVMK/lzG76xNlQcXZFA8Ja3+lEIBjdZnJlzNdy8NyY+htGtslmtr6oVD2bjSdw3fQjKyfZYnOfRfLrdQEQfH3OndyEUCHJzRAV/7Tq52PPAegVWXJzlBvnBisTva65ioCMHBwYxyAgnYA3+zBBB6rhDdJ+ToFufqeog4aa27gvuBoW8PyMVu457dsbCnZZynOsOs08RGcMKjipnK/WZAEeCgURjYYbrFDT4AS4qDp3u6l0LSKeSGF+bgGJZEqbMlo/G7DGkFiogvR6mYluQ5ZrEqlEXmagG4tvk4FuKReN3T4V6EbH2Pi9ohwavzmXzGAKA418dGWkN57Jaasjk8wjFWcER0P5rOtYk12zTSB6ZdmN0RwlxONTWFqaQiY1B1u9ALerioW5MY31aNiL5qaAmKJnRk6gvbUJT9t1PuyVPNLxOYycOiEL7UA4hKdfcgkGV69DsLkNRw4fx/59h/HgI/uQTDJugaCwT/bdabq2tLaio43Amw+bNg9h+44NGBs+jOTSFBx2zodU1JdQzFexuJDA5OSMrhevEwl5XV09AnMnJiZFzksmUujq6pCylfNQJpXC0sI8PC4XQn4vouEQxkfPYH52Bh63Q7bTVLrmS3nUnYAv4keIxCpfAJl0AfUqx5APu3c/JuJLrKkdlbIDpbIdXk9YTiilsnESEKBpRpqZ9eUWYWzcrZtcH2QTUketTHsrB8p5J5z2EHyeZsSCPVi/djt2bLsIqNNBguuEQwr0U6eP4fH9DyKdmzcAuqMIWwNAL9XyKFXysnCXdTXfAUkkykBnwZQA+rKxbbIedOPaQBYG37dxUaihUDQW7haAzt+dA9C9WkepvK0S7CvmYHMyasOP6akpVCslrFmzWusr12cSF0Vg83pFbEsk0licM+4NsRitxml9XsPC/IL6Bcd2wB9EIBDSPD85OY25+SWk0kWB9iSqEEDnHkpOPhVDOAsEffoMBDq5/6NyOxYLI5stCqTmPpVRAbEmKv4r6Oxsx84LzpfKmdno45Nn0NnZgh3nb0GxSGcTG8LBCE6eOIVDh46IFJVMpGUln0rQhrWOYIDMb5cIS8wrDwX96Olqw/wCYx7oTkKlFwkvDkQiIRMT0dIsQgMV/OvWrVX29pnRceTyWfVpOqhkslQic39D4gvnEPYDr4gySyIUEki3IRB0ijjIqCEexqnW5/OR1MhiIt8XiWNU97e2hOHz2jExeRr5QlJOQyQ78ZqTyEeFdyZThs8bQDTajObWDiwl0phdSGJicgk1Ww1Ot11kCVr3uzx00XForx/0BaRApxUdc74578/PzcLv88HvY9xOHQvzs5iemECsKSLrfO5Jt563Rfbym9avFymBe/rv/NvNSCUTuOqqF6Gjq0vz8V23/wiHD5/E5FQCpQoBdAMCuFxu9TN+ZxGD+z5+JzGJa7hIYeWK1mj2fxIi+Z55cCahgesZ+yZv3PfTEo9kp0LRZLzztUmSWA6gl6oVAeg8HNM9ifsM7td4nbQ+kpwl1wcSZcxYF9mWRM9GBjr3tsVCGp1dzbj8WU+X0wb32cGgR32P5Kxcjqr0BD731cNmPK8A6P/1s+zKM6y0wEoLrLTAk9wCPwlAs94CwXDeCITzi+sXawN8DAu1lirNchDifSylOfdky+/L57D+bz3/E4H7nwag6zzRANB/liL4v6PpflkAnVnut9xyy1kAnTmmFoBuHO4MKfpclNh/x7t86jwHrwuBFeawsh1IImDtaOvWrQIQqMZ/qivQrT3M8lb9RfqZInSKRfVry8L99ttvlyKQbcIv7uV4tmCNb8uWLXj2s58tpSHJl8st2q1x+GSozpd/zhUA/akzllbeyUoL/OwW+PkAuhHgmJqIqYsYQjdxgxs+e4Owrg9+6EM6k7PGzYxuAr6sR6nGx7Mi13yXC919fXrszTffrLoKz6iMoPB5PKoxc9779Kc/LWtxRg+yakNitTWHcW4kmM7sbQL0vP/s9Ay+9c1v4Etf+KJq6c9+1hXYtevpuOI5z8H69WvkLMiiIuuWp8+cwWP7HsFXv/YPAtLpovz2t70Dm7dcgHKNlWsbTg+fwhdu+jxOnTiK1/7Ba3Dl856n9/uJj39cMaqFUgW5fAk2iiPtDrnydfQP4JWv/F383rWvgNdZlwIdlaLqw3PxJD728U+huWsAf/jGN8NDRz2XHbZSAU1+N1AtyKlxMZlCa2uHVNz37b4PH//b6/HAAw+pxkf88Q1veDN27twl0ZtxvCUwnlVb/N2Xvyxh7pvf+hbdlyD429/+djzveVcKK6Kwj/Fyi0tx1bro3Pn+v/hL3HfvvfizP/9zkQQ8LoeEmHws197XvOY1uPrqq7UOzc/P45//+Z9x8OBBAeh0POHaTBt3ZqJf8ewrEAyFkEgm8e1/+zfd96abbhJhgrUJp8Mpoa217/vpfXIFQP/tnrGeCKCv8tZpj9rT04vpyUkVuJnVQOUvLdu72jvVOWgn67TbVTiilQMnFd4ERlMhpaKsS4AplSOpTEaMHRbklL9rt2P7ti3YunUjVq/tx6lTR7Hn/ntQI6hbK6NaK8k6nsqRqakZKfSoFouEI/DKQt6Biy9+mrKSQtEwxsbO4P7d98j+vVik1XwLmmMB+Dw2nDp5UqpXZhEODAzp1t3dL9XRyMkRzM0uCqSmkn58bFKqJKqZCZhR1cJN2+DgKk1kd9/9IB56aB8GBlrgC/gEghNAL8ODSHOHLNeJu3LSaW3vxKbN2wDZsAOpbAGpTB7ZQsUA5qEmuLwBhCLNCASbjPpcVvgsZnplM+mh2l8FxYZlr5HdMAVYinNUy8hlkkjFFzE/M4nE4jwyyUXUqkXYaszLZYGfhWtyhphZbYBzgUCSqhoFqbEK80hl7nGF4WHeuTsIrz8Ej4dZslTQMjeSSjBajDkFolfrDtTtzEu1AHSX1D0qOjrPAeiWkloAOiEJYmP2GlIpFpKZhc7FSttw5aGzMK2Cf7WOTDqL2dlpzExPg4ctHjAJWrgc9kbeeatsuWnZTnCXOagskPOLRWuTRUE1YQnJZAZj42NigBGgVRHYT3W2S9bkzLSwImQtJbpURw37djHGrezps3bstHbndTd5ruz3LKBTeW2y3OtaiLjgssn5NxZwDXRmvgxwasFqDZCtIQM2tuyGgVCvmGwWgafEVgWS1KWqlLq/YfPNgjFfmwt5qVBAJOCBy17F0twonLY8wgGq9ErwugtwO7JIpwiOJNDX24xcdgnjYyeNktJmcqTYX7gYrB5apeI9f6YKjbasBKHbW9sU73D8xDEB6Jc84xLli5PoQPtzzgHJZFyqP4JhXNilQO/oFIA+PTOLo0ePK7aBhJWZGQIaKYGi27ftUNGcGcg8VJGNzIWqu8cozmfnZgSgr127Rqrh8YkxEw9QLSqeIBwNoH+gB1u3bUYkGpGqjocyLpITE+PYvGULVq9Zi66+XpQLRcxNT2P3nt3KQ+fzkPXMrFnOhSx6T01N4d777pXqvLtrUEAS26i1tR0jIxM4dGQYsVgfWloG0dY2hNn5IpJpIBDqgC/QApcngngyi1KlriwXWseaaPOGbbucoi0NuKVaNt+F3dYIEBsLd6sLWfbN+m4B6AKbLQzX5Jdb1rPq5LKdbiivlW9ugG9FE7NvU6FHlIcqc7tdqj8CNvw/Ny+0gqYa0VL90QWDALpRdTfU6AKILQDdgOcmBsEA6I2/GrW2QdnPAuiyn9ejzYc4pzqnXSH7pLHmNVnxDRmwgHNjrcS1xsH1xu2RJXIuX5BlEF+XVtWxZuOgYPKgjZKUAB4BaMv3YZTWxGOjqFZJCAsrLoR9xwA7BGsMEUhqWZLDvE6B51bbnjVr19g2OnRDUGhc64arhMhYThsazStFbrlE9axidmUNzL9TrZ5N0/ac8RZGQS9gp07oi4AeyRO8Jhy3VTiUj07QKIFEfBqnTh1EuZCAz11DMjmDUiEOO5g/1IT21ghq1QJiET96u1oRn55EfG4KiaVpWX63drTj/At3YmDNesQ6e3Dk0HE89tgB3Lv7ISSSjD3xIRhoQqlQwcz0DGLRCGLRELxuGwb727B+TS8SiWmkEjNIp+gIQ5KPDUsLaSl9Aafy1QvFIo4cPap5gyQ6NhWJTRkRapzKUGa2k5dEJJsNqcSSxi1/pqUU27BUyMHrdkkNW6qWBKC7Qh59hmAkgsX5FBLxHFLJgsDzQr6Opmi7VMG5HB1R/LCBdtLGhp9vwsDQPwlAN0p0A6CbDRWqtCx3olIkKS0Ej6sJEX+nFOjbtu6Ere7Smsc+R6LPieEj2HfwIWRyC/CH7ajZC2cB9HKtgFKtAJebTgymEGqnkwHn+wrtLcsCbc+qYs8C6CZ+ROORpvsOEryofM4bBbrHrU0+70OQlX/jWKD7EMFs9qgSmQAOm/6/sDAvy3feh2SSpqYoUqkkFhYWMT01o7FPoDmZIJjtQ3tbGHYbrfBpG1/QnpGZWU6nR8RIWptNTc9gdm4JS/GcDl8enyFQGAC9LJAZNgf8Ae49mFxQQ7FUVj9gnE48kUUhX0LQ70E45BGIXsgX0NXZjksveZqU6LQjGx8/g+aWMDZuXqNDLB8/NDCIw4eP4PHH9mJ+fknqZl7rmeksSsUa2hnL4LCjRkKjrSoLtO7OToyOkdAxDwr62abGhSmqPSOzGemOwmmahy7uJ06eOqW1hoVRHnjphkEgnHb0/FB2JwkbfjkPLSxmlO3O+TAYcmqecTq5BzTXmLMGc9u5Z6EzUCgcQFPUh4H+Dvi8Tuzd+7CcnMrlnIlX4V60SEcK2r4yG5z54W4p27n+JDNFTEwlEIoGEG0OIl/Mib/nUR4aCU8O9bWgP4hwKCwiFXPDuPZz7FJZzigXEs8qpaIcMUTYqJRFYLj4ol2KWGiKhvX7L//dF5WF/prXvBptHR2ak3/4gx/iwAGu23G9J5ImWMRg0Zh7KM7nLCTQ/YV9lb9nMZXFCvYr2bAXCtpjWORFEh94MCfRi3bwHJI8p7DN6WBCpyQSNfQ4uqnQwcFmQ0nuB422dpiYALfXI8Kj1ITlssgaikNpZKBrrXG74fdwTHENccDtrmPjhiG8/JqrEYkGG44idWQyCcwtTCOTTutM8pY/+6bZ/60A6L/d5+iVd7/SAist8D+2BX4WSL5cfftE0NAC0C3gm+uN6gJ24+hmKaytdcxSp3ONI0BoWcHyuwWgs5GXF/mXv6ZliW2plH8REPO/+6L9KgA61V1793IfNg8C6HR9Gxoa0t5KjksrAPpTWoH+i/Shn+TawFoOa3oWaMSa63333Yc9e/YoIoq1PvYB/r67uxu7du3Svpo2ySROGucn91mr/+UK/Ser768A6L/I1V+5z0oLPBVa4OcD6MtjVyyCDn9HLIEK5Mf2Pq5c7K7uHoHVnL9MTdCs616PV8pjzj88s3Ju4xzBujNrNMeOH5Ni+cMf/jCaY82qwXD95xlXtXWXG6eGT2FwYBAzszOa+1YNrpLVO2sXfd098DImVw5qVBjwdRh9SKW3HU63wzh42pkmWEYyk1TttlQh/pQQIT8UjKl2wjM8hSf5bEYuaQHiIV6PIYiTzEfCOutUviDSOcbMlRGORBWjxzYJB+hYXBW2QCvJGmN33R7EEznMJ3PoGxwAE/e81DxV63DWiyhlKUgKyBnU7nALPyAIHg4ZRxGC1nSfmZiYkcssSfLEb6YmZxXNy7g8Ftvs9jrmFuLYvWcPPvaxj+FlL3sZrrvuOnS0t0qkwFoAaxOM6rVc61h7Jg5EPIalCtYHWeMRpmK3q6153bj34v6Mn9FyNOFaxOtHgJy/p6hoZGQEn/v85/WYT3ziE7qGxvnY1Nb488/+WgHQnwqzwq/+Hp4AoF+8ta3OPOP+vn7MzRC4LiIUDAnMIoAeizYJmCsVSuoc/JkdkuA51Zk+v1+AXjafV2dk8Y7l21K5IsUHi66hYBgBn1/Kla7ONlz94ucjm0tg3/5Hsf/AQSwtzSMQdEjpRFD72LHjmJ5KIJmoYP36IXS2twuoJtvkiuc8G3avBxPjo9j/yAMYHjmFXC6J3p5WxKLMCwcSiQUV7ebnF7Fl81as37AZ7d39SMZTOHPyNB59ZC/m5halzjl9elRWnn29/SrYT0/PaGCSCUNLym9962Yxh9asGVIO7NTcEmrOCOrOEOoOFnkJDpmM4y3btuP5v3MVKjU74okMTp0excz8IpKZPFrbugWg25ws0DFP3I8qU2cbeecE1rwskvo8qFV5gABcHOeVssCCcrGAciGLYi6N5NIcluZnsDAzgXRiEYVcEi57XZmgPuZuCA0jeGayvQmqCjqzGQIEAV0WZZ0ubkaD8Pmi+tnp8MLp5gTjhd3BiYBFWILmxua2xv/DqYIsSQI2Kj35erpR/Wln7dtkxLLw3wDPOTHrc1ZJDDCgBCdyTj7MWeViEwp5pGBLJ4sYG53EY489KrYQ70MLZQKnne1tKqRy0Qkxm5OvS3BOn80MCS5kVCTTPnxufl4591ysCBQKtG8A4hZzm+1jFOYNybzs3M3kamU9K3uagJ6Kng27fYeXGlZ9LgLonEC9fp+xlT4LoJv8aba3lLwN33apgAXZGXteIw0+Z/FulKsG0KxTGSUA3fpHel+B9EYQxXfGBbSRkc33WK0iyJzneglL82Ow17PKPg/6i/A4skA1iVx+BjZkMDjQpqzko0f2IhIOqF39Ab/anZ93oK9XCw6V5SwCZ0WMyZiF1+fH/PycVH/r1q7VAqQiAZ0AVODOalGjDS3ZfCRa+EMhxJpbBMIMD5+WDY3b5cHo6JgUgTabE1vP26prSesW2rjz2rW2taG1tQWhcBDJVFxARlM0ohx1EiTYzk2xoOyjI01B9Pb3YNOWDeojXJCpYifQQdCEh7JN522RhXt8bh6jJ0/i4YcewsTkpCymr7nuOtneLs7M4uSJYzh8+JCyUU6dmsH4BMkZdXR2NWHXru2Ym4/jxMlxdHSskQLd52tDruBBueqHP9ABj68ZTncY8XQOuQIdIGyyhpY9tLBVA6arFzcGDq+nUTOTUEKbb5M7rn5ofMh1bUwGuvlZCnT9vUHPoL00x38DcNVjRK6xQHb+nUBs3QADDZzQUkPwfgT7CLSxt3JdKJYKAs341jmOyCrkHEMwRSCK7OKNpbTARct9RAp0c+OYkSnuWR9sy93B2MubbAMDonOsac7yGCakSU9gHjrztw20yQ9sKTc4pxH4YI4y5yhu/gjYyC5RVr9O2cA1N0fR2RlRhATJAAsLGeSocnU5EYkQjC/hwMEz2tDR4WDnzguxes0Q3G5uXFO6dfc2w+v3IF9qwKxSoJ8z5NeGVkQYy1bfzE8E50i6IRBF22iSiNh8BHnKUqIaG39aRRNwZl46QdMy7dyp1izRTr8i0IdzHT+bmWkJnhPgs4B0kgIKKBXjOHFsLx59+F64nEVUfWruFQAAIABJREFUKylk01ST2jDQ14bfvfaliIa8GDt9HPfdfjeWZiax9bxeOF3Mqwd6+1dhzYZN2Lz1fNyz+yHcfc8DuP/Bx2B30G2lF153EPlcCdNTs2hriaGZwFm1AL+3jnCA7i/c9CcwN3sG7W0tUgEfOzoCul5Ho63o7unT9Tx06CBS6ax+pvU+W5LFljzVxuUqvB472lpjaGluwsL0NNLJNMqFOtas7kJvdzMxX62RRTqQ2KqItjZhaOMa9Az0wR8K4+SJMzh04AQO7D8KpysIj4uOK1Fk/i977/lk13mfCT4353w7Z2SgEQgCELNE26IojyXZa1trexwke2b8ZTy7teP5MlO1Xv8Frl1X+cuWdsbenVIpWKY9toIl0YwiRYAgQQQidKO70bn73r45x63nec9ptFiU7ZIFDuXpi7p1G903nfe85w2/J5VbUkMTcXc62c+oHDL9zxiKWzp0ktKUf85ryGTe61JjLjJBPk8IHmcIzl4I/V4Ajl4Q7n4UU+NHMXviYXhcHC9pzx3GyuoSbs1dx5VrF1FtZBGKutB11AF3G74A0Ok3QRCdCmF+Ds+x2+HSqGAAdG5m2morw7Cxv6Mhyd2PKSAZg5bkexTodbpIENR26X0I2A4SQPe40KOTgotkwAbK1ZJVzDUbJ7KEpyYnUCqXsLK8jhvX5uHx9EDMtt3saTNJAmQhz00aFdIkZtVRLlalGqfF9tDQAAqFEgrFiggYJNy5fbxWnUYd3CKRUqOUnIzkUuE09tkcO7j+pFsQ/09lOKOBSHLa3i5oEzh7fAq1alnErU67gWDIi0SKrOGq1rQPP3QSa6trmndMrIVxjSnmyyJM8Bi3t0tYXdlGJOJAPBbU+ndxKY9CqYqJUR+iUVqkk1Bg7CUff/wx3Lo9h82tbTx87pw2ardvzwk81z2TRbVqrMiVYW9HurBILJt2nguPYS47abdPQkJLUTg+v0tzMs8T37dadeLUqRP4nd/+eRw/egCddh1f+H/+b9y7twCXs691EQkNy/cYeUKLeA9SyZgY8o1WF81WD+VqC5lcFcmBGNKDMRQrBdSbdXT6VM154OYHd0ncITjsF2mRY70s8Ot1dNotgcaphMlIz+eyAtKDfi+OHjmMk7MncObULIYG0vB53PijP/oj2a19/vO/henpSXQ7XXz1a8/hxo27KJU7YPQ5yaY2YGBnu2qPUS6pXbiBnZycVB8gI31tbU1zuSGC8Lrlmsuo2EUqkfrO2P9zvoWDa9P7AHqNIDsHU+ask7zB64kFe9rz+w2RlWp+A6B3FJnEdQ2/O8msXEdyXWED6D6/GxPjg1oP/Mqv/CIS6bjGiUY1r73Izs621i6cn0aO/oq+3z6A/qNvYfdfud8C+y2w3wIPsgVsYPr91K02gGbvu+zvwT2NPQ9xXuK6STWyAOOfDCHLfg7nL65v+RyunVjApfKK+26+h00Ktou5NrC+19bdBgz/PrD/QbaR/d4/CoBOxZsNoLPeZgPo+wr0nxwF+t/Xt94Lnmur7nCIRDg3N7cLILFOdPPmTdy6dUvqTvZz9n2u8yiaYGQnc9Cp5uR1xPofHVP5NyP0sHwdVdfYY7/3ADv+PoD+ABt3/633W+DH2gL/MIDOj7OB8/eCqJfefBNf/8bXFRX7+d/+HeTyOdW9WUdkrZTEehJ7WEfgXS4zbo/qJBzL+H4EiGkP/oUvfEH7WVq1nzhxwnLa7Ku2LkJ2IGhhI07zPl6P1g+K0KzUFEnmlPLKKcEBXeOyOwVEIoza9cj1loIEug2zTNzqkuDugNftV545XTMJwlMox319NByUw6BiXyVA64pU3us5EQxH0CQhnesTEtFV1u1K2R1wO9Cq5OAikO5xo9XrI5IYRAsu/VyudxALeQSge/ot1Eo5RBMx4YYer181XR4fY5U5ltrjeKlUk3Mw6/UGq3JJ6FCp1DA6PoRyuSrSwIsvvYz/+B//E37/938fn/70pzSXMPaNWI7PT8wKcrSNRkKqD5NQzwjOAOMdJbBsab3FG9dfPG+cb7j2oqugwQwYf2rESiRSkBTB2vI3v/VN/Oc//VOp1D/60Y+qbUh04LqMNab9DPQf68X7IXyz9wDoJw+E+ywczkxPI5fNKsuSii8qR6kCoy0C6/PMQLfZfwTryLQhMEZwkMhHp98z+ZoOBxKpJGqNBkrFsopGAV8AIX9QSigW9H7uU59Ao1nCrdvXsHRvSSoNr9+JocEBqdAWF5exuVFGodDDw2ePYXJiVAA68yZo50OR2MrKPVx9+xJu3rqBarWIw4eYh53GUDqETGZNeToExx86cw7Hjs1K9c3icylfwcWLb2FubgG5bEGZnNVKQ/noBJJ4kf/8z/8Czp+/oMXaN7/5DbzwwgtSaVUbbSyvZdDzxNBGAHViFA6XFI+RWAIfeeRxfPZX/6UKgrl8CXN3l7BTLKPe6iIaS8EbiMj+nDbwLirN+05T2Gy24fEHpfoLhWgvb4AXH8kq7R6a1TYKuSzy2S3sbK8py7aY20K9UkCnWZGVhgtkBQF+r9tAUATOaPna5SMBLSq+qfCh3XlQNhsugvm+MIKhuJhBoLJcdsm0MTGW7XykksnOQAf/7mQGutsA6LJxZ4HSpaKj001LE4MHq6xviS9bbFs741SDOvMqO8r5rJZraLcb6PVaKJeqsn+9d48qUA7eRn00PDSI4cFBhMIkGQRk20mbEIK7tIxlv2WhmnmktA+n/TfZW9yoanKjQtxrmFYqhlL2ZE2cBiA3RU1+6fsKdKr0DRB2v+jpFJGCJAO2AScbFsBVBFd+pgHQeVyckNgAIhhwsW/Lg9/vcc/vhC3ye+wC6Ab43LX+JoAo8JwqYm4cTG60lPKEIPs9+DwOOHtNlAsbcPUrCPhaCAdokV9Bv5NHq8WIgxomxpOoVjNYXrqNdovqRMN8Z1vw8ejhQwJJeT0RXOaYQFCWakbau/Ka50RHhSGdJpQJ26L1LK36myoKcAKjuptFbD/ttKNRASl0exgfm9RkyWu12+khFIoqa4UTEv9O4J3EHE54ZKMlkwnl2/Icl8oFbGxS3VqWwjIY8iEY8oiRF0/EMDYxussS5Hdhv0mmUsqemTlwEMNj41hbWcHi/ByW793TZ7E4/8yzz4ohR6sbxloQWL87v4RCsSYnBpe7j3DYj5HRYRTLdWSyZQykD8DvH0CnG4QvMAR/YBg+/wC6CKDVZuyBD12YfG4uZtQXdu/SJeo88uIxanOeU7fwMZJObBcEo9KmvtQA4AYsuw+gK15cSnOjTBfITuKK9VwB6BR/UwVPsI0LJ3oJyzaeYD1BfgNCEDSRLTyXZLSN3s1UNwA5AXMh/LZttKVE5xvZCl07L5YAto7ByT5i+qvaQO9vWZzvyuettrHV22IfUsFuBhZ9T45rlguDnSsodYccIKjC7MgdxR8IGPC9z4xlzm1UegQxPJIUmBkM+mVXRNcP9rl43I1AoI/19RxW17ZlOc3NeipNBW7UEAqckCKaYx4XlsqAtwFVa8q3N/MWR2J3ISBdurXZ1+FaOfTCfUTGMpEn6hvWolXxDHDSfERW041mV+QALjQJPJoNPdmdPK9ckNI9og+Pm+BnGTuZe1hfvYNqZROV8iaq5U24XE2kkgE89cRHMJAIolUv4MalSyhsrmJowCzkHW4Xjs2eQjw5gE7fhbev3cL6xg4SqVFsbuaxsLAGp8OHVrMrchrJNuOjQ4qO6LXLaDcLiMd86LQJSt6RQj0cjGBpaQP1akcxLQODw5o/GZ+Qyxe0SHZwflGfa2v8Z5uR3BYK+BCPBNBt1dFlblG7i7HhBKYnh3Hk0EFlLt+++S6F7RgYHcTJc6dw9OQsBoZHsHJvAxffeBsvvvA9+LxRuFzcPLiVNd/uMK4gIkU83VEMgG4nixuAum8B6HIacFoKdCF1fY3TXncQbgeB8xDQD8LZD8GDOKYnjuHk7MOKSmGUDONGllcWcevONVx9901UGzmEYy50ULsPoKOJTo8W5wZAlw0oQUAC6F1er7SUNuQVOzbB2KjcB885ytg27bSRpgMD50yjQGeRitfJ/fnVZSnQ270WKvUqCqW8NhLsx81mXY4f8VhU7hs8RzuZgqJzSKJxM2KGc6DLja3NCrhAGxlJaSxp6trqS3FNIlwmm0OpwnHUhVanqzmS5DszZ3bg5tyjzV5dwDqPYZcdZxXISD6JR0OiOHBcr9cYUeDG0EAcO7mi+srocAzBENcoPTGSOf+PjQxr3ZrPFbThonV6uVzXmon9jJskrgXzearC6/D73BhIRaWWr1QbcoRgLjqJN6lUFAODKa0LScasVOuYnJpGpdrEvaU1tNo1KeFJKOX4zfPWYFyMCD/GppRgOsdlzn9cO3GDxmiQYqmu65ibwUQiZtq8Ukaj3sGRowfwi//TM4iGAyjmc/j2d76DfD6jCINOmzb7PbSaVXS7LNh75GrR53zicovs16Q7QLsHF5dxXv6/gUarrYiR0dEUEvEw+m1D1OCwRqv+ZCKO0ZFhkVJ5r1SKiEciAsm3NtdFrCOn5MzpEzg5exSJWAR0J6mUirh69SoY/XL+/DmEgn6dr/mFe9jaLqFUIhHIITcPOwPdBsTF+G40VJygExQVSPwbN7O3b99WIda225P7jJV7wTmA6xaRemski3BeZbwQM9CNxbtRoNsAelcqdF5PtG2X+lwxIAaUF8nMsnDnBh1yJ2DEiQs+up3IlcSNk7OHce7hk3jiyQsYGh5ENBZS38vtbGN56a7IuFwLDR76pT1ryb6Og6x2WpjS0YBWtiwWsy9+mG82aMLvaIM8XAveuHEDL730Ei5evKiMOebbsdj0QRW3P8xttv/d9ltgvwV+MlrAjr76YfbQ9vj3XgBP5HhrP2ZnqRIgtxXp/DsLuBz3WZvgfEhAkCQxznUqmPf7qrXtfS8bQLeV5vb3+jCMqz8KgP7Vr35VADrVfDaATqBU67099vN7s2k/DMf64+i9/1ws3H9YW7wfeG7/jjUWrg1Y3+O557qNj7weuH7gOea1IoDF6zUucMPDWkPw/3QpIHGVd66R9vaJD6p/7APoP46rYP899lvgg2iBfxhAl9CHwjqnAXZ555zNG91T/+q//RW+/o1v4P/64z/WHo4OzaxPEXTlfpLOeqyr8EZAlSpyZp03W02R6P/kT/4E//v/8Qca3yQ0CEWQY/xuuYyJsQm0OsZ1g2Ix+7P53GHWxjwe5BlhSoe6UBSNak21U5+f9UenIgfpNcxpM18oKEY3GAqg1amhDwMO09ace+xkYgBBfwDlQgHtVgPhUFDxdwTUuTcmCB8IhlEQZtVBLJnW3rheZzycV/vjsN8NL5hpXkKIMnM6GXZ66Lv9aPS9qLW6aLRaiEX96NVbiAVcqJfzCEXDcn1eXlnD9NS02mp7O2vaI8Ka4BImJ6dVb+VaiJGbxIKIHbDumiuUTHxvJIR3rl7Fv//3v4+f+ZmfwW/8xm9gcnJM+3HeGMNJUQjjR3kjiZ41VZ4nkgaEjSnu1Km1Fs+7PY9wXLcj4GzBBucc4UW9rlx0n/vLv1Q9intbRflFY8o/Zx2OcxWf+/ff9hXoH8RV/+A+4z0A+syQoz86OoKZmSmUikU068zQNkCiAWCpYCaK01dnJ8DNDsdsR16YKlj5fVJPM0cwGA7h0OHD2MnlsLh0TyokJ3jhhdFqsiAWwPkLZ9BslrG8eleP3T4tkR1Ipmhn4cPCwj1srJeQz/Vw4cJxTE+NCQx55uPP4Omnn1YBmBbub195EzfevY56vYRTpw7i5IkpTE2msLq6gLm5O7h+7SYefvi8AHR/IComDnNm37x0BTdu3Mbiwj2USzUVLd0uFsMIYIfw9NM/jZMnTyKVSisrgWrogD8gJfnKRg5tVxj1rgfFelsDS8AfVJ75I48/iV//zc+BzUWV1dLyGmrNtgHN/bRE9wk0J3ju9PgExDbbXdSbLR0f7YQDzJYgHtMDQj4Hes0easU21leXsL6ygJV7d1HY2UCtnIWzz8J6B17a+PaYfduDl4OErWAWvuVAv8dFKW2LQwgF4wgGqL4LweH2wu2jUjaGvtOt79Pv09qVijDak/P/BDO8cDj9cDh9Up4TaODzwLxy3mnNK+WnAdCdLgOim4xjE/FN9XmTA60FzFFRyAGLxe2tjazyqTc3N5RhTpUTb1RDEzBlBi4nqWQ8boAqKWCdKhq7PQ7USTBQfvG2rKYJrmZ3sqhVq+qTtCJln1WeZ7OpQZIAuvquZXtq50rb+cS0MpXVPTOXbattKXYJoFOFz/YgYE7gwKPiN5VevBHPIjDAIq6gQYKGpIRJbSyI27LiNhbWvBmA3DxHIJsAdGONakA4o1gWQ0zW7X1eksIujdrVWLiToUbyhJv5yN06mrUduBxV+D0NhPxNeJwVdLs59LsFeNx1DA2F0G2XsJNdxfraPZTLhV1FL0GTo4cPq4DP3HMWk211vlHQskjPPN6u2pP22AQYK+WKFgtkY/G88bsTHJO9tt8PfyCIWq2uczaQHhB4yWvR5wvIFv3E8Vm1w8b6hjLQucHiuaCCkZnUjH3Y3t7E7bmbIk6w2J1KUbXak3qy0+OChAsJM1bxe5ls8ylZ7jJneXh4BMNDw1hdWxeJJ7u1hbW1VREFeO0TcLpz57bYgVQc3727KrB1dvaAwEta9VYqdSn66k0glZqG251AtUZb6hnE4lPw+tOo1p0olNqIxAd0rRHE6BEIs0F0+9xaCnSCh8oOJwoo23JevwZgFxht56db4LcsvfWO5m+7ALr6igWoEajqmUWSDKo5RrhpCW2AHSqZ7YQHuxhi20NLi0vVLR8FWFvOFgIsTFSEOvwueE5FtM0Kt5LMlc1u+jVJPC4BpHZ/tqc6Y3kuM3vrGPVIlqCUG05l41KVyp/V56g6JICpa8oo8aXk7nQFiofCUaTSA7t5a4wX4HGRNcn4B2aiE9SjkpVACMcv5qF7PMZquVSqYHMrg52dvBZGtIAfGEggmYxpHOBAxHmrbymSdYQWCV7f3FLh2wph/okLPX4+CQA8rq7FdOSTSTZjHAWtu4nVGGJQC25mE7vdJiO9DTTbXBgSHO9KlW408IYUIXKEq4+AH3A726hUc/C4mggFutjcnMNOZgml4hp63TJ83jbGxwYwOhTDCIlnS7eR31hGrZiTKtMTCODchUeUnfT2tZtYWadTTAq/9NnfxKVLV/HFL34N6DMKgxbqLRw6MIPpyTFEgx5Uy1nkMitIJf3odavYWJ2Hl/ON2ycr9Xq9I3AvFGZGOV1PmNtcQa5QRLVqrJPcbgeGBlMqnGysZ9AlAcINxMI+2cQ7+10t4ifHRvDMz/wUlu8t4u+++104PU4Mjg/i1IXTOHn2LCamZ5DdLuDiG2/hb7/1gsDzXteNWpUgNK+3AKKRpNwRGNNg+pJNALOgdEfXZjXpeqCbjsZlRazQ9dwLR8+HfpsxHmF4nVEEPAM4ODOL0yfPw6m8eGY1ew2APncd1969jFpzL4DegjfAK6qFTr8Ft5e9iI4DLXicbrg49+wC6OY65FrIsL4MaUUOBqDzibHENhEpdY1dtB9jFjNfZwPoBNVJUCOI3elzLVJDuVZGoVxQEZfnpdGsod3qaC1oLMzpjOCR0wtJHJEQ2byG6ZvdZta8E+l0WHOrx+UxhD1fAB63T9Ed5UodHm9AGzVakdFhgkphjquRWFxjw/rmpno1rwlmdLM/8BqkoxHtwJw99v22tVbowi2HCQ92dkii6+Hk8XEEQk4dD4l5dHPhXC4Vcd8hl4NioYr5+RWMjQ6Krcy1AZuSzyVBhO05mA7Ti0zX4c4Os7X7CIWcSKUZNwSUylSvEwD3afNJN4PtrQKCQReoTKaSnrE8dGKp1EheoCU71w6GJCNrV+amWpat2sTROkwuAXTEoH1YG/V6hWxKfddz58+gWi7JMYpkU7LImau+uUGyggPplF/XWaftEhGV67pwJEwuJvoE671uVBoVVOtluHwOERuL5TZOzE5hbCSNTgNyfmjUmrKxHx8bw/FjR7G1uYHV5XtYXb0nNvdgKqmonWKhiEa1idOnj+HI4UnUy2Vsb21ifW0ZqWRSMTsk3NVrFanYQ5EEOj2PVPJ0pOPm3tjpW04rlrKIxVVuUAk+M1JJ1p7VCq5dvYpMJqv+zSKFSH1Whh1JjFyrs++UK1WtZfcC6CJc2AA67eltC3dFkzi1l9FazYoEMrwUM7ewX4idZc3ZHieV+Q54vG6cPXMcx44dwOTUMEZGBjE0lEKE5IudbczdvKGYm3gshtNP/VtrjWjecx9Af3Bb3f133m+B/RbYb4EfpQX2gsK7O5T3KFzfCxTagLcNoHOPosKthwR745TCG3/HegcL5pyPpqen5R7D+hqLuirE+/2GwNU3c6KpK9h7nfs/24D6+x3j3uf/KG3wj33NjwKgv58CfR9A/8nKQP9h/WPvdWH/zEf2darPX3zxRakyCabbroW2dS6vFa7r+Hz+zThQxrQX4Y31m4ceekgugiSe2DbKHxR4bl+HuzU7qxF4re6S5i0SzV4F6t/8zd8IKKKTErONeU3zmHm8vNtOSzx2kZYZ48n15v5tvwX2W+Cf1AKK2SNGYl1OMiXjPt965P6b1xxrJEaU0hHQzHoEaxpUmT/3V3+lMehzn/u86mwUdYVI4HEa23Zas7PeXas1EItF0Gi0VIOhqrxaq6LWqKsGzXqKz+NDpVbR+BaPxvU61mSNyItOzawJ0GHQiFLj4Qg6zZbEP922KUy1ZDXulktdqUzhqguhsE8247RxZ42cQHKv11HN1Md6S6EicY7P61E9lz8zoo/1SB4bxaOsQ5JATryGEWi1ZkvHEo+FVVdhTYByj4CX+ItTgH692UYsNYg6v5vHpS2yx8HvXkcyFECtUlAGPCvGrG1XKzX4GKPp8avOSGFelEB0uaraTrlUEZ4SDJBwTxIAoxUdoHMcb88//zz+8A//EL/3e7+HX/7lX9LYyVoo11gch31et8jzrAeZSLuWiSNlnjtV826XziuXcz6fX9G+qj1Fwkbt3zbEA54fOq9GY1Gdm29+61v4xre+hf/wH35fkdccv4140ogXeZ5Z57JCi9/nkd/+vtPwP6lT77/4v1MLvAdAPzbt7xOgnJ6cVEcmgE5QipbrBLOpLqH6nOonTvRGzdeX+pzMCw4KA0NDmJyelpFsIpHE6YceUu7Dyy+/IjC81+5jeGBYVhG8uKkS7vXq6IOF1D78AbfUo5/+zGdw/MQJ/Le//BtcfvMGlhYzOH3qKKamxhEKRfD444/jIx/5iKyFWcS7/NZF3Jm7jV6vgQsXZnHk8DBGhkPY2lqRTcbrr13Eo488jrPnH8Hg1CG0a23srGzg1VffwMZGBkF/GNlsAZntnMA8Wnoyl2F2dhZjYxOyHaW10N35eQ0wra4DxWobLQLoPS/KzZ6U3MFAWJnUpx96GJ/97K+B8h4yeLL5otTa3gDBcy8a7S5ypSpUw+Xv/SFljdI1k2ozDsYs+DHztl3vIh7wolGuIrORwb3FOaytLCCzuYxmLY9euwKvswMf1YZUHcoQvgc32VQEUqnyVG6qGw6wiB1BMGCyMKi283iC6BBs5eKNWR2ySOa5JXhj3Zl73qMSnUo0H5y0rBeAboD2vgqNLhW4yU5yMIvcxYxPAku0c2eB2IE+s1hlLELIzQATBPw4QLF/0ap7aXFBd4/LpWIjN5WDA2kB6ARAqRBj0Z5Fc4KGshZlULCjj1KhJNW61Mjlooq0HB1pJc6BmBOEgHDCfQQdCLpZyhkxnGldYi1WbYWoLNSsbGWTPW0s3jmQMxO+76DNvR8ud8Acu7KZLeBFNq3Gx15KW5NSbZ5jgehStUuJStmolYdu2T6rsM5G4kzUaRlAXQV3k4FO4JxYtoB0ZSvfB9AFugtVawlAR7cMr6sOv6cJv6cKl6OEbicHB8oC0MMhWkfnUcxvYHVlQao5Mn5tS5tIOCgiAhX9jHpgQdsolo16udGoqb2ZQ2vbr5KZJ0sUsfNSAhH0uyaVX10B6LzWuABIJFKypF5YWEIoEJITBO8cX+7evSvbWwG/TmBkZEh3jiGbWxu4fetdLTQIfqYHkmi1mihXSsaOmHBDu6+/hULM+R1Urszhw0fUpyYnp3Dq5Cn0PR5sZrbx9a/9BWrVCiYnJnD06BEBrLQCpv3s/Nw8vvmt72JkZBi//dv/EluZDFZWVzF39y42NndQLDcxNnYMsfgk3O4Umq0g+o4Y4okpNJpu5EtthKIpONx+WfZ2+w6jQt81XzYAufoLldYOukgYpbZy0C0r810A3baAFaHD5B3blukSsdsx6HJ7Z3/oom3lJssYnlm3HpI9DIDOnFepJAkEahww+egkTtCynaAZAVyCu3y/Tqclu2zlnvd5JBzQLKDRBvT26Hjt78NjJHGHZCXe9M21qDWAtZw3bCs2C3TnX5mNzLbhYkf90rkXQOeIYgpKBKUJnnMxGaPjhz+g9mRRin2D442dK8iFFPsUxxDmGRtFaURsS1pOE1gMBJwIhXvY2WkikymLWcq2iEbDGB0b1YLLfG0LVLE4Q4YbYAXL63d2YAPb3ihQee3IIthS9fMYuECmzTzvtKjnQo450uRNukjC6ZHc5BC5yRBozDnb3Wfvnng6JPCLVXH79h0wsnhyIoF+r4BCYQVLC1fRqDOHro/HHn0IM5MDSEXcWLl5BRuLt5DbWtei3u3z4dCRE+Dsv7C8rn4eTQzj45/4DF599RL+63/9KnyesCJHuCimKjURDSHkd6NS3MbO9jJizHX2kbhBR5oWKmWq413KZUomBtHu9NFsG6tLnhCeLx63IRR4FGnCsa9WqRp79nYDqUREwDmvcp/HidGhNJ75madxb3EBf/fd78gkJTGYwsHZIxidnEA0kTRg6dwS3nnnpsBzKnQ7LYK+QLPl0DEQaHN7DHP1/rV6E74dAAAgAElEQVRpWaQLQLecBqhAtzhQHKd5TXXbDnSbTrQbBI2jCPrSSEbGcezIQ3jozCPodUyuOvvP8soCbs9fx/Wbb6HWzCMSd6PdrwJuC0B3tNDttwWgs58KQOeYQHKb1LLm/l4AfVeBDnNdGhY1C1eWAl0AOkFFXtMkybXVzwmgk1BDAL3ZaaLRqqPebOj64FjATUQuV0UuV4PPz34KeGl3TcKfn+QD2nMxJ7sEnzeivsrvlk6mMTI0qrUU43J4fW5nzVqrWmtrzF+6tywHAuVRt7sYGRtTH7j+7m2N7fwMzodkALMdZmamBag261VZivE6K+R3ZFPPaCtuoqg2ZySMi/EH4Ia4ZdlvkwQa1PcdHhlBNpPD22+/g7HRUbmT5HJZ48DRA4pFquv7CAddiMWDilPY2SnD5eojGvUqE55tk5USmvnhjO3oS6nOKIKAn4RMM4ZHojEx0/lcKtLZtzknBoIBxOMJ2b3RgYE3ZnCThMosb1NgY+Gd4wZ0TCMjaRw8NIVmvS4F+vr6hhxfuFYpFpvKoE+nB5DbKeuceZxhOR55fAE0Wh20uf6RdXkLXQfnpQDqzSo2MxuyWKdlfbXYRLlo4hNSyYTmfbZ7IbeDzPYmtrc21NbRUAitZl1zhJN26nLA6KHLsZaRQ60GErGY3AnoDsS1G63m6dbkdDGT3aOxrMWNOQF0Fjqc3GeQpW1yULnuZgGV30EK/UYDdxfuan3A/m1b4fL8ETzXHoUuQH06S/A6oSLQKcIq1xF7AXS1A10SrDgMNrRchCxygyF9WcUWC0Cn24S2wVRKKRLIEErSqQgG0jEMDiXg87m0p0mkomjUK9haX4M/4FOR5d/9wVd356t9AP2/0x54/2P3W2C/BfZb4B9ogb3gH5+6FyB770v5XDs+RPMD6woWCGj/31ZXc61L8JAOedyT0Kaa1qF8f9vm3RSFuRYxwJxt3W5/rg2u2+/9fkD6+yllH8RJ/6cA6O9VoNsZ8XZsD4/LboMPEiR9EO2099wtLy9LnPPcc89JpciC/Zkz/3wBdPZruvuxLsvj5iPFCjZwzmvDji2w+wCvDWPPa7KG+fPhw4dx9uxZ2edOTExImb6XnPIgz5v93h+MAp21kX0A/YM4n/uf8T9CCxD4es9xGt3N/Zv9//c8qh5qXYuGzGbVKy0k4wcBU/vFfB5rR/ajqRH+qDdZtyv+cu/tfmSFcfu1D8auXvG5dKCz6st6D/M73u297d53tF2D7SqyJYV6z6f25HIr0QYxCOESkmaZ6EPquKy6LpEfysXMxzp3/2Y/5wcf//6/7x1/OZ+8d030j2tbc9y7531vH/gH+oOkasxxtyN//95+8N7zvw+c/+POz4f9WX1FYq+vrmJnJwPHyUPB/mB6AONj4yrEEUCvVspIJdPy9N/JZJV74Ca4Y9nnctHDTEYyVgiGDQ4NY2pmGpVaXcqeJ556Erdu38bfvfACFheW0W52kY6lpVJst5vKUKbFZR8NKXli8RDCkSA+8ewnxTD89re/iytv38DiwhoOHzqAifFxAW2nTp3C7OwJ2aCurCzhtddexd2FO3A6O3jiiYcFoA8PBVEqZnH37jzevPQWxsYmMToxg/jgmFSd3UoDK8sbslhnnixVcFShLy4soc6cd69fINvw8KiKwwTxlldWpFQkCF5vOVBzhFDtuFGsdeD10Xo9iGq9gZOnHsKv/OqvIxCOStFdrjYEpru8AdQaLVQbtEdlviVVhh5lZhM9J6Cm4ryslV1S83YbHXSqXWytrOPu7TtYWriDzNYq2o0iXA4W1Ntw9hpwSYXehd9DlSIVyH3lWFLl6XLwzuIus+HjCIWYHU6VfwhOp8+wHAm2UwFG1Q9VrxzuCNT0mQHJQjh/5u+pzKEC1LJ4pwrdUkyzmioQnQp0AeiWJamAdVZ/negyy9VB/J3AeQflUmM3J1T51MUCamR1hYLKOyeQSUt/gulkSgkMF7OTYLfJdWeRuVatoVgoyD2BxdR6g3bwbZERDAhOZTzbw9gg25u9XYmhrlfbpJ2FUdooM5vYZQqkeq1RoRtgkUAD28QHpzsAjy9orKWllDXFd1MgZ+HbrffrECzrcyNMdNOo0A2AbuVe7xZsTTb0Lg4mAJ0KdJMZLzW/ZVttg+iaDvokB5gMdB0XP69dA7p1eJxNAegeVx1uFIFeHt1WVvnnTgcZaTW4nXSJqGFu7l1Z1x44cECfw2Iz1eyGSdvCsSNHEQ6FsbhENTotot0o5HNiXnHs0LzEokHL5NDX6w0kEwmBlixUk0FGMNTpJqEjgFAoLGJMo97C0tIy0qkBjIyMIRAIKcOEbGUyyzhPUeVFC3dmz9Iuh4PX2tqKHAx4rpOJCFxuiyDhMKBrpUIQgiQXn1wsThw/LnX5MAk/k5M4cuQw4PVgY2sTX/7//l+pSc+fO4fDhw8inU4K3Ly3uCjF27e+9W3MHDyA/+V/+1+R3d7G4uIC3r5yBVev38bS8hZOzD6CmZkzGBk9hus3NrCx1cDE1Ck4XVFUG+wzXjkXkFAj3baV5S14TosNy8hc/ZT9zQbQ72eBGxt3ay1iFWzUn20A3VIg2y4KJkaBIHlHpCWO23w9rwkSd/jBBLrEumxzcQABELyxaFGnG0SnLZCAbEDeuShst5rKtzf5OR0pNG06wK4i3TbBtjKZLV8FhIIk7/h0TgUAWxb0pvNQQW1y3s2jOVjGIRBUIwhFlbhs2m0QsU/ygLF1F+jf6YgIRPU5gTm+jo4UZBjy2gpbeUWcg+hWQbeLwaFBpNMxxGI+rRsJUhPkNgA60Go5UC43sL5Bgk5ZcxjteqRIHxy0vqe1MLOUybYieHexai1uTTtZmUuy0b+f3Uvik61QV9Z7z7DwSYRin3BS9W4vUkWesW2gaWlvSDWmTfvweanar6NU3ILPx+uDYz5JLVnkcssoFdfhdDTw2ONnMDmaRNjXQ2l9AfmNRWQ31nT9EthudfuoNToo1ZqyOvf5Y5icPoqbNxfw2vfehMPhlTK+Wec445QddjTsNfm/O+sIeHtIp4M4MDOCtdUsVlc49vD7DGBsbFpgI3Pqed7YlolkSkQoMnyVD8lcZrfL2Ey1m7KGDtAxgGBdnyBtDBNjwzhz8gQ21lfw1uVLcj/xRYKIDQ3AHw7Jvpk57YV8BdlMEeVyC502mbgROay02w5LeU47ZqN0MMJTbj6szYgFoN/PQbdIWBZ9CSQ1dDzotrxwO6Lwe5KIBkdx5OApnDl1QapszhMcx5buzcnC/catt1Fv5RGOudFGFXA1pUDvO9oCN5lDrwzzZhNezuekDLDfExjsmeLqroW7NilmLBBpBozi4LVsK9AD8AcYuUF7b6MktwF0Kjk4Z3f7XYHojXYDtTpznRwC2EkUqdXaKBZpq07GcBm57A7OPHRSY6jb6bGyxRdw6MBhgeUcv0dHxjA1MY2hoWHNfZyr6dxQrTWxubWDy5ev4Nr1GyItsDWpBj546Ijmh9e/fwn1BlnEdMaB5lNmj1/4yAWpoT0ELj1uHfGb338N6yv3FCcxMz2FZCKGufk7stpPphMax3jtx2NxJBNJDAwMYnRiCttb23jjtdellCc4T4W11rpuN4aGzHp4dWVRgCidk6ggCfjd8PmcattQJIJ4Ko3sdhbZzI4AW2aQG+DWjKtkOvPzyLCm6qxYKqkQSNIds+dpcV0oFmQPtr62LlJRIpXQuMu7yIK0ZQt4MTY+iOnpMRw8OCU3p+3NbVy+/I6ikkQyqTK3i2qWuL47iQ+9nldrPQLIJDsySqdcrcPtdyIQ5jH40GhXkc1vYWhwCJFQDI1aF9VyHY1aC4lYFNFwRMdPIh0z5puNquZKXu+0Zad6n5noG2ur2FhfFYDOiIvBdFLPI+idze7ICp3XcoSgui+MPkJaZzLyiO3Pucm2YOc1qLGP9E+vV4VSqvjpeEMiAp9PdxkW4EnOs9VIHMBJALYt6bh86HQdcHm9InDsAuicJ7hO4Dqy3TLZZQTvvcaqzp57uM5RVIruZP8bJwNj4U71EAmaTsQiPkxOjuD0udNae9UrRTjpAqQiA4luZL578Ht/8KXdddI+gP5h3yzvf7/9Fthvgf+RW8AGxm01tw1mv7dN+HfOSbyxwMo1hA348vf8u00wp6qMlqVUoHOdwLoW9xMiSlpxbzaYzr/ztTa4aO+x+Ts7toSfZxPe7e+1W+fYE7HxoM7jjwKgf+1rX/uBDPSnnnpKWde22n4fQDdK5L397kGdvx/3++7te/bP7Nu0bqfyfH5+HiQQ0H2H59kmtRsSvFk782f7OrKtlXm9sG7D6+VjH/uY7NwZoWQ7Zf24j+OHvd8HA6DvK9A/qPO5/zn7LfBgW8AGz/8pILosfR/s19x/9/0W2G+Bf6AFjNtuZnMT2WwGjlMHg33aLI4Mj0ipSCUpAUlmOKSTSWyub0i9R9CFlu7KnrVsDljwZFE4HIkhPTCAeyur8Pr9+OS/+Fmsra/j0uXLyOeKaDXa8DBTWzmDEABeKhexk8ti+sAIBgeTskweGhlGKBxRMXZ1dQ0bG1tSL40Oj2FoYAjT01OYnJpAOhXH4uJdPP/8d7C0NAe3u4ePPvURHD82jolxZkbWsL21hYX5u9ja3pH6jKLZ4aExTE8fwvDQqOws3vj+ZQwOjiDgD+Ott97B5saWipuzsycxMTEpdT0Xe2QLc6FGIJwAernjR6HhwE6hDpfHD7fPj2KxgtMPncNvff53MDg8DH8wIuCB9rcEITa2s7K68Pj8SKYjiMUJvgKVGpDL0XqaNu5APM6cVyqQ27hzNYtrl6/j7Uvfx/LiHCrlHGIRP+JhL0J+JxqVPLrNKtBtIh4JCeBy9gige+B1+ZQx63HTSSCEcDCJcDgpEN3lpK2uC7VWB61eHx2XE33KtQT4GiC9D48s3AkYd3scvAmcsyBPcM+j/HOxjrjIJ+Al23YDmFPdyuK2lK4M56DSB320HT1EYy4BoAsL23jnnWvKf2RRdWAgjYnxMamNCHL5/V5l5tL+k4VkYmleN4uWBPi7yr3eou37xoZALfYto9Yydq+0TOEGk4tdkiJkj8x8VR4vi9xtFqip4jMbWxZnzebYJQUdFbe29Rr/ZkA6glMEGlzo9pn97jdW+LIGMUVgw0J3SElGlRnbs8ViOHPoLRt3Y9NuK45tW3fDMudtF0TftXAnSEipo5VbbSnhVc+lRanYXwbk12aaar4ms86pPO/A7WzAhQp67Sy6zQzajW30eyX0u0W0mztIxt0YG4nhypWLqFZLYvnyWNiuVI3xfLBAfWp2Vsf313/91/oc2s6x6E/lNgv4fA3bXLa/jYbsZ2KRqFFC8rsTnGShQcpCPyIEOT0+VKt1XfPT0wdx6OAR/S2XY8byIra2tqROJXgRjTJ6wIdcfseAoq0mdgpVZbjGI26k0wmk0ilU6nWUK8xIL6NYInDqxdEjEzh/7iwee/RRHD5yCIyt4PsxR31p6S7+9ltfl3KRWa2HD80IrCfYOXf7Dt65ckWb/cPHT+Bf/9t/h1aljI3lZbz+xhv4zndfxhuXruHJpz6Jjzz6DM4+/NP40le+izcuzeHUmacQT04CrgjWN4toth2IxJMinlA3Lbtl1eSNnetuGriAckOKkIU7N5P8vxTqBoC1X7M3A92cfzP+62eXIVSQ2EECBK8j/p7FHTuTzwbQ2y1eC7S0MRt3bmLZxgSLCRYQJImEw7JCInhTrZalPuy0qXq8byEtS2vbc8HyhTd28OboImFmmQUswJsxB5aK3rYntAB0xUBYKnSCq3YmDUkpvNnqDCKd9vWp33dped1GtUFHBB9C4bD6JYE2t9ejGAjaJBXLRfUPgi+MBgiFgyKPDA3HMTSUECBN6x8qJ+NxRgF45RxC1jzJE1QNpNJpPPLoY7ukA1tpLnan2sSAmiaTXmdN56DZaphICT+tlt06Fn7Hbsuo6U3hwLNL3BGArixfI47kOTYxDsakggJ92rrzkTZLtINut+vw+bo4diwi1WypTMJbDm5PE8mED5kM4xq2cOz4NFJxP3zOFsKuBhzNIgpbGwL1Nra28eJLr2A7k0MoHDekq2Yf25mS8qN7Xafs1jutLlw8v72uSFypZAi9Tk0xI45+EzMzI/jEs0/h7tw8rr5zHZlMFaFgEhPjBxUD02y1pbo9efIUpqam8frrr4u4RoVOKBBQnhFJHBz/PVKjl9BqVNHrtHBy9ggOHZxG2O9HsZDD1uaaHE/a6KHWI2mnpfGB47bHFYDXG8LGOkmBwEB6FIEA89B9qFZMVrXdv+SnYPVlozy3wDDLKt0YiBhbMF5yPncIHmcIzn4Y6IXg6IXhQgxT40cwe+whuJ0+M+bFQlhYvI13b76FG7ffRr1ZQCTuQatfQd/ZgC/gRN/ZQc/Z0TzK65NjKQF0t4MAuiFcmAz0vQC6cYAwALrJRqcTB38m0SwY4lxlAHS+J8frHwDQaZNuvOhRa1SRL+wIPOc4ePLUCYSCAb2O18vduyQvXsa/+Tefx2c+/bMoFSu4+MYlOQ597MmnkUykRIgaHR3D2Ni4rg++Lr+Tw9j4lMbjufllvPDiy/j+9y/C5SK5iOukDk6dfkiA+neef0G531xHkERARxCu/z79mU/j6ac/hgmqxmmV1u/gC3/8f+Lya98Tse7pj30U42Oj+NM/+8+6/s6cPY18Pqfrjf2LSmYC+kMzB7C1voGLL70kB5yVlVUBwFwXsJj985/5tMa/P//zr6CQLyoG5qd+6gnEaGXWaqJYLGD60EH8/Gc/i5ee/zu8/sormvcYM8GoEgK77L/5fBET4xMYHBzWOnI7s42cVTgnWfR3f/d35eR09dpVvPDCy1KiU7ls8ud5Tbfk/BGNBHFi9jBmTx7FydnjGoPn5xbwZ3/2F1hZWdOY0KgD5QqQKwCT43EMpYNYWdtBvdERKSGWSKHTc2BpZQuxZBBDI3G5HHTRRqPDuTomVyYXfGg1jW09nah4vDvZjJxKOKXEIiFDrOu0MT46jJmpCRw/ehjvvP2W7o1aDVNTYzj38ClkNje0Fs9sb6HZ6KDfcyGaCMPnDwPOMPoOriNdu0okHrdtX2uvIYxVGtdoJqeOZESuK7k+pzMOyTYk/ZFgRTcbKfs6HYQjEa29W52+IpJIZKTlO0l3JDeQ/U6iHW3vCKJz3ebx+XZBDDtbnZ9PUquUcCTzyZbfp7HJ7+f3dWN4MIFHHj+PX//Xn0e9tIO1hTkR/EgwmJ6aFLmT3+unf/k//cD8/WGxcLeL13ZxeG++vL0e4LWxF+DZq8jUmrtWUz79q6++qmL55z//eZw7d07X03sBnv19+n4L7LfAfgt82FvAHg/3fs8fpoTeqwq3FeGyY242d8Fujqtc6zMDmmO/DaBzL733xvHy/VTm9nP2gpQ/TBn/fkDfg2pvG+jldzYETTNX39+nGvt5zhEkEn7jG9/Qnpr7qV/8xV+Uovj48eOWs5IBVd/Puv5Bff8f9X33kgf+MX2Ez2Ebcf9IJfaXvvQltQGP99FHH8Wzzz4re3KbFHFf7fajfsMH/zqbZLL3u9prJ67NeL65n3vjjTfU71nPsfODRZK0Moj3rhFsNwf+zji1mT0ynRrS6TRSqZQIFydOnJAi3UQdGUt0u988qCP/IAB0OpjuW7g/qDO4/777LfBBtsA+gP5Btvb+Z+23wINrAQOg5zIZUPjrOD3t61N5Mj4+jtWVdSlwhgaSUpcqSxt95Rcy+zyfK8hq0e1lIbYu5RiLhSxOub0+5Q7Qa5LKms3tLJaWV5U77aIkrGNydGUb3O9J/cf7wHBamRE+P9WFLJb2UCgyB7WqbEMW1Fn0pBXkaSrQTxyTym1xYR7f+95LuPnudVSrBRw9NIVI2ImAr4vhoZSspZcWlpQP0Wp14fVQ8RpBNJxQMZO2m6VSVfaOBF1YJF1fX8fa2rqxDx8chD8QMLkK/Z4A206PVpAhbOQ7KDWccHgicLioWmS+ZRNnz13Ab/+rfyV1DUHWcrWp3EklD7vMgqjZoqrRi0jULXVjvsA8rBpSaSqcmJPqQmZrCytLy7h++RZWFpeQ3VxDpVRAp1WHz+uAz9WH29FFt1GTVbfb0UOYxTyvTxnYXjczYkOyavf7CWBGpLbzeiNwe4KydJfyh+B+z4FGzyELd0r3dpWvDuac22p0KmatfHTlfXqVYUp1b6fH80nVuVFrEzSW4ttNEJ2WuG44vU60+n3U2h0USjvY3N7E0r01ZLJZbajC0bBsWWmRTYUYi9ShoE+AJlU7AgakQGyhWi6iUiqilC8oB7ReraiQq+KmEbGqwErVKovm4WhU+a0mL7gHD/Pnncy6JWBCYIT2yB6BcLybTAtzdxI4l12HyWYWBEYVqIPEAFq4U63E72d6tt5PWjrmiLilZBLwblm7m+f9oO2KgdWMPbsBzu2ftdUSKGCM71m83WuoQnkxQVZuUo09sHkfc+91WwKv3K420KsA3RJ8rhocnTwa1U2UciuolbcQ8DaRjHswmApgbu4GatWi7M55YxtSdUYXgJmZGcUnsD2e+4u/sKy1fMhsZ6R0I1ijzBALRDcEhY6Ox6gYI6jWqQRuIhIh276pjOmjR4/pGK5dY06osVY/eOAQCoUi3nnnKvJ5M+Z4PV65WzCXnd9pJ0+ALytnAYJrhAGoCE4PDqBSb6BQKiObo1KNBAk/xsdHcPbsGTzy6CM4fPgApqYnMDw6hO3tVdy5fR0vv/Rd+P0uPPTQKZw4dgSD6ZQso+fuzOPaO1dx8fuXMDkxjV/7jc+h1+6o/y0sLuKFF7+H175/BY8/8UlceORZPHzhGfz5X7yI196Yw9SBsxgcPYJofAw351ZQqrQRTw7AQTKS+oJRtBnFuP2otHOZ8ptOYUgqhnRh+obph+a1FpxuZYebvxlrG7u/sqBhq5wNs3tXRWFZ1hAoZDcjIEsyCEkmBOioyut22wIIZS3Oa9uyhec1RwV6s1WXYwknFVrZ0nKZb0vgh7/jz6YYD9mS+z20Q6YtN68PA5Ib3axxaaAKlv+zuDlCjLXBJrFFRRlDZrEEtwbAlNRePkIaqzu0e2b0gcsoV0lUkCOF242A36++RBKHyV9ryaGAx9XuNJFMRpEaiIsAwzekcj8QcMPr49jgRLlsgJCdXE625QSsDxw4KBtoniaC4wR+GBtAtTGvXWO1zaKQx+S0k8jgtMk6ptCkdhA5je1kuRIoRt2hDHQ6wFhJD3tcCMzzOOzoznNoKdB7vTacrg6icRKbjIW/w9mEx9dDKOxGs1VCu1NFKOqDx9WBo1dFbv0OSplVdGolfc9Ws63+XyqW4HK4peIuFarIbGaQSg5ganxSY+pOJoO783NIxiJIJaJqL4HZGxtIp/04/+gZ/Orv/AbeuXQRr7/wCrLbZaDnQTAYRaXKKBeoAMJCCGMWvv3tb8t9olwqKbaDDiR0CmB2k9/nEUDXaTVEmjp96jiOHJoReYz/b9SrWFnfQLZYRK3bR5O2/iT+dfrw+YKIhBPYyRZk7ZxMDgrYJhGApCrbPUTEDeuf8f2yA0is8V2XpEWMcFjmVcpA96PfJogehdsRh9+dxsHpWZw6eU7tx34XCPkwN38N19+9jMWVm6jUs3B6mnD7u3D5ujpXXXQEahpSlym4cV4njm/6CBXo/L6W2tyOT+BFYSvmOZ7Y12qX0QVUy3KMbu2q13mtBkNBuYTQ0p1qe87bBM+XlheRSMRw4MAknnzqcals6TZCy3DGV9xbWsHTH/uYzhmdfGjHfvPmbVm2c7wlYEhSJO9U3/K8MQ6k0eiiUmujUGzizTev49q12xgYTMt1olQtw+cLiZhXKBdRrNTl3EP1NR176N5x/txpHDt6UGS5o8eO4OixY/jal7+It9+8iFIxj9OnToKRRK+/9j2RjSamJpDNZATiPfHEE3IV4ngRTSb1HZfm57X229zcwvydRXS7zPsKmaggrxeLi4sCaBPxGD7x7MdFJGC/LBbyiMVjOH32NL7/2iu49e41HDp8UGsOKtA31te1huU4QiU+beNpW0lSADPfqaZh3NGzz35Ctu4sLL777k0RS0kSo9MKAWLOofzMWDyCSIi5qB2USgWMDA8LrL946Qru3l3ExvqG1qKVKrCy1kA85kE87kWj1YfLE0AwFEFqYBDVWgdvvPkuEqkwJiYH0Om30Ww35NwzPX0AYyMTiIQSWFy4h9u37iiChWRCztddknzaxnWEQDrXqqGAD0PpJA4dmNbabGtjHXfvzMvKnevw0yePKivt6jtXpOImeSnITLeeB+VqD5VqC42mIToS8A6Hw6jWahpDSYTiGpJ/KxRL2oPEYwmRe/jcEydmpWSiNSjbWcpxOSgxx6yNar0Op9cHD+3dmSnbh1yz9P5S5zNLjoSmlgB1zsDcy5giLIEPoyjk+o+Kfo4JnD9YACYpjZnmyUQU6VQMRw5P4PyFM/j4v/gEnMx/K5dELCT5LByOaMwiMfnQhV/enb95XB8WAN0mTBYKBc2LBHTY/1jYZ3vawIghmxrHJbtgbhfQ2d9JOH7llVdULP/c5z4nAN24BxiC5/5tvwX2W2C/Bf65toA9Fpp5wxDa7T0xx1AbQKcCnSQ7jrXMdCYoaIOFfC1/tsHZBw0I/lPPxV4Q2SZi2eO9PXfYICnrPayzff3rX8c777wjcPUXfuEX8OSTTwpA3xU9aP9lbh/mecMGeve2oU2eeL92Nfu/juZ9zpFf/OIXtYbhvMo2sAF0Pk/1NApQPoS3vaC5fUx7SRPs8zzXFEBcv34dly5dErmO6wtDDjUkffZ/26LftnG3/ybhgJUVzufyRrU5X8/3p9CDDk4/+7M/q3otf0cBgL0+eVDN9kEA6Kob7zu4P6hTuP+++y3wAbbAPoD+ATb2/kftt8ADbIG+ajmLd+clRnKcHHP3x8fHpOC4fWsenVZLRdNG3eShJ+JGQeaNXA4AACAASURBVEqVcLFYklqMxapypYZyhQVCvwBiAgmUlzMLvNZoIrNTRL5QwdBgEgGvDz1aNzObsNdTYctY7fYRSyQQDDGj0SsAvmIVz7hIIYhPm56xMQLoUTzx2KO4cP5hOPpdAegXX38Vly9dxMb6MhKxIPqdKvq9Gg4fnFbRsVatY2cnj0ajrcJbhwX1ZkdW0ZFIHAF/UEAbraZpJ01GARezVBYSRBwbH1MxllnoS/eWUK400O17sbLdQKHqgMsXEyBNJXIPLjz08MP4n3/tV0AeQblKFWTHgMsuN2IJqrap2GORGsoSjcWcqFRq2MlUMDQSVbZouVjGrXfncf3qu7hz/ToKOxn02nUBqTxuFwv33TbQbaHfacqy3etyIODzw8fin5PqmCACPoLQMSns/FLZBU2GOViQJCnAha6D2asuNHtUn7nQF4Bu7qb6bsBZWszLcprPI1ArhaxbQLLuzOaw8ptZ1OWdfYSAFRXpPWcP5UYDO+Uq1jbWsbG9hUx2W6CRL+BHaiCN9EAKA2mSKaIIh5krbxbZJq+8h3azLuVhdmsL+cw2SoUCuq2GbFtZNhUxg4U+WsXLHronQDaZSknhTMC82WjDHwhJ4VatNlRAdTo9cAjMI9hPwN58fxICCCaa2AIDkNu55QTxvD5mn1M9dR/ssrZ7Bu8UiGnuNiBz/7kG+NQmhC8iAGJbt1tFRoMJGuBGd2ZNM39DoBpd8ZmTfV+lTNtpvhchS5O3TlttKneb6LVL6LWLCPs6cHaLqJfXsblyB6WdFSSiDiRibsQiTqyt3EWtVpJlL4FH3uhIwc3JidkTePSRR3U8X/3qV6UCZ6tUK1VZ7cqlQkBpX3b6VMHaFmTcHEYiISl8eRxkEVPdzs3V6VOnRWi4fPkt2SfTwv38ufMolyu4ePGSHlnIZptTBUgghM2V3cljYWkVPtk5m1gAAhqJVEqq00KlgszOjvoy7eLJWD5+4jjOnnsIBw5MYebgpO4bG4u4fesKLl18BdyzHz9+CLPHjyIZi2Jnextry2tYuLuEN9+4jEgwhicf/ygczDCXHWwLb125jrffuY1HHvkkHr7wcZw++9P4xrcv4+JbS4ilDiA5cBDR5ATuLm2hVKUqLiGnB9r4ExHjubSNufVo5ccYAN0K1bYK1ntnBQO+v/88IRcFqwBDQJXAha4NK8d194U2KM8zqevb2IaTxGQylo3qTkA4gUJa7NLhgFETVpwCAfR8Lod+jypBWg1TwU6ggpm2dE5glrVXm0HaxLvhg9vpNSQVulS4+WaCmdHtd9DptQ2ILgW34RDwObqO2OMdJKUYYgpV2VJm28E9/KoGiken30LPQZtetrGxz2bEBMHoH7To5UaVil4SPlqIREOIJ6IIRQKy0KbymI9eL/PbjRqWx0bwbXubluTrGBqii8qwrhuXi9csrRiNutzpNIQx0agEmpuYBqOgJwhr7KA55vBwqYJutwn4EhwlUcoBWbtzfL3fJD/o5mR1BXEqrMwjjhlwUGXZFnnL4e7C43PA43fCG2DcBgc/WrQ30e3Qjr+M21dfx9bqHNx9km+Y691FLpNFs9ZgM6BWrqFaLKO4k8f4CO3JDwpQYx7MO1cuY3J8BBNjQ/B6HchktqXsHZ9I4CNPnscvf+7Xcf3yZbzx4stYX91Bu0FLYz9aJNk4aZEdwtkzD+HAzAyef/67WLi7oAKMIDFyI0RCMCQ8OmxI4d/v4cDMJCbGRxEKkphhFNu35+9iPZNDvUPeHuMTCMB3EQyEEYsl5RbT7zmQSKQBOqwwvsDwUfiWZtxm8dMiEBrSH6MkOBazqEPih8l7tkmBJDP1Oj70mkEpz73OFILeIRw6cApnTl/QWM3rg33ozvxV3Lj5Jta27qJU20K7V0Qg6oLHzzypNrq9Fjp9OnkYApeUPFxfdW0raePaYKwObRU6+50N6ttDh3G26PXNtSmQnDbtJKN1O+qvJDYpJkUAF9cmTq2DFhbnEY0FMTE5go985BzcbodAYyqoqZ6h/fnMDNdmk4qKoUsBldBce3CeJJFEIL8VH0FS3MhwGptbORSKdTRaXmys72B7O49wNKLjqVTL6HRom88+6kWt2RExkRbqJB/W6m1MTgwhnYoK8J09cQIXzp/Dyy+9hFs330WxuCM1NOM3CEhTlU1SFcFqArPnHn5Y9vd0lSA4zjYwSpimctlX7m2IeBYKeEQY42tMDmMdsWgUtBkluF0uFVEsFEWo4TG9++7b2NxYxrHjxxRBw7mQ/Z8AcDQaV2QIf3/z5k0V+aLxmIrnHB9YNOZnkJSztbWpz+JYNTw8LFIJz3Ew6EcoHEKjWkO5VEA+l8XMgQNap/IaW1hcwuLiPa3hiuUO7i1zXd5HKOySQ1IgHEMsnkIyNaDs+TfevCFAfniEbi0VZc2z71w4/wiOHj2BcDCO77/2fTz//Aty7KB1Pq+5brstEJ355rQvJ2ml3awhEvRjZnKcAQOoVkpYmJvXo9fTx9MffRzDg0ksLc0jlkogkU4ht51DoVBHqWIB6C2uFSByA/cTuXxOKnGSopgTz6ueZMtwOIrBgSFkd7JIptIqON+6dRu379wxc5vu0H6FAPpmJgNvMIhgLApfMKjpstlktEtF55xzOPchrXZHJEsOqi43LfC9GqPZN/Q7l1sEHrpwsU/YNvyJRFzg+dBgArMnZvDw2Vk89uSjiMaiVuGbRMYeOgTnu13UKlUkDj6li9MGHT4MALrWbKWS9j5Xr15VcX92dlYFahKrFTngJDnuPqhhE/F4LLblKsfrO3fu4KWXXsJrr70mBTpVdXQv+jCDIA9wt73/1vstsN8C/wO1gE00Mls34/ZlK8ltQJAELBJEM5mM5n6SEDlG8rk2UPiTBKDbCuH3qn9FZNtja8+/83i57//KV74iYJVz8ac+9Sk89thjUhTbN9tJ0G6zD+v8sRdA3/sdf9j3ZVtx/8hzTwD9y1/+sggFXLOwDWwA3SYcfFgBdBv8tsFwnlebNMG9Lc8r1xEk1FFpT1KdiMCMybEAdJ5bvs5eC9mvtwF59gU5DlmW7mwT+7Vck7C/UK3/mc98BiMjI3ov2yHnQQ45HwSA/uIrr2nNu3/bb4H9FvhJboG9eeT7Fu4/yWdy/7vvtwBrweFQEH6K8FoNOI6kHf0DB6dlC0nVDNWdtExtUmXRIfAcRbNRRzaTlQKUFodUbBPsZpGLQCILnq0OgQsn2t2eLJRzeQLsLdnhBv0e9C2rHoIGfC3t3wkiRWNJBEIhASp8He0s6w0Co32pjg4fOojpyQmMDA/g4z/9U3jqycfhcDuwdHcOF199CS8+/13cunkdjn5LeeA+dx9jo0M4dPAgZk+clIp1bW1DIMdOroCV1TXEogmBakRuqKon+DZ9YEZqEeZlMh/48OFD+NSnfk7FMOaNUsW0tp7B0vI2tvJdbOfa2M7VEQonkEwPIZkawrETx/Dok49gbaOM7E5DNudOqbW9iMXd8HipdocAfbZDLOYG3a09LmbD91WUvnHtKu7O3cHqvSUUshk0arTiNu1BaNRNlIWhswRgOi0B6B4Hs2d9AtGDwbDU57oHIvD6wrKtdToJnvsEnOveMwB6z+lF38MiJUE9k7NhNHUE1QguGfBcAJv1/2qtgXyuhFR6ANFoQmp0EivqzaaAzmAgJNUJUQYCJPlSASubm1imKqtZR4vgqtOBeDIuy206FsQTMSnRCYIoR51EAeJXytRuoEbL5XwO+WwGxVxO/6cC1pAKjDqTqA/t5EnkIGmBjgO8M9uexAkq5qVAd3nRbBIMIbhN5TlV817d5abg9kolLABdtukE74wS1mQzuyzFE63ujU2ZDWYK/xbAY8AyGzAzXg7mebuKdCmI76OgNkBv3qMn8K/nNOA5gRKnLERpeEpzb7dxdiDATxDIOj98JIHAWA6znQmgl9FvlxDytIBOAbX8GjaWb6GYXUYi4kQk1Ecw0BEIUK+XVexnn+VmhIqrqelpnDlzRtlTVDB++ctfwcbGuuy9+RwCqPN35zAyOiogbH1tTRtnbv4IlvM5tE4dSMUQj0WsXF5avNf1WQTJb968pezzsdFxnDt3XqQHWrwx35VAtey4g2FLpRaV+pe2u6VSUQVeAeXBIHyBoGIJ2BdL1ZrOp/LWwyGMT4zhwKEZjI8PYXpmHIePzmBnh5bcN3HtKq2E25ieGpaajqSUOzdvodvsotPs4Na7d5DLltBvG/CWfXx0ZBS5Yg3ZnSoePv9xnDj5JA4eeQRvXlnFzbkd9FwpdBBFG2HAFUYPPrk+2NEHhu5gUq3Z3/nIv7plC22lZRNndxn7+92eYvUhoaj8w3tuclJwsW9ahXobPLdABvVBvq/1hvxkgedSoVtEFClcjcrVhLQbcI7KQzuJgAAjQahKpYQubdb5d6LrpHyQMS7gnQAEVe0GHCaA7nIwXsIji2pmL9P8Qn3dIehbALjBxG07eLLPeU1ZALpJBFcmtAHQjQLdobblPNRGu9cQGNkHQXRe5yaaQbESUrIbzb+xyDeZ0p1OE4GgD5FIUI8crx1ujhnMxnYjECSwYnLj6/WmiAlUwl66+A7W1jI4MXscRw4PYWIygs2tOur1nhT5Pj+VxH2x7/nZBpgjiGkW1HRDodOGlPSy+BPEIqICeSz9joNGI7tkCzWLZTZhmbrstpdR8/PaJxJMWkIHfXdXCRwenxMevwuegBtOdx99F+3e6TLAub6C62+/is3VOfjdtKjJYmt9E+V8Af12FwGPH64u1DfpMRCkGtztRiGfRXZ7C9ubazh0cAoHZsYRClFhm8X6xgrSA3FMzYxj9vQscjtZucLcvDEPcsDSqbTOG8EvFl2OHDqMqclJ3Hr3popsBGQIntPFJhGPC3Tc2mSsy4giBUQ2cfR1Dhj1wf5Ix4BNAnSVOho9Evocsq0mISHoDyEWi1vOM8zEZkyDA70OQWYDnouwpbGbxAV71Lbyj22KkhWVYOIUzNh8H0CnAp0AehJB7zAOHjiJ0ycviHTjcTvhD7gxv3AdN2+/hbXtuyjXCaAX3gOgt5VFTtcFgqmKbiB4/h4A3Vb3sP9aqe1WdIDpPwL62V/5XoxWsQB0Atu8bklGInhOINAu1HGNUaux+JVFvVGilwQiUV4PdCHyahwl2DZ3Zw6hUBTRSALBYATbWzksLa1iMD2o9yqWCuA6gTEIvO5JQAmG3KjVu6hU6TLkwNBQCslkDHcW1lEqU63bVbRGIBTETj4v23ES8bI7OblK8LMjYapiPXIY4kKW67P5O/eQz+XhdncxMpxCNBrE9lZGOe+xeNRY1jMCxuPRdUsyndtJYo8HgYBvt4jHManVaKDTNFaR7AdFksE6HYGH42NjAtAJilb0fYFkMoJSaQvlcg5OB9cOLJoTyOX1zVxUguFJpFJhFRSNHbmxcSXJjgQG/q5R53hBUh/tyV0Cz4MBqvcNs4OfWcxXMDoyjKc/9ij8Ab/W3/MLi8jlCqjU6tjcymJru4StTAM+vxP+oHEZYpxQPJFGKELymROZfFEuAWxbksw8Xh+Ghkfwcz/3czhzmo4Cffz1X/0NvvSlL2sw0hyl+cKQV4I+HyJ092EG+fYm3M4+psZGkN/ZRjGfRUAuJFyfNkSeHRpM4cSJQzj11OMYmJ7Cc1/4L1iaW4bLG5dbEwmNXDMVCyU5e7AduM4isVaErm5f9uvhUFTXb6XG2I0hPPbYEypCX712Den0gEh77Juc7/lzhn3I5xaIzrUB5znFe4g00dD4S2cik1VP2w+Stbh+DWq+4LmnI5cNFnNNxPUNM91JQuH5CYZ8iIR9ODgzhLMPHcNPPf0URkdHEY0n4PD6Ua/VUc7m4PcF9HmJw0986AB022L1ypUrxv6+3Va/JIh++vRpzVe2pa69nrXXtjbQwYMiMMRIphdffFE27r/5m78pJwcSMPdv+y2w3wL7LfDPvQVsAH0vWGgDbvaxE1y8deuW1rgca8+fPy/CHPfJP4kAOtcvtn32XvUv28C26LYtybkHovr+ueeeE7jK19G+nfMEawxsA7MHMntHG0T9sALoe9X3e/v2D/u+dpsQNCewzCx49gMqq9kGzzzzjEhne2tHH0YHgr1OAzxu9lv7e9rAOPs5HZwYycU1gdZTFshtP9cml9jn2Va2s1+YvbERZexV9fM1XL+R4Me2+vSnP42xsbEPrK98EAB6qUqRmVHd79/2W2C/BX6SW+DHoUD/cDqR/CSflf3vvt8CP0oLMLp2ZYlRNFU4Tgy7+rTOnpqawPbWJuoEnVwu5VFPT01gcnJSyoRXXn5J4BWByRqLfY2WlBtePwF0lxToBO6a7S7KtCssNVUsFYDu86Bv5e9S3VirNQSgE4khgO5nwcrlFnhetopbUjMGQ5iensD42AiGB9J4+mNP4fHHHpE17r3Febzx6st47dWXMX/nlqzMnX1jZx4NB2WL9elPfQavvfY65ucXlHueyxsAncVDFqWpSstmWdTs4sjRI1rEEiCkzfSx40fxW5/7LVmQUk1VLVewtpHB3MIaskVgZb2MGzfvIRCKYXBoFOmBEYyMj2NyZgqZnSpabRfGJ6YRiUXh9buVp0nVFMFAAoHRaBjJpA9Ma23UK9hY31RG5r2FeawsLyK7vQEXF4595kYaG2UWMSWKNGgUeswGl0rRaexhfbSBjwk89zD/3BuE2x2Ey02yAFWgHuWZm1xz5jC70HN60HP7jAJdYDDrtUbNzI8RsLALNBl1M4uwfA7BSQLQJouXwI3D5I37mDnuRbFYVpb1+tYm8uUyyvW6VPjegF99aXBoEANDA1JShSIheNlPlOFqrMuZ3dpoVNGoVVEtFVEu5mWN2ahWpUinlSjbwrNH7U0SB4kLgSBJGT6TQd7uyeJYQLilmicMTet9Av4uD9XyBNAJpJu7wHMiWALDjY27iodWzrsUo0T+1B57QHDLblvqRQuI2buZsp9rXmIUU/bN7Bf5OgMe9p093QmIqZAtK1/B/nDDUqDTrl1W+wY4t+9SNzsIHLTQ61TQaxURdDXQb+VQ3lnFpgD0FSSjLng9TTgcFVSqORX+WTA14ItD1wQ3J8xrPXLksDa8f/u3fyuFHX8mc5qFU6rnSIbghmdxYVE59wSAhkeGBHBx8xQKehD0e3V+Cd6k0yldf7RgnZu7KxBxYGAQZx8+h0a9ievXbyCX46arIwWgsdZ3iyRCYInFbQIM3LQzT71crSGTywk4rzaaaLQ6ioYIhozScmx8FNMzk5iaHsOhw1M4fvwgCsUtLC29i9dffwEuRxuHDo1jenJccQlvfO81VItVtBsdbK5vo9PoIeANK+OXBXECRMxgr9aBRx79JI6ffALjU2dxaz6Pu/fKqHfCKFScKFSdiKfG4fFHlMcqSEIn2wDm9xXoBkSnXbPLBsmt9ICenW1uQWWmzxgA3cJTd/sRFdZUWu9yH+2cdVUmLPcDyz7eEDps9bl9zd9XrZtr0WQr25bspp/24bYC16ncpkKPhBYCcyoq2DQcE8Nu+nmPxA+qGZlvZ8BzqcvdtBk3Rhbq83JeMFC4/pFspfezFegWgN43MDrBSd4NmYCv6KDdrcsGWwC6ZYVvlPkGRLejGTiO6TVU5naoHHfC66cKkYQnRjE44PURQPfAH6BS3IwDZuOvbb/JNt7O6BpMD0QwNhaH30/HDw95Tkw1kZ00lQdGhcz4CzvD2rhgyFFCbhe2IQVt60muMgkOvfauIN+QhexQCXv8EMGC6l0zXiiRw8n/twWUww24CZ5bALqDdSoXnQkYLdJEt1eT+jy7sYhcdkPuCzvbWVRLJXQbbbitPunkPN9owkNnAacD9UoZlVIe+VxGbjMkyTB1o9GooFzJIxQOIJ1OYHJ6XODM5sYGtjd24PX4MDQwJICMdspU9A4ODOheyOc133KdQcCU7jO0uCRRZ3NzQ6Q+glckW5HwRpWz1P9UK/S6KBE8b/f/f/beK7jS87zz/J+ccZCBBrqBzt1sdmBokhKtLNGyrbFHtqz1OMiWLa93VfbFeLZq9mLvZi93p/ZuLta1tqvs8tjjcZBGYRQoUYxiarHJzgFooJHjyTls/Z73+9BHbZJa20uxReN0nQIa4eD73vPG55/UCcfVbMtykDvNjq1NOM0QHcH2gzmDPoO9u72fOKB7RA3mb8giviU6wLr9AKO3R4Fu9u4GoIfVaUVNgQ6AHgkMOAD9wCmdvv+s/R2iJmKJkGZmL+rK9de0vD5zB0DPQGyQ2ijQu86FgT7hx4fgPmIgupFhPEcJz1nihwB0A/Xd9PIPAXTGuevrgMqQ3HgODTmSE+O2UiqqUimqUi2rWi2oWiuq3qgYmSSZjKmvL2MA9Nzckg4dPGhrA9nWs7NEYdwSbkZEduRyWxbRQ2ENIiRrUafbMPKaAgl1OxkjadFbZ2aXDQCmdppOZxUIRbUNQB0JK56IGvmKMRdPsj+D9NEx0iHjinuslKoW9yM5u/N0KmEEGMYYa9Po6KCB5aV8wcDZJoSQODESrN0d5fOokbvq72dugruG3X/MwFaU6axfuCGpCxmGzOuQ7ZPZeyRTUYVDrJ8N20fSRqjtAeYh7G1uFjQwgMo/baocPw/VxUdQYIYgQfHRkXGYUnmP2D/dyUFv2/21Gk0dPDCtJz7xEQPg1ze3NDM7p0KpbH97fTOnfIG9ObbtqM9D6gbDShBd1D90J+oBVwdcUCCQEpMQjWt0bNyIawcPHLY59ZlnntM3v/EtG1sQNww8Rz0EeTAcUoJYp2jUooXYk44M9u8A6EQshYMdhQItWyNwsTp8aJ/233dUfcPDeumpZ1Qq1DU4ul/pviFFY0lzPZm7NaebMzM2s7HOR+MxI7hCeiCKB4IdRDqm85HRMcu0f/mVV3T5yhVTSvMNnG2Y54kWqtRrajI+UU+nUvZ99hIA6IDg7FlRh7OPAECn/1vMRyJhexfOI6w9jEGzDo0yT0NAdW4YfA5ZApLTxHhWJ44f0E89/qjtSSCUJtK4KWWUxT5/YNgKopMP/LSNz3tJgf7GG2/o1VdfNZUY8wF7M1wbIEwSewAATn9kLPu2sj4g4tut0mcZazg/PP3003ruuef0m7/5m2axyty9+9htgd0W2G2B93oL9MZdMDcyb94NoEPyQn29srJigCLAKaQrztI/yQC679ziA54+yOqDn9wbZyXu/cknn7TP+RlIWpAIAENZe3gd9m4+iOz2s64eca897n5v79Ry3vxafXU1NVWA5S996UtGrGR/gRPBJz7xCWsH1tl7nUDQ+z73KvF9kh19G3LeSy+9pO985ztGnKDv+/d2t2LfdyzktSz+z3NwsFO2V+Pzle/sf6lJodrHwp393ztt3e6/tz8OAL1upO5dD/d7bbzvXs9uC/zjW+D/DwDdYQ27j90W2G2Bd7MFcIdtamVxUdvbWwqc3hvtUhSlcLKxvmb+7hQLP/LhD+ljH/2IbW5/8INz+uM//n88hmxHBQqBTWdBG47GzcabnFGKVrVmU4VSxbIN642uRkcGTJHSsTxklxNd8YpXFKb6sgOmGkUlyOsWzV6xZgVM1FETk+PaMz6qseFhPf7+R/TIww9ZnuatmRt64bln9Nq5V7Uwf0shlGDtmjotZx38yNlH9Pnf+ryeffZ5Xb16TSPDY1aI29zatmugOIqCZ3Njy4poh44cNnURec5kNQMW/tZvf16JZFyNes3A3LX1nOYX17WVD2hmblMvvPiGYvG0xsYnlB0YUTKdVSyRNtvRZKpPDz38mIZHBxSOBjQzs6S1tU0D0g8fOqBDh/ZqeIis0Lxuzy/qyuU3tLQwr2qlqPW1FQOL+9NJRVFpokYMBc2qmicgKsVbK+4BoJNqHiYfNqFMut/y3kMhlNbkfUMWiKndAegOW457G7DVs21vBUJqAYIbaI5lusvRpbjo1Jm+TtaBRRRdE8m05XcWimWVSmVVqjVnfRkj8zRpv4et9+LCshYWl7S8sqxuMKREqk+JVMKcDIYAS8ZHLf/UORsAWgcsqxcQjnvb3t7U1taGWbcD1PCENABwjiUmbeAD6ChuuQbIAcEwRexBA/Zr1YYHWAKcRY3owdcjngU7hWT6cChCtiNW7u4JeuWAEp5OwQr4ZbnmqFh7Djg9GNYdK3YPgLYo6jvR1U5F3GO53GvD7ZTnbpk0US32zyHeB0+B3gZAd+pkU9/aZ85W37kD3AHQDaYNuCJ2t+kA9Hiwqk51Q4WNea3MX1Vha1FDWXpPSdX6ugJB4hlCdoh1Bf6mjUPyMLHImp6eMmDm3LlzdhDiIMFhiJ/hAMgDkMDyi4tF+/6eCZj1IbP/bbWqhgRyMDp8+JBOnTptubDXrl03C1oeKO9OnTytarVh9qwA6MwzoyOuCOuswsKWo47qDJt+7Nmx0L51a07nXn9dqxubKlSqwvUYcg5FbDJl9+3bq4OHDujo0QM6dt8h3XfisIrFNc3cvKBvfONLCgWbOnn/EU3vm1C1XNRTTz6ppflF5bcKqpXqGhwY0bHD92nf5LT18e+//Irmbq+qUgvowx/9tO4/9SFN7Dut67eKml0oq1JPaH27o7VcSyPj+5VID5ga1mn6XEcwvoWB5h6QjgrOAGH8ugFAnW93565+5LEs7lpJHCjvLKjJNHZ9jT5if82wYgdu2+HMxrgD9A0D9EBoB+LyPQfUOftsDyj0foffsmxulK1hyAx1i/2AleUX2g3A89TF/HHTjAfizFZ2TZYDjmIzGlQIYBokhn0i/d7/Z8A2anZg8IDCnn27uU50GQUA6J5DhMnqAQhbaraqamPjjjm8MQwcCcYH0J1dnBs/jsjiVOhGFGDchCAIBQ04RH1OBjpKclOUR7GfD5ndNJbI6XRYzSaOCZcsvoT885MnpzUwmFW1AuAHm75toJ7LtXYRAK5NmTKcLb2bb3EC8FTQAckc7r38a68L7ADoVljqBdC9vO4OtvNGtcap+QAAIABJREFUTGDuBsEHQO8qHAs5ED0ZFgB6gLkFsgLt1MGmvazc1pKuXHzdAPRirqBGpap6mWfFgPNGuapqoWRuGNFgUGF11KiVVchtKRIBJMYcpWoOGNjZ4yZCO+Bys7RwWwu3523eIo5hZGjUXG5Q866urBtpwdwvPCtL1JuTE+OmzkGtjhMJ8RClYtGAPeadagXwsGmAKL9H21bqTXUCYUWSGTUA0Mk3bzFX8d7FVSxWDNxMxFNOAe8pUbF1t2iAHQt3NzZtHHoAOtb4LpYDQpvrK25C9y3cEwp2sgp7APrhAyd1+v5HbHyR5R5LBHXz1iVdvf6aVjZmVTIF+rYSGd4bHOVbZt9Ov/UBdCtUAaAz9vw4hp6POwC6l8vuCo4QN9wE4CvQHWDMeHB9D+U5cztzI6A397ixsaZSMW+gOX26UiuamwDvJ+OAn8O9ZW2too9/7IM6dfI+La+s6+KF63rj9avaO0khOGpZ3p1uU+DOfX0pG4vlcsGyuDN9Qxoc2Kf522u6cfO28oWSUyqFg6rWOqo3pWYXgLejULCjTDalWBzgNKh8wQHggwNxtVuoyctKxnG1kNlxY9Eej8V19Oh+A8vnby/oxIkjFiGyurxiSm/ak9x3gNP1jU2tr7O/a2toMKR0MqY4e1p1zea7UKgYIB4ORbS6WrDIkP5++l1VnXbT+nt/f0TZrAPWIYWxVkJCo8iH0og9EU8cFQAZAdFZJwuFmnI5CsUdcyLq73cgL84sbm0ASA6aewLzRSYZ1b59Ezp18qTtk1dXcURaUKlcMVIBhDH24cwn7GfYB3VDgP4pJdN9yuHm0mjbfhuGjWWCW844rht9GhgYUl+2X+lEWrduzdv668cG8JHxxZzvOx/hhgTJJ4qzQjikcjGnSilv81Mk1FUs0lE0gqI7qv4sivW4nSFK5ZqSmWFNTt+nTHbYiJ7kkJORic09Wefsr1ijFhYWVSqWtWdyUpFIzPYCxP4MDA5qcnKf7R/m5uc1ObnXCu+0OfcEIB8Ih1WGhNlsKp5MGWGXvb4p0Os1m2dbTcBzng1rD9YFXHf4++Ses1YyZ7MvYa/D2YR9IO+LW1shKbY0kI3p4IEJPfbIQ5q7Pa/ZW3OWe79v75SOHDlm+xPOH4/+qy+4tdhzg7kXLNxx+qGYT5GbzHKsUVGOnTx50gB0+q6v+mKf59sS++A5/Zo+zZ4PAJ2COWr2L3zhCwYOmRvV7mO3BXZbYLcF/gW0gA+Scqu+qrwXbPQBdIjjrCePP/649u3bZ/PsTyKA7pMGfNt59nK9DiW0A4Ao6nMiQlgfIG35FvbcO3XGD3/4w5qenrY9KQ/f0ttXN9+rSuy7u/SPAvq5n5s3b5oC/Stf+Yq1C+sqcT4+gM7/LbrpLvX1vTJ8fKW4f429Wea+Ww33yT6X95pYF0h6kEZ8gN2dU37YqdHfG/njoNfxhv7APs1Xp584ccLGzkc/+lEj8r6XAHQjfe/i5/dKd9+9jt0W+Ge0wC6A/s9ovN1f3W2Be6gFcINsGYCOmCtwdDjYzWYBmPqtMI1dOwDmo4+c1ePvf5/uv++ELlx4Q//5P/+FbfJQd2CPDFjOAk8WNlbsKF+xSwVYx46zXKmbwoYiLYBDp+ksEs3+tla33yVnGgA9Go/ba/B7PGuNuqldKGQdODBtmcWHDhzQ+x97RA+cOWV5u1evXNJT3/m2Ll+8oJXFBcsGp5APAF0td3XwwH594hM/pRs3ZrW0tGy23JahnMmqbDaeWEi7giYHAApkfnYP6r2JyT163/seswxNwJKtjQ2Vq01Tlq9ttbS0XNLMrRUNDI5oYmLKipWo3Sq1hirVhsLRhA4eOmxFwEKxaEU6ioTkYz780AM6ef8xpdNRrSzd1qVLF3Tl0gUV8lvqz6btPho1iAxBU/BQCEf1AxAZBbxFXQac5FlqYqsZCkYsvzsa5T1CXRVTIEjROaqusAYjv5cngCsKypA6gDaA5+EIpr8OhPXsnm3z5qlbeW98FbazPXeAMgp+ex+xjA5HPXeCinK5vNbXN1Uql0w55UDqhBVyU+m0sv39lk2OhTv5pyjRAApb2Cg3G2q1mwYUrKwua3V1SfVqRa0GVuRNRUKuTYDyu6g42y1rDwrc5A4HAljmpzQ4MKparWEqeBTpXF84GjPnBIrN2M8669CQB6C7jHqzzLWQZ/8+ybB3IGHIMpt5Ar6Zf/APxVD7BGnHlnYghv/snQF2FLl+frr3TQemekQzFKWmyvWzPTsKtF0Guj0B3awPOJID48+5BQCauYcBs4G2us2yA9ADFbUrGypuzGtt4YbKuWWNDsXUVUnFyqqCoZYBhtiUUmTmyaGEAxFg1fj4qBUEYBX7BxmUSlhpffrTn7bDMU+KqBQJ+BlY9RScKTRHI2RYOdTvwP4DOnHifrOy4+c3N7fsYIVCdO/efVpfz+ncqxeNBEABfmSUjDgIEh2zfCcvdXyc7OlRy48DTMfO9tUfvKZcsaJStaZqvWn9NJ5wP3vo0AEdP35UJ0/dp2PHDmr64F5tbtzW1Svn9NWv/o2ikY7OPnS/Dh+cViIa0dzMrG5cvaH5mXk1ak0dPnKfPv4zP692paGNlTW99voFvfLaRd24tapP/+Jv67H3/6ymDz+sc+excN9SJzioWjupSiOqNqrLYFTC8YHe69lDm5G4geceOcLwOkgyXiSBB6Ib+P0PCIhm+u8p0H2E3bM99/KyfeDY9SvnluA/HTjuXBCcEttp4f1OvaM+x8rdU6IDNjoVrGc3H3L9xYhHxaK97wDR9BdX8Oja9wC5w6GoQsJ1w4HFnjBcoSggekjhGNbiNrm5JHOPOGKMb6+QYMQRQE7mPO+fEUkAme36Ua+31GjVDMADTLdIA19ZbDbuYVtfbB7bYbe4dsMCHCW6gXdhB54zJrBmhsTE/wEIsVBmHqCNANoBVguFohYWljV/e1FDQxmNj49oamqvy5PvoviNW9NWq86azVdV2JzjxWaghDVw3RvMEHBwGLE5zztQ73QFe48dscDlxaPed4Av1wQPCDDdB9BDsaDCPBMha3Ns3N2fRX3ZVChAvnFRWxurmr1+w2xqMsmU6qWKVhaWNH9zRuV8QROAQcWCttbXlEkkFOi0VC7l1WrW1GxUVS4VTZmLvXWjWdORwwf12c9+Rt///nN67tlnLD85FY8rk0oZ0EUREQU6MQDO9SJuSlG+duzoEdsDDA0Omn11Xyatr331a7o1O2PkDbKseV+YawCImSO2C2W1u0Gls/1qdmSgIn0F1XssljC1Kb0HRSvEKz6HpAH4Cqj2dgC6c/bwMtD5nBz0IOA2LjsxtX0FenBQqeiYDu0/pVMo0AHQUaDHQ7p283Vduvqq1jbnVKqtqdXNKZ4OKuQB6PQlC8TxHE7MDpS3yie8GHju4hX4aAp4I36Y18IOq8IA9AD9CZDWqbXd+u4A9MHBAStWjowMGzBuxbBOS1ub65qbn1Wn0zB3gnq9bGMABwZ+n73TxkZRn/zkT+uRs2dVrTR08cI1vfzyD2yPyDoGoAYZK5WKqX8go3a7oUJx2yJUBgfHdfjwKT31zHl968kX1UdWd0hq2D3J9goDw2Na28hraXld4+PExKAIrmhkZExjY+PmdjA/N6fXzp+38cEakc2mVCkD/LdMdc4Y4N4PHtxved2ry6uW7861Te2dMiX9jZtzBshzzcmkt9/y4lqc3WbbMtWZz9ZWNg04hSBDnrWRuYLscWPau3dADz982taYiQmKeUH7PsVRCuOsgwCM9DO+NzPj9qWQOSBRlkpF298VCg3NzxcVjXYNVE8kAurv77P36ND+KXNdwP3F3C1QdC0sKV8o2r4mFsfyPaBiqaLJfVMaGh3XyvqW8gVcUuoqFKtqNNpGVkyk0kaENEIPE0UgaABvq9lx8Ro4hNi8KiMzon5Pp1KKhEIqbG+rWi6p1agZuTUaCiq3vm627TjM7J0YVzzK/Ze1tLBqJMejRyaVTkGe6mptfVutbkzJzJiCXnwQe+ONjXWzcEexTN9nnc8ViravoUDKHpSzg4sFCZsDEm1arlTs/7QzTjM4TUGmYK9ZqtdVqTfMDp43GcC8XK547gjOYhagHGcoi8kJ0mddTADEnAb70VbLuVO1OtrKlZVORdXfl7QzA/v1bDapWLitI4em9Kmf+2nby8zN31atCkGioM2NbXPr2t4u6j/97bM2999LAPq3v/1tK3CjGgfIOHr0qCnQUY9jr0sb+euVnzHqu7BwhsKCFiIAERuAQpAaAOD/4A/+YEdVeA+dgHcvZbcFdltgtwXe0RboBcJ9cNEH+AAVL168aHMk5yXm2P379xvpzlfy+sAk68S9CBz/cD3DnSlZl7l+9uJ+VJZ/z3yNNQIQFbIW537WC9oGwiFuJx/72Md06NAhO8/3WpjTlm7NpyBy7z16Veg/Cjzn6rkfQOXnn3/e3PzYw7A/5N4//vGPG2kN0pnvCvX/5TV/3K3CPfCe9oLlfjv0qsW5N/o6ewuIegDoPvh+98/39vPeOoXft/zoI/7PfgyXUdrKj4nxwfZ3ur1+PAp0XDPfGkF34wHCd8AIo9SX2bPyhGTqi9d9ciNxV5yrjSzadDFSnHmsNt8laorIKecw5M89P+4+dfffw7USp1bO+Fwz186DccFZycUN7rIM3u336Sf97/t1OH/t5YzNA5yAMyEkcItZ4xwJya3VNNI/Yg/qJuAMvXMaY8idk5yjZJu8Qnu8dQa6P2eyHjKv8nq+C52bC91rvVMPxr4//v3zKddktXtP8MP3WYOpgfh1Z4tX8+I2cNCjdumv13fqmw7D4neoUzgXs6C1mz+euW/wBkSzCBd4L9LphNV6qTf1Chbfqg38/Ycfn7MT1blT83bn7rd62DUGAjYXOqFeSHGri7k5lroSAqpGvalUijpiw/oBLtU4H/La1Ah2H+/tFqCetbK0aDHGgaMjwS6ddmRkSI1a1QB01NaoTckfP7j/gBYXF/T8c8/a5EFHNvW5ZzVLcdpX+AHIYuGeLxatGEdnSqdcrjWKYX6QAQZATqmXAhhZgQDoLOIUzArYK2LZif1VJKrp6b06sH/aMs0ffOC0jh87bOHtVy5d1Pe++6Ruz88pv7VpYLNZfReLKhVbymb7dOTIXhWLZRULFZXLDY2PjWl6/z4D9lEQ5fNORcs/ivcUyyimpTMpDQ0PWNEOa3tyNG/euK5iqWb2o2sbDW1uNZQvNjQ0NG7qEjLgq/WWIwdgVJxIaXx8wvLeUTkByrjJIqQT9x0za3rUuFuba1pavKXr1y6b8mugP2OqJgA1lJ8MXtovFgnbRM7nBqpbHnDQgCBUQYDUkBmwJQdE5ikAdLNuR30eUbsbNmCh28WOlPxzAPSQ2qGQTe0ATQaO7dhEe1ANSlHAJi9z23IkKxXL0MRSk6I4hWGAkPXNDcsjzeXzNhkB6gNWx2MpxWIUG/vVPzCoweEhpTNpxRLksneMXFCtV1SrUeStG4i+sbluxXzUrfQfYCrycCni0olbsFGbDWdtH46adX04nFY83qf+7IhZbG9v5+z6ANfpbxWKxO2O9Tts282KHrAP32EmUFOeo4R16nMD6rCajkAC8HObPTuVuyKo3ww0vwOqu0nFn793YtP/gYW7A90Nz/RtremhngIREAVFqoGIBqA74NyRH7wkXIdb2vdQSQKgd+t5xeQD6Le1uTSjWnFNE+NpBUJllarrqjeKanc4/BKnUDKCSTwGwC5T6/VlM24z6x2Q+TogxkNnz+p/+ff/Xt/+xjf0zPe+p8XFJWMeQ55gLKO8xNoWhV4iQZZ0TJMTk5qamtb1a9c0P3/brNxZYbG3Hh0Z1dZWUZcv3TAQEMASVTxgD2ry3HbO2hLVHAdP5iWK2Wsbm7qFYrxcValSM9CA95o+isXXkSOHdeLEcT300GkdPXZQeyZHtLw0o8uXX9VTT/13xaMdnTl1TPunJk0tl9/c1uULl3X98jV1m12dfuCsfulXfl1rt5c1PzuvqzOzeuaFc3r90qx+9de/qA98+Bd08Ogjev7FG3rj8qqCsVGFYoNSJKvNXEPVZlDhSNwsZX3b9TsAulOh23vWMSNp11+8bHD7xg8B6I6kcefB+PT7mFOO+xsYR37xYVdPdW6HLH7O9S02aM7A2vOMN+t173s+YGc5zD5whwMGYEtQfX1ZmzdLhaIBRg5wiJlTA69BrjAgZZRIBUWNGWKKd7PXxW446AD0KHEKDpzsAPwBoNOpfXwYtrpdoee9gNLyzv/sMx9Abxn4BxHHAeiMc8d2Bzx3h8ReJjwtx98F7Dd1opcbjeo8BHhuIv6uxYeYfXEqaYBiLO5ING48d01VsbjkVKFsricnR9U/0KdMJmEKbQ7FjQZAjcukvqOE99w+/EOh579v04CRBVyP2FGcG4HBw82tfSAeeGrpILngAOgB6z8A6N1wx9rZQPQE7Y09vfGHDAA2xXiQuJC6kbdWl5a1urhsxLfNtXXN3ZjRFjb1jZb2jo1rfXVFt25cN4VqAIV9B+cQAPiaSsWcUum4hof7VSzmdd99R/V7/+MX9L3vfVffefKbZvlMG6aTboNs8z9K0WrN5vRMX8bWEnKsjx07bOv/4MCg7jt+zBTOf/zHf2wFKCzRM+mMFQ0o1LAWsiZt5YrmPpGmX2IH2EYlG7X+x1xAlwoGwkY2A1QHRLcCggegu37ywxnozrnBAdWu39BuznqbnPFAFwA9bhbuIfUrEhpSGgv3/Sd16qSnQA8FbA68fPUHeuPyS1rfnle5tt4DoOMI0PaeXSP/mFGErX2OVHNHge7GoSnKbYy4VduPV+CaIH7xESDQt3TncGPj3gB0p0CHhERfhZDAc2NjVVevXVE4QidkT1NSMOT6FK/DAQcw8OzDZ3X//aeVTGQ0O3tb5197w/Z97PHo2/T5viy582kjtVSqRetwiWSfRkem9cJLl/Xc919XOkkf6Kpccyp39l8jY3u0tLKl+YVVTU3tMXvz7XzebBsPHjxgYC5A3fPPPa9Ws6tkIqbxsX5VPTUsf5P4gGQyrtHRYesbaytrFiNAX5vaN6Vqpa6bN+essMTf5R6bRBPViHJwDhXMX0YCjcVUyPmuKyGzjecgHYl0NTaWsb3mxz7+AdszQ+YCuHdK87IdsHiiiGdOJH7g3LkfaGlp0f42xBv2ojgg5XI13bi5rhikonBb9UbBAPzpqX06eviguSGdP/+aBoeGlUpntLKyZhbu9TruMQmVqzUD1R946GEdPnqfLly6oqvXZ3VzZt6zcMddqG156Kl0dudYTxeqc3BskGfaVl+aPRTzetNU2+yP+1IpI78wz1fKRYvRmSSiJRjQ5sqaUknegyGdOXmfYtGg8rkN/eDVCxbt8cEPPKhsX9IA7KvXZpQrNKRQn5qdoMWaAGCz/2YtGvLcZnLbedunQbYcGhq2n9na3jZwt1gq216b9Z851NovATljyN5jCm4A6LVmS3XcJpJJm//toF7xM9DJP4fU2rB5nzEBcYDXYU5hnLB/ob/w/tfqHa1tFJXti2p4MG3ON+S7j40Nac9oVsePHtAH3v8+i6Rg38n+g2iaV158xezby+W6/u+vvOTtA906fC8o0P/6r/9a3/rWt4z8ePDgQVMBMk984AMf0Ec+8hEjGVP0gFjAg/mPApFPEAEIAjjHbYECOVatgCN/+Id/aAoxgKF3uqj93j6y797dbgvstsBPUgv0gmzmbtJhTwRRMGSFYpxWAJE5LwAcM+9yhv1JBdD9ovXdAHqvnTfrtu924ivQOSuiQCf/HCUxRAIIdL4y2Xc5uZcB9Lfrl3cX7K3I3myaCp/IFFxffMdN6o0A6Cjxcd1ib3OvPrgH9rdOIHEnn9cHvrlu9hCAoPR17rc3tsAnldi521Oh+3uEXkDLjzpztdOIR5QOWh+B4MceBSU6hIM3O9O/E+13LwDozCkGgMdiVl+z0ynuoVY/cCAW4Fcv0Mzv8HVqenyPMxc1ZRej5hwnHQgftbMkLm3v5iNoZ1hcB5p2jTjUca+QhDmDuhrKvUmqeTfbbfdv/+NawB8v/jxErcHN0y5m0ZFKAlbXpM5AX8TV0BfKccbvz2ack6VXRTUw18PIdmo0PwJA55xFn8ZBz4k0AjbHur/DHPsPFFT/uBv9ET/NPbrYP4clUMfp3Y9wHT5RAOEG1+Pi7YJWMwDrIkrRFwE6d03cZ7qGB/jOtlZJxfnUq1H7kZpWN447Qs/2NtFyDrzGkY8YOBcl/NY3Qc3JvfadCENHYKBO9qPZB46sCGaFwJT3mBpOw5z3cEBkPuIaAP5trgSTi6II9GonzYa55+0+3sst4ASPOwD6yclYd2CwX2NjowZGAnZgi8pkADuNIhFAbqlQsAIKC1qtQbas68wU7AAFyHGlIt9sd5QrkJ3ZMAAdENyp59xgZAHn9wEpATZRI9M5eQ2KYsUKyh7UZEwkMbPEHB8f09TeSVOy7d07YSD/9WtX9eILz6lYQPnWUCIeVb1aU6XoCmsMGgYDHRq19cpqWXvGh3Xs6LQSsaSa9YbWN9ZNbcNjc3Pd7hkwjoKrgYWxqE6dPqnJfRP6/vPPmRqq3ghofQM7UhiAKfX1DSqNqr1SMaCG3G1U9f0DwxoeGbHiE+Dg2tqqvf7I8JCyfSjfApYbGw51bdKYu3XD/i+Km6m4TdQGDjOgI2F7L6LG3AlbDiU59abC4f8hMkYBwYNqtpi+sEMnaxR7fQqBTEouAx2Sg31fEXUBzikqYtnuQU+OUADw4gNOvhLbA5yCQZVLZWu7gaEhU/yg2uEeUSavrq2ZfTvvH4Uz8qqj4YQSsbTSiawGBoY1NDSi4dERJZIJy+msNWoqlYsqFAumxipXyIuvqlaHzFFVp4U+HivNgBVwUZy1mw3LsaTwCcht+bYJgPpBJeIDSqcGzCoUIJ8+EI1gaR82i2Xep/7BIfs/AGuIiZpDgAHoDkR3ALpT7QGgk8cajnkAOtmitJMhWG5Ruxs831GSe3PJHXDTfcHmc08x7k83vWC7s3A3PoTLNjaMixx0p0L3gUN+1wfPTWkLAMvvWmQ1CvSu1PAB9LI6lU0VNxaUW5tXq7KpfXv7FY03VW9ta2V1Xtu5DVu0yR+m2G3jHxeFQsE2qxxiODRx2Gfzju3qQ489pv/tP/wHfePLX9b3vv2klpdXVLcx2LZiNhsIVIjRKEB6RJMTYwbcJJMpY+HPzt7SzMycAT0sSBweAbM2Nra8zTMgVVBHjhw1tTuLMUUIN7Y27HOuKxZPmpvAZr5oOciVWtMWu3AkYkVhfve+48f1yKMP6tixAxoezWp+/rquXHlNly+dM8vZgwf2aGQga6q6Qm5bl16/qKsXryoSjOjsg4/qVz77q5q9taDZuQUtrm/ouRdf12sXZvW53/59feijP68DR87q2Reu6vzFZYXio0pnx5XsH9HcEip/KZZACccb68BQpyD2PvdUpk6B3gOgA2x6jIjeQ6ZTVfu9xwfQHSvXqVL9Mez3Ue81PUaeU7B6CnSzcPfs3r2x7w7DUtdU0ahzeXoKdIDJZssAB3PvaDorbgB0O6TFiY9wAFTTNoEhRXYAdJShEK9c3jk237h8GIDu5aGjpLasZ4siMLMHl09t1+iAdIPSjUjifeS6bWC1LUfaz3p2GyjfRSPk1JWovnty9XzQlIMZcw/36hTDERtP/GHywpl3Y5Gokumk0pmoMlniS7AJZ6PorJhj8bbeuHBdCwsrqlRLevhhHA8OaHOL7G2XdczBljnFtyl0c4IFmXsFBe8jX291vRxi77323hdzmPD6gJt/3JwFKQGwE9V8x0mXLQc9GAmY8jwUR+2P6l9GUEHozLOLEh0XkFZDMb7RauviGxd07dIVzVy7qYnRUQ3199s8NHdzRlcuXNTC3Jya1YqymZRFqzDfoEYHkMxkkmYJvn//lD7367+mV199US88/7Q6zZqSsbD6+zIuWzji2phcaeb0/oGsKuWybs/PW+zC5MQeDQwM6MSJ+zQ1NaU/+7M/M/CUNuzLZGyDa9l6MEYTCYsWaXU6ZlXNQcfel1jCOSCYqttZ5kOmAEDHvYWNMn3behYFHXN18Xm2viOAA6pdX2EY87kXJcJ62o6r20wrpAFFQ0PKxMhAP63TPoAeBEAP6sLlV3T+4ova2J5XpQGAXlAsBZGrqy5jnY06qnZyqolAaDZtzeOtdKB5rwLdgegO3PcBdPoCLgTcK2MXBrRbHHzVOiAqADrzO4of9jp2AOm2tbm5ptnZG0qn4wqEmIdXVa9XzM0hnWY/xXpQVl9fv0aGx7V/+pDy+bJmbt4yW3FU2wMDWZvzUYUnU5DXGH9tez9w6NnarCpXKCtXqKiQryhXbGqzII0MxTQwkLTcbpTVMHyn9x80kmUuXzBbafoAZMnLly/p1XOvqlxyY2psJO0iXsxRKK0+nn1p+x6kvPW1dQPYaYPhwWE7BKHmHhkZtb0t+87cVl75bcDsiJEJmE4Atsm/Nqt/GOL1hqqVJp49SqUC2r9/TPfff1Af+OBjmjQL+4SBrtVqxQicMNXT6ZT1N4B0DpnPPPOsrY1nzpy2v8G8wz6XYipxJhSLWN+uXbtm1za1b6/tfWvVsjlCHTx4SHsmJrW1tW3At8XVNNtaWl7RD86/riee+KTOPvo+fe+Z5/XU0y/o6adfVP9g1vYy27mCrUM4AuULeXu/2AcPDgzZtXPN/jpfyBfcHktSKp6wwz17eWJ0cP+BBINpSLNa1cjQgA7u36v3v+8R29cuL87rqe88Yz/7y5/5WXO5ov2ffvb7WljeUrOTUL1J8Y6s+pqRWwC92Te64mtRj//UT+nk6dN2jkCdPn8bx6ZLun17wdTpkD/SmYxuLyzYuKSQyv7AGOQQJG0TF7YoFxYSvg45EKKmK/bXvWfN+jVjgOKikSZDIQ9gr9k8RSTV6npFfZmQBvp1unINAAAgAElEQVTdHmh8dFhTe/foIx98VCeOH9JgNmNtGcTxKJnW5UtX9J2vf1ODw1jVx/Ur/+7/9PZ/9w6A/ld/9VdWzCeX9fjx49am7OsYa6gjx8bG7F79mJ47RZSOtTXgOcD52tqafZyZmbGzwO///u9bkdsvsu8WO9/LhYXde9ttgX/ZLdBLWu5tCdYc5kw/+5nzKuA5gCJz5xNPPGFnU/a4bweg+0rce62Ve9VrfpHdv0b/mo1I3WjYeZ94j29+85taWFiwH0NJ7IOhtAF1hbtt23vPavfa/b/V9bwZeE5tBVAZRfazzz5rHwEOuGdAYcgUvhLfxSE6B4J7jYDmzhGOFHL3tfXeN/fm596zx2BvwB6XvtDrbHN3G/qvaecfz5nMB9AZR5AuUJ8DoHMeYM/o6nDvLMjkzukOjOn9W/7Y97/Oz/h57ZBFsOqnVsq1PvTQQ/aecl9OTe1Aa7+mxutC+nw7BTrnT7924485n5RA+7j3BWER4B/Rh21T0Pqgn7sHwKCanZeoxVJzdi5NLQPDqM+92w+EGYj2iDJ1KnQUrDiK3iFtvNvXuPv3f7JbwGr8hr26uQPcirFL3YASUMtTWfugsT/+zZk16twLIUhTYqGuwjh0IoKQnX04yztHmrcmpHC+dUISzqMQ+CPuvIWzM5G1nsDpnWrp3nXb4h+NMIDLiKt5mqNe606bWF3JxEBOrc3/UWFbXGKHn4Ps1LQahhO5xVQmuq1nTfPwbmtvp3TvmgCDtRAxLQp0hA9b2wURM23V8rcBwv3rprbsyA+QHCB7Mx8Sm/n2jhV+bK1PxHLkABRGgPBE+tV2VOnUXKjDpYh4brasZkKtiTrM7uO93AJ3AehnD2W7FPhY3AGwKICjMgWBM1tL1BiAlkEsHrE+rKvRQnnlbHjJLQeERMFL0QhFOoVOQHL7uqeSRqXSbXfMWhG2GwA6arH+AadAx8oVJk+pQp4jlqMo0B2YduDAfp06eb8eeOC0qUhR91y+dFHf+dY3TYG+urJiHbgNiuExY/wcX1SqwWBUGxt526QMDbpcQtTbyysrjsEXCloxE6Xr4NCg+zjQbwXLB88+pL1Tk3rh2Wd08cIVzcwuql6Lqt1GuUaxL6tkCoUVQGtEiXjyTp52ENvRsuW2MpgBB8kDxY6922kqn9tSKIh6KmKfYz8PMGyp45a76uw+/YHsb6RNeQ6YaRuJqD1RdpGGjkU7tu2mQg/GTYXeNRt3/wm4DuDuCA+tbleVJqCyY085NM/kdfYe2N80taafBY5NV9fsQ7E7NvvdQkG57W2zbkexw+/HojEjRgBQoPYbzI5pfHhSmcyAKVbTfX12b4Bc5WrFAeilgorFwg6ADmhlYmr6oilfwLWDBiKj/mIDSp+i+J+Ip5VO9isYgAGVVFAxm8wbzaZSWJWa/bdMkRgIhZQdGLQ2a7Rapi4PMFEyV5JtiTUSn3sgOhnNgF0U0YPRkIIwlDy2mQGhHnD1Vpbt/2A66c1A7/mmD7obA8xToMNLMVt2FOgGoDuhqTN9dhpUY57a4u0pYU2p6GTpYWHhXpHqBUW7ZbVLG8qvz6uwNq9ONafp6SHFk201OzktLc9pO7dpiz2HfBZynzUGe5y+wKIO4OLbaVEwPXj4sD79mc/o/LlzeuP8eS0vrdji62eGWt+3PGnycOMWyQAowOIGAI4F6MLCkv09+j2FdGP9BUJGgKiUq8ZiQ3mIHS9qUxZYbG9hp7Hp4ACTSKbMmnZtK69SlUxTCuaQeGKa2j+t6X3T2j89rbOPPmg56ADoi4s3deXya3rp+0+p3SppcmJIE2PDimGVu7Ki+dk5Lc0vKdgNarh/RPunDimXLykHQN/uan5lS+vbdf3cz/+qHjj7Ee3Ze7+uz+R1a6GkSiupWGpYyb5xbZfaarRDisQTzkrdTmJuuHnCYQN/TYFuGeiuY/hgmimJPW91v5hwB0x3A3eHpOGBZf5hzvUrX9N+h5CxA5DTd1pkezgbPv9nDXIz0S2bJac49wF0+hfZvMzvztaobQQm7HHde88AIlu9qzb5xkQlhGIul8AiJOirAH9dU0EDogNaMLb4fEdNbeQRB/65O+g4EN0s250a3QHpHlnAbbMsQ7pLljS20C5C3V7B2b97+eceo9K1NHOdA0z8/sT8xObXAHQDIiEMuPkY5wzU6ZEo1+rU3omks1VjrOYLOZsPt7Em79QNzKY4hJoVRxOzWDcLtqC1rSmDnZWLR9pxTiNs4Dts6JuWVN8zwP2r5jUc0YfX8l342UxyxuzgYACAHmxb7rmB6LGgIrGQs6YHRGcpCDN/uDzmZJT5hsN1W9sbm1pZWtbi7G0jbsVYdwJBG+vPP/OsaqUSnUdxCEbcDzb4DRSLEOAAAYkiCZnDDcr0Yn5ToW5D2UxcY8PMwU6pAHDOeAbQ2rNnzPoZ4CZgI89kPGEgJHM9kQ9szNm3cMAG0OS9Yd6gL7J2+aQi9ivsQ5KJtMKEwlv78jFk/R3nEgB0Xo++ThSIb+FuEeLeWDJCiq2Rjnns1kbA66ZlYUNIUyehbjNj+ecxFOixPTp84JROnfxhC/c3Lr2s1y98Xxv5BVUbm5j/K5qUQjE6dtNiO4zABSnObMRbRpgyOPyHwHM/z5zDmcee6iFzmYo6CLHDqRV4cMBz9u+tnQx0CnfsefiZcqlgri8rq4vK9qesj2C93mzWbLzGExAOODS68c8+oj9LPn1H+XxJy8trdnDCAQjHhVDYKwB6JJRmi70D80jXiCfNNqQR1tOw2gGiQlCCByx+g3m2VKpoYGjYsyd3DiWM00KhavulWhUltFPhhwIoiLE9j2tiYlzRGAfXhinxcbHJbW3bukM/guAFSYZ5wfYhdhisq45zkpGusPZ3fdMO0pANPQDdCuJt1Bsh9WXjGhvLany8X+Pjg/a3LUc7kbD9CaAifZZoEop8jiwSMAt3Xvv06VM2Z7L/hCzKg3nDV2HduHFDmXRak5Oo8EOqVStaW1/Vvr37NDa+Z+cQy54a9ycikJZX1zQ1vV+jY3t0a25B51+/pBdfPqfJfftsL4cqmg0OgK7t1Wsc+HESgfDosjfdYbWjRtURFPk6n+NA0pdOWwQDZMZCPmeOFcFOWyPDgxobId8+o1azru2tTYt5YH/74AMnVCm3tL6WV76wobZYC4fMFQn3Jmza/GK7Kzy27MD+bz73OX3kYx9Tu94wEirq5ueef163IO402w7YTSZMgY6LEf2AfT7vawVyL+tEMOwxwwOmci+Xi7ZvZRxw5mk2OdM0bLGzg7xHnOR9okDAM5Uiogg1DD8DGEK/CWuwP6u9k2P6hU89oYfO3K9+GPg2p0v1ZkfXrt3Qi99/SXv3Tds1/Ksv/u9uXb+HMtC/9KUvWR4rCnJAc0gITz31lJEOKVADcLDno+/yoI39ojZrJXtDCEyQ53gNgKHr16/rd3/3d/Xggw/ukKR2AfT3cmFh9952W+Bfbgv0Kqrutlx3rj8OQOcj51fmSBw/mC8/+clPGnEJMuNbAehvBtrdK63dC6DfbcPda+fK9XLWh5yF6wl7G+4X5Tlg6NmzZ3eiv/x2uFudfK/c84+6jjcr9PM16iq4DhCZgpX9yy+/vGPXSw0WxxdU6Kiq2av6/eZes/Hv7e92rvBs9v29jV+r5CN7W/ZtX/7yl4386NuK+3uIXrDc3xf11jgc+OQU6BYNFY2aYwNKffYnEPx+nGr9ewNAd+IE3z7Z3C089agPkrM/NoFQKOQBeF2zJIasSx0+Y2RoKpmu/sGem9qNKwE5l6F380ENAWI710Idxr82F9nW8s7yTnW6+9htgX9qC3AGZF5xzlpgO269JvaAIgDjiDMwdQmA1Dtufl3VqlWrc/K74DuOdO9cjalPUoOmbuIeb4+u9pLEep1buLZIxD+X/1Pv8u1/j7/tr+OMNVffd4QVE296UQ+IUczR0BykAaY9tZ45eDJeGZey8YorHnM9NRFwRES1CF0hJFBvA3tj/uJn+HvEoW1s5kx8QT0A90Dac3MrZ86zd5Pz7r4j1lYfo2DuoAjgxxK7tebtHStcHdXNhbaO2bpGbdaRxaj78N7jNsC8Svvw9xBL8DsIhsAbdh/v5Ra4C0B/5MhAlw0JGxAK9BRIhwYGTDViWbAdZ/mSSaW1ubnhchzN1gKA1gFcFLqcijdqbJJtVCtePjZFOEBPLMg7LWcRWa21TOULAJHtH/QA9LYB6ChfARRM6RePWj7S0aNH9Nhjj+mRR86aCo2u/cYbr+vrX/2Krl25rJmbs5Y922o4gAM2j1M/0tn7rbCez1EobFhxnVx38tUB0MlSdjkWNSWScQ0M9FkxfnR0SA89+KBOP3RGY+OjevnFF/Tyi6/q5ZdfUyQIUJtSt0PBN2FF3WgsbgUyCqVm/QmQ0ERZU7EJgknIKQ+xXgesapoNZocCL+CY2RUD+LSsSIrK3toOdaaXQ2GbVtSUno2iD56HwjAHwwagd0FJDDwnAz3eA6I7IN2p051CnWxwsuwNQHfSxx3rEB80B5Rxmec0nfu+KbLDEa1vrBnIsba+roo5BzStyOgzKulTrn1TGh2c0J6RKbNyp61QBbuFC6vtsoHmfKxUnbK4Wq8664woank3p5ke0HKbnZU0kzibw2QiqWQyo1SiX61mTI1a0Iq1AGVO1dRn11VlM0amdxxr2X5T39fIzgVoINcDhCJMNjBPD0APkckKgB5ShOI+P0vB3bKpnTLVX/hMlejlnvdOIW9GmvJinX94ptmxqnZLrQGLMfe5AZkAljCSLbrYqZR9JwgKtma74n2kwM8vRfltLNwbRUVbJTULa8qt3lJ+9ba6tZwOTI8omeqo2S1oZfW2iqW8tRXjHBUoik42CRubGwaccMjbt29KzVbTfob3aqB/QEeOHjH10fLSstbWNlwhO+Ky02kjQDV4OZlMXHv3jtuCyeaYhY3XMvZs21mmrq6uWbtAtKAwWy5B3GlpdGRYY6PD9nchptDn6Ie+rTDXzRy0VSibLWwoGlenBdAR176paTtojY2O6uzZB3X4yH4NDWe0tDyra1df14vPf0elwrrS6YiBANFgUOsrq8ptbquUKyrEm9GSWvWO5SoDaTXDUTUUVTDWp4cf+ZgOHH5I/SOHVKkllStHtFnsKhgdVKJv3MDzdiCsII3QC6B7VvvOuv2OEv0OgO7FkjNHeF/0FbI7oLjX53pdDxivOz7x/pagh5y90yc9MofbGPkZyl62uqeIBtjdUau3fct3D3BnIxWKOKAcxmIdMAZAi5+7YxGPCbkBlx3mZYB1B3O77GavrwNKmgIdIN2pfJ3y2wOObVdj1grGMNnh+nh6dOZd+xUbR3eUur4bg9MXw+b3bOrtZd0my/gqOFLQHz3FiMvURq1sfvY2N9v8xxwXYw6FW9BRNE6mcFh9WTc/EgnE2ZO+vLlV0OytGW1tbmjPxJgmJscN3ANctCwhfp6M4ZbLIPMLRvxd1kAIbQagA1Z6IO4OVmqqetT5Ti3tyE5Org9gDwkIIkEniC046HDXHC2C0YDNZTyjvhIdok7AWZInwh21OgE1Wo7IQf9fW1pVtVBSHYJEvaZXX3pZzz/zjJLRGIn2Zt0OU4FrpO25bvbW3APRJLO3ZjWQTWtoIKNwt66BbFITY0O27mKpjPMI4xoCw96JPbZhr1QrzqEBTlMwZPnWMOOxc4KRio03zieoZF1eUVzJVMKpTYX1U80IfzBl+9IZc2qh30ejWGSF1WpC7IEIFzEQk+bl/z5AbuZwNuYcGcnvr36BIhgCCCZGpKYga2snIRmAPugA9Pgey0A/ffJhe236UywR0oWLL+v8he9rq7CoWnNL7UBRkQTzFUSHppv3GQeBkO2FOIigQMfK342p3vxzQHT/gOYTYNwhj0MMHwGR/Wu2Q5LtM9qWN0UOOmAtey3IS8VCTttbG1pfX7Ece3LMIQkARscTDmQHwIZ0UMiXLMMbzl9ALkJmawsHChTgWG7B0vXy9jjP2D/uyV1TsVRXrdnVnvExDY2MmCuMcANoto14cvv2sm4vLEOZUSwWV6Yva/nS/I1SqWnOPf3ZhC16WI3TlygQZTIpjY6OGKml0ajYNQOOF/N5jY6OWaF6eXHZxj754oUCcSUokiFgkmfvlmVXzMNVImH9i/Vwp2Al3AQiyvRB7IgonuCg3LQ5kHl0dGxQwWBXKyurbo+STNhe1B246tbXIZBCCAUwX1tdsz7NoZS5ds/4HkWiUc3dWrDfHRlGMY96HoJl1+4hS/xRlL1rS4VSxSNAMgeEVbE4IacSX1pe1bWbNzW1/6Ax2cmN52Bvlu+Vqqo4tVTb1l5kfOG+BHmVfTvzOvt/7Nwh01RKFfs8Q4RFJGIRLuVi3ghnxA+hSG/UyuYQwN43nYxoaDBjBIC1lYKWl7bF8EymIVFOqBPAtUq2F6Bd+IhCnGIZOe//87/9t/q5n/951Qt5LczPWfH9qaef1tzcvPVDSJqRKFFFsn02ZM7BgQHbw2xv59Vosl8OKRl31mqNZl1lFOh1t7/GnYEnkUH0f5904ggnHdXqRBO1lUiwz4zYGcG3faewMjjQp317x/WxD71fp+47ZgRd5hXY9lvbeS0uLmt27rb2HzikRDylz/y7/6Onb90bFu7f/e53LZsWdSAAOns8QHX2SwAbFPUhMtt06JHOfIUgY4T3zf+Iip1sV4CB3/iN3zDwndfzszXfy0fr3XvbbYHdFviX2QJvB6D3Am6s7RCOXnnlFQPRIdh96lOfMsCUfVjvz/pgou/k5c+/91oL361G9olwvgrXv27ug30P68yf//mf2/2zZ/v0pz9tYCg56P7Dv+e3Ujnfa21w9/X0Aui9n3P/1ElYcyGtnT9/3suVdaAFji8A6KdPn7Z1k99lj3evkc98Eh3Xxee+Oo/3jb2BH1fAR/YHkAZwDjt37twOgM7v9dpw+/3IV3P73/OBdtqBehP1xaNHjxrxgvaCmO5sx388j3sBQO8lpvQSDKhdW5xRLGK1aOyQaUfON7RjJk3MJQRPzjYBIxHz+4jW7qhmORMHDeh6Nx9crzmsYhHd7phLFf2J99qBWa4Ws/vYbYF/Tgu4Gppnvk79zOv2jBvUxfQ11NU2zyH+NGGps3I3gooHulJHtJgE1OhWJ0F46JTVjgD11uAqYkgceJlbsn1Z+/lcPmf/T+EEgUDyHRyOjnwTMCzPr0H6imxqcWBk3K9FrZnQzTkjU0s1HMdz7nRuhtTZnIKdtkGtXSwUNDA4aIp9avkWDwsJP+rqHbweNU9EE32ZlGF1uDr7UWHU/BwZ4a0bwRw5cROwucsB31a/Rbxr2JkXN/0WneVOTjsuAE2PFIFA1dXR3Gtg6050X8RqDL7AggKfi5RL/HO64u7v3vMtcBeAfnxPtAtDhGI0iq5sX5+GBgcMxKXwnc9tGyidSaV2Nj50mlg8YZnS5FICAISiMbNxR52+uZ0zYNZU6iiDDNSOmBIRgKVcbVuROBYLqb9/QBGYKO2WgWKmBAPIB+Ts67P8x4OHDurRRx7RmQfO6Mjhw1YwvvDGG/r6176m+fk5s3pdXFhWsUARLqBo2IETbAJ4/Xg8afmqWLuSS3j/8eN2v9tbW6aOwAaWQioTXaOJvVBd+/ZN6KefeMIy0ykuX750QedePa+Xvn9OqcSI1Ikrv+XUlkx2WE/CGGWyQ1WPMsay/0yRV1e5hOqlYmoXlEtRwBO1TXm+sb5qEzLsnGgsaj+LZb5f5DMGoVmDtBx7EIDKGM1Rs6kMhsipDqlL/jmIa8gB5/YMYeMedyp0D0CnSM0TQIsMdMtkZoL3FI93FOc9gLoPDAOG2oSJffa6tvPbBnTwXlt2iClGnaKSA+GePRNm8ZpJDimilCn1YHHVvUImxcxKrWzKILeJa9rrowgytadNgHcsrMyOmY03KvcIynOIC9gHpxSNpFSrBFUstLS2wnub1vDwqGVlY0mfL5UVT6aUAnzp63Pqe2w5AMXJdwV0omkAmewZUAAVnYn1UVAD0IYcEw1AwJMP+4CmkQzuBtB7bdp3VMUeIO4HYftrggdwWvHWV6CDyzB5W0h9x4GsgH2elTUX4avPXW4JikOnGobGEWXxblbUrZcUauRV317R5uJN5Vbm1K7kdHB6RIlEW41OToX8hlqdpinesIbd3Nq0zQQAF7n2WCn1ZfrMPot+z3hlXHP/dqBCOdZoqlyu2kcuFKUcC2q+sGUAujO3gDhRtbHOOAGQP33mtI0fFtqvfvVrWl1dsTnAiD3BoB3QsJaieA3TzAc5IdgwzrASXdvY0vrGtjrkXEfjisZTptxlnEzu3WdAP/Pbgw+d0YEDe9XXn9DS4qxuzV7V/K0rWsfCfmvFlL/4/NfLTXUZ3wAtOEeEwkQ9G7hYbXW1XWsqnB5U39CERkYPq39ov9L9UxoYPaJIclxruaYU6VcsNapGJ6SWguhXd/BPH5sz230fQPdx8p4+wVyJEt3IGl4R2wfEfGKJc0Lo6X+++7S3IN297fAVqT7oDuiDe4hnlO4V+T0Q3svWsj7oeBluI2P5zCizAXedjTrfpG+wAQJIsCgNY6Z4AwYA3ewVvIflyrh7M5cLT4kOYcVA9JCXe2PqfDe32LMHVHd27g5Mdh+dKtsKUEa48azoPYt600mbHbZPDHB292Rh+2QBt1HzFOE0roHtnp0881EooBZkp3pFmX6Xt0yGciIeUCLl/j4MxXwBVX5JhVLO7Myz/RlzUSAjHtWvZZTZfOnylniYMp2/wX9cWPyOzb+7F+9rWP0b6SloALrLEnI27u7pKfF3VOi4b3RNhR4GQI+HFY1DBnB27rFkV61OXSurW7Y+QiYLtKVKsart9bwqpZI2VlZ1+cJFzV6/rpWFBY0ODqqL0nZlRS3cRzodxaMQJVD+tzQ0NGjK8vM/eE0T48Oa3DOiVq2gTDKi0eF+5ba37KBAFAvAGRvXoYGsUilIaY5khdsIQPJ2rqp8oa4DUyPqzyatjVZXN7S1VbA2AjC2XPqYO9wAijfqDKiQRoaySsTYo4TNehwQHVICoBbAO3MWBB5n7e4cDVxsgPl/eP3dfe6IZIh4ITYwL9UUNAV60gPQBxQNDyuFhTsZ6CceJlXAxbHEA2bh/sbFF5UrLqnW2lInUFQ4DoDeNgt3W4eMXOHswYyBbLEDztHhDoh+twL9zpjywUCbytqO+GHztCnY/yGAbvlyjL2QlM9tam5+VuVK3mzXR8eGdPjwAe0/MG1EBztACRV4RZsbOd2eXzFFfzqVtWtmT0VRi/cCG3iIIyjL252mkqmMSuWqLl68opdeeUOzc8v66Ec/pIfPPqz77j+pcDKjbiiiRqWq7373af23//Z1i8wgbmX/gf2m2Fpf37C/7783Nnd644CDLsStYqlk1vGjo/0uj7xWVTFfsPWGwtLC7WVrj5GRfq2t5aw4k0oBGhOZ4FT/fJ/DI7bsAPgzN2esj8CMNtJKiEMkXZ787IaNt1qtKxKQJiYTSiQCKhUrO1EQzr4MsLhmqm/GKzb6ED0A8dkXmn14yDm94Ca0sgLJUnbQTCY6Ghjgnoa899KRmfLFqra2S0plkhaNMj6xV5evLOj6zQUN9Edtcak1WhodmzDywpWr1xSOxIygFo7G7NAMeZVcez4fHurT9NReTe/bZ/MibkKsm5DJaENuotVoqFYua2VpycByyAw4UGDn3m031WlBjmsoGY9odGRAx48dsbWA+yTbvBOIK5nZo1oDVyoIHxys67YnQB3jGO5R/fr/9Hv6+Cc/qU6ppEtvvK4Xnn9Br194w0h2VmSn54VdjAgHWMAJ2oC5PJcvqlrhOjhPAKA7l4FKpaR6A9a4iz4wp5IubHLmEJT5Ec/yDbv3ugoFxzBPp2MaH8+a2xVPXo84mqOH9yvcbSmbTmrv5B5zTVhfJ9JoxdZU9qd7JvfZPuR//U9f8tbWe8fCHSADW10K+n7RGuIiVqN+HivFfObVu4EBZ4PvIrcoeN68edPAgaefflqf//zn9eijj5olfK+64p4/I+9e4G4L7LbAbgv8I1ug18L9biCcl2IO5BwLgIr6mHgWAFUAdIhLFJ9/EgH03mum7sN64IO+PgnAb8rNzU1Tnv/d3/2drTkAq5/97GfNthyylX8GsnN/jx137+f/yLflXflxv03uXi8BDrhn1kg/F9wHm7n3xx9/3IDhXgD97pzxd+WG7vqj/vvqE+pY+/06nU8m8YFd9hJEFRAVA2GANvCJqL6FuQ+8+yC6/37zf5+sR5+i9kN7HTt2zPoM+xM7a8Sd89OPo5/cCwB671zjtyVnFQArzozOcsyJDDhTUD92dssI47BcZq/riKcIlUyx6T0AqvzXfzf7GnMlylVqQYBWnMftPfZATkCydxJUfDfvffdv/3hbgOFidUtyyBF3RmNWKzFlOUBxMKBmo73jcuaAWs7q1DYZL84u3AHldx78nB+d93YAei8hmTo3NVHmRj+qoIOz8Dv4cNfp2oD5zQHP1CA9Z2LP7dbuwWV9urnWnG9dHZW6FKJaYu6o2dueh/klGjXBKLUH5yztQHPEtmADPDbWNw3rI7YPUZwjKDhg3XwfTfn/9m3Ae+AIC9Rem/b7YFJcBXMJ9+TPeW/elO5M7tePfSKBU6ITh0uthwjCmrkY+u3FPfCeUW8As9x9vJdb4C4A/cTeZNd1rIhSCWeTmu3LmIoM4JfCNl04gWrYMgGbzu484ZReDkDvWCGOQjXW7RtbOVvAscOgQ6JkYZHm9WCwlMtUk7uKxYLKZvttgDXbLSt4V8lkIX89HrNrQQVx7OhRvf/xx3Xq1ElN75+yAuQPfvADffUrX9HKyrIdSFaW1lQut9SoO1DB7Fa7HQ0NDRuoXavWLWOdQunB/QcMdLMcxHZbqWRSJ04cV71W0e3bc5Z7e+TIIf3sz/6MgRxYPt68eV3Xr93UtSs3lYgOqAtT3H0AACAASURBVNOMKL9ZMmUcbYHtoW3ighRlR0zZxevyu/ntbQPzXYE6oFqlpEYdZVRX1XLJVF8wBn2llE0Z2Gc2KMyiwAvYxM0kUCpXrI1N9W/gOUpy8jOcDaqwSe4BzwHRuwEAdrTIEU+hzt9iUeDnw/b7zh/dFemdHbAHxPhgro0JZ1xuIHezoUIx72y0axUvq8ndHyoqNrtYkpIvOjY6qWSsXyGl1GnTh1BHVQ1YQnHOfVLI5D4hRziyALnJbpHyJ3NYTbC7bIKn3WPk9pChG1XQy3pvNVDGNXVrdlH92UFNTx8w5RrY4FYupz7IDYODSqSTajIZ1mqmKg8CoBtQHjCFZjDSdSp0/h/p2tfZyKG+NwU64JQB6BTvfbv7nX3rnRnEd13unVPe7Gve931VrQ+g83Z6Lto7GehgqcAH/DMWKcC5AYJ3AHRUdChD46gZW1V1a2UFqzlVNhe1NndNW4u31Cxv6uDUiBJxGKh5FUtbVkimWI7SD3t1FnA26BS2AaVoa/q6A0lhXMXtygF5XAaT+xnUohyUKAygaCsWtlSvA5BR1C4ZwAdwlc6kdPjwYTs0AqBzuPyTP/kTI2dMTk7aIk7hnbHKvJPPOzsXcmm5tuHhEfs9DlaLS8uaW1iy7PNOIGyZ6FiTA5bt33/Q+uLg4JAefeysDh2aVjoT18LCTV2/+rpef+1Fra3eVr1a0GB/n4YHBjQ6NKbc5pY2V9cVCQY1OjSig9OHVKo1tbyZ02vXbqoZjCmWGVFHGUUTI8oMTOngsbMa3nNM22UpnMgq0TesjRxqS4BLxqODfhyA7mzbzZrfV6D7ALNZTTCt+jJ1+pezBroDoHvAsTdOd4BxH0D2rA6cZbwHo7uEBvca3muxCWr5BEk/f92uj12DB5z7mLIvCKe/mf0uNr8hA67YrzC+i4W6GjWUfW2zybZNZttL2Og4FbhPFDFA2FPXm5U7BCPskMwC2sub7rG9NQDdRLfehueHwHN3bNxZAwxwdGC/0Q88Vb1Z+3jgv7G55SJDbLtranOPsWi/7+7f1NAOpXfzYLdloKCpuQ2ADCqeDCmVJN+c98WRCWBgsratrRNt0DAiTjabsYxm7MkB0W1eMRKB22Ta3aHqhxEDi9x7//xoEk+47/LfPft2P6vI+oy1Z8dZuAfImm/bR4U6BtDaNRuAztNZuaf6IOs0tbpZUjoZ00Bf0gDoSqmmYq6kDu9rLq+Za9e1tryswtaWkUtK+ZwWb982Uk/ErOSkwva2NtbWnBK509Hm+oZSiagyqZiigaYyqYgGs2kVCjmzb+f9NwvtumcVHosonSEL2ZFmGP9kELc6QQ1mk8ZKtxy9hisM1BtNY8mmUwlb042EZYpWB8aNDA8pbioFrJayCodjqteaNgehOgcQo21jRI7cDaBbnIpv4c6hyo25UBAwuq5Wq6Zg1ynQyUDHwj0aGlYqOq6D++/XyRMPmeU3b2skFtRFAPRLLypfWlattW0K9HC84ynQW54DinN+cYe6uteukE+cnZR7OvW5jZ+7LdyD5Dm7w5uz5neHO+zEnIL9jgJ9CAU6pAfegxp7pJLKlYJloTeaFQ0N9+vI0UNG/ICwaIWNZMbW3HY7oHKxbsS4aBS3GZ4xW/8B0Pv605o+etgyscvb66aarlTrev31S7p2c17b+bIe/+BP6ciRo0Z2i6ezRn5qNZr671//lv7r3/ydFpfWbK957Phxvfbaec3O3LI1iL1AtVo28hFjBReN/myfFV0AUhPJqEZGyRXF3Ydnx2JvmHtQzzPOE4molpe3LXtrcDChMCQFe11s0yJmJ3bmzBlTAz37zLP2N4lhcFnoqLfLSiSCyvYnNDExpkKxqrm5VUWjTYXDzvPCxiLkBezqrQjEvIB7AUMbZrkH4kIMtNgIVD2s60HSETx3CrLIpIMHJvXBDz1ie6e1tXUtLi0ply8bqzsOERYC7PCI5ubXdXthTTFzm4goQj+PJsw9CmU2AHoimTYnIOY61m5U01znyMiAHnnsET3y2GOq5IvmHBUlogm2eaNpY/nWzRnduH5NNYqhFqHSVJMohWZLkRAOUrhPSOFgV4P9GR06eMCIBxBhlpbW1Q0kNTC8X6vrOZXKNeszrBtE7tDuXFOtXtMnfu5TeuDsw2rXarp57ZrIk1zf3DCVDfsL5mH2Adn+fvsdc3vC9UYBVasN1Wst2wMQrWQAehMAHQJezQgPzm6AgiOxI6jy2e84NXoqnVQo5PbKkAchFE1NjZv6fX5+weakyT1jOnbkkFZuzxmRoC+Tdir6Ytms55i5aedEEgZ9UH/+zDU3t99DFu6cn7BcR4WODTtrDuMLQAMLdtqXNu0F0P3Cea8SjT6EQ8C3v/1tA9B/53d+R+9///t3APT38rF69952W2C3Bd6iLOkVJfmuc6dyB41e9elPetv5oKFfdO29x97P2TsBJpIBDpDMHhYFNupriEa94JwVpT0Fqb9e9IoJ7rU24xpd/Ipbw+9Wh3I/1BRYa/7+7//ewFT+z/0DhmLh7j96AfQ3AyzvtXu/+3p8G2DeL9qDfQnkAfalfIQ8wFpJHJW/N+d3AIYBz1FY+zVFXyTQ+973AvP3Qp+4m/hBzcgiFjkflkpm3Q9pgv0bgLo/D/h9nPbrBc19ZTtt5wNVfmwgfQPHhg9+8IO2v+jNDv9xtMW9AqD7Sn9ERtRZCoWinUuoLbCvR8RAm1Jbpp6CmtaAaIjciIYQdFhsnKulAALxOrSzU132CB3ehQFHLYS6OaRb6t0oU7k+yKm4dVHXfwdFue/CHe/+yXejBQyotQlIVtNmrAC8mhCs2dBAf9ZAU+dyiAW5EwgxPhB64ERGfRzRiU9EARxmbWcccZ7nbPt2ADqEbx98R0jou+syh65vrKuvb8Dq6u/Uwycq+WI4MBewL+Y66rvM4eYonIjb3EHNzc7f3a7FJtIuYFW0ha/KBgvz8+Op4yFuAGQeHMxarQ13NosPjEW0tr5pAl5X669peGjA6rXsD/i8XHHRHXcTFHrbw+FFrjbnu5aa6ES8rzj3IawFUH/zh78WWWQfmJthlWUnmkjhLg2egNC36u1f+XsIG8BAqC049f7u473cAncB6GcODnYti5b8P7IbPQvMBNaI4ZCadYqjztqwvw97wqZZMMXicSXTKeXznqU7YHkgqHqjre180TKnKegZO66DPhoQGOUNBSzv70VRiGfd4t6is1bt+2AcBurHopqa2qcTJ+7XBz74AQPj9k3tNdYu7M2//du/1fY2lp7b2ljfsmJ/p4WtgsutYACMjowqnUobgAG7CJv3sfFxpw4PSLmtLRtUH/3oh5XPb+m1c69obGxE95+8Tx//+MdUKhW0sDBnG931tXXlt0sKdZPqNoKqFGr22ihesNRk4DHhDg+iQCcDNKTlxUUrOlNoGxoctAz05aUFra+tmGW72U546kssL9dWV60IB+hoRXIvmxzAuVSpKo+1dq1uoIzz442YFXu7EzIAvRMEDO+1b3c56J1uxAB0nvZ7AOje78ss4F3BHkIAINaOktHAIqf6BEmybA+73q6qtYqpzwHReW8B1s3uv4826XdqL6xzw0nFolnFIhS9YXKh3OS9Jr/aASYUjgGoDZjyAHQDF22zR04tzEPYTVSdKcyGTaGMUstsRJpSvYYSNqFSoaWr12Y1MjSqo8fuUyabVcsD0PuHhyxTNZ6KmZK/Uq8qRM5xJIi7vUKA5z6AHu0qYOC5A9ZdRrNTyXYR1IJqeeAV1+kDKzaH+srzno9um+p/z6li3+zhg3S8PTsAOhgjLDcsZj0Ldweguzxps8X1AHQK8/wMS0UCIKXdkBoVdUvbKq7e1vLMJW0uzKhZ2tT+vcNKxSnmF1Qqb6vVbthCmdvOKZ/LK5GkiOxskiCfmC2LEWlcXlIsSlwA19CxRZYFdXho1A6KgOHve9/7NDY6YkSS9fXb2tpaMdCD8TGxZ8LAxAMHD5htGQvkwsKC/uiP/sjsXx944IwtYDzZoECWYbwDuEOMoaDL4s24Y7OysLikm7O3tLS2bQo/XDKYC1CAHT1y3HJIJ/fu1eM/9T4jyKTTCc3PX9Mbr7+sb3zt77W1saxMOqYjh6Z18sQxPfrQQ7p2+apefemcqqWajh05rk/9zKe0vl3Qxeuz+vK3v6u1Qk3NQEJbqM3DWfUP79ephz6sqUNnVG3HFEtnlerv1+ztvEo1KZ0dsD7TC6CbAt0H0A1L9oBe29SREc43vc89i3LL3fFUpWbl7rkf9PYnm9c9xbLxCHsAdIsbMKDQ2ZkboOz/sv2or/x2Nt6+INuuze/IpAM0OLhVFAowHuOKx1yWVm67YcAfm8FoGOWa20yh4Id5ghLYrtnB4F6+NABSSOFoyMBQbM7ZMwLKe2RHl53uPX1TaP+yjW+NMtjxDlw7eoTJnaHmKegt6sBynN2Gj98lLsKAd2f2YO4FzDcA7dy/pwnfmaMAYIh3wE2D+8SpBDYiatt4AhVpUPBLanXsx9h0l7W6tqKFxTkjhzFHkvfNfJlMxhxhwEhWzl6NzSQHXm7Yzz/3XdwNVDcFunsPceswy3fPwt2RnTwAHRt3+7ylbtARgxyAzhodUQQAPSZlsm6+KTe6ioUDioe6KpVxmqipzAYa8LHdVXE7p1K+YMD5yuKilhcWzF45EYkpHomq1ajp9q053bh2TdFw2Agu2Co3qmU1a2VlEkH1pWLKpuNqNLA/D1gbcM04U2xsrtsaA5vTWZA3VSwVbZ/AeAd8pG+hms1m+mwegFhGhAqOM6ViwcBN2o3XNyLdwIitGewLkkmcYYIqlYgJiZpaleIDX0unMm8BoLuOcycDnZhyLwO9wx4pKrXjajfSiogM9GElo2MGoN9/4kFTNXMvkWjAAPQLl15SrryyA6BH4h0FzcK9ZSpwI3RRfPPuFQIiBxID0L0itAPP/YK0Y7fsrB0WLeKIeJCinDvBHQCdr2f7+4zo5/KNYQU3tbqyZLb06UxC6+vLqlSL6sumNDW9V+Pjozp//jVT2EJsHB4e19DgmAb6xxQKRE3py1zL33GZYl2lsintP3NKnWZNGzPXNDg0ZOvu9Ru31Gx3FE9ldOzkGVOmV4tlJVJ9isaSNld861tP6ktf/ortdwYGhnTs+Al985tP6sKFS5qemjKHg1xu2warORuVaxoc6FdfX9JUxuS3k0vFvbJOsX/lcMZawngBWGePuLSUN8B8eDipCKSDdsdeC+t0rMdRubC/+9Lff0nNRsPaC3IG7gmLS4uamOjX0aP79OhjD9v6BBCJzTzFv3Tasw5vtLS9XbMIn8HBpKmsy+WGNtZrisWldAqXFRjUASUSETWbHAQBbRPWh+n/tar0wJmT+sIX/gdtbm3o2tVreuHFF5UvlAwQZ8+NmxP7Iizd87mS3QcgcAIHKdbvdsfAdNtThSmqOea8OzQGDeQeHRvWJ372Z/XEz31Ka/O3VdzaNkeZ8dExI5hcu3JF33/+eT3/3HOKhSP2PhSLeZULVTVqDcVj9IOwkhzAW3UlE1FN7Bk3MgJ7egD0YLhPYxPHdOPmbW1s5W2O4ME+gnHPuWFja1OHDh02BwD2wWvrG1peXlLEi1yiKMt8D6s8ncnYHpG9oysEwogPqNNi2OIkELe25SBfrhTVbACgQ2bowiG1qALeG+bgra0NGzP7p6c1zr59eMjahcP+1NSUZde+fv68VtfWNDo8rKOHD+na5UtaXlhUtVLZcXFhj874bXc4+3DAll5Zd3EL9xKAzpjgTEWxgr0W6yHzLAV81F3Mr3cXVHuVhb66nILKxYsXLd/1xRdftAx0FOi8zm5h4b1cVNi9t90WuNMCvoqnd57z5wjmGs5qzPN2XvAI2D/p7cc9+04cgMe++tYHAk1I4p2jOeP+xV/8hQHJfP1XfuVXjKzEvqL34QjpHTsX+wVuXvtenUt9ooB/fT6pwAc1+T4k+JmZGbv/y5cvW5tx9seKm5hG7rXXraQXKL5X7/vN+i77X/oA/TufJ47otjm8UDulDSyazqtr9N4v98/aS1+AUIGIAJB47969PwQg+KpjU0j+CGDhxzW2/PeqFxT39wnsub/+9a8baYJ9G9fPXECdiL0H7UUtz+8r7Dd4HfoH+0F/DPCRvTjj5eGHH9b9999v7UUb0t4/jqiYHweATvQQDplWe6Gs4X/03kwHTrnIUu4ZMs5f/tV/MeIiZxNqlGyO2eOzP6dwwnWP75nQL/zrf60nnviEEXD9KAXchj77y5/V0aOHDSDkPOTvyf8p/WcHlqce4xWPXOCkJ8oQgq8fBpu8QEoXvyfpu099TwcPH9bkhHN1evXcq/rLv/wr26d+8Ytf1Ic/9CFzIb1TkOopYHl/xv1Fz/0QOz3Isv7Xdv6+rwzxi7pegcvPUfynNMDu79xzLfBW0KZlWHdxlktaPQCS9+zsjP7sz/5cLzz33I4LKgIP1nDGEY50iDp//dd+TQcPHzTy+MLSip568kl975lnDSs6euyYfukXP60PfeQDBjjveMO7imtP7+9qZmZWf/qnf2oRF9R9iCWrlitGhMGd7/d+74uGW93xL/XiPt+klZ1Ay79b9xH3TvtdalaOdm7YgXM1dfVFi4EUhC8X8xeOUcdpavbWornvMXbOnDmt/dNTKhZLevnlV/XNb31TF15/Q61mXSdOntbnf/u3dOL4ccOpqBUgLHry29/Vf/y//qPN4xtrq1Z7iMYhzLf1a7/2b/S53/icne/B6CDJ8DlipO985ym9+uor+qVf/Iymp/cZ/mMOkNSme+dEb26kRnbr1i09+e0n9b2nv2fRr6fPnNETTzyhU6dYJ9xr36kX7+i27EvERxM99jd/8181d2tOD589q8989pd13/FjNieyviCympmds70b+BYYBSIoFO+8q28H8N9zA2L3gv4JLXAXgH5w1Fm4kx1aLZeNJYJapFopq1IsGIgOEIztQjwaMwYGG0AUGaEIOaVklnfNYhPFJ2oLcs1T5N5Fwmbpt7G2buA1VqzGTGx2VKnBhutoHwrYRGRnEwVLzlf4sSk6cvSoWXeO79mjRx59VGceeMA6MhsFgDbsG5mc1tc2Va8CeDDo3SLJQE0n0zbplYolY5LwORswNmsUVgu5nBWsyTsv/7/sfQd4XOWZ7ju9F/UuWc223G1sbLoh2PRQAxtCSIWEQLKBtE1ZCJ1QAmRDCCEQCKEYAqETwAaDcbdxleUiN8nqfXo7M/d5v/8cSfHN7t679yYBYj3PPLKl0cyZ//z1e1skhN27WhAIesWKcdq0JrF0Z0Ht4MEDSCfTcDu8MGsOmDJWIMPCHPPjmRHvkXwZDiYWte2SCRnA4EAfOjsOye/EstfCwj03z2QL0gqVYDA3QVQdceNCVo+yriCYotEuU1PKHKrs4iwUJ5KIxJOS6Z2iqjNHhYwCytM5PTjb7ILZ6hILd7PFpUB1oiO0cSd4DosOwDtgsrmkYC12y7IhtymFL1mKVIWLvTAXAAV0Swa6xYTunk4p5DK/nNdPNRcV4WRlebwemTBpl0prdYuFAIkHkUgC8URKiAZUhfF1qTbnZ+b8yElQsYayokzkxpobIB5E+FrMXuX/WSSlLafH45Ocdaq7IhEqoKwIh5M4cOAQ8vKLUDuhHm6vV5S/dEiwUI1FJpXXLbnnGW7WiF5aczA7lArdZM0hZ8nAbM/B6jDB7mJeMMFzgaQk/5yqLtrsCoCuq3kN9xbdAEFAt/FZ5wY5SYGAzONQClo1p495dsvfEyAlgO5UtiXimqLbWIvCVt/zKWAS+v1TQKju9i1ydC2WgNtigs9mQnygC30H9+DAjs1IDvfCko6iKM8Fnwtw2dmeZiGRbN+2XWxUuIGWnJdMRg4yinVH1wha9ZoEXKRKLB6LS5aqynp1o7ioRDJdD3UckoNxeXkZYrEwurvaMDDQJfm3tN4PBAMoKipAdU01mpqapE9QDbVm9WpR2OXl58ln5waHwARt/tkQLMJz/JIRxu8ER0j62L+/HTt2tmIkzE0QXSzYlwhmelFWVoGG+kmY1DQVkyY1yIJcUlKIgwf3YNu2jVi1chkioUH4/S4UUDFXW43j5s/Hts3bsH7NOvi9AUydOgMnL1yMtkOd2LF7P1Zt2Y62niEMhNNIpe1w+UpQWjkR9U3zUFrdhIzZg2TWimTWjAxdICwOmKy2Ma2oWJEri/FRBTqzvXNmBf4q/SiyJk3ZRuvqZEXWUIpSpSLXzwTjVKj6rmnscDFqSa6eK+o73cWAT1J25vpRZHy/FdzQANMV+M3di+qPVMQqq3Jer7K/pnIyJ2QmAuniGCHEjhy0NN/DsHA3XELGbWiYm83sb6sCdKg+5zxDgOMwZ6RxC59u665bDUlb6sLCUTt3o510YotYzxtkkwyV5kTTdWW/blUkxRqxgFdKdRmzGj+HspSTDaaN6kI7kmk6gqRkzjJy0zkXEkQikK7GL4EUTdYTKnw3bNwoc9vcuXNQVFwgQB9BHG4QWTjLz1c2woODLDaSZEXwlGC+3l+Yf85ZnHMaSQei/FYuJ8pJnwp5zjEZsZqnWj6Ty0gWOok5zG13uu1weRxwuM2wuQC7WwHoXEKoIhd1eSSJWDQum3mqy2klbhG2BclqaQz3D6CzrR2te3YhPDSCyPAIBvv7EY9EhHyX07LibFNaUgqn3SKAWm/HQVhyGeT5uSY6RJXf1d0pgCv3GnQl4VzA/PbCgnxhfxJY53rAdZDzPucnfn5ukuMxBQxyfaCjjQLPNTgYKcKbxpx6m1P6rdi0M7qExCONhwZaT1uVRRTbk8QOfUyJQbQemzCOQaJHBfCeEMBOycNmcUFLOxALWeCyFYt9u9tRgrrqqZjaNFuNZ+mYGbTs3IjmnRswFO4QAD1rjsDuInlLg4aU3COebVj84JtJNp0QJfixxtTn7E+irtYV6Ma+Qa5ZwH2lTOfcaBSWFKFAqdO5zgfzApgwYYKMOa7D8VgY4fAQhob7EYkMS8Y3CUdVVRUyJp997lW0t7WjuNiHkuIyFBeVIz+/VDLgM+mcOHxQhc41gwr2tJbCrLlzkE7HsX9PC4pKiuW4dmB/O5IZDS6PD3OOOhoFhcVycLUzisXhFpD3lVdex1NPLxHFutcXQHVNLbZu3YbOzi5MqK6RPQHfp7erW/oG1wIC3Ow7yo6be1LmcWmyJykvLZO9a19vr4CthmJqZIQELSrGGa2jbMhJ8qSSo76+Sop0VJ3vbNk5+j4N9fViZ798+TL4A07U11fi+BOOkTWqdc8e2Rezr0l+mNMhfauzsxcFhfmYOXOaFLx2796HnS0HYDJlhGzDfSuJNVSyl5SUSfQM70nbwQPYu7dVollI/Drr7FPkvtMifNXqNejvH5b4ngkTqoWMVt/YiFWrN2LNmo1yOM5oJqTSFsQTnINyQlrzB91wexwYHIzKXOH2WGW+IwGoqLgQc4+ei7nz5okDSyQUQSKWEAICnRSat2/DQH8/YpGoqNGT8biQjyRig3mK6QRsJODQ2iyVgN1mRlFhvhym+UVCUTbHvWkQwyNxJNNZIbTKPiOtImQ45kkEIPuee4+q6mppW5Jluf4nU8zV7JczBg/G7Mds877+fnktkoqi4RisFhdsZodeEHQLObanp0siZbgP8XgdKCgIYvqMKUK46OhkHFSbzD3z5s5Fbe0E+RuuS7LXdzjRP9AvBfHm7c1yv+pra9G2fz/2tu5DS/NeIfxQzc49HOcVFkMdDkZO2PD27iF9PfjoWLgbtrskQBrgllHIN6xRDy8MjAfQjd+NB9BJcCaAPm/evCMA+v/gmH7kT460wMexBcYrpcfPEXJEMZlEtWTMMTwrcs3+JHwZewlVt2H0DuslFIJwb6lc8wwQncTyV155RQBkAosXXHCBiENYlzJsqOV8nVGxTuOV3H8Phe3/9H6MV9obn5c/Gw+gEzBlTfDJJ5/Ezp075axD9fl4AN1YT8aD50b/+Z9e29/y7wzVPd+D164cdBRgyXvX1tYmpDu6DpA8wfs65tin7u/4z8z/0/GI5DWqz8844wxRpPNnRv8w2tfob8bnM+7BPyIb2rhfxrWNH/9sI5IHurq6RIHPz8++QMCDbUJQVBF8lR3weDv2xsZGIS6SVMD9CPd35eXl8uDPOMaM8Te+Lf9W9/zvAaCnU+r8PlYX/Eu1jTiwpVOjgN7OnS247/778NKLL0p8lfyt2aSiiyS7V5PaE+vTV131DXz/O9/Bps2bcfPNN2P9uvVYdOqpuPWWW+Sc43F7xfGUhQQSR6n+ZoY63d2ovgz4vVJv5D3kXM58YhJFObfzdySO0myLUF0inUDQ5UQ2nYaDNW4qWrJ0GXQikzNhYCiCYFA5yjEqzu22ITLQi9/85iH86bW38N0f/hinn7ZIao8rP1iFG2/8KTo7OnDXXXfh9NNPE4Iy6388D7A+zzoI24z7dTqLkqSdy1rl5/HkMLRsAn5fHjTNJuIP1p8t1pxkM+dyVqSTdLbLwelm3nVKd7P6W/WkI6/792gBg7ShwGepxv3F26q6CcV6rAkxyzqGfXv3YsUHK7BrZ4sCdM0WmbcoyNze3IwdzS34+je+jmv/9TqJKx4ZGsZvH30U7yx9B0cdNVeIT+s3bEBXZxeuv+EGHH/i8fB4FNkjTsc1RoWJ8CsBLZ3C5k1b8L0f/EBEIDUTakVQQHdc1rnqGupxwUUXorikCKZcFk4h0UHwI+IlqSRrhCRrKTU8y5kkmVPMmoUS1thZz8vSmTWJnNmEFDEss13qMqyXeRxmWLl3ochSI+E7Ck+eQ2ITX35tOTZ9uBlf+PwlmFBTKSLJN996C7+4/z/EEbqyvFI4Kls2bxUh5TVXX4NFixepelsug+eWPI9rvnU1LvnspeJ0SHEbsSVGyJ1wwvE488yzxBWOEWcUH1F80Ny8Dddff6OMz0cf/Z0IaRl5TByS2I/SShEfy8JupKc9ggAAIABJREFUVep3tvW9992PXTt3Yd48utmYsW3bdlkjPvOZizBv/tFwSZa9mlfpKsv7Kjb0mQxWr1qFh3/7W3R1d8s9POGkEzCpqQkdHYcEvJ9/9NGyX6Fanns3uuhcffXVaGxskNdkrUe99pGvT24LHAag1xRac7RKpSKUeecsdk+e2CDqmpGhQckiIOuCVipUk3Ey4gaQxU4WcAmGKgDdgtKyChn8kyY3wR8IIpPVsHLlSuzeuQu9vT1IJmj1mJX8V1msMma4nASBFLBAwJX2zKw1R2MxYWnW1NSgqLhYFDQKQJ8tdu8rV67CY48/LpMQFWlDg2EwglXLmKUYykI4wXMWglhHDodDAhiRBGCoKjjppJNxKXZR0RSLhtFxiOpA5q97EAz6pBgWi0fEUpoKtnx/PqwabWhd8DhoSa4yRZlfzmJ/dVUFYtEItEwKXrcbodAQBvp7hZhAMgJBkFQyIRMNLe3lkCX54YpZTIUMQUkWgSUrAlmkNKX25WYglclKjnsoGpdHPKWJra3FpsDydM4qlu2Sg07w3MpsXj4IpKtJU7TJkkvMwG8HzDaPKJG4UWLhkUpKyRJ1UJ1nVjaxWeZycGNLgEaxltoOHURff4+QI1xuZmp65e+o3CIhgxtdt8sDq82FdMaOeFLlppIIIBMYNzkmugUkpF1Y+Gch1tgERcJhXdUMeZ1gMB8OOxXnFnEqYFHS6/WLapCWp2GqgVMmAdA7OrsFQGd/ZJHe5fbA5fEiTUUeVV4eN0zcNBHfsuaEV2DRAfScNYucJS0AOtWZDrfKCjZbyQolyKFJUZx56KN5w+Pzp3XAW8BzFVesLKBVZIh+SBjLYP4La23dUpvFVwJdZIEJoWQUQNdzrnUrav5c8qtp9aqpLYLSFAM5ujCEYnCacvBaTUgN9aD/YCv2bf8Q8cEeAdDLCr0oCjpRELCjMN+H3t4uvPbaa5Ilogr4Ki+JBxNaHvP9FFOYhA9l/cqNNHNcebAgaSU/L182G729vVi48GRR8ZE00t6+F/19nXA6FTjIAxMXRh4SqfIaHh6UeYIHK7oTGNm9tFQNR0Iyljl3SCawzQp/wK9HNdC1ICuWqb29/Ygn1eGDgJw454BZvAE0NU3FvKMXyHty4a+prUbrnhZs3rQW69d9AOSSqK4qhc/rQmVZKWZNn441K1fj/XffEwC9sWEyjj76OAwMhtDe3YcdBzpwoHsA3YMR5EweBPIrUVk7FRMaZ6GoshGaxYtwIoeRWBruQB4sTifS0h8UeUIUrQTAmCFOYFpcBkiOMMNMoFlGHHsbNwwqD1wILBYFno8C6GqHqCzRdX6hbliuOsLoptGwcDeeO7bMCUhMpbW4GuguCTqAbADoJGvw+vhdWZpLOPuoIlzwOv69ZKaPA5tTijTFfprVCKBzTlEgL/+hXC1U5jSBPAHR5TMakRAGSUXv+0YHN8TworJVD/WauiuvvCZfx4imMD6XGpfyeQVf1e3adRBV2S7r9AJ9DHN6Yk2MhABV2KITg0lAaK5HtAxX2WIqy10sbwlSO0kIUNnSAsyKbbCGDRvWYyQ0jLq6OgGtaB1cWVEs3xPJNIJBkqrMCIdVPjvfS8BSrjeS10CihXIh4OcjeD6a2y2qbQJnnFNp367amESMnIWOBlRCkxRkhcNlhdXJaIEc7F4zbG7mdMvZW9olFk0iEU8gxc08yVVWK1w2G+wE7Gl5RRCttw/tBw9iqK8fQ/39GOjpFfv2of4BeF1ucV6prqyC22EXBfr2DzcgGQ3B52H0iV8OEa17d4v7hYrroAg4g1SGewKvgOw85BDgIUuVhSQqnak8HegfQmgkLLOex+uVfHMqqLk+UU1MIoDkw5vpLsD1hkUafjh2IvV//pxrijh6cAzqALoQlnQ20miSiVg+Kzt/A0AHUrBbPcgkbQgPAR5HCXzucngcZaitasKUybPkPYQOk0uiZdeH2EEAPdSJhDaInDmqyAv2rPye453FB6soS5T7B90PeA2j9u1C4hhToHOm0C9+lGmscrkIxI8pjDmvcp3l/MnPQBU67dPZvzIZRjFQJdSDffv3SK43QeSmKdNRUUGioxVv/Pl9sbCma1XAT6edAgR8hWLhnk7Tzot7LmWDT6CSbiNNUyYihzS6ug7B42PxBejoHITdaUcgL4jSkkr4g3myJhcWlsDrC0LLmfHmW0vx4kuvCOBuszllHZe1Ic4iTlAs07jetO1vk5/l5/vFDYf9VRyApCiSUc44TjtKiosRjURlX8mDJ8eycsHh2OU+zgSb2QTy4jIZKsFdKCoiyYuf3Y3QyIgikcGC2bOmQcsksWr1B0KSKS0rFBCWc0PHoQ4Ze5ynGeNDu0HGFPGAV1hUiNmzZmNP6x60tOzC5s3bBSSn+pl7yfyCfNTV1qK+oV72qVxHd+3ciR07mpFKZVFXPwFnnnGSEFhZdHz//Q/Q2zcIk8mG2roaOWw3TpyE5cvXYMUHa2V/zTUwHMmipLQSXp8fGY0ORjFxxAiF6RSg8r0lXsJmEQV6TXWVKL85tnhgpYU721xLa9i8aZMQFdxOFwYHBpBJKtcajfM81YVaAk6HFT6fByPD3HdnUVIUlHmOc1QiRXt2FrRssNpJcGXEkIqBYUGO+0aqlrknINObbVBVUy2Tvyi8qb6hgj9G1wnuNUkGYFxSVOzdJWuee/4RsuA9sFvdQrTh3pSOH3193RgODSKVisPjcaC8ogTnnX+2uC40N2/F5i2bpV+cccZiTJ48UZwX+F5U9vB96XzBvQ3VAj6vTyKmON+17tmHdeu2yL6e44nTDEkRsVhaRXXY7XirZUCtxh8hC3dej6H2MsAew8bTKE4bO4Xx6kKjkHwEQP/klguOfLIjLfB/0wJ/zXZ8/N8TZOE8z+dJfcCtHFo+CV9iBauz5MdnPBvqcf6MdR7uP1asWCF21lzbzjnnHCGQc80ziI48bxs21wYQ+1EGz401RPaqOhD61xTon0QA3QDEjToJz368d4bKmkQBEsrefvttceVjHcMgRxgKckPZaLgO8DUoYODe88wzzxSCBf/NMWOo9I19xPixw9dlH/yvrGr/VmPtvwLQ+Z5sE4mhjETkO8USJBbQtYYOn0abGXnAbBt+juOOOw5USE+ePFn2mRxDRkzU4Z/z7zFG/l4AugH0qAPnX4Lp3CdLDKLTIfveQ+1teOBXD+Cpp55GKByBmbZ9PMsweol2xPE4TBYrSsvL8c1rvolrvvENIYASiH71lVdw5umn4/HHHpcaisSYWa2IxuPinsD6nDjh6WIWIaiKm5OKT+M1iHKXcX1ifR2DL88vWu+RWBhFHjfCg33w0REynUYmS8e5AuTMZrR1DqK4JAC7zYJsMoPIcD+2b1yDH/3kBuzv6sMDDz+KhSctlLoAVb379+0Tsd3kyZNQUVYmZ3u6jdkdDhFSSdxpLKZUtbTOzgKRSBZmkxVePzkBMeQ0nomYs+yRfXg8EUI8MQK/rwg2irzouJeIoLAoqGoFR74+1i0gdbLxIrXDxpJyAGFNNqsT6xWILrWERFwqLywrUtzIaNOHHnoI7W0d+OmNN6GhvkGEGy+9+Ap+8/Bv8YXLv4gFC+ajsqIEu/e04sorv4mp06bh3v+4D0XFQXGFZa3cRbdLSw4axzGyWL78PXz5q1fg7rvuUZFlGdaDrFLvNVntQry32knwSMBptwqQnqO7p80mQhXib4xmc7o8IiqMJzPIMkaZ70NVeSwuLrR2Tw6axYRI3AmTyQ2YkjDlUvC7TbDwNdM25DQLMrkYcpYY9uzvxiOPv4TS4lJcdeXlsFmAlpaduOXWW6R29u1rv43aCRMQiUYlkuTVV19Fh+6wY5wLb77lFqxesxqPPPqoPI8iF44quirzOZMmTpL6KTEdbp+WLHkWjz36iMQ0z5k7F4899jjyC4Jw2elq5xCyjDiNmohBUKTgkDVlyTPP4ZklS/Dpc87FqYsWyTpIsccjjzwq8X+f/dylKK8sl5oMC9QU/rHtWNvg44Xnn5drXHT6abj0ssvkzL52/Xo8+tjvsHDhQlx8ySVwOjyCefCzLlmyBPX19bj88svlOsZHnH2sB8yRi/8vWuAwAL2x0pcj4EklRTTCgpMVFSwYMds6GoHH5ZTCOVEV5hzwwY7CDZDYK8cTSiFntWDu0Qswf/4xOObY48RSMRQOCdN27Zq12LN7NwYGRgRsZ45gcXGhdNBtW1vEhtPnd+Poo+eJ2ocl6s7ODimeUdXOwjgLrVOmTkNdfQOGRkLYvHUrlr6zTAYOFXK0v8xqVnkkqCYy2+B1+2SzxUUyHArpeTAKQGceKpXVLKzKw2FDLBoSxTiL9lRwhUKDYvXInFtuGMh0cdndcJvd8Dv8KMorRiwSkRxXtksVVetTJ8uCTjA+EY0iEh4RAL4gP0/lRGgakom4WJizICdEQbNVNh5KbaZ+TzCGjBbO/GmqtLWsemRyiCZSssiPROKIJjOg4J7q8hyt2k200mcOOkF0qs4JpBPw1MFzE5V7nMatYuPBjHSz1YO0pjJEOekQOCfz0CVZplTxyvFIPUwETZOS/UkF+tDwgBRTFYDukcmJai8yA6kQphqNsu6RcAb9QwnE4gqEpUUzsyMImNM6loGgEhWgK9A5IdFGPDwyInAFWZHBPGa1umQzxA0blWp0PCBRgsVvqttpfRqJUsncj8KiEukvbp9fwHOC6ElafIIKTCqCAc2kweFxwOa2SpOJQN+WQ86qFOhUZDo8KieYdp8KPs+K8olZ6KL2M1TostFVmKUAhKMP3cedKlL9h+r3VLjqlkKyiOvgjQA6YxwHdVAybFgIpij1sLLZViAxne2ZRyvP00F0UtEy0SSyMZWBbk9FEek5hLaWreg5uBuZ8CCmNFShrrIIVaVBlBbnC8jx7LPPykFPKQVopRyQTTRtSrjoMC+YP+fmnGAWFzC+K625QiMhsbcxGNYnnbQQZaWlCI0MYc+eZvT2dqC0rFj6N21fqX4k857j61BHO3p6usVWWAFmIQWkU+1rtUqf4lxFtS/7D8exEeEwMBCW/sfM2xSBkWQG8UQafX1hDA/FkM2ZMGPGTJx8yimoq6tH/cRGNEyZjOatG7FmxTtYu/YD5Od5cewxc1FUmIfiwnwUFxTizTfexCsvvYJENCmRAE2TpsPtCyJjsqFtcASdAyH0DscEQA8WVqKmfjomTJqF4opGZCxuRJM5hBIZuDin2O1IEaiW7qAUonL/hZVrFnBaqacJoHM0EHAjaWMMQFd5YGY9ZkEp0CUy21CiC/TG/mHkIhtrwbgD2KhFgfqdMPlEZU0QTvUusX7Xh70C0HX2R5ZrwZgNlzxfcsJJANBNuHTbdFFr0yI9TVUi3UEIoqssYOm74wF0Uf8SKFYEAQGE5f9UkhJU10F0sZ5XQLrhzCWFGgLoAigqpTiVkgoIN4BllRtv7KPVNZN6qBwg+HySMKiqF7BSAFbVOnw94zbxsyhVvQKmSWogwYh/y/fXG2c0R4zzOsExXj8/lzoIa3C6aFcew6GOXhw61I5kMoqTT1mA4uIiJFNsJ7o95IRVSit7/j3HnLoWbp716x+Nv2b7K5ULr4EELDqXcJ7iJprAvNnOzTgjKPQDufQDIGvRkLNq8BXY4A7Q2l3lF7O1mCHO3GOyXbkPIGvTwYw03hupimShJVNIxmNIxRNIRmOIhUJYteIDvPXnP2Pq5CZMrG/EhJpamLIZDPf3Yt0HK+Q7XVrIWKdCuKunAyOhIVkXOY55vbzP8rNETNpTuWDQWpuguktsmZk1TLs5Xo3b45V9h2S/Z1JIJ2LS9lx3PU4PnJLPzYMDwWMFpEsOte6+YCjQ9Wlcn2cNFbrA60JIUEVSphtzJaECPa0U6Ck7IsMmuO3F8LnK5TGhugmTJ06XiAP+PRnwLbs2YceuDRgUAH1IAHSHxwSzTRsF0NlPrDYVj0EkzogWMPLLFZA+lmcuALph4a47URjMaoJ5sl6ZTEJWEPKaXak2CDRT3UKyhpZNid324EAvdu7aDrfHLvPCgYN9KCnxo76+SNQNtLsfHgohneJAt8Bh9yGXpRNQFuFwTCdJuuResR8H8+g0wMNgDrFEHOFIGgODWUyoq0BldTF27TwoV19aXow5c+ahuLQCXd192LBxEz7ctAX+AOf0LPr6hpCXHxT3EgK33IeS5NXR1id7qWDQIRFDJN+QJMW5IxILIRFX18Q9H4s/XLPIoo5FYwKEyhyqF+vEiUKU2CqTmwUkkhfZDvxdMsl9khn1tSXw++xIJNnHTHA42f+csh8liYvDkPufsrJiFNBFwe1Wuewugrjl0jZ87+3bt0t0kXJMsqCoqBC1tbXyIKG0q7sL+/btlcfIcAqTJzfg0s+dJdfc2dGFt5ctE8Y2Fft8PxJQff487N13CAfbGElil7mJjk8XXHihFOq5tq9Zux4bP9wkUUwkB7BYyz0d+0pZWZEUtLhGDw0Mwe1yo662DmUlpdIX16/bIGQCul+QcMu+SQu7nu4hjAyF4PUwxiUgFqQH9neD1nfVVUEUFQbhcbnR3TuMkTDXaDvKK2vhcHrFVYBqPPZZXgtJB346OA0NSsGMeyyDfEilOfuuqJF8PjgkKiothBLeZ55LqJhhzIPN5ILN4hTSEa+T8wGBcxII4gla3/PzFuJb375aPvf27Vvx8iuvy7257LLPYMbMKVK4bjt4UNwLqPrp7x8UkgRZ6MXFJZg9ew7i0bj8jNmmBtEwnkwiFEpieJh2mMzVs2B1u8pP+6gB6OOvSea/cVluBqjOn49FQRhrjQJM+HVEgX6k8nCkBf65W8AA0GWvratJx5NuODdz7ePvuA5zPf6kfcmZXCeeG9bThosb/8+zMcFzFoipTj7rrLNAlS3Xe86lnGP5PNlesx6UTOpZqn+7DNT/H/fgn1WBbpBajX0kv3MfSHIE1dUE0LnPI1hM8oRhT24A3bzXBmGCZxw+jD7APsEYFGZ+s1ZCJTYjI8crzMcr9Q0Sxz/CSvZwAN3YUxh9a7zCnJ+xo6NDBFYkF7CNRJiluzUoUEu5OZx++uniUEAQXQRR+rwyPmeez/t7xRt8FAB0IWNrrEurGtDg0ABuvPEmPP74YzKfXHTJJbBRkapllICAMhKrHXaHDeVlFWKLfmDffvzyl7/EU08+ibPPPAvPPPOMLpRJoLtXnb8e+s1vUF5RLudm3oMLL7xAPxcN44EHfiXz1/Tp0/HZz35WXFspDGG28bL3luOFPz6Lgsoy3H/X7TAlE3DbHPjZbbdh6/YdSGmM67TBGyzCV674KmbPmoF8vwO/+/UDePn5p7Fm3SZENWDOguNRVVWNb15zDfp6e0RhPzw8jCuu+CoWnniCIqUTbQTw/HPPifiHtQqejecfuwAXXvIvKC2tlvpa1hzHtu0r8fzzL6H94CAWLzpT3C8f/d2vEQ4PIi9YiumTj8M3rr5CAYggIVxFSx35+vi2AKMOlRv/OAX6qD2/ErwY8V6yholgTbnGsGZHh0L265GREF595VU8+OCv8aUvfQUXX3yxkEU4/r7/vR8KsfrRRx8V/GNwYETOQys+WI3bbr8dby59C0UlBXCYrYInOSmOpHthKgOr04YlTz+NG264AW+8uUxILqytmO1WWCx20BKPpcOsKYtELKqEITrOQEFLaHhIxjbdm4mHEMth8SxrsiBFcR0FZ9ksfC4b7O4sMuYskhknNM0prm3IRZHno3OiDbmkFbmMBRlzHIOhdrz65gq89ud1+M6112LezElCIuDehcSbc889FxdeeOEoWYv7Oqqyb7rpJolo4brFM/OPfvQjDA4P4fe//724KnI/Q8I7z/V0dOO5nXM3z9w33nijENMZ+SiEq2QSTzzxhBD6TSBhgEI+EgaUMIo1UdZ4OQ/9+0+ulzrK9773fUybNn1UbHLbbbejeUcLvvSVL+Gkk08Soo0Q/RlHK+IjOmNm8Phjj+GFP72AK668Eueefx5SmQyeXvIMHnzoIXzrX/8VixefJqA9XZa7unskpuzll1/GrbfeitLSUhkg/wjnl4/vyPw4XvlhAPrkmrwc1bQEysV60GyCm9aY6aRYtHqoFhdQlxaZTsUU0/MAOKmwyEv71HgigQXHHItjjjseJ5xwohQ2w5Eo3nzzTXzwwQp8uHGjTDbcANXXT0B9fS1Ky0rx7rJ3lcKkulKyJqfPmC6bTOazdHR2SkelcmPK9GmibC+vrMTA0DA2bdmCpcveQVtbO/oHhiRbW/LPaeGe0GC1EED3KgA9m0UoHJYCGotuecGgAm4zabGUoCKWRXYW1qKREeTl+UVx3dvbiURCqclZcHZSBWV3wWvxCoCe78sTAD0cGhHVOm0qqyrJiiNOQuCIipq4gBnMlOf7s6DMQiFVUpwcxHLbRKaloUAnq08pXQwQQctRZZ6TB4FSAdBjSQxH4ojE04ilaCtO5bldbKKJBCsQ3chDpyKMyLCgw0o5CpWZDgLoFlp1UxWqdHYs9FE9yYmCynqC6AQOuCnh9dOOm2rh4eEByZNk0ZPKYK/HLSofAp2iHHS5xJaDoP9QKIX+IRYus2KHQWcDLjS8D7kMQXVNCtcsfsumKJ2RAndCrMGZo+tDXpD2sG5YaD2SIojtgNPlhptOADkTYvEUYvEMQuEYenoHUVhcgloyxLx+OD1eOFxupOicwM2kAaCbs3D6xgB0BaLnABsXsBzojG93MyOYbE7DUlsRRljUVRnoujJ2XOyIoT5XbiEKpFOq4zHbdtGFSr6xbsUtjvAq+9YACAl2GdCnyjHhe6nQD1ELs08wizpjQmY0Az2nAC6+V1JDfGgY8cF++C1ZJAZ60NayDfuaNyHS14mjpjaisiSAfJ8NExsmIB6L4K233pSCNsch2XIsdFRWVIm9KskqBAJsVpU/LuQZOfA70N/HDE0qvTyS8Uqgcdr0GZJLS1LJQH+3sD05TgwAnQsPxyR/z4xzqnKpfGN/YBayWF9rVLknBDRnVnJlZTnq6usxccpkiZlgcXvFilXCwOPegUpIqhvz831CqEilFWhbVV2LKVOno6ZmAqpqalA5oQarV72P9959C3t2N6O4JB8LFsyF3+uG1+0Ut4p1a9Zj9crViIZiMJs4p+ShqLQcTl8QI+ksBiIJDEZSgNmDgpIa1E+ajfqm2SipaoRmdSOWMSGa0uDwOmGyW0HMSUHcSqYtFtMEbgmga1R4G9ndahxQychDkFi4i6JWAegKRFcgs5ElPl6BruDv8azl0YRz3Q5BbSaNLisW69JZFVA+Gj0gWLwOoPMPdAt3gd0JMhOENDLJdat3I6OcfUPLEDingwa/0+49J99FAWwo3QWM1NXUAmZxg6g+F6cD2voQ6JCoBCZU6A8B0BW3a9QiXZFSCIgrhF3GlpEINM7CXR+Qo9fAz0BgmmxVZaGvcuANhT2BVmami+MIHxzPVBmQ/MD31DfnChhRba2KYSqeg5ZFBCnl7uc0VFSyGJbGntY+tB/qQCQygokTa+EP+OS1qPzlmsLPrjb0+ubfIC/oSnsFpOuEB50EwTkhozE/UZOYCb43Vf0KPFftKgke4mhA2X8OsGrwBC1w+s2wU5FuU/b5VLyrmIGsgOqcVwikk2ZBi3cHSV+pFOgWwox0h9ksOchbPtyEFcvfA3XdZHcSwO7v7kJvVwdiwyOy+nBv4SRJzKQhlqAqISZONCQLEOiigph27qkM3Vhso1ES3ISL1bqZZLmkKPZ5f7iGkoku8zGzwTMsPEJU8yRe8ZBhk3WWV0USmdE/DDaGQQxRhy1ldDBm466iEnQFuli7896nhMFrtVCBa0dsxAKnrQheVykCnirUVE7GxIZpsFkYPcL7EkfL7k1o2bURQ6GOvwDQqUDP5JLiOkFyBvOveK3KTUKPdBCiiIoRUAC66k8GgK62pLqFu+5KwXFjZBgTQFdZ7CpjcAxAZxRIEhZTDt09HdjevA35+YykcYNZIhOnN6Fp1mQcaGlBd3sHhodGdNBcQ2/PMGJRWqfnxBaP18w5ndfF4gZfl/2JbgzDoaSs0bRXKasoQWFRAQ519EhOd0l5KTKaGbFYFgNDUYmGiScjop5mC7jcqg2FhJhMinUfAeneriH5WWEhc7C5hpqEaMV+RCIkCVgk+VG9TDcE2szz+SQBdHb2w+myCIGSJANm6tnF0l+TIrgibLhF6Z5JMbcxjVSSjkMkuZEEk5K/t9rpfEQ2tAU+v00ig/jZFTmV+1AHensjQjSsriqUDLHh4RH09w/IHMH24j6L78W9syq85zAwyHERRjodlZz3xsZafPrTi2W/zZiad5evFbY8s9LV4Y1ECCBC54gk953cfxFAT2D2nLkoKioWAL2t/ZAA/XR34pRCsiLnDI/bgbq6atkDO10OZDNZcZQh0z7gD0gbMIO+dfceHNx/UH7PpYztzr0BH5wcvR4H8vLdiMeSsreuqS6VuYx7gp7eIYQjJP65UVFVJwB6e3uHbklplvaiKxbnQrYT41yStOUnGcpikYM3SXT8vF6/T8Y8n8M9GftDVBROSVl7oFlhzlKFY1UZbxZgaKgPqQyJOm4hv7Bvzj16psy3ff29oB0m792ZZ52GKVMmC8Fv/fp1aG3dj4H+iBAz6GxAO3lN43pMpyULYtEo9u3vEAYXiQjJdAaRaAbhkAa/n6RUG9a2RdQI/Qgp0McXrQ9XcHGO4FmE12sUtA+32D0CoH8cCwFHrvlIC/z/b4HDFegGoGfMd5y7DQCd4CDPlp+0LwNA53xpCDiMeZT7MNZ/du/ejQ0bNoit9dlnn41JkyYJgG4oiLkfUI6ESrXL1zFA9Y9qe/2zAejjiRLG/pptwH0jc96pUtuxY4fEvYi4IBQavb9GWxkgOtdQI0qFfcBQpnM/U1hYKE5lBCopMKqqqvqr+dQGaUWOKeMIcH/P/vLXQHRjv2PMBezLbCO2y7vvvotVq1YJGdHosPolAAAgAElEQVQ4Mxv7CWMuMQB0Zp5zXPCLbWV8GW58fy/w4qMAoLOmoIBjVRcYGOjHDT+9AX/4wxM4+5yz8d3v/QDTZ85WJ0edzMQzOs89eYGgnB13NO/AXXfeiddfe01cDv7j/l8gGAzgwIGDePiRR/Dm2+9g/8EDQkpmXGt1VRXOPucc/OAHP5Aa4NNPP43bbr1Vop6YpV7CeK5sFnv37sN5552LfR3tuOm2m/Hlz10Ct8WMm6//Kf747Avo6x+Ax5+HLBzifHrSpxbj8s9/Dp86aQF+df9d+ONTv0N3dw/SFjcSOaucL37zm99IBOy99/5cIiDuu+9eXHTB+XLWowDvmWeextNPPSXxWcpKOQtPwIeTTvkULrvsq5g/7ziYrXEsW/4Cbrv9Tuzd3Y3qqgYRim3bvh4wZ+ByFGLWtE/h0s9ejJNPnSdiHJW7fOTr49wC/x2ALq6dugBH5k6pKY4JEjivUDy2ZctW3H/fL0RAQFU0BVw8Z65duw43XH8TrrnmaiH78MxKN2KjTvPeijWYt2A+fAEvrBLlp4kCPZWOQUuk4PK68O1vfQsjoRDuuvtemG3EUjziLsyzbYZnRVMWFpsJGdbBWc9jfVRXoR/Ytw+PP/4EZsychaLiErz86hvo7ulHWWU1zj3/fMyZNQOb1qzDm6+9hL0H9qCgohgXXHQpjjlmobgBa1oMPmcONtY0U3RldEDLxbD74Fb84sHfIZX24Z6774CdbsEpRlDGhfDU0NAgZC7WE1jHJ4jN/cxXvvIVPP744zj11FPFZYQRLV+76uv44he/CK/frwsr1BrH9Y3rQElJiYgVqOaeNWsWzv30uQJmc20ggE6nRJ9b4Y/E09R6qyp0vDckI/74Rz/B+edfgLPPPgeFhUXy+rwHb7+9VEgP515wHr56xRXi7EzLdtZ4iTPtbGnBm6+/gZdfeRk9vT2or28Q6/YJdbX4YOVKrF67RgiOp591Fi75zGdFEEFxBdes2267DZdeeqmQKbhu/73WoI/zePx4X/vhAPqEghyL01Rhs3OyME4GlzDWLCZ4nASWk6IEpi03AU7aSCh2jhW+YEBZqA+P4Ljjj8dxx58gD9pahEMRLHvnHaxatRIbNq6XYjQVyqWlJbIhrKyqwLvLlknxa9r06Vh48kJMnTIV3T3dGBwaliLtug3rJUtw0WmnYWJTE4pKSjE4PIz1Gz7EK6+9LjaYnV29ooQSAD1FhYkGm8UOn8ersz01hENhNWAFQKdlDAdRSgp/LJ4SsKAlZzQWQjDAQ10GA/09iMdCotqiItJld8Lr8sBr9sJrdcNjV5mbJBvwb1isJEYSCHjg97rgZv4mMygzaWlXbnjYllTHEJhkgZOgFScClXfKAa8Kt3wuAQQ1mVP5DGRo150FYsk0IrGUAOihWEpA9HTWDI2KcvHfpRKdSDBfkyo2O0z8buL16PnnhDDoEW6iMp02ahL+rXJgmQNqo/2oSx5iuS9ZmiwoR8Xqf6CvR0AP9hUWgPnZuRnhg3nvLMxTyc5iejSewnA4haFwStTSBHOoXPK4qUC3SgaIoUBnkdNE4I3F63gCmSTbwQ6vx49gsEAsNKwWWmSRnWqXwrTDzkIoC5aa2NuPhAigD6CguAQT6hpEfe5weWBzuSFG9CYTHG4XclYTNHMWDq8dNpdFFOhm1Xww2bMwOxSATotjGwX9rN8LwkkQzyIAlFhr6wD6mF222tfqUcEqg4j3UNSuRjbtmBpdWTsrpayRb61yqvU843EW7gKOiKu7UmQR+BMAXVNZ6IpxlpVMIRuvLQNE+/sx0t2FAocFqaFe7G/egl2b1mOosw1zpjagyO+A3ZzCzOlNMuY3btwobLChoWFZ1OgiUFJcIkq8eDwhhX8SGnxev2ykWehn0Z8MPeax+HwB6bNcUEpLy1Q2LQk5Gi1aVNwB+znHAovl/PfAYL8o0jlWaLNKpRfV6BwDVOxyjmBBn5npdKqYfdRsTJs5A5lUEgf27cULL7yA7c270NUzAJfLh5LSItQ3VsJhp00TbaVSsNvdCAQKUd84EVVVNSguKcaKle/h3eVvY+/eXQgEvZg2bbK0gai6szkc3N+GA/sOiqosEkpiZCiO0opKBAoLkbY4EKbqMklChQdFZXWYPG0uGqcehbIJE5G1upDImRHXcrAT/LGZIdixWGrrPueCfuYEPDcb1uO0b6eymws854x0ehRAF7tuAdD5Xbd11xXZY2fmMUB3DERXQKBCx2XLOI6RKUJi3cJdtpAKch6nblbCZmUbrr74ewNA1xXoCktWgK4AzOzzBoCugPNEIotMin1fN6XWcWED7jbcE2RMGXboTgLoVKUDZppyWDmHKBBYx/sVgE7QVFTY+rUZEnWxtzYAaLUAymczCATGNZN9Ic00BpyL+l7FaOuW73oeOufitCYArpG1Pr5QYBQMVYGE4LkOoOv51NU1DlgsWRw4GMHg4AAi0REFuBPwZqRITZUc4Kx0vWA/kBx0BQ4KyUa/nUqRntPBfR3gpzqZ8wxtzMTJQpESRFSvK/gJrJt1kNpiy8Fsz8LmgWSh21xmUf2L8p8kBsUTEuCI65voDUn8YXayxSwAOotDeV6P2LRlUlkc2LsfzVu2Ys/OXejp7EYynkD7gQMY6OlGaX4BCgJ+BJmlJtnxGTkckLTF9xgc7EUiRcIKDw66wwejRLguCHCsyEi8z0LMkIf6vxQtrVYBgpHl+s78qr+0cGfH4bpEJxMC8WQYc1zxHvOeGv1iLANdB7Bl/CgFuhohGR1AJ/HQjmzajniYdlAFkoGe56tBdeUkNNROgZ1qcurVMzHsJIC++0MMHw6gO5SFOwF08lSEVKfbYar3HGfhniU4remxBX8JoAvBStxiFNmKfUBZ43NvRPsrZeHOeZdF24kTG2V8aRoz61Ue/Y6WZgFAi4uDYnE985j5mDxnNja88w4O7mlFNBKHzeZCMpHBjuZWDA3R6hvwuP2Su6dUNSTXZCR+gzE9BJrDUUgmNPs+FcZur18OpDa7E/lFxdi3v1Ps3aOxHOwOMxwuM3r64rI/qqig48iQML2pJqd1IIslQwMhIWlUV9MlJSkOPiSGMLOPBy8SV2jx3tPdjWAgIAdfAty85v7+MDweKxyMbyHB0qYiiwjCsn05z1JlLA5N4YgcHgne0wqeTGgepNxeOyw2C/r7qYJ3o6YmX1QSZGsrpxa2NR1amPHnQHV1UNZW7gMJ7BK4pXpcI4mK98qi1LzcI9Kx3OW2wO9jf9VQWVWGefOOkr1jZ2cf1m3YhXQqhkBA5aJxvqXziklX5FA5QoJrLJ6QNZukE6oA2c+5fyfbnQX6/fsPyN6GoHJDQ40QQUtKi4WtXZBXiIqKSokw4vpOct2mjZuwZtVaREJ8LcUM57puM1sRCVMZw0y2rOwfCwvyMGFCjWStEXQmgB6NmqBlvSgsqoDV7hbCLMc0FTIkEbC9SZbjvEI1F1X03HNxHx6NxyTmiHsFMtmZ98YMNRZmqUhn26UlJsiMbMqEbJpzql2fgyEuO+lMHBWVpUhnYohGR2Ajt9Qini9CInS6nJg+fQbq6iagsDBfL/K2ortrRPb3waBH7l1/XxRt7UPIL3DKeBvoj0vmu4PW+VoOiTgV8TkEAw54vU6sPTAo88tHCUA3MonVnuIv81iNfZzMibpTwxEA/eNdAjhy9Uda4G/VAuP3vYZSdLzylOdJrqH8CgQCsv/4pHwZACHnScPC/a8phbn+GgA6gdbzzjtv1MKdv+MX18AjALqhGNTPav8gUPg/65/s39w78YuORbxfrN1xv0JyBBVq69evF4EQf25Y9I8npfE1jPXUsDDn7w0AnXtHvgczdanomz9/vjhGcQ97OGD+jwLND2+f8SC68Tv+jPtmXiPrQRwfBFyYC08VOgEZnhn4MBT6fA7bbdGiRTjhhBNAAJ3jwphPDLeG8Q4Xf482+CgA6KwB0Z2R5zp+HWw7gNtuu1Xsj0mKJeATCOQrf0Ge/emKkUrhqDlH4QuXXy79qXn7dtx2621YtnQpzjn7bNxx+x1yLnz11ddw+89+Bm9eAa751jVSq927b78oSOn0dcedd2LxolOxctVqXPyZz0hffPKpp+Q9ee9a97bihBNPRNZqRsvuFlQV5OG1l17Ad791nQjOfvrTm1AxoQH9g1Hc9rO7MTgwhGu+eTW+dPm/YKCnDX9+6Vk88eQzGIym8aWvXY3p02bg+OOPwdo1a3D7bbdj795WUcBedulnhdj/2GO/E+IAgcTPXHwxTlu8GEOD/XjptVfw4dZtOO20C/HlL30N06fXYPmKF3HTzbdi+5YDCPgKcMZZZ+Dscz6FVWvexy9/8RjyfA047bTTcMtt30dpWZ6Qj498fbxb4L8D0JVzJWsSqq4qwjipGcpJTWosfb39WLLkObz44su45pprZM3m2ZSEnhf/9DJuv/1neOKJP0i9/I9//KMAsTXVNUKOm7/gWKRzGhwOCzQ62GlJeJwOOYMmIzERM5x77qcFkD7+hIXYuGUrOg51Ys68+TjjzLNQUlEhmAzjFqmUtlORLmfILFKxGLZt3YLbb79DzvYlpWVCSLc53NL3KR5srKuFJZOBy2ZCPDWM5r27kF9E6/GrcOyxRwG5GKwmpVLXUozP9CCTCeO9dW/inl/8FotPuwTXXH0lwEz1LIUSaRnnnJ/FuY4Rvi6XkMbuv/9+OSvT3pygOusgJH3dcONPMXPmTDz44IMSx0w3CyrYuSZwH2jM23RqqSivkKg7KtcJjNMyn5iASyLgFI7GdYK1DtYwuD4uW/YObr3lNlGfH3vscYKpkZzJmsC77y7H7Xf8DMcefyyuuvobKC4slHqR4DJaFh3t7Vj9wUoseXYJdrS04Pjjj8cxxx0Lu9OJlatW4k8vvoh58+fjnE+fi0+dsmjUAYZkATp4sD3uueeev0pq+3iPnCNX/7+3wGEAekNlIMdFmIVI2qmyOE7bcQfVHA6HgMDMsaRlJhXGVFLbZPFOiNWQ2+uT7GzatZ966iKceNLJOGruXFm4u7p6sHTZUmzfvk3UpZIDaLWIUpULNYtkPd1dYst57HHHYP68o1FbW4f+gX4Mj4Tk8drrr4vy+tLPfx5Tps1AcVmZKNvffe99PPK736N130H09g6KhbAFNphzdqTTmqjN/B6/TIq0iKCFO4tvzG1UALpF2bNraRmYtbXVYqlL9ZXDboFNLIOzSCVjolyKRpJicVEY9MGVc8JKsD6Rht/rRUF+EMVF+QiNDKOleQfKyvJFcVNfWyMqJaroWMQn+y+eSIpKVwD0VAqaMJJob6oYNUbBSmXsqgK4AG4mAuQmpHOcBAkUp8TCfYRW7tEk4uks0lkLzERARIFuE0U6QXQqZwmgS6j2aP65noEuSnWnWLybLarIzwWE1+vxKECcKipeD3Pb2Tdo2z7Y3yeWr2Iz7GAmkbL3JxGDCnROipIzSiv2cBSxZA5JzSJqdIIVzLKg+pBgJUFQKgbJqmLfEp0m1TsjtMFPwOVkQTWAYEAH0K1Ut3GhIwDCnHYi3mYhF2RyJmmb7t4B5BUUoWpCLax2p9gZ2Z1uZAlU26xw+30wO6zIUqVmUxnoZodJAHSLNGEOZkcWFqcOohNAl+h4eu7TDokZJrpy3FCg66NNF52PAYliOUUAkapQHdwU1aoqpEphchyIbqiAlELULFmao37aSndOeau8G8E1ZgqlNJO4EyRT7GNpOCxWKWZbWcQdGkKsvx8+cxbRng7s3LQe7bu2I9zbierSfLitGpAOY/LEOnEGaG8/JGObCwML/QSoZMESoEoBN8yed4n1aqdgk4UFRbKQ8nfMITaKCFzg+JXlwm9n/05LTALnHCrMyCYjOE4GLQk67Dss5A8Ph9DV1QePh9a4dgEYqDxvnFiH4447FhWVFfrhgdY6w2hu3i5s77b2dhxzzAJMmjYVRTXVMKdNCA+EsL15Nw4e7MLgYAQLT/kUpk2ficIS5tTsxLr1q/HmW69jcLAPXp9bxjzZrrwnVB1DM8Pj8WNkKIq9rR3wB4Jw+vzQbA5hyCazFlhsXpRW1mPa7AWYPGMeymsnIWtzImOyIE2CjJOyT9GsQpPxTLWzDuzyEK2rz8HvVE9nVe5OmjlTBoCu556rjZ6yBCdQpOaJ0S4xJisfp4oey9BSwLk6BBoFCmUPLgQPNQOo74eB5ipGQA8g1zE6scEWxbcOnBtqdAH/lVKWfYYAp5YG4rGcAOgyDwkgr9wUjIxp9X/jChRoTFWnxaY+q9VuEiILHxTnCsFI3MsVgK4KePx7pTAWIosKXFeMFmEPqM2xUhQrHbL8WGya9WahzbxwHNT9N2zcDYU735RqW1r7Kxm8OqQa7z/WvsoeWh4Wk6w7dBax2lQkRjqdFaAJpgR27W4T9ioB9Lr6WiGLUMUr9u8kEFhUNryVlmxy3ardJQEgrUB0TYBkBZoKaC6jT60hWX0tUe1ohs1BpxG6cZAkBKRyaeTMGmxOqoUJKlK5DdjI/SBpQX9PqWPpqncGgZioguZmmrnqORPCIxGMDAyjv6cPK99bgdbduxGPxJAlc5S24R4P8gM+FAYD6B/oEdt2r9+NiRPrUVJWiOXvLcPOnYx76EaASlgnI2OSOpjO9dwAy0lKcMBqoa0f4W4FoFOZLBvtVEzIN+o3+j2S8/AYgM55nH+vijYQha3eLdQo0AHo0T6pwrQUkA6yWFNALg0L3V/SDqRiDlhNeWLjXhisQ1X5REyomShWVWy3ZCoqAPpOAujhTiS1YcmaooW7lQA6UsjmMvJZyfpnBzdiOeRdR63bx1m46/1eKc/HnCd4/1Unz+oAOgt8SVnfuf/iAYiHjIkTG0bzwp0OCyKRYXR2tYnFGG3XXU4bahvrUD2hButWr0JXR7dy4/AExLlmb2s7hoeoks5hStN0lJSUqYMoIw7MJEDwupgzo8HrzxPHAKp5zVYbbA6XELI49BxODwJ0mXF6EEtmsHPXHuzcuRsFRUXCxFb22UMSI0LCIudqkvsYHVBYUIDZs2Zhy5ZtaG3di/r6KjQ21KGhsU6yt1mY3r93r4qpAMSCnIcn9h+OMQLvPBCnEgmxI+fzOWZ5QORBUGy7OrsUOJtOIxpOSNNSoe/yOARApxW7AiMJHlMxZhMSBAtd/Lt4XBOVuc/nQiTCvmlCXl5AP4zmcLCd6uQsSosVoZWqdzMZQ2w7pGQMci50uOyiSiJRgURBKskH+gfEQt7tYYyOVxTqtHQLBvIEeE6k0mL1zjk5mJevRxhAtWsqpazqtZSosQsKfLIfrqutkWtQBBMr4tGEKM79Pj/2tu7DhnUbkEokhehIMsDEhjpUV1UiFolJhFE8HpH7VFZagoaGegwPDYmlafuhXlGgazmfKLi1rFrA6ABgtBn3Aj6/T+IteG1FxUXSbwngWx02yUwTG3m6BnDf6RpT7PFQrhRKFuTSZvUQZyWr9OXBoT6ktQTygl7Ek2FEosMy39nsZiFn0SZPkVttYkVfUhIQgrDERcTS4jrCecbHrLlEBoPDEVk2WGxLJBgL5RRrfPY1ZkdShc/+wzlgdWuXmpE/Qgr08bbL/1kB2tinjj9QGoXkIwr0I4WGIy1wpAUOb4G/BqazoGqAxARePikAulG3MRTFhq23EpqMkZLUmXpI7LxZHOZ6SBtUZlxTzcW24d8YADr/bVh6sxj8Uf76Z1OgG/txfjdAXe492Me3bNki4Pnq1atFocf7zigY3kPDqnx8NMrY3p4CC9VneCbhd74eAU8W9vmgWwHra8Z7GmvzR0GBbvRPY28w/v+GuwLbgJ+dAPobb7whADrjOpULkzqLsb2UkEgTJSMB9Llz58p+nL8f/5mNtuNzDSeAv+U4+SgA6KyfMb5QojDdbuzZsxs/vfGneO6556XO7ieRNJ6UegLPI6wtkxh85hln4ic//jEmNjaiZccO3Hffffjjc8/h/PMuwG8feUTOSLfccjOWLn8X5154Ma6/8Qbpgz09vXjgl78Uy+LLPv95/PtPfoyOzi7827/9G1atXInv/+AHuOqqryGRSAmodOstt+D4U0/Gs398FrHBPsTDI9jd3CI1i4WnnIpNm5rxwK8fxdL3Vwoh+vIvfB4/+bdvo7QwgKd+9xDuvvsetPUM4+HHn8LixadLbXnZ0rdx/U9+IkDdrx58ABdecL4A8rRQfuqpJzFn9mz86Mc/xswZ05FMxvH2O0vx8/t+ge7uCK677nv44pfOx9vvvoh77r4Xmze04qyzPo3rf/rvqK4uQcvubbjvnofxwrPv4fQzTsdvH70PZgvPx58cgtffckx8lF/7vwPQWZdhLZXfFblJuTcq50fWMLPYumUbbr75ViHT33nnnSL8IgZG4Jhj7nvf/QEuuugiqWUQMKbw4f33VkizfP2qq3DKokXw+mwsFSEaiwqAns2lEQ+F5dzNPUBffz9OPfU0VNfWY+/eA2jr6EAmncPV3/4mjpo3B8Ego/JYc8qI4JB4lpZMYvOmD3H99TfJmfPSz30Oc446GhosWPLcC3jhxZdRN2ECLrv4QsybNQ0j0R68+tYb2Li5Had+6iKcf8EZcLtTcNk05SaZtABZG2KpYTz13CNY8qc/4zvfvRULTzoRLisxjOSoKx/P5WwHzg+M42AUx/XXXy9xDtdee608j8SoCy64AA0TG2X+Zh78ps2b5bkLFizAZZddhgXzFwghnvM9awuDxCtiUZlHuI5yjpk/f54o7yly5fyronAoimP9Ii3z0p133o1rv30tzjrrbImc4HrC+/n++ytw9z0/x9yj5+KKr12J4qIi5DKaOMaxluqwOwS7eOL3v8dzS5bg0ss+h4v/5RIwgu3d95bjiT/8AYsWL8YFF14EnzcgogBinlyXaVX/pz/9CQ8//DAmT548Wl/6KI+HI9f2/9IChwPoVXkUeAsgQ6tlgpjhkUGxPXU77WLtnkzEMDw0KMpiKeyZabMZkwFCW2yWbLnJP/6EE3HU3Hlir8yFtLOrW1iY7e1togrKyyOwBslDj0VpJUrgHqiuLsf8BUdj2pRpqKyoQDgaRogKoeERvPHmWwIiXXTJv2DGrNmi/uzpG8C7y9/H7//wFLp7CbZHBTjIpgCNDwJ+VocoZAVA12ijqAB0KuDzgn4B8kWpRCtZj0OKhaHQEPbv2yOtSxWJz2cTIJ2TaWgkDKvJhCAzvk1u2NJmJCJxlJcWo6a6UlQ2zEB8752VKK/wo76uFE2TJwrOSXtqbnSosKESyADQWeBkeV9Abouya1WqYiNPV/SqohgjgJ4lSJwzIZHOIpbSEBLwPKFbuWeQJHjCLHTJQafanK9JFZv6zqK3UpkrAIGqc/VcByxWKiKpGDeyuCHFaRImeM+5qNBid2RkCOHwsNjW87NR6cznUUlOJhWV/QTduYEj+Esyw+DwCJK0GAeVxyonQgB0m00UjbS6530YzdfVAfSRwRFEQ1F43D74vUH4fHlwOr2wkyQgABm9NK2iJDRkqTmLDYlUFt19CkCvqJ4AM4vAdoewsog2WhwOePP8MDvsokLPWbOgfwkBdILnFj6NQLqTNu5ZWBw5WJiHzueQWCG2zLQF1fOSD1eg6+pzA7MzmPhUakmxUgcwZSOuu2ardh8D0kfVPjrDVJHhuBFWyB/HEQcuy8TpLMFz9aAKn0VdK9WVBJSSGWixKLKRMGzJGAbb92P72lVIDPYiFwvBmkvCmkvAakqgqCAgwBM3y/xsjEGIRGOiMOMXxxUvmaC4w+6ExWrHyHBIMlQrKyoxMMC8UvZ1pxTmuWHnQkM1WDpFdR4JNCYc2L8PNocNJcXM1A0JAM7DQHFJEYqLC6SfcTPBLCVmh3p9TnE0oBKMUQ+LF39KMm4VYASxsKUNzPoNa9G8fRsuuuh8TJs1E3ZfAC67B5GROD5YsVYBPcMxnPnp8zBl+ky5Riot161fi3eWv432Q22y8c5qqdFsequJQIgThQUliIST2NfaLjkzVqcbGYsdGt0eLA6YrB6UVzdg5txj0TTzaFTUTYRmtSFrsyBnNSNnY9Y04Txi47qyVkA45Zeu40vGE4iySywBwWfOE5JxLlk9yrqdc5nK1dYBdCqDxynRDbK+AaBK91Gzi245rn6ifkpyDwF0laUuCm4DQNdN0HXhurI4NwBnXUSvcqR1hbYh9pb/q2xwIV1kqO4lgE4bIPE3USLZccJ4aQcBu/Vxgaz0R0ZKUKEsWc5URRsgOgktCofXTfGpyNUBec6lAmorEFxlno96zcv7Gvii5EsLrq7siOXxvwHoqo2EdyAguxmZZBbxaBpZ7mczVIkzG10tzmo8K4LN2Bdze9mf6aAxpiD2+wkCMWu6W8hhEmdBvoXNLKQSOiP4g6pwwHWLc66RgTT63mnOo2RUqs/L9ZiEHbH41+3+ZamhhTv7jM2sQHRGLNkh81vOosFky8rPnC5Gm1jhckGB6HwO9wnjVPskJHBs82dumwUm2r2nNGQSaaTjKQHNd+9owe6WXQKiR4aHgUwGZUUFAqD7PG709XcjlY4jEPRh3rFHo35SPV5+4VmsX7cK+/a1wul2iAW9qBc4d4tyWrkh8OYz0sNucwqZSkByKAA9l00jTlW/idbzZomcoIKW5C0B0OW5JCLwwfukf7JxhHNa1CsAXY0iRbhQc854AN2UJdmGUSQOZBIuWHIBOK1FKCloQEV5I6orGiRHmv0tnghj557N2LmHAHoXUtowYI3B4WVMCEkgKXq9yBxB1TX7EPu0opiQiHWYhbuA54o4MkaIUddMooQ6FLKwxCIuXUpIelNgIg8sPp9HlAMkddCW2mLWMDTcjwMHDogy2y3qbCuKSgpRUJCH1tZW9PT0CYDc2DAZxcUVKvt6JIJEPIP6+knIzyuQ6+S+hxE2DqeKgNG0FEpKS5FIZbB5c7MQvyw2hwCTXMvoEjNz5hyUlldgOBTG20uX41KX7OYAACAASURBVN3lK3HSyScI2YpRB/v2HRTFek11BRoI2FZXYd3qNTIuFi06FZs+3CyHttraKkya3ICmpknSBgTHD+7fL1ED3LcS9CV5oKK8XHK6+vv7xWazvLwctdUThDBKUhct1qkc8ulZrZzTSObYvWuvvBbBcI5Rf9CPqqpKsSck6D9tapM4nPDwvWfPXhw40CZEQ05vyaQmRBo68eSyapzRfSGVtksG+pSmKun7VHpnNauMRY+HfTQDl8suqnoqrbkWdHV1o69/EMODIdgZu+N2I+APChM9Lz9fOWSYLbA5HNi8aQs6Ontht/tlbrFalZsGHZvi8TSKiv3w+ZmZHkdhYRClpcW6kQH7kUX2wJxfKsoqcKi9C1s3N8PrccpaOTI0gnlzj8Kc2TNFjRUjKa6/V637gQCmz5iGZDwmn2nLlp3o7Y8ho3kRiaTFNcdmV/sFjnXOjTY750mvHMxJQGVWIfegPLQH8/PgokW/xYx4Ii7Firq6WqUU6OsX0J37EKfDBWg2QFP7XR5884I+5BcFAVMGbQdbcajzECLxCBaeyj7mQmfbfrQfPChFvdLyKuTn++F22cTynvb0TrsLI6GIECByWbPabxFsp3V+TsUg8bOQwMvFgg4FBP1J1OFj/d5OmUs+SgD6Xyt2G2rKwy3dxz/3CID+/3IQP/K3R1rgk90C4wF0OT9qmqy1BkhMwJhr6yfhywC6OV8atu2Gopj/N5To3IeQdM6cT6qtCK5SzUbbUoKkLORy7uVenw++nmHp/VG3B/1nBNAP77vcU7M2Svt2EiRWrFghQDGjC0h6VHbAJFkqoNw4K47fE4yKKnSRBP+Wtu1U7RkAOveuBoBuXAP39eNdEP7R4+rwfYXRP4w24Bnj9ddfF5IBAXTuXbl35Ofiec8A0BcvXizxnvPmzRsFbIy5xfiMxv/Hk1X+Vp//owCgGw6OJJfzvh88eAB33vUzPPnkM3LmcNL6mbW3dHrUAZPRrATQf/jDH6JpchN2bN+OX/3yAfzhyT/gvHPPw1PPLMHqFSvw9au+jrbODlQ3TMR01tHsdnFVIHDN89/UKVNElcn7SVU6QW3GC7z2xuviQkkgkbbI9/76AZxz9pnwWACnxYQNa9biD394RgCv7p4BvLd6A0w2l+yPT1x4In770H2orSrFfXfejIce/DUGIhk88vtncOyxx8uZ7b1338Edt9+Gvfv24j/+4xcCoG/+cBPuvvsuvP/+e7ju2mslq5jCP4rhdrbuxp133YOXXlqK73zn3/D9H16FZcv/hPvvewCtu7pwxRXfwHe/ex1iiSEMDnXhT88vxU3X/wqLT1uMBx+6E8E8lzicHvn6eLfA/wmArkQuao/Cc6aKjyQekxPX1VdfeR0///l9+O53v4fFixeJ+DOdokNGRpTnd9zxMyHBXXnllaivr5fXYU37V796SGKIH370d6hvqIHTakYkGoedGIINiIciiMUjAqCXlZfj61+/Bo1NTTImmnfuwZ133oPi8jJ87/vXYdqMJqm1SX1aBGk2qadt+nAjvv/9H6NpyhR861+/heoJ9VIPe2/latxx+10iTP3m169AeWkBMrkIlr63DI898TqmTT0RX/zypQgGsvBRLMj6UsoqNu5D0R48+PDPsWJtM2659ZdobGiEJRuT91aRdBQGKCdqfn/ttddkLuAcTRt2qum5tyGJ7LrrrsMZZ52Jz1z0Gcyee5Q43HIu+e511+ErV1yBm2+6WZHjUykBvensR5IB1erNzc0CoJeXlyIv4NUxEBWNEw5HR2Nkn3/+edx37/248sqviY17IKD2ldxvMlLi5z+/F5OnNOGrX7tCAHSb2SJtLHV0E2OfE3jqySclluJzn78Mn/v85xGOhPH6G2/gN4/8Fhdfcgku/8IXJMaZtbRkKiNrFJ1v773nHvzyV78SdxiDTP7xHjFHrv4/b4HDAPRJtUW5rJYR8KAgn5axJlEZs1hOgNPndYnVeSwSFgCdChqqSdnh2OGpUJFMUqsV02bMQG1dPbxenwBvHEDsvATIWP9l9jgrcrt37cLQYESAlNISD2rrKjBt2lTU1daipLgYWi6LSDSK/sFBrFq9FulsFqcsWozZR81FRVUNdu3dhxUfrMarr/8ZMeaJJ5lLqSEaSsiDBB2HjSAuWZqcYxSAzo5PNTUBdCtVObGYKOyDfqqMitHf142dLds5J4kKPT/fjoJ8PzxeJ6KRELKpDCyaCUGrHw4qTyNxTKiuREN9LQIBL/a1HsSfX1+OkhK72HhObGwQO05awLu9HinBR2MxRKIJxMT+M4scESCLAaBTz6eyj1XeuFLQCbOUCnQ+cmakqCrOZBGKpxWAHo4jFE0ilsggI1A089D/EkBXKnSC6ApEGAXQYYNmcojFJQHRMdVaDg7J3SIwrtT68VhUAHQ6EtAOyG41i7qLhUmCXOw7BLlIFuACI/kU6TQGBoeRILgjgD6tge1i387+ZRcAPQWrKQeHhfmxNjGZz6bSGOofRmQkIuC53xuA1xPUAXTaOBEkITmChwaCinZYqfKjKljLobd/CHmFxaisqYWJCioCKPw9FYdOBzx5QZgdNgHQySuAXanQLW4TrB7A6jLB4qCNO3OEs8rS3cZcWmXHTBBZMjlF9agA7dHNvG6trgTGyr6d40vZD6uDk7Ig1sFC/Q8NEF1ANwFL1fuMWW6TFacDOEqkTJxPAehZWoaaROHPnHlRxNKVIBqHLZOBgzmwQ/3obN2JLaveR4HTDr/NjJ5D+4AMSQpUW8cRjYygu7sXdptDgHFlia0ukCQV4/7R8YHFdxIJCguLJZJh/74DAnpzU0FlAbNDuVnmAkuVeUV5idz3PXt2CdmCmUmcGwRAHx5EVVWFqMyTqRh6+3rkUEDyBgkZXp9HQCEq/s47/9OYOrUJfr8P2ZwmbLWurk4se2cpVq1aga9++QuYOnWKbHyKymtESfbmG++gu3sQFqsbZ553EeoaJyMaCmPVmlX4YNUHaG7ZLgB6f3+vvCfvscrwJnhlQUlxubABuwhAODzi9JDKMTLBBYvDI6wLAuiz5x+HplnzUFHbiAzZIXQ1cADEjDO8X7zlVLGKOJQAugJ1DQCdbWoo0NnGVLUR4DByAsbyvgwVurLWllxwA0TXv6tD+V/2S7GON/qeDqDLVegAupEro2wPVFSAkb9sqMRH+znVz4oMqWzEdYBZxQcpexyCymxDgvNa2oRYnMptqoGZbaWAaxFY6iD3GICuK8UJgArYYwDoKm+YphMcGhRoqix0peoX0FwuUCl3lYrcANEJcNPHg59YKbilzcSO3gDYlXW9idbthgI9Qxt3pdLnPZHrzlqQSeaQiDBfWRPbcpKFDKt7jlvjMD8e9GQObl4eHTR4bwlcpUaBSo5dHnhT6SS2bt0sAB5thqtrylFeWSqgJ8FzO/PgJQOJynO2qyIn8N8GgE7nCIJI8jd2ZoPbx7LQJfecaLiydqerhsmiwe2zgBwjmy0Hh9Mi1tEuNyNOqFQd/ROZ6wRuzuYQDsflpfK9LsQiSaTiabiJtqc1pOJJ5NIaDrTuxdI338KelhaMDA6iqbFONsO0WQ9FRoSJSwD92FNPQtOc6Xjt2aewfvUKcYeIJ2OiNiXtiJngVrtN7oFSnJvhJIBu53pg00Fxs5D/0uk4RoZ7pb1YZPC6fQKokW1KNS0/geq3zLRX7gucb+0EvnSwnA4RMq9zzhWikwGoKzCbgQymXBomOrHkrMhpDuTSHiDjhd1aiPKSyagoaUBFSS28Hq+0dTQ+IgD6rtZNokBPZ4dhssbh9LJPU5WbhKZnoJNUxw4qFBdZKtSaYawjJAZy/hsD0JVjjUGMkdx7sbwigM4DIm2zmT2lMtFVhIYC0LmOU3GeTISFjLRt+07U1RejqqoQHsbReJzyHB4aenu4rzuAkxcuxpzZ8xGPZRAO050mBo87IHnm7Mc9PZ0YHOwXcNhkJvCfRnFpqeTebdnSArpsc13mcwnw+gJBnLTwU5hQW4+u3h788Y8v4fU3luKrV35ZIjm2btuGzZs3C9g9bepUnHLKyViwYD7uuPV29PZ0C3GK5KwDB/ZLll/NhCo0NtZLQXNkeBi93T1yoGJBkgenykruO6dLUYh2XFSDkb3Mg15HWxu2btkihRmOZWanT2ycKAW+/8Xee4DZVZZrw/fuvc3Mnt7TeyAQEhJIoYRyqBaQDopUf7GcI4gVESF0EAQUFJEuAsKBhFAEkpAOIY30Mr3t3ut/3c+7VjLye/1+51PPCZxMrn3NZMree73rrc/dWExavGgJ9uzeLfsjgrlNzU048+wzxQHlP199TTIAR40eJQSzxYvfwbLlK1Ed9Am5rbs7ioZ6Ks9N2LuPkUHK1n30mFE47LDDMOvo2Xjst49i0etLEE8AtTV+tLQGkMulUBX0Y+LE8QKM9w8MSKE2nkhoZCE6xdgEQD9xwUk4fNo0Yc7Twp0q/tdfX4y1azZgYIAq6TLICRDXmkwZqVQZR04fi8ZGPwYGumAw0nLOjHw2L0Q6PZKpmC+hrq4eXZ2D2LxpF9pb6wRgjoTCOPaYYzB3zhy0trUJcN7VuQ+7duwQoHvGzOkyLkNDIbyx5D3s3jOIbM6BZCqPbJ5EKQIGJiF9cI/MDxITmG9IFUBzSwuSqYTsC0jCaGxqRFtbK3p6e5HNZXHsnGOln2/dvg1Ll74nFngBXyVMBjuMoBOATQjCDfXVmHf8sVK8eOoPv8PaDz9CKpfHbb+8FXW1Abz96stYvmy57FfO/sIZCFZVCXD+7vvvY3AghOpgjbgg9PT0o78vImSQMosvVpLo+NDnIS17UuaXkkbtMeLjvQefAn34YVFfq4YD6MNBdD17dHjx/pAC/VDB4VALHGqBT7fA3wLQuXZz/eQHz4dUoX8ePnit3Btxz68rxVl34ve4Z+B+ix8EzwkW0uKbn7kXYW4qC89UFnMvxL/j/Kv/Hedc/dx3MLfV/0YAfThIPJwsTdCcBIm3335bslKZBauTRVgP2S+Y0NzJhtuQ6zUiXXjBOmtra6sA6EcffbTs1wli6H8z/HX/Frh7sPSZ4e+Ne3JmWVOBvmLFCvmaADprg7wetpEOoHN8zJs3TwAKXfHIMTIcRNcFJ8r5ajhp/Z9/9QcDgK5qxErYwrYYGOjHL279BZ566mmJODzl5FPFFVLaQtwAGWtqQl1tHQ4//HAEAhVY/9FHuHPhQixetBgnnbQADzz4K6z64ANcdfXV6B0aRN5ogt3lRCGXk1q/VFVMJokQeOrpp4XUQfv3a66+WlxaX3ntNZnPvnDWWbA6HPjL8vfR1tyEQiqGfTt34Affux7L3l8h59MTTzkD8046Bfc++GshFx93wjzcdfvP0RD0Y9Erz+MnP74Ze3uG8NgTT2P+vOOkxrXotdcEqNy3b69YuJ995pl4+603JQ/9o48+xM9uuglXX321uBrynNvR04lbbl2IJ554Eed95WL8+w1XYuv2lbjvvgfRtS+K88+7BN/+9nUwmrPY17ETTzz+Ih6491nMmjUbP7352zjiiEmHLNz/+cPnv/0Z/x6AzvOlEqyoNZo1S6kLUrBYLGDbtu245+5fYt++DlEaK2twEt8dQip/8smncOutt4qamuQUusRx/uJZ/LXXF+Oaa7+Bhx75DY6ZcwyCfhdS6RwMdKlzmJFPZZBMxbFi9WrBW446ahasjJpl7Fomhxf+9Gfcedft+NFPfyTnVo/TqcUTkoRvQTGXxeqVK3H99T/EvOPm45JLLkVtXYNgSus3bMZdd9+HMSNH4YrLLkFDTQAGSw5vvvc2br3tN5g2bQ7+/frrYLcV4TBReVqExeBCMQv0Du7FQ4/djxVrt+Ouex5GW0sTzJTPg7bpdNtLyv6EhECqv6nCJnGA448iBF2hz7oKwXKC11TvW+3K8Y77oauvugrvL12KV155BWNGU+hgQCgcQkWgQj7fcccdAsA/8sgjIp6jUzSFMSLuM5vFpVatB2Y899xzAqB/85vX4YwzaK8fl/WEe7Hly1fgjjvvxMyjZ+Kyr38VAS8dqCngUnU1lYWeF/CcURQE0C+4+CLZu7308su46957cOlll4nzhs3iUM6URoMA+Itefx2/uOUW3P/AA2JRT4eUQx+f5xb4FIA+ZVxTmWAorT0JSNFWm0rXXDqNciEPj+SeE0woCFBKFVUmnRJ7bj2HgCC6y+2C1xeQvGqC5wS2qbYmozYeTyEcTkkhlTkQFmNBAACCCFQCORzMtwxKTiIXeHb6cDSCzq4udPX2wWp3YPLUw3HEUTPR3NaOZStXYe2HH2PDpi1SPGRHZiGfA592uwQ47FY7fB6fAFXM6WYGOlVKLBj7vR6xKCcg7Hba4HJSMULiQAShoX5RWvm8LjgcRlGXNzTUihVpLBxB375uWHMmGLNllHMFeS6qWsjM6e3pxtYtnyAYdKOmJoDamqAovGzMfNasuKhcSbBdMjmxHCfQbaCCVQ/3FSUci+VU7iaUZQcvSYBxI01jRYVOjDSVLyGWZL54Wuzc46ks0jmq2Fh052KgFOdEmVhEVJbntIpX+a/yM4NZAdsmq9jICzCjFeFZgBeGjrEsoE42nUYyGRN7a/4OlX02Ks4ddgHZCZ4TQWI7K0tNKBvwSExU4cUyQXaLqNp9dDOwmgV84SJgKpdgJbhOKxWqVjM5ZBMZFHNF+L0V8Lh8cDq8sFvdApiYTSR2kJxAkE4p2exOL3JlIJErYDASQ7CmDq1tI2EgOcBCm1U7yizSWm1w+jwoW4wo0ILebYPZaRIAneC5hXa6LmXjTnt3mAowmIsKQKe9v8UEo9J3a/nHnwLQNVycgJsCoPXs8wMgCBdt/Wf6dDMcQJf8cyojNUKFgJ66ZFfLMibGqQPouaJRgHSq+tgeBC3z6TzS0RjMzD8hU2yoD93btmD9B0sxuqEW9QEftm/5CJFQD4r5GEqlrCiwCbwpNbxJWKwEloQoY2JesLKWpSqbKiuC1NxIBIPV6Ovtx9BQWLN498iBkQC6bsfl9ThVhMNQvxTFCVTTwj2RiAnZJlDhEyJLRYUf0VgYO3ftkL8ngN4+okk20cxInTfvWIwZM1oWVYLePKx2dXVg69Yt6O3pwtcvvwStLc3YtXs3WtvGwGBy4JlnXkQ6w0L8aBy34FS0jx4nZBMCJG+//RY2bd6AfQTQhwbhD/hgdziEyRuPJcW6lvEBpaIB8VgKZotTAPSS0QqrwwOL04MirKhrasfhM2Zj7JRpqG8ZgSzHEp0MXECW9tA819E0gQC6kQCcBqBzQRZvd82Tn4puUUAfyLXXWRpC2iC5QlToB8BzyQfXLM3ZTvz/Aet/HVJTwLb0Rz0DnUA3DAIgEkjkZKMU5pQr66pbXdt7wB1eXLw1+3CxEacDiCjRlUsBFd9SjBcb9xKKdKAo0PXDiELOKOQXIZjo1y1f69YNXKT4PNzYUoGussEJmCvltLJy55RpIt7JaUzGhCImqGgERfCg4vOAxbymQFcIvwLQCYoKNqq/tlgEKMBUzz8fpkYXq3qx2DehkAGyiRJymaJ65Gg5pywlSCzhXMvNnp7dzYMuwSQqTt1ui1wX86DlOo3s2yTn8D4WsXz5alFr1tZVo6a+EsFghZBOqK62cSyKjTvZRwYhjCkLffW+OXZpG5zNKQW6ZAdzXtV939lXNCcNfdmhVbfJUoLJQst4AnG0d6cCnXm+BnGK4XvjvpNbBCvHIuefQkHIBrRCyiWpOk8jEY6gY9ce7Ny6HYVMFql4ApHBMOKRMLKpBFzMMkIBxQLXfs7LdM/IYPT40Whqa8LaVcvQ19spVubhaAjJdFJUplyPuEZJtnFZ9VnpRzIXk0nB4gnz4QkaMwubaz4V6VxzlFKdKlCD2BbwvgyLHZBUDBMsBK3VCizdaT9oPuxr/lSU6ZxByjwM0bHCDEPJDkPRg2LOCauxAk11E1BfMwI11c3w0g3HaBC7aAHQd36kAehRGC0HAPQSqGalAp2Zz5qFu9oQaHEEyp1GgejaQwbRAeBcJ1mpfDy2RV6Le+A1cz5n/6Sqn7nYCkCnMwIB9FSSxIswwtEwvF4bnC46rdCemoS/nBwexV2oqw81NQ2o8FcjkyZJhvfDgKFBZoeX4fN5kEhExa2GudJOl00syIplRbro7BxEPMk9AVXXXpn7PX4/EklmeBdQQha9ff3oHxjC6LGjZT8xJErxAbFE93l9QqIaP348lix6XfLNeXDLZFPIpJNyfVwf6upqhWBFsgDHBrPLE8kEysWS2GBS9cVoD9qg5/MpcUBqbW5We8Z4TLK5Sbp0a9bosqfJ5QSgTSVTMFtphV9EZWUVTj/zDFnrWDCdNWuWAAR79+7D0qXLsHr1h0in1T7AbNZIQYztMdIm3C+KbxIUeAidMeNorFjxAXbtIhGAriwVqKxyIxTqk37NtmR3oBKe6+befV3Ys6dH8uqZ2X3YYdMwYeIksYRd+v4ypYBKJMU5hUQTWsmHw4Oyl6uuZg54Cb29g4gn6CrEnHU/Kirc8PpccNqdCFZVo7m5VZjhWR7+DSasW/MR3nnzPYlc4TxKwPnYY47FrKOPFjt9kiy5H45HY2IpOW3a4chlM+js6MBf3luBfR0hAdDdniqZwNnOnKN4KI/EaDVfhM3OPuMTK3fuoRkTFQoPweV2Y9SokZg7b45klg0MDojtIvclu/fsxnPPPSukiObGVgHQy1Sgwyj7+tbWRsyaPQNl5PHEE49h/cfrkS1k8YMf3yDW9W8teR1rVn8oB/Bjjj1KnG9y2Tz27OlAOp0VV6uOjm50dfYI+cnh8sBXUYV9PQPiBEUAnVEGdOtRhCfOKWbpeyTtftLZq+3v1TrMfFQWGFhob2xslH4jkQFO53/bKXR4QVgv2ut2q7olsV6UFkUT75hmoypFVU0px6I4FQPvvvuuWPR97WtfE2CI+8B/dVH7v62xDr3QoRY41AJ/twV0cIufdbIN53SuVwRZ+EFLa65Rn4cPndjIeU5XiusKdF1Jzv/THWfDhg3yIFGRcybnyJkzZ4qlKf+W5ybOs7qd9SEAXfWQg20N4T3n/eNn1ix1y3W+VwLm3AcuWbJEbGi5B+PeWc/31klpwz+rbf5fk2R1NToFCtwbsK9wj0jgYLjq+mBrm783plkX5r5n8eLF4lLKr3XAg2OA/V+PCSWAPnfuXLl2PQN9OJHvr+pm/2LwXL9Hn+6POuFQ/74+H/A6ONZfffVVuf/Nzc0CYOvOEuw3fHCs8zzC/S+vJ59TtcP9rmL7idHqbMrzjZxpJKrNiO6eLvzwhz8WEOjSSy/G9773PbQ2t2siENYdWAOg41UJhVxeBHA7tu/AfXffLS4AJyxYgMce+y3ee+cdUZCabFbMmDMXp5x2qpCOuQ/nuY6vy9rYccfNlxogCUGXXXaZKM5v+P73pd8/+Yc/YMrhh+HZF/4oTlvpyCD+47pv4uUXXkZLYyOu/eY3MWHyNEyZPh3zF5yOj9Z/LFnkd976U1R47Xjvzddwww0/wc693Xj8qWdxyiknS43+maeexZ133iUE6bvuugtf+sIXsHjR67j77rskJvbHP/oRrrziCtlzk4i7ffdO3HLb7Xj66T/j7DPPwQ9/fB32dq7Hrbfejn27Q7jssivxjW9cAxgz2LNvGx5/7AU8+tCfMfuYWfjZz/8Do0a3CJ5x6OOz3QJ/D0CnEIHjyOGwy7mTdRGOMRLjSQx5fdEbuH3h3Zg3d75YlLNiShfhqsoKcSp78cWXceONN+KBB36JaUdMk6hjnlljsYSMhzlz5+O+Xz6IKYdNxZj2JiWKSqcFQM8mU0p06HIhEgpJHK2dc3sJyOSLWLpsJa65+kp8+3vfwRlfOA0BRgqU8jATRDYakUkmJAP9+ut/gONPOAGXffWrCFQEYTBZsGHLVvzi5wsxauQIXH7JRWiqC8JsL+DtpX/BHXc9jkkTZ+E/bvgWnI4CzOWkxCtaDS6UCmZ0dm/Hr594EB9/sg8/u/k+tLY0wVjISQ1eJ8rx7Mr5ZtGiRTKnXX755airq5O5m/s6zoG0OefX8STdCHOwOxkD7RDS+6OPPorvfOc7ol7n2kZxy569e+QcTGfL713/PTlPPvSrh9DS1ixiy7S4Ods0Z4CsrAe8Fzxv3nTTzTj/vPPxla+cJ/Me51H+LjPQ77zrbpx0ykm47GtfFZdkqs6l0k14h1gHDHj88cfFrv2yr16Gc75yrhiN/unFF3H/gw/gwosuxPnnXyhOlpxDWUvl6776yiti6X/vffdh8uTJn5tIos/2iP9XvvtPAejTJreXuRCzuMWB79UA5vDQIGKRMFwOq4Dqkt3KjEJ+NpvhcbOoZRO7Z4IF1VSOl5jvkBJVSCKVUtm9BlozUFHORdwAr8eOtpZaWRA5WW3bukeKlS0tBNBb0dCg2Ctd3d3YsGkT0rk8PL4Axk+YiCNmzERTazveeW8Z1m/ajF179kleQigUlQxOWjVaDFYYy1SmOTQAnaq+nBTyyDqhip6gN7EE5jQ6HVaxH89laQOfEVBr7Nh21NUGBUQY0d6CttYmyZ0c6uvDjk1bke5PIBtJoZTNC4BssRgQDQ8iGuFjAJUVPlRW+iX/kfnuLMLRajKZSkshMyFAdx6lMmWjVgHQVWY5ETBmexMFKqGQjYs6T1RkZZWBTgC9aDBJxkW2CCQyeUTiWURiSUSTaSTTBQFRCSooEF2CuyUTWKnPdQW6AtKpgJffpSpPJhVNxSaqakJpyrO4UCDJIodCjtmfCjzn26SyjXbsAqATLCpS4UbAhc+vLKhpx89s7mKJ6kAVC+DzuGGnjSnKKGQzMJWKBwD0YhH5dBaFTAHGkhEVvgq4nT44bLRvpwuCC1azUwqVtI0tFGkB6oTLV4FkoYh4JodQPImauka0t48ScgCV6QTRyyxmWq1wUL1sNiCPAlx+N2xuq6jQzS4DrATRLxcCYAAAIABJREFU3QDj4UGbU2NOQHQC6OwTvDYjM9h1da4GNArZUwfPtdxzTra62lx0i8OUhH9lQ6W3twDXWrY6W1oUtdqTGjTP678C0Emm4IMAOjPgCS4RpCwjl8ohFYnAQAvRQh658CB6dmzDhhXLMKG1Gc3BCmzZuBY9XbsQifSgjJyAHQp8VFbB2Qz7H10DbLBRwWmzi307c86dDpeMfwKHBNHTqYxkfvIa+X8CD7lcQay8ifWxgEz1L4vr3LSwX/HaaPfa198rQDmL3I1NtLJLYvfuHTJmqEQbP34k7A7OQ2aMHNUmQDvH1dZtW4W9zAI8s3upnr3gvC+hJliJTZs3C4BuNDvx/B9fQQk2jB4zBbNmzxMA3erx4s233saSJW9gx67t6OrpwlBoCD6/DzaHQxbheDSJZCINO1XmZQLABUV4MdHNwA6H2weH249cyYTapjYcPmMWxk0+HLUt7ciweERFr8eANC2+edjhflwD0A0EybTQbd5akacTFGTTiBU3HRaUswAtjuWwxD5HcoXRICC5KM81wFyy0DVQndiZ7kYtSmWtb+puBqportToBwB0KYdrinNlq6C7K+iKbfm/ptBVamfNvny/Cr2k7NI163TpR7RwL/JaTMhlTBqArqnXNfAX2jUrm3W1SCmbbCqPldqeU5RYuVu0LHSq0K3kBxkUT0jPRFeC9gPg+XCgdL+NuwLQBQjVXm9//rpksyuluWDtdFvQrNGZM14WKwEjihkjcskysmluiIsqN1ePOSBpSZw+FIDOB+dC2XyWy/AHbKAaXQ7StI0SlTBBdEZimLBu3UZ0d/fC6bbBX8l1hKxXiwLQrQ4FzhMwFvW+Bvprm0LOw8peqnggLoIjm4Cr9k/6D1X9VPOzTc0EVQna8lEQtTrnObvDBJtNWb1brQbY7IxBMcFFhbog6GVkUxlEI3Gxb88l0ujv6cGurTuwY/MniAyFJG/I5/KgXMgJWYqAcyGXQi6bQEWlX+7bwFAvPF6nZKEzf7tsKAqoGI1HRHla0LKrCaSbaavGNZDq2WxRnCHEgcREkg8zBvPCVEU5Jw4wXKMY6WLW7onSz5PAwRmc65iyfhdimfQK1ccJzSsmBfsKO77WJ7V1UWWgE5jNo1wk8csBc9mHfNYOs6ECrQ2TUFfdhmBVI/wev6yP8WQYn2z/EFt3fIRIogf5kgLQHR4TzHau83kUkRc3BTqn6Bnoyq1keAa6DqJzfdE7gXqvesyHYlSz3/HgoyIf2P90AJ0FKh5ABEB3WFAu55FMhJHJxpEvpKUvEKytrqsRBxruB3m4pNI8HI4hlzOhmFf9mwc/k9GOvXt6xTGjpqZCgHtauJNMyfiOpuZa9A2EEA4nkErlEU+WkSvQ3cMnDgQOjwebNnegbyAMX0A5j1isdrHJZowPr5PrBl0kOPfV1dUIAN6xdxcG+oeQTBVQWeGEx21DlAxkhw1VVQGJ+OD9JImBh7h0mn0vJwQxrmmDgzEhgjmd3NuahAxCoFvZsdI+3SXEi3iM+VsFIZGQnMn9TTxJcJ4kL7ccIumSQBvDESPapSjW2dEpoO7evR3o6IiIk0ZtrUutq0aTOBfpyhvej9raGkydchj2dewTdndNTY3sh0muiUYHkcuTHKBHbaioht27O7Fly040NlZj7NjROHL6TDm0EgRdu2Ytdu/eI2r1GTNmobmlVQqTtH4PhcJoa2sTglNHZ6dYz5O4xr14fUOl3EO/z4/6+gaMGDFK8s9zGRY2c/hg6Qd4/dXFKNBdRCI6cpg+fTqmTpksI4hrOl1lmP1NyzQS3ujusnPHTmzavAP9g8yLd6Kuvg0ms13WcJJyCY6HI0Oau5UFre2tArRkSOxLxsRWjfeFAPqCkxdIliyLeCcsOEEKez09PXj22WfkdZqa2mA22lEqGERJzxiAhoYajBjZhlwuidcXv4qOjt0oGwr48pdp++bGli0bsHHTJ5JlN3bsCMm4Y/uQkMS9DLctvb0DCIfCspe2Oz2wufzo6BsSNyhK24W8lM1LbiOtNO1Wq8TgsOCxs+fgA9D1YrQUWIcV8PVi8HBVF/sUP/TfPQSg/ysP64ee+1ALfPZaYDh4rs8P/B4Lq/39/fsBdNaMaGv9efn4tH22DqJxruQcS9CQDjq09t62bZtExnAtpt0pAXRmPesKW7aVDsgesnD/bADouuMY9yfMuSco/NZbb4llLQl9tKfVnQj+lnp8OAiu11945ewT3KNzf0WHopaWFtmX6GS34bnfB7MCffg4J/GA6sQ33nhDAHTu/3hNw0kjHBv8vQULFvyVhTuvl+NJV53roLYeffCvJhMcDAp0Atk81+lkG8YW3X7H7aIEPf3003Dddd/CxPGTpH6ht5UQevJ5Id+zBrFtyyeSa/7888/jhBNPwG9+/Sg++vBD/PQnP8FQNIL5J5+ChXfeLkA9CczJJF1ns3C5nFLX4JMzZ/3hhx8WRXhjfT2y+TwG+/vx05tvxgWXXASH1QJjMYPjjpmNLR9vxry5x+KxJ56Cze5GJJ3DSaedLU4NJ//bKbj9Fz9FwGPDsncW4fvf/yn6Q3Hc88tf4aQFJ8lZ8E8vvIDbF94uCnSqU8/7yjlYtWKlAOhLl76Pa6+9BtdefY1ERtHtbNnKD7DwzruxatVmXHHFN/CNb16CFasXSQZ6X3dKLNyvueYqGEwZdHTuxG8eeQb33fUU5s6dgwcfWoi6hiot8u3zskL977yOvwegSwCkJthRazUdYOjAZkU0FsMfn38RDz/0KL797e/ii1/8ghTcksm0kMe5Ti9duhxXXX0VrrryClx19ZX73WI4T6xb9yH+7bQzcde992P+cfPRWBMUVXuZBHGbCZl4AmvWrsILL76Miy++EGPHTZQoO5K24+k0li1biW996zr84Cc/wOlnnQoX5/1CDhZawBuNSCfi2PDxx/j5z3+BI6cfhYsvuRSVVbXIFUrY+Mk23HP3/Zg0cQK+fslFqA76kcmH8fb7f8HDv34RY8fMxLe/e61YuFuQgokCHzhgMDjQ1bUDj/z+PgHQb/rZA2hqbIDDrBw8SYAk+Y/KccZv0BnkrLPOkhgHugvpMRwkS3J+37x5M77/gxulzsH5gXUsihh+9rOfCXH85ZdfFuyPbU9RAtcBAuy33HKLkNBo4T5+Au3ri4I7ce6igEyvRLP+QmLi9d+7AdOnH4WrrroaHo9X6h98zWeffQ7PP/9HnHveV3DWF88SkaiSJmqCI6n/Qizon3jiCclA58NoNuPZ55/DvfffjwsvvBBfv+JKEYopEpyqRb30ErPXFwqhh+3Aaz/08XlugU8D6FNGlAlg88FFqiYYxOj2duzbyyzA3bAYDXDQRtlhR6mYR8Dvw4RxY8WOnQvyypWrBGIdOXIUcgQv4wl09XQjEo0KWMxNEDeOwepqKcgzB33SuLFiq5pMxvH2W0vltWcdfZhkWtIWhsqdjZu3YNEbbyCTy6MiWI0jj5qBqdOORF1TC1atWYd16zfi402b0d3bK+qhcCiOct4AU1mxSxw2h1i4c7RSMUQLdwLoiiDgFuVhkrnQBGeMZWQzSdgsRgT8bhwz+yiMGtUGp9OKpoY61NdXw2Q1I9Tfj71bdmDv5l0Y2NuLTCwp6nyjoSiKuVQyBmM5j0CFF4GAV1TsvF5mVirr9hRiiRSS6SwyuSJK9A4ngG62oUgLWIGTlcKUmaGlHNmtBDBLGjgKAdBLRguY9U0FbSpbRDSRQ5gAeoIgPZXtzE9mMYzPJ5LX/bnnAhKIelEhbwLaUw8o2J1mfqxnbOvKaVoFUSVJ+w7JjKD1r1LJ87PDRlWyWVSitPthmwvgRftZFh/TtGOiEpW28DY47Q65D1QxGsslFDMpmMpl2KnOpAqe2brpnDz4xir9VXA7vAKaWyxUEjpFiZ5lBnGKwH4ZVrsL3oogkgUgnskjnEihtr4Rbe2jFWhOe3qLXQqcJqsNdq8XZRMB9CKcATesbsoqy6I+t7r5AAzWMkpmGupmUTblRfFKW1MSLkySMa6B6MMs3PcD6BoAPdyOSzWvrkg/8LUCb5SdsjCSJVtdLRAKb9OYqARVlGxW/Kf3W7jT1r/Eh7JkJeBaypOYUEA2nkQuFkM+FoWJ2eJ7d2PjiuVorwmi1u/G7h2b0bFvG7p7d8NgLonqlIsPX5ILUDKRQqFAMIHxB3RlcAlwXlNTh4C/Aps3fyLgNQv5tHl12JnVrKz6+RwEKvhBC2mqikmwEIYfAQoTr68o6rWBgV5Rl7OIzcIKM4y6ezrFisntdqCtrUVUig6nDel0AvlCTp6Dhf++vkFR1fn9NjQ1+TFvztHwed1iAR+sbgSMDixdtgaFkhV1De2YMnU62keORUVNLRa9+SbeePNNDIYG5RGKhCRnWZSuJK3QorzExZaHNoMAdjKm6BxhtsPtrYDLW4FMAahtbMW0mbMxdvJhqG1pQ5pZdm4DHD4jEnTIoU2Qgzi8pkA3qjHFrGUd8RU18X5FMcEpEwoMTx8Was4+oDJ6NAtyM0C3eMlAJ5hO0FBcKw587OcyawQO5sXqgd3U0orFOhMCNHhcHUIPAOgKbNYeGgdA4MRhADr/nuNd5Y3zkpQtulKh0xXBhHyWALoCpGk9zoee4y0EAg35Vq/Od6bNJWIzXjoAotuYGU0AWHsQBLZqSnTlwi5PNYwnMOxrLXd+vwq/JHbkBNAVfUAbf3+lQtds6hlFIffIhGLGgHwKKGTKyGW4hijQmuNFFPxaW+pZ7GwXiTTIEqyzw+22wutl/IkaB5FoUsY/YwpIDCOQFAoPwO6ySA46nS/E/YGOGgaqGo2KbKHlthNU54MAoOQ8Z7IC/tACPZfPyaY0RyIUO7VkZLMNSQAjQG6Cy0WHGJJ38jCaqfRn/rVJQH3JRbfxd6zw+9wI+GzwuszIZQro6+nF1s2b6GMCY6GE8MAg0vEksokUdm3bhlQsgSp/hZCvynS6cXMuyCObTcDjdUkG+u69OxAODyCZigGmEjw+J4I1lTBo7icsSPF9E3R0e3ywWh3inpKS+Z9uFi64nG44HW5pXx6gLWbN5UGmS66DWta93Bu1JprFVYMZlRzvKspAB9D1/ieKbvlHQF2NKkVmoYU77dtzAtIZyw5YDBXIpmwwwY8RzVNQG2xDRaAOAV+FHHhiiZAo0LdRga4B6CZrZhiArinQOS8opFQDtdRnVVhTynNRocvBj6Qn5aqg57XzPXO/xQ+6CykAnfMJLbiUAp0FXZKcRo4aKU4A3F0kEyHE4nwMie16U2sjTj/3S3A7rAh1dYqSYuvW7cjnShgcKCORKMPjMgqrmGtzb09EAHSfj3mGJNEBoXAMgQo3Royox85d3QiFE0LIIqEuS1A2m5OxarRY0DuQlfWroZE53y5xzdmzd0AifeiuL8xi2ns7DJI/zpxs9qt4NIO+/hymTGpBc3MAWz7ZIfsmqrJZaOJ99nv90m65bBapVBqxaBqhUEoY5YzsCVQ44KaNpMmK/v4h+V2ORTLTee7bvSsMoyGPykoLph9xpBz41n30odiDMwKH+12x66aTgRAI6ZBTEPWG3WbH9h37xA2hta1eDsi8F1zz4rGEMLX5ev5AAC3NLaK0p+Ka+zQ6SWSyWVgsJQQqnGhsYra6uv8sOIZCEQHE+TqVlUHU1NbL+CcATzCfLk98rdnHzkVTU4uonqmw5lxE1T5/RmCjv79HLNKHBgdRU+tDe3udFG8rKgim16o5jZsOmLBx/UYsfXc5olE6zNBOroxxY0ehqbEefd3dkmFGi8kR7SNE1U9iHB1lCBzksnTesCJfcAmAbrY4pNjMdqb7CxUvLNRxLmxrb0NlsBLxeFTGNecvvl8SDY448ghs37Fd3vu06UfIOYPzxIoVy9HTzfao1AB0o1jtcX1kHFM6k0A0FkL/QBeMxhJcbqu43nCOdXscUqDj8/CMQ0IEiXMEy+mk1dXZJ+sI52Gvx49ILIPOnijclQFY6YlvtoptPwsJ3CcRPLeaLUjEY0Ik7OjvlzGpg0wHgwJdt+ckQev/1A52OPnzkAL981wwOHRth1rgv9YC+j5FnyN01S3nGc7VXJc4z5AcRgD9Xw14/dfe/T/+27pqePgzcT3mmkJLUgLoe/eqNYbfZxsQHD311FPl7MuiL9d2XcnOIj2/1sHXf/wd/mue4X+jhfvwltTdWbiO0v6VZD5moPOeE0TQ+7k+LtheehzT34pM0d0buEcbO3asEDSZs8v/62OKv6MT3P6WC8K/5k7/48+qZ2rrADoJBtzL8qFHIHBsEKzRAXSOEbrZDAcpeM2sU+l27wRf/tXj5GAA0EkS50NykOl40NeD2267FU8//YyQihlN5eeZ08yagHI1JXhO8IhKfqr66dp1x8KFePmll3D2mWfh/vt/iY59HfjNo7/BM398HhMOm4af3vwzjBs3VuKtHn30MSHwjx49Cl/84pfEQbKjs1uIEFShd3d0oLquToouL778Mhqbm+Bx2hEL9ePCc76E9WvX48hph+GBh3+D1pFj8dgfnsMvH/61gF/Hzp+LX96zEAGPFSvefxMLb7sDu/b14Zbb7sZpp50qe+lnnn4ad9x+u7iY3HrrL3DuOV9CLBLBTTfdhJdffgmtLS244frrceIJxyOVSuCx3/8O9/zyQQT8Tbj++u/jlH+bhVdeexr33fsAYpEyLr3k67j22qtRQgq9fXvxyENP4Z47nsDcefPx0MML0dBUrdVw/vH+fugZ/uda4O8B6KyNUBxIYj3XXiGnsDAJiHPIU08+h7ffeh933nknpk6drIngKFpgrayMPXv24Ps33iiOdY899qi43hEHYz3/t7/9HW6/82489/yLGDVmtOAbFARZWfsu5xEPRbBmzSp87fLLcfU1V+Oa/+dbUuOi22k0kcDDjzyKl155GQvvuA0zZh0Jq+AvyqGTOd75bBorV6zATTfdgqmHHSbxC80t7SI6WLt+A+659wGMGjEC37jya2ioqUQs0Ye3l72LR37zEiZMOBbf/s418HoKsBozMBK7KdlgsbgxMNCBRx6/H+8uX4+bb3kQI9rbYUFGHJG5f6NlOpXnJP4RXOaaxHmYezzid7R45+PJJ58UIPzlV/6MyZMmS1Qfz/FsVzqUca66++679/89VeisVZI4df/992PdunUCoE+eMgkWQ1lq3iQgWC1WwUkoSmLtjkr/H/3wx1LzvOaaa2X+4zrC56FrBe33mX8+fcb0/RKxAyorZVP61FNP4elnnsYFF12EL597DrK5nGSgP/6HJ2QNuuDCi8R118Gc9lwOyUQCf3rxJTz4wAN44MEHMWPGdKmHH/r4PLfApwD0qRNaykoVVxSbytbmJhx1xDRs/WQztmzaiGIhK6oc2m4T8K7w+3DU9CPR1NgkHZQMEgIG3OCFaHHeP4iuri6xbxfVEFEVIwtORplY2lpbMHHCeLFZiYTDePcv78nrfuW8L4olBr+mTeKWrVvx1jt/wW5aH/n8OPnU0zBq3HjJtd7X3YtlH6zES6+8ioHBIWURnqa6jdVig4ALBGmpEmJxmQMyEY3KZsPn9gi4ZjSUkIxHZRNgZ6GXcLShCLvFiFmzjsL48aMQDPolH51Kplw+I3YbmUgcPds60L+nG6GeAbHfpL3u4GAvopEhJBMRuN12sb+sCPhEyccid7FEa9IcYpxYUnkB0Mvin0s1KwF0pRymJlXZdxPBJNBIsIMAehkFPtg3iRSZrCgZzWLzESOAHk8KOE/70wLBKhbeaW9LBTMLnwTRRYnOz+qhJJsKSCf5IS+5Qkp5ziK7shkvSuY9Fxn2AxIfCKKTiUTVEd8nN1UsGFPpl2cxnDnDVKdrLCHacbBgzKxgFhMdNhu8zE3nW2DxP5eBw2yCx26D1+GAnQtIvoBUNCE25JWBKrjszJUlg9cuhXq7zY1MhvnXWbE7sjnc8FfVIJrOI5LMIBxPiIV7S+sIaQuxsbcyI90Ki8MJtz8Ag5X57yVYXHYY7ZR/EkA3wyoPk2RXl0xF5GnRayyInTtVRSSU0EaZQJUAfZpSdzg4rkAO3aZds92lvbU2ww7Ppla2+SROkMzBYi37gALn94OAuhqS/UID0UvMtCWMQ0t/PqjIzJeQylIZSfICUMrmEBscQLi3F24TEOnuwvoVyyX/3GUG+nv2IZUKoVBMIBIdFKtegiFyCBErqYJSzhYJyNhgo7Lcwb5dKUA789L1Yjx/TqCCoB2BHwIJWiC1YIkEkKhKHBxgLq5VcmUTibioTCORkCjECKCzeM65JhaPSr9ye5yorq4Sy9629hZs3boZe/buRW9Pr9g7E5CnLY5L8qUdaKyvkzGdSsVgtnhgMDqQzlJV64LbV43Zx8zH2AmTURGsxaIlS+TRPzQgsRGMhEhlqI4rCKBssxEIconSjkSNXLYoalcC6IWSEW5vAB5/JTL5MmobW3Dk0cdg3JSpqGttQ6ZUhs0DuCqMSGQIT0Gyu9X9o7WhAojlQdCZ6nNNgc7PVKCTCFNiXrPmXiDpXgSyNcBcV6FLDroOrOsW7gcMwPYbPIvofBjjUo9I17PM9dRzAZKlX1LtfgA4Hw6iCxBAoFzLQmd7CWGE7113WhgOoBe54VMW7gShyYFQIDpB6TLKeaWy5XvUdfC6hTbbi2CqkaCoWLcbBEBnHrp8lq+Z562mNMlF1zPgNSBdB9PVD3RZenG/fbsaWoRVlRpZVOicP6lEL5Qll4jEFL5fAuilrBHFtEGiQ8TxIav6R5axErwmyYRXWmYVx6CAcnFf0Kz4qfp2u5mnZEYiyblT2aTRGj0cHcL2nVtRGfSjuaVBAFDJQmTsBt9PnorQAgp5zsVcORQxSle+64b7nHOKjATJ54R4QiCdoDoPCZKhTbsDA0FoZguxd7BgR1W6UZSvVqvKXXc66DzjQFWlD8FKrqM2DPT0IRYOiTV7LDSE6MAgQgP9KKTSMBSKSEajyKXSQqyg44idDh7CZKUleBq5QlYyoIZCfUhlEigUc3C67SiUuK6l4PPbJa+YewWyVwmJ+/x+2BnObmAOUkJIVCT2eN0+uN1e2dgWCllR6nJN4l5D2berGAqVga6viboCndbvivSjuCrKoUAHpXVChww/AdSFdgIDeOjIoZQngE7wtRLZpAWmsg8jWqcKgB7w1aDCXylrKIFpHUCPEkAvR2G0ZiV/3myj8YQC0AnqksRD5wnFjlaxCPya8+uB9UUps3WS1f4MdAMdA0hpgOxdSFbi60sYjGbhzgMjbcqYE04AnYB5oZDG0FAP9uzbISTAthGtmDX3WHEeCvX1SUGws6NbrMAj4QLiMbou0MKe75M2lg55n5kM750HXo9bDhs1tVUYPboNg0NRDAxG0dc3hHCUQCYt1bPS6HanDYlUSRxlnC5Gy5iRLxhRLBdQLDEeIYeW1lZUVVUinYwICYR7kf7efmGEG43M/7YLEYR93evlulEhkUMEzakCZruxMUnyIiBK63KXi8oXLV+LrkBlkxy82Fb8vhARykAslhOgvarChZkzj5Z2/GDFCmQyeVl/+DfcC5NwReCdY4hAvcFgh4mOJYacRpIjuF6UNq+uCQrgSsBcXCGE0GGT/stxaaVrjjZfW21Aa1sDZs48En19veju6RErRq6/0Whc7Aa5drt0Aly+IO2irDDzaGhqhsfrE6cYlSNmgdXG/ZwqsHEMkrATi4UQrPahsalG7iXXdDo6cb7hvGMyWtDb3Yc9O/ZKTJBaA/Jyr7k/pNsT5zDus1mQIJOfrxcKDSESjcHnC8Jk9iFfcMj6XCyZ5FDu9XrhD/gFwE+lU/LaTpcTNrtd2oBkOt3ancQJujuxwMp5jBnpdNhgO3JPwQJGLJoQVwTVJ9W4patCIhlDklEFSear56Tfc8wzxsDjtUvfZf9REQhsJytGjxwte4H+viEMDYWQiCclCiKTKyORLiJvNKPE+cWmcvHIpPd6vNIezJ4MDw2Jy1dvOKxmFU3pfTAA6LqqXFd2fbqYL8VXrTiiqws+DRLxvvBebN26FcuWLRPV3aWXXopp06aJdamuzvs8H60PXduhFtBb4NNq5E+3zGdFKfpfvaP6delznN4OOqhOpWk0GhViFgF0OqXoNtb/1dc6GH9fnxc/fX8J8HF+JBDFgjvbgcAT539dWUwFl25jPfzahs+1OlnpYL12XifB4+Fqaz2vmmsACXRUHNO2dXBwUNZ8WpJTWT1nzhwEAoH9Nt2fBWLF8PtM8ID/Z12U/Z5AH/fLy5cvFxtvHRDXIw30NVW3/deBX11VzHtMQJnjZOrUqTjhhBPEApwg8qfXaH0/MdzO/GDrI8OdbgiusC+89NJLYtNLFyEpbZpIEldEPuUWlZbxwfz3E088UfqL3k76NQ8nJOhxCf/Kaz8YAHSeY7hHVecTK6hA/9GPfyR5zBQzsQaQpcuWnCcYM0VnyLIAT2efdRZ+cOMPEItGRT35xqJF+MLZX5Cv+bFq9WrcunAhduzZhwmTJqJ9xAgh+NKuuKm5GddcczUuvfQSOVNwT0txGO2Tad3u9Xhw9OzZ+NWvfiUEaEZyRgZ78cA9d+HZPzyDfL6A2XPmYtS4iVj8l2XYsWsvQpEoTj7jVNxx601i4b5x/UrceMMP8PHGHZgz/yS0tbbiggsuxOaNG3DPPfeIhTsV6Od86Ysi7Hv11Vfk+x9/vB5HTJuGieMnIJfLYOXaNRiKxnDGGefhkosuwbgJ9Xht8R/xi1tvx1B/FldecS2uvPJypLMRDIV78fvf/gm/uv956Ws33/I9UaBznTr08dlugb8HoLOmokjEJVl7CNAq1z4TPlz3IR5++FEM9EeEYEIMi3UUOsnx3M+zLQVgry96XVwYZs8+Gmeffbb0GzqbMsKjfeRo3HPv/aqeni7gzrsWopBN49pvXAWXzYF8MYcf3ngjPlq/AV+7/AqMGT9esJsPVq/GE79/El+58AKcf+EMJ9bcAAAgAElEQVS58Fd4RXBot9AxOSP1dCJGKz/4QCzcj50zRwD0qmAtjGYrlq9cjVtuvQPTph6Gqy+/DHWVXsCcxbsrl+He+5/ChPGz8N3/uBYOexZmZESBXs6bYbX7kIgP4Ok//RbP/mkRrrjqBiw48XgYCmlxlqMqnFb2bDOe8UgA5BrF9YxrP+cZOqYQSCc55oorrkBTcxMuuvhizJw1S0BxCjEY9UVwnfEcQp6iSkdz4uVaQVt8xp/cf9/9GDV6JAwlig5IHCoIME9nvfPOOx/jxo2X9/L6a4vwu989LoT/L3/5HNlL8DXef3+pkGLOPe9cBGuCmkTqgE0pa5MUTz377LP4/RNP4EvnfBkXX3IJiuUS3nv/ffzmt48JwP/FL30Zba0jRKjA9YmvT9D9jcWL8Ycnn5QI6uG4zmd71Bx693+7BT4FoE8a06DicA2A3+vFmNEjcfy8Ofjow3VYs2YlMqmEAKFcqJjRwGxL5hyOGjkSTpcLS954U/IKRo0eLSqYri4W9npVdjIXb2a1FDKIxcMYN26MgGBjRo2UImZocACrV61CY2MDvvmt6+CgKqlQEKBux45dWL5yBZavXCUZ6OedfxFaRo6Eyx9APJnBkrfexoMPPSxFdtrIiF0tSUN5WqmqDHQWsAj+SJ5lNCLW8163G36/V1g8yURULOqpcHU6LCjm06JEn3b4JIwbOxLNTTUCbLBQHo9FRN5rN5iR7o0g0jWAnr0dkg0xcmQbYrEIhob60NfXJaADlS4caBlanyZYULQKoYDvN5HKSSY4QTjxdDbaVKYrFa8EujUA3VDKqnBbA8HzEgrMdqXdBC3JzVaUuUnKl5BI5xGN0xo+LVbpFEDy+VjUls/aQxR4AuToclJl705ZJ+32c1JgLiuLCxPBBAUCc4KhdTYVQrT5lzbNKdcCLj5qE0cVnwLQxWYVZSkc8rDAe5rN5JBJ5WTSd9ls8HtcMFHBXirATJWxzQK/y4HaQABeh50VO8RCEVEy0sLdaXdL/gTbUQfRM1kWiKluB+wE0IPVCMfTYt8ejadQUVmFuoYGyQQvEZAWFboVFrsT7kAFTDY7ygQVLCaUqc4j4OKwwuq0w+Yi2E67/AIy+SwK5YLkL1M56nLa98caSLawBriIClDLl9YVgrx2giH8mX6QlA24AGtKdS6aV9rF8v1JnqQqpIv9s4hylWpdgEwTQUKFnpZpmW8wSe57llbKxRJSmbxEBPC+8k6XCyUM9feir6sTAYcdiaF+bPpwDfKpOMrZFNKxEOw2Ztba0NPTgVg0Iq+lM95FKcjnzmalcM6FjvbsJLlQkc5Nuso5J/lC2VTz0CMFayOJNwQODAKiEIRhGzAH1c08qKZGKXgzb5ebkKpgJbw+txQZCJ7zgODyOMQyyuV2Yv78uZg58yisWLVCrGnXfbhe2XtbFMjEvGOSPCRrmtn2NqNk6hJAHzlmFPyBIJyuAOYcdyImTJqKimANFi15E68vXow9tMxNUNnOIvwQ4sm0AHROhwcOhwcFEg4lY5lZwUbkC2Wk0jm4fRUIVFYjlc2jrrEFR806BhMPn4r61hak8iXY3AZ4AkZRqBMf1sFdonO8jTowJ+CYgOf8TKKFUr7LnGAgCUfrMvrQ1UBtdhc+BEDXhOo6qK4vADpIrgPKcuCUPqms1qXYpYH3OnStFOdalICuPNe826W7a++Dn4kH6wp2mS8+beEugB/BY84PysKdwDkBdALPtOAWUJoPYQooDbheQOFYKhO0lP5fkigFgugWmwEWuxEWTY3O/0tsNB/EPhT+vT8eWtSrMqA4pR4A0EkbVAp0dfXK4kcjG9HIm/NnkVNSScDqQq6Ect6Ict6EctYszAiStzKiQmfsAR9F5LPMfudYMou1uLhMaGQbPhfHjrK3tsLvZ2SAyvXmnMF5haSSdevXorG5DhMmjlNjX3IiDKJ2ZwYv5z9d+U6SlNLncr1WWUPDSRBsR87Z2WxaSCfZXEbIZYUileoEkhi/QVcRlT2vrMBLYoNOISbZ5AGvS6yggpVe+Dx27N3JnPMkghU+dO7eiY7duxAZ6EM+nYKxWIDLZkW5kEckFBYyms/jRKlIoDGNfCGDUGRIxno2lxTVu81ugdfvwVA4ik1bdqK2zisKURYfxSK/ZEAg4IPdznXIhKHBCBISsUDrbq+QelgY4AGDonKzReXG02KboDt/TxQbdHuRqAplr892F58JsU1XrShRAtLRhxFdJMJA/Z8kPCrpufEo5QwwlJywmiuQTVhEgT6qbSpqgq2o8NXA768QQDUaG8LW7R9h+86PIAA6YjAQQHebQIOUAqjGVv2d2fUcniTf6dkgurUjSXlUOwuQLgC6zrA5kJvHuZr3MCcKdJ0Ux4x7gxCTCBRyTR8xok2cPUyay0NPbwc2bPwQjU31aG1t3m9HTieZLeI4MohCnu4iRSEvRCJJpJJcB8poaGgSu/OB/n4Bh2trg+KcwK9b25oFeB8YjGD12o3YtbsD3T39SGeKovT1eh0SbUPFNQkemSyQK5hRW+eR+ACuK/OPn4cJ48ejt7dbgGGuESuWr5Z73tJcK0AyWchNjTVobq5DY2MdIqEh9Pf3iu0Y24z9oaKyUgBvFp68Xp+852Q8gXKJfcOKAuN86BgiBzsTLLT0KJfEXowWgcy74lq9edMmdHX3YjAU1sYu74sBDU01AryzSJyIc100I1htE1V2OJyC2czcdOa4TxDwmAxq7pUJuA8MhOFykQhg11Q5ZtlTMipo7NhRWHDSCfuL8FSxMYeN1yzkDyOVatzTMvLBhnAkIqA1QV1FxjAIEYjzAy3Pk6mMZI+RvJrKxJDJxVEsJ1FXXy378mgkimw6K3NmIpYQoqrN4kAqlkI0FIXD5pQIBO4PUomUvA+q1LmWt7RwfR9EOMwxSsCZ+zQ76hpaYLNXIFdwCPkzk1UgfSBQAZ/PLwQ7KpS4FnNPygtzOGkbqVwYCKpzj0xrfpIf3G6XXEs8wcz6PgSrq2QfsnPnbiEuuFwBaQ+OY84zqVQc6Uwc6XRMXDD4Pe5hCKTb7QYhNrDPkuzHQiT/9vj5x6Ohvkly7fbt68K+fZ3o6eoWtwSL3YW+SAqJbFHcpJiVzjMR3xfJotw7Dw4MIJdJoS8aU+vtQQSgD1cO6s4Gw4v9el6nDozoOb068KWrwDhH00mAAPqaNWskS5OqOT379WAGfw6VCw61wD+rBXSweLjF8PDnHg52qX20vqP+Z72D/7nnGQ4u6e2gXy/fFZW4XLNYdKXamgD68IiI/7l3/o+/8nCg+9MW03pxmesagVU9C53A4WmnnSb7Caqx9D6jg6z6PPxpgPQff7f/vGfQ96R6djWvUWJnrFZZ5wiq68AywXPmXi9dulT2X+wHBIRJHqACv7a2VkDS4WuFfob5573jf94zDV879evUnQO49+FayGuldb+eZa8T1XQAfbjyms/H73Ovyw/+jOOEquHTTz9d2oeRQlyL9fxsto++bv93AMj/t63H9uF75XskgE4ghvbhVJ+zrfT20cl2+pih6v6YY47BmWeeuT/iQN9DqUgqjerM85pG+v+/fY//J393MADorBtSaCLCJqtVXJN+8tOf4E9/ekHOs6yHi4sFlZqM0sznZY9MJ6yTT1qAG66/Qc4dVHS//eZbWHDiibjttttQW1cn8VcvvPACfvfEk8phS8tp57nn+htuwJxjjxXSNfe5TqcNg0NhPPPMswJ4FXM53Hr77bj8a1+VcysdbM3lPLZv2YQH77kPixa/gZ7BIdhcPlx65TcQTaTw/HPPo3FkGx779QMYN7IZA717cJeodl9FPJUXcQAB+WI+j18/8jC2bNmMe++9F+ee82VxtCSox3mFSvrly5ZhcKBfHLvaR43E2V/+MhYsOA0j2kfD4Szj3aWv4pZfLJQM9Cu+fg2uu+4bKJXT6B/oxMMPPYVf3f+cqGp/sfBGyUBn/fPQx2e7Bf4egC7RtIW81EI4p1JYQFI26wRr1q4VBbrV4sa3v/VdFe9po+uDIsx7PC4hqVMEQiLHiy/+SebnpqZGbN++TYDXq66+FnUNzQhWV0os7chRoxCPhPHR+jVorG+U2tvWTz7Brx56GF2dPbA6XRLTaLRa0dzUiosuu0RqMfkSI4YBB5XVibi4lzrtdmyUDPTv4+hZs0Ul7QtUweF0Y+Wadbj9znsxeeJEXPXVS1Ef9KNsTOGNd9/Gnfc8gQkTZuOG71+HqgoTzMjCkM+jlDXAYvEgX0rgvRWL8atHn8L4Ccfg37/7LZhKeUTCQ2JzfvPNN8t1sn7Bcx/Ban5wjifJmqrx0aNHy++89tpreOnPL8u+p23ECHEh4howb948XHzxxdKO3C9wHue6wHvAOe2GG24QQva999wruIDHRRGMSWo+F1xwAZYuXSauGCeffIrsL+jk9+c/v4IlS95S8XrxuDzf3Lnz8IUvfhHNrS1SYxxu4c7CuorwVBbuv3v8d7jokktwwUUXSu1t67Zt+O3vHxfQf+Kkybjg/Isk9o7Y3saNm0QlT7LgwttuFWyN7/vQx+e5BT4FoE8Z3VTW1WhVFRUYN3Y05s49Fh8sX4plS5dKIdHldKCysgLRcAgej1tUBcHKKinYrV61BqlUBsFgtShbEokUIuGYFNJYAKPCmxmD2XwC7SNa0dbajGBVFTKZtGSl7Nm5S2wer77qKtRUVws4x6LVtu07sPyDlXj73fcEiD/3vAswcdoRqKyvx66du/Cfry/Crx/9LcwWK3L5ohQdrSYbnBYXErTPKBvgcriU+sFoEFWcMIwcNtQGq8SGO5NJwmwswWE3I1gZQD6bQCTcj8aGatTXBVFbE0B9XTUqAl5RxKZjMWTCUVSZ3bBkihjq6kVVVQVqmRFayCKeiCIU7ofFZhawtVAuIV/My8NqsyNfLCOe1AD0LAvftG0niK5AOf2hDtUE0mhTrex2pZTPAqIgW8rqnYp0KsepriVASbt7AcGFEEGwT8r8AqLrQIECzzTGBJ+nbNLU73qNXiFOOsBGcJcqL06KBEPlfpZpRZwVoIedgOA5i7+cAKn04sZJFOhm5q4bZfOWSWWRStLCNwe/24325kbkUwkUMwn4nXY4TYDDWMa4EW0I+jwoZFKIh8NIJ5KySDgEEKK9ikLHaFWeyuSQyuYEDLESFPf4BDhPptOgCNrudMHl9sBkNgvZgPb3+SKJCEaYrHYB0Pm5aDSLRX46R5W5HVaHG066FxhMyOTzCEdjSGfykqEu1vx+N4rFNOwOs2S7iipQlJ2Z/fa4ZLCxj6dTyspFgHZB9JQNr67QtlCxTXTWwPiAChlTLKIT/GK/zxUIJhSEOEH7E2aQcyPM6yHxoWwyiXV7Ok8r/yQS6Yy0Cf+OAB3ZobQzYl+3mY3IppMY6O1GKh5FLp2AsZSF3VKG285WLIklDAvezBrl/W1sbJICBzfbLMgTaOB9ZbGbB18WxpPJlLwOf18d5EqiMmCOKJlp7Dui6CPArimVuNB4vR5EY4x6YEE7Aw8Vay6nWOHQAjadScvmnVbSBMIWnHQiTjj+eOzp2INVq1Zj0aIlqq9JnnMZfi9VsZ79mwsSHfr6kygUzTj8iEkYM3Ys2tpHoXXEKDQ0tyHY0IR3/vIXvPafr2H5ipVCQPF4/egbGBRb6MpgLdLpvCgk3W4f6uoa0d4+Crv3dqKjqwehaAKVwRrUNTQhEo2jpr4Bs+fMwbTpE9HY0oC+wQxKRiMcLiscbpXdzX7LXZBuwa5FLItaWXK2CWSLBbpoUJEvGZBhBrqmqtYBc41nISuV2EnrhhKGYWC6/PD/60Kl4pQ18FxTfJs5XjnPCPFGsz4X9FlTn2uO5HpEAT9rJgVCYGEXFoBaA6wlAoBjjSAffygkHvZ1zgcGAdDzVGxnygI050WNrgAeAdCFRKTeBwEWfpCgSGCxTDW6qQirwwi7Uyl3LVSkWwFG1fP/mtOwWL5LdjTfC10/mJ1Ga33GJXBW5XzIeYzW1iQMaCC6ysZW1r0Sd0GCU1FZsOeyBRSy3C2aYS5bIRSrbBmDg3lk0sL9QZaZ6ClmSmdFHU0FJ50yCJLzn9WqokWYv2wV+3QbHMx8NgvtRe5bJBLGps0bBHwcMapdHWStBNKAdKaMRKqAaIwgIhX/qgMQb2L+Lg+2nKu1KVrAQIlQoJ17LiPrC+NH+Nqy1lDlW87AbCnD77dL/+N6PjjYh2w6IeEilX4PKgNuVHpd8DgtsFuA2FAfcilGl+TEqo2PVHQIuXQcpWxKcouM5YK8Ll+LanaTiZnvGWSySZmn6CIRiYZgsRH4c8Ptc0vcyd7OLviZje20Ket77inyBKbcMg+SlJBKppFNcw0wSnGA+wcB/VhcoJKfhA5AnDP44M+lL4rTixFFyabnYSgtRAdhnB/I4Tjgj69lorNPSoSJRjAgA5jtKv2hyOxzP/JpKyyGgADo9TVtqAzUS1GQ7RyJDkj++Y5d65FI9aGAOGDNwu4kl44EuRxKtImXOcIs8z4Pd4oaoYhY+lquohHUeqKTYWRt1yI/RMlBshszs+jUYGYERUq+plU1CXIEC+vqa+FwWmG2GFAo59Dd24FNmzaInXZtbZ0ohEaPHiMA4upVa7F27QasW7cVbpdd9lOMtaBtO8kijPbgtXLNqKurQ21NNSxiM8j3WkBTS6sA7ctWfIQ1a9dj27ad2r2xiZ15T19EQEpagnt9PvgrAnA4LAJoktBzzrlfwpy5c2QdIbGM684dt92OXdt34MgjD0cmTfeQLGprqjBxwhgcfvhE7Nm9Axs3rJcDF9vG5/XKusQDFot3PFCxUMICUVtbu5AAdmzfJnNOCxU/Pp/c867uLhm7tHknucHj9qCmphorVq7E6rXrEAolZB8UCLgxadIEOZDv2rUTbo9fok22btsir8+/iUSGUFERkOxBuitQjUbHByrStm/fiWCwSv6eyg/eJ4L4DocVdbXMOR8lwL7ENZipgiaRJiW24pyvuP8LVvOeurDlk08kf72nt1/amXtyRq6QDEGyZTypCAXBKheamusQqHKjUE5hyrRJOPKoIzDY2498JgeH1YGOPZ0ID4QlUqe3sxdbNn6CSCiKYq4oe20CI7Eo9wlmtLe1YdKUyXIA3rOnA739EYl/CFR44HT7YTC5kSs5QK4fnVzMJis8Hh9cLg/CoZicKRgT4PcFJJqBZFDZC5jNGKSaO58V9j+t4elQk04lkUjQOj0qID33TIOhEBwuP3yBINwer5CFIpFB9A90IxYbQrmcRamkHiTzMMrJYTcpUp6Z+14Ii56ZoyccdyJape8SJLegt68ff/jt49i7p4PJbEhkDYil8gjHUhJXQzY9nQ+4v/O4nfI1CyV7B0LSrw4mAP3Tx13u4XQlAff03KvpgI5OYhie0atfDwkttOZTrP/3pchxxBFHCEj2eQIJP8/lgUPX9o+3wP8fgK6DL8PB1s/T2PjfDKAP7znDXT30uV4i0ZJJKSQz95dW7iSLn3HGGaIwbmxs3A8Acr7V93XDAcKDkYTEtYIPqvf4/rg26DbcOiiqv+933nlHMk8JKHNvw/U8GAxixowZsl5wX8ai+/DoO51gcTBe+3AAXScScDzrCvQVK1aIAp33Wleoi6BAU+rx2ni9rJEI0Fmg+lFZkvMzv0cQhkQ02sgy4pL7a/5cB97Z7z4LAPrwMUGSBQF0WgHTjYH7Xj22QL/fOoBOkGb27NkCoOtuNvo+5H8zgC6EeE1ZnkonsWzZUuzevUtOqmnWRSVKSlkis7+Q/MtaDF0Mjj/uOKnVMkN83969qK9vwMknnSSOVKkkXcGSWL9xEzZ/slUKKDwfc2yef955miOhculTOexlOecsff99cW487fTTUVdbI7Ufl90mdYJiOokPV66WvOZIIo2yzY4F//YFGO0WLH5jCeKZLE47+QTUV/vgtJSwfdtWfLBqI5LpPJLxNE48cYHUK0hYZl+ZM+dYJcSDckBlvWjTxo1Yu2YNhgYHpGjVPnoEJkyegrq6JtitDhTLaezr2oxVq9YhES1j4sQpmDbtcJQNWeRyCaxbsxnrVm+Tc+vRxxwl5xWfXwGDhz4+uy3w9wB0PRJP1em1DPQyXXQNsj5v3rQdXndAnDCIdXAdoniPZHjW7WKxpLhj8ty7dOn7MgZZB2Atqam5ETNnHoOBoZg4rLJQ+uhjj6GQzeCSSy+Ax+lGPpeBzWGXsbF+/Uap47P+XN/UjGOOPUYEfzYHhZYM7QVsJiPSScbF5UVc1tPZiaXvL0VDYzMmTJwMm90lCvTO3j4sW74a1VUBzDh8Krx2C0qGFHZ17cPyFdtRUdWMWbOOgM1GC/csHHT+Fd4Wwfs8dndvxmNP/BGdPTnceMMNqKvyopDPCDmahBX9XMi1jF/rpEF+TbIXyXFsA9YFduzaKVEm8WRSvj9mzBgB2LmWERsgiZ81fj1OjM9B4hndrBk3QQGI10VBkCKYLV60GHv27sP8+fMxduw42UfQ5TgUCuOTT7ZJPYVrDMcyz6Csh0hNjVGGvM90ANVz0JVGRtTu6z/+GIcdfhjGjB8nc2Y2n8OmLVvEJYXY02FTp6GtrVVqLHRZI5Hniiu+jlNPORmZrIraOfTxeW6BTwHoE0fUlznYWeSkYri2rhqHTZ2MDRs/xqaNG6TjskhKNUUmnRSLdXZYt8sjHXnzxi2yuNI6lSo9ggssgKZTWfk5rZpFGWguwu2xi5LEaLQjn80ik4ohHovKQnjBeeejrpaZix5BfHbv2YcP16+XwqTZYsO/nX4mpkyfjmB9g4BnS956Cy+/8p8CKmZzBfT2DMBisMJpcyGTor2FSSYnWpQSHBkc6IPJAFGsVFcyjxSIRUMwG8tiTUtbWtrK8j011AVFfd7a2ihAeiDgESA02t+Poa4eNLkCcOYNGOzsEdvKiqoKschNpGMYCg/AarfCZDEhW8yjUC6KFYTJbEGuWBJlazJN1Q0LwBxsBIStBwB0QX6kJKWp22ixy4K6pj7UkDMOYBaRWRBl3gXzYVk0FBYsy7y0AWcOtZZFTSBBMpe0YrtCxqhs5YKhIXqsthNsF5BXs3PXbJU4wXGTT1UVN0wEKA4A6FSFK8CeE6C+qdXZsAWqyjJ55DI5lHIE0F0Y2dKIbDyCQiqOoM8Fh7EEazmPaRPHoa7Sj3wyjkwygXwmrSx4NeUzc1KJFuYKJSEMUK3G62AfoSqRkzGBY9k8Um1u48Ss/obgeYZW9QT6TLTbdMJscyJDNV3BIIVcg5mLjwsmsxPZPMQtIBxV1vhUM5Fxxnxeh9MAj9cGX8CJfC6LbIa/Q/aUSRhq3Fgyq5vOBbqdPdtQbfw1AN1gkgIrxwz7fDBYIwAqLVkJ9BD4Z9/J8b4Wi7IZlofNrkgPvLfMO84Xkchk0R8KI5qII5nJIsPXz2YRTyZkEaANLsE3WuESUGexmWC6xViC22qA126Cz+VAIZeVRYuHW45fMum4cHAxIrGFdq+8r61tbZI5RLU2CwJklUmfIOvVaEIsHhfQvb6uXgrKtEYnYMj+SvUkAQsSMobCVKAqAN3rY+4trfkzSCQTiMRisDtVO/C5j5oxAzNnzsBQOIRNmzfjvfeWCZDBhZfDQtwBHA5kUkkZP3abDUODCcnanTR5LCZOnigbjBGjRqG+uRWBYA0Wv/EG/vzyK1i5eq2o8WjJHgpHxTa9pq4RsVhKbKKdLq9sUMaOmSAWw5F4Ejv3dEr/o81uXVMTWkeOxNhx49A+shFVwQokkmVQEm2xc/40CkBFBa1uvy6W65pgVIAwqo8lVFw5DvD+Mts+Q3tkcR5gLIKmNFeka00hq74ninY9F10DvOU1NAW5vqxJ5PpwF/MSQJyZdB4B7nVx9v54AvWehf+hCV35HCTb8XUJ2kr+OTPENeCb85NY3lOxTXcCeUGjKLOp4FYKVmV7nieIniNLmmpvknrUhaixQuWphLPDZjehbCjJA6Yi7E6SE8wCnMvDAtjdRlidBhQMzJBW+ehGYooEG/lGGS/B/seNlGygyiiRAVAi0GuQ+yEPAujs71o+NolAOrObURSFbBmlnAkoWGAxAIVsCX29WVGhMw87kyqJKjceY860Bw6uSxmyDHSbZgWgh0NxARbZjlSccq1lRATfRCqVRHd3l7iBuNwu+CsqZD3j76YyjGooIkdQv2AAp8FsQXMoMZJFStU7N6SKfMD1jq4MJBDw4Mz/22ipLvbKXBdIwErAbC0hGPQK0JdJptHT1YlEPCp2AX63Az63A16HBU6rETZTCcVMHIVMHMVcArlURHtE1feyCdBFhfEofG2+jtFUFrJLoZRDNp8W8gvnJ8YncM3iXE3Im98jEYqHfoKFXFO4zyApycsMdAuJXGz3vPRZjkGSe3jNkkVoMMjcn0ylZR40mmhXrchHQlTRHB1ES142iLqd7Uziku4kQqIFO66ismhcFNqGk7AiSnR+Lkv/opuCAOjwKQDdGMCo1imoq2lDVUW9WNvxkCUA+nYFoMfTBNBjMFgyYKS70UJyV14IIhzvAoaWSnI9VLvztbjJUgC6ItsoAF09NNxcEeTKZdjsNrFuJ3BH8gLF9bSupksDLcZ5GCHRoqYuCJfbAaudxLQcBsMD2NexRwhrfn8ADQ2NGDNmPFpb27Hh40348MPNWLd2s7JuZzRAjjlUZA0rAgPbkCCmIlkx/5v28CQtlOD1VSCVLmDj5p3Y/MkO7N3XJesA1wjuQWPxjNxn7sWsdhucLg+8XjvsNt5bE+bPnycHHM77vMd0cHjs149i7549GD92jPwO96wkurW3NWLs6FZ0duzGrp3bRf3GtYl7WLKGuaZR+S2xCNwvmG1yOGppbsDuXbvld8aPG4+a6qD8Hb/HwzaJGlQIkXVNdcwbSxbj7Xf+IspyEhJqa/2YPv1IAcEHBgekQMqPFR+sFNB38pSJopRm36ajCrMyCeTTvpz3et+scJUAACAASURBVGCgH9XVVLBbxa2FhBdG5vT2hIXMedRREwWUpAOM8J/EpQZCMiQhhAf62voGIQ+uWbMWO3buEgC9qblVXBh6+/rQ2dmNzq5eDIUzopCurvZITESwNgCrC5h25BQcNXO6OADR0clpd2GodwjJWApelx9rV6zD639ejGwqJeQCr8uDeIzW5Wk51NPC7bDDDxegYMeuPejrD0m0kS9AgN6EfNmGXNkBmMgcsUkshclkhdFgkTW3WDDAanGgJlgPj8srZwoSXbjGRGMxmR/pRMFoF/bhzo69kpMuefd0E0JZiAV2l19cYlwejzguDAz2oat7D8LhftIpUQb7MAH0tCLTOiwaYUPFzTQ1NgjLfv6849DW2iZjzGy1i9vWIw8+hM2btyKezCJbtCCWzKNvICz3lXuRXCYre1cS+TLZtKw723sH1e7+IFKgs89xv/f/svemMbbmd53f9+z7Uqf2e2/f2/u+udvuxnbbDhjbQzDDgA0OiCFoBsiLKIrQZJRoFCmLlHcZ5c1MEmkUTQSZoBlsYDxmYADbLAa8dbtX93r3rdZTVWffT/T5/p+nurrBMXYz7XJzT+uo+ladU3We//Nff98N8BuAJ87cpX/HKtE4d5T9XQySxYBGnP3Kvo1iOCAJADq5mAAj/I4bjxst8LelBb4dgP5mNfENAD3UDt5Jj3hOPKqu575zJkZ1ThGagu3m5qaBQUQpAFuHjlGRqpj3HM24Po7txLXGyrOjRKt47xpfE/9mXUCBDrEOIIx6UZwB/zM/8zMG6WI1WnytR9vkOPUR7k1sS05N5KjjAp+Te03hnfsMWAzQwPXylXoJe0jaK7a7jwFk/l2r1UxC4N6zfhKR+fjjj7t9ICrwWv5mbGceA+4xqHEc+8lRC3fIq+zHYwC92WweWtwfBdDZU7D/ev/73+9xElu4/1UAuushb8M8chwU6CZyR9nN9CnXZ5BjZYivGqs/nihXLLnOFtflOB8TLcRZYqG+4LMMdRE2tdRy2beOhtQs2lpcXnKNFYIytf/hYOg6Gw9+B+cIap0I5twfJwE8os6NQjQmdBPVmZyPNewcKDkN51KiNJP5snZaA5XqeQ1mAP5jpedDpeYjFTJTO5VO5nml0uEzAdZT00cdTA2aax/2ObtkHJMEkaDf6x06eCAIoAaPuGg8JjquiI+sxrM9u0pmUwsGKXHiU3KkXB6XQSzgCnZzHM+GjpHC0e7G4/u7Bb4dgE7NkrFDv2WOMkieSvjfOOdSk8ykcZ5l3g24C4KO4P6QsrCD6EHOSLkc60CI7+B8ajJZtqhUJu/xtLe1q/UTy0KwdNBqqlwo2eE4mU5ra3PT6nHO8oPBRFPNTILHw5b6CfVj6ndE3yJIwU2S2kq/23H9hVoWmEcimdEQV0+it6bUjRAnpiyWG4z3KfxJyYZmM2ptELW6KmUnKqYyrmli457MjdUebesLX3pS//53v6aPfeQj+pGPfMA1H8Y7tRPmGq6ZuTx2RWHtZs4Gh2Ft4t+0BY5/zA84vS4tLvn1Xv9SQfiytb3lr/xux7fhOlcoeK1kTqduMncsYyCZsc7hekutqFQqR3G5uKFCKpr5M7CG8jri3KgtUk+ikIdgIgbQQ60Xo81Qe0eIaoffBDXBgUrlsozAuQ5HHXvuaz577oJjaFCm/9N/+k9dh7BY1PG1Nx7v3BZ4E4B+1+nlOery1bVVbW1uuCCKygVg6+BgL2Q5krUM4qG5i4+nTp4yWInS9PzZ81YX21JVZNxiUYmF6sQFXtTYpXJG1YW8dne3bPdCDCB9tJiXwAruuvM2fewjH9XK8kpQmyihzc1tnT1/XleuXVexVNZ7n/igHnzkES2trOp3f/8P9Odf/aqeee55K7RQq2xt7mhO0S2ZUzqZ9sS0sFD354at09zdcRF2oV5TrVzSeNDT9WuXVMilraSCbYb6pJBL6s7bb9H9992pRx99UPVaydaZ/W5bu9ev6fq5C1rPlJTpjbVx/pIHfK1R13Q+1kHnQFu7m8qXCsoVcrYFB0Anz3WC7e5oonZvYOtdZ6CjXUwAYMDeAVxDERcm82ARS8ZqUJ0Fx+8AogcQK9g2kddh4JzcDv6N5NCvjZA0AwRhciAj8pDZa6fkSIGObWmUj25bW9vDkjsaNjxs1gxG+5kKAPoQ2xMWF5m1mLZdO0BOmGQoYlsRlQiM5BnFT7zlp1NbtJ9aWdSws6/ZoKuVaj4C0Cd6/OH7ddNKQ6NuAG0SAF7AmWQjgdihZoukr4Gpi3ISgC/tCZ2i5XSE9SaKO5TLGaUyGc3pw4BNtsIH18wpky8rnStpv4WNcUq5fE3JdEWzRMHW32Se7h2wkSJvCEAvABKFYka33r6mxhKFeGxHDoJDwaDrzR1KMYqvqKIODppmitEeLCaZNHrVIAu2dbsAFQGBElpeCQA6mag+PKHsz2YMoNOukALm6MSxTIUIAICipLqDkQHda5ub2tnfV6vX0Wg+1XA6UbffC0QOmJpFwqMB2rCO7loxn0nOVS9ktVQpaqFU0GjQdxE0ZMDKixBtH7Oi+R4LCJZiMLuwxYXtRZ4VC2LYgASXAvoa7HLAjlbrwKpSNh45F5iLXiCvXrumneau1eaLy8sGBlg0m/t72tje0tLSsu8harKTp0456xS7dxRg585fUK2GlXzxUKlpkDSyXmassJDSF07ddMoKdKzi3v+BD+jW2+9QrljUp3/zt/SZ3/xtnT13UZ3ewMSKXn/srwuNZdu0t9t9j9WFhSWdPn2z3vfEB9VYWtVffPUpPfXVr+vKhQv6uV/+JT346KO+dg4RfIUtjerPasF0ylEYIcc6AHAGtyNAmnazJbOR6JB5PGVBTqQ0BDlPJQ2cAqDbyjy2f39T7nmwcY+U40dy0uPXh2MWttDBet2RwKz5jHW+GanfI46HNx62agXAj0D7ANqg1mNTF6nPIyv4CNcSZ6XhkGfIFwq5zXN1D7oa9ti0yYpsAN6RM8RRpjO3ABpGzhyen7iHQ28gmVOVmEjYjKenKhRTKpYZJ+FzABDmy2llSknNeI1V6UmlUQzTplNA8qkB0BzEC1u1BwW6n9H129LHADoFiqB6DA4SkVU9hAEU9ANp0PGQ0mSIC8rAwDlK+kF/qm53rE57oEKuolym6HEOEMem16rdIcSinskiw0HfrijVSkmNxZr7B3eKdmOMsMHEPaFSXdBkllBnMLLDSbEKASihgw6Z6V33k8WViklR4Mg8nVKB5b0jsGcaD2CyBhV+FpvwGS4XPbV7TSVSEy2vLvhnsGR3NjfVOdg3kSmfkvKphBnlReIsaHMA8imy+55m47Zmo7bmo45m445mk54S86GJYM4Lj+4dQPKUpO/52G1LX+r0ega6Ac03t7fcHclrZjNLH2SksGkH4FlqLNnyedDre7xk0xktNiDFpT3HQ8IrlsvKl8pq7u87Y41+noaEVSwEq+3p3KQkxipP/ob7td1BooO+rVwCgA7ZIqy8zLj0jgg8Dwn3Bvw0LSijmkb9jNKq6/YzD2p99WYtNtZVq9ascD1o7+ilV76hl88+HQD0+YES6b4yhUQA0DXWDIcFs6HJUgwHu3QqWMZ7L3BoOx/GL9cSu0bYwSHsEFQsFSIrag4czB8zHbR2JPK3i5A0pmZQnzi5aleVfCmr8QzrdEh+XUeKsK+DsLC6ekKLiyu6eiWK6bm6qddePafLl4OVOjbouBBhoxUOlwDZgWzFPB/2mCu6en1bm1t72mkSs8LfQbof3GpwTKBYg1J/t7mr5h7uJlOdvmlBlUrOawrrCc4n8frCuoRtNIc4yBGAfgteE7IqFdjPJdRp7xmEpigDiY3PRfE2VgEVCwUXUy5f3la1UtDSImDrwE5JD9x3vxVAzOeXL10KFvA5CjYTr1V333OXfud3PqcvfOGLnsuIA1pdXdD73vde3e5s+XAI3N3d8WEL1Tk/4+/zO7AbP3v2NQPod955u4ulrGcUlSFAwmbvQorrdPS5z33V88M/+IX/VLWFittgZ6dpFyasz+nz/cFIly9d1er6CWeh/8Wff0XnL5AzuK/3v/+Duun0GRPTyFt76smndfX6ltcmrPZxeqjUC1o9Vdc999+p+++7W+ViyepzbNsz7K3JPJ+n9Ol/9Vv6Z//r/6GVxYoJkflMzvEWjBLuz2233+619sWXX9aly5d8loDQQRzTXqev3jipcaKocnVZ2XzFMR59HDu6IxOPclmiIta1unLKxS/62V5z30p72pR1H0u8tVUiApJ6+umn1GrteX+WRUFOTAP7v3xRmUJZBR/YUf9d1+Wr59Vsbmo+Iy4Bx6S+JuOeUqkAoC82qnalIpaJXLNHH3mXLURRorNfw7ry8qXL+uy//axeeOFlXd9sajzNqtMDQG+a8GcQnevNph0rA7jP/vila8cPQGdeZQzB+EctwBzIvu92CIF3323bWIr6PGJV3NG81ngcMWbYB37+85/37/rlX/5lve9973PR/+0obL9zD+03ruz7qQWOAugx+Bd//vj8HYM9b/7599N1/lWf9W+zAv3otccAeiDnvR5HxfzKeZn5EXAV4tInPvEJn6VvvvnmN1hQM9fSX+JM6OPaNyzM4GwVXWcgUkNAC3FunP/iJ3sgFNmQtQBN2c+zX8DC/uMf//ihpTtAKfusOC6Eaz9uCnSuM7Yl5x7F4z4GwrlmxAjcb+ok/Jt9KtcNgQDbct4Tr6Wso9SI2AOi0KNdaAP2tLgTsB5TU4jVfrHVOW3D745JDMc1EuForAEOhfR/AHTah3ER95v481sBOBzqnnvu8T4CAD0mFsREjVisEwPqb8c+4zgA6ADGFo5EtZ5xlNkMKA7wMyc+NZc3MZgaMXVYag/8nONhqC8gGIhEE4ixxmNVymXX/qg1QhsHbM/l864Hs39n72twqloNkZSuUYRaH7Vhzp+cVxGWEaNEvTetqd1G88WixpCjqdUWK+rPEhrNpnYApSJQyKaUS8416O0a4CK+CzUttWmuEyCdJ2dW6iJmkUfzAmd01PXx/UcAxiHdMadDTu8ZpTN9zdQ2GDqfF5REuDYbK5nGtXWo6TijbLLq8z6CI8BQ18BvPN5SC1gk5Edcm3hLv+47fvNh5KTf+YZAS39nOsObNhBSYlCXqNrg3DBRsYArYcq1FsRT4CiIGcBJEAflUYdDxWa+GvRs876/17SjJGKC0YTaJE7Jc/U7Ldc4eD8AeCGfc12JyAHm8BwiwP7ATmzE9iK0LNDfRURpyiJW6nm5DJHDI4teEeBYQGEAPedaBjVCHB0ZIUQgpB2nMFW7t6t5OqFieUXDUSaKAhmrnJsrSRzGLKf5iMjboUbJtq5ttvT//PrvaW93V//dP/6v7L7n9YrPjxgON8+ozkPdp1wp+e/hKsv3mTOIM2MOoeANmE49vBFZvvM62siRJSYFMUeF/QSunZAZEN9Bik9R/5oh1kAcmQl1Za4rlTX2FSu8mPNwsKXWw/dM3CI6JJu1m20IuQxiKRfaI5xrHglM7fQMgZGIYRN5ImLSZOK6I9jXs88+p3/xL/6F16Vf+M9/3sA5ItJI0vYd99Ebb/h+aYE3AehnlsvztbVV3XT6tLY2r5vJtbhYt9KLoiOqOAZ6p8PCk1axWFCj3jA4yiK2s7WjQR+VGZ2aItrMRT0GkS0mM8lIIThTf4iVNNaMwQazXitrNOw7JxD7dtheqJ4YAO1O17mSTCaLKyt67xMf0D333a/64qL+6E+/pCefflrffPllL96ox/b3W5oNydROqpgrqFQoBjZLr6tep6NOu61KqajlpUVVS0VNx0PtbG84V6FcyimFEreUtUUtgP79D9yjdz3+iEqZpJKzkeADdXeb2r98VaXhXJPdlq6ePW+lVbXOojvVfmtPVzevKFvIK4cdbz4bwEo2NAClYyawgYucQ3J0jwLo5N86Jzgo4phgIfwdAuiR5XLkqhwMXdl8AAhPsYrn/7HPDpQaCvAgXmGOiAH0NyrQ+UwAsgD3cThzbD/FpMwEyT2maB8K4gBKqETZF8HIGbqYjyo6WLizeQpZ2CxGMYBO/0F9PhmOVMxlVCsVtVKvSlj8TkdarZWU00TJcV+PPXiv1ho1dfd3Qj66VbEotJlcUZTmnA2CvTnAi7PhARQA0W2lHPyk2TAaQM9mlEijXA0W0yPIAWTdZgvOrszkymp1hprO0yqUGkpla5oni+p1ARuG2tvvq9fnWgOAzmfIFzO65bZVVetM0DA299TttDQaD6w8QqXO/SNr+KC17z4O4FKrVw2esZG1rbRVhDO7NfD/jdU1kwzazX3vcNO5nIrYvtDeEwgXqORl4Bzrfmzn2SjjaNAkm/PaVe212hpBpEiSuY0rQk/98VCj6ViZYtZAKKSO3gClPpkqU+fPL5aLzidGUUYRlL7EIhW7CNC2MMP4vKhgT508qfUTJ2z3tL2z4wNifOD3QYj2zwAIVgygozCPs1q5JzhRwK6DgU9Oa2/QV31hwQckAFNyW7f39lwoR504HI+tUGeOAHBs7rWcpQtgYfVkjk11UNdCmsFqdTAA7EgaFFlZW9Utt95q94yPfuxjuuOuu31I+Mxv/bZ++7Of1YVLV3TQ6mrI5sNrcVq5HFZyZMayxpJRn7Md9z/4xV/W/Q89oi9/7Wn94e//oZ57+hn9k//pn+i+Bx/UlSvb/uxsiCiicwBmHHCo4GFlsIsqgQlnM3XIBmyCbMkcFNJ8n3z7RDavdKFkdBiQDzKT3xa9nzEHaGBwnvEBUI+jCESNKPcY5i6viVnKjAPGzXQMaB/GOJuYQg7r7qDyC8QZQLcARvA1uFqELSizF3bjXAdArjXbMPsy4fPRn4k9MFloOPBGk41RLp1Tck4OOjnhZL1N1evxOizPp54XAaJs8+7zUVLlatX9JQ8pKcFmaGoQHUU6MQrORSe/GReLYkbZUkrZEuOHTVPCCvFkfE2zoBhmG2UQ1BbuY3+lnfjgAO3Ma+GaoutPBgvpOC97hmgd0JR5wQrkmZq7Qw08VyQ07JHNNVKnPVQ2XVA6mdcQpwmbiSTVbne9sWSTuX+wZ7t21MWlMuDZgjfVzmpuNHTp8hVduHhFJ06etkNCkk0yBAhY2bmcOgOsg/tq90ZKpjOqE0cywSUEghGOEIEpi+ocpHU8GAYAHdv+FNdEZm9X6exU2fxc+Xzaeb2d1oF2t7Y16LY1G4+UTcyVNYgulXIplbJJK80Bz1MaKkVG03ygBE+A9dlACY2CkwoNpokZr6icsSlPZpKBrdrvq9PDzn1qS/d9HDgKBa2tn9D27o5/jtqWYsqgPzDRLpVIOffaSutMVkuLi3aeAWRbWl7R8tqaVbgQb7YBK8dhnSqUYctz2JmoP4LRmrVyGpcI+j1/IxDY6Bth/eXfAcJnbACgxy4FzHPhdUQTJGcFZRJ1DbpppVTVrTc9oPWVM2osrGmhXvfa2ek29eLLT+ql174RAegtA+hpzhcRgI4CnVMS5A2GFnsywD0r0E2CixToXj/CunboGnEEQE9nwpqM0hxSFzEHB+1d34d8gdgYrP6zOgmAvlA5BNBZIenUwSIc+3TmvYpy2aJaBx2PaXK+v/zlr+mbL7zo/QpKdUDfne1d24MbPPdcF1xpmJ+J7IDksd9iXYQNjRsJziHk0lNwDfEz7GvYW9gWfiatLNdDfvxB1/M94L8JOT7M+ghs0L7THml5ZUHLyzVlUlI2PVc2zSG377GF20tceAuknpATGM+BnLN8Px1pEBxM6tVaIJEl09raavoAB2DLHMW6tLxU0+bWhouh9BDUEOVy0ZldFGoGAwh3ROCg/sfFJek9dKsV1Efr60tqNne0s7tj20PWVq7NB7cJUSht5SGhFrO6dHFD62tr+rs/9mHPx8SfQGJo7u27P6+srTnaoN3uKVcoGqxmb7Hb3NPG1pZuPnOrD+iXr17VSy9f06uvbXhdXlws6667TqixWFWulNZg1tbqekMnTqxpf3dP88lc5WJFlUJV+VRe48FYzzz5vP78j76iRr2iSrGgLHEKnb76xPQo6/feddctJmKwF2Ue4zANmfTlc5fUJmuttKJ0vqpkCgIDKhjGEeQjChoZFfNVLS2uGkzf3d1T+6BtxjnuE9j94/QD8xt7++eff9Y27JVqyZZ4IZYKu/Ws0vmCStWKzzPN5pY2Nq6o1d5VIjF24Ww262t8BEBn3+25MjHTifU13XbrLc6nbSw0vE4ScXP92oZeefkVbWzuar/VUyKFY1FC+63u4f0ro75hfRyP1Or0PA9f2muHMs4xUqBT1HjuuefMqGeNBrwAzMFij/gGivpxkf9oxmpcrIyvhTF18eJFK9CxcY8t3LHBP1rs/345Kt/4nDda4LtpgW8FoL9Zocr4OQqufjd/67i9528rgB6rkbmnwQaWQ2QAfY+Cepx3yT//gz/4A5PmODN/8pOftD3srbfe+obbaeHBDLe2kGN8XB/x/B/bj/PVdtGzEOV24cIFW+ECHrM+QNBnv0TRnNdAzoKkiNIYgBjCFc4+AMko1VhX4iiR49QG8T3nM5kIHBX+uX5qJ3xmzhOQJGgHfo7ynOv/i7/4C5MIvP+Mcs95LXto3HvIh8WunbWXtqQd4mgk+sJRa3w+R9z2JvAfUxvZo3b3AObsOchAp3/QRvF8yOePr4k2gUwAUEHUQUwqeKcD6KMRIG7I5iW2Lg7WjPs/inHOANRc4v7AFEHdzrXSXC4ihAdwOxZeGSgkHoK9cSzIMhYdamdEtHKuAgy0ahOgbhZEEJyHOGeY0GPAEGI2bpsBaOKshyMjvxfiKI8xyvIo5iyFRXMfMUrSttQIRHqjSagxpgNBndfOJpzX5hpNqVtQk2JOTbheEkjZSfVxd4IkG8UlcG7zvBu5sFJnQ4sWHOYyLlplc5xrccvg3JdSLpuP8C7EZ9SyIbsWfD2I0rK5KP/vOE0630+fxfWTCKj0544B9O/0q09Mb+nKGUNv/B2R1aSFiEEcGtdpgzgoF0SHgKbprPEtx1s6AhfQGLEjNcyhCliLW1wzUafdUrVeC7G1o6FK+YISSQBe8Brqv/TjSXDBzEK6YhwmHfFFzYuf4ZQL4DxEHDjh/7OauR5DLQWsjZoXtaEg5ojnSj4/GA3xDeA5ELnBRlznjED/6Xzo+SSdKWs8IfJxokwaEUpQByXm5KGnNZ4PNJj07ML7p3/2lL765a/qIz/8IT380AOOtGRspFMZdXodFSGpZ9PG/qgzA7bEgi3qedl01jHGYDa0U5g3+IMJ10RyuYLbk8Ix18d1cD8Yh9Syg/PczMR4xB2Q9ZmbWPPAFqjVMg9A4OcP4LThuzQlMjYQD7hOZ5R7TEci1Si+NBasUSvzt6i/WLAGZoe4iFz3gn8ndeyNjU09a7v9Z/SzP/Mzuv32W+1eyxzIvHPj8c5uAcbdJsLPnW0lTjXyc1Q9J0+e0MHBvgunjUZNo+HACyosLCyqsXymOMfEAtBiMGEaslGwuWDg53Ko0ufa3tqxXa/VPgCuibHzRyjYOm9iKjPYlhp1Z1ZSFOcraif+RiCWYVmcMsh18vRpfeiHftCq0VK1qq9/42l9/Rvf0NeeesrFKgZkt9PXBC/u8dTqcz4jlqDYzWDtgmV8pVzS4kLdBT8+RLd9YIU5CnQABFToK4t13XPPHXrgofv10OOPKo9d8Kjnilr/YF/tK9eUAFTd2NWVs+e8qagt1KwO3W/v6fK1Sy7G54t5K9F7w75anbYLeQAEWLijakWZaV1bgsMRxWyU34AZQebJxiifg3nHBijYJjKxxwnmzAHBap0iMoBYANOtQIs2RlSDYwD9MI/Y6tZQIGZC4W8GAD3IVa3JhFmFsn0U8pj4+2GzFexRw/9TRMaunYJysHAP+VcRgJ4GcMz4dZPRyDYjg25XC5WyFUu1Qk6p2djtu1YrK0tC+aind993t1bqFbV2NpVNzp3bbfcDg3RkHcMiylmdjT0933WuOUA/SrwIQAcMcwEf6SV9MFIXAsWj4M5kC1afY+FOxvV0llauWFc6hwqdQxskjrEB9HYbq3hY1SGntVTO69TpRdu4028O9pvqdVu2vSdbFtAX4ojHTfvA/Y+FEkcEDkMGRgAKJuQy45Aw8EJXW13XfDJVb3fP1u3pXFaVxYb7AupY+gjXChED62aIAIBp2Lc3D9o6f/mKmq2WxtxfFp75TK1+130QS/d0HjIB1u8z9QZkEPc1n45Nalgol0wsQaXFwT5WDh4tiMAW5+AG4BHsalBYZQ2CcSCOGeIcethk236ZzTaLG2z0AVlpI7sleC4plmxzBiCO+pTfyyYC0ky703MWDItaJpdRsYxlVCgkwEijIN1qDZTLp830A5zhoMDvB4zu9UZq7g/UWCjaknp5ZUUnTp60iuzDP/wR3Xb7HR4v//az/06/87u/a2cMfmePmAETWZJ2NgAEyWTYBLFBAOwd6L/+lf9Gj7/3CX3l68/q85//Y73w/Av67/+H/1a33nGHnn/+NRfYYwU/ICgFAuY3A8gmf4SDjw8/HtfB8SHMjcE22ks8h5JsQVkYkGw+IiZunGvu34HVM2QVK9zDpolFnKcBdKyJAcDJ1uaU4QxlxguZxWTWh9z6YkQ4ssI1mh+sngDIA3jyhiKyWmRO4rADSM9hjOwO5ixemwkFowCgD9Tv9d3XABG4tkqxpEwy480WADpgCQA6cyIKRGzOeQKosHFiXlpcWlalWrF62Kp9pirU5tjtFmlP9osA6FK2kFGunFGxmlIGhTymFdiXx9zAGH+Hhc0Blc3XdGwwuYBN0CGxIFKkuwgG8BYAdLcNc26YSGz7zlfyeg/2RxGAPtewO1G/N1K3M+K4qMQc5iKWaQz8hG2IIcWUigWD57u72x5HbPDISgKshQV76tRpXbu+pfPnr6pYrqpYrqlUqSuZLWiWTKs3mqrVG/gJCYj5IFco2QGAuYKNI/3EW06LMQAAIABJREFUZBhvbrGfhziDAj2QkmZT1u+OShXUm7R9T3vNHTW3t3Ww19QEy3c23QDoPJMzlQD1cqlg0z4dKJucKJMcK5OcKM0zQW43z5EUAehh/R9rBOs7kzRDtrnXdITDkCw3DgPYcqN2L5ZsY31t47rHO4UkH2zHY9WrdSXmCQPoXiezOSvQce4A2FpbX9f6iZNaP3nKJJztHfL1ADzzKlXKPkADuNIvYQZzSIf0xr3lHlCI8KHDx78AJsdgug88sTMLhQFHrSQ0B0CfFyMAPaXErKJbTt2nteUAoDfqCwZeu/19vfTKU3r5tafUsgK9JaX6ynCWjwF092fGdGRT/wYA/UgG+iGAHpbHwBF5XYFuFj4HL9xPKuS/s6btcQxQNocyYej5ExAX4BEF+mQ+CVERGeI6mHPCgSPhkAcY0LgoZFQu1xyh8eyzz7sQAYDOE/Jkp43dNvlgRR/+KJRarQCxLp3XaJrQ3sHAcy3zULlS8eGQgwr3JSh4ONgG0g33nn3e3l5H1VrBKmH2neTtsf+p1bDwknZ3O1perltBjqtCOsnBkHsEiYR+EqIA+Bxx5iR/a6954EInwDd7HgiheWwWcNHokx0YMqBxk2AKzeVSJsnQ3pnMzG0Vz7kBKAwZl93uUM3mWNVqVo1F1ij63siZ55DyOOyur9d9aMSakJiGsIdif8iYDITIWq2kxUbFjHOKyg899JD3Wbi6YEG/vb1jEJ2IB6wVKThl8nm7n+TzJRNM9w5aZrUPh2Odv3hJO7tjwT+BZb2wUNDNNze0tFJTJp/UbmtDhXJWlTK555c16o9ULdeUT+eVmqU07Ixs5d5tde3mkYYsl8ARYmAQvdcDhC3rxImGremwb7vvvrtVLBcczfCN515WsztTuriiVL6qRAqFC32MvUJG/e5I4yFzbEL12qKvocceaRS5tEQF5/FkqKXGgoH0c+dfUzIZzi64AbH+9od9Z4wQeVOuVW2z12o1tbOzoW6P/FX2VANNp33v46xAL7I2cRiWGgsVO1axt2BcsddfqNWi2Jod9bt9k2H7xDElyFhMO84EGzj6bh63JFRqjvMJbhsXdo8fgA5hkkw7AHQK9ZAFAM7vvfdeg+iMlbhgHQPosfIrJh1xFqDNAUpQGH71q1/V3//7f1/vete7XPg/zoX9d/Zx/8bVvd0tcHi+fpOlcAygx58nBjCOm7L2rbTX32YA3VE7kfPdUbDwaHsS14Kd9+/93u/Z9YPX/dRP/ZTtub9fAXTDGwBeI1wJwz6PMy//hjCAXT1RLhC1qBMAllpxFgHP7JlYdyDZsU6w/nzwgx/0GhTHf8RuRm+lb/7HeO/R+xwD6Fw35604Bz5WUtMuCA3If4dkBpkgBgDjvO/Yrp0MWfoDhILYqp2vMeDuvXTk8hQD+VYDAkbasev4PY7ODTgwAUIAoNMO1IFi8km814jbjT3Ie9/7XgPoJmIe2Y/wO486H7wdRJOj1xG3cgxSu3Lt6Llg7881QBT43Oc+53tJTAN59oEgG8BonvR7iLrxuQQhhwH0CPb7y18d1PUtf/5XQ46xu+lfB8D8m+s/1LhCRT8GQX1qDv+KBBmHa+LrP4lo7N+aOBSZ9EVvPdoa4Vux2CxI0QMhNoQXBgfQ19WiMbhqyXp4s1974/FWW8B1E25EfLP/Uq/9dn8hArq/3cu+1c8hw1Ot9NfXQfggBHLYbfQ16iLfarxR44m8Y8P73vT6w98XfT+KCDQBxtUkRHNR7l8kwPjWpADqYH/5gkIPP3INf/Ugdw3tzY/gAhDaMrRDHJUZux0HoQaYBHV76lxDBJJKaHd3X2fPnbcr5QMP3OfaPfMbWCBEG5w0y5Wile9vbNOobWk7f4C/zrzz7We12Avy2/+20Fpv9D14IxHjdXeE12egwzvrtnr9r1DX4VxP/B0xPOxZbrvtVrt2ULuy8PWYrr3f7fC58b43twD1XoTjWwFAv2W1Mkc1Q7ETsJti0fr6qpq7u2rubkfvDqAO6loYaVb6RurkxDwAqZ0OeaVFg+OokLAfLRVKBjdCvmrbhVsKod0OihZsHPLKpMhMoRjY9vsBychwJA/yptM3KZlOGTj/+I//uE6cOmXF3dnzF/TFP/5j/cZvftp51s4B7w81Ia9iNFE+nbUCE0DJBdMoVxjWDpmvtlY0iDV3pmS5mLPNJ+SReqWkBx64Rw88fL8eeuQh5Rxw64BTtXd2tHPxkqa7HXWu7+j6+QtBkb+4YMC802vpyvXLBm5RoBcrJbW6bdtRZ/NFg6SAghRWydSezqiUU6QGQA9qcOwx2YABdhTzFG7ZjEVKKYM3LAZhIvZ0FTlQoCgNE2Ng8ngTZwA9AO8AzL5nUQHZexoD6EH5bvAcxau/hxIWAB22Huy8oAC35TjK6HTa2ToUfvl9AGy2XbICHbAbvA/lZrArh7zQ2m/6udJoqAq5AFvh+VTFVELr9YryyalSk6EeufdOrVRLau1uqZjNqIzqdIrFeQygY8WTVQJWtm13AWeDctdKssFIiXGw9QVkjzPTregFHKMNUZVmckrmCkpk8laKkiGMciqbr/mZypQ1GEqtg6G2dlq2FiUDHRU5Fsu1xYJSyZFG/X1v/rFWwZqYIjwFfQrHZM8OOhRzOwZIvUFGbYcVvQH0qWYUYLt9q8orawFA7+/sus0B/yv1mtvcKsM5Oe5z27eTgT53vnZBvREK1I7OXrysreau2oO+AVfu2gF554OeeqOBUrkYQJ/bMp0nxXrGQ71SDgviaOgiKBt5gIv4MBAf8Fg4Ywsx/h/GNPeeA3FsuRb/P++PbVboP7QJ94rDE33PGa5mzYacXx70VdwnyC/FVWFzs+lefeZWstjTXrADgN5Rq909tLjDGpceSn+F2ccYu3qtaXUdANHJUycN8FSqVT38rocNstGmv/O7/15f+KM/NqmB8Un2DIScIQr2/kSFYlmVSt3gQ683dPbpT/9nP6e773lAX3vqBZ09e9HK9U988idtL3wWV4pc1ixfCgW0CWShMaxActkjAD0G6cIAPhKvEGWohA0e5CMn5IQNWJQLHh0PQrY5ILvVqiEPDXauC3P8ZxtogDCU4uHfcRHP7hXxuIGg4wMHPwdUCNS82H4wZFtFKvQ4QiIRlAMc/iB7+P4yN2CRYwAdZxAyq4msGIa4B1iAkFxi9SgOX2Ns8HhChAI0ZyPHfBXZy0NiyGWtzMSimCwc2jRfRNFattITkA6yFOB9vpxXrpxTvpRSOgLQIR0yjfvIBKYIiA6ATtTEfGZ7d5TV5WLa5yuU+cx9ttPH1ggFv/PQOWAF4IxLtgKWMTwNAHq3g73ZRCNs63sROaA7DspKMt9H/D7WnZSJBdxh1sher62D1p7nEcCWkFk/c+bSyROn1OmOtbV9oN1m24SftROnVK4t2qHg3OXratO+SqnSWHIYfKc7MIgOcASYE6yRgkMBi/9kNDTwlXG/4XqwWOwqk4Ho0FKzuaFrVy5p49pVk54gF6CmpA3TiZlS84mjTsr5dCA5JWfKpabKpmYGLHlmUlOlEyhJUZ9DShnZSYT8eog85BHx3NjcULvbVa6QVzafVyqD2wTWTBAiUsHaChIARI1ZIH9AQoAJCikFkhaqUICt1kFLW5vbWl5eVbVWN4i4d3Cgg3bHGctER2DlDBGGMQ5DGGIMFu5mskYkK49N2owx5H4TMtC58WSrWfZsK3UYuz4hSdOUkioqm1hQv5NUYlrWmZP3aGXptBr1NQP8sG57/X29/NrTevXc02r1NjSexQr0uRJZ5vWx888hD3Jt/HXmXhxybOEe550fVaGHjxOB57G6FdXAwOSWTDapaq3krOhe/8B7Gb43GLTt3MB6li9mlcmlNE+yvwi29ZlM3mB5WHoJ3iLvCzUQ4GpNzzzzvC6wBypVVSlXnEXV7w10gHvIzrZWVpb9ZI5AfYT65vY7AFLrurqxq6vXN7W1s2vyHXNXyHyMFVtzZ1fxvjBvBSuyW287Y5CUAwyuSKxfYY0K9vvYoxUKebu+ZFIzlfLcxcBCLvlgGApurFvMI7znlVcuq7m7p3I5peFg5kiJlZWgxNje7KhYBDSHxEYuF3E/Zc+roWg89NrlA2Uh730I815gs8+di86ZqlBIa2mp6nGNEws58Oy1Go2iiXesk1xDcO7hvkeEyflMOfaTMLzZh+JgYUZ7WIfPnFn3vdrfPzBIDvCeTGZs4Q6g3mweeB2h39NHYEpv7uyoXl/S4uKq11HWa9xyylWck1KaJUcmHrF3376+rel4plq5qv3tfR3stjXozbW2vKybbzqhKxcvqb3fUgoHKoq3xMv0UXOgepH6w5kaiw295z0PqLG04H3mi69e1PVmX61RTsXqsomL9LN0Km8Q/WCvo4P9rlp2HKipkC/D+1GlXFWtWrfdJ2TfdrulerXicwl5cjDUcf9hvwWzHXY8F2H3g3rN5w/idg5auxoMcdSijVGr9zQatpVMEm2Q0Ri1TT6ru+682feu3WlpZ7tlW8n1tYYdc1oHbV8rZDvil1o9QikyHgvxXgkSMu9nzYLQyf36+qubXitjkI29EEDKF77wBdu0kvWJZTpkwrfr8eUvf9nZtKgiKeCjPuezQNTAWpd1Pp5/488UjyP6Ppa0rF3sdwAIKIxjUfuLv/iLBtBjJ55Yxf52XdeNv3OjBb5XLRADa292aYi/H/bLYa17JxXdbgDo4Sx2NO/5aB8EUAZAJwccJTKvQ4H+TgDQ431QTAxhTQAcxY0EghZ1BUhWscU562Eo1oeidgxCokb/6Ec/6rXnlltuOcy9/l6N5b/u3+U64qi7+Dwej+14vUecwHrLWosCPY5G4drZA+LWguKaPhFbtsftyeeISQp8L3YIfDNh5+0Akf+6bfKtXsdZAAXfpz/9abcDMTJWMZuAGs56se0/7cD4AEBn306fOapAf7st698WAH0S9v83Hjda4Pu1BYKLXwDPQ2zpd/t4s3r8O/g9gKCJmRXcRwH07+A3vPWXmpQRPAyP64OzehBLIi54PYKVugM1hd3mvmsTK8uLFi4gfCjk8/6KmIHaB/WMd/LDWBzC297A9aSAsyVdK6DeMRiOD0lz7+R2+Ft/bfOgQN/YuK7E3acX54HdiYomZUB4YYEMhz0d7O/5+6h3KL5jxwyATtESm+WJVefYTowNgKNEothKMS+byalUKLsIh9KpP2wZlMFatnUwU5GCYiOnUrHkQiVFKdtbpzIueMPuWF1dsfXiPfffr5/85Ce1ur7uXMOLly/rD7/wef3a//uvbHNhwIvc4slUKSyhMinbuqKAp/jq9FpbWQTLVdsdWwE619JCTSUA9Na+VUtkHz722KO2qrjrnjusTsfmut3a18alS7rw4kvKYdO719EO+eyFvBYaC7ZAHU2G2tndMogEoF6pV9XudZw/iZ0misB9isKtvro9AEIKaWnLKQNLCZVXYJAyQAH2g0Iw2LMbQIg2VQa7WJsiAN1q9Dgnyv4ZQYnuUjgkA+elB6A53nBbwW07dr/xdZWlVe0RgB6pVGM745AxmbXSiQK9D0MoNCEk2GIkFJNtLU1mN7bpA1wGOv66srigErbqk5GS46GB9PWFqqq5lIqpuR684zYD6IP2vpKAyCjoDGAE8B5QHlIF/SAOgwYUD8DKTJNu3yQKlL4A1YkcWa8MeYA7LGMjjhTgPlXiVNa20SiHUBCls2Vlc1V/DQD6QFvb++pEAHp9oabFpbpqy2WlUxNNurCpuy6k45zFZMqTfoc1zLAHYaLj/2f8AOKgoDcYw/0YkpXed0G8sram2XiqAQD6bOrs7/JCPQAIKOyV9OtGXCcAOllCKLZHE+21ulagb+/tq4MNcSYA6O0+4Dl2uSOlC9jfk6EeqYNRBqO+jTI7GRcsohx8sZAplwAjsFcdWyXKwwWfw4xt7NErBsAP9vcDAMJ9kXzoxW6L7wOC+b3kEY3Hur6x4X4Dkw1bJ6uYo6whFmQyWlEvA5wdHHTcXrfdfrNtxwFVsARn3EOciTPIAMZZ6LudrgkWg+FE27stq8hOnlrRfffep/UT61ok1/aB+20/j7U/zODf/w//wXMOQC8WVKjfbbeNi0aOKIiyKuW6lXybm9t6+OF3a3H5hM6dv67eABZxXvfdd6/bgnkQK15AcxSy2XTaRIQZmxOTPABOaMOwpYr7gV0mTPbBjibKMQcwR/mM3DrSxIa3AORFDNmoABcO7CF3OADovlmHNl3x92JHCv6Wx0I8p9DHIGrwX/T7A4AeVOy2cAd19e9lJo9U8sAS05CFxbTD/TexZc4BGMcBrJgBoyf+W6nIloxNdayaDYp/CighwsJPA9VRnEUqgCCAQAazI+Y9xC9s3WN7Mj5VppBTrpRXqUb2bcYZ6AXWg3TSDEr+vi3cybVJoE5POBscolQBpB1iAdZJYwDfQF2AIBQXRABRrET3qYA2Szl2AZBpRK75YBLyzftTDa2mn9jOHbW9rcOwKoapGc3j/D4DaOOhQaFW+0Dt9r7nf4DharUB7UL9wVyXLm+ipdXS6rqqC0vODjt36Zr6WCdlC1pYpU9nHecAYQsAHSLK6wA6BIAAoLP2cTttMTzpazRoaTLZ06C3o/29DW1vbWh3Z9uLQz6TdvxJAkUzz+lIBUDZUk4LlaKV6KjSDZ6nAM8hVQUAPVafz1Gfz7HoJud77mgNQPOdJmShqRpLS3YXoVfh2LLT3NfGVlM333paJ06uG7SkP9KXzp8lw7hpmyx6JPeHyBby0XqdnmMeWG/pkL3h0HOOnSRwzMBGmvtlBw/wteDsMKJ/RuCq4xXsxcL4YTyGPgOKB5mNudhMQVA992cGBBBi6QiAXtLpE/doZfEmLdRX3wCgv/LaM3r1/DNq9zY1PsxAf12Bbg6cYxhiBTouAhGAbgeJN9q22749OqiGbhXFQtgZAqXz3K4pODZ0ewDoEwPovd6BuBvVSsnjJJmeK5mBdDe15VaxWAk2XbafRinBXg/iDd0oqatXrzuKYH39lIFN9o7xXg5QsF6v2ZqTIihrA8XTtfWT6g3G+rMvf11Xrm2ouXegLmu2Lc0AmZdsg44rw/5+W4PBWPc/cLdVxlevXtNtt91sh5dXXnnZRCxcUYbDAIpXq8EhBsIQWWSM54Vaycr/5cWG7r7rbpNSYrCe4iVA5UsvndVrr57VpUuvuZ8sNlZ0++2nfe3bm3sGVqfToQ729g+JXnGRHPAZ0hbrJFmNWHW++OI3vSbSr3A3CPeDe0HmfMhpb7VYx4gQYIiNvYeGHMYcDpmV90BwMvGIvSvOD5mko47uvPNubW/vOjoFUg6vQV1tfQWW/+OZyrWa50vIqKyHEEqwdm82O7q2eaDl5QWtrS+q2+t5zbOSv15WtpBSb3ygdnegXm+ifGaqXCbp6I2djX21mm0lZkktNxYMom9c21Cn1THZpFIq21EDYiBsdtZmyFArqyt63/vf43y0wWis5186q+v7Q/XmFd1yxwNaXT/jvoXd/P5eW5vXdnWw3zGBDfJaIVfy3JlN55TP5XWwf2B3H5T/uEoVC+S+sdZABOhF2oBg+waLnvWpXC2Z0Nhq72lvf1v9Qctz1GTa12jc0XDYUSqFIwh7mKQq5aJuveWUlSjEQKVxH8pm7EzQ3G3aZYZ1Apei/YMxzAe3d2NpxU4ZkCS2NnZUKOR06tSKlpeWDLj/6mf/zEvocQLQn3zySSvGsZXl3MWTsUqGPYA+4xf1FJ+Z8caDccNekf7OWAccQV2JIwL/Rm34j/7RP7JyjN/3dhe5/9Yf8m80wPe0BY4C6Ifn7eicGn+weEzcANAjZ6vv6R1763/8qAo1VmLHoGAMasYZ6H/yJ3+ib37zm4cZ6O95z3s8zx4FP79fMtDjloutyAE+UZqzJkCkQn0OcAzBKs7BjhXlsfV57AzEnoHaAcQrlMfYmWPnzveO44OxffSexSTfmBjzZjUypImvfe1rJlBANmMdjd9D23CdKO9xJQBIZ68YkzXf/LtjAk68n4i/HgXcj2ubQSRBiY8CnX7CvoK+EM+JsXqbvoQSn4gDAHRECiHyKRBYaZO3e2/xdgDoxFvdyN8+jr33xmf6TlrAIDoF57f0eAtEEpQykWPm9wxA97Uf73xsav/gDHEdnppGcBdOG2Oi7kbNGrdXhGSs07Xa666vIf/7nQ2gg4NSv4QwQJ3D7srgGNmM9zUHreCUeePxzm6B+XSi61evamtrQ4kHbls9BNAprsdZImQyWJ1aJJ8gWP8CiFFEwpIaa3QAq0qp4oIRGeRhMzxXr9s3mE5R27nY06G6Ayx6UBHNdXCAZXBGy4sFF7ux9qUgbnA0mXLmKYANG6WV9TW969FH9ZOf/ISW19dd8T934by+8MUv6l//xr9xvrgzxbFIhD2TlPLZlFW15Kl7c4UGCTtgFHAGRQCOpga1GvWqygVUyG1NJ0MxD3zgA+/TAw/cqxPrK6pVKf4ktLVxTedeeUWvPPucGqmiMqO5Wju7Bv2r9YqWlhq2Pu10WwbQC+W86o267Wj3WwdKZ/IGBFEJ7R901e4MrbhEVYwKfW71N+ATBeC0sgYtyMtmUgvKfYPoQToeqdCjzAZA9AjQof1CSDKvCRbnDO44J50B78NK1Mex+kXtGatNY5tiK9ABkvz6kNMRVJgJA58hk3YQ1HFWoAewLtiqUjwOn9OKrF5XswnZOHMtN2oqZlKaDfqaDXvKzqc60ahpqVzQQjGnO06d0FKlqNmgp1Gvo8lgYPALG2rnOkesfcC+AKDHQFsAI4etjuYDFER5pfK5AKA7+3dqdXc4qEVq2wTZ6KTuQJFIaTbH8r2odKYkJXPq98lB77voTJ4zCnRA0oVGVfX1unIomLoHLmCj9EPNaeKASXdYZGNvMlC31/X/l4ulKBMbhRlDKihYsT5F/VxeWfFnHOw2g91tNqPiQj38PqseE8GamRx0ujOW+vm8bZz32z1dun5du+SEQmIAQE8k1B0MbI88BqAoFZRksjeA3ncBH1A6eBYHt4YAngYLNgqfjHlAAgqjKPZi4ABAJP43xVYORDxiMB4gBLstvs/hKCzOsm0ytswoSG3vzvi0G0QAf8HRcWxAGcc8wL0qVSq6+RbyVPva3W2aXACwTKaxYwQiS15A/ubuvpK4WkznzoavVos6dXJN73nsPbrzzjt05sxpPfzwQzp5+ialcln91mc+o9/+zG/qwsVLzi7n9zWbfJ24jwMcpVJZlZnnpnOTC4oo5tIFdTpTFUs11eqLVjdCpqHdbr3lFq2trjhrOh3lSHHxJh71e0H9fAighyxfZ29H7hCx04OdKHDTwN/ZWTdh0B7ep4h0wNiMwfOYwU2xPh7j4cAXmKBv2IqaTBK+l8yklMikrCZnkxAXBqxiZ8wdfuBgfQT8CIFmiAITcgBoOEBjZGGMZQ+27QFECeQAZ/dA1mIuOdxTB7V8yKoKGzBTnezIEeYxxjwgEGQtDpWAn8yHXLejJLARAoAajZTKpq08LtWqyhTyYS4G+EDFiW14YhY958qnk56LAINNukqn7HYxmwzDfMV6aHA9E3J3iY+wGj3I2WmvFA4ZxFaMuUYAXoDzicYoWUfkis3VbffV7TBXzjQeTm1F7FxDyeQZ1lTAICyZt7c3dX3jior5gglgSkLIaSiVrujipevqDacqoMqs1jVLZXRte0/jeVLpfFn15TUpk9NBt6d0rmB78j4gM6Qx4iysoJ8ZfDIBw6QNFPMd9XtYb19Tr7OpXof/31ev2/H1FnI4gRQ0gTA1HriN7CBTLWl1qa5qMWdlOoBUJok1/FSpBM8YQIfKQx+Zeux2sElPp5QvFk3MYfyb0JIKBBtU4+cvXtHzL7ymH/7of6LHfuDdWl1dM8DOXPNHX/gjXbp4KdgjY5c8ifKt6Q+kVaEoh3SSZF4P60Q+V7SjB3+LPQjfA1DntSwQnV7PfTjkTQazrpQ5EuEAht1/GJ+QCIxge03xAdGMkrRS86KySRToWLiXdXr9bi03TmmhvuL8ZABQLNxfOfusXjv/7Bsy0LNF+pOh60iB/rqFO/ZQrOQhgz22cI8+gskmwa8unh/C2CVigb7KHoPM87TSmYQ6XWJ6ID6Sx07sSNjjEYEg7l8WJX6w76rXGiY0bm5ueQ6CRIQ9OBnoe01cWfqen26/7S7VauwNiXLJGFSjYMqegoLX448/ZkWriUTzhF47d1Gf/q1/p53dpklJZItDiqJ73nLLzVaRX7t2Vfv7XSVTOX3qUz+uSqXgwiP2nnzeb37zBa9JkDU7HWzUM1pbRRlOtwhzLQTEpUbNICY51j/8Qx/WyvKyP6dJYrmcAfvXXn3VxTxUQYuNRT1w//0GD4uFgnZ3drxWddptq+1j0J51jr0PaxuqfNbJH/3RHzWIiD0r2eVBIX7Kh1Ardfea/nv333eftrY3TRKI7e3Z40E2YowWS5DWgip9OBh4/8XMiAU/xM6f+uQndfbcOT3z7PN65pnXHIGCqU2dYms6o067570fJEtIYRDQypWq9vZa2tpq6+KVtiqVrBqNnMcb5KQFMuxXFpTOJrSxe1lXrx9od3egm06UVC0zVyXV3hto0BnarSPP+p/Oem4bD1DGz1SvVlWtlEPkzAwQPbjBnD59Sh/40Ad8bbt7e3ry2Re13ZkrUVrXY+//sO64+yFls0VtXNvUudcu6NL5q1af48a0UFtSMV/ydQx6QzsccP7ALQdyRrlcsOMLczJz56UL59x+9JFSKe8+jqU78QTDUU/NvR3t7m6o24UYwR63o8Goo9GQAu7c7VIu5+3YgD084wFXFwr5xJzgzEW/29ne8ee4fr2jS1e7WlwqaWmloZW1k14PiZN49ZUrWqhX9K533aW77rzTe+F//L/8X2GNO0YZ6IxVnq+++qqJIPQ7bHfJYEX5BZiBMp3xTH+N94f0aUCR8+fP2xGCdmG/x78B0H/lV34f1BfnAAAgAElEQVTF2aXsI497Uf+dfeS/cXVvdwv8VQB6DBLGe+v4zH0DQH9nAOhxH+P+xmrs2GY7BlJx1GGuZC/DnoM58yd+4if06KOP2t75KCga23U7KiuyhT6O6uLYupzPxvpALQ+VPeA5T9YE1gnaJG6PuK14Tyzq4Hs4lnG97BfZ67Huokbn/9lPHbfHUXLMUSvxo9fHa7hG1lXIZdz73//93z9UoLNPiokF1DxxgPnUpz7lTHgU6XGmefyab+VaEQPKhmuOaQ563F70+2984xsG0K9evepzXXCgCgr0WMnPnhhiCQA6tvbsQzhHvNMBdLtMRvWd49bnb3yeGy3wnbRA6tAN/9ubbv/VRurfyV9742uD0CWqWf5lv+7v/hd/x+8EYD6+j9fXFOr0wYE44DjJgEFFRDFqStQ7+Dn1EVeCI9HXcVbY/820fKg7U48JsaYpi+IsctPcdeg4tuVv5u/d+C3HsQXAjXFnpX6XuONkbY5d+srKkrpWR7e1t3eger2i5aW6C4OAPlubGy5sAmJSUERViwq9Xqu5lhxyLwGDAHrnyqQAgUP+MVmF2NQCElCYJkcTRQMqGNSNbLq3tnasJEJ9iGgnZN0mdefdd+vdj71HH/nYR7W8vmorjiefekpff/Lr+srXvqZ2F7vGnob9nqaDqRLjmfK5oCYk03Y0QhnIc65cNqlKKeXMVD40udy8Jp/LWOGTSSdVyGf1nnc/opMnVm0DCnnAtpvtfe1sbGrr0hWdqCyqnMpp0O4EUCiXUaNRd7ENsgAKFhToKNOHk5GtJAH1UN9ANNgzgI7yBUvxSHluK3dyi7PeHKJcLRUBbFCgBwDdNt6x8jFSmAfbWbRNWJUE1bezzw2iozBHTT7VGPDGQHqYGGMltlVLUwruAYwKQF1QqscM6HhDHqswbaGcz7vgGwD0AH7GCsHDzHay2SdjdTttq5QgVqwuVVUv51RIJTUf9pWdT3SiUddytaRGKa8a6n0WutFAaQCNpFRCferM7UhNjmo+QgKD8C6yrJ7P1Tto2xadyT1fyCuDvYYneVRkEwPGKNbRg/E+K10T2PjmlCtWlUoVSAdWtze26hyiAxnx3Jt0Om9QIpdDKVdRJjXXqN8KKl0Ug9l0yJgmS2QWGFwUkgcDFOZkYkZZ8RHBIeiEGQ8Dj5nK0rJtrnsRmQTr6lwpMJQBiZiorXhFMQmQSFk9nRFs1XZ/pOs7u9o5ONB+p6tJIqnxXOoCYgKIAuRiC5pKajidGDDqDwcutNMWRCE4PzyyaKeQykEFBjSHfqzYKISyQHAQ5Of8mz7BoRfQhP7AeGdsY1fP+zk8YyONBTfnAUgkqMidoZ1KqdPr2kECAL2Kaq5YcJ7r1s6ONre2DfwBoK+tn/A4b+6RDx+AWmIEABroCvTJTrdn1WIS5SbssBkgUtJMuXvvu1t3332Xn+997w8YSAdZ/D//j/9dv/arv+rPBQhru5qdllWW2NVgG0xuLGrEOOLAhJNUQbXqqkkVfN9EmkpZiwsLWl5a9NdqCevZiZ0XGAdsoZh77H4RBOJ2xjAwh8NACDEOUQkmrMTj8Wh6VFCf0l8gYBgUTwSQOyjFU553KTZEUc22/Q3jPULLDSpGwF/kZAGpYirGRgDQAyAe3AbCXAyQHcdGMGtwD0K2DWAVcwzzhnPSI7ci+jzziA/+EEIiHqbNsiMAwZbU80BsQbV5eG2Rs0bssAEwVyiUImA9ZFXF5IIAqKOEnwZ3h1RSLcYUoRjppHIROG4rd4/uqRXTKNOxIa8Usirm0sriVW4AHbt5APRAtkINzrrHM5AJQm49F5RMJ0LmLe4nSdxZ5gbQJ6OZJqjNJwkd7LUNCLE+FnJF1Sp1z5+slft7+5FrRU79AQrRHV2/ftVjCBcX1OyF4pIKpWW1e2O1uyO1On0NUZoqpWkqp0kiozEkrFRWiUxOKcD3UsVf2dSxjhqkhyAg+nPIpEfBPR6iNN1Xp7Wl5s559dqb0ryvyXhoVSw9z/cNQsRoYBJaMZfRytKC1leXVCpkrd6nTQHNk4mJ6UhJ8RUAHWU3kuXgUsA9Hs6mVohXajXtHQSHCshCAOjJdMbuF5vb23r2+Rf1xAef0MOPvMtuNGSYs1f43d/5vcPiU/vgwK4T9Kc0jhypjO8HyvJypebYCP/ObCEA6l7byA/MqFguKZvDDjDtfYT7jx00olwon70CgB5yz48C6Pw7ZGtDkplP085AzyXqGnTTBtDPnLhHy4s3qV5b1kIN0g0AdlOvAqBfeM4A+lRtJTMDAaAns8zpE82jDHTbp0OYstI+qMk9biL79hAlEIhJRwk24RAarLjoqxOIgRnG8Uzt7p4SSRTTGY3GwV68Vq/45zAGUnaND2S9RSIBEimdP3dR6XQu5FHniiHK4tqWQWLacmV51eOSdYA5mXmLMb+zs2vg8/bbb9G9997jTOVvvviSnn3+JX3tGy+6L6KKZx/Z6w691i7Ui1b5AqizH8G2+6Mf+2GD0F//+te85rDfAjhv7u1qr9l0vjRXnM+lvMfMZsN8DBkS9xoU3TefvknvffwHXIBj7UIJxpzDPLm5saELFy44q/DUyVN6+KGHXLRjHt1r7nkOZG27ejkoZdjzsN7Q/rCRAR5ZN37i731CO7s7+vznP6+d7T3HStx++8265ZYzWltb9X1cXFo0mH/h4kVtbgLkdiNlc95rBHsF7CwB6ll3+YwL9aqzuK9evajTN53UJ37yJ9w+EL6IKuFAC5Gp2+t7DWy3uibEjaZTXbxw2T/PEJmQBRyd6dpmU7u7bbVaPbsinT59Qo899oCJgbPEROevvGpyA+4vw95A2XRKjUZV1WJN6URGze0dTYYjpZiDU2krsbutdnBtwPVowjhiL51xIfyBB+/XD33kw7429hF//rVn1J3mtXzmQb37/R/WrXc+4IiFK5eu6dWXzurc2Qva3dl3LMZSY0X1asPr7+VLV/XKS6+4bxGJcO89d6lC9Ewhb0D9woWzeuqpr/veY+sOuI5t+3w2UjYHMbet7Z0N7excV4dxkBhrPOlqOOpoOhmYVFJbyHts8PnZW6yuLOqOO2/RD/7I33G//vM/+Lytd7c2t9w/t7cHuny1qxOnFrSy2lC9seR9BPv81169qrXVZX3giUece0kf+en/4n8+dgA6/Y1+yNzKno2+9y//5b/05wTAeOKJJwymx7bysTqM/QpjntfzOyClQCB54YUXDMj/0i/9kq87Voy9k4DC43iwv/GZjk8LHAXQjwLn8f9zTjoku76DchOPqjNjQO+oxTSqa9ZeiGSsxZCs324F6X/sXhID6Pwdk8Qj8Jt7D1AIuQhVNs4frIcoayEpsVYeVS7HfeWoDfhxnEOpB7AOcB+5t1wTCvunnnrK+yraI8T+QQbO+yuvj4Hzo3b3wdFn7NfEauyf+7mf896RWsRxe8TgOJ85BoDfTHKI+z/7RvYOkNNQoNNOXGdsa8//s69krf3Zn/1ZR6isrq7+tS+Zv8PfCMT74AR43B7xnMA+IQbQIZRw34+2X0w4oG+dOXPmEECnPdijcH3vZAX6Bc4ajnm78bjRAt+/LRBs3N+CgtyXHmeofxftwFv99jji9rv4HW/pLbFS6Hirs+O9RiAmxYLKQG6jTk1tGcdXfn5Y042caGPnnaBCf+c+YjyMmgNulzHuAC5B7YY6Ezjdjcc7uwXAMg72mnbYTdy8UpiTU3nTTafU7/ZcMNzY2NKJk6u6+cwpLS42bMN8/tw5FzGdUSm5aE1REQAd0HboImjf6gvUesGiN9j8BgB3aIv48N6B8xPIk3a25XTq4tL+AVbfY1WqWQMTjNy77r5LDz/6iJ744AfUWF7UeDbWn37pT/X0M8/olVdfVT/K2UWpA3ieItc2srss5tO21R30Q+56sZBSo55WjcI69tYowwEX0mmD6OQnLjZquv++e1QuFXT1yiV12i3bgQKwo4YetbtaLTdUzRSE7zdAAwAQtveFYtZF8pAfmnLuIoq7wahvkI2MhP2Dtg7aXbW72GAAVBmFsXW7rZoBc1FpplIGKlCQoRIE5KaYHgD0SHkdSurBht3Z3kx8KO8CgB4A4sCaGWF3jbWmgd0oS9aatmClHKvWuSGAHFNYsZEilqIom1sUgGzyAWMolHP/uXd8VqybAZc4SJg5HbNuh0Nnlbb227bXXVuuaWWhqsVaWfNBX+npWGuNmlZrFS1h8bnf1LTXVXI6UhE702xGFdRE+VAkPbTEAkA8XFuD+i7BAZWi/hD1WdGF1SwAOhny7oMTt1OAcuYG4UPbJZTK5FUqY5dOvmjCJIcOWfX9ibK5ohVSFKANHCZmqpbo4yMNem3lsJLO5/x1NkV1TgYoC8/cbYI9M+3p3AwTHgAUQ/YdObcmIkxnqjQamlGM3tvzQRNV3QwCSqTkTaaySmZ45mzjDkBOyvBwMreN+267rYNuX21si6czP7vjsWaAfty/fMGgYrvX1QEK78HAANOcRRG1OqDjdOZDHAAeB1gAizjLLAbQucccYHhdzLhiceEgSN+CdBPnVFEsAGxcaDTUH9CeA9slB2u7tHYiG142SUvLy6rW61agbmxiAXfdWdflSkWNxSWDBB0ADMgkBmCxnybQOqECFs7jiXpES8xjYgRFqqQXttNnTumee+7SQw89qA996IM6c/q0lbj//J//M/3ar/2qD2Oh30+1vYUyc26AEOtYHAIA5Cjic096vZADvLp6s1XHw8HYNi6AHKfW11Xj89aqWllaMoDebbdMqkjzOXN5fw0Yc3D2IFs3tm8P+msU2hGAHuX7hr4e3ud5wLnHkZvCEcAdsBTrZ+bgvwygYzcdq7wjK35vMIHnAO9mnq9eB9Ajy37HMcT72KA+ByzPMD+lQv80MQfAObICAlgPG62IyYjAlc00ynGrnyNAMlbV8pV5KRqbHii+j6iMJ27/fL5oVSKuHfMZysC8LZfJIA8A+syuBJBKcGFwsjvEqFTCZBes2lOzidIaW4Vewoa8kFWtnFc5n1EO8PAQQEdVOXE+Ou4ajjExMyAA/kRcMNVm82n1R+ToEklQtLoZ6+EZGWZTwM2kmjv7BtH5GVbXa6vrHveOS8DmHzVnPuu26nQhsO3avYXxMRhMlcnVlS8uS6mCDjpDXdvY1l67q/5krny1YQC9N5mrPRhrns6qVF9QIpvTlDWHQGcKKpkIQMfWeDiI5pShRoOBet09tVtb6rc3NBntK5tmvZmENWAycR8m3gRbe5blhVpZJ0+s6dSJNaXIREdtjhobAN2ab+Y3ZiYA9GB1buvzKNcZ8k8al4BK1QQanCb6RGBkMo4GqdRranc6Onfhom657TbddOa0lpaWlY/iJP74j/7E4CwgGgBq+wA75pAZDtGCfQhrXxHbdyzaTeYLrDwD6BPIH7jEAMYGpT5W1qwRoUDJOAnPIOumz74OoL/+s9A3MkRQTFJKzlCgBwA9Na/o5lP32cIdAB3nEtaDVntHr557TmcvPKfOYFuzRFup7FDZUkIpA+hTA+is4azlzEMmQUQKdLo034s+TjSMYvX5Uau0edhvJWaO0GFfghV5u7OnZArnjKyms6HB5sWlhhXqqQxEsBDPQLTH4uKyPwMgbDKRcR51sVB2vMX2VlPXrm0YROf7kMAc3ZPN2W6fwviVK1etXufnt99+qx588F49+Y3n9eprF9U8aPvv5fJkX5OzhR00RbS5iYhEsHguy2R0yy13eU+0uXnJ45x7lAMQ7XW0t89Glv46CxESvCebUb1WikgfQyuUGwt13XzmZltps44B+PV6kEco/uLAEPLWUajfdOqmoJafslFuG9Bnvtve3PEYpV3j7Ep+x/nzF2xz/+5H3+Pf+8IL37QtOnbj6ydWdOLEmv8u11Cr10wG2dra9NpHTBJEPzLkIfuwj0WttX+wH4H1Yy0tNrS81NC5s69oebmhH/k7H3NNIfSLlO3CyShj/WYNxM5/OJqo3e3pypVrdgpgH9FYWHK/32k2de78li5e3PUe6L777tDHP/4hEykggL5y7kUNhl3hfPDKi+e9l7/1lpu0urTqrPOXv/mSeu2u0rgmMRdDtmTPE83rzONYwhGHdPLkCZMnnvjQE7ZCv3zpsp57+bySxRXddv8TeuDdT+jUmTtt9X718nWdffW8zp+/qK3NHXVafS0uLGuxwfip6eL5S3r+2ee9x2gsLOjuO+9QuYJtfNF794sXzuvrT37Va6QjMIrs/TjojpTLptQfdNRsbqq5t+X4gmSKGBgA9LYmk4Hy+aTqjaIyGdadqTqtrk6fPqlHHn1AP/L3/q7n68/+63+jV15+TdvbO+6jne5Uzb2xytWCSpWSiiWszadu82vX9rS+tqL3Pv6gHnv8ce+tfvwX/sewtB0jBTogB5a7FKsZt+z3fv3Xf93jhCI+NuyxAv3NR2P2gvR5vgKKYMcaqyt//ud/3gA6e0n2i8cR/HlnH/VvXN33qgViAP3oWI/P3WErfwNAfycB6DGYFwPgcbRYDGRy75lfISox17700ktWoDNffvzjH/c8i8o6fn+cA01fifOeD13BosL196pvv/nvHlWgA6CTaU3uOQA6IHFcYOd9waUokO65Vv4dA+kW21CvYP8Qxcqhxv6H//AfOh7nuNqjHs09P5rhHY/3+J7ybxT5X/rSl/TFL37RymvqJLQF9zYWJAAS//RP/7Qz4HHZ+VYq97igH1yzwt4/nneO61obEw4A0OkfZKADoNMGcaY718K1xRnoAOhEHKBAp23i/cQ7GUB/4aWXD2MTj8s4v/E5brTAd9MCbxlAB9h4Cw87yFt9/laB/O/2QwSh3HF+eN0wcE59FYEJosiksYnYcQxiOI+jMRthbaP+GrsOH+erfGufjRoTtVRqP9RcaB/WIty4qR/a9TiOOX1rf+rGu49xC1BrHvaCQ3vizGJmjs2m2a+A292uNjevezN/882nbSG0v9fUa6++EimhyGIMrEk2PQu2dadQNdfe7p6ZGXQq1GtYHPJ9BljIWE9b5bW7te9iNTmcqDhKpYoLNJtbO2awwvCgCJpMJ108v/vee/TYex9TtV5Vd9DT57/wh3r62Wdsh8S+0Sqt0UzlXMLPQW/uQn+plPC8CYaw15wpn01ooZ7S6vKy1WrtVsvXjLIQdTBqESw3b7vljIvmL734TV04f1a729tWmFewac5kVEkWVErlVEhjZ4+FZ9dkgEqV/MC8RqO+C3AU0wCbKLoCi6FkJWuZfEnspafTSN9n2VdQFlMFBjwzsA8YlaBYDggVFc0j5TmvM/gN8AcoHGV7O3fcqtIYQMeinYzvACCPYwW6bdxj6+TY5iRswNm8HlWfU+AGHAYwjUFTDji2z44OOzF79BBAt2X12MQKCtPYuE9HI60uLenk6orOnFg1UJ4YD7Var2ltoaaVWkWXX31ZBztbysymATzP51QtFW2zD4jO5VuVGluPO8c9ZCEB9gzaXc1GY2f25go5g3yx+tzXHnC5w3x4lLwDAtCTaWe+zpW2tf7eAZnYY40mKNiqKhTLVt/ZhAYAfDbUeNBVr9c6zI00AylSkZlEkcI6mMxdFKqAxq8fDOJsZQ5QVrBOp6pUa1aFoqqkoM7rabtun5zSkW10M/misoDFk5kGfk6tRh1O584+H4HzpNPqjsbqjMYGEgEUbemcyzkLfae5p2brwL83neN3YnefVwf2tz9n0uOeYioP1OVYbhnUd0xDuLf0EXKa6ecc/visXAfqAh7MEaiTeA8Hwa3tHe02mwayALoymazt3Mk0RZ1LVurC4qLana42t/Z0+cq2KtW880tpG8BZ7hfgBKAbc5VBhAT5t1WlAI2VUrs30GAEWUK2c2U+WVys656779J73v2ofvDDP6SbbjqpzsG+fu3X/m/9xqd/w21uFXEqpe2tfU3GqNzqYTyMorz2KF8cBWZCuE6sW2WMrSwqvaVGQ7eeOaOFasXREGvLS0a66ftJmHwQipgPPRvAzAxuD1afx4pyY2epoCZnLiDXHOKF88xDJnkAlkMEQMD4QnwCrwd0srbcFugR6zHsjfyEuBHs0sOWLnJ/RtDtp1XgVtqieA2FPlvsB86OFef+zEQWoBpOJgJBhJiJGW4UvDCMMVh5zkc/vG5Joyl/JFhfJ8Kmy3wgg9ThK/c5REJg5a4AiM6JjihoMsHRJKHpmJ9j3Zv1PUD5jeo7DYu/WFJ5YdG29Ab1rYieWiWdmI5MzskkJirlkrYfb1QKqhazKpD/QZbwGKvyocF0QPRoJvW95Hq4rtFkaPC81qioP+rb3YN1DNAcEticud1khZR2Npva2923u8pCvaETaydCFviYbPRQSAL447pDXMcoih6BkMT6hnNERYXyolXol65c07XtXbUGYxVrSxrR54cT7bQ6miTTKi801O4PbeXeHfS9PtAvuDf0ZwB01iTHdIywRkbFvaNCdqx8dqpcGieZsSa2kO77K4A6xId8Nu2xdPrUCZ06deKwndzGtjQPT/wMTM+KAHQTRfguGULY3afSzmjnu9hIowDn38VKxS4UuEfgkkGGO/1vYaGhAg4akl555VWvh2duOm2L7W6no1q15n2JiWoAiaOxf4edGpQwgA5ZCGCaHG++hyqXPoWTAUSD+OBgIHA+s+o87usBNA/9njz0uE/ECvQpAPq0oEyiplE/o5SquvWm+7WydJNq1WWVSyWr8PcOtvTaued0/tI31Rlua57sKJ0bKVdKKp2j5aaa8QdwfEhgEUX7jEzgY6wEpjAW2fQv/h3WwzgDPcorCSSABK2Lu8NImRwHork6AOjpmUrlAC4CMq6trahUKRgoBtQGPB8M+1pYWPSa09zdc+R7KkV75U0aIpv8hedf1KWLV5TPM/cH1TRzer2+YDtSCmMAuO02pKqKzpxZ1Cuv7eig3dfSct4566w3lUrNZKJDQl46HZyPBgPt7be0sxuyuE6uF3Vw0LObzsmTdc3nY7XbLf+btsC1csJSnkxpsVFQBjKj59bgBMMBqFat2h2FdWpvr2eQs1CQFuoFr1FsjtnDspa1Dnpq7Q9Ctno2pf09oonSqtXykQJ9bhCezPE4ViKOvVleXnTBN7jyQJYMqnVIfaxJsd0pOUoQEokyqlbL/r6dXHwonRicJOe7Xq1oe/u6lpbqeu8PPO51j/UV8sDG5pYuX75qwkit3tDKyqq2d5va2t4NkRKjsd2PFheXTDAiHuXVVzd09uyW90OPPHqfPvWpH1W1VtZw3NeLL7/guY39zBe/8McmMD3y8MNarC9q2B/oS3/yJQPohWxe+8225/N6tejYIaJ2PHebQTs1eWF9bVUPv+shtwPuMs3OWIun7tJ97/mIbrv7XWosn3QswOb1bavQIV5sXNsySaNeXTCAvrK8btv0s6+d1WQ0dsQFefC4YvFs1Ova3Lru/Hn25OzDUum5+n3iWNpWlU8mfbXb+yaRjMddkzXIPx+MDjQa9Ui/UH2BLAXuJ+eXgUnEDz98n37owz/o88xnPv0ZnTt7Wc3mgfJ5XIlw9UiquT9SfzRlqxUVstn/4M6wqHvuOq3HHvsB3/+f+S//N//8OAHoOC9gu87Ziz0e4w51JGdCCtcU8hmP8WeOwb+4gM1ekAf9ljPZn/3Zn+krX/mKYgCdvdkNAP0YVwRufLS/8RY4qro+CoDFEQjUTOIzc7zP/hv/EN+jXxgDvfH8EAOszBMAiMwzzCdra2uOeKEtjivg99dtwqPXenhuikgSMZDKeZl9Ba5szz77rJ06tra29GM/9mNvANDj9SGOvTiq6j+O7XR0XWC/wvWhQIdI9corUd3Q59fw5PXBrYi4lPKh6CK+7ri9WDduv/12/cIv/ILz0KkxHLdHfN+5t0cjGeI+H+qfgQzP/2NtD3hO+7A/xp0lVuCHAnzKIDG2/g8//LDX4G8FoMdkg++X8ROrHLmH5L+zx8DCnTFALTHOQI8drLg+vr++vq53v/vd+sQnPuE5g/pybOEet+/bGW1wdDzG/fEoSeRQ5DOdum+zv/rc5z7nz825CFJhbFNvYVLkGMi5hD2iiSR25vteAX7HbZTd+Dzfzy1AOYMz1Xf1CMX67+qt8ZuCAv3G4/+3BeKUz9ncWBEObOBi4A7UKXF0QwBKHSN2IrZ4Mh3id4JrTHT4fYc2tef1WNAS7WXAdXDJpeZEXfiGhfs79OYfuSwwumuXr+jgYE+Jh25bnscFkaVFCqZpK4YZDGxulxcXXbQFbKYARlEPDMfFOxTokdqUwtnmxqZtGgHeyHZFSYOdYyjmSvfff79uvfkWpVNZK8y2d7Z18eIlD9jVtXVdunxFGxubKlfLBuUKpYKL6bfefqs+8tGPaGFpQZPpSM8894yeevobeuqpJ7W6tuKCKIDzCCDgoKm9ra6t11dWylpqLCqTzmnz/2PvPYPsSu/0vufm2H07J8QGMAMMgMlDcgKHYcmlSFG73KiVVl5tqUq25Cp/s8sf7HKVv1ofXOXvWpdlrWRaJndJDsMyxwmcnIBBTg2gG53Tzcn1e95zenpmSa3EXQ7BEbrqVnffvn3vOe95zxv+T1pYVz3KOR/wQjyh6lZVpWLBtspkVaMUOnHPMR0/fkwD5aIWb93S6Tdf1+VLFzUwWFaGG6jVVq/aVq6f1PBAxer0ZrOmsdFhjfpBZvR2UNxHAwoALgV/iphb2zWD541mANWVRGUejIXj3F+DYZFtbvBf/uvZ5zGAbqV3pJ41LOUM9JB/CUgAgIBtORbVBtDJK7YCPZpUIjA5XqTH1u3x4jzuGwC9PH4WgB4vAPkeA+i8X2zttbm5ZStQ1NWVgbLGR4a1b3JCWytLam5taKJS0f7JcT8unTmt7ZVlDeazGshlVQZALwKgBxV6yFaPviIlvkHONnmWbTUgbXS7VqAD+pOBTDEUcA/yRuRHEuyn3TP7VnVjVcuf2x2Kqj0ruACpUUbhDBMYOKoAACAASURBVICFbT5P3mbOauNEr61WveqCLAqocqno3E3OGaUVwEtQYeXVxqWgG3KP42PkDFBMUqS2grfT3dlMkoVcGRpWLpO1QhSVZt0M3ZwyhaIBwlqzpe1GS9tkg+Iw0Ourjk0/sFU6bQBtG1cIQOFsXrli2ZnftVZTtwCy19cNmOdQupItlklbkY6dMucAmMBGDpCaTT8gemzVv/s758NmgM0fr+EL+1ueizfTPAc4jkIOplawSsbFIK+V1RVtbm3bgWIAxXt5wOA4Lg1ra9vK5oMdORnYqGixeaYPY2/FmMTYQV8HyMeqmf7f7CZUp22qNVvmjo4NOwf34IH9OnnyuD7y0Set6Lsxd1Xf/vY39aMf/sAkGfo6m5zlxWUryLg+WEKjGocUQH/Z3NjUFiSNLoq+CWejY7W9vopquKAjs7Pav2dGEyNDATBH1donGzqpFCSXLr8HEN1d2VhdAMaC2jUA4QZUYQPaKQH7/rAJd0RDlLwcQPfQjw2ue1JnQRMewaQ9ANHWu7t4wSIgBt1CIZ/PgKzEA2JTANABtyMFeqQq99tECnH+C3cHQNkYQOf/DPA74DxYu6Ni5HoDRloZKNohsJ5w1jA5KAJcHawQAYVYT0cG2mo12rb4tcK7hz00il/aCEJHQYCXVqF3pDTWzbm8SSOh7VCRvw2gJ3tYD7eVTXY1UEgbPB8bKtnKPUW+dbepPo9OyypqFOghEzsAcSySwnk1lc4lVRoqqQbI3OtqYCBkRONIAMgII4HrsLSwopVlLKOlkaFRzUzPhNiGbs/qcxMNAHxS5HJnlS3k1WnU1eugqs2pK5wjikqki2q0+trYrmppfVvrEEX6SREOAIhe70jNfsLxDZBrINFsVrcNUFvlAQBLFl+7Gaz5mSpIJ2/V1axvKJ9pK5fuKJsCQGc8DcC5yT7kaUNPSXKvZey4MjJUUa9Ne7Em6Bnk5TUGe4M3SgCdIyA9OKgk1E2mTVqq1pvae2C/pmamNTI+ZoB7u1bXS6+8rNX1dY9NfAdAHhysePzh3kfVzD0yNTWtG9dv+p6cmZoIsQW4OaDLxc6diIcoSw6gnAeRHoCOjLchCoLcvYzavUCeCWTAcK0BBg2+cv95suCcQh51FK4QzhmySDOhRC+vrCpqNbJKJ4Z0eP+9BtBRoJOf3Ou2tLp2S5euntKVubdUay2rn6wqU2grVwZA5927jqkJ3BfmJOYiHC8YFyLgzRHsgQQTK9HfrrXEm01Qfu4n+m/PQDnK2q3tFe5M5fJJtTt1ZbNJTUyOqTzAWiunYjmvZquh5eUlDVaGVS4NenyDpIJKnLZLpbIqFSv66XPP6623zppYtntcYs6sVnGfgPjCpgLnFsDtliNrbHiT5v2aBndpf8YlCEz2hukl1elChuiqkE/ovvse0cjoiNqtbZ09d14LC/MqlXImm9jqXX0NDVc0e2i/NjY2/chlGB+CS0dtmwiNjnLpkMnOehGwH/X89nZDe/dOqzJYclHXY6gSLvI36vTthIaHBw2s37yx7L5QLAaXINrcESLc52LMDYQfxvJGA8JKSsPDgUAX8sCD+iqQgyACtZ2tns1lvQ7gHgvqZdbVZduOr69hNZ5QkXXQYMGW8I9+6IO6dPmSLl687HU4cx2EEWJLcAxgnVBvtrzeZNwMdyX3MOuchO+97a2mNjebJqmQUf7EEx/yta83qgbQIQhBZrp88YodUvbt2aNOO6F6tamNtWWlk8RfFB3Ng4V7PpOOXBJkMhkbcNbguAZNTo7rxPFjXktAoKu1k8oMTGto+h7d9/ATmt57yFnqly9d0flz2KMva3Nz2+NoMV92Bjp9hOtR3ap5DOM6sQ4jvx33HwiTtWpVS8uLardavldRwDea7Fsg2OQdYUAOeqtdVa+HI1Zf9caGtqqrJpYo2VYZYgnknySZ89jIljQyUtFdR454/r1y+bJWVta1tr5lQgX9IZuDGJlQx4kqYS53FEmX60yUQEnHju5XqZTV//5vnvW9cDsB6CjBsFMF1MExiL5K4Z5CL4VrLGUBL2L1mEcm9/+wFo+L1/RFLJoBB55//nkrBwHgud9i8OT9v72+c4Z3WiC0wG7gKwZVICKzFqNGwl46tiJ+P94fu2sKjA1kY6NOZm5lLmRcYZyJFaXvh37DmoZ1BLWS2L6d/TRtwe/UxHD8AEQl5oLXApZi4U578MWemvbiPRhnY3Xu7ZgBzvHGlq70ZX6GJPLMM8/4AZmKNuE8uM78zDqAcwI8hqgfO5jEyjY7c21u2rqbdkGhD5BOrfF2+4oV3+8GcGOweHcWOX2A+fF73/ue50gU6DGRhvOibaij0A9QW3PuAK4/Dxz+WUDu7dY+u4+H+8B1r0zGVvbPPfecAXTqRruV87sz37kX6DesRf70T//UdSnq0vG5x+uP9xuATizjnQz027k33zm2uAW4d3FloxCJWC+Q2dkPMzcgJAtkcIRA/O6aoff9YQ8R1xkj2nUkEgjEI4RE7wbQcQX1Z1CTwj2T/VYX15Lg8BqvtUK8bRAE4u4GthXWZWHOivcx8djDcYWoXOqYvFc4hiBeDD/Hx8u+Pz5+6vw4vxEtFz4gtAO4DzhaECslVKsz5+WjGkF4T/6XGlU4V2oCoQ4Vz6smaNtpFeCamNzgtsnx7yZm/W17Yzye8j3EkYQIZs6L84D4T72Z4wuq8yDGiR0buZ63a2zI37Zt4v/nvOP+RHtQs8V5kPqD28cRKr8gUeTv6iDvvM8vvwX6XS0tLNhFMvHoiX39Wr1mGwLsFlFrwqqIFzujI8O2orRipla1Yo1qMso5ClWwRA2sZjJaWVn2jY5FJYsiAGgUQM71TUiPP/a4bS5ZGKNYunT5ip5++hltbG5p/8FZFwSvXrumdI780gGRzc5nHTp8SL/9O7+tsYlRAyJvnnpTL738op776bN64KH7dWj2oDNslxaua+7yJV2/sqBSIa8TJw5p78xeA59zV+c0f3NBK0vLQcEJkNDqCDC9kM2pVq+aLHDk0KwefvghoSDCXvPUm2/o0oXzyhdyzqduAoCvbCjV6WtiZFTtdsNZ6YDnk+Oj2jM95azFVqvhwiiDDwNSAJTbBghqDZiVPfUAumIA3dbEwXo6TAKh7GkAwiGnARgIs43hN2FNYhvyKNfbTKudgmlk386gB/ADG9IPlIcAKVGOLyzpNAAU4FAAiHYU6FEeM38HCOY605YMlFaesjGMckRRnvE61FtBdRoGeV5DMbTdaBkQop8MDwxoz+S4NpeX1NhY19hgWQenp3Ro74yunT+n6tqqAfRYgT5aGTJ4jqIblRNAAu+LbTygKmphs1VRMm6yGO/aMhUCg43eo0zXFpYLABFY5GfTtqrlGAFtsfnFYhzgPFjrMwkycaE6Dbb5WEhTqIV0kcSav1bV+vqqwXMepWLJBX1s/2mXuN0gZ7CAMNsYlXwEIhMdwP3jbPZux1a2fGcjRR449x2oPmQTgOcUoHOhqHyprO16Q5uQVLZrVqEDoLf6pA4n1E4mVW22VeMRA+ilklLZnOrtthXoK2vrLp5jpZxgYZFKGGgDqN/e2tbU9FQA0Ler3vBWa1UvZjin2F6NzR/guif3VFrb1W2/Bts1FgFspBlbWABgU2uniE7XalPsqQvFkscJXkc7ox7GYpaxASv2RjNkGduG2Z+NHXPK1xkreJSnqEwNmEWvARXEpJtzh7gxs4fzGPfiZnp6SkcOz+qJDz+mkeGKrl65pGee/oleeOE5LS4seDGDNez25pYB9GYd1X9G5WLJoCf32eLSkraICej0NDg4rInRCQ1VhnRj7pqBg7tmZ+1gMTk6omZ1W8leR9lkQnn6Kh2XhVtkY25422ByWNAFFnNYNDoqI0mOe1fNTiso0LERTzJmEIWR9D3Mgo/7OajT+T+s5gG2w8KNsQ4Qlz6Pst1jnwH78HCRi6gBAPQU40qkQLfDQ7AP9MIoAs/jrPN+omfbcYM+tm8PYxSgS5C299XqBACdPs/FR3GfS2WVYdzzOeO8QH56Sz3AawUbeP+Mcjkin/Y6WDMTIVGwdXuvl3LmtAH0VFH9Xjp6PukM9AQWgYxnjqtAOd1VOtGzhXuy11QK5W1aGiimNVTKamJkQKVcSr1W3QC6ei0TZJIxgJ4MXh2OgrA7R0sd/p5JKFvKqu77G6cKHCySdiwAPLcCvZ9wHvL6yob7P1nYWLhbVd/re0xgTiWegGuOTXmBQhNkL9ie2aJ6KqitvLr9rNq9pOMbVrdqWtmqaXW7oTZK5XROvVRWjZ60WW+q1ZPbYKteNymGexQiRlCeB7A+gFyM/S21mzUVUJ+nQluZdAQjwUSgYKkdOwZwiVErF4jH8LVFbc4GAzA5PGJ6UlChx1QlmiOlZBYr+ppuLa3o3gfu18n779Pxe0/YReXG/IL+8stf8nfiHBYWF00gKhZLZuQHglLDYwFq4utzN7WxvqWZ6XGTm+ioKNEBy4l1iAF0QF7aNlcsWIHOGNLk2CGZJHBtkd+TojbzB2yHsHYB1O3tqM4DgM7dF/m3QBxgXGsyYeSU1qA6zbyyyWEd2v+2An0AS/BeW0tLN3TxyildvX4mAOipqrKFtvLllFIG0DsG0DkejsvxK5CUdtQ77wTNAxkmqHoMZ3n9EPlNRAB6MtVXoUD0CjEd65Rolcmyodu0YnZqalwDg0UDqAMVFEFNrawuq5DHUWdQA2UU21K91nK2M8B+ZXBEzz7znE6fPuO2Lpd53aDbDyv28+evK5dLaGgo7xggNr2raxt26WGMWF3fMAkK8JehhvGK4iFEuFqtreWVlgqFlPbtGdY//uN/5KIiSpXX33hNVy5f8jWhT3PfNBtVTc9M6sknH9elSxcNLuMoBAmJ1tgm6xuFSzKh8fExz7kAGcxdrBvujxS2FLQhhdJ8FPkB9Hkf5kGO7/zZK76GAKHxZprzgsyA7z7jb9i8SwsLwX1pZqYcHCvsIBNsrIObBxv/bpQdGgh6qVRwdtnaamlqaljFYtYFdxivmXRSBw/u0f33HdfjTzyq119/Q6+99rqjDPi8XL7gdQpFN8dZMLYnIPCVvG6AuIJ6n/UNax8IbKxpyFEfGR3VieMnnR+/XdvUuQtntL655nGtDXlJvE9BmxsNu2sUcikNlksaKA2ojn038zRELMYLiikpLPYzKqK2z2c1OTHu+BTItatra9pu9NRODKifm9SRYw9qYmq/1+Ks0dkDrK6sO7ede3OgNKR8tmCCHfet4xeikgogt3NDs1l/Fn2Bwnu3Hca3wXJefeHw0dbE+KAJJJ1uw1EGuC+02jWtbyz60e4S4dC03XujUXOMwOyhfS4Mcf0g8OAiARFmYxNHnmWdO0d2Z02ZDNEhIdYoVyiE9biz4xKq1aSN9b72Hxh1hNSffflsVMQJcy9EDlTbFNUBk5544gmrrOK88V/+bpC+umCrXdRx3GP0Qe43VH8AFwDgMbM+LjzF/Z/ji1WRgD6oKrHvBUD/5//8nxtAB/h4Lwvc70Wb3fmMOy3wN7XAuwF0Xo9lN/cQwCH76f8SAHTGQ0DSGEBnTuO8qQMxzsSZxn9Te/46/J2xkwfroN2F8LhYjzobFf63v/1tj/usYT772c+aqMRYG2eMAjCzHopFCSHyLKwvbrcvk7C9dw2ZqZw/9vTMAT/+8Y+9luI8mdOobbDf5/WcH+Co5+xIYBAX5plLaI+HH35Yn/jEJ0zKZx663b52A7/xscXtEc+N8TXjtcyP3/3ud23j/m4APb7m3BO4EgCgU0u5Ha/5L3Id4poyazacCZ599llbuLMOj9ssFmfEfSnuN6jx/9k/+2d2RnW8kmuiccTce5sv/F4o0Jud3h0A/RfpZHf+5z1uAcb+EONqINsu15DFQqwE9bJsNm3hIIRnQOTK4IBFU+zZ+B8KfdRe2Y/Gwj1KpTuAbARcBtEHhLKma5cQnKl7urbl+SNjID2QmKlHAUTjuNjy3wCxGTcsZKP2A4BtlXXYL8YOjdTlqLGy7wNv4DOCOIjjC+eDCynvye/s5/k8zsfOKq4hBbynXMqrVocYlXM08p6ZSeMKHAfz4OBAUdvVRiTeINqEYw1tx1zJPjoA5gD04XnXHLpd1+ItKml37hCU3+Nef+fj/kttgRDtuXDzhubnbyrx4JGxvq1i+n0XiFBjuwhImTSZtH0ki3gGpY21Ndu/UlTyQMUiOBeparzAT9hOcWZmj5aXFnXt6lXf4FhBoKbFcvHIkbv0kY98zGqY+YUFPfXVrxlAf/DhR3Tp8mXnmpP/mC8WrVpF+X3PiXv0W5/7LU1MjqvRqunrX/+ann/hOZ0+c1q/+3u/ow888pBymYTmr13W+TOndObNU9ozPa3f/d3PqVIZNth16eIlXbxwSVcuXtHmOgv2sICnSM7yi80s6tB+t60nn3zSRV8KtdjZA5JyDpwv+dr11U0l212NVIacbQyIDpgwMTaqg/v3WpUO2DI0NKh6oy4UxQzUgNgUjWv1lpqtntVYfScDp9TpBfCch4usANsU5yMAApArNo7dsV6PdX6A6LGSPJk2qN7uAvxGD9syg2FRWA1Z6Ay6TCKActiysriFFIHajcHZSrDI5hnwjkGd9grZ1sGKPExkITPbBbVez8VF3otJJy66kX1O8RNcItmTKuWS9k5PKoE1baejSj6vPeNjBtE3VxZVW19TB0tfybb5Rw4etMKJLGnyQCmL37x5w6qYoeFhF71R2NO+1+aueeK774H7zTXY2t5SAdaXes4Xdr9OpZQv5dVsk6m9rcHK0M6kRxEaMBfmFQ/b/dqKDRv7gtXIBTbHWBFvb1mpR+Z1pTJoG2GIGOvrWN4G4InCM1mtFMHJ64RlRqEZYJrj8PmYedbWxsa67znuoVyWfGcmfWl9c8tgMHbe2XxRxQEA9KY2azWtbVcFW7UNcyyRUpv8U4roybTB9DpW5iwkMtjz5l1Ub7axEt50DjrkCqR6FNWxSubaUejA+WFwYNAkEEgR3JNsgAGn2EDwPMe3iYWuAR6AqGC/HVuK0efZ+NIPUI2yQKJNsW2nvwC6rEfsY2x8IXigGr9xc973CX0WVSqKOuybY/t2gH9sZb32SoaxymBw0L+qBkAGsNzva3p60hbFqAj5jnX7E48/6mzSzY01fePrX9V3vvOtoEBX3+MdgDlvirU8EQTcgsHCVM4+QenWbXdVyBU0Mjyi4cFBrSwtqpjLaHb/fu2ZmtDE8JCK2bQB9H6nrUI2oxyLNI4VFwvb5KSUwq5dKS+WAKJpRxafEENs8+1HV23AYC/iAkiO0pAFGvcgZAIUkIAiAI2AhVhWGzw0wybKwE5lIlvoMC7EqlXG7WBbDfsR4DeAU2BxLFghcsS5yIAg/A3UEMDFFj62XQ825JHYPTD1yECPrJNjAD2TyCoLGJ5Mqdtpqt1pGJBOJGGQMj6hWMc2KNgYc67Bzh6FI6SAlAFz9fg5I/Wz4Xc/n1KfCAvGohRjKZtQgHBsyRMqF7LqtapKdBuqlHLKp/vKqK3JsYoV6J3GtgH0ZL+tRD8A6IDvO/lJtq8Ptt5+LgVhQGpBOopYqxynVZ89xsieVZT1akPNOu4t5NyVNTo87LGQ9mcs4/1CASpi3cLMRfnsCkxW/WRe/WRRShfU7qdUb3e0tLappY2q1qtNq88Bz7FvB8fFIr3aallpCkQcR1yEfPuQSe67hvNx9AXt3dBAMaN8BkIHOYSBeeq4ChOpPEx4o0O+cDoTFKbB54TziAhfMCNii4Pob4H4Qd+gr6SVyBS0ur6lazfnddexu3Xi3nv18AceMWnm6vU5/fTFF7SwtGTQb2Fp0esDF5ojVZcJNc4TCEAn5D/A83KprPLAoPLx2OlIlEAgMUCZIRaGtg0RCKGFA4BuVtYOSM159+2aEK6JlLbDQ0Rsi/LRmeNTJg1I7Qb3dUbqFKVuSfnMqA7sOa6x4T2qDI557QOZ4PrNyzp7/lVdvPqm6q0VKRUU6DGA3sGRIVKgA9oyxnme3sk4jBwr6Iee9ANoHscycD3fdpCgn3LN2SBCkmFj2DF4ns+ntLax7OcPzu61yhYQHav3bC64fkAAYe1UrzeVSkLKyWpxcVkb69sGUt86fVZzc9hQArSXDUwfODDry3/2LDb7HW8cxyfGXPRincC6hDH/8pXLWjOIDqBJZMi4Dh6c1cryim7dWtHN+RW7AM3O7tMf/dE/dDGVzSnqc8D9TruleqOm7e1NnTt/xgTGz33ut/T9739XP33+OR04cNDrWZrS9vBktDOvEcNTLO7kkULg+tjHPubr89prr2n+5rxWV1ZVrdbcBwq5rA4fPmT3i5dfPO3s9ZmZEfdH1pBsgqvbjMHBRSYGTYh/Yd4js7xa3Q7zt9daqM1ZQ8F27zrncHubTT4xBaxN2HhDzioqlwsxOR6XkwmNjAzo5Mlj+uQnPq7rN27o3LkLVrExVzJOZnHIyRdtqV+FONNqqzI4bHederOp06dvaH2jqolprkXWNBDuOZwc7r//gbAG2VrX3PXLWli6pbX1dZWLZccdOf/M7h89Net1O/wMVyCbbarVaLqdTfjkniJ+p5g3SQ2S4MzkhB5+6EFbnXGvXr2xpFo7q3RhSlv1vnqJrN8LIiTzKySNeg3b+5727T2g8fFJ3+sA66jTWYtzbQH+WSuxDhwslw1GX758KbIDTWp4qKShSkFjo2UdODBlAsl2ddNK/nanpgsXz2ru+kWtri1oz/5J9fpN3bh5VddvXLP6/zOf+ZTfH5CcNTIuNPSrixcv6Y3X39CLL76mhVtLVsYzHkK6PXbPseBMgPrfigXuoaQOzh7wePpf/8//7rYD0OmzAFxYygJusZ5jvcP5AvTFua67VV8edqIFxB0A/b/UYsKd8/6PtcDPA9BZP8cAul1zIvDx/QKU7QYSY2AsjvPCuvndADrj926l7q9rr4pVx3z/WWA3bYH6HEvn73znO1bjswb4zd/8TX3oQx9yVEZcM2Hejx1rdhR1kQrudm2fmDjGOZ0/f94gOkprSCOApJxb7HDoumBkXQ2AHgPqcT/gHjl27JgJWNTjIJfdjhbu7wbQ333Px3NjfB+8+eabBtBR5zPfxhbeXNMAmOQMEgOgo7qmfvJ+GRfiqBfOGRIJbfDFL37RfSNeT+wmisR9hTU7ADpW/rFjxe61SNzG79V9cQdAf69a+s7n/Dq0AE6S2HszTiEuC66UVJ7kyDPI0cFFL+n9MnG4vJ69ddtivjgyEoA7KKupKzK2AhZTlwkRqKG2bLeeyJHPduOOugVIbxssd12N1wJ+8zq/NmVhFjXJgQHctML+hbIK+3Ze32y0XNPkHCCac6zgMOVy0a+hkoAYBTEhwD/nBpCOaI7aP4Vi3O+o8/M3XIbzubRj6Ihoo1Y1MT5iAJ19MvUPMCKifTlG6pxBBvG2i2Cserb7oN1egrrfhANQDQuigpr+b2t1/+vQ1+4c450W+NW2wLsA9PsPjbhOz40KeI5tg/PqUEJGFtTBqqKnzQ3A0WY0YIXb1TevLX/7OnRoVncfO6qTDz6ghetzeuPll3XxwlVVt7Ztp4iy4sSJE/rt3/0DFQslzd+8qc9//j/o1uKSTtx3ny5cuKjzFy8akKDYDYiHYuj+B+/X7/7+72h6z7StJZ/6yl/qhRd+qnMXzur3f//39MEPPKR0sq/561d06expnXvrlPbv26c//MM/8qIbtd+bb5zWxfMXdWPuhtIpgKaywa/lxUUDZYODAy6w3rx+XY888rBZUnNz17S5uW6LdgbuYo4c7qJqq+vq1JvKUcgHOIBxlU4YQD988IDarZqL5eTD1+tVra2v7WweULYCoNebKAIp5MNuStn+0basLuiTgZ5QNq7r24w42N/yFcqUcQprpPWLbdsBUW3Z3rPaHKAMIDGA8yHjmIK8weEOQEkYkGPVucEhSquRRUfMKI5tO+IJjOdZ8DPJ7c43pMi9ewPJBLixzkQUTX7dviolAPQppfjfXlflbEZTIyPaOzGu2saa6htrqm2sG0CvFIu669CsssmUNtfWNDhQdvH86tUrvrZjo1j/BiYWmcfXrs/5vO+9/z6hOF9aWnTRHPXl1vamJ0zUQoNDg34OgkMuyvambW15j+oPC3ezycMEzjnmssHCHlUa+fRNAGzs5gfJLx004Ay4agCdc0ulDSAQiQA5ASAS1SdXDPW0gYOR4YiQ0PIEy8KhMkQkATnYqIlh7207FxwwOZvPW4FeazatQt+o1dUk456ibT/hDHQeXcDqnlTDrti2ySiMAeNQ3ktb1brdEBoAlamEAXRUyGzcOQ42OQANnG9wEQhZ77QDG6G4P8Tsv2AxA9id2bH5p93vuusuKz+xBmWxQ7H/4qVLBtPINXbBFnZ6qey2xwXAKm+IAc220pmcr4//DmDRbDnDletCnwLd8sKi0zV4DkGg3u4ZQAfUnBgf09T0pKanx3XgwD7ddWRWjz/2IU3hkrG+qi984f/V1776lMkZkIEgNBw8cNCLpMWFW7px/YZWllY0WAlWxnwY42C9WjMCCnjOg/cqF/I6fGC/ZibGDKBXSnmlUFS3WwFAh2Rku+em4wwgWBgcjgH0aCGHkg3SgBXDiZ46CgA6+dE7AHoi5esC0IA7ASAgURUAWQDo/D8kAxZcKFQzaYhOxEWwMA3WSrG1kOMMum0TO4JlUASgx2STQs4gbLvTsqMAC1WGooyVjICiQb0OEG9QNoqUiFX1VqeD5fUSSvXSSmPHns4YuAVAJ28blSxJAgbQeb4dgDVYlgBgQdEdgHJZcZ6JlOeA6MRfcNwsQBPuAwkspTgWbOF7bWVTCeecdxpVqVPX8GBBuVRPqV5T48MDKuYSatfJ822hIVeyRxhCANADdhkypXfUvc7YAFkNtvdm0kJ+SoVIDk65SxREo2kLehM+uiiBi1YzhoqB0W33Iy/mg4R4J/KE8+grrV4yw6fTGQAAIABJREFUp34KW/qCWr2E7+nFtQ2tbFS1UW8FAD2ZNYEGAL3e6Rpkb0KgSARVKuMR4Lmt+T0CRPkBEeDFJgirLUAwroctnHDpQHocof0AogB5AIAxeO52iR7hTuR8QgSAz8lzSZzxjpNBSt1ExnnBREwAqpUGypqYmgI99P09v3xL65ubqgLMYfvV69sBw7nmxD8AhNuFQbbCZzziPvLYnCu4nflcxk/GGQB3XBn47msWWRt4S2SQPQDt8b5lJwOd9wlDzC4APWSj+xzZ7EXW9Z1WQv12VmqXlOyXlc+Oaf/UMQ1XplUuDWlifMJxBVevXdDlq6c1N39O9XYEoOcDgJ7M9dXpY8UdMtABrLl3HT0Sz/273CMMnO/KCIvtw0186GOrxn1J34LwQj+GhNN0BnomI21urapYzOjkfce1b9+0xidGlS2hnEqob4IPlt9ptejX2JR3pMuXrmphYUmbm1UD6FevzhnIZ4MI4Hbw4CGPy6irmFvpRxQBR3Ayyuc9/i+vrtppaH4BkHbT1+3A/gO67/4HdPPGvK5eva7Ll6+arDUzM63PfvbvG5j0Wq5Wc+756upycK/od/TKyy/6Psc56NTpN3Tx4gXtmZlWZaBixxzAczbg9AnG3JjZHtuJHjxwwP0JVffqyko0h7dMprrr8Izuvfde96tvf+sHJo8eOrRPExMTvoVv3VrSubNXdPPmsgYHIPQNGnxkXUUEQmxdy/zJeAZwTZxIUK73HKNQq6G6R6HVt3X76OiEJibGvFagyA6ZCAV6uZzX7EGste+3chz1OUWBpaVlLS4tOwZpfGJKY2MTdpjhHiJWgjUnjg6XLi1ofWNLpYGoX3VCPMjo2JiOHD6iYqmkTretuRtXtLRCVv2mSWK5DEq4rMFvcsFpS0gq5QKOOpBOA8kGlT9jOlElw0MVk9RajbqZ+bP79lsxwNd2taNktqJyZb/qFppnNTTEWmBDt+Zv2bEIgtjQ0KiO3n2PJien/NyZs+d0+tQZ7d2z13sJ+ht9B/v7qcnJnWxZCIDcs/v2TWnf3nFNo+YvpJXnkU+rWMpqu7qmV197SfPzV1Vvbune+4+p22/q9Fuv68yZU547/uAPfkcDgwM7drq00/79B7Wysqrz5y/oe9/9vs6du6ilpVXt2TOpo0ePGAiBzBDGqrfn35kDsyYHfuRz/9NOsfh2UaB73Ru5RbGOi9f0cXF/d7F6dzH/DoD+q93K3/n027sF3g2m8TsAcgygM58Foto7oxBu77P6m48uFKaDK47rFcSosFdeW/P5xwA66loAsUDKf29VpH/zWfznvYJzjRW2nEt8/vFYyt9Zb2Dh/eKLL+oHP/iB3T4YYz/84Q/beeTxxx93f+DLa1pqGpHyPO5Lt3M7xdeb74DDgMUQBQBLOdeYELA769rrge3tHQB9NyCNApt2eeyxxxy9czue+38OgM4cS0wKbfLTn/7Uzi9c/5g0EJMmANBjV4LDhw//53XE2/jVJt47SihttxsA9L/4i7/w9ffONxo3YvJJTMhgjQe5BAt3XCtwItitQH+vCQZ3APTbuJPdObT3tAW4D5nXAHRDHT2QrCHdM14T4bW5XVe5XIicY4k8C2KnLO5eFqx1XMehFjRQJmoL5y4cZVF7U9ekrhfHToJX4OKG2wl1emo/CITSATz3njqQswIA3w57fpwWLYhAoESdO+xzrEyP1iocc7ArL0T10eCiSx2Mv4XnQxwvNVCAeI4h1MPD+waAO1hnQqpnz+7PTSYtdooV5blsyjFg1EQ4BgR24A4IMdudUDujfVDHG2dDZINzqckF4ZjfHk+jQMGw3LrzdacF7rTAL60Ffg6AThEfK0SKll7UGcALKmJYOBRk2QRRFGR8MHCSkAFiLGgZUD784Sf04Y99VE9++lO6cemSnv3Od/XUU9/V3NWrKuXJRj6ohx75gH7/j/8rK1sWrl3Xv//853Xt+g3NHjqst86e0+UrV1Uk4wab7nbbBdRHPvCI/uE//gPt3b9P3X5bX3vqy3rpped1/uJZ/fY/+Ad68IH7lUr2tHDjiq5cOGNr5pnpaX36733GoCWZxa+/9qauXbmm1eVVzczs1cw0jxmdeestzV29ZsAcpuzpN0/pyJFDLsoBjjaaNSup2OxOjI1r//QebVC4XNtQY7tq2+Z8LqNUoq+JsRFbwHeaNSUTXQ1XKqrXagZUA/u2Z7Bru9ZUvYlFLhbsST+ITgBQR41OAdr5kdkU+IxnDtfsDZ4Hy+odAD2yczfYgtWIEgYPnXmOjTFAonOOg7UoYEQA0AM4HAPn7m8RUGxgz6A6VreAdKhOQ45uvKljkqJgaqWqkThYXhT9Q4Ga82ViJWN0eaVu0HmoUraN82CprD1TAUBPdjsqkE1aqWhqdHQHPDeAnkioUijo0IH9yqZS2lrf8CRcr21r7to1g9OAsADOxXLJqvL5xVtWVR85ercX5tgsYKmCBQoAulVghZxGxkY86QZQ6e27zarfOFPdmfHBipP7gcxu7hHcFHKZtNrNhrZQaZXLKpcHrMQDWAVg5QulFEVj1Gf0A+6nYLuSdBxCKpEwcYPaQbeDdeum7ytszQJAnVIunXU2OdY3WAxncjlli0UDTTXsjFtt27cDDwCYAaJ3mKzbHdXbXdXagOsAM8iJ0+q5jyTNsGNyrrcaVtICDFgJ327bRQB1eewssDuTjUUR40A8efMarj/ECa47CwIYeNjZ0y7YkUGEQTXOAmJ1bV2nz7zlAvnE+KRW19d8brbxse1PUluQEDa3tLq6oXyhqEKhFIr72N40Wrb/cW6MlaMhd5brawAd6x1U+FgBN5smKACWHziwV/fcc7fuv++EHnvsQxobG9bSrXn9+Z//3/rKl/7CltUogw/s36+HHnxQw0PDunb1il556RWdeeuMN21cl4HigN01INs06zUNlkoargyqurmhwTJkj4OaGR91BvoQQCP9ywr0tLKQGOhfzaZtZrnPTALgeJvYmQeAHLUbfQ3leS/Z8+MdAHoEDOIMwMKuVoOgEpT6pWLZ/4ttbwcA3U5njCcZX1ODiOQNY1EdKVhZ8AF8cJwBQA85OHwFW3EU6OE5HBYABvhCqco9FOezcyoo1Q3WAipHeUL8L1b1CXLB23S3lLKprK3bO52ms9BxiSdLFsU4ADoRGFa122I8HCsAuXrY0AfLdvUBqlGio0jnuCNjbRiqtqSHqSr1Ok1lkn2VCxmrzPvthkYqReXTPaW6Tf+cS/fVrm1KfeyIyaln4Rqy04O5x9u53h6JmRM5aPd/ji8wRxNcG9oYlTP3YwN7dGIhgqoZMgnOC/6yhf7bIHpEi/UoH1B7oG4A9Kx6KUD0nJpdqdpsaWl9U6ubNW01285A7yUzagGg9/qqQY5Cuez4juDMYSA8Up2bCGBwO6irvQGBgdtsRmM6m4OywSMcVgDQmUGajbrbAXDMDNg4K3wnJz527w8ZwGxmzBY2mB0U6IHg0lc6X1R5sKJLVy7r5sKCwbrKyIhGJyaUKeRVbTJvrGr/7KxKAwN2q0GpQJHJgHgmEzZJuKVEJDDzeiENVclJ7iubJlaECIiMAXTiHyB7mIwRUu0NntvCPRlyqcNmyiHjvj5WoBNxACkjJlGYgRJY0/QR3qnXSdrCPdkbUKo/qEJ2THunjqpSnlAxP2iyXrvT1OXLZ3Vz8ZKWVq8FBXq6qky+rVwpYQt3APQenvBW+9O3Qi4W46L7AwA6rO0ouiJYtgdiXaxyiQH0kHuONRrXPoDnjeaWgULAdIDDkZFBPf7EB3X02N06cHCf8pWy772NpUVbshcGhpQsV+hMaq1vGTS/cX3BAPorr7ymM2+ds4p8cKBiq3PATmgY8/Pzdn9h/Dhx4riGh4d9Dji+oEAH8J27flO3lpa9tkJh/oFHPqS5a9d16dIVq6tZbwBGP/boYzp2zz2OGIJRjqPLlSuXfG7lgZJefPF5LS3f0sAAynIcLdpmkVcGILUN2VGFPjgzNR0RA8OcHja/HRGxgnqZPHfIecz1S0sdTU9N6qNP3msrTYDvr3zpy/4/CAGooxirL168oqd/8rIunL+mgwdndOjQAauNed3yyopOvXlaq6srXifHhWP+trUF6Qn7/FGD1mFO7Tpm5IEH7jPxjNdTZKxVIaBmVCikNTo6pH37ZqLYk46B57m563r9jVNeQ+8/cNDr24XFJS2trGpwYFjzt7C+f1Orq+va3Kqq2SEChfPuKp1N+T6nQH3g4EEViwXN3biq1fVVbeHY0yHHnKzSMS0tLml9bT04pEDuS0AIyJnsB6mE6BpibVCdT02M6+C+PXboqVerXr+hOCgVixoantDo2H6NTx5WvlBRvjBghxkcot5485TdeXCOAjw/efJ+K9Dnrl/XM88+p2effU4PP/wBzc4eCpau7FvyeWeUY4/7wgsv6MrVqx5Djx47orvv2q+Z6WGtriyoVM7r4MG9dmJYWb2lF158Vhsby3Zk+MCjD6rTa+qVV57XSy+/4H70e7//OxpiDd+oew0zMFjR2Ni4SX3Ly6v6+lNf16uvvq5rczf08MP36dFHH9GTH/mw3YMo/gCYM69zv44DvK9taPb+P965V28XAD1ew8fEkriQHebxiAgVjY0xOBSPN15dRODXHQv3X9qu/c4b/5q2QDwnx0VaohJYR6NAj11Zwtb79rPm/kWafDfZJv5/nosBdGosuL6wdgMMA0CPHct+kc+7Xf6Hc4z3xLG7TAzy2cGx3/ecjfr8pZde0iuvvOL5ijUO6lpA9I9//OM71u8xoYn/o3Af94/bsZ/EQGe8fmbPxvqPc/3Wt75lsBSwmLUCj9h1Ib432Hfwv5xnLMrgNR/84AftDsT3kZGR2+VSv+M4fh6AHr8onhvtyNbp2OWINnn55Zd9/eM1Ydx/6CvT09P6zGc+Y/U9MSrvl6/ducNY2WNj/6UvfckRgbFgx7W2KKogXn/QJpBY/+RP/sSW9uwl4jXKr2LsvAOgv1965J3z+LtoAeoiiK9iB7ZYJR1caUP4LHiB8Y8qSvTg0EL9PjI/jiJPcetqRxbsQYWeTlPzCMIeyi4IrOzc6fcLymvmjOCEHCJOiP60J6LjB5OuPbLP50gccZkO83EQC4a1V3DepMYJsB5AcPb8ASwPIhrXIh3PFWzr2QcTW8hrYhW5Yw9D3qXFA7GS3sSCXjhWPg9rdwRitAkkg+1q1fMDeACuf5QFqclDkOcLPMpjpF09o1qjaz4h4o9zej+4+Pxd9Mc773GnBX55LfAuAP3hw6O2cDfjhYxlsvziolhkyxwr5Fxocd4ptt1kaqY9kFCArNWqVngePXq3Hvrgw7px7apefv4FnT51UVsbGyoXQo4idpEf+vCTKhbKBhYp7AEeHz9xr14/dVpnzp1zliBDG8q+2UOH9Ojjj+qP/tEfanxyXFvVTX3hP/w/euH553T5ykX93u9+To89+kEND5V19vTreuXFn2p9fcVqPgrAFHMZNLG1JLt4ZWnVStLR4VGrnrB2Z7E/PjaqmzcWdOrUGe3fN6lKpRwBOylbgI+PjevI4UO6957junjmrC6du6ArFy4ZSB0oF5whO1IZ0KEDBwKAbgX6oO0usXAHWGTA394GQEeFDuMoAJuo0K1Ap7CfSLtYj+KomMfqGPUlrKfIipfXBY2iwYh3P2L79iaKEgPAIUunR8E4AtC5jiEzPADosVLU0HwEeNABeT62YAb4jW3cscql6Bozx7D3BtwAyAvKRTJoc7b+Bhzd2mo4w7iQK9qyGrvNyfFxpft9pbpdjJmtNB+tDKq5taka6sP1NQngMZ3S/j0ztk3vtNruf1jkr62seFIjhxn1WyabFRrk+eVFA+iH7jpi25i19VUXQVHI0kcByFOZpAEiQBgK8hxzvGiPbYJj+6h48qRYHityKMYTZ4B9aW1720Vh+jYTKkAyYDnKN/IysRrFwjVM8vEGMuN7hoUHajRAGtS/xCMw4VL8Z2JlFgX4JJucgqwz37MZZ5k3nOHbNTkiwDgBWGtBlkimtQ3ojvrcueiQNCI4EIDd/SDkkVfrVZFnTT4oGA3gAwAUwChkmrh/xBlljBOo6fgekyXoK7wOW3f+h4kesJmNDptB+gOgN22LResbp950pixjAUAKajqYhKinC6WyAT/ycm/cXLDy3I9iyXY/LKAMoLcDqAR4S0ewcsqh3YCJabU6XdUaddvrY60KgH7y5HGr9x59lA15RfM3runP/+2/0VNPfcXF/X179+jY0aP66Ec/qvHRUZ0585a+/a1v6+kfP61SGTvYIY8bt+Zvuv+hLB8sFTU0gMvFloYGyrr70KwmRysaHSxrIJ9VCvCx3VQunbRrAaSQLko9bO+jwjPrOKyBWJixEMKGN5Mj87qnPjbhCFux3zbgGbLOOfdWEwt3QHTurwCg46zB+AlgaFW+14jB3j0ssgKAHvLPg72xD6PLvdXxuGP1JPcaS0EA9Dz59WSaA/Sw0EOBnggAOlm6tkniWrydvxyWgOHLx0z2NWBwA2vshDJYjnex6W06gxvrYmxw/Vyr4RzasGjFjQOnD1ioyQDC94IaPVi3B1t3g6I8z73AQpjsc5wVMim1G1Wl1FUpD4COAr2hkaGic9DT/abKjLOpvnrtmoFzXhuD5wFAj5XVb1OY7HoQNOoh+8mYOvn1ALYA6JBiem5Hcp17THKJhJ1XAPW8rQi5GmExv0uJHqhSYYzvYfGfLytdKDuWodHpabvR0urmtta36ybIdMjKTmJGn1Cj0zephvGA8Z6xI+TW07eCSwCqaVvE2y4rEH0Yu2w3X2+Y7MKC3W4f2NO3cQRoqkE7JqXxsTGzY4PKvGf1KeSp2LrdFuKcF+4HPgviSJByB6eV9a26csWyxiYndfbcOV2Zm9Py+qompqZ1YHZWY1MTWlpb00uvvqqZfXttyw4ICpEI1xT6MG0dE3dslwwDOos7SN6CeZw7GJMZZxg3U6mcN3EA6CEznLYNCvQ4A52xJGySQga6leZRnjtdm94FaB7y0UP7YeEOya3XBUTMK92vOAe9mJ/QvqmjGh6cUrEwpNGREZNFLl85p6tzb+nGrQuRhXvNFu65UlIpK9A7OwA6CnT6NeN0nI0QikohsuJt8BxSwC4A3aSwrrI5NnC8jE0dbjMtNduMw8HSnQzo8YlhPfnkYzp68pj2AC4m+6pXt7W2tKRKZUSlwSElCkX1iZypNrS8tKq1tU1tbtT01FPf0EsvvuqoHchArCncri4WdrW+jmtAR3v3TrhdsTvjWCBjsCZhLYRVOmPIyMiY9u7dr+tzC1Z1M08EFnZOU1OTnks8PxQg3nSscIIgMDpa0cVLV036gtVdLJJjzzhCHjftEhxTGGMzKSJoICgF+/RGgw19T9PTQ0qnes6BhgkOqala7bo/TYxVbA/PvYN7kTe/ZY6jpFYroeVl7gncM5IqFPLRujjrz1xbq+rSlWVVBjMaHYGdn9bmZl0LC+sRKTOr/fvHTeIjI+7mfM3rzvvv3aff+I2Pa9++vc45Z1zGzp6M9NGJER06epdWF29pZXHRYwyq8qXlVdXqda/pGCsh2EEYOXL4qOZv3dJPnnlWS0tVbW01PT5iUV4s5lTBqhuXlqlpHZw9aKeVlbVlO/xgs1/drvszILxBLGDGwGqddTXAOfbljnLKZL0eou/gtjI9OaGD5NbfWtD66poa1YZKhaxt3Wdnj2jvnsOanjykbg9iSlhbXb02p3PnL2h7q6pcjr3CjO6++5gBdNYD7A3Onjuvo0d5biJi9RMpldGJEyddhEDtZpVnt629+6Y1Ozuj8TEy769ZDXDo0EElU6wvFvXyq8+bWDIyOqjjJ486Ax31+XPPP6utrQ39vU//ptcvjI3Y2QOIU2CBnFbdrunll15xhAHq+BMn79IDD5zUBz/4iOdh1jPsbyhucJ/unz1sosnxj/93YWyP9ly3QwY6wA7HExMmY9vAmFwbuw3FBZrdCst4fuf7HQD9l7dtv/POv54t8G4A/fLly+8A0Flb347K2l+0teNx7d1OFYwxKM93A+ixAp158XYEhv82bQDRkzUG5xWr4aiRABzyYI4iA5s2oR1QWX/qU5/acX3j/9hnx3Eat3NxPK4n0V6xeIL1WWxVHyvQmV8syImsfGPiFn2G51lX0U9oN8B02gQAHQIjRMrbsY+8G0yN+//uvW88BnAtIU5885vftBIdV77dfZ/z5nfcjT796U+bOHDPPff8ot3wtvu/3WQDzh8A/ctf/rKveQxOxeuJ+FrbpSkJCfeEAfTgZkXs4duOFe91v7gDoN92XevOAf0KW8ARdhGmEPbsVPSDA00c1eH69HZbmSzgNzWooCgPpKugFwEPx3mUcdD1eVvB99Rs1axMp+aDg12YR9Kuq1Ef9DxLJJpd80JOOfUgVzepobv+GGpfIZs8OPrxe+AtArDjpGutt/8OvhVIOoDeQQnfbAbXOIuKUIq3A8GYz+d3/p9afrUa8BWs33H/83u0QkY7Yx3vbcwhCdgf1Ov8bBICsYuRO6jjEolL5pidc845hujd4IhLPTdpjCU4k7I/v/N1pwXutMAvrwXeBaA/ctdYP+RmUggOIKlVJc7LjYApqxUDawiAD9W1cyWoiXvga1uxgYXlxPioDh+Z1Y3rc3rr9FuqbjWsYsumeA8EewXt2bdfmWzeKthFAO18UUeOHtP5i5d0+Sr5gznbVVPwnpqe1v0P3Gcbz+HRija3N/Tlv/yiXn/tFc3PX9cnP/kbeuC+kyqVcrp25YIunHvLCvmtzS3dvDlv4ALF39Gj99hGd3lxxcDTYJlC3kFdu3pNy0tLmhgf18rymhVFe/aMWS0d7GqLVjjv3btHR48d03333qsLb57W6Vdf04vPP69cOqXhStkK1IFiXgf27VG31TDcMzo0aHU+ACqTCkVlVNHYZ2Pj3raFZoBqbLFuBS3q/6TbuJTLBsdZwDNAcMDSHTV6DKCHzF/Aid0K9GanYxUuxfcOmdh8jq2VgwKdAR4QMoArwWbNgDmW7/4emFhc57C5CTnfwa68oqGhYENM0RYrfkgIi4tLXtjGIHr4jI6zgAG5kkmsz7MaKJU1PjZii/YktiTdjkrZrCrFgloolckFXV9zzjhtMDU+qlKh4HYBaAa8wGaY93fOaoG8547Wtza1uLYqSvQHDx8yBEU+CRsS2G7kN9u2vt8z+Gc1OCy3SHEfT+bOFnF7hLYIE3ywcXcWb6+npYVb2tzYNGCOIh11LxMxG2cAHdRR5KJUBof8uQDmsYUrQDr3DFecCdBoG3bdkAnSweY1ZHwDCaeCIt5W+SHDF6tjgDHAc9Sufdh42LLXanYfQBm7CUkDYCmTVy+RVjcCIOkLTdSwiWCfgyq/1++Iw2fyD8BCY8dujZ/jDW5s9Y+CYHdhIN70YPlO+7BIYDOMqo2H1XjLK86QBxw/c/asz2V8YlLXsUhfXXfBuTI0rEHb30orq2tWKAKeA6oDDJOfiy0OubHxggJVK+1uEogPhPZJO8YA0gKLGDJ39uyZ1vF7junBB+9zkXtoaEA3r1/V5z//7/XNb35D5WJBWPmePHlSH/voR23lfurUm/r6176u73/vByY/YNGPknTp1qK2yatXTwNkxZcKatUDgebokUMarZQ1VMo5Az1FBnoLBbRsI54nOxdQM7LBt9W3rembBmGd914oKZsLCnSRW5zl3kXbHQHoVqNiQxQyf2BcphIQHvJW8qFAz6QyQWWO8ruP80EAz/86gB7yeKJRKLI66vq9nSWUSilnpiiLOBTotQBOJRSA+kx6Jzs6bGT7Addj8RplFQFmmvmZAMAGmMRKOWM3E6zaAfYM5AKgd5pqNutq1Gt+LxaRuIgAhAImGvXkA6LM82DfHsDzoCwGOO5bZZnKAJZl1ahuKtFrq5TPqtusOed8FAA9Q6p6R7kU0HxHvVbd3w2gJzwqv53rS+tHrFV/B3rhXoKgFHBwkwS4R9zGBtBpR6zbg+IbEIpzKRVKIevIceFvW7h7Yx69d5wujmNEqlAyiN5W0vbsWJ+vb9e0VW8ZMAdYhzSC+wQAe63Z9r3A8WG7741AktzrrLIo8xN9g+K4DjB/e7zOoZqE4du2+wNg4OBg2eA6YxUK2lYTBXpPQ5XBMFZ0ABttsP9OAJ31BOB5ZB0fMtLDHAX0Vm0wLuVUKA/o6tw1A3xrWxtWpE9MT2n2riNaWV/XMz/9qcanJlUoB7Idbij0adoxVmwwn8YFGNwXuEfp+9xHRNLQb95p4R7FAZicEFu4BxJODKAHR4GekjsAOv0gXBED6IDntvIil6vn+JheJyV180r1BpROVFTKTWj/zD0aGZrWQGnEpAPcFa5ePa+LV97UtRtn32HhniunlMoGAL2f7LurQ4KhbzNm0kN3FOgxgO5oA+6z4MIR908IAICymSykFjZ5LYPm/X5LnW5dqTTzH5vTmgHoDz36iA7dfViTeyaV7AdFdnVry+4uhdKg40C6rZ56OCm0emo02qpuN/T5z39BTz/9nJ18KIZiwW2AMRVcVDY2yCivq1TiXgdQrBq45b5kPcDYwXqSeyShtDLpgl1HcNVACc0tEkhF6Z2CWZFYjFTCLi/ktQOKblfrfp+xcZQpDbVaVc9hHGu3E9jlcCLIbR8fQ0Vc2QG4b95c111HZlQuZw3KQyLB7aLdDtn2+SwEiyiWAluHOJIgBXmUTDdpdHRQlcGiqlXWwThoBEcNNt7Lq02NDJPDDcEuYwb+0tImU7gzzgcG86bi8H+r6z3lC1ntmymZ5DU9PeO8bZYIvD8kiJGxIQPoi/M3tTg/7/G/1QwZdAtLWOtvq9sJjkOQsLAcx/Xl9TdPaW21oUazrzRxRKXw4D4ZQ31+4KCJECitNzbXdePmDV2/PqcGY0yDRzM4m0CEqDaCZV0KW/e6nTZymYxqW9uOtclnMxobGXaGVsZ4AAAgAElEQVT2OUSzzfUNNarkpuf9/JHZw9q/Z1Z7Jg9oexOVdtvEO6z9cZqAVMGaEeeIffv229KetSxrAlT1HC9OHsybOBowex05cpfvk8WlRa2tEQtDASOv4eGySuWstrdWlM2nPK+nMqx71nT2/Clbuk9MjmrPXjLQ27p587pOv3VK65sbuuceog32aHh4SJcuz2l5ZS0Qvno47jQ1f/NWIPO1OpqemdDs7D7dc88Rj//cB+E8AtHv4Oxhn9Nn/8X/cdsB6Kyd4mJXrJTl95hYG7tOxcB6vN6LC8l3FOi/vO36nXf+9W6BGDzjLPiZaBP2iCjQ2Uu/H+zLd1+hnwWg8/fdADrAMHNhDKDvdrX4db7auwHCOAojbg/Acwh6Fy9edK2ELwB0Ilpw4Dl+/LhV6Nh30zfoFyhzGYPZS8cK3duxrUK9KHLqi2znAYc5V5TWrKsgCtAmXHt+hmzFfRAAibBeJJaFtZ7jEotF23YDnh86hCNk6bbsGj8LQHfdJnJsiedT2od6BO3xjW98w6p8yHO7XV94L64v0TSQKR599FHXI94vX7vbCiLBj3/8Yz311FM77oW7bdl3xAUR0ZD745/8k38iLO1pn1jw8qtomzsA+q+i1e985u3YAq4LtlquGyJmg4DuzHKDwIEY1ekgXJBarb7K5YTW1kJNnf3Q0BB/R8QXgHUSTNjzB3fc4J7X7yOuyhm7IGOcaLVQz29FzrdeXbkuFIPx7NGoFXEcYDTgQI79BGjvUksPwDQP3iuMPUF5DoAe9vzUzKhdBKc6uzVaKIAjcbBmp+7C/pV9ZLXa2Hm9xX25rNbXtyw0ZR4olQveD+IuDCEcERfAPvUL5ofBwZJfH6vNUZ/zHPUQPod50aA/gL8xnLdz4eP15e3YR+4c050WeP+0wLsA9A/cPdrf2fQI5TMKyLy/U/ihEOnNQMQKZTE/NDioRr2qam3LRUZYP2Q75DKxqmVAN29ct4qF18IA6tTJBQ9F4E4vUkN3pY2tupLprEbHJ7SyvqnN7apKA4NeMBeKJSXTSU1OTeoDH3hIlaEBgys/+fEPdeXyRW1urenY3XdrbHxENex3yW5NSZMT4841J9MSRs9QZVgPPPCwAQ3UTXXUMMWyAbObN25odWXVmxZyqrHbxEYTMgAg8kCpqJHREc0eOqDZu+7S7NFjWr50RWdffVXf+eY3DUgAlK+vLBsw2zM1EY4jKY0MDbrQbutbW420bMnBgAmA3uoG9XAPKA5VHMpS282G3I+is+hR8sUKdIBUiqORjTvWs7afZaJ5G0jnfSk4BpVyANENoNvStxsGX9TJ5Ff2KTBTDA5ZHkyGLPR58AVrCoU3IDRKMBav/E4fgWjB67jOZEJSHAjWz0xmwQqaiQNwxir7rpTP5AygjwwPKYtNOYSAVlu5ZEqlbEa9ZkMNSAbra85KHxsaVGWgpGKhYJUwExvFWvfBRl3b1S0fJ1bgV65d09r2lvrplJWMgOQAR9iIl8soxlBR1q1MR8UGSw2ALi4gxoQQiylNVAhAuu2OLW4OsQagZZvrmyHSoNVyvwYsMlmgDXwvjY+Ou08BuPJcAycCLNpTKZUKeQKhDcbYgtg5yxSMo4xWmHfYKdv2OWTecwCpCKzkE/gscMRMPq8EIJdQdm5ZlZ7IZLRRrdnGPV+uKJnO2dmAvoWKGyUUdu4AjRsb6+qQ+4xtsIkDwZWAyZrFDwAViwbue77iPPR4o8uGmC/+ziaYBQqbZzbAWPrCFgb4IvN2aHjEynxAcwBdwPILFy5pZXnVVuzDI6OqDI0YUFlZW9P8/C3lbOFetkU/bgrcNxuAaWTDWIEeAHRbjVqBDgkFQkpwbCCvGVUflu2HD8+a0f3II/ebIDN/84a+8tRf6oc/+L4jBvbv26fjJ47rQx/8gCqDg3rr9Gl973vf1zPPPGu7WoOfpbK2NzZt35/HfaJAFmxO3WZTY8MV3XP0sIaKOZVyaRUzCSUB0NtNJXtd5VLJAOK2O2YS8hWycruqtwKAns0VrbannVBR95M9JTJALD1fb3Tctg8HIG22TaTAij+dzCibzitXKFg5CbjhJaFFtNiZp9xWacYJs0ODVTVAId9ZmLGwywA22VWkFUBhLOXzeY843NvY2caZzHYqIUw5+gpu5LH2POQA7kQ6AODT51ogywFAD1nnTQOLfDYKUhTP9H0AWzo/9yd9y3ZJvs84qQAcYuNu1fmuLGgrYK1CByTM2T0EMg5jcrmUU79ZV7LX0kilpGI2ZfA80SOTvq52fVuJfsfxG7Y3j/KtnRnu8QD1cQDTOAzwNBiyAOhAxLRvANCT6gNsE5/h8RDGbcguQokdzMDfjiGPwc8gIw6N6bmSuAX6Mm4COFH0ZVeJaqOlrXpTVezbOd8IQKdpAfQB04htYANBe0KCymbSto3KeTHfVxsyUbNu8g7H5TE6mVOjI61tbroPEWsyMTFuAA9FJqQlGLXMWsxpPDLRmBibD4SCMY4a2JoH4pfHT9sZpJXgswplg/yrGxuq1msmj7S6HW1Wtz2/nXzgfv/+5um3NDA8ZEt3XDHakLrMag75Vsw9kHkYhxmPsBFnvMVymv5FHwnX4+dYuJvoQT8lCuKdALoJDzGAjoW7wWr74jgfHCIXADr9Rf2OQgZ6RokOMSUDKubGdWDPCY2P7FFlcNwZzbT13PWLunAZAP2M6q1l9VM1ZSMFejIH+aMVKdBD7EKwcOcmpp8Hd4jQxtF9YKJKUOOH8SSaV/rErXDXMv831Otja9ZWIsVmL6VSOadaY9Mg44mTxzQzM6nhkUpwfLBTQUqVypDjJNgYtpsUSXEryPs4AKe/8IUv6oc//LHjI1jbkLXN6yGPodylAMz8ALmyVmv47ziuMP6sb7Q0PjFiBfzqyrrV2utrkGn6Khbz2rd3xufI/zEfxesSNrTM66yLWh3A8oaGhgc0e2i/HnnkQZ0//5bOnj0TrUNwPkCRnvP8vLWxqbvuOmK7eN7v2rU5vfbaKe3bO21yyY0b89reApAODv6FfFpjI2GjDmnAona7xiU1NTVoBXewcyNWpqubN7fUaEAgkCYmiDAJFnCsOxjrOA4K48VSwdeKjfGtW2u200cZz3oBMguvh0DA+964uaxsWhocpC+0VBksGdSl+IrzD+Ni6CMh3oR+Ui4NBHcMCggdSDS9sB5sMGemVRlBUR8KFwuLi75ex4+f9Nxt5fzGquds7jXen/lpc6Pqa9xsQAiFDIirUyGYTkCQJK4CFxXPRQmV8nkNQohsNILbSr/ndR+xRtPjk9ozPqW943u0OL+o6lbVc57vaXLj6w2trW9o4daihoZHNVgZ2SHVQhJlvoOlD1OW9TQFDNYSOE0w5kEQYA4jEqdJZEGvocHBggHyanVTOaI8ek0tLt2wrTsEiFwe1URX9Sakjy0rHZqtvqanJ7V377ROnb5iV4Th4ZL/FmJniAeBSESnSKpYymlqkvidQIpjnR0IF2nt3X/A49D/+mfP+P/iPdftoED/eSBAvH7fDdrsLnLfAdDfP2WBO2fyy2mB3QA6+0z2yKxb2EcDoLNPej8ph34egE4dKVagvxtAj8HGX84VeG/eNQYSgoAgrE+ZX7nWnDeKcxTZgMmQCainsE8GQGfOBTxGZUt0C8SCmZmZsA9IYCUbCMy85+2o1o+PbTdoDGFgeXnZ500NgQe/nzt3ThcuXHBdMVbpc07cD9iVUzOI4w2o2/DAfSjOhn9vruZ/+qf8xwD03fbtsTDhxRdf1Ne//nWdP3/e/cI2xxFIHCupOf9PfvKTevzxx00ieD99xe1FjEEMoNP/Q8RlsGTe3Y/4neePHj1qAJ21O6IMXv9eK8936hzRXmv358ekifj4YwIi58Z9/9WvftX1sf1EBD70kK8740Psakn/Zh3Ovc77mphvq+af//UfC/345cUh/6x3fueR7PwWLA5NVPcP4ddwjaPyR6hkv/2c6zrhpXEw2c5PP7sl/tOPJ/IR3Pn83e8Xf57rFNHnx3+PZCHRr7HzQfxu7zj6IIb6a58QXPhiN74gv/jlR7b8rE/4T+kXu//vr79+9zNBZe77tt/X1avXdenyJY/hDz14v+er02cvmmTNFgkB3X33HVavl7Yi+8rlK+r1qqrV+nYVGx7K6fKVK5qbW9JgpaJDswdVqeBG3LfLG/tByGcze/Zocnw0ElElDKoTh0E8LvVM151HR0KMbKOpxfkFLd1a0sBAxfMJ12h5ZVEb65smZ+/ff0CJZMhW38DNbWnF+/CpqYlojx/yxxH4AHDfurVsTGpwoOi5+/qNBS0tLviccDBlj7+8PK/VtTVMdB3JRg2uUMjYIQ4B2MsvvayHH3lYI8ODqtaarnlSq37ppVeM/YBbUKe/7z4IVAl1Wi07slJTmZme9PoAQRN1cPbOcfTm7j4dVRn91Nt32ftpNrlzLnda4L1ugXcB6A/NVvrcrBT4rThMBBV6bMWMLbeZoh0YMgMhB7hcUqfdVLNVt30pDJt8IafxsWFNTo5b7Xnp0nm99uorLnyT+Uv1caQy5PdeXl13MT2TK2pjq6ZqraNmB3tXrEqlLOBsvuAC3cTUpI4fv0ef+ORvGAjb3FrXV770l5ECfc75xgMDJbVbdVtdUlil+I9t+NzcsoqFpAYHChoeGnGxj2Ib4DmqyGBFyeAc8jgAVFHUzeyZsuJ0a2PdquvpmSmrV/ccPKCRqWnNnzun0y+/pO9/+zvONp4YGVZte1OlXEbT46NWO2K9PjxYdiWWgijFxXqtoa3t7agA1wrKcMDzCAhHoZdMhSwPg+iAOLbJpWAfctCDAj0AOKgTDaD7ERR+ABQodRutjuqtlkF07KypN1qR2O0afA2PAHA4X9WqVgrEYeOHgodJPwOAXi47A3N0bNSbmUIeJVLaRV5AeNRKVy5f3tkMBuVrANx4f+zVbUfcVwAhi0Vba+ewDk4k1IPBJikHyEexvF7T5uqaKuWSRiqDymfTtsq3GhLFeTajifExkykA0HmeXNUrc9fUQP2Vy2tyZtrXk0Lq1PSUj5lJytcC9XYXkDhjxRVgiEH/yEomih+OrJUDIBgAtaCq5UbZ2tz25GyVDkSINspt3ptMeMgTI7b8hmxAgRWgnaI0QFaxgMMDiw+UZ7DLAuON+4iJls8Km0uucipcG5SombSPBWDVtrSw3MhHywQAfQ0rdGzA8jltbtfU6HRVLFfsatDtJ01IgUjB39LpnAE/FMW0Y6sDYQLQDbCivWOTw8aXIvrwyHDUfi0TEELmM9kvLReMua8LhaJZd7RRAApKfh2gK6ow1OQAdSx06D/8/OYbb1khh3UsADvHCDsPW3fUdNlcwSA6i4SWAfSmNgzKoFoMoHBgPDJ2BACdjUcfcgbg60BRgwDoI8O2bz1+/Jjuv/+kYxdu3pzTN77xNf3oRz9Ur9OxVe+BA/tdwCDr/trVqzp//qJdKoxtWvnJp3JVANX6KmazKrHp6XU0NT6ie4/frcF8VsVMUsUspuVdJbsdKzsh1WBvC2mC8ZQ35f4B3MByF+CXqAnaKaj12+r2O+oSHM7KnnOKs7HJ3GsFa3/uY8A27I7pD4xtjOMGZm1jRMcOgLZB6AjAhZUJSYhrTv8LIDr3DGSakCMEKIGqPaj8AWcbkQo4qYwV6OSQM7ZA7oFAAgGj63Em3DjkX0M8CeSTLvZJKO3TbJhhnobPhoDFuMCboXiGzBSOiezcvMdDb2TifYuvRyACeNNlUkDYlUFGAnMEzIN4A7kJAB3SRKIDmaGtoYGCSQ75DMAnLikN9SA6BD+QoDyP7Lsjqbitp21N7oIHABWAdSAh0b6QDfxgTKNtO5CUAkuUa8I94rvb1ubhkgbAPKi4d1T7EeAOKaqHTTJAYrfv75Biao2WwfM6DiIcaQSgWxHfxfKqG/pFJ9i3A2hhuV4q5ExygxDQadXVbTVDyjp54vmC1qptbTU6dq5gXBwfH9ODDz/gzPNGbdskH4hzN65f08ryojY31j2e0WcgBcRO97YZ77DpAHQNSnTONZC9gkME51GtNzQyOqrS4IDHMMbv+YVbOnryhDr9nh1psoW83WiIIwFcY9OAotwxBknYwuRIofjNeN7PZXK2nGaCfNsRAPeF7I6F+9sZ6DT5OwH0UNDiTgRAD0NvyEB/W4Fu+3aP+wE8x72h0yICICO1Skr0S8pnxrR/+phGh/ZocGBEkxMA6F1dm7ugK3NndGPhgurtCEDPdyILdzLQYwAd8B8L9whA933LvRlbtccW7uG+jr/c9pGFOwp0GNydTt0Ael8tJZIdW5gXihltVdeUL6R17NgRTUyMqTJUNvgbR7WUSgNuV2y8UVOj4CZHm98B0F988RWdPXPOYyJuFIABzHf8D4Vj5g47tOSydq2hMMgmFeB4fmHF8zIb0atXrmn+5pKWlzY8J/g65vJaXt3S4uKaSgXA467XkijQAdFxTSH2AjehQ4en9dAjJ/XJT35cP/jBd/Xsc89oZHjYOdoD5QFduYLL0IodF2YPHvT4zjlCvpibu6HtLQB+FFE151eXS4MmD2CbXi5mtLS0bPDUsUPeYC9jVhoIXAnIYwWViiVls7RfKOytri5Y+T8yMuo4Ct4/FFS592HCB+JXYLDXTSSqQLjsJ7S1SeY2sQrkvEEUaiuV7GhifMgq55MnjuutM2/p/IULXl9xj9n2jY12t69Ws6c07kUZlNA4EARFOkSAFqp8pe28w+HgIDQ9s0ePPPwBdyHWRc1WQ6Vy2deMIgDnNDkxpZvzt1xgoOiwMH/LmfEQCVuNlolZLPASODd43dpXiv0E32mtZMIAOsTHsfKAxgcqmhwYUrvWcFQCxLRGq6ltIkJQeDdbtkzHlSLv+JauGq22H1jTQ+qCaMtaABU459cx+a/r5xkbtrc3DZ5DJBkdq3i/cmtx3sUSJTrq9Br+magDFOi0x8rail15NjdrWlpuaXpmXIcOTerCxTlHFLEH2tqqmsjHWtaqbKvvUDKkNDgYVPp+vo9iIUSrTE5N+9r+L//6x6GgcRtZuL+jkBgdV2yd+vPspePj53/vKNDf6038nc/7dWmBGFyMC82ocpkbmQuxpY4B9F8VGPR33Y5/E4CO6pp5l/mXeRjF9fsBQGe8pLgNGMzely+Acs71zJkztux+7rnnDJryGoBy9viLi4uOJ4pBZEB08p7JRYd8Hr+XaxYd1m65XwvL/5hAwHEzP7D+wcr9hz/8oZ5++mnv12Prd/5OP3jkkUd83qiMIZcg0ojz0m/XPrIbQI/7Pt/fTTqjHVgLv/DCCwZTr1y54r4ROwvE/8N3xoVPfOITeuKJJ6zAfz99xeMgAPqPfvQjfe1rX9sRbMRCFtcpiISL6m20HffLH//xH/s7AJn30rv2Pe9lG72bNOG6aeQ64F08AocIWPzFAXRqtsHxKoaTAyAWfqdOG+qRYQ8SYdWRkjbSGISD2alBUCdlfe+aLLXEHRZ/bKMdjjsmaVOzCHt6HEx73gNbAxeJJAIpPmFBCCI4agAItLKReCoJ4T6TEF6CVNqziHhA09sQB5Jq9ttKpBOYLCpJ+3X4/KQ62bS6fE67ZfEdsZ/UenxcVP2icrXr4j3cEAOoG+4hjjmy7+aF7OUh+LIHIofaeWuBHE/0HP/ZS4UIzAz1butaeq67UNPis3EjTNhBN6leJ6M+daEkL+woQe2lR22AtiUXu+P6bDoBuZi27Ni2nLpXMkMEIeKOrjLgD7i/dvt2ZKOCQv2M/T5CKuoniF64zo6pDOWhUGeBoOtYN+6TULQOtTHqxkEwYWeLiIDhaMV+2Nu5Huc6eqj9sw/kv0M0XLjGFnhEYxh1VOJfaalQV+jYgS8Qt7n8abGdunh5Xn/2r/8vA+Af/sgT+qd/+k89xv1/X/wLx72hZxgoDeqhRx7Wpz75mGqNnr74hS/rmWd+6mjH/+F//O81XBnR//av/pVu3JjTpz/zCX36059SeaDs9qo1qnr2med09dpVPfnEYzp6z9EQl5hM6OWXXtXLr7yqc2fPqdlqmoj1iU/8hmu51HC/8dW/0qk3TumjT35Uv/mbn9Qbb76pv/qrv3J9+O///b+nxx7/sBXyiMheffWMXn75FQPtH/v4R0yit716QlpZ3tLTz/xU58+dMx51112H7DL24x//UF//2rdcI/9v/+W/dD3qX//Z/2nC2CMPP6B/8S/+G9eLcvmUBaM/evon+skzT+tP/vRPdOyuWdUbHeXTKb304st66itPqd6ouiacymb0mX/wWT3y8EO6euGKfvLjp/XS8y/o0Uc/pD/8h7+n6amJHTv6MBTG5IbQt9/+3eiGa+J3vu60wJ0W+Nu0wLsA9Hv3FvsxC86FZ6sOUZTnDXowQKBGBAzAypACEqCENZFMDim5oInSb/bgfh0+fFB3Hz2i06ff1I9+9ANdvnhV9a0tFbIpM2ewcL90+YZSmawqw8OqNbCurOvmrU1bBecK2WBXnckaTIOZ9OhjH9LnPvdbGhwqa3VlSf/uz/+tnnv2aV25fEF5CoVYWHc6SiWxdw2KTjIs19e6Gh3NqlRM2oqSgjpFL4pZAJ5Xr8w5+xyLZxY6AMKAaDMz0waxyW8cGxu11fuDDz2gyZkZZUtFXXjtVb35wot67ic/UTmfMxuq32mpXMhqYriiRLetdKJve2cKioBRjVpd9WrNOY0oWADMwEe7ibT6WNIyUQMMGEBn0E4aeBOT6o6Fe5gTKZXaNpjJzVBPDKCj8EsHNZJBuaYLjqjQubTB0jcA6AAsFBuxUbGlSZQVGzNieY6fWahiKcKifmho2NkkYfGKIjfnSRn2FxvjhfkFT8z8L8B1AJTbXgCw6GCWZ1NkcJUHmeCplPqoJHt9g+jEkLQbDW0sr9oFYKRSUSZSxwKiATgDNE9PvA2g836069yNGyYRZAsFDY2MetIHhBwdQdmVsRrK9rao8NuovvLOcseKOIDYIZIgtmwPG6JI7x+p0J2S0uuZVcd7GLCz5QwAQ9MAIos8isXkHZPDy2IntjgDcCrkUNGxgO3aqhowgDUSKrg4D51rE2yhscj27O6FDwrfNpEJ7VYA0IsF27qz1EbRyb3D+W/V6mq0uy4+4/jQbPedM4sKfX1z2/chDxZx1VpVG9sbAdDtdqKclpBXRlGAawbrN6gJW+6fsVuBLe2jzQL9BecIA9A5ckBbWogsWQ0sYuVN384AaAGKSC+//IbW1zc1s3dag5UhP3/9xryJJvRjbGOz+YIKxXLINa81XMRHhQaU7bzpdwDo2O9Cd5TS2bQt3LFrh3Bx912HdfLeEzp58h5n6V67dll/9Vff8AKoUav5mBkLAOu57ijjgxUwxYuuGjXs45saGiiaLNNrt5WHSJLNut/umRrXA/feo3I2pUJKKmSSyib7yrB9AASxJXA6cpQIQLKBwWbLilxIMKjtsazmnFEtAvqQCx6AvEDgcOQCBJXouDi2TDqQnkyo4MUeyumtEcAcra0CASRSsHsM6KjdxUoPR4NgbcS58zzKXEBy1P/MBQZ7IFMZGMCCGYtsLL6D2g5wE4KSlYotgPkQD8GCnL5h1jXjAcpG+rIX7Shlk/8/e+8BbmlZ3nv/V++79zK9MoUyM1QBQZQOApJYokZzYokmmthiy5WY2I5i1BjRaOwNlSBYIYYqMCBlKkzvs3tfvX/X737WCzt8eo4556BI2Fz7GmbPXmu97/M+9f43A8+x3+bwwKEHi3Gu3jKUTLntDm5PqLQbhX4PhPIOgy6DWaILRMIxUyNPjI0YgA7BC0v9QL1ic3Ucl4AIh5uCRA67KY2BYsj1dn96zAnP96PR+DbvwhEAQLc2thwjwHN32GE94mDJocrIUKGQkXiMiMDFNb78Br6758r6xLPjOdv/+wHQg8rAWi1VVMSGGqJOqWTgubHUmf9ZQ7CWsvtmvUGN6hQedAQOAOGA39Zg5lJIAqxX9arrk8FwSMFoTEcn5jSZKajiQ00ZNwbuC150gQYH+yynnrlxbnZK2x55WMeOHtb01EQDQOcA6KylmOaNIEL8hZEI3OEVGrodxuRT0cgWwIhyCpOOdvnCQe3Zt08HjxzV8lUrMSnQoSNHbd6zQ7qPvKiifQOoA/p7bH0jKODWwiEBh41Mzj43/ERsAe4HzsrddaSGa4ENDwg4joRjRMJ5AHqAwywfbweoX2XhTr6xp0Dnf8NSGQA9qVi4XYPdK9Xa3KtkolWdHZ0GhB4+sk9Hh/ZoeOxAw8I9p9CvAdCdhbvPXEMc6O+u27Mec8QLD0BvFFbmAejkcgMQku1cF9/Oyh3TiEjUr7n0lAHoq1evUE9fp1pbm+x+zbkhkTAgm7kilyGChPW8pP37D2psbFL5XElHDh/TxMS0rXPsDQAFAEIBGsl6Ze3wCoJkF0KEZK5ibh8eGbPM856efu3c8ZgOHjys4aExi+rgvpnnDxwc0cEjI+rpaDIGOusPZCjWSYhfFjMhn9atX6wzzjxZL3rRBfrRj27W3ffcqVWrVqq7u0eQADbf/0sdPXJUkZDf1ia+KdAyx01PT2vnjn0aGRlTJCL1dHdqcGDAshabUikjOqES45oHFyzU1MSE9u3Zq6EhHGicdVtXV5v6+7q0aNFi29twXffcc58VSE84YYW5zRQhHlVrpoqemBi3dmEvtXTZUmunqclJm+PJiZ+cxPZNisWC1p7lEmtQTkuXLtTJJ6/T2c87Uw8/8rAefvgRTUxM2X6M+JMc+6a5rMbHZhRNxCzaBrICoDqgM6Q5ctxGJ2ZtjrfMN59fff0DWrfOKZ1M8RaNaHDBAg30D+jQ4cOKxuJau3a9Hn98j0bHJiyXfMeOx/XTn9xqzP5inhibqLm0WAGG/QBRNvmiRZaEIE9Jakom1drUpPZkUh2xmDpYWxrrJySt2fScOc9wNmCMM+6TqWYFIhHNZbOanJ4xZXqyuVlNLa12foB8R3qw1L0AACAASURBVNwD+1r2u8x7iWTK9hkA5r6Ay3tvak6oUMhqdHxEhWLOyEDY5+eLeVVqZZ122ikKhgPaf2C/uVBNTac1Nl5RT2+7Fi/ptP6ayRSsUIaDVLmIjV/S1kvGWDQM+Q0iccjWNuYa+ibEEn6PHHeIfW/62M1PFPvoA88EBbpzrXAKx/nF4fkggFes9v58DkD/vzmEP/fa/y4t4I0rLyIN9a0HoENG57z0u7Qj/n/9HP53ADoZ6PMV6ACnz0Rb8v9qu3hnYM91i70FczsgAgrUHTt22DegOus1SlR+hz0C/cHLA+fnq1atMpUqttVe+3g26V6G+H/1+p7u3+f+uQ8PeHnq2oEi/bHHHtNtt92mO++884n1xhsXOBaddtppOvvss02J7xFLPCEGY+SZqEL/TQB0jyzAs3/ggQfMthxlPuPAWQq7CBXOMLQHSuTzzjvPLP03bNjwdD+63+r7e88bJT4AOmp87p+znNcOXJDXf/iTGgzK85e97GWmRMetgb7w68h9T/cN/TYAdIRAAIcmfmAnaVFdTyqXy0VXh7O1Ayi3EZ1F3cHqKs4rzc61iB6o4bHW5LJZq9NwtnEAvXvPJ2ueWGvjOFtXLIxNNXUqwN2yKWM5yxgo7afOVrb6JoRSzlmA3Oy/m5IxFXMlBetF+eMhjeLCWvepLRKTv+JTfjKtVHNU6XreCdeqRQUrNQWKuJT6VErFVKTYUMgqGQ4p5MdG268i8X8+sAlqoYhPClYb43zLuRXwPRyKq15ruBPwM4QuWHBnC6pE/Kqn4nYLAYQbkI4hGIT8ylXLag3FFM4jAinJl4hbTS4apCYLCI5Qxa9SPgL/X/IXVKpkFYnGVSr5zJkNUm1TszSTnVYq1q1KqaZyIWvCv0w6o0QyYaIrrolIV+pjZfK2qfvyvCwq15H2IYaDqfDvziHWxamaYyoOkaWyi0W0mqp7ftQ9Z6ZnTMxIPdCIElbPa9QaEV0R5ReLGlmZz7MImUb9lGsL23sC3LuaInWXItWugHu2fl9ZtVJRzakmgyZoa78C2r9/Qp/7ly/r5a94lZav7FGhXNAHP/RJE2K8/R1/oVTKp727h/Q3f/d+ffhD/6BFi3qUzUjbtu/SV770Tb3vfW9XMNCkj193na59yZU6acNSywSnznl8ZEKPbt2hH//wJ1avfvtfvlGDixZbvY2z2Bc+/yWtPmG1nYs5933tq98w4d+VV16svp4OlXJVff+GH1g97oorL9XmBx7UocPHdNnlL9LChT0qVVz2+sHDh3Xrrfdoy9atuujiC3Xliy9XvVpTSyqgmcmsHtz8qL77ve/bM3j/+9+pBQt7hMlYJOzTY48N6frP/bPe9ra/Mje5j3zkH/WKV7xMmzatIp1VlYKrq299fJf+5atf0uHjR/W1b3xNg92tZm2fnc3qrX/+F3rTG1+v08/YoInZtI6Ojepr3/qGrr7qGp2yep2igZA+/cl/Ul9vr0UX9/a2WeQcRHueIep7T8XiKrxGD/Hkf1Zffk6J/nSvDs+9/7O7BZ4CoK/qDtVtcUXl0bCgZgEGuAJUZdCzMcaGsb29Tc3NDkB36jxnaxGLhizfYfmyJQaeU5Ddtu1R/fzn/67Hdhy0RaS/K2GvZRHaunXE8it7B1KKxFLKF2saGp1QOJowEHl0bFLBMNmM3cY43HTqRl1yyUVW4J2bmdL3vneDHnnoQR09etjsFlEQpefqam0Nq7PTWeDksmVNTmTNRpNCMoVJwHMU9KiLADsPHzymjvZWK67NzEybzTeTE7aNFMbGJ8Y0ONBvk/Om009TR3eXvfcv77xT2x58QPt37VYyHlFXR5uSZMbGomomG6NcYEejCEwyVJalsmplgLKCqWqwf8xbTi2gAoXC0BPKPAPQsZ0FbCg75b4Pph2F8wZw5jZHqNE9u2IAaqebZEMAqGMKdAAHPreRg45KyQAWy89wah2UvIBeqMZYMFmADCqwAquz86fQi6UKmd6QDMifpC0BaCgIj4yManxiXDPT08aacyCSO1BZRmeVe60gR1IYkkQ4rEjQKU5jgPE1AEZAq7rLiC4WNTk+bsVWlMPxaMTAelSqWLZCLGxpSimXwxrMZaKUKmXLxwSYoQDb0txmzETYYBxIDPQtlRobTpdV7nJ+U8pmsQQvOgCdJaYBors8YoqKjt0FqMZPAIRQ5LHZsfZikwtBoaFGBdSgiApDDhDSA5QAv8FvyDlnc8SL8rm0XSMbQCxA+RkKMMcDBBzBh8Ath8ZIbIDcJbI4VbP2BECv+upWgMahAMV2JufIEzAkswWUXUX1Dy5UJBLX9Cw5K01Koe6KRjWTmdPw6IjNewCkHOw4oHCo4fDCYRYAHba8l9/H5pnnC7GCgw/FAhSHFIUuvfRSGyccEsn8Qr3XNzDg5pdqTclUyoByit4PP7TDYhtQ1iXZlNWlgwcP2cYIVivzkLlRAKCjvs0WNNNQoAN8mRKVTTAgkwGR3EPRnj0Zu6gDAcUZxyeetF6nnb5Jq09YZTbFe3Y/ph/+6GbdeeftNkY5GDGvcY/Y3eZyFSUTMbM55tAxN1vQ5HhWXe0pNSdj5uEdZkOPujggDfZ266T1JyhKP/dVFQ3iqsD/E8PgAFps3+k4zgrVZ/eULxRtPjAAPeky3yE3mI0uQGeNfuuAVQPQseaFmGPqW8ckhRGKAh0FpxcpAHHFA8ydMtWzknJMRGIcIPcUKwUVAGmqJSMdeMp4+jZEKlOVhhxphuvlupkbLDaCVaBaMyIAm3qUgwaiN7K/ncMFrGFs5H0qNxwXmOPo92ZLSHxDIu7GKRJYDoQot30+x0AGmJ63ITTotRGt0BicT+Q/Ozt/NvsA16hZoxoZOm5zzEB/txGbArWyPa94JGRAeoVsb1WM2MId+Y1pC2jJnw1Q4QlGp2s7S41nHrC8JJ4LfdH4wXZJzDWQBcymDXV0xCl0nTrdge5P/Gcs8sZ9GuPaqdkhA7E+5GpSFrDeAPuaEaKK5apFgJSNUOV08wwBI2UBImezFhvhwF+Z+0HAZ2Eh8tcBzmv2MxTpwUhEgUhch8ZnNJ7Oq8I1hIJqbWvRi174Ai1cslDBaMjWoemJMT36wH0aPn7UbN3d83HOCB6ADohtADoKeQ6pxvZy10mvL0IM45litVyv22FuBvCMbMRSSavXrjHg/NCxY7LJHht7H2MFN5Wy9UVTzeN+0CBSML/bYVIBFbGyruF2EmsUGSg0UHBpAOgGRj+Zgc6zM3auzfuuUGEwOxbwZuxiXheNWXiehXvVEVzcGPXLX48pWG9R0N+sZLRLgz2r1NrUo3jcWctXKkUdPLRbR47v0cjYAeXKE1Igr7AB6D75I/TssrO847k1QLhKBSIXRCVHYjEmvjnFufnACDOeMsFAMGez7ww5kOITVwL7nP6Yt78HQzVlc7OmOj/11FO0bPkS9ff3WGSOH5VTLC4/xC/WjtmMERAC/rAOHTqsoeMjGhub0u5dey3X/OSTTzG3Fa7B2ZKPmurKsyhkz0WO5bp1a4yQyfxAl1i6dLl6ewf00C8f1s6du7R3zwHFogn5/SED0PftO6L9+4+qv6/TngmM7vaOVhtLx49PyB+oqrUtotWrl2rN2hVat3617r33F9q953GdecbpNt6mp2cN9J+dmVEiFjN1F99cE6ooiH/btm53sSIBnxYsGNSqFStNCcUeZ2xkxIrgzHqnn3e+KrmcDj0OS32LuaqgMGdfTFEP5juFJ6zgv/HNmzU1Na2LLz7L7PEhcrFmHjlyWNu2bbV/6x/o1ytf82qzPz929IiGho6bxevQ0LDta5mb6dcQqVg/enraddqpp+iqq67UwUMHtWXLVj300MNavmKlLrzoIj2yZas5poyMjBsBCxD62NEhm5PZE5100smKx1PatuMxc+xhb2Y2kY14CWefn9CixQu1/sQTrYBPm0OU6htYYPeMmr+nu1979uzTL+653wpC2JgH/UED0EOWjR5QHZImewdIVozxbM4iIbrbO7Skt0f9zSl140wAscgA54BGx8fMUh7yBoB6hDWhtU1h9jP5nI4ODeno0LB6+weUamkxUsDw2JhFTjS3tNu+luxyiHcMB4oobK+JMcgXclYExJFhYnJctVpZ3b0dmp2btT3Pq179Usufv/sXd+vosaPmtACls7WtzfY+2ONPTMzp0EHID4wfAHNcsiKKRSNqbyfCxkVksPdj7WWtpD07Orq0YOFCWyPO/x8feUYC6J4C5Qlil7d3aBBGvaK2V9h+DkB/dpcJnru7/zctMB9AZz307KuxrPYA9GeiLff/6d3/OgD9qRnonC8XLlxoAPGzhUDgzaGs887d5qh27txpedc8d9Z2DyxEXe6pkr0oPNTpEPsA0U888UQDk1mDOaPbmaMBsv6ulLf/qz7hRSqZitFik9x5iD+5btqDtrj11lsNQPcUux5AiqX9pk2bTHnNvbN344v2op28yLj/0375dL3uNwXQLf4snzcXgltuucX2ndRLrHbRiHPzAHT2ps9//vN1zjnnmCr/2fTlOROgxMeNACUoz5g+Ph9A91To9A/aDQD9pS99qQHokC1+l04Mvx0AnTMSNVH39BtSiCe6AjUCvr14KwM8qdmFI8rnc7YXhoTOewCScja2mpPFCwHKuvE5nzzpueVZ2yqgUt7VrBmLgHTso2dnp5/4eyabMdEDZ1PqFYC9lg8di1rMYVMzEU5zyqWaVeAETdQS0VGzRTvn+lIB+YN1Zacn1ByKKBpuFUljUyG/ssRVBf2K1quqll1cn9/nalBWivHhQDaraNSvTG7WQE3cG9GRqxa2umcmnzGnz9Z4Svm5jGZxYrPovqii1Mx8fpVrNaWrJRVUVXsoqUi+ZAIuX3NCHB4CJkQpqeZDSCjVyy2KRKuq+zlrjNk5K+AnYjTuakHBnLLFOaVifRZVGPLj2pezWgVrHoRtiAzUZ1w0YUiQi2h76l/0LRxJWAfMxcoi8Fx0m+c0QH0WUB5yrid045lCXCcijWcxOTll/w9peXpqympoLe0tVqfjPOgLuqgRBFM0ZxSyvEUOViwilfeDGB3AmTBXUCIVsTNpa3NM5QIOpjjkRlQsIHiJamRkSh/76PV62StfqVPPWKiZdFavf8O79bd//x6tXt2jbE7mYPeTW29Rd2enTj/zDEVDIT2yZa++8sVv6j3v/UsFfM362HUf10uuuVzrT1lqzmHUh77xre9r5+N77bzKfuGaa660NsTyfMuWHXbmXbp0mTZtWGXnxke37NJ9923Whg3rdfaZp6icr+t737rZ2viKKy7V5gc369DhYV12+QVasLDL7v+BX27Vt75zi9VR29o71NPTpmuuuUSVali5dFYP3f+I7r/3F4a8IPp49auvUamEGx6ip4D27R/R9Z+9Xm97+1sVi/n1kY98qgGgLzewJlit6Ac/vF3fvvF7WnnSWv1i87361Gc/o+UDnVarOnZoRP/6+c/rr976F2rraNX4zKxKAZ/+8q//Wq99zWt15oknKeYHQP+MzX8vvOB89fW2qlhwbg4egO6QgvlAunPQNb/URr322bSePHcvz7XAb7cFngKgr+j015PJlAFhsJ4oiAGaUXwGULWsoiJgQMkKhe1trWYthZVrxlSrVaVS5B23a+3aNVqzZpWWr1iiLVse1m233ardj+9TpZBXX1fKANBCvqbde1Hb1NXSFlMwklChXNf4xJwVynyBsMYnnW0kxbM1a9fojDPO0KWXXmRg1sTYqL75za/pkYd/qZGRIVOboS6vVmGoAsSE1d/XYVMG9p/YATNxAoixuQAkB/yh0ImiFPt3JqCx8TErhHV3dpgVBwAbAAFFzuUrlmvNujVWdAUU2fnwQzq8Z49l6wK6YNXe3dGu5nhUUWxiinkDvwMAMIBEqDmx1iyVrGgLoEkR2QBvivoA6GZv65QrdgChwI8yElt6g0obnCJAkoYdOjbF3rdnW0zGBqD5kxbuFbO+BlilWArAjCoS8BL1OZsewGCPzebUeRTsq0/YsmJjj8KMBR7QmQ0WtpSQDgBOx8bGNTdHFm22YSnkrGWeVKYWVA/UuE2FIiFbfIGamhJJK2obnMHmrlYzNS/qpYmxMSXjMbW1NBtAngC4j6DIAxjzGagOeD6XZhMFwFkyu1EsSv2BkFm4YlNEIRO2JYAL/YCsa8A8ngMbGmf/X3rCxr1hBv0Ek8uzKzLdvwV+Oosjnh9qQPqSMzB2IIazlXHWR87ymyfnLHYc8GHUByUTcRsD+SwZnQ0APU5WPCBkTqFgxN4L0ARwmGeH5QxKfoB4A9BpizC2/U6Bns5mnNVSOGKbpEIRdXFN07NZzczmtWLlSsWTSU1OQRZpNpU+qvSp2RntO3jAFK+wDMlmc5bs5LDWbKNHwYeCAG0IGEIf5VDI73HA4TVsDvm9V77ylfZ7MM7vu+8+y3xZsHCRiw3AVp7MlhDgmbRly2NKZ3JauHDAlGNAVxTpsXdGLQ+QTKE6EiPDvmL5q9i2AtCa/bIB6DBXYac6QAlLXAAkA9ATAOjN5iIBEefss8/S0hXLTIG267EduuWWm3TnXXda0RsSBWQKQJ58vmTsQiOPNPHZDQB9IqfOtqRaUwmFFRJPH8pJJOjTYH+3Tlm/VsFayVi1gOeRgAPRnT14zWVQe6BsA5DOGYCOo4Bf8WSTAehY15eKBcudNvt3QLxGUZvDEmOYza6z+ZcD0MMR+zYA3VTiDpg11XPDomm+Xbg5UZiaOa98Ka9StWh2UgZgY4tN+0ejpgLk/QEAeH4OcHEWTo1h65wtGiA6z4lscDa/ln/tc7ngzAnlMnbS2Ew51jSvAXjhkIZlMAc9xgp9iznQyER2H54tEePHgncb49HCLBqAN//PvZOljmV8REF/WMePHrE5ZsniQQONcQhBcU78RioeVRXCk7mp0HIMWudSAVHB/nRe+PMAVtem/Biw2mzUIAg0iEOMGcAj2pZxYGOJ6Iok6mQHrttzqDd02w0QFBAJyzAHoIPcBk2Bnqv5lKtIxZrPQHOcGADQAdM5AKI8N9fyBsnKgEwsqYvYDIcUCQYUDvgsZoDMbhT49FcUuRA6/KGgaoGQJoo1zZSqypq1PqqAkOU3LVy8QG2dbcpl5zQ+MqRd27cYkQ3wmDYybXQj2906D9ZlDfU5SnDWWntkpkB3dv/MUdFE3FkwQ4LL5+QLhRRNJNTT369MIa89+/cbYM4Tx7XCrWFVB/ibjbvfkfsaBQHIEoCevIAnCajH77m1LWyAm3W8RjnCYdAoSHGxcHZ39iPD0iFS/GcA3fqZ2a65Nb1aKapYgKiQk6/Omp1QxNeqcLBVqXiPFvatNgV6ItZixfJKuaCDh/bo2PBejU4celKBHnMAeiBsieXOgc6Kj8z/FNg4BLm1wBtvrojj2Ry6MeuKrJDtnNWas7erys/aGwRQJ7oE2+qyAkHiGNJqa2/WWWedphWrV2hgsM/Z80HSwVkC8ls+r8xcVpFwXPFYyoBfMsJGRyb1wOZfmgX68uUrbd5h7wigzgGfvQHPx9Zgn8/U6QMDA5qeJie8ZDnmS5YuU09Pn7Zt3anduw/qwP5hR66LOBeekeEJDQ2NqQPnCL9f6UxazS2QrwI6fnxMgWBVbW1R9fV3qbun3fLU9+w5YKrs004/0faDuIi4+bxgqogVK5Zp+fKldm3kmR07NqbxMYqZzlqVrPoFgwusiE1RhNiXcYhjlYr6lyw1ct/M6KhlsfG+zr3JxZcAtLLGA9rffddDNv9dcsk5VuxgDuOZkVs+PDxk+6bOrk5dfc01VqQ6duSIpqenNDo6YoV2cuCIMEkkghoc7NHgQI9mpsfV092u5z3vDHvviclJs5tbtfoEXXzxpbr/gc2WQ0e/IM5lZGxcB/YfMvtz3F0uvuhStXd26b7ND+j48SEDiY0QBVEpFFJLc6vFrqAuwSYTUgC/wx4iGktofHxK6bms4omUkSh2795nSmyzE6wSa+I3tTnkSAD0cqGo5nhCODkQh4R9e19Xl1YtGNTSjjYtbkoozNgl+qNa1fjkhManJm0fQIwT+5pUa4uiyaQq9bqGxsYMRG/r6FIoGjGyDYB7Jpc3ciBjZjbt8svZDwCg+4MWsKCZuRlbQxKpmIZHjtv+qbe3U+ls2ta6V7365QpHQ7rz7jt1+PBhTUxMqlbHZSWuSDSl1rYmFQu4Vo2aMoK+hSMEhQsIke1tFHTYW6Ikc3sS9mDcS09vrxV4cHM554//oTFOXRTIM0GB7uYNz/6vUbBt2JA+FRhhLfNAEe81z1m4/3aP8M992u9PC8wH0NnTkn3sKdCpo3C2+u8CoHM+/FUW7s8GAJ3nzF6fszD7H7LuAc63bt0qVPeA494+1dySGntX+gSgAH+yp+B3qLNgY37xxRebKpu/U+N4pvcTRwp3JNT5f9Iu3D8AOqDp/fff/4STHbUkwCTqjxAbzz//fAPQAUg8N0TvXP9MJA78pgC6nbPzebv3m2++2Zz55gPovI+XA06d8dxzzzUA/dRTT/39mex+gyv1CBEA6CjQAdDpN/MB9PkuBswN1OoYDx6ATv7vf3cAHRK+ub1x/jbXtLrFaKbnqCdWNTYxrnA8ZmIx6lo4t1Gbg7SEAIg5hdeiTmdcUeujrRmrBqSLfTxOkzgRcgatWr2yXC6Y6AgwlT7NfpCaK3FZnPPn5tLmuBbyQTKta2piWIGefmV9Pk0PTaq/uV1NnIX8VY0XpxWOB1SanVXcF9LwEaKyivJ3dah3wYAC1bxC1YpiRGNZTZWaMt+osSHez9lZNhxx9dxQEMwipkmwhHBErR1tdtxPj4xr+PARZYM+JQZ7DVSOUIcMRVQgFi7gVzARV7hcUarsV7le0xxxXtGkgnX28WnFU9SAIipkYuZ+lmhCqFU1wUq9HrFa7/RMQf4IBN6CUokB+WtY1peUz81Z//acfln/IZnTfjwPb15nfWTd8CIAeCaJeEqdnQj3UN47wQAOnJCqiRKj5o74BKER79/a2mavh3yNQA23VupNTMnpbFZz6Tk1tbQo1dRkz55zF2OJOk42ndbY6KiqiOoKsAXqWrl2vSJNuH+CoWRVrWS1Y9sWnbZho+AjtzR3qZCXMplpfeDvvqCLLr1cJ25YrbGJGb3yVX+kO++5ST5/yNV9ytKNP/i+ysWCXnz1VWprTujBB3frq1++Qe9931sUULM++vHrdM01l+rEU5Y1APSqvvXtG7Vh4yaNj0/rjttv18tfcbVOXLdSubx0yw9vtX6M49zypX0W8TYxmdW/fvGrWrpsia5+8UWqFaTvffsWqzde8eJLtPmBzTp0aFiXXXGBFizqVD5f10OP7NDx4eNatGipHnr4UTvDvfCFZ2vhwi7t23NUD973sM44bZMK+Rl99as36eqrr9RKi76LqVyW9uwZ1vXXX6+3ve0vFYv59JGPfLIBoK80k8K5iYy+8Y2v6tpXvVwTmYze9q536kMf+6jWLh1UOlNRJVtQf1dSE2M5hSJRxVIBzRaLetPb36k//dM/1abVqxXxBZ4D0H+DNea5X3muBZ6+Fvj/Aei+OuAok3QxXzQWE4yoKMrPMBYi5CaWrBiPvXl3V5cG+vs0Po5t9xGVinkrwmLdvnHTKaYyWrR4wADuf//3W3Xo4H5Vijm1NaWssI46bHwybaAuKrQy4ECxrrlMVSEOCQByhQY4GY5ow6aNOvfcc3T5pZdaoerokUP64hc/b+8/OTGuaoUMc79STWHNzVWVz/t1+ukrlUqGNTo6bsVUCpHlMtnoYbP/5BqwKe1s73jCjpoFjUW5OZU0kJgiWbVaUndPlwYG+tXb22Mst3w2q7Hjx5Sfm1M8Ena5xpGQFi8YUEsiJnJfqgBfKJqrJVM+GoiEfXqpbJmT5DgXyQcHdG0o0B2Y7kB0VH2m4S4XDfQgg9Uyzi2LBFuThtIQG+daXSUDFmS5GelsQXnLiiQDHdtfB6ICrlAiMxCioUS3uidARxnw0WnsKDw6yylysMkDTaqtvdUUdM0tLaa4sXwV+TUyPKTRsVErGLscT2d1zZfZEANYWORNUf6wFIr5HeDbYEG2pJqUSiQMgAQZICcE9iJq4PHRUQMbm5LYwzYpATkhAkgYNNtgrGkgOMzOzljBF9YlADoEDb+PjPRWA+XowxxI2Fyw0ALEo5Cam5111tGJuLOI9jvVvUO+G+j3k7SFhhLdAXWAkQUAdBToZJ6a+BmL1KDCQQ66YVNfsmCbvTZFdvP9ARiEjFJUMoV1n0yBjksBjzceh1FYVq6QMVvcYIA8XxTVkCCc1bVhdP66FYANeEciGQRYd5lrFMtRMPIc6Q/ZfElj42lNTmZ10snr1NSc0uj4uCnQKUT3DyzQ+NSUdjz2uNn/U3ymyMHG2CvuwIYEACG/j76BvRw/89iSsMspGgCukJv8J3/yJ3YtFPcffPABs13t6uq2oj9nbJRxbHAB0VEeZjI5dff2KJkkuzSg4eERZXIFc1iIRuJmIYuqnnbIZsmVA0DHvtfLQHdMWnfQlhEQAJG8vPm21hYtWYrN72k67/nnaMHSRQaM7trpAPRf/OJuJZubrA+NjY0a2AIIDBiC7TbjgGeZzZQ1M100FmZrMqFUtMk22MQPREI+Lejr0Snr10jlvOqlnEK+mmJBKUoRHztZI6UwzszHwPqMU6AXLNOa8Z8AQI8nbRNVzOfNepz3CbHJb1hMA1iQb202/w2FN/bttKkDuh1f2SvUMFadUv3JAofbZONAgX18TvlKXiWU7qGGywGRGEZgiJgzAH0aHS5ziWWjNyz4bV6pkT/roiCcswVOF64gbybTBmQ2FOiVrOUxW552I8OY2Q4rMMapOyjJ8t2dAh0Qw1lp2wyGrZmZkwGgM7c2cpkMoeXfmV9w8cB2PkrAlY4cPmTq/1UrlpkrCPblpXzG1NdNiZgpiA0MJsoBK3vL7sbGzOWQOWskDV0G9QAAIABJREFUVxhy2dsecOmIM4DHZr3emENoa0BVwDebR8MRO6CSxwwAy9hgwD7hMmHv7cggHnhuYLxZuIdMfZ41AN1v1vQ8dwB0s3NvqNFRXbI2eKpk1homqOampBKoJHEWqLAeVUxhn4gETIEfIfOeMUMBMN6knD+kqTyZzVkjzXV0tGlgoFdLlizQ6Mgxyz8/fvSw9WXiCMxRoIpNvFuzjCpkHARn327gr+WgN8ylGjbuRE8kUilNTk858DwYUEd3tzp6egwIGxod0fbHH1c6l7U5jVgKFwWCxXjUngNEIopQHEhhWEPMgQwYCjhSEyA+P6evPgmgw5j+1Qp0N2walnkNAN1ZuAMO8joXWwN4TnwD+4NsZtbAQaydgz4A9DZFQm1qSvRqUf8Jamvps4JCu6dAP7xHw6MHNDF9tAGgZxUyAN3/awF0U9SK+I6AEak88wXrMwaiP5mD7gHoXCfrbh2yShBVEDluxCoUTbkdCuGekFVHZ7POPOt0LVu1TL0DvaoV8kZgQ+1PH4IoRlxJNIrCttWeKSSm6ak53Xrrzy23i7mB32XexOaagk5ra7MB4TQnBVK+WAdHR+eUzRYVifk0MDCozs4eHTp0VMePTWt0pCAMOhJxnIQ6bJ+GPaBTQITsPSJRl4c+MTkhv7+qWIJoBCz9GVJktPNcAlqzttds0DNpmP4pywo7cmhYnZ3sYVuNuEGm2dhYVrEY8zwKhrBSyaTteRjrjNeeri7rX+yJJycm7T4Z5xAi+EKFjsMKbg+sbxZtEQwrnc5Zwerss89QPp/VzLSzWo/S7xNxt8eORrV69UpTZwGcQzagP1NcffzxEU1Ozqm7O6wXvOAsnXfu83T3PbdrZmpcvb1dGlyAY0tKhw8fNWv5kzds1Nat28yKbsHgIm3f+ZgeeuRRHTp4xEiZ3b29uvbaP1RPb7/uvvde7d93wNZZyFuw9gHMUfmw1m3bvqMR11J2++d0xgheZJ83NbVZ/+P+pqfJPy9bBjqWklBIwv5gA0CvqpQvqLOlzTIRZ6emDEAf6O7W6gWDWt3bpRM6W1RNz6mUzTgXirlZI9MkmlJmNYglfSyVVLwppXA8oen0nIbHx82dqlStaTabMdchHDmWLF1uxBpewx7G9tfk+GED6K+bU1IwFFBLa5OODR21PUJHZ5tK5bwVBi+57BJb+x586EEDPCALZHMVU05UqiGdeOJyNTWh5sB2lb1cwO3j2feapSEOMMzNRfsc5h2cZQxA7+vTsmXLLZLq8rd86hkJoP+6A+d8AJ0xwX6APj4fdPdUp6xrOE8AkqC0e+1rX2sAAEDh/w78YM301lgPMJl/TU9VfXmf6UUjeVFC83/P+0xPGeq9r1dw9gr1T99h+7l39lrAU7pZjI8VY52trDevPxtbyrtnT2XK+ICEzJ4bAIP1gT3v78qK+Olqc480MJ9g49zq0nb/gKnMIYAHgGEegP6rxv3TdY3/r9/X6gKNXG/6NnnfXs4z6zl7CPYM9AH6v6cw5P89UJE2cu6PEPtTuuaaa8zKG3U244T2eSaC6E91HfhVqmrAIc+2mz/nz/e0AQA6+w/c61Ciz1fdP5MJFt6Z2lPzemvYfEKaR66gDQDQyUB30XYITrzYKCew4Yt+AnjONwSKZ9OXNzfgQsA3ILpHMvfu86lrOP/OXAGhBEW+J+Dwft8DHHndb2MOeSYo0C1DG2fThuMDWc9///cf0E9/7CzxqfvWA36ryVJHSTU364IXvECvf8MbTMXPPXCuspplKGxNiQiJecpqSaGosnM5O5sgIkmm4nb25czL+cXqI4h1AkHNzRLzSB3Vib/KRZ+KOadAnxg/rnDvoObqdSXqfsVRkM9VVa7lVYojLgiqXszp6ON79PY3vk33P7JFl73mtXrH+9+rJX2dilqcXsAcZasVCNnUuajxEEuFmnpOhWLW6nScPSFdHzk8qq6uXq1au1KhoE93/uin+tiHP6KDs2N65VvepNe99k/UGUmpxnxLxTceUb5eVaziU6LsYjxLQZ/yxYriRH+W8wpFyyoVa0pE2g3ArwcqmpodUZMRBwCgQ87tLZi3zHTVk6pXfYqFfRbnRzujLKd/Mte95z3vsZiwSy65xMY77fz1r39dd9xxh/0/xFqUzn/+539hZBpEgrQ7TmY4nP3sZ7fpm9/6pp1VIGBt2rhJ11xzlVavPsHaCLDdHE6zeatpQ3i4+ZZbdOjIYV12xeVas26dib+oQzLvZDMZ3f7zn+vWn92qx3fstHPwurXr9fwXXahzLrhAIerR/rIOH96tL3zus7risst17lnnkRqvejVkhOP/+dGv6MXXXKUNpy7RxExO733vB3XtS/9A609er+5un8bGi/rAB//BbNXf8GdvVDQU1r33bdMN37pJ733fW02B/j8/7hToJ21c2iApI/Krm8r73l88otvvuFtXXHGZTlq/3EQ6X/rKt0zoecEFz9fAAOukdPz4pL74xa8bqP7iKy42V4Mbb/ihxateceVFToF+aFiXo0Bf3KlCkVagruTTkaMTuvW221Up5/S617/acBWeIRZ0M9N53XHH/br//nv1D3//boXCQeVyRLH5tHMnAPpnzcI9HvPpw/MAdF5bShcUT0ZV9Je0c+8xffi6/6m3vu1tOmXNUs3OlpUMhZSK+jUxmjXb+3y1qjs3b9a//fTH+os/f5NOWDSoUF3PAejPpsXwuXv5PWyBpwDoJ/SG6oBj5EUW8gVl01k74DgA3eXSAKKXGwcActABNPO5rLKZOQNGWlpT6unp1MKFC0zF1N3dqS1bH9Hdd92p8bFxs0SJ22RDtkdNgRDgMSCwUzqhOvcFow0bWtSSFK2c0nfV6tXauGmjzj/v+YqEAxodGdL3vvtt7d71mPL5jNJzRZWKLFAczJ1McMGCDrPjpECaz5HD7RS+5CCjqoHBlSPbvVQyCxqAddQ/LDjkuQO8UUzFIqS1vcWs53k9qsLMXFpp1FX1umWf+y1Tt6qVyxerLZWQr1wwkCJQqyrkq1v2bBBL+UzOwD+sSVFgAW6apa0pz0MOFGdzYTm6QFVOKRmoG8xu4IGzqG4A6CgZqyjKqwZqUWPPFUuanJ5VDut0rNtLNRUBtVA+s4yCbQBeY/NLBi1OyGQUo4T0AWP7TU2EKhSlPQXduNmcNymBtbRtuFDeOIUqCiiyQU15bUo/v4GhpYLL9OLQx8+q9bIUrMsf9ikQcmxJnhk27OScQxigKgtglYzHLS5gdGRUba3N6upsN7U5zxPQMx4DjMLSPWwgVS4HG69szEds5MkMj8WwzWxvuCgETZUIIMX7w56kXxuA7ifr1zGdDR8BjDMLXKdq9bKQXZIOIJD7N+4fUMapXZ0VNoARoE7ILPhDRjih3wE4oGQzUobfb3mmhUJeqSZUaT5zckBlbDmaUTLlIVlkDLRkEwtrz2yxybwBpArS1n6VLRsbS1JElM5+2KzH7RsLc3KLZEA0oMX4ZNZyPptbKCAPmZV7a1uHFi5eqrGJSW3Zvl3+UFiZXE5sxiGYoNyHCQ5xgjmCogDPDms5DvV8bd78gNm8AhCSeQ/w8eIXv9jUeY89ttPsb7ET4vrZ2EGqID6BDTf3uGfvPlOosxHFUp7PhZBhUQcF2KVOgY4CjqI41u5kpjsAHVDWRQ4AdFrBFDJFIWOEB/oI7Y6DAta8Gzdt0DnPe56WLl9im/+dO7bppz/9kTZvvk8prPxzGVMBWDs3rKIg6PAMGTyVMs4DNSVQZUdjSoTiCkCeIEsoEtDCgR5tPGmdVMmrXs6Z+jwe8Sse9qvKM8Gq3z0qGzNmewWAni/Y2GUuAECnT2LHRS474C6KYQegA7KyIXcxDID6Nn59KOKchTuvs0NqtWYEBQr5zBsWI2AWXs4dgjkG1bgD0LMq+yqq+Wtm7UTbOOYxUQRhUxwyvmkDgFtzXkDVC6juzV3YiTN3lN38AejpBOguzxsbbC6lUisYgE7eOvMEAAyfQyxIS1OzkVlsHiLTC5sySCNP2BLBum4EWJgC3anRHZjuxqzq9AfGYFJ+hVWr+nTowH5TBp5wwipTXuMGkEvPmirbAPSaA84BhVEXA6C7wpYD0Rv4uVNZMz83YipYG2k/Dzy3ubnmojEgYxQLBZtHAaU4rHIQpd0sE7zRByzbrAE9O3vcBiBvcxIAekDFWkD5WkDlOpZjjgAFmYSIhlyB8V42IgZtzbjn+pinOVR2draptblJTam4/PS/etVs3FmPUZ+zdtm4KhaVC0WUqUlTuZwVuCH60DZ9vd1av/4E7Xp8hw7u36u5mUnFIs69gzkYQJln5QBdm0jN1tlU6EbIcjEYlt/dUKBjyQ4pLMvrfTICS6K52YByHDFmMxllCgVFcCgJBhtrGnMeJBT6evgJxYax8C033kH4hRzODXWFiSSxdYl1yGWg2zpqPcp9GyPJA6AbDhaeBZZxldyUYvEinjNBtQzhggM9ziUNC/eqX75qTP5ak4K+ZiUi3VrQt1ptLWSgt6mzo93a8uCRvRoe3aeJqcPKlyZVD2YVjJYUTfoViOAoUzGXEadAx6UD9r8lubn2M9UBf3r557S7i7HgC9CQvozLAwd5Ms9rKkLdMgt3VOihMGsN+WEzSiQiWrf+BPUP9Km9q93IgPRdHEUg8kDkCochmcicamZnISO6iJ8tj2zVtq07dPTIsK2h9G8AYPZt7J3SabffoT7D3ykKz0yjEC44J4EgtvohK8DUaqzTTTaebO4KhmzvRmQHa4uXeehIAVUlElEjA1A8YV7hM8h1z+fdnNjT02yESMBU1n+IOZDRKNi4fUraiD9k5o2Nzdret6UZmz32XwGb6yl6JHGFabh9UFzCyjAec/Em5IlPjKcdISHowPMA7jr+oKanncPN0iX95oYCcY7P5VnSjrgCkJnd0tJsc4QVrtjTFIqWK08bs4ZFIj719nSaDfzMzLgS8YiWLlms6ZlpIwHQryGOxJMp2ycw9zLnjU1MmJMT8zH9nDF0wuq1NpfvO3DQCBKmlp+ZtYiUvr55WbQQu4plpdMZHTx8RDOzc6rVUUBQJGOPIqXnWIcz5qTDGlMulBX0BRp55xTQ8krPZTTQ2aVUjEzEnJqwM29p0UBbi/qTMQ3EggqUIJs5JYQHoKeamwxAZy8CKM63D7JOtaZ8uWSgP/NHJJ4wFTrqCGKF2LHx/9gq8n7TMzOqsH9mLkxAwAHgLmtsHOIASnqIsqjv/erobLe99OgERS4iUqrK5iCbRJRKten0M04zkjF9dfee/Tp85Ki1rXMYqisYqKlWIfaFYqIj6lJoY/5C/d/e0WEq//f8y602Tj3Q4ZmgQPeAPg8Yn3+q9SxXvd+Zr0B/KjgKOITCFgAd56E//uM/NgAdZ4anfnn377XFfCDiqYrD+b/rzXPez1in+ZlHkJ0P2nnvM5886NkKz/+838NT/O/dJXsZzsyp7C2cDalT1v7vyBW/dzfbGN/zxxXrmkeOos9CTuYMxZroAT+/j/f5q67ZA5O9MeZiSCp2/0eOHDEggXGIy4sHoHvREL8NAOzpaGfvnrl+7pt5EBIRluUQ0rl/gA5qa6z1gCO0C3MmjjP8u2db7s2JKG4vvPBCs2z1SD+/y+znX9duHig6P/fcy0Nnn0Sb8Mx/8Ytf6J577tGjjz5qb+URB3gdoBIg6dVXX22Ok7xu/vh5ps4R3vrD2vlUMN1bo7ycc0BzAHRyvxHseAC6KUDrqHddJjrEGvLPAc5OP/30p6O7/s7fE+X57bffLpTonkX//HgY79lbpcQH2XbACAXUnlavXv2f9lAegO6ByU93X3kmAOictLHYtrNwOKzhoSG9/33v09e//jXrQ5F43CojjvovE35xBjj7nHP0rne+y/qXZ+HtRQh4bW3PASFCDXtqrN9dbdRlqROjWVImO2d/Qo7kDEV0Vz6H3XvS6vSA6UiUq7WCZgNhzVQripSDSvkiqszMqaUzqWygqEItpybOZnNZXXvR1dr86Da95q/fpVe/4U/VlgwpAXm9Tj2VrOmowmFXU+asg7V6Lj+jeNwRAP7jP+7SdR//tHp7F+ntb3+nFi9DKFPW9vsf1Le+/FWNlLK66I+u1WUXXaIkCntfQOFY1BTo2UpZtXRGrfWwosmEKgHq6z5VC2XlCzNqbsXBFBp7qymG2zoDKlUydn7F5jufw1WkorJ/wpTT9WqzIoGIIkF3HqetaS/WP+b5q666Sh/4wAesLzO/f+xjH9MNN9ygyy67TFdccYWRzSDa3Hzzj/TX73q3XvayP2zknvt0/fWf15133qULLrjA5spHHnlYP/7xTyxC7I/+6I8s9oOoVUBxxFmIgv79tlv1re9829Tnf/2e95gwkVogwpVsLqvvfe+7+pfrP6cTVq3WievWWy0OAtgDj27Xm/7qnbr0iksUDmLrPqvvf//b+uXmB/Txj/yjfHWcy9q0Y/txfeELX9cfvuJl2nDqYhPv/ehH9+iWn/1Ib3rzm9TZGdK+A2P67ve/o3wuo+uuu06tLXEDnj/7T1/Uu9/zFw0L90/o2muvsPcIR5zYzk+Nlef78/t1x1336A+uvVLr161QJl3S9Z//stXXr7rqQnV3dVMyM1e5r3zlm1q1arVefPmFqpV9+v4NP1KlXNMVV16oBx64/0kL90WdlPGduLBW1+49+/Sz2+60ejFuKNEIdTK/KgVEUnVt335A3/3ujXrNa1+tRQu7lMlUlEyFtGf3UEOBTgY6Fu5PKtAZhOE6LmsBHR4bli8S1Yv/4CX65g3fUXdL0lwTypmykrjzIsJRRXfdt02f+vy/6H+86c+0ds1KdUDQlu85AP13vnI9dwH/vVvgKQD6KUua6hQ+W1taDfTD+hWQGOUfYIaBi+ZFDbiJTWFC8XjUClEU/gxoTpJfm3T/lohbsfTgwYN6/PHHlElnVMXO3CBIstNDCoVdlmm+WDUb6Y6uHnX3D6hYpuBZ1Fw2ZzbTU5NTWrJsiU466USdf/658vtqGjp+VDf/4CYdOrTPbErN7xQVZF0GWKAGaUpFrbBYKQeUngMoL5uCmWzznu4ejY1NGgiH7Utrc4vZiKNQwRZFqD1DfmN6ob7r6mo39t3E5JjlaGZm0wbuwAAE4FUFq/aK1p+wXM2JiErZWTXFIkpGgnCzDDwHDE/PZky1k8nkzU4eBb7LriW/GuNgn2oo7AKmdbPXhFA0UTq3mMonVWYUPpnsKSgCHJpqvC4rLAKG5ktFA7Bw5yQjl/xOqx76+QxXZDc7dyvMA8wBtMFwDlgeJ8AcbYa42VS88ZgBm8EwVvMOXqAsSxY1edMU01EFYpnNfcJ6Q5Fkym4D0MmMqSEONQCYT6VAnUrGzWLbCneGTwB6Oqv16alptbY0GfBAkRYVPlZEAO4A6GDG5XLRAGk+g8PH0ePHjL0F2E9uM/01bszIkCnC89mcIIBgt5q2w0rASAHxZMKKrLw/qm6AM97blOE1AJugy6Q3ZWojc5rsdir3FEsa+ee8P4BjLBJzalyArYLLWne5Qk7gCIAZiYZNjYoNPYV+HA8AR9nyAmACulGIxzkB5hzvZ4/QsnH9KhbypkLmNYB2fPP/FNCxGIIkgZ3/XCanycmMZueK2rjpZDU1N+n48IiBIq2tHVqyfLlGxsf1y0cfdRbuRWfhDtjNWCbKgde0tbfbmAakYtPW1d3d2LTebkQK20iHw+rs6NTJp5xsBIV9+/cbEDs3S8b6qAEZkAtQFfLMAcaPHT+uuXTW7E0B6lFsASjPzGU0OTVrqi0K/KZypICOhe7MnBXIeQ1936zxYR+bQt9vduS0I9fDPTQ3tainp1tr16zRxo0bLGqCueOXD27WXXffoW3btticVijkNDU1aWMbQA71bKlQMQYkxAhGMu0aAEwIhtQUSxqBplYpKhrxG4C+4aQ1CqP4FIBC1cDzRDRoxXVsbXkD53gQNJAPdSftQ+wA7huo7R1gRA5w1uZOl8/tbI25VwBaG6OAIyj6sc1tqM/ZavI7jCXAdE+xMN9OHGIMQBDKyWKpYGOzFqir6q+pBCnDHKTJKGdW4r1jVvwHWLLoCftM3oO8paDFQvC7PAu+3dyD2rXxXAxA98sfQqlO9ADkoaoqRdaQigHIsUhEqUTS1MOAsYw1U2OblSwnOAeWG4BuFvgA9MxCjZxyA8+ZmQLy1cPy+2Kq1wDNauaUEQxIixcvNNty7NuJTgj6pWQMy3unZIfIYp9Tq9paSBGINQUQkfFgBZIGSI21PH+nXSkAsAGHBMB9A0AChHn/RpE4EScKoEnkynOZ3nOh3QCaWb/4DM+a3IHhPrzLVawHVKgFREsxz6PoBjAnuxeAEqUjxBl7DcArrPIo46lJi5cstOgV1jNzRalhmS/LHcaiDYIWc3gGZxR/QJlqTTOWU12wOSaTnrE18OST1uvRh3+pvXseV6VUsPUUgk2pBFiNK0CDoQWc1Oh/3Bd91VTTxm1zSfaQu3gF8w0ErDweWMGwUq3NSmIPl88ZeA4RrKWtzZxpsGbGqYH2xUHE1LzMqQ3QG4DbAzrzuby1MXnaAdvDBK1NTDn6RF74PADdcxRo7AwdwYS/OPIaszzECt4U5jsEC5x3ZmemLE4kEYsg7le9EjUAXZWkosFOLRpcq+Zkl8KhhM0//kBdx4cOanhsr8anDipfmlA9kFEgVlQkEVAgUjcA3VnLQ4QAQEdFAPHFAf9m4Y6C3nzeOWAyVzl1kjnU1Fk/IFOUDdj1+ck4o49mVakw7wI+h9TcEtfsLGBhVd1d7erq7jQQMdmUVLFc0tjkhJpSLWpqajFnkHKpZvbdR44cV7FQVlOqWYcPklF+yFTO9N+mVNLZZpvDTEW5HO5FfF5Q3d0dVjSGqT46NqGh4TEjFAIms8a1t3ZqyZJllpMGSIl7EHslgFzWTr4BmHO5jIJBn1asWmpz+PT0hO0VIeU0t/CsIer4FAq7PsIaYTFykAYtToA+SbZf0cgsqXhCQ8NzysAQj/kU8DmrBOY2xhnjIBoO2B6Ewiakkmx21lTqXPf4eNpICYFg3Vxx3J7Ar3wOYg3s9IgB/Lbmc/35kiYn04rHA4pEnGuF++Lf2fvgqpCzPG72HV52BGt+U1NICwZ7bf3avmOHDhw4aMQ2yGj0c4g0FnEymzUwGGIK+zrunzkZm0X2xdNzabs/2hSiGutrR0enZmZmbZ3FEh7yHnb8d999n4ZHx0w5D5mMey4Ua+65lYhvSioSCqteqbF1NqIJQgzs29kHdrKmR8I2n3a0NKu3vV3tiahag1JzvaxAtWiuTcwL2RykubwSqYSLpMllG3NgQL4QeYkQYAKWec6/p3AB8LO/xOWobC4o3CvOFuyLxycmzPqdtgFgp/+gGqjWyhYHcPT4cXMuiMVDKleL7vXQriJBixigXej/nE/OOPMs9fQOKF+q6qFfPqxtW7ZpfGLS7ssiUlDvQLBNZ428xOvpf6ybtGkIN4aAX1+/Y89/Kv4+EwB0zkGeIsk7HM8vQj8VwPYUdZ7DjVdQBhgl6xdl2b333msAOmpC+uj8ojPrpqfW9MBD7728YjjX8VRA3wPCPdXeU8F07zr50yvGz1f3zgfX/3sXAX57d+89X+/Z8Zzpb08F0J9u0OO3d8dPkmM8EIh7NpVXNmvKU/7/VwHoz6Y2mA+AeXblPHMABJS4/MzLQPfU1b+KOPOr5qPf5rP8TT/LOwt4cxNEbOzbmQuxLueeURoyR3K/a9assX5Af2AN4Iv6mafMpn1e8pKXWCY4BCTvvPCkq9hvemVP/+/9JgA69+gB6I888kgj39ftxWgzyDTzAXTOTL8PALr3vJ4KoHtt4q1F/B7PGmIZAPrY2JjNg3x5ADqgGc+dWspZZ51lOejUWp5tX7TJUwF0xsSvAtC9OREAHfCcbwBCO25a1KRTndtprWFn/nTPo88EAB1HU2onHnFw6PhxffhDH9J3vv0dE7FASA/GHDnNI6xNjI+rf3DQHCJf/7rXW00mEU9Y/QLxEcpnFzYJ0Tim7vZuxWKcLYkPqxpovnfvLpuLqKXQpw8cPGCiha6uHnV1dpkoK5POq6e7RbPjIzp4cI8mokGtXLNBHbG4QqTnZfI6dvyoCsGyws1BdSWTyo9P66WXXKvDx8f0qne9Q5f8wVVa3Neh5pDfstghKo+OEMlatxhW9uy9/e0WmwSJfc/ePfr4xz+pH9z0E61dc4re+MY36vSzTjP31ECuoLFjQ8qEpVhft5KIcjg/RGJWN5kqZHVo9LjaQglFc2WLvOtatsTEIqlo1M7tk9PHtXPnXrU1rVBLa7NiyZIe373NYuES8Q61tvSpr79VFX9W5UpelWJSyWhE0xNT6uxosbXfIz+97nWvs7nuHe94hz0/BEgQGvg74Dl1IohV7BH+5m/+Tnfdebc+/elP6tRTT9Ptt9+hj370owbuQjZCtMjr/+M/btcPf/hDEy8BwlPPRPC15ZGH9ZWvfFmbN99vFu6bTjtVb/2rv9IJa9daHR4sANv4f/nc53Xk0CH94yc+oZXLVxrhYsujW/XPX/iS6uGY/uHDH1Qy5ldzKqq9+3bqEx/7uDas36g3v+kvrT66b9+4vvrVG3TBhRdr+cplCsUQNZX19W9/S7f++13q6u3V8uWL1d3Tpp2PPaa/ff/brP5733279dWvfEfvfe9b5fc16+PXXadr/+BKbTx1sSJRPM2kYp4DvE+PPrJNd99zj84952yddNIqq999+avfkd8f0SWXnGfObJwjJybS+vKXvqaFixbp6hdfrHrZrxu+9WMT+FxpALrLQL/88heYhbtz73W1nYmJEf3opz83cdtLXnK1xccGiS4o1A2wHxsb0Y033qzLL79EGzesUKlc1+xMVUPDw7r+s59rKNAD/1mBXq1rZmxK3b3tqviruvuXW/VPn7ten/nnT2rvroM6ee0KBWthJSNSKV/SvZv36LMeu33EAAAgAElEQVRf/KJe/trXaOHyJerrjisKOb/2nAL92bYWPnc/v28t8BQA/dyT+usUvM2mFmACtU2pbAUhqqIoglH9ouZELQegig024DkHAAqm4ZArFmHziC0vwKGpEE3FV1S9VrLs1cHBAQPJpqZnND45o9l0TmvXn6xTNm7SaaefZdndo+OT2rV3n7Zs3WoHEKyXN206RZddfpGpjXft2ql/u/EmHT16SOFwXcuXLTQlOADiyNCohodGFAlGrFiIjcuhA0ctd7MbJUySLN+Iho6NmAoW8DSFXbJZZ5J9TJE+o1g0rObmhBV9ly1frM6uNu3a9ZjGx9n05hUKxi2/tljIyVctKB7x6ZT1qxUP1TU5ckRLF/Spt6MVabIqhaLK+ZIpLbOZvKZnMqYMB0ur+YKWX4tKHD9vH3m0kbC1O6yrKBmiQFimNnMbRis+Yd3sgbn8DOBETqk8PjVh5ASKpwbKU1QHIKD4iHrcCo4uAx0ADltY7gdlUdAfkh8FJcAvhUHLX5cDz0DTAz7Ts3GdIUDofNY2IKbqM1tLvwrZvC0CgGOWDW45waRQwqsyUWXDztnvQL9wxFRbVvy3zHDynZ0Cns8ELO/r6bb+VymVnDVsOKBMetYshqk/d3d12gZl977dircmFUvGrfDc0dqh3s5uy8LNZ3IaOT6i9rZ2A9cz2Yx9JtbgC5csVjQZt5xMlN0AUzMzU2ahDXDS3tKseCRi1vLkUvPvFG0B3QEpm5uaDAQ7uP+AFZPbWlHyAaqUjXFuhQEskooFy2YnDoBNazqDMhw79bhi8aj9nczp1vY2l9kK0aKEuwLFdGdB79nLp9MzZhEdDUeM9AKLkLwjDnIU/bFynZ3DOjZtRXv6yMrVJ5jCmfEXicbV1t6p5StXamhkWPc9+IBKZsvkio8GOKFiN3VX3K6JPFRAB5iOgOr87vbtO0wJh2oaJqUr6Ec0OjomNvUo2wB0jxw5ZuAozwJVIA4QVkhLZyzWgD7b1tZuhBrAmPGJKR06cszUW7SJy9527gczs7OmJm1uazPwOZcvWNGanGT6eLletSx4VGwtTa1qbWkTMRWDgwu0YtlynXnm6QaW3vqzH2v79i06cvigfFT9zRLcKbtRR2czZGMHFPRFlYjhQoE1v8+IGFxJT2eb6pW85eJgHTTQ36ET169QZ3tKyXhQlWLWFM+JaMhU6mYNXqwqlWhSPBxXLp3X+Oi45cn29faquanZSCtsLHneHFhQXMpfUWtbix20cw1HDbPxLjh1NApAAwvJyyb/FTDDABksMgEP/cZo5SCFGp8DCBvso8eOGKu4rbNV9WBdhUpRU9NTNt4ZJzCKcVcARDcXgEjMVKEAUS573qliAXONyGBt7gANxjBqQEf8CCgYDioYYb4rqWIKWdTerDt1I6eEUC+iakd1bvngnmW7y9Rm/DDW7fBqADrEiYrNZW5cePELXBMgddBIOoCPsJAB3VDbAqDD8uQ5o0on8j0MolwH+M4aUYfP4hlDApmemtLixUusD2UzWZWLsKrrDhxpZBmirvCyDAF5AW4MqANoLZeNIYvbAuOTS83m82YPDViOAhv1K88MUJK+zhj2FOWhaEyFal1Z7qOR3c2czPtbJAgAet5lPBuMHcAKPCR/OKiWjlZtPHWj2jraDagzkhhK14Bf0UBQEUgsWPETSVEqqsRhu1p1NsjZrK2HWJS3t7Vo9aqVevihB7Rvz27LPI+EQ0bqsGxnaAwQizwyiznIOPCc+zDLM3qR2VCiOi8qHI0bOA6IdejosPYeHtXgwj6tWr1UbV1dmk6ntXP3bisEQM6yfYWpvp3VLy4R4SBxJ9AvGvsX1KAWaRBwudTRuPw4GlheOlncTm3+ZAa6c3TxMuzpQyhPozxbsymuunx3CGelgvU/y+fGUSY9p8cf32kM5Z7uLpXyAOtRhQMdKuWiCvnatHr5qQoHm1TIV7Vw4aAd+qdmhjUysVdjU/uVL42rHkgbgB6OQzDBLYY+zXkRMhCkDUhRTzoWOCU/fTwkGekNwknEctwNfEJ3AIBuivOSAsGKwhHULePKpCcVDNbU3p7SwEC30nNTto4CSqOG6xvsM/a9PxQ0oh229w5ojRrJrlysasuW7Rof431CmpqYNtCV+RK1MoScdWtPMLCZnO8WiFdtgLY+LVu+VJs2bdT+Awe0dRtZmPdZBrnFPZTqWrhgic444yxTT48Mj+ueX/Dvc0aQpI+xpgDWQnJqak7qvPPOVjQWMmLj/Zu3anp6XN09YbW0Jgx8Zn1v7+jW4qUrlM7kND42oUMHD1v/YQ2CbFbBxSFfcCAzMQlpyEq4iQQ1ONBnpDts3zvak1q+bIFFCR3Yv1d33X2XFi9YaPMxsTGTUzNGCmOOoYBUKvuUTALgQ3hg1+PU7K1tzQY8j47OKBZDNe+InygbmBdYQ5wZjxsvfPF3+CVk//X1xrRq1WKddtqpeuDBh7R9x04jFPYPDGpwcJEefnSbDh8ZUrGI8jlkDP5s1oHTkB9xKGHdpH+x5eSzUUh70R9zsxkj1V108aXq7u5XPlfWpz79Re3atUfdva1GAGVPMZeuKgJBpzmhaqmmgC+geDRqcybK83AgqBDuJTi5NOKAssWili8Y1AmLF6olHlFMFQWLWZB2c2YBXEYxw/wOyA0BgLmRObRu+zQiX9iHBsyxhnmVse0RO83xpOHUxH6S181leSYQHYOamJoyksC6dWu1aMkCTU3P6stfuUHF8pxa2iLwlNxZJob9ftr2dWvXrVN3b5/1oxNPPkXdA4OqR6Pa//gubX/kUd1/32YjerDGFPNlc76ANJAvVMz9p7U1ZWQO5xBSViAU1P370884AJ1iHWsoyhiIJewT+DsgxnxVJBfuAaE8J3NcmGfnbnvw3bsNNEJpR6EWBTp7Ql7nvcYrdns/Y7/pffNvRkhrZMLOB9A8FbP3Pp79t6dk5FrmA+ZeId0D5uaDGs9kW+Dft5LCr7ve+UDDfACdfsK5CNUpZNH5ytVn073PV6DSpznvoDZ+NgPoTwW1vD7AHMMz9yzcWQ89AN0DFuarz73Xze9DTzcw9n/T97hO50YFwT1gBJE9e/YYaAxoCnHAsyWn3zMvss4AXtAuvJ5/5z1oGwBlABJUyPy+N0aeifPW/GfuPaOnKtAB0LHrpj1QoHtK/fkAOgRL7vnMM898oq1+W6ri/9Nn/78C0OcTC/g9SBUQywDQAb08AJ3+z5eXiQ7RAuAcAB0g/Znc7/+r7ea1iQegY+fvuVV6a7fXn7z35u+4N3iqfMgnHoDugeb/7QD0Rsydl1uOAv1Tn/ykbvz+jXZOecOb36QNp57aiP2s66abbtJ73/1uI+tcdsUVeuc732l1PGp8Ox/bqS/967/q5ptvFiA7/e3U087UZz71Wfv3VatWGNEa0u6FF77AalOv/ZPX2F7xC1/4gp1vTzllg97+tnfoootepGLBp2C9rC996mP6xOf/SdmWlL5x4006a83JitV82r55my67+hJNlKb0gQ//rV7/ylcpXKrqqvOv0KM7d+uaN/+Z3vLOt2lRX7sO7Nqmn/74Nt36szv16MM7zTELMvqqVcv1+je8RptOPVnFUk4f+uAH9Z0bblTIn1AkkjJy+bnnn6M3v/l1qs2l9YV/vl5bjuzTZa9+mf7kj1+r3mSL1dYPHT2ir33nG/rHz3xKyVBCsVxJa9av1d9f9wn1Dy5WPBRVLC799Lab9I63v0+rlj1Pl19xuabTR/T+v3m3IvGQli5apwsv/AP95V+9WR1dnNuqOjaUUUuyVU0JSP44kOH+5rP1HxLId7/7XZ188sm210aY9Pa3v91U2TiyQKAxbCUU0r/deLP+9m//Th/60If0ohe9SF/60pfM5v0tb3mLzjnneXZWpLazb99+vetdf23P9M1vfrM57e7ZvUuf/MfrdN+995hwqExdvVbTy//oFTr9rDPV1NRs9dztO7brIx/+sNWrP/NPnzYhy/jYmGEWN/zbD3XHfQ/qC1/+otpbELsRTzinH9x4o26+8Wbd8J2b5VfCzvKf//w3dd4LX6iTNyyXPwwYPammtqSp/IfH6pZX/283fc8Eec9//nla2Nei+x7Ypy9/6dt673veIqlZH/v4x3TttVdq46YlCseoB5KIWVUs7NePbvl33XPvfXrtH79U/YOLdPzosA4fPWoux5tO3aDlyxbZGXBkeFL/dtMPNDgwoIsvPE+qh3XDt39ijmFXXvmiBoA+1ADQu5wJYcOZ98jRo/rJz25TIhbWq175codjIQKIRJXNVnTs2H597nNf1+tf96dat26xOSVnMnUdOXxM11/vAHRcGz7ykU/oFa94uTZtWmXE8qi/Ll/Qp7GZjLbueUwf/cQn9cEPfVjLFvZreiqv1lhS8VBNd/7Ho/raN76jF158idZuXK+Bxa1KZ6tqiYUU8fv06U99xursL7zgfPX1tqpYgETTEBo13NA8B0XqDtQzzH2YirXVzz3C/n915n7u959rgedawMZUva6RoeNW4/Qt707VI2G/4lHyRQAx/AZo1M2W1dmeA6Lz84mxcQPtsMFGgU4Bn0IqVsH8CXiDlQugqvOW9ht4jqUJapu1a1drwcIFVhDet/+Q9h44pEsuu0IbNp2ugQULrdCFivrY8LDuvOsu/fgnPzbV7Blnnqrnn/s8iws/cvywvvGVL+vIoX2Kx0M6/7yztWzpIqVnZzV8fFTDx4ZFIbCnu08bTz1Dx48M68ihYxoeGrWfAzhgL4t9J9cIAImKbS6NjWdWpVLeWHfJZEwtrUljTXV1d+jAgb226UWxEwrCFPYpPTerkK+i9uaonnf6yZZhMXrsgHram9SaiKpeLMhfIx3Vb5blAHLYXoJNYw+DdXvJAPTqEwA64AfAJIAbFjMGoJstrpM6s2E0W+EK6lNXcLTCIQrpOkAIYGndhPkOPOdb8jXARQAWs/bBphlgox5Q0B81AD2EEh21IM92HoAO0IO1M++DcU6FxYbOASiPJbHf7yyFCyg7C0YYoDhdyhWtqGgZqICypsJxmU9mg+ykWc7W1/KTUdU6G1IK67gboFBvbWm2+wYAIiM9HAKYJxNc9vdVbASD5OYOaXhqQoVKSb19XVo8uEAL+watrabHp3X4wCGlEilTFmFLilKf4uw555+nxSuXqRYO6rGdO7R31+MGpLW3tWpBf79am1LGhJudmNTM9LSBjMNjY5bXCZhOPjyWwjNTU6aapZiciMZdfnY4Ygdk7nPthlPU1tysQKVi7gzkuJKXiTKK60c5TiEZEI08cdS+qMvMRtOUulIT1n+dHXYd2Ahbti7FmWzWNmMA07g+wDYEOECRlslgNR3UptNOUld3uym+KSxDHgCgyuSydj+A8ABp9C9TL4fDtvEDQIH4QvY4RXfU55AmUNkeHxqycdTV3aUTTzxJ/QP9BmpjYbd7zx5ztuA5o8wyu2oAIVTpc2lrR8B0+i/se4rhOCJMTc2afSvXgiKd58UOh80f2fMTk1P2+S1trcpks1ac5hqrFDGw4g4BotdNTT/Yv1B9vf2KxZJatXKVNm3YqKVLl6heLWs7MRN336EtWx4yhTJjP8szLaBCZm4AZIwp4IuqVKwaeF6vYhFusfOKRwCZAGLJua6rr69Na9YsU39fm5pSYeUyM5Zhzu8CKIBcVIpVi0zAnyLsh2RRsTECqOOA0bIBT6g5sZkFcBaKdpBen89IFYBafOeyRQO1zMadWQbgIshh3JFRLIOY8VUlK6pgqlCAKMgGXM5cesZ+FktGFUlGzR1ifHKi0c+anP122X1bsdwfNEU+fQAnARcDUVfJstgBeOE4ODcNFy2BCr1m1wWAHoqEVPU71qsHoHPxDS2tzXNm12Ru7Ca1NZTH5Wu7fHuLQW/Mg4Cd9rmmup0PoJN/TRwFan2uHXDKb4AbcwdNWa+hNkf9UDUVMeQJ3CzMZLxWa6gJM5qdntXCBQutoDU3m7Y1z1OQA9Q4e8JJmwd6e/qsnYksoIE53EAMwXoM1wsyiwGucFHAFYExVoR01rCtTjW1GJgFuMfYon2JVYDGVKzWDfiiPSAXMKdx4CF7md9FRY7UFeA8SORFLKzWrg5tOv00tXV12HtSsKsUS8awtqxif0BRJJi4mZSKKnLf2BDn80YoY33LzM2opTml5cuW6pGHHtT+fXutP0OaA0TnmfA8HLjhuUE05vMK8znkigaAjhqc7LZK3WyZY4mkDh85poNHh3Tg6KgWL12ktSeeoO6+fk1n0tr++C6FjQEetHWBORBiBg/ASBf0SUT3AG+WR9JQjPuD5oqSIHrAAHQHvAGsu070pIX7EwA6hU+zTYd5VlPQ2PkxFXJZZeZmbb2BWNfa3Kw6bZRJmxtOmFzl5maVClxDTGF/uwrZiIJq04olGyxKIJspamCgX9FYQJPTQwagj0/tU648rnowo1C8rGgSBTpTRM3Acwhp/kDUlOZkoDsAwjlO1OqQ1UKSj4xx3BacWwlrjAeg11ip66idsAYFSJ1UOj2hSjmjeDyotrYmNzcF/MayXrhyhRasXK5AhM9lXcbCD6SVCAuIBDhmSI/t3G3Z2YVcUfv3H9DI8Iit56wTPP8zTz/NCAU4q6CEgHyBywWxPsuXL9OePXu1desO3XvfgxoZ5ZqIOqho0aJlOufscw1AP3ZsVLfddpcB6PYczKUGMldNiWRUK1Yt0ctf80pVSjnteBQgmTiftPoHWzVptuU1nXHmSVqybJk6u/s0MTljBK6dO3aaip4xbDm8uYJyGfLz4oK2g1084wmiXiKaMhIFlMHzLrpA69avUWFmSnNTk5qdnTa3iZnZGe3a9bjZFhI/whxD/MjIyJhWrlpqbQy5xRsfjCmKThAXsdTn/2dms0ZKjcVYawumXMbWnbWQdXJ4ePz/Y+8roOwqz7Wf467jmpm460QpQYIT3CXF3R2KlVAcGoIHLdICLQ5JCO4kIYQQkomPT8bnuNu/nnefnU6zuNLelpu/N7PWgczMmXPO/van72PSv8rLy6DTsbjOucyMvv4+BIMBmZfZz/n+vkBY7PHpFuBwOUQ1zmvnHG0wmVBcVCrrQXNrmxDsuF+LS+wmLbA5w1L9RAeZqfC4mUGfwRtvvieZe0XFhbJWM2cwEqMFPUlbJpnbCKBnU3RlSEj8DvdKzD0363XIJBIyv/C6qspKUV1SDJMuB6/djDKPHcUFHmhzWTQ2Ncq8w/WC/YVzO9cSiZLIZGDivo/EIK0Wnd1dcpIrKS2Dx+sRdXkwHJT25HOluCqODIxIyUrMBbPq6aIzevQo6AzM4+vBF19+K5EidqdJSBdaA9curiUcRRxLNgwZVoNJk0dj0uQ6FJeXi1sUrRGp1lj87mJs3rQVfX0B2Rtwj8D9bzSWAm8xzw9k3YgbSZrRCUb80BrZ5QB0Fut4jmAhn2ccFlnZllQ+shA3EIjmz1VQY6AakvMT15f6+nqxcF+xYgXOOeccyXAlgM7xpoLiA5Xj0vvyCjL1eE6wjc9VlXkqYK7ayfO9+N78Pb/42rwGldQ2sPDOv1FVoXwdFWxXreh3lwT+dS3wcwA65ysCRSQdslBMgsauCAr+s1tFBdBp580xpCrQqTYbSBL5Z7/vL/16sh/P5/Kq45rjkzUA3nNeP8FlggMqgM5xvHMfUEE0tQ/t6iQLdW5R5xpeM+PLOA8SLOS8yN/xWktKSgQMZF2AhCMqP/l8Ic4mkzImaG9Pm18CqCSZCDlygLPGL31f/7P3+zkAfeCaws/OdYXrAgH0NWvW7LgeFUDnOKDKWAXQVeLWrnrNansMBNAH/lttExXg5e/Y9wmgL168WBwJVOKaCqDze37xrEmCxT777CP9ZFfv+39PX1TdZ1QAnTbRbBu2wcB9wc5rB4FFtgVJBWPHjpW3VB0KVOD9/5ICnWID1miV2Ci97Edvuflm/PnPr+JMZohffz2KK8rESZTt09LaIuriF194ASecdBLuvfdese/+7PPP8PTTT+OrL7+UKNPS8nI5Z7c2t8HtKsC111yNefNOlnpk+/ZWHH74oUKUZmwr+6nd7pBzAgHcQdW1uPPOu3DgAQfDatBh0f134rrb58NQVYSPvlmBoSXViHQFgXAMs2ZPQ6uvDX94+Tkcc/AhCHZ04+zjz8C6jQ2Yc8oJuPKm6wVgfeHpRXji0aewvb0XLmchdHqjuIeGwj5UVZXjvvvuxOQp43H//Q/gxRdfQTAQR1FhOaxWJ/bebzbOOnMeWjduwkMPPICWsA8XXHctLjjnXGQjUaxesRILH1qIZV9+CmdJIRxpwCoCmTi0Hgeuue5GnHzciUhnovjym/dx5RU3YOuWgIhPho8sQyjcj3gyjp7OEIYMrcMtt16POQdPlsiqZMoCCx3EMkBP93YBPdk/b7rpJsktv/LKK8WFhP2eJCoSRPhvOR8mk0Ig4r/vu28Bli5ZKgD6zJkzcMUVV6Cnp1cU9nvuOUvObtwLMzLzN7+5UdbZs88+GxMmTEBnZwdWLv8GlRVlqKubjIceeQSff/Ulrrv+euy5115S9+X8y3np8Ucfha+vH9dfd72IJVjH/v677/Hgo4vgDyfw7B+fh9NC8ZMfFoMO7y9bgpf+8BLOPOMCHHzgkfD5+/HbWxbiiGOPxpwDJqJ1exS/X/AAZvxqFg46dA5C5Eqnfbjk0qvx+OOPylnOadFh6bKVePPNZQKgazQO3H3PPTjyqLmYOm2ECA7oOkzgOJPIYeXy77Hq+1VSJ5gwYbgI6T757Bt8/tnXmLPfvpg8aZKcH39csxYbNtZj+PARmDRhPD0+8PprS6QeeNhh+2P5im/R3Lwdcw/bD4NqFNU6v5hSyX68ZOkyFHjcOOCg/SXC1mV3CIgejablvL9o0dNYsGChUiuSqFCSUJqx6ImncPXVV8kZ/b77FuLkk09CXd0oiI9cIgmrwwh/LI5ufz/mHnMs3lu8BLmMBqWFTqRDOTRsahbSysnz5mHE2NFwleixvTeNogKd2LezLz244GFUVJQLgF5WuhtA/3vWnt3P3d0C//MW2AlA9+g1Oa/bjJIiO3RaKsx1oiyj8pZKKxZD7VaLMIHa29pE7crNrmrzTSBFbGeppssD6ARTObELeJNNixWHx2PDxInjMXT4UFjMdvz4Uz2+W/0DzjzrHEyeOk2samnXzIJ3v9+HxUuX4vkXnsf+B+wjC8WUyRPg8DrRF+jFYw8+gMZtG+F0mXHCccdi/Ngx6KYVVk8/ejp7sXnjVpSXV+GwI46Cry+AbZsb8cVnX2HL5gZ0d/fC6/YKLB3whySrhdYdBGcJXnHys9vNsNqoutejprYSxcVetLW3yCFAirp6hwKgB4IwG3Io9tqw16wpcFq16G5rgNtmhN2oQ44KYdpHGsxSJCaAHvBFkUwxC1iHnM4ombZUoGdpP838TCNtmrOiCjQI0EZbUepJFTBJcriZKSu5sordqBSh8tbeXExZtGMBMcv/s5qp0ygKdAOBcOV3kvnB/2S10GT1YlFt1BnFLp7kCRZCaV8uYCFfk0pDnQZJZBWVYiYJb0kp7C63rDy+QBC9vf0IByKIheOSiRn0BeTB4iUtLO0Ou2KznQfPCbRxwaNSlcCoYkVMMIgFblr10ELTpmwm4gk5gItC16SH024VMIxWwuPHjhXbz0DYj7WbNsMfCWLs2GEYWlODqtIKNjb8vX40bWsS+2wyAXr6+sQKNJ5K4qjjj8WUWTPgLC/G+4sX4/NPPpLcYIJGXIA9djs0mQy627eju6tLmMRbGxuwvasD/VRSON1ihSTCVhZwM1SxmVFcVITBNTVobW0j4ogjTj1VLIF6m5rw0UefoLunG1XV5dImbAcBT3gztRrZJJFIQEWYKLV5yE4kBTwfOWIE+vv6xG6/oqxMGDEs6ra2tKGPFv4E1aRQzzxUwOdndm0Oe+0zFeXlhfAHQoqCmJbtArxpoDMahUTCIiitVOnOYLHZBJxn4ZfgH1WGVJWyME/FK1V30XhUMljLyyuxx6/2ENuctpZWbNiwARs2bBTVGNucBBuq1TJJAl05Ua3zHpB0QwIBlepUkZHY0NDYJmC52+MUEJ8uBQQUeE20fCYoQLCIVkqxeEzIFwQoeS9pRW20W5DKZuEPhjBixCgMrh0ilrR1k6div333E0CG2eK+vm688caf8eGHS8WmNxIJCwM3EYOMh9IiJ2wWJ03M0dPtRyJGIMkkxAgBYdMEo7RwOI0w6tMoKXFh+PAaVFcXwe02IxToQyoZE4Wd2WACDYlyySzCgShS8TQ8dq9Ye1uMZgT9AcQjEWRTVOK7Jb6AVvQZDQkBGlGHi7NEmmQDZtM7EQ4q4JOA2MmMEBU8noK8c4ByKOVBNBaP7rD+5yE1meI4iwpAJIpHTQY2hxUmixG+AIkZGeXzkrHIKIB4UsntZvYyFb45JadbSC8EckV9nudM6ch0pNU41bQE9xWlGhWQepNB5hEh9ojbiTLPETTng3OPvJA6v+VlkmKpL4OLg0MhDYktOMdM/j3+yloneUArSlBa5FPlTgU+s40JoBMoIgCczSj53mJ1LapzxYGAZAM+GNNBdWokHEVpcbGoyAmgM06Bn0OxBNcIIYgqdQLoVDjy8ENVLg96fFWqprk+ipKXOb2MGkmmhP1LZbWq0ubId9hcQkajoYgAR+kMNBw3VPUz7kMAagXgzzHWQSIiFEcMzhVa2gWbjTBYLTDYLSgoLcaUmTNQUFwkpJIox28qLdbtBlrwa3QSRaChWlyyhFMy/xL043wT9PsQDPjgsFlQO2gQfli9Ck0NW6Gn+tugl73CDjJDPtpCvQ/sEyRWkNwi/UMseUkUMkBD5XQe8G1u2462ji50dPtQM7QWo8eNEaCKMS4btm5VJLgk4uVIhiCxigA6W4NjlMQK2kYr7g4knRH2ok21kBasdrkPfD+6hQxUoCsZ6ARv8gp0AvJ65nAbJEJ2LZsAACAASURBVNedr+t1uxAK+NHX2wUTnXcsZrgddqWt4jFxoFFjTpJJHnCsApwnIhzrHgypmQidxib24IyPIbelp78V3b1b0etvRCzdAxgiMFjTsDjo6qJY3MuLag3Q6a3CHKbjAzO0ee0Kp4SWegbClNBoGKNgVchoEgXDnsTnJZHJ0O6ceavMXwsgFutHNNIvkRBmk04O+CSnVVdWYfD4sagYPTIfCc/IBT1ZfuJYEOHpN0sypEbs2js7u+Dv92Pt2nVobmoW8hiBbh6Kp0+bhqpKJfe7sMArZEu6pTCyhFECjY1N2LRpK9au3YDOrh70+4KIRlKoqhyEmTNnyfzW3t6Djz/5VjK02ccYD8R+7/OHUFlVgrppEzHv/LPg6+nE1x9/gL7+TrFQL68owvffb4LPH8Wll/0ao8eOgtFsk8iexqYWrF37E/q5RwlFZI2MhUmYisrYJhOfriME1MOhKEKBNKxmI6qrXJh3/nkYNW483n/1VZh0wODaKtkv0r7wu+9WYejQwRg6dAiMZiWLcNvWbZi5xwyx1yPJjaSPSDSMhq3bhAjicNrQx4zy3n50dftRVOhCaYkHvkC/kJ6456b1IOfWNT9sEIv9ESNqhXBHcg5BepudjiC0hI8pWdw5wFNQKH2eQLibpD6LBU1NrTLfmMw2jBozVu7ripUrZU9GC/327T6xjKdjAfcwbjdjiypgMloFfF6/foO4xNjtLole4DojlvDsG+ms4pqiUQhyPD8YOE9T5a9hfJFWAHQ6XtDFx+NywOXgeqdFZUkBRg8ehFFjRsrfff7JxxLbwwiRYMAvhCjuQVgQ4vzGPQfdVIi1Us3HPenIUaNQXlEuYFRXT5cAM2oRmvsNtkUoHIOfxIJYTAp+BCbatregs6tD2junURTvzEgnM4lrLudp7tG3NvZj9Jgh2P+AGaibOg2FRcVCoKWSnLEBi997D2t/XI/W5u3QwIhMWiOxBbGYQhqyu+iEpBGSFMlk3MOsbQ/Lfl2dJ3cFC3e1EM29AcENgjpcx0aMGIHx48dLYZvtreY4qqDGQMU3X4P3auPGjTsA9DPOOEMs3AmUql8/l7O+86GWYCO/1OxkvrZq8zxQnTZQsSrroloIy6vi+TNV+SNnmHzRnfMov/+/ANz+zwsG//gr7AyCEChhMZ9nDPZ7EitInFXv7T/+Trv+X7IYzutm8VwF0FlUp7pYzu/5KJpd/0r+80+4M4DOPsDrVUkTVOCxHQgkU3FM4IAAsWpRPvDVVYcKORKrMTs7kW12pfZS+7s6v1Ntz4xnWuuuW7dux5zG+XDKlClyrudzWFfifp99gHMTo2LGjRsndrwEUnntarv+XDv9b7fBwOtWQdCBLiL8GWPh6EyiAui8JlWNzP87HA7pCwTQSRrgmq62464MIP9XADqvTb2vHPu8fgLoqiOcqr7mc1TVPq+9rq5OAHSqVXdF2/5/tM+pBDYC6FTS0s6ffVsF0H9ufWdfIpGPADrbhGNDdTBQyTpqX/kl5tGB65raDipRT53LB5L1fvrpJ8mzZh/n/nPy5MkyptV7z/WP18/9KedFXkOcbmuMDFPru3nfNPX9WBMR9yydkjfOc8ett9yCD5YtE9eKw446EuMmTRQAnZ9tydIluOuOO6ROcOJJJ+Guu+6SPd7jjz2GBQsWYOiwYaC1+Lx58yQ69f77f48Xn/sjJk6ciHvuuUuU3rxfJ554nJz5hwwdjEWLFgmZoamxDUcccRR6e32YOWMm3nj9z+IO9+zv78cVN90Ix7Bq/OmtdzF1+GgEtgcQ7/XjgIPnoMnXhIeffBgnHXEkNOE4TjnsRKxaW48TL78E51x5CSoKrbjj5t/g4w8/x5x9D8IF518ibp9//ssbWPjQg+jsbMXtv7sVp58+T8jGt95yO/7w3J+w336H4NJLr8CkqRMkXuvrZR/i4QcWoL6jGWdccxkuvfBihNq78MiDC7Fg4YMYVTcRF197FY7Y+wBEmzrw+BOP47GXnse4sRPx5BPPoKa2FB99+g6uvfZmNDdGMH7MWDz13AMYNqIan3/5Fc45+zKEQ1rM+/VJuP2eKwBNGk5LmdQRLUZa2vsFM+Had8QRR+CQQw7BDTfcsMOJhveH8z/XQXWPyr00n3/+eRdh6NBhuPzyy2UeuPvuu2U/TZB81KgRcn8piGE99vLLr5B91YUXXogpUyaLY5tBz9OgIj77/YMLsHb9Olx2xRVi5c6+wz7G917y3mIseuxxzJg+HaeecqrUlf78yl/wzaofccoZZ+PXp58szqY6TQoGbQ7ffbcCd//ubszecw4uu/RaIcxfc83dOOeC81A3fRg6u6P4+puvsOyTj3HxJVfCU6DDffc/joryEpx9zpmw2/SIx4FVq9bjL6++iyuvvFBqmvPn34299/kVZu9VhwKPSdwqDay6arV4790PsXLVKhx80MGoqxuLZCIrTl9PP/WU1Kj3m7MnYvEkXvvLm5g5azoO2P8AqQUGg3EsW/a51IX23ntPyUDnunvAgftg2LAKGGj6K2JEYOPmrVi6dAmKi7w47oTjpC7Aeifr6Kwb/vTTerz00qu44oor4XTapbYSDKSwbds2vPDCn4TE0N7ehhee/6MQ4Oh4VuiljVwWOqMGW1uakdbrcNo55+Ce++7H2JGjYdZr0bK5E888/gwmTZiMadPHIgkTtBYdohkNiovM8NrM0GS1uPPO+6U/HHTg3iigo12cxDvFkVHENVJByouJdivQ/9Flavff7W6B/6AFdgLQawv0uZLiQlRVlKK/jwqlhFhwpuJxmURZDzMbDZIV63a6YLNadzClCGqyAC3DNktFYxjhSEwsCzkZSTZgJilWj1VVpSivKEVhUSFMZjvWb9iEH39aj/MuuBB1U6eL6srudEnOYUtbm6jP//Tyyzjo4P0we89ZmDBhLLzFHvT7+3HrjfOxeeOPKCwy4qQTjsPECeOFPUU1ZzQYxccffQanw4MjjjhaVJNUtK5Z/RO2bt6GtrYOOO0usVPfuqVZ1OZms17stfk5y8uKUFpWDKeDxa80ioo8cDitwr4jEEolEzNPDDqrABhcUOxmLUYNq4RFn0agpx21FcUoLfBQIwYNQZxUBtFIUrJhgv4oUhnaHBOUzgPoBII4AUpOMO0rCeJkBFCiBkoB0BVbYwVEpxKNloh/vceS/SkPrZJTTryJAI9YW9Me3iAgCsF0BadSlKCZVE4yZgwaPYwkQ+Q00LIYJYqRvKKP8lwCX7Q91QBJTQ4J5DBu8mRUDR4CvdGM5pZWbNy4Ba3N7ejr6UMkEEGwP4BQICS201abBd4CpxQfBXxiFrBkc+akvxA8p3UwbegV29+MgO5mi1kcEIhaUeHEZmKkAIvK4VBQVJJlJSVSCO3r70VKm4HRakBxaSFsJgusOhOKC4ph1huRoL18PCkF47btHegP+BFLJjF7v30wduJ4FJaX4KOPP8JXX30pi6PX7UShx42KkhK4rDZk4nFhDnODSft6XyAgKmqOAW5uaP2bJciTSMm9qiivQN2UyWKHQ2VU3YyZyKTTaGlsxLfL14h6esTIahjMxh25xQ6XE26PRzZEBCuZRSSgcW8vGrZskaL58KFD0N/bi1QigcKCQgFdCcA2NXbKpryo0CFjVDI8HS5099A6rwtjx4+RDXpDY5MCSpvNimJLLP51YnvLbFDJJ3R7xPacxWsSYZipTGCVz+fnIpjNwjDBf2ZjE4wfOXIkvAVetLa0CkDO37OQLZ/FaBZr/0RMiXggcM7rYrYxNz/VVVUK6B0IYcu2dlFSFhW7pD+Q6EELcRbBCdpz00fVGduJBAbaZov9KDNg4zFYXDbQ9dgXDGPUiJEYMngIrBY7ZkyfiYMOODgPkCaRSkbx7LNP4vXXXpV5gGAHFfzxKIeJHkVeWrc7odNa0N8bEpWZ2WCXsUdmpMWUg9NJa2ETsukwnE4jqqqKMWhQMQoK7EjEQ3kiEqQPW4xWmHRm9HX70N/rpwgRVrNN1MicbwmMsg8RNCIeFolHkNVmobcYxf2B6AG3w1QgEoyMhmMCnvPfajY5AXkCLxxPJJ5wDDNL3SGbPZtsmnmf/YH+fByCAYlkDMlUDKmMkttLQgb7L1XxnNep1OQ8atTTAp029hmxM1fwbQLZeWybn0+rAOjicCGqdEVBTvtuHfNnFY2sohjPvw8dQDjPkSwkc9wOAF1x2ZACigCl3BoqALoyfymKZ/mZEIz4klyLCPRr8xbxVMBTtakTcJQAutTXcwRiOcelZY2jnTufRyU2ld1ixCUq7yQcdqdspIPBsLwmyQMCKhiYrWsS4gkPowTFCVCTDWwwmmXcEDjhPCdzhMEk44d9mmQxglk8+EkkhJBAGCdCcJnqebaUBlq6QBCIpxsAX4jtwc0+s8VpLxXnfEmQLiMkGOaeGaxmmF0OFFWWoW7mDBSWlEj7k/zG1zURaKdaXXK2DUp78zOkkjLHMv+KERa+vj4EfH3ixMAYDcYdtDY1KhnkjK9gJIi4APA+kdClHEK4/vB6CLLxs7E/iquKKNAVQJtjOpFOo7O7F919PvQHQyitrEDN0CHwFBSBls9N7e3Sl0gqINOdN5jON0K6EICOjgV5YhltoKlMZz/ioYd9N0cbdIXcR6cUiRqRr3ye+AAAXbEQ1oglPAH0TDoJs8EgThV80BEik0qgv7dHrKmFQMB1UdT3XK91QNYKQ86LZNwMvcaLwdXjBUCPRKjmLJRM8u7eFvjDrQhFtyOa6s0D6CmYHYw4yAPgLBLz/mhJuNAJUEnHBsVtgW/JazPSVgYaDRXAFiV7+28AdM7Pfga7wGzmtcWRy8WQScdEVc2sb502K9cgEQOMKfG4oOH8Y7HCYrdLBAujSaIRJVOebOmurl4E/EGJwGluapJ1iXEEHMO8L6UlpaJMjsUjwtQnqB4K++WQT6U794jcjxE8TyQIwpL8FYfT6cHgmiFiWU87uM2bG4QxTkcGue8ktMTjqKquQE1tFQYNqUZ3Vwc2b6xHaZkXHq9d5vAf1zajrz+KY47bC5XV5chpDAgEw0KcbG5uRjQclXgaRjGwAMU5lO/BGAyOdbPJLPNcS1MvdJocqiqdmPWrPeD2FGLx2x/D6TBg9Ohy2SuzLdrae1BdXYbq6lIBfAUo6OvD+InjMXrUKAweXIt4IiYuFV2dXTIPFZUUSiF165atMlYmjB+HcWNHoX17m5C42BeHjxgmpLAfVq9BX1+P/Lyzo1f2z3vtNUsU+Zxn2trbFdtXjhGnWwhURUXFspemc8Hy5SsRDHP+d2PGPnPgcLvxw/IVioNRToNVq38U1j1JgVxb9HoTrBaH5B4SBCbIHhYXG0YCKEpyvkcoFEdXVx9MVFmQlJXMoLTQiwK3EynGiCTiSKfi0GayAqA7bFT552QOHjdyOGqrylFe5MGYqVNkT/jZ229Lu5EQFaMygk4TWq2sXdzTMCKG45P/7ujslHWselCVFCRZeOTnV1T5QdkLcL9Boibt1GNJRhowwsMqObTrxf2nBw6XVXL6kmm2H9ctunxk8usTQK5f7eBaTJw0HjNmzRQ3nG0Njejt6xMFe2tLCxobW9Hc2A6jwYJcVod4QnFi4pg1WS3SxtwHce4mUXBXBNA5I3JskaBKm11GZ3GuUW1kubflHo6Pn8shV4EQkheYgc6+vXLlSinGsljM+zPQon2gYnFgwVwFygYWqFUwfaBCTS0y7qw421nlzt8TlOBaPdBuXgVyd2Vg5t+hfqHeW7azar/P66LilusGgUKCCuq9/XeyKlYBHbUvEyxVLczZJ3ndVNyyGK6OjX+H6x+oClVBJM4LnJd5du7q6hKiDfe5VJWSRKD2gZ1BchU0Vgk7/z+MV3Uu5P0nAMK59IMPPhBCuQqSci6qra2VtYxtQtCD16oCKAQLOW/uv//+QmBSVbt8bTUrelebH3YG0QeSoPhZCaB/8sknsjawTVQildpfCBqzL6gAOgEnFWT/JUDRf7Q9Oa8NdB3g66hkrYFrG9uDoM2XX34pADrnA84D/LlKimB/4OuRVETgkmAxFddqxME/+hl3pb/jNfK6ly5dKoQKEvb4parwdwbQ2Qf4fLo2kFjB7GeOCXVNYf8Z2N6/RF/ZFQB0ETewFpdjNjPd4oJ4cMECvPrKq3Iez2h4vk7JmV+EbHknvxGjRuG0004TO3Dumf/4xz+KvTtB3ZdefElcMDlX05L69FPPlBrSGWecjjPO+DXqN6zD8ccfI+exU049GfPnz5d6QiSSxPffrxYQvbqqBgsffASzp03Bogfuwp0PPgC/NoO1bdtR5SqFS6/Bpu834sBD90droB2PPPW3APrqH+txwuWX4OwrL0FNqRNWbRYNDS3QaenmacMVV1wrc0gw6Ec0Fsb8+bfgggvPlT4wf/5dAqAfuP/huOaaKzB6PAHmBL5YuhSP/n4htvZ34uRLz8OZp52OTd/9iEcWPIivvv0GBx93FG763XxUOAthjaXx8bJlOOdqAtZWXHLBxTjjzJPxyefv4uyzL0YuU4Dzzj4Ht8y/HBp9Ctsam3DavPNRv74dRx19KB5eNF8AdKuhWFzpbGa6RiqOSiRSHHvssaI+P++882Qu5zzANua/+Ry6lnD+57xw0UUXYdu2Zlxy8SXYZx/OAyZRsPNaTz/9dCFtc76g+yaJ1/wdIzWvuuoq7LPPXvK+FINYzIadAPTLMXX6dJmDqaCnQ5ZBq8P7S5bi5ptuRjgYFryhsqIcp599EeYecyIcXgfM1OYhhUjEB39/Hx576DF8t3IN3nxjidRAfnvrAhw0dy5m7zsDZmsOre19WPrhR3hvyQfwegtRUOjAmWf8GkMHVyqutQkNNtQ34NmnXsLVV18GrdaOJxY9hpNPORYjRhQr9UhSuyMkYRvx4w8/YVvDVkytm4qRIwcrEZasZiQSePjRR/Ddyu+EqDB79mzMmDkTg2t5NrQJGfqFF95Ed48PJ514OLZs2YQf124SYebYsUNhNNJBl86+aTlr/7jmB3EbnDFzuhKtYjJLJADPSD+tXYfvV6/GfnP2R1FRiYgE+GsKC6666hbcdtt8lJV58Yfn/iLuW6NHjYTNokEuEYbda0cLz9kmA+5fuBBnnnMOykuqxJ106Rvv4c0/vykuyRSemB12OIqKkDPosdc+s3HA7D1RUWLH726/F6NHj8FBB86W8cD6ZyjoF6de1l12A+i70mq3+7P8+7XATgD6hEGOHC0jC7xedHZ2SkG4srwUyVgUkVBQFmCjXguX3YaS4hJ43W4BNVmElKw8ybhmgVNRj9I2mpa0LBwR0EinE3C6bBhUXaaoq6j0MprQ1dMrjyOPPhZT6qahsLgE7oICKQKvq6/Hsg+W4Z1338G+c/bCXnvtgVkzp8PptqGruxO/veV2NDZsQGWVG4cefBAmjh8ngEc8Ekdvdx8+XPaJAGB77DFbrE3jsSS6u/rQ2NCMpoYWmRAJoBNMZ0HPbGa+dEosYcaNGYnhIwajoMAllpoOhwUGow4dHW3YsnkL1q3bAIPOCYPWAsYmZ9MxaHMJlBXaYdKlkIr0Y9zIIaitLINJo0WSNqFiG5pDLJJEMBBDOstCOdWYRgH6ErLhoVpcATIlB5Ubc5m2NVKclo1hHkAXBaIA6AqCLm6VBBNov58H0AV+0WlF9Un7Sz2tcKlu1+SEhaha4tKeGamcAqAzq5hlc4Idgo4pqbtykMkr0NMEGLJZRDNpTN9rNoaMGg2dwYxNm7Zgzeo1aNjWjO6ObgR9QVGfR0NRpFNZ2B0WuDx2yZlkPi0Lvop1ew7RRFKs+wkaE0wn4EKQlBdGsJ02KiwYK+rTrBTia2uq0dvTjfa2VgE3WHAluYKZK+5CgtAu5KjAjqUxpKYWHocbuVQW/j6fWIDzERfVph7jpkzE4GFDUFBaiHX167Fu/TrJQ2aeZSKSxJCaMpQXeUU9TtUuwaqO7i7J4iZgm4jFBQhj2xPUoVU5lW3MkR4/boyA6ryWgsJCuUYWX5uaOwT4dXttsNptMNus0jYujxtFxcUCPNMalhsPbjYIFH+ybBnCAT9KS4oQCQbFJYB5NalEXLFtDyakb5eXFUh/oPLb5fKIawKzOmuHDBXQk8pwFpdpcyydRxBEjTgBsNhB8Jv2nQWFRUruM8EpgktU70Mj4DmL9wRp+dnlZ7EESssUEKG7s0sIEgS9CGwKUKfViQKdzwv4mDWvFLWZF832ZCGJIB/vfXtHnyh3aatKRiE/Iy1p+Z5UldM+1my1CmAZCAYEgOQBnOpZWtcbrCYhe1AxV109CNWVgySXfvrUmdh/3/1hMhmEKEQw7IUXnsFbb70Oo4HjjBh2BqGAYuFe4DbCYrILkBXwhaHJGuGwenYAbLRtp1W7w2mCXpuCt8CGmpoyVFUWwuOxIh4PIZmIygaPZBt2eDHjIYEmlUM0FBdWIRWcnEipqKVtdCJBdWsMBrMeGqOWMewKOCpqfiWXmCA6UXVFfU5FFa3ZmUmtEyIBi/i8F7y9VOlTCepyO0VlGAjSjqsdVhv7M+2XqXaOi60550PSLUmOsltsAqqEAgSOswK6Wk1WAdBp069kSaugpExCio00cd5sDmkC3LzLnJtI5NGrAHr+5/m/pl0USUI6GrXzj6lYJqgrMRUEwMXAXQB3BXyXmUAB0hXoPP+9kuvLdiF4SrCbRCQ2PLFTEhMIYOkNBEolNUPEvrRiIiDLe89254GdIKwQl0gk0DMnHAIkivqc6lwplCjxCyQgcP6xsG0yGemPJqNF5l9FoZ/Pqtcb5N+8P1wDCaorsRV5wpAQI6hsV9qQa6EA6DkgmVfY8fOQ5ER7bYJgKaqhOWdmOJcZoaNFv9UCu9eNkupKBUAvLYHOZBJbemH7Mws5r7ymVbig2VyzqXJOxJGIRODr75Px4evrESCRZKKNG9ajo71VVOvcExBszgnZS1mP1C/ebzpqEEBX1PEZ+V5AbGauQy/EqVgqBV8whEAojEA0CrvbDXdhISy0hUtn0BcIiLsJXWl4SOTcryrQeVBQ5lol7kRILfyZVpt3vGBmMjOfafus2pL/Nf98oAKdcxPHvnRf5GR8p1PJvMKd/R4oKSxAIhZDc1ODAjozk9tOMg0LQnHJ2dLkrNBl3cgkrTBovRhUOQZ6rU0UqR6uR0ihq7sJoVgHookuAdBzekWBbrLroDcp7caWJKFQqzULEYRAKDuisvyzzXdWoFM9qwCZCpUkhWyOJMYIstkosjlaQxI4T0CrSUGnZQ54ThxcJL0gm5VYgTjtty1WGPjgfoEuJXkL+RyNVVJZsUiPMXYjS2Z9WMaKlRboedIMrf15TxIpAtNUeWqF6JbNpYVwQaCf81W/LyRzGIFOxoyQBOSwu2TcMu4mEAhJTAQJZASlSZzguKioLIfL5YDP14dg2I9EIoyq6lJYrUZRefv93JNqMGJUBWx2K9IZrlcktcQEuGFfZUOSGJBg5Ew0JgQwZa9K1bnymbo7fTI3lpe54bQzzgLY1tAmAHplhRM9PYp7Ch0CHHYzHA6SDvLjPx4XcKiqqlJUAsFQUArIBMEZoUF1+ZoffhAVNOflwUMGY1B1lVjC00mG8zUt/+n6QhILGe3c55BwQFebyZPHyhpAcgrz3+gcQXa92WqDxWIThxL+O53NYd26eiHsOF0eTP3VbFgdTvywYqUUbQjQL1/xHTZu2iw27TvcRbQGpNMEqzVCEGJue3d3EFz+SYQsKSkT6/2Oji6xfeT8TLIDzwh2s0nIYJlkQsizNqMBFgOjReikkBIyzoy6yagsKYJZp8Hg0SOlILT6q6/E7UFxhchJJAWzzjl/cDLk+q4QixS7bvZyvUEveYhul1v2LASoAgG/kApZbCLhLpkmKE7yEgFgJTN9W8M2iS/xFioONrR/505XnErMCumJ65W3sEDugc3uxGA6DJjMsl9h7j33fnRIIDmUWfFUArCgI6ShJBXoGehINiNJNJmWvS5dWH5oDsg0qRaKdwUFOj8LP8f69evx0UcfCcDBgt7BBx8sKgr2FRa41cxxFRhTrVPVwj/Pg3QHWL58OWjNevLJJ0uxm4QGFfhR/1ZVbKmAkwqGi1tNXi0ujht5C/afA9BV+18VWONcxC9+XlWhpqr6+JyBQMRAcPff75C/a1yR6gqggh3q/eQ45XxYXFz8N6o75Sz775PRqAKfvCYqTkka4Phgn2Shl+QfnrNUNwR1PO0ad+9//inUaAVeO0EZ3nfOMwTQOc557QTGePZTVegDXS0Gzg0qSLmrt5FKFOHn7e7uFjcPZqATGOG1EbQiUYnXq44Ltg+/J3DCeZJAMi14qT4fPHiw4jw0YB7cVdtgILCokpnYt/lzEicIoNPCfO3atX8DevLaCBqzL3C9oepazX1XyRP/8974r3mFgXOcShpQ10m+o/p77lk49klQoxqZ3/MhZ01xwVQs+tluXL+osiaAPmfOHBE9/HecW/41V/jPfVW2EWtMKoDOvsBrHxjXovZ1lVjEfQXnilmzZkl7cGz8nCsD2++XWD92BQCdbnKs9XHe4Hza1dmJe+6+Gy+88IIIC0TEoAEceSIKIx7LKipw+OGH49xzzsXQoUPx9jtvSxY6++vxxx8vgC0Jpnw9AoK/vWm+OATMmDFdVOj9vh4cffQR0vYP/P4+2R+SPM3y5urVa3DkEUfLmfHuu+7HyScciTuvuQrP/ul5NMdC2NbRD5fRAYc2h82rNmDuUYegyd+KR596GCcfcSQQiuPUw0/EqjyATgW6VR+HWZPB1Vddi7feXAZkDbDa+H4kqUZhMGgkh5zgPmsgt9x8O1568S84YP+5uPzyqzFp6jjo9Gl88s67eGzBQmyPB3HcBWfipONOwMdvLcY9v7sDepMRZ19+MY459SQU6CzwpLUCdF9/x3x89dVyHHfMiXhw4d349IvFOO20c+C0DsZdd96J408+EIlUCIFgIFcKaQAAIABJREFUBOeddzk+eP9b7DNnNv781hMCoCPtEpc/pk6ztsgzLCMsuCd+/vnnhRzFfTHbmv9nH1f3BXRxevDBB4VsQwX6vHmnSJQnXcN4j7hvuOjCizBs+GA5X8fjdGzS4LbbbpP5lQD93LmHiBiErroklu9QoK/7WwU6z450xnjnrbfx7ttvY9iQoTjumGPlnPz8H55HQ0sXzrrgCux/8AEoLlTcwzS5pDjyPvbQo/j44y+wdPGnCAQSeOSRRTjy2GMwa8+xUlPm+bPXF0ZRgQM9fQkUF5qUtaDXp5CcTWYs/3YtFj3xLO65+1Zkszbce9+9mHvYARgzbgiMxiwKnU4RFREHIXZCwVVRgUvO0YkE3SX5VjlEogmJFKTbIWtbrJ3xGBGL0pU0hzffXizOkMcdNxeNjQ1oauzAnH33kJg1Oj26XazlsLaXhc9H8VdMYudYn6PDA8/arKcHgxE5E9usvBZiX0p014YNW/HII4/iphtvUcbHAwuw335zcOihe0sfSEYisHusCMWiPKBgxepVGD9pMox6I7QZwELhUkaDVJxC1CjcRWak9Fr8tKkVtYOKYTOaRPNz429uFXeSQw7aGxoNMQLWhCl0UOqhuwH0f+56tfvVdrfA37bATgD6zNHlOVooanUa9HT3w2GzYfKE0UjEIwj6+mXiJbDjstsFrOPBj4ussogxnzArBSKqLARADxFAVxToHM5UodhsJpSWFqC9rRM9vX2MJpRMRhanRo4ZjwkTp2DqtOkoKikV4PTr5cvx2eef4ssvv8D0GVOxz9574tBDDxLgo6lxKx588H50dbVh6JBBmD69DmPHjEZlWTm6O3uwqX4zvv16uWSdV1YMkpxgAXDtDmxv68CWLQ0CipA5J8qdvJKOIMuoUcOx5x6zMKVuPMrKi0ShqjdwMs6gs2s7fvrxJ3zz1QokY1rkUloYoEciFkQy7ofdrIFFl4YRSUybNBbDa6th4MG5PwB/D63HTUglgVCQOY86ZDUGaA0mBRxhfqxqua6n2jAtGcIDGdmKBl2xOBbrdlH9KdCRqEbzKguqeZUcR1qG6AVotDkdsNhtougmOM/CIlWoVNvSA8VmsMDIvHWNVv4vngJ5IEtAewKLnKRFha5FOJWELxbF9H32xZDRY5DT6FC/bgO+/24Vmhvb0NPZIwB6yBdEPBoTIMpiMcHqsEiuOYubLGRS304LeyrPozGC6IqaUpSrLGizXfL2jbxPLHCS6UYbnzGjR6GrswMN27YKW4w/D0XC8Ba7UFjskSJ1MhJDLBjBqGEjUOD0IJNIo71tuyjBCK5aHDbJCa6urUFJRSlcBR5EEhGxVl+37ids3diMpm1dGD2iBEMGFaO8sAg1gwaJ8nnFqpUChLPQSit/5puSyWez2GC32KUvElCnZQ2L6dzo9vsDApoTPGYxmPehq7dHXo/AOW3LbQ67PN/jLUBlZRVGjhoDd0kJwokE/vD449i6oR5GugiwyEtGOgFTcYtIwOtxw+vxSEFZATeSsJhtiso1kUR5ZZWAd/X1G6TIy0xggvbc7JBYQSUYxzOt2nmIJ5BPhjxZqbwvdskU1ottrM8fkCwkT15BQXCbh2AeBllYdrrdKCopzmf6pERByEACEm+Yr8Trdzgd4jbBjQ27m9PlhNVuV+zhwyxsx0TdTAIIs9sJjvcxT56GqSajEAyYOc0uSpUT7eR9Qb+wb0kWMVlMcDm9KPQWo6KiCnWT67DnrD1F+cHN5fq1a/DW26/jk08/BKhC02nE6ruvR5kzPC4jTAbaKhkRDsag11rgcRYhHAwJwQK5BKwWAihGuL0WVFeXYPToISgtdcNm0yMa8SPg7xO1YmtzK/p7fZIhXls1BKXF5Qj4mK8cEVWkUacTYJ8OHySGMGe3YlAlDBYjogSjzBZ58KBpszrEUpdKQM69tFQuLimD0+WV+8TDBDeFvB8CqKe5iTYLWFNSXIw+Xx82b9kk1u7pdBJaTQYWgxYWkx5Ws0GUmLTwLiksFjUmHSVobcwIAZvFilyarOewqNIFZBOCTx6c5FxBgIqKaWakCxGG+1lGN9AdgxESOelv/AtC4yqALhvffEQFwWFRSeYZ5urBmK+nmrWK04YCR/wVRJcfEBBnZnN2QG52RlTmBNAJ7JEoYDIp/6c1MHfPBE5VZQCBQHnQQl1eJyPuFbxegtxyiFb4Akpou3BQ9DLvcs4SAF2rk7mc44823CSVsE2EbMPX4PpI8lm+QEYQVGnHvKUn25agOxOTpThAwFOZozkvk9TAHDTebx6EeGLQmozQWSxwFhairKZaoikKykqhpduEgFEkY5CpSuSUN0bJQAdtc6nupnKUAHpvD3q7uwRAz6YTEuvSsHUTers6YTUZZU9A8kE2lRSSQi5HwpeyRklhMEt1sQKgqwQBnnZyGraBRjLdGV0SI3kqkUSIewleOE9EzEmnqpVzPxXIWh4Sk/mcbeW92EqMlSF4zrWKayIBdX4ugotc72lprdfR4pyOJ6qFO90RlGOG0s5UeitAshKTQmBVYW5TOctTC9fDauYfp5Joatom37M9ONcyokYiEjQWaHM2aDMOZNM2mPReVJSOgEFnl0xquj+kM3F0dDUhHOtCLNWtAOi6KPQWBUDXGbkcpwV042fUarmuaSUzW6Onml6JJxAL96yagU4iBgF0RYEuwBBbUpOC1UJAPgJ/sBOpJCNqYjAYqDqnqxCzz60CbHL9aGvfjo6ubhjtTulHSTmIEgDn+DCItXoqQYZ2vziIkIShAmskjFERQSCVxAO2nYZjzWiQPkJQmAUPulzQbYOftb8/BIfDJcAu92oCOpLMRxqNRge9zph3ZDAJ2MLCNEHU0tJiGe/LV6yETp9BeYVXCJrxeAxNzS2orCxGaVkBItGIAOdse3WmkXVDHD6M0o50mpDMc3FzyEhsgzhdkACSYXa8BcWFBWjY1i7Fi4oKN6wW+mRk0dPD/HGtRKJwzhAymc0KHV0JkEMgEJR5hiA6C+a8BmJDVHBzLmZMAvc0pWUl8nNVScD3JdDOz8oiQ1VVBQL+fnRsb5f4FhL4qDixO5wSnSIgDck0VJjojUJWIYtdz6KrwSiOLSSgMCN95IjR4siw8vvV4i7j9RZg9Zo1ojbx+UmIUuZOTtmxKK13NSgudska3N0TkP03Y3UYVcE1mmCIw+EUQiTnIjpXJGJRZFOKQwQNj4pI2jLTmYfOERnYLCZMnTwRbrsV0YAPhV6vkF6o1uN+nG1vd9pFed7S2qpEGRkMolJUiUVer0fmAiq66KzCtZ8OAtyXhEIBVJRXCpmss7tb5hq6XnC/KQB8LiN5fSQ9WaxGAd5JpkykNDBZDPAWWJCg+4TVgpGjR8iZprGpWeZqgvC8x9yncc7lnofOCWWlFWhv64LfF1Lmc659dJ4SIpGyjyUhhgSi77b2KCuWzFkKcM0MRIIL3JdQZUUgRc2A/SWOr2o+K4EeZvZSRc5xMnfuXBxzzDEyzne2kVWL/ez7KihGIIh5iiyKEziiyobFHo7bgaDPQLXiwLZQ13gVTBio7uPzVPX7QLtXFahRlWfqa6hnp4HW7gMVrAMVkr9E0f2XuI+72nsMVCPz37xXbHeeKTgfEjAjUMb+pfaPf6d7oY5xFUAnoMo5S1Wg19TU7ADQfwnl5C/ZP3jtBMoIHJC4JtFg4mzk3xGzwXmb4Llq5c9+oKrx1P6gqtD52VVA7Ze8jr/3vVTQX73nBI45F/Le81po5c7vVbKPOq/Rzp6qc86VBAv5PR9sG5VctKs7FQwEk4Xomldjc96mOOfjjz8WgIcA1cDYBv6e6x0JNSqArjozqGehv/c+/FLPV8Fe3u+fW1PUNuH9pgMSQTQC6KqVOWuoKmmE95evwbYZNWqUqK3322+/HeSSX+qa/pXvwz0e9wxLliwRBTpJez8HoA/s63w+a2J0xGF7TJo0SdpMJSipe5P/SwA6Cf5y9k8klFp8LIbfP/AAnnrqKdkPM7YtTHJoMCh1yJGjR4v6+cADD5QaPr/ohMBMbTqBMG6H4C7JpxRXNTa04OEFj+DVV1/FtGlT8cILz6GxaZsA6BTQPfbYI5gxYwacDqeQvD/99HOcd+4F6O3tw333/B7nnn4qHr37djzx3JNoy6Xx7kefYkjpYCCUgL91O+addhLWdWzEw4sW/g2A/j0B9MsuwdlXXYKyQhPOO/0UfPLxF0gltLBZ3Hj22WfkjHjb/NtQX78WN9xwDeb9+hSpjdx370K88vIb2H+/Q3HppZdixNhhYOjo+6+/gYX33o/ebAInXHQWTjr+RCx+5TXcfvOtqKqtwaU3XIO5Rx8Nl9YMayqHzZs2Yv69d+Gttxfj8EOPwMKH7sFX336Aiy+6CnZzLX572y048NBZsFi1Eqd1ySXX4p23PsWMWVOx7LNXJD4tGjLC67RJpKnbRRJ9TJxIqBz/8MMPJR6Jcz37NmvDXCe5r+X4uOWWW8CIA5IbjjryGKnb8TzR1tYu2efDhw/HZZddhtraQXJ2JNmc9d077rhDzhJ8juJcoUcuk4TBAFl/xcJdAHQq0GnhrsS9Llv2Pub/9jbsMWMWFjzwe4nt5Fd3Tx8eengRln3yLe687x5MmTQSRkMOVpMObW1NeGbRc/j66xV48fm/wB+I4ZWXX8PEqVMxYdJ4FJZ64LDppD5HoLulZTtGDKsQZ0Hu/yhIYGzrV19+j3ffWYZbb70aOq0LCxc+hJl7TMH0aWNEPR4I+eCyuWFiJKI4OSo1Jp7tWTMguN3T2yNtV1DgFodJidcNRaSWy3Zr7+zHV9+ukFrPlCmT8P33q9DQsA0H7j8HkyaOEfyAjmF8A4tZj1gsIXVqRheTfE6wnvgYa1l0jeWelQJMnpWJa3R1+iXq7IsvvsIZZ5wptZJXXn017yIyDU6C7ak09CRn57JIaoE0hTug2zDrVlrEAxG4KKLLaeEP0UXVJAD6hm0tqK4ogTargyaTxPN/eEXO7nvMnCm1B6NRg4A/DLPRJPXj3QD6v3L12v3au1tgJwB9TKU9JwVk2n1DI5mYQ4fUoHN7J7o6OmDQ5yQPurSoWLIJOXlxM0NQQZQgUiBKCyBJi9toLCEFPTVjmUpP5nBQpdPXR4A9wrhzUUN6Cgqg0ZtQWlaJCRMnweX1SC1/09bN2LhxA7Zs2YwJE8eirm4y9pg1Hf6AopJ47c9L4PN3oarShj32mIa6yRMxcvgIJKIJtDVvx2effoFt21oQCacQCKbFXnHcmBpR7DKnm6Au1YQ80DEPmbbYiWQUw4bUYuaMaZgydQIqKkqQyyWhM7BwTRvTANb/VI8vP/savm4Cs0loM7SQTcKoS6O8xAWP3QCLPoOq0kJ4HXZkmectKuaEKE+TiRyCBNAZTJ4H0FmyTRAoljhyWq7z+7TkB0vRn+pLFt+k0sSHkveqgBZ/zbsg+ERFDgt8Angjq1h4uwkoF8LhccNotSDF7OeAX9jwAZ8PSaq/MjkYcgCnX5aHtSzeE5RiEVAK8jkBzgVAZ95KNoNgMoER4yegsLwSkXgSDQ3N2La1QRhf8ahi1d3X2SOK73QyIYVXsr1YQFYV6FyzaFcSisYQjsblwRzrZJp2xTuk9VIcZh8lmYEHDG4Ax40ZLTmiLS1NMJtMAmIlk3EYTDpRug+uqUY2lUYsEEF1eSWcVofkkPh9fgFsQ5Eo0gR9jHoMHzUcg4bWoqyqHKFoGK3b2/D1V1/C19sPi96EshKPKNDLCgsxfMxolFRWYtXyb9Ha3IxwNCJFXjUzmRtKj9uLPvazWEyAHh6CuVnZ1tgoCzCBDqfHI2Bnc1sramoHo2YIM1RNin4wlcbwUaNQO3gwSkrLYPF6EYzH8cJjj2PT2rWS300CBQF0qkBZ4eb/Sqka9xbIGKZKWLG3UlTjgmPq9FIwZkE4GonL5oLZn7QXJRBNggWLvSx4cFNdWlomCnQWpmPMv9Hp5W9IvmDXI5jIIrHkOCeSO4rUzFAn0EuCDDc2NhuL3B4Be1ncb25ukXnY7rCL9T+LKgoobhI7dwKQkRgVaHHJ5GU+d0VlBULhCLp7+xCJpmSTREBSr89JBAML7HQD8AeDSAroboS3kBlAVE9Z4HS6MXXyNOy3z34YNWYMouEQPljyHlas/AYbNqxDKh4RxRyL/H4fx5cGBV4j9Bpau+vQ74+RRQKHyS4bLdpgFxS6xBI5kQjCbjeiqroYY8cOEyU6s3F0zGDIkqgTx8b6Dejc3q2AaRYnjHoz+nqZa09gV4+S4iIUFRaA4MDWLZuwZetmmKwmybTWmYwCNLKtadFeUzMYI0bQKWO0uAt88cWXGD9hEoYNGyFjiyAK+5DFapE5hPMzSRAEriurq9Hd04m1P/yA9fXrxbLIYTXJPKbLJgXsoEU1r3HyxMkCovfRZrujU/7Pvkb1JgFlu8UqLGhR8MpDUU5LESlD8FxRiCu4jCCUiio9/8g/WQFw8/bkVBhyLBHcUuy6FfUhiRv8O1Fz50F0mQ5lrsvHUYiduGLlTvUq/5avx9ehupzZ2SqAzkxmcR8xGQSUIohOe3rOL3zwgE4AnT8TcI955AJqKtdKwJbK42g0CKNFUeexTaRgotEIwMgNOwlL7PccN+K6kQfQuT7Ka/EQw7YRwpBifS5AQR5gIbEKsg4ogLsyNwunS+4DFei81ynmi1KBTrcRujMUFaK8ZhAmz5wOb1kpdATQpailVQB0lX1A5bLCVsoD6AnkomH09/QIWE4AnW40WqTR1tKEQH+fxLkw65g+KnS/ILAsoHbeKYVzEcewYten5LNLu0juuQEZ6JCk8wrdRyS6I4FIMimK9DivhcOGfZC2/2Jpz2KJouaQzME801aIf1wbJCsuJ4ph5ruT2UwlrsXmkH6gKtD/anPOdU1RuqmgCgF0NR6Fexauf8x+j4QCoqCuLi8T1XkqGUOM818mDafDIf2KRTCSa5CzIJu0ABkbjHoPygqHwKC3y1xFey3uMdq7mhCNdyOe7kMs3Q+NPg6jLQuLwyAW7twJZEVJzv7B/qKVNTIfUoAsnRWoQM/SBYHrHgkCFnm+KNBlzKWR0yRhs7KnkIzUjVw2CuToQJCQOSuTJJhth5X5ozqd7It6+30wO1wyf/pDYaSSJLBoJD6DcxT7jBAZkikZV+KcAQ1CwZAAmASGCaCzy/LQSaY270k0EhKCGR8kXJnMVrH85ngg6EtXEt5fgvV8P95ivjdBUDprEOBnf2IhiG5AJC0wOsViNcDrtSOTTYqdH23SvQUuuN2OvDUmI2Bs8lrM81ZIPVmFPBmnajgh9y4p9m3KGspxyvdnRjxV7dy3kFBGUgUP5FaLQZjutJlnF/K4SYzIyN+J3TzJQRyL+RxmWtRrGQ+h5evymthOinqcgPies/cURjwVHImEAha73WZ0d0dEzVxZyaIA1++M7MPZj0ii4TpOAhvnJe7zCKhzDuB1KnO/HXqjCf39fiFeFRWXSPvSIWprQ6NESNC6f9OWRllX6c7BccMCBQldVBREIim5PmaEM0JCAcQ4f+ulD3AvWVToFdIXh09vj1/ayuMwQa/hnigBp9WiZKQHkyjwWEXRX1VeDrNBj1Qskif1kNRhUOZ1Nr7sKahUUhwzOBfT7UFRLyVQXl4mn5NFeZJKLGazFP7Y96MxZrEzroG8fyYhKFEHdNfhOpjJpdHf3yvrIfeKYfbNSBgWmx1Gs0FU9iRpFVdW4JATjkdXWztWfPa5kHhY6GLxoqmlBS2tbdJ/2BZarTUfYyELnZI8l9PI+sd/y2dhxAK0+GKdsvfZlQB0FtcImjPjkv8n2MM2VxXoKhFvoPKK7U9QgHs3KlhIEmFhjApLKmgIFrDIx6I39+vq9fLa1TVWJUywAM62VVV2A23ief/5fBYY1b5AAjfnbb4/z3D8UhQtJhljBPT5e4Jx3BeqivaBh39Vma5mju4uDPzzW+DnAHS2O/sK+xhJuryXvPc7EyD++Z/mf/cV2X/ZLzkuVKUZAXTWUv5d1KVsYRXw5t6P8wrnBII4HKcqeMY1VwVNOT5ZkOYen/MMv2d/GGjprIKQqgr9f/dO/ufvPtDZgtfL6yZZhGdq3nfaD9OdQ3HVYbyTUmNhljDBLSHPezwyZ7I9OD/xa6Ayf1e9/v8oD1xiVzo6/gZAH+gGwr/jPee108KdCnSlZsI1c9d2pRi4Ju6c+z5wnWef59gnaEwAXV0HCaxJ/TXvvMI+w38TJCOATqttVZiwq973v+dz8fo4LxBAJ5mgvr5+x1qtrhc7E0Y4VtgfuJegcpcAOtd0dZ/wfxFAz6YUcQFrZrz+5sZG3HLzzXjttddw/HHH4/yLL8SwUSN3xJYpGc85uNwuxYErm8XLr7wsdt8kbhLYPevMs+TekLyyZs1a3Hvn/eJIdPTRR+HJpx4V94R5806WOfr6G67Fab8+TcRGHneR7AOHDxstxPVFTzyDuQfui9suuxgPP/MkUFGIz5Z/j6Gl5TCmtPj0nQ9x5vm/xvZQFx7bycKdGegE0KlA37rpOyy4Zz5WfPsTzj/3Qlx84eUiHGloaMRvbrweX3/9OW6++Tc497xz5Ox1x+/uxbNPv4S99joQV155FSZMGSP22u+/9jruuf0OdCUjOOWy83H6vHn4cvGHuPeOOwXQPPnMM3D+pZdCn0zCndXj+7Vrce1NN6CxeTsOmnMgbv3tdfh25Ue49JJr4bDU4uZbbsSBh8yCy23Gpm1bcOvN9+C9dz7HrD2mYdlHLyOViyPo16LI40TQF4LX4xCgnMA525ngOOMuueZxPHAuZD2ebUjQnCSjZ599VhwXTEaq1KPweEh60OK6664XJ4vf/OY6DBpUIz/j/MGz9fz5t8t6cf7558v8oeSu8fW1Qiz+K4B+BabOUDLQWTt7+eWX8erLr+CKSy/DzBkzRLjCGhyjbr9csQZX3zAfx554PM49ax6sFpIGOsSV8L23luC++x7CB+9/Aq3OgueefQFr6+tRO7QWJ5xyPMaPHSpEfAoJ+/rComDniSieSqAhnxne1toFh71QlPYkZt91151Y/cO3qJs2HmeedTLGjhyJZDwrKm/WG1hjUJwbkzLt0FWMpSLGe9EpTZw3LUYhsPO8293Ti0XPPIef6jfgmGOPxdFHzRX3t+ef/6OQtOceOheHzT1UajsiTtHTqp0OoAlpczqgMoItnoiI8x1rEiYjzxlZUaPzDP7Bso+wZMkHqKyowgUXXCT389FHH8OPP67FnH33wyUXnwuXjcKRGOLZNALJmETChVMxaWcL6yDMxk1nYDWaEKMghgJIiwlxZMTxccXXq/H6q29h65bNOP30X+PQg/dBKpVDd1cPKioKYbfZpN65G0D/e1aj3c/d3QJ/bwvsBKAPLTHnCBQQRKYaiRbCVLIGfMyvDoACVbvVJjaWwUC/WJbywEOAhIU6fokiQ4ocnGiYlagV1QsBLoKnAlzoaDWsKDMMRi2cbiecHjeCoRgMJgvKKyphYM5yNicKEWYUskg6bdoUTJ48Uaywu7u3C+jz8Ucr0dvTDpstjlmzpmLCuNEoLy3n28DfF8B3y1cJgN7bG0YoQgsVC8aMrBTbWSnKpTkhJ2RRoz04QZVwJIBBgyoxtW4SpkwZj6qqMqXwqScZgJ87gQ3rNuDzj79Eb3sIsUASJq0eVqMOLrseVRWF8DpNsBqycJgNMGmBZCyGHPMXU1S80+aaJAOqavMAutEsqjtRoLPoNgBATxKQMNDylquDUuwX1SEBLMlcJYCusKa4IyJ4QcUXF2UiLFyoqOZlZmZFVQUczJ6325BKxAR47uzYjr6eHsQCIWiSaeho0UyMI5+7LobpfC9RN2XzALoOOaMB0UwGftqM1gyGzeNFIBLD9s5uyTXVaUxyHwgadbV1oq+rB9FwGG6XFaUlXgGq1Ax0WtPGk2mEonEB0YNUjCdTYt9LAJ1FaLF8TVOxyQIvwUECF3aMHDlCbIZZvGORnptD9kGjMQeXy4raQVXC+ooHIygvLoPL5oQBOjnEUnlPS/RAJIxYKo6ho4ajZmgtKmuqEAgH0NLWghXLl0OTy2BIdSXsFjOKvF4Mqa3F4JEjUFhWii3167Ft8yY0NjSIxQw3McyKpqWR28UM85jYw/K9LAQMUimsr68Xu2KqkbwFhTJu2jo6UDt0CIYOHwaHyyX9o317N2buOR2jRjNTvJDVfPQFg3jzj39Cw8YNAlilEwkBcQhksfjNz+C0OVBcUICqyjIBWllYpu0MiTEEDrq6e3Y8aDHPAr3NblNYgsmEWIxyTLPoQcC6qrJKCsJsc7Ftj8YEUKeNDhmw3LRG47SvJvhAO2sy9bSizuI95vfc9PAA6PZ4EYuy4BpER0engA6cd9o7FCt7guz8O9qws+9mclTnShI1jGYjvAUFAuQzzzYHo2QDiwEDmHGZUezBCbASTNMxD9aK4lKXZOwm4wS5UqibPBVzDz4MY8aNlTHwyksvYPPmenR1bReVrXjkgLmvBF4hGeeUs6dTGkTjPHXoYdTQqpm/M6GktFCINT5/NzxeK4YMqUJd3TgB7p1OswAwvDcEP35Y/SNaW9rlc4QCMVG0xyK0CjeIst/jdsPjdaPQ60FDw1Zs2bpJNre0mDLb7Qiy4JJh5rpLMnAmT65D3bQZ6Ontx9tvvYVfzd4bkybXCQgiIC1VohaTzCF8nc7ODgEXBg0diu7uDqxeuQKfff452ltb4HXbgWQEuWQUDqsZJtqIA6ibNBklRcUyhoP9fkRCYQEqOUcwH9liNAnzkSQNkisIXKgFIbGazivDFav3vEqcc5PYpdN2myQdxX6bAJYAXOmUgOcC0KToZJKF0+VSAOpsRrFE5/PV1yPolVOyawkgqQCrQcd+ryjhFQA9Le9D1Sjne84lZOhyPlJV0wQSBXTPk5NISuL4Yb/keifW51SFC0CiECMIoHMtI2DIMSWKBALyegI3ihIBupc4AAAgAElEQVSbADw33IxM4N8rhUbFop0goko8EMUsCQQE6/N53YRO6TVPAJ33VVxH2HbpHHiIFjBTgEFAz8KjzQqj3Q5nURFKa6oxafp0RYFuMcvzqMbVEdzn+/PBz8P/8wXIPOa8EovA19ON3k4FQI+GAkjFo+juaJd/O21m0JiFVFuxaxZCDx0tuFTRjUA5oKsWnpxTeB+pfgVV1ToDklkN4pksAuEIwtEYYum0KNE5/8fZ/iTHmM0CQCl25gROFZt9NgmXRL4XgW4C6Py/Ua+H2UDQlKQ4K4wmgjIEuBQLdwVAV44YfF32SyX+hO4BvKtK29KJggdEzv/KtWWEMW3QaRCLhJCMM0s8JWp3VUli0NuALO2rOT/YYDZ4UewdBLPRKVZbPOjF4xG0dzYhkuhBIuNDPOWH1piA2Z6DxWGE3qwcaMWlQQgWJBNpRIEuPyc4znlvB4BulAx0PugCw+sR4gVSyGlSdAqDRpNALN4vERM6LYkgEcSiQYSDPsnNomU51w4qkPv9IZhsTiQyQCAUQTKh9Hsq+mV807GEttTpjKxrHB/sj1SYs4hDMF7s7KnQHwigRyOIhENSnGGMicVG0FkBFwk0sg8zdoGHU2agc85OJFL0ptgxp/DQTPA5kWTcREK6LSM+OMcygoLqdqqKJaaB1vFarViZk7jFdYevx/7P9T8WjcuDh2Syynnw5nUw157vT9KCw2GEycQ+w70V+11asrlJALRZzaKaZ5/mZxCSGuN6aNWd5U4uJ5nd7K99fX5YrSZ5cD7jQZ+fj/NS9aBqHH30kahfX49PPvkUXd0B6SeVFQVoa/fLXsDjNcge1WKyoNBjQ2VlGWqHD8O2zZuxbdMWcYKhEp1xK75ABIkkiQ2K8xD34H19AdjsdpRXVaGrsxe9fT5xcuHazAJDa1uX9GGXm2Qzku0gbjbhcFwAdBIJeM10fFHIPSQxsY0UMJ3znp3Z4i47ojESZtJwWbWIR4Lo7+1GRVmp2NR1dfhQ4LUJgO6w2hR3hzTVqP0ScUNreo5nxckqJMqCoiKv9DWJcLHZhahBBwQCbyy4816yv3H+rCivkD5IZX9XFwkjQHllJSwkTmoNQqwjSTCdTaG1rQXBYABWuxnJVALpTAoVVeXQGXQSCcP5qLiiAseffSbi4RA2r14jTiJsM+7tGpqasG1bg+w9A8E44gmN7EG5tnCOU4k6JB2QIEUXDS37dk6DD1ZtkjbelQB0FuSoGmdxn8Vq9lMW9qhiOfTQQwXQYdsOtEzn9wQFuFckMEBAlEARnQSosKQSncVZgiFURKnFbl63modMIJX3jmeWioqKHUp1vi6fx2Ig5wy+LpW7fE9+FuYHs//x5yw8cm9AtSb3mXz+Dz/8IG3MortaqFTbXAVk+B782g2g/70FhP/+89V9FM9uvJ+qfS+BZPYXknR5P0l+GOi29t9/h/9/ninRWIGAjBX2PYIQgwYNkj767/TFeyxrLF3K8vneHJMqWUZ1IVCVthx/Qra2K04iBG/YNhzLqhPFQMeKXdW+fOA9HKiElbpEXnXLeY8qxG+//VbGAvsB24ltMmXKFLFRJpjF+pp67Xzdgc4Zu3JfUdcHjveBYDqvfyCAThU+77l6L/lckp04FqhA32uvvf6GWLIru1IMBNB5nfwaqK5X13neZ9r4c4199913pZ7F9mINktfHtY3AC8cOv6fFNgH0gw46SMbCQFv4XbkP/FefjdfHcaAC6Bs2bJC24P1nW6n7BJUwwv/z+ZwXqHgmoYBODWwPNS5BjYf5r977n/X7gfdcfU3ViUDdX6jXwnFOxwWSJjiv0X6bn599n/efn50P3nvOf+p+JJ5OST1LHEDzYXkDw00MdGlLKnb4fA9moD/x+ON4/bXXRKV/yRWXY+TYMflIJEUcxzoun8v3pSPk5i2b8fhjj+HF55/HQQcfjD+88CJcLqfUyL/9ZgXOO/t82X9fdtkluPji87Bk6VJccMG5cq8OOfQg3H///XIeoGjq8ccX4Y477pL98Vtvvoe6saPw1eK3cMHlF6ExFcVHX6/E0IphKHNY8JdnX8G999+F9e0b8fATD+KkI46EJhzHKYediO/X1uN4AdAvQqCvGRedcxG2bdmI++59ACeccCqi4SQWL14qWdlbtmzAjTddj3POPlvqKTfccItkoO+//1zcdOO1mDBlrICrXyx9H3fddjuag304/epLcPYZZ6Dxx3rce8dd+OizT3HIcUfhuptvwpiqoUj3+vH266/hhrtuh15vwXVXX48zzzoRH3+2BCedeBq8zuEC8h56xGyYTDls3LoFd/xuAT78YAVmzKzDG28/jVQuhnBAj0ISueNUSUPGOYFxqvyffPJJIUupaxxdSngfb7zxRmzevFmU5MzPFiKZgWd8JcKVX48++gSefPIp3H77bbI3V37OfPX1uOOOO2VvfO6552LQoCqkUqwRsw6g/w8B9I6uTjz99NNYtfI7XHbxJZg1cxacVMaHIxKH++OGBlx305047OgjcP01l8KgzaCntxUWkwEv/uFFPPP0H/HuO0sxbNgQuQeBcBYWO922qMvIoqm1FU6LS2ontD33B/tE6MX61vbtnSgoLEMqQWEKHTAheeU841vtBui1aYSjIZiNdmhyiviEZyy9XhGESTyoFmhubhNw2y5Ra8ocQrI763ydXb1SP7M47CLQMxn1sFvNUv1h/BbP4S679a9jjMIOIdYn4fVSIKGIQXR6kREKmYEuCxRkKS58Jvj6Q/RaUerpVhtcLubZA8FgTuoMRQUWcQFIJ6NIaXLwxSMSKdofC0psrplCAUYahiNwOV1SQw8n42DHyWn1iCQTMOTMyCVZj4SQ4p12q9Qo+PkYUSyOkLp8DUsKemqVS5EwUWDBGpFS99r9tbsFdrfAP9YCOwHooytdOU4+VD4G/H5EI1QeJVBZXo7iAi/C4QD6e/zo6fKjsMgOh51qJC7+ebAiD6CzSB6m2jqRlmK/gCoseCYSYt/IIrTTaYWdtqEs4DOgIq/MYNEvFA4jTPVyMg2TSStFLRatjjrqcMyevQdGDB+CaDSE1pYmfPH5Z9iyuR49Pe2YPGk8iouL0NvVJYtVOpkV+2wWQt0ur6JmooV1nlVElWBpSYmoZqiaUzIV4wiGfKisKMWE8WMwafI4VFeXw2TkwT8tCidK/jas34BPP/gckb4kNEkdilwFKHDbUOA2o8Bthc2sgVFLRhHV3LTFTYtSkPJyAmahIN9HBdCNkh2uZqCL6owTYF6BTgBdw9lyAICuKuQInu8A0DlZ5q1NWHSk6lTBBnKiPi8pK0Xt4BqYS0ugdzj+H3tvAmXpVdZ7/888n1PzXD13Op2eMnYImQiDkBBAFGQmF4kXjIqCOGAEnK96dfkhiKAXAa8IGGYRTEJCEszYIXQ66U7Sc3dV11x1TtWZ57t+zz5vuojkQ9FkxZjKOqu7U1XnvMN+937285/UrhSVm53V7Cms1udUQT3WbCnQaNmfBo4ZQMEi5QB0gF5yuE2eEw1puVrVdDar/tFxxbFgrTe1RAM+uyJfi8KuqUqpqtlTDkAv0jjvTmpshLw3X8fKGWWdA9CLAOjlilbIk+wA6OSnMI4YI4BmkWjEWNkABLgGjI+NmpKBRh2ARrlcV6HY1PBgXP19MSWiUdVKZVULJa0fW6fB3n6l4kkrJAGLZ2ZntZjLaqVU0PCaUQ2MDql3qFfZ5axmZmc0O3NKPZmMtm3ZDPtBw8NDuuSKKwzoZKHCMvmx/ft12403WqFD85lmLsByNBKzfFEARZTgAM8Li4t65JHHtLS8Yvm/uAVw7wvlurp6cQnoNZB5aiavhx+e0MtefrF2P2+XxtetM4XY5KlJ3X/fvVqanzOFMErQaqmoaDigZDxuQEh2MW/FyfMvPFsbN2zU6MiIqcwsszq/or0P7jPlFNmtKLkojgGbUJ5zPAA3bOqXFhc1Nj6ujZs2qh8bb0DZNjY8JzUNqJZbtqYA9wVgneKfwjmRSllxzQCMkCUbjZoVOCw97jF2OHyu5aeXy/ZZgPFcq42bN9sm++TJCQMdUa9j6YbNPcA5L4BSQEh+NpPpMgCdfFiUaDRrcLUYHhtWz0CPevocIA14Mj+f1SMHDurcs8/X617zOo2OjunkiRP61Cc/oWNHDyu/klUqhUo9oUw6YUUYhc/SwpJqZcAVFO49CgVj5r2znFsxdwEAu2JpReVKXus2DOm883foxS++TCOj/aaMNADG11atWtGePQ+YS8PKckkPP3RIx49NqQfQvKvLQHGa/tgcM7YtA71WsXsCgB6KRO3a0ZhHAbdh4yZt27ZDu59/sbl+3PiNf9alV7xQu84739iZNj9AOgmH5KNyC4U0cfyolrNLRgBZWJjX3u/ep1tuudVUxb3dKbWrBalaVG8mRRiwkae6KebaPs3PzKi/p09rx8bsmUhEAFAD5vjB/IlKG8CYsb96u4c60GzZgZTAJtVWIp0wooYjAgGer345xbipxlGhm0KjpUQyJX+QLGisypvmzsHmEgUoxSGkCQeun/4djsXAXCMdoeh2L7OM92PH66zn+QEKbizpZ6anDUjjmBlvHIMRSJjHfTT606bC5blhc4AjBorU/sE+m3eXFhaNTAKZAzDQNNodu1/+P+QGwC4ALcYXBbdZLGC63WzZM2JKdx/2zQlHSPH7VQOEt3Nztug4qQCeN2v8HSIVaHJAUdQ76YziXV1GmBpcu8YstbqHhuSLxRyAblEfodMAeif/2YX1NgxAV6Ws7NysFmamlVsijmNR+VxOucU5c2roSsYUtBwUjsNt0totAE+nv3SmGB3L1lrNjtkA9EDYXs1AWLW2z9aNmbl5y0GvojRECA+AZ+sNYz+mUrVq8wykBFOgQ1Cgqch52P1lzXKfiaoVYgvqWqIrIpG4A9ADTunv7rdTiHobCQf6Oyt+rKR5QSDE5YONO0SsXTu22zw7NXFS9959lzKppFm4E7PgmoZ+RcIOQK+WAgr6U4pF+jTQs0bJeI8dB6BmuVrU9MwJFSuLqjSyqjSW5QvXFE3IAPRQFAU62zQiNSANQBphU4klO/EHflOgrwbQUaH7UL+LZ881SQxAF2AtDT3U20XFYj7FIgCfkKByyi7Nm4OAi2uRWdEtZvNSICoFsM0PGSnKklx45ixOoa2+nj6r/7CNM6W1n2cgblnYZHGtcC8r2Js5NTVrJeuixYxUq+rr77f4nlw+7xwVjBjhc44VjEEU9m1cd3g+Iau4RpOnUCKzmqgFajKs6gG4qSuxL6PYyheWbR5FsQyDPplIG7EFEgz3HrU76x8bZJ5vPpN1iLHlKd+cawqq/qaKxby9N7XiwuKcG2exqNWzNnaCAbOiZ5ydnDjllHWQMmGeUmsABnZcOCA+Mn7tHrVa1kx7xSuvVnZpyWJVDh0+Ysz63p5uq6XJbXf52sxhAW1al9blL7lEr3/HO7X3X76jO2/6lvbte8RU2H19PTp0dNEii3p7AWz9lkGH00y6q1tja9bq8OETWl4uKNNDhhwRE37NzS3avEl9BSkCAgDjmzFthAOAxrYUJgc7FFIsHlcvpD61jcF/7Ngpu/fnnL1V69etUXd3Rotzszr46GPa9+BDeumLL9fwYK+pkokLgcQK8cqcIoJB23Mw3/fhRoX6vVjWwYMT6u7u0gsu3211hgH8yZRFlRw7dtyaFPw8YIOnbIToxVikUbVnz/12Xy+59DL1DQyZ4wbkzkK5qFarrvv23KvZuRmNjTnQHCLV2eftsvuy/5H9Onx00p6MF73kMm3fttXy6BeXsjaGIuGouWIQRfXlL39J0zPz8vlDWspiTYx6jH2Pe3aqjZaNddYvSMJwlL72Lw/aEvlMAtBp7PHCwp1ngBdgH4ovGn0Affw/56AAIcnFjPDMeCC6B4pTI5KhfujQIVPCXHDBBdY4drEIzq0DlTvKM5rnfFHn0TDcuHGj2Rd7gBPAG+OGn+NPwFaABfJhAfr5/wD2NJ7JCwZ4AlQHpOIYeb7ITAWo9dTp/H+e79UWwz/aRvq53/phV+AHAeg8n5AePAAd0OzZBqB7Nt4ekGrkavY6HQCdvQ+AsWfR/WwiD/BcMhdwn73oEv7OtXB7Qzf3eUpbzp1xApjA883z7ymwveuyGkB/JoOpnvrei54A/POsplmnGPPMTffff79dC8YBqkOu09lnn63Xv/71Nr/xTHjzJee+2qHgmXz+T7Rt515z7Nxr5mnPwh0XSebg1Y4jzM+rAXTGgeccspqQ8MPmnKf7+/8WAN1bJ48dO2YuL4CpHiGNZ4Mv/s018Kz9WQs9AJ3189kCoDMPMj9gH46imXX9yQB0D0Tn55kTPAAdssl/dwCd/T/7YHoEbNIQ8vzu7/yOvnDDF/TWt75V7/31X9XQ2Kj10tiHeNcSAN1z8sCN828++Tf6i7/4C6vvXve61+m6667T0lJWf/Xx/6O/+/Rn9JIXv0Tvfe97tHPnNt1084267rp32P3btHmDPvKRj+jMLWfqwIGDuuaat5nT48XPv1gf/cjHFfG19PW/+6Teet07lNy8Rh/62CfUH+9XpNbW7/7a+3TnnttUaJdPZ6AXKnrjK78fQH/kobv1oT/5fd1/7wG9/vVv1HXv/AXFYin9we//L33tH79iROrf+I1f1U+//W1KpzL6sz/7C/3Vxz+lXTt3621ve7s2b12n3t6EHtlzv/7oD/5AhxdndO2vvls/89NvVzOb18c/8lH98Z/+iTadvV3XvPNn9Nofe7kW9h/RR//yo/rqt7+lLVt36GMf/kuduXWNbr39G/qJV79BIwM79cEPfkCvfu2L1FJZM/Pzev/1/0u3fOt+Pe955+rzX/lL22PUKnElozhxAciW7foz1olE4hpjs84X/WvIo4Dh/P3jH/+4OSxwPyAM48DGfpV6gTmCGv1P/vRPdd655+otb3mL7YEA4P/hH/7B1hUcGnCOIr8blLnVXK1A//9OW7h3FOjs877y5a/oN65/n176opfoD37/D+x4iebKZVf015/4jD735W/qt373d3T1VS+gG2ak/GOHD+m9736vxkbX6S8/+gmtrNQsptYkSIG26m32bVX1ZFJams9qqL/H9s6nZiesl9LV1WsE/UpNSscTWl5pqt30Kd2N+ERaLrKfylrfJBbpVjQcN/dOrgXXwVtXuIYJBB2hoCYmppQgRg3SMvlhlqvoV4kseD/xY0nDM9ir0QGiRwBOQS+TfZ31+xAS+p3THrgYe8JqvaKWKgoG6fNErU8HOZ/eBIIo1jfei/MrFADZyzaXd3cHbO+cWyJeNaJWrSxfPKJ8o2rEiOVqXolIzFx/w3RjiDii/0b0b7UoRYgh5X0jQtJE75Jnfn6+YJnnPT0xE4e4lEyTIzynQH+6C4DnPu+/2RV4AoC+Y11vGxUq1tMz07Naya0YS+0nXvVyveDy52vq1IT23Pc93XrLPVq3pkc93VhFuDw6W5xNZYcCvWEKdAPQDUDAWgMAvWz2zs1aQ5kMObxxs9XEutMfCllzj1xmMjhzNF9rdSVTcbNTpDh41auu1kUXXag1Y8MGdB09ekjf/MY/amZ60gDuyy67RAN9fXpo3z4tzi5qJZfX0mLWQPrhoRFrqtCUnTg5oRXAy3pDvR0LQJq9sLPCIZ/KlYLGx0ZOA+jrRs1CuVouqFLK26K4/6H9uvXGW9XM07aOarh3QJlERPEozfyaosGW4mEZwIDNLZMiSr9Wva1ivvI4gN5sOgU6SkAPQG8z+xqADmDSULXdFP8P4Jo/HdHMZb2a+gcwBKm3p6VDgY49aJzGqPv5ru4uDY8Ma92GdQoO9MufSEilopbnZjU/Nans/ILKKwBndVMf+hpN+QGQbGkAnUJ5xZrSVptsz45FcLndUrZS0fDadcr0DaodCmthaVnTswvKLaxoOZtXfrmg7EJWK0tZA9B7MnGNDHQ5vAiAhYzbBotTU+VqXcVKXQVTIDZMgY56xyx/fQGVyaoPuxxMs0eOhK3BSjFOkYFKsFqpGROShSqdCDJA5cfiyBfQutE1pkBvk0MM4NZomtIIsIKsbGxVWoGW/JGgKZJqddQpLbPwHejpViTgN5X4S3/iJ5UC/CsCNPj16CMHdPM3vmnPAptHNsSgeqiKUaJThNBcB0Cm4Xr02HGtmHU8p0EISkBtwCxYdTDj0l2maJqYWtLzLjpbm87coGQ6YzZJkxOTWpgjy7Zqednl/IoatYqi4aAyyYTikYimJqbN5nX3ebs0Mjxsdu7Y29MIpzmOdXpuedlugOUmY5ON2pMxxPH4fQZyLOeWNbZm3GyANm8+w4B9yBz79j6o48ewIIb16rKdeT8a8JwzuaEoFLm+o2NjWrd+vYEDMPZQvxPfQMQDYCGNFvvdZsOyWLfv2Ck2mDRXiSFAcU4WKMAhjLuDh46ZEm50fFg/9tIf09p1621+2fvgg9r34D498uijGhsf0bnnn6NNW9ZrcLjf7OmXFpZ14vik9tz3gHbtOEc/9ZrXm80UFkKf/9xntf/hfVpYnNXaNaPmQLFu7ZgVP7nssvY+8KBKhaqikaR2bD9HiRiWTCUdOnhYU6fIbEXBCCGmqsGhLm3bcYYuf8HztWHjuAaHcFtg4+JslScnpzU7u6Clxbxuvul23X//g6a6gwhAljskAMChVJIceZAZAKVGx90cZZuz2IW5mCG/tq9f23bsMFXboYOHtPOcc7R+02ZnJ1xHbdmw8RUIhxWJxUxpvryc05oN65XNZfXoI/utyZ1dWlAs7FchO6dGcVmb1o0rhVoZNWWjrsLyik4dP6n1a9Zo6xln2DNVL1dUWikoEY0ZeGb5O6GIUzC6aHCbQWBSumY7oF/b1osAim+/U3CbAv1x26EOGs4c1wHX+XkHVIddtEHTAehmAw/qx3sTK2GOBS2nTu+4czjeEQA+oCHW6hC+XMYxADlMVg6WtcuUUaWSjUdcFShuGbOMUQppc00JhezaAyZCnuC4UMFGwn4NDg0oEoto8uSkPRNBwETmyo4iv1Kpuv8fihiTfmBg0IBGwDxmW4+tns8DDBK7ELR7DNDO38kyyxcL9hybxTFAY+dlpgl+v/zBkGKpjGIZXl1KDwwYgL7z/POVGRiUL8Ja41S/Ab+zt2cdR1VsZTnvh8U7KopKRbn5OS1OT2l5aUHZhTktzc2qsLKoVq2i7lRcppVGCQzRy+4lJDnmVwdwW6xFE3IaY7GzTmGnHAir2varpoAaCujk5KTmFpdUqjfM5QTgvEpdARAViZq9uzmQYOFvQnkH+Noy0slANwU6wGY4bK4bNGNNgY5jgAHonRdz3OMKdFf38XumQGcoAcr7/Rrs77W59YH779OFF56vK698qaqFFe3f9z194+v/qKGBfmVSKc3Pz9q4xtIrEkmq3QypXGgr5E8pHutTf/eY0instXBQCKhSLWl69qRWivMqVZdUaazIH64rYgB6RKFowMhqZg5grHMyslieG1YrsVlqAqA3OxnoAqTFNhwLXNjFjCXU6g0D0Mk7B0Cv1pYVDNQVDDD+sWAvqVIudFT2TnUPsJrNFVVrBuULQn5KuhgC+WxdY7xCfBroQynstxgUrhWqcJ5xyHtsdnmWjNzXaliTlO9b/jlAaL1uY5rxivNAEOUFtuEK2PPB5ljtgDUNcCThfAHWXVORvDGXkcoAyOUWTXlOgYXNOkA6Cv9Wu2EbXdZfxjYEE96XOgaiVtNiD1CKW0aMrb00tz1LWcBciDrpNM8e5L2aEWXIQKMhwDxCDQbpknkMMB0HEeoUAHSuA7nexORAPujt6THCntn8G8EIsgwM+ZABRzQGAc1xdoFEag0uSCQNHDiIs6AMC9i59PdEtG7DmLade64WTk1p8thxTU5MGzzPmrmcr6uK9b2f58cRLrCvxzI/3dWlw4eOa6VQtEgfAHSeC7LbuRQcdz6/YvUF7gFmjefz2XGZGjgWs+cKsuqunTvtmZmbm9F99z1gv/uSF1+u7WfvVLo7rbu//W3df+939fC+x3TdL7xNO3ds0aFH9mtmasrIefVK1ezyqFlqFeIf2krEYs6CvVTWoUMn7Lq98IqL3XhqtdWVTlssDgQ71DfMo6gtjMhXJ66AfQkNlpIO7H/U5rkLdu9WprtP/lBEy4zfMgr9su655y7Nzs5ofM2YRQLgCLDznJ2qN2va99A+zc0v2XS4ccMaq5899xveE3JkV0+vORfcfNPNjpBYxuUBoo9z2aCBw5guYc/Iz3f1KhJPGID+pdvuf8YB6N/85jfNWhgVugdsAOwAStOMQ8VN7U2N6ykHVyuuPMU6jVUyGMlRB0THrhK1lWdBy+/zMzQBUWFS63H/2KMBFgC2n3XWWfb/vGx4fo73oknI8+LlxPM+KM15D8AWgH4AGEiYN9xwgzXYNm/ebE1h6lg+g8/3rN09W+inQ9G6GgD0ug1PBoQ9k8Gif2+nZLWFO+flKS49AB0nCZ5jGpvPJgt371y9+07tyBoGgM7z4QHoEDwYs4zB/yoq4x82Bpg3eHapnQGGudc8z0a06zgNeNfHOS+5rHQAA9ZCyDRcE8/1wvuZH/bc/LDjejq+75FGPSDZueY5C3bIQLhoAKAzzw4ODlrdwXzF3g8LdzKKt23bZtfAIyh5ILRHPHg65qt/77XyyGDemsAxevOrB3QADmFdzNoAkLR6HeFn+Tdz9I//+I+bAp29vwca/yDF77/3GJ+qn189t3sZ6J4C3fueN8aPHDnyfQA6Naf1jDpEA2pbD0An3gHyF+sva68XafBUncfT9b4egP61r33NAHSuiUdqWz2OVs+J1HSMDWoJFPnnn4/TnotrWU3qe7rIJU+PAp24oVUKdOsZdoSlPur1gCplnHrY10R1anJK11//G/r7z3xGb3/72/WeX/1lja9b45zsaBcgqmi1rH5l788YxZFp7969+uhHPqKvfvWrdk0dedmnVQ0AACAASURBVJG4Qp82bdyq37z+er3lrT9lDl733rtH1/7Pn9aRo4dtuHA89DlQ7FLfQhT/yIc/ote//jUq5grKtBvqGRlSFkVW269YKCVfpS5fq65kLKZcNaePfOzDet2rX61WsaI3vOp1+u6DD+uN7/p5vfPdP6eRwbR+5qffpFu/dYdy2ZIy6R5z/sKlinMm4eFd7/o5vf3an9boyJj+799+Vn/4R3+q40dPGZH11a99la77uWs1deSY/uJDH9LxxRm941ferZ95+7VK+kN65KGH9Yd/+Ef64j99Ve1IWIFyTckmrmM+jWzaoPd/8Ld15Utepnq9pJtv+ap+5md+QRvW7tS73vWLeuObX6VgpG1umu/5pffp5m/dbb2Cv7/hY4rGECiw//QLHBdRIjUOa+IrX/lKXXHFFebOxHzBs/1nf/Zn+vSnP219NL7H/M86OjQ8Yvt6REtveP0btH7jBus/QXr40Ic+ZISSl191lY4eO6bPfubvdelll+mXf/k9HYcmsAJ6M/RmcZRbsc95eH8nA333bnMIxq4c8dE/fu0f9Qe/+3vavm2brvvZ62yfdtu3b9cdd+7RNdf+nH7pPb+oUKhp7sBjg33CReRNb3yDrrnm7bruZ39JtUZbiVRYRZLifFI4JpVrVaVY/+pSaWXFVNyJJCQhYtPIFgcAjproMRYPq1Sy0C3F4riZ17S8vKSuTNqizfhZ3hgxGQryUCRkv8e+nH4zYpRIhP4D5xuwvjJ7X34uGAmpiA17jYhK4uOcqCOTTndwDvpVTjRFL8mJmJq2rzU3RWL1hBgBF8mI6OfRL0c0hJAAwUWhwHtCwo+KU15cwF2mpDVreg3sriGYaVeVzKQt/7yEY169Zs8BfbJAvaVYOGzuD/TR6ZGUWzXrhZmwoB6RmkED++Nx+srS0mLB+mKpZMRcJN2a6ynP3Z/uZR7FztnwR1KgP3WqdaYG92V2mI8vQ62n7iOfrqXuuc95Vl6BJwDo29f1tynOsLQlw3AFG8hKXb/yy9fprW9+jY4fPaKv/9PN+vSn/0HrxnvU0xWzbGwWd1SpNIxo+tPkRemDmpxmvqkw/CzyJWuS1asNxeMBJRJhy2s0lRjWkwMDBr6TywyoWWVRwY4jhRo0rR976Yt1/nnnanRs2OxkHznwkD7393+nWrWss8/erpe99CWmRrnjttt07PBxzU7PaWF+wSY3ivAN6zcqGo3rwMMHbKEA9CK/mMJ1ZmZe/f3YhmHVUdPaNWPatWu7zj5nu8bXjyuUiqmUW1Qxu2B2KA/ve0i33PgtBathJfwJ9WW6FQ605WtVVC1lFQm2zMZ9oKdL3emUKW38LZ/Z7ZYKdRXysC/LajZp5Icss9YD0JmpAc/9oYCqAOithrXBbSKxLr9nhOz8f025CQJi4CdAESxWJlcaoyi7fDaxD40MWSEV6OmVLxZVq1BQHnBkZkorqGbyBTWxMgE4McW8A9BZ/Jl7TYHGJAfwRd5OPK5WOKxaIKDxDZvUNzqmcDKtmblFHTs+oSOHjmnm1JxySysqrRRVyhcMhOtORTXUT46L09jxnrUmtustVWhy86o1VK43DVTH1h5lD7YjhXLZFIg0362wxiLZsk9QqgG8kclcU61cVDwasKKlVioqEY6qN53RcP+QQr6AlpeytgCx+FE8xiCO9Hbp5PQpzWUXlK8UFI6QIx9VOpMy2xkfAG86pTO3b9fLXvdTyrDpX85aUxwLpO985zudnDcAhqKtA9hHM+awqx0bX2sLNha5J05OGiAEUMQxGLgZj6uIZUy9riiVA/ZnrbaGsbTsyqjeamlqesosuMlnIU/GVIOthi32WLekseINhzQ1cUqpeMxUU4CbpgoMAZY5F4ayAQWtjgK4bcBUIV804JaiFMcICm3AdgDwLWdu0TnnnKv+oWEFY1Hdeft3dOjgQbfcmYqgrqmZaVMvsvDTxOfekHO+fcd2Pe+ii5RddHmHU2RoZ3OWwcoiTkN7YWnRgEzyWbdv36nDh49Yg2lsfEx9/b0GLnNMs/NZ3XnXA0qnY9qxY7Pe/Na3avv2HVbM3HnXXbrjO9+x+7Bx83q9+CUv1Dnn79TI2JCpjCdPTuvgY0d0373f1fazduonXvUaA6P5nG/809d19913mqvFjp1btWP7Wdp21pnWvGEO+eY3blQxX1ZXV7+u/LGrlU522/vdc88ePXLgEVPXo1IMh32KJYJau35U51+wS2dt26TRsUFTSAIiQyZiniwWKpqeWtCXvsjm8S71Dw6b0hjyQTaXc+q/TEqRaMjAWe4DLE1ybQGzAJV6e/rt2gO0jZjtacoKIyIwaPQDOnMvGd8o9smUJ2t+dm7OXAhwpFjJ53Vi4oQDbhvMzUUtzUyoWshq59bNZlcdg2m5sqzF2VkdO3RYm9avtzyi3MKCsnMLWpqb18jgoPp7+xSPMNYiZtULGuMMMFyum2v4AD61rKg1gN9AqNN55U4F7DfVXmeqc/OOOnnpuGCQ79us23kDx1rkcyhowCK/ZLpbs18HwAMoJJPb5ec9roZusHlz86WpH/gMs1h3dvEWDwEAHYtr4uSk5ucXrEBm+qOAH+wftAYHdmkA6Che+Zyh4QGbjw4+dsiufTgaMaYq95V53Sleq7apQ4GLAwIAJAC6ZwnPGkqmEqp8A+t7+5RMpwxkzOVXtLSStfvF3EwUBYBaoO2Xv+2syQNYl6cyiqZ5pZUeHNTg2rXaft55yvQPGPmJtQZ4G2DWs4MP8rv8P5YS7JI7Nu7L83NammaNWNDC7LQ5lpQLOfmaNQegc//qFYVZa3ywh53LDGC6URM6zQ0HgDkWvNkY+4PKV1tqBcLyRxM6cvyYxX/gQNJi0AdCRmjiz1A0buxhCDeQEhhZHoBOlICdDYp0uy5t24BiI+4A9Ji5AADCunEIccOtF27VdJW78dY6ZAsjWdTr6u/tVqNW1r7vfVeXveBSverHX6mFUye174H79a2b/lmDfX1KJxOWuc39gwAD4NyqB5TPVRUKpBSPdquna0RdGcD2HgNhy5WiZuYmtVJcUKmypGozL3+ooUjCr3gqqmAUVxIAdGfj7gHo5MIHcSMIYlv4/RbuEjnkgMqAsx0AvU0GekPRKBsmrLgX1WwWpFbFbNz9vobdJ6zqUfCTwwX5MZ+vqlKDSeAAdK6huTEUi+agkl3KOXWUUKxnjTyDKrlcLhrYCoGB+Ybag2cQezOY4SiVG4wrs/H327xUrkKKi1h+N88JayRuGj5hZQno2GXXFsAbEouz664agEuG+PQMBKaK/AFcSRzxDVAd8mUm7ZxQsCKHEEq0CudhRDCuEdw8c0kKmvsKzW2a3owbsuSw907zHrGIAtRkQZ8RIGLxiAH0EOyYAyiRMl1dCgVd9BBELxolQwODeuzQQVNWn3HGFqsVaAIyPlkPAKwhYODeQjPZAOR43Oob1l+Inha24Pebuwfnh9sJueI4PrCO4xzD+odtvCn5A0FzfAGkZf11Nbh7Zmxc+Hw6eXLK3HC6enut8WVzD9b8ppQLqlTIG+EVy3pICBAkKliM+n0WB8SzhZr3BVdcbs/68ePHdNdd/2KNhpdfdaV27D5P0VRCX/zUJ3XfnXt07NiMfv0Dv6SLLjpHJw8+puNHj+rkiZPWnCFnjzWG+cdcSiyewVnsT05OWe1/3rln27rBPcOphVplbm7exlc6mbL6/nGAhdgSs8VlHCzbmju+Zq3C0bi5KUAmIMtuJb+svXsfMBcW5m3j1PilTVs22hh69BBKeRwv/EbGMdtLiEWd+AL2LH19A9a4oIkE8Zf7zvU263bLPCfKRMoXSwpHE+rtHVQ8lbZ7c8Mt97iGRif71gOKb7311sfBYc4LsOnp+vJADcAuwB2a2jyPABk0/AB3GNfcG54rnhvv+F0j1ZEEqX9RllOL7dmzxxq5gOIoxPkZq4OzWbNvve++++z+eSAbwBGZjzQQeR/s8TkWgH3Ac1Q5KM4hWXJMHAN2lzSAcaaisQ6Qzs9+/vOft+MBOH/zm9+snTt3GmDlKUP53R+UV/tUXG/vOj0RRH9invPqn3u2gKneOPeADdtbdJTJjDXqbF7M9d71eSYChD/KuPBIkZwz9ZzZ7ObzNoa5BuQ94+wAgYCf4byfDVnoHoDOc83fOWdvrHtqc8+ZwHOzYF7hGrH+cl2oMXgB6HgKbo9Y8kx/NjxQz1PYQwzgC/IEZB9ycFnzt27danMf/49rtGXLFl111VWmRAdAWR2X4Y0Lq/877h8/yph8qn7HnKGaxGO5eCpvnvVAUK4FziRf+tKXbL6GSMA6wu/Rh/PU16x5r3jFK2zd4dnwQONnMoDuzXGe+wD/tp6L7U9O57dzntx31nnWv9W/510vrol33yEXYcV99dVX2/r2bAPQUcwCoLMOeOe/2qrau55cR8YVawSkApS61Ak8V3xvNRHu6Zo/nw4AHfciegJP9oWTE70C6n/2B/TOyMD+8pe/rDe86Q1676+/R2s3jBuYiWuejUWcvdqdfoxlqLeVjMUtRukLN3xRf/6hD+nRxx41IcQlF1+uD3/4oxblmExGVCrXdeDAw3rRS15k/aTf+f3fN6LU9e/7dUUyafX29eozn/mMLjjvPJWJ3gM8bQc1M31KZ2zfrqbPr6G+Qa0dG9dvv/8D+sVf+kWdnDqp3/zA9XrnO95p/aQPvO839Y0bb9LVr361fvv3PqiuTMqI+W9605t18823mBvmrl1n6xd/8Zf0rW/dpE//7ae1e/f5+uBv/ZZ2X3ChCVs+/vG/0g03fNH6jTvO3qnrf/M3TOULeHx88qSu/dl36pprrlGrVldPd7f1Zv7+85/Vr/3ar6mQy1kP66orr9SHPvIRdXUjnmL/uqLPfe4z+sM//N8mprn+N67Xa1/3aiPeMq+9+93v1R2336U3v/mN+vlfeIdhFbWaz9Yz3Cl5fgHPmd8+/OEPG1nhc3//eft3vVoz1fknPvE3JpJCGOco9FIqnbH92vrNm/Sed79bP/GTrzZ3slNTM7r9tjvs/B/47ne1afNmveYnf1JXXnmVNm5cb70oiOfsyYma48+52Vl97GMfs+N945vepPPOP9fqcvY6JtIo5HXXnXfr05/6lG686SbDg154xYv0kz/5U7r6la9S289cXVUiwd57zur7v/7rv9b1v/kBXXDBbtdT6WhgPPCTfwfaUsScbV2/Rj4UHx7QSzwfHHjcT8Eb6MmdBlE7w9ZI8ghmjIexikTi8glOk0qe7N9P/hS5X3/8q+0U3k/EbsEriJ3811+nj9Ud2Oqv098zUQn7PWuyGTflX/24E4XgJsyG1I0A3tJdS7/8Ld4v0Il0+AFn9ITj4/NcWKH7cvfmB53Dk04xq77hXZX/IKrtXaPOsYJfnH7H7wfQbbSY2rJz8G4C+7cc7HM/89wVeAqvwBMA9A1DaRuV2NoODgwaawcFyAsvf56e/7xzVCrm9dijj2nPffcrmUCdhyoIZaCjxAGU0xBEMcwEiwqQxigKcJp61UrJmtJMoFhkUFR3dbsFt6e3R8VyRdnlZc3Nz5v6nMcoEg1b8zWRjOvyyy7VJZdfoudfcok18A88uFd//ucfVTwa0ute9wqdvXOHHc/XvvIVTZyYtIZpbmnZiguKrM2bt5i6nnNAgYlaxS0sDZUrJQ3096inhwZPy1SoO3Zs1dad2zS4dlT+RFTV7IJq2XkDZh7Zf0C33/JtJZVSqBFQrVhSpbSsejWvWFjq60pobKRPiWhIMbI4feRbRBUORFUsALyUtbJcVqNFux/wx4EaAEtt8hNRbIYCqrcB0MkCb3TAIuw7vGIc4Nwkfh2zVyfENNAbi5GIa2CjfO3qymhgsN/A0Ag2isGgqvll5RYXLf+cbPJGpWaqc8tqr6FubBmgQvPU7I8NIkKpHVaAZjcqdorXUERD69ape3BYgURSk1OzOnjwiB49cEizU+TmllUukAVT1OLcogZ7k9q0vl+tZl3NVsOpzxsOLK/UWx0AHRAdW5emKuQDReI2lsikBEAhI9yadyi0DPB1GcbWOLWc1ZzSibBi2OCXSkoBYmNpHI4KKR9A/lD/oNKplOYW5pUvFUXWkD8aUl0NrZTzisTC1qBnL4iVC3bpa8dGdMamjdbEGxwatM88sPcBTZw8YYy8U6emDXAtlkqWVYoijcIHosiG9ZsMJEWh9OC+/WZZjqsA1p7cf7JuAcnrZnEctCzT0bFxTU5PuazSeEyFYsFAjHg0onq1otzSorqSKH+DqlfKCsH48/vUqNbU39ujbWdu6Sh7ZdYyZiGGarhIJnvRijlsRZ3CNWSA6vzCvJEvPGsxGo7r12/QrnPPUx8W0OGIbrv5ZstetWZqrW6qxBMnT1rDmkJsw6aNpvzDihb1OYzhublZA0YAQOfmF7WwmDOQcbmQN8Uv4CnA8NDIsCYmZpVdWtEFu882FmBuJWtZMyhz77nve8p0JbR16yZd9fKrTBkP0Hn4yBF9b+9e3XTzzRoeGdTzL7lQ55y3XaNjQ6aiO3jwqB575IhOHD+l7Wft0stedrUpuWH93/Uv39HNN9+oRw48rHPO2aktWzZp/fq1FvHAOd10402qlpsa6BvWVVe+UtFwQo8eOKz7739AB/Y/ovm5WZuj+vq75AvUNTDYo61nbda27WdocLhPi0vzKhSLqtXrGhgYUrFY1b59j+re+x7QsWMTWrduo9k05/Pu+kB8gbyBmtKe7zbPYkBBHyxfLJKCpl42a91a1UCNTHeX+vqc3R1gVG9/n11XizYAMA4ELI83t5xToYSVM0rFZYsw2Lhxg+X5zs2eUr20LH+zrHQ8rFg4pDDACjlB+RUdP3xYG8bHddbmzUa44ZnoTqeRSVpRaznKoYjCgbARe1gQmKMCluMMqOdcH5jnsAr2mmKWe24kIFe0mklRp6Lidzh/o9tgB26vpv0bMAjniGAUe3uX8w4S2kRIbQp0rJg6hbrPASvkLEMqoJK0bHOzl3aABwBJ2Sw2V2zTxLPBZuzUqSnNzy8a2YXN0PDQsDU/yeGlqCZniQ0FQAzA2EP7HjalKY0QCDQOpPKb8wLzgVl9Y+MeixuTms/GpYJ/c/8AvmB6U+jyTABGAqgWygUVyyU7XgA1NoTMaZFARAEfwLB7BeMJhRIpy0DPDA7a/LztvPOU7utXOxjucGiBo4Kd3PS2AVhBMviYVJttcyFRtaaV+VllZ6YNQCf7fOrEUVWLeQXaDXWn48Yix5IqQl44G4xmzazyAdbME6ADoLv8+ZZropKf7QtpMV9RIJpUurdfR44f1+TUjBZyK6pBspBPxVpNPhT1yZRZglFIU2c4MpcbXw5Ab9vnGIgOjIz1dixu9ypm199ldwMUehbujlF8ejNx2qlAyi4tavLEcfl9LQX8KMmlNeMjluN8/Mhh1coFZVIxFZZzBizihAKxgs8Kh2E2S9n5IgEWCgdTSiV7DTxPpboNqC+WCpqemVCzXZYCdVWbBQUibcVTISUzCUUSEAwA9KgFggbK4TDBOgnK10JR3fIs3MNqt1GghyUfKnQA9IDdA4g7AL1YuLdakBpXpHZFPh8W09wfyA51i5bATYHsrWIRm/WmonFIOCHlCxUDLnmGeVY863RcTWi8sF4QQZG0JkHZnntqSEBd/g7Iy/wLiQkmNjePddOaQpCKOrEUHrGEe2SzgFnUQ3qBDIPjAs9Cwu49wBr1DURBwE5A3mg05FjibRxRqlY7Qsri86mJeF6IZ2DYwPY3BXodco3f3DBwOULNagB6KtGZr4gfwCLeMdyZ4wNBn5ayCzY/Ew2SzS7Y91gnUe9j3421Oc8tzzI2pcwnNMOJ6KCeLZfKdi1T6bTLvm23dfwEedwrHRv5tuo1Yk6wi6O2IR8x6CItABn8sNSDSiUSRkJgTmUtRaXAXIE7Bw01MtGom7BdR81vLlEQFmuQlsCTnfKcz+F7zvIOxbnbB4QDpDgwJgA/iK5IWB0JIMKcvGXLZhWLBZ04fky53JLi8ajOPGOLNp6x0a7Vnbd/W1OTp1QtV209Hhjo0eTJk0rEIbfENTczZ98LyG9uH8xBKCvshXKAWIS2szVlTPAzvd09RnTCccgUq4KYhFV/yuorrO9cVERb69ettzUP2/Vyram2L6i+gX5zFliYn9PC4rxl6zHkGJuM32Q6rma7YSReXEwsb7u3p9PkJwbBrWmmkIgR/ySdmpoycg9zAOOanwEkNy5So2XRFOFIXH19Q0qkM2o0289IAB1AA+tzricABxnmgFrUu5dddpmBGZ46iT+fCKB7oA6/z7i//fbbDSC/9tprDUCn+U2T3MtHBhgHCOd55LMA3VGe87MXX3yx1QOQLvk5jo1jQa3Le/L+NNF5L46VF++DdSVgLE1dVJ58Hg4FNEt37dr1OIDOe3P8q0G8p3C3/TjRYDWA/oPU1s9GAP3JSBbcI140cLlnHojMz3Nvni4l4VN533lvxqjL4wx3CGIrBqADprEu8Fw5B5K61XaeZfVTfVxP5fuzRrNO8PwCELO2PRFA95wJPIItACvrD/M6ALoHontKXu/nrU8V6EQvPZUn8R94bw/U45w4b+49fwKSQ9rG7QNHDeYmrg1EIa4ZADouGthTQyxiTHikitWg+TPx2fDUrR6A6Tl9eAA68/eJEyf0hS98weZ07NzZI3mEGifgIU82anM7ADrXx1Pve/uHZ+K5W3+/A+R6x7l6ffTuHc88axcW7ijxV6vTPdB8NYDOGECBDqGAefLZBKBDJvnc5z5nRDvmChfV5sgh3trI//Oee+YBagisriEUUCOwJ+DLW8f53adr/nz6APQnB4yYM6L0P0IodyGhuF4LbpfskSKJoBqqGvDngeYegA6gHsR5jt5zvWFCmzY9kGLZwFdqfsiq7CkyXSnbY0zPLOj4iWO65m3/w3oS7//Ab+pNb3mTDh87ruHREU3Pzmrzhg3mnFaqlZQOxxUCIqgDmroez9LiskU8sSdE1MIeyCOaeXOldw9brYbtJbx+JHtK5lC+qPeoHyARmytp27mU8X3Gg8UQxePmEkVzHFEeIh8A664uRFyuH8V14k9+n+eT75XKFdun8fflpZzFkvV091jPmb0y8zL1vnMhq1nUJC6b9H3c+0P89rueU7OmWDxqMaHpeFpHjh6x8zl71zn61Cc/Zc93MpE0Ic5KLmdAezyRdK4BNrHIMIDsyor1aunP8rywX0smYtZ/5Xg533QqYXtF4vzoN3Je9PCrpYqdA/t0MsfZ0xJdRZQtPSiO1Zt3Vj+H3trM/aE3yVc0Flal2jAhzsf/6v/oW7fcqm/e+M92vB42aqBvB/NkfAGgh3FVNMc3byw48clpGLhD8iaGrs3LIfE2+nk/Az880P0/sDj/t/3V1Wr0HxWE5h45gtx/zpeLC3bt3k4P2CNImBxmFYD+n/OBz73Lc1fgP+EKPAFAXz+YsamKiZRGMY3L48cmNDrcr/GRfhvc5BTOzUz/K5s1M9zArqntMxCQBh1NJDICUdvRtKapaRno2FFiEU5DLh03e3HUfsuFgoGKFFWA7zxKMOpYeFABXXzxRbr0skt1+RWXK7c4rwcfuF+f/MSnlUxE9drXXK2zztxiAPpN/3yjcks5U7pjr0y+C2rz8fE1yqS7TPUCYA6A3kBxaPbLFQ0N9RuIjsJow4Y12rVrm9ZtWq+ewT75sPTO51TP0zhs6tjhw9pzz31KKqFWsa65UzQJV+RrV9XXk1Rfd0r9PUlTQIfJ2kMp7Q8r0A6qVKyrVMQeBxticOpOQxwVKNOFAehIMaUqVsXNmuosXhTnxtRxdsRmCW1Fu7PI5d7R9MTSBzUYRZWDvdumou7r6zU7bwBoFHYr2aVOLnXegRDNttp1lE1NwoQdmEJT1ee3RdaYoADykagB6CLXJZFQKJlRrLtL4VRavmjcFVjHJ3RqYkbzs4tGYqgWqyqurALQ1zGeXGEMcaBUwbq9plK1rpY/RNCmlnJ5rZD9WW8oSg5wLKFKrW450NiQosjk/MnmpHhi003zb3FhTovzs+rrTiiTCNt4iwXDSkDkYKI28ltLoyOj6spgiz6vuaUFy0GPpBLyRQKqtWqmOsPWE0YeWkWU3Wdt2axN69ZqfHBQPQMDCsbCenDPfZo6NWmqpmw2ZyA0VkbhYETRSNSsZrBhPnPLWWZTWyiWtO+hAxZTgCV/PJkyVSHXgcY3JUo0mTQl8YaNG/XYoUOaW1ww0oNZj1Yr6uvqNgCdfPZMImaZvw2ABLLBuSqtlsUTbFq/zpG1VuWnWSFUa1gDGts4Cj+Oj6IP61gyQWkMe81FNnBsYrfvOlsJGJTlsu69626dmpiwwpeifWFxyd7LwMFAwBrXqXTKbFYhArgmgVOnY0NDQzm3nNcKrgTFkkrlklO+B/wGKiyvFFWrtbRz51Yb5zNz08qkXcTDo48dVjIVM5eIc88/VwODTn1GdjjW+Hv27NXmM9bpihddrG07z9DAYK+BmgcefkyPPnJYM1MLOvPMHXrhFS9RJuMU5t+543bdeuvNOnjwUV24+zxjbw4PD2rD+nUGuvzTP31TuWxe8WhaFz3vUoUCUR09MqHHHjto55hfXjFApas7pWg8oIGBLq3fuEbpTBwBrXIrOVPE0Vzv7uk3Fu+jjx7VyYlp5fNlA9ABNLiOgKYwWnHeaFNctjC49juVcdMv0hpgBmfSGdssAKhyDwHM2VhyPZm7IXhwXSGIoGqnFkUlCai+bKpJnykfseHfsGGD4rGI5man5GuUFA40FIsEzJYb0lOg1Va1VNT8zLTGBge1ed1aJaMxpdi4xGNqAALXmwZcRoIhhXiGKZQd/u8sti3/3KnAAT9NwRbAiroTQ4GTxuPVsvt5t3dwfEmjCZniHlcKlLXOstzHtcqkle7O2NjjOfGFAq72xlK8VkUGbRsGp16tWTyBUyQDTDmHFM/Sm2uFgpx5BhDw5AnG5gAAIABJREFUyJGjdk1xMoEYw4YIRTMbTtYVALZEMqbh4T719vVY1v2BA4+6OSDsYhP4XdYwAHTmA64JmxRALjZBgOlEPJjSBsumInbEEIxaLhsalwccArgf2HGRjY4lcDJtr2QUwC9kQCcKyWAsaSA6LiGZoSFToG/cvl2p3n75wlFgU7nkNPLkXRSII0r45G9C6fIZmYp7mp06pYXJE7bmLs5Na35qQnVsvw1AT5j6nH/HQ34D0FuNqqmZLQPd/g2gSTa6s2/nfIws1A5opdKyuT6azOjE5ClNzc5rMbesahPjcZ/N/W0aypEYaIe5cpga2RwDYOk6G3cjWxhi5T6XcRiPQmBKGoHBLNxR2ZpFqmu8OkME59ve+cM5eqht8/nD+/ba8ceiIQ30dSudIK/Zr/zKslLxqDasG7U5cHFuzgBiPgfnEGy2K+WmlrMls3IP+KKKhjmOpGIxAD+yzMuWmx6O+hSJ+9VQTeCbNDsyPWlFE1E1sFxDyR2JGCubHGsAdEsrN5v2oBoNAMeAgiGaSGFTpQdD2KGh5MaSm7oA23saUxXVGwDI2KND2qhZjhlp6zQEINGRb1+tQDyBbAPQ6Fc2V7J6jeeRZ5ZnCrcGIiZoZtD8TZMFH405i1YccLAN71j1Ul9Rr3jqVDMPM3wcJ4KgAbylSsUaADhP8DxY47FFJqpzN3GAqMyem3vIc2xuFRZR41Th1IrGEDciTstIhPwSRDGA2UQ0auQxyDo0IQHPeYat4QZAHYkYiAq4SgPC2c4HzeqbZxo3kDXr1qinFyLXslLphHr7e8xejvWlf3DAiC+lUlXd3T0G5uLCgjJgaXHJyE00QFlnuU7MDdQtXV3d9m/mnKNHj5nLDHUDczjrJfOBIwiGDBzGySmkhuLRsLrSKRdp0JY1ezwFOkRDRw4IWPwN1zkciiK3t7qcuY95gpqSz4Dwyu9ybQ2wx+EmQN3aNgC9VCrYtUYd39PbbephFOrkrS8u5HTixIQymYhGhvt1xubNGh8ftev1vQfu16nJSasz+/v7FAkHlVvO2t950ZwjIoSaLMhxmkMJ85vf7PecTV5FC/PzNmfy7/6+PruHrKdEvvA85bJZc/qgoUXtC9COCv+cc881twEiqRayy+ZwtHbdOtutLy7Oa3JywuqdlXzOYhUgo2EZ2Ggx9zoQPhgiRiNjczDjjjHJC/II6wcEBvYsDEicGqyJJJ8RvWo4KDH/MaeGoorH044s25S+ee9Dbn17BinQnQ2+y/ID5AG0BgwHtAbYYfx6TUHP4n01OPpvAdDdNXRqFxqdNAIZT9i5k90IcARgD9jNswLJE3WmlwXMz2LZfvz4cWs8As6hTkfVxx4AVRpNdealhx56yMYPddHb3vY2U6ADynlAhQdwWH/OY+z9J2ytn+wtPJWc933vM1d/9mpAZbUS7yk8rKf8rVerMr0xwn2l+Y3ykGYzADL7Cc8RwAMcn/KDexo+gHPyYg8Y/4x5XBP4O24JPF+cP88dY/LpAoCeylPnXLjHEJQ9EJ3P4/57ytzV1v58j9+hBgZAgFjAswqpwns+Vo+j065WT+VZ/GjvvRpY88AIz+2Ka8K8ivoQxw/OjzmKMcH3iMkAQL/wwgvN5eUHAeieCv9HO7qn7rd+EIDu3SfOn/Nk3gZAZ26mZ/CDAHTGgAegszf9rwSgr1ZDPxmAzrnfdtttuvHGG38ogA4xk1gTAHTmSe9aPHV38el5Z4BKxrwHoFNDrQbBV7uVrAbQqUF4LgDQL7nkElvrvdrAU6k/+xToTw52OWcTRzp2PTRynB35DAJovV1XO+CAT1dwspPDcQxhlAPQUTuzD4iEQ/ai/jbBA25QdQjRqIgcEYz4Qcbv26+91joz77v+fXrDm96sQMhv4K7Vyc26CUaoia1PFI7oob37tGvXDovNwgVxdHTYMqLNKdU246fP0Xo/niS1oy4+dWrS4jqtT5nP23PAfEKd4AHmnLu5zhHvBdDNvrJELEjcXKGczb2L0vBItlw/cws0ghMOg+53ndij5nKsjdgTNLIwX4xBL3aBz+R3ITIYiN8hzFE3c6weaQpBFn2rdDKtfDGvVDypX/3VX7H78MEPftDI0QDg7F1cH4O9m9/6b5B5U7YH8RnpgOsF6O3I1cHH3TvobVhEWqe+9pxdeH7Yv7EvZ8/L+fI9+q1mdR5k3x1wJAIjp7lINr7Yh5qTZblsDmMQkg3fabf08P79+u3f/V2zj/+f77jWXGQ9VXXH18/+7QDSlsKo4TtCme9XoHtD0xHnDaA1AP00gcAA+ecA9P/g5PxMAtBP0ybMvr1DruEETbC5SuTuAne9r9V//w9ejud+/bkr8CNfgScA6JvH+tsAGjSgaIKSXYk1prNjbdmk6oauyzBjYXA5lC6PlKaW5cjy93YHLPE606YobJsytrJSVDQStBfKKpvIAT1QEzUbtvC6vNmWNeHSXSlrtl38/Ofpwt0X6Nyzd+nYsSPac989uuO2W039d/555+jcXbvMTvXhhx42IAEQ58EH9+nY0aO2gWNhZeHrSmfsHDg3y5vMr1gDbHxsSKOjg7bAnnnmZu2+4Bz19nVZriZricvrIO+yZRmOhw4cVKjuU3lpRScOH1HQ11AmFdWasQEl40G1m2VTLkewU4/G1Kg2VS5UTd1Vr3G9AqpiW15z+d82nXSU57AFUWeXay4fAxUeDTkafMb/AZSPoDpzeRcUCjS2AdApSFD4JBNxU2BimQoY19vTpcGBAQMyyiUsMGct94RKgVxJFIzFfMlyOgBSsJ0PATKh8MFCuu6ylIPRmIHoVb8MNO8aHNIy4DcqsVBY2eWCFpdWRO8+u7hsbgCVYkUVU6Hn1JuJamyw264pjWdfIKRcoaRcvmSAeSLTo77hUR07ecpl4lbrigKEJFLGaiTHEwU65AyzgW02zfKSjQaF3ZHDh0zlNDaY0VBfWokwIHpTzXJdbexCQ2F1pzK2OUclBmg8v7iomcVZ1cx33W8ABrn3NOTJM241asokozrv7J3auGaN4tiphrDQbej4SZSTk5qdnzUWqIGCzY4dNCrStjQ0OKJdu84xBf3c/IKOHjuhPHmsPp81eLFvBxTi+422T6Nr15h1Ozbb84tLWsrltFLIa2FxwZrZG9auM1BwbmZK/lZTQRr8oaCikCd8MtV9LBLR8CBjMW6NaRqPpnpLpqxIwx6WJingAXakzmaorKXs0uMNHApmri0ZklvO3GrnxQb48NGjBn7T/EE1zTlRxFI8R2Jxa2SajWwHrKAwpEADsIUB2mj5bMwvLNGIdw1VyAeAJab6DwIEBU2xx1yTXc5acUkxx6YLxiikm8GhIftZGg8An9nsihYXK7r8BRfqta99mTacsUapTEK1ek0PP/SoHtl/SKcmZrVxwxZdcskLNDI0ovm5eX3961/XfXvu0ezslC695GKtX09DK6NdO7Yb6HLDF76kI4dPmHPE2OhaBfxh5bJFLS1lrUAH0G63mRObGhkd0MjYgMbWDOnw0cc0MXXSOUJEY4rGyD/1qVJG4UaGE/EEREyMmnPHwmLW2Ko82/39vZ3887qxNxulmirLZfV19ysFO9Xn7AA598HhYYtoGBoetoYkcyhEBFSYTObHTxy3azw8NmqEESzJDdiNhK0gZjPC/FHML8vXLisSamlooFdqNSz7ugQpBNv/WlX9XWmtGR7WWWecoXgopKX5WUWJKgCMNqeGoLPj7WzQzI2oAxJ0Eqs7AOZpUI2NGg/KavWVt64ZEO4QeBtfqNcrzImAdLxwTBkZtmeGDR1W7uFkXAoDEkkqY1ntCEY2j1Vc7hFkFpSZgEwAHhwCGetY8aJcA+iGyIW6sK+3X+edd76OnThhESO4BkBQ6u5OG8CAc8mZWzeZbTTkpJOWgV63jSfgDeAQjSBY4bCFUb9iCU8DGRtgxjkgL2MdhTybJyMNtAGwKvbcwCYOx4h6iNp7xyJR9WV6NNjbr65Ul/woj80Hy69IPGUAui/mAPS+sTENr9+gRE+fgvGkgedcEYhZnCNRLOQu+VtSs9ZUFMIXtklNae74UZ069Kiy87PKZxdUXMmq0QHQu1Jx1SsFlVaySpIx5SNCAycMn4KA1T5ypp3tNpwwl5UdNNeRCiL1UFyVpl/FakOzuFJks8rhhsI9CYbVwO635SI+uK+QIzg/cyEAMDfrdT4LFr0bQ6jQURvjhuA207hpuAxvs48HuO1kjTrLapoFLv7DaBrtlo4fO6rv7rlX6WRMnCOREdGQX/FQQGNjQ+omXiEY0PTkhGZwCFlZMVJFNJ5SqQhzvaZyqaFWIyC1gvL7wnZPUQjb56PWD/qUTMeUTEUViBAJ77NX70CvovGIipWirQvxJPMXY76ucq1ulvbMGf4gOYkQyLB4Iz81qlIJ+/GMQuGYsyNv1eUPtCwyJxiEyFBQo55XvYbDAcSwppECGg3swAvKLixJLa4JQGBC9UZApRL1StXIiaaEwtLbakFnCu4UI+7qumy9sOKxqM1N1B40ZDwFHusCdSKgdoyYj1DQSHHmJmFmOh3SjN1KAHBXR3ZcMO2zPFDptErF1aTctxZEGXvhdOBAMfLsWf8ssqFzjKaCxdWHSACaENQ6kF2Iy2lg/1128TDE1fjaZtne3ZPWRRdfpB07txmBizqLjDuzrQ8GlO7pNnJTrdqwZko4GlMildK9d9+tpYVFjY+teTzGgrrDs6UFFF5czOruu+7WXXfdrf37D3RUV1GtLDtLeb74Oa5nvVpSQA1b8wG5iYLgujKfMEcA7q4UCkZfwbWFSCXilLCXB0BnTjEiU9tnNUdn6u1QR9ys66IQWgpg8W9hD5A0od041S7/dvbuAU1PA6DPa/PmXp199hZd+vyLjXyGe8r99++xGvzhhw4YYSUYpAFEE4vrF7c5jJgbCGLEBzDGXJPL1RA4OkBgw26Q2gAiEnUeG2wcOvg7dvJcF2p56gPqFeqS7u4+bd2xQ4NDw0YOnZye0VJuWes3brL6oVhc0R133K69D35PU1OTttYGAfhzi1Zn2zPaUYNSp3qWKJZDZyRWR8hh1qAZTB2Asw/rLusq8xOEQkiRXT198gfCtt7niEpq+3T/kRm3m3oGAehe858/qSt4cW4AWgA9XmOa59xTgP57AXTej99h78gcgUMOSsx77rnHQMVXv/rVBoJj5e6pklg/OBbUi7fccovZs9O0xNqWuvbOO++0tZT/x/33IgB4f4B0wEly2FG3e0pfR7z51xa7P/J++rlffNIr8ERSAP9mjvRs+wGGeDHGPMDRUx0/Gy6rp6I0QlYHQGfvxd/Zh46Pjz/uzuDVJv/Vz9t7BlEZA6JDbveUuV6mtde/8Mh1NP9ZGxgLzO1eBvrqedIjoTxTFeiMbQ/09gBU6g3GgDn4lMsGHAMiA6J6c5Bn7Q9RiRgK5kDmMs/W/5luWc89+mEAOueO48gXv/hF69UwLrwMa3pYXAvmcF7Y2L/gBS/Qpk2s1w70eqYr0L1xynXwaiVvfXQObG3bL6K+595j4//4PhcBjZEHfXa+jAf+DpHEA9BZuzyA77/6/MBYYP73AHQPBLX6s0O49e75aqcKahFs7SEUXHrppc6FqBPP5qnX/zsB6A5MLdnegn0Xva5czrl9ZDJpBcJ+I2Ovtm32A6Lbiz2Xc22jJ0i/gr3ecm7Z/j81OngAmwRU3PRdqY3vuP12veGNbzTA/I//9x/r6le90nqfCED6B/ptH+KRwFjnu5NJI7nCee/p6bKhy3zokSjpCzkVPdFkKKIhAONGErF+IPsx9qi4OXHQ9NvYf0G2RgXNsbNuuHEj67N4ji/sy3HXNHc0c9+C2FW0c+M9jGjQORaOm2uA2If9VjQWNWt1xA8AfBwH+wz6wsEAMWUB25PQg8QZEmEeYjPiP2PRhOEXAT/uca6/X6qUlIglVCix1yb2za9XXH213v/+9+ulP/Yyc/iiT0CfHGcujjFqDgs+5XEfNXV7wo4bUNvENgGEVQg86Av4rH/E+CeDm+vryMYIl1DaR+x8mVsYMzxXnBvXxSO2sbfnevB9yAP8m2cOEgHCE96LvfGBRw4YsfXT//dv9ZUvf1V5XMBSxEh2rMldd+bxaYo9YwgDPbMx9wDTjpq8A56y63Tuc/SyAPD5072FAao+omz//4zY/6vPik/18T9TAHTXa3Pj4/vh8e83cHfXYxXU3rlAz4HoT/VIee79f9gVeAKAfsbYUJuJ15qGTM00E+s1Z4MLgE4PyZo9NMldcYfiyjYyAKE03CkSaSq1XHOubhsHbDDJWenYgluDO2BsKJp3jz8c5C63m2ahi1UILVlsHi170u/T7t3nWc4JIDpZxXu/e7/uuvNfTCEzNNivndu3Wz7ixIkTtmhQIEyenLAirUgGIXbEFOehkH02h1vMF+z8UHwCMPf0pM0yevOm9dq1c7spSpNYZEdDprihWYoi6dTJk3r04QNKBqJqFMqaPHZUQX9LXYDDo4NKxgDQK5adTc46bLMmYHmpZlbQ1Qr2oTKL8lqdHHnmEtSTAfnJtBFEhJoVQ1xDCAY05ABSrEhE5QVA1Cm6UdBzjwDssdGkQQiYDjDe29tjFvmxCPY8WF8uW7Pcckg7menlEsosCpOogSncmAiAGGowbGhocjfJ//Cpje2hP6Bis6EmzVTGQDyhQCxhykcahNhzc67LS3nNzSyoxnmXsIhdUToe0mBvymIAUPksLeeNSFCuNbSQy2t4zVpt23mOHnjwYR06dtIUiZFEUvFk2sZKIpVWX/+A+gcHlSGbBkt3mpahkB5+6CEdOnRQE8ePasPaQQ30JFVaXlYiFFU6nlQxl7fjaNUapkAnOxoA++jxY7rve99VAmAkFVMwgg1qVeVqyZh34yPDOnfnNo0MDpgy8/ihQ9ZQRh1NDmqlVlG5WrbCzFRuNPMb2Ao7xWVXV4/WjK81haw1rlsy0P7UzIwpXaPxpJLpjGqW6+xTV0+PBoaHNDI26lT29brLP84u2fGsWzNuTD6U9txTctB9KKawSa5WzAaI8sMyYLHc9/mtcHT3O2C29yjWKMpoVhub00A6wMWGFWKmGuxY8bJJwcGBhjHHQKGMAowCmj8571K5bM15gAiXy4oDAg1zWJJhez+zXi0UDUCv1BrW0PYYkwDoFM1ug+hkpdgvoaQEHKeYNJt+K3Yd65P3Zm5BOVgq87zQ8PdrbHxQm7es0doNowZ88EwdPzapiZMzFp2wY/s5evELX6qerl5NTp7Sl7/8Fe198CGz2n3xiwAA+mwOxOIIZu53vnOnjh87paWFvOUcQ34p5rGkBjR3QAIAQSAo9Q90a8PGNdq+a6tabbK6sY/y2XsDEi4uAXpXVKujAGduJKoiafOkKQcbNQNKh4YGTCfM+GpWa/LXpVAzYGrjZDyhVCpphT5N4rHxcY2Oj2p0dOTxjHOundlL2RziQBhIJwDophq1GISQFdG4JkAOIgu51UJxWVMmHbdcayNSlYrseJSMhrVx7RqduXGjMYhjFgWxogJEiELB5gp0hGb67hBg52zh3LZtPNh/lmnjAHO3pnTU6qsU6HbAVjQ78NwKc/JtUaA3akbmwRGj1mqou7dXfYODKtcqxngFwACc8/thUKOItsrdssYZgxC9IuS1R2E/o1x1ADpj99TUtG666WZVarC5Q+aKwjjnGtOshyzCzwDO9vaSnYXDREpbtmw0txRAoNmZOWuUodxlY8UzxnzjLC0XND+3YM8MmyCy61PJtDLklpvVcuhxW618IW/PF5En1JrJrpSSGazUKkZUSMeSyiRSiodjNt/A3IWUFktmFE6kFIjH1Ts2poG1a02FHuvqkT8WtxwyiDqQNlA2c9ljANRM/Vgdk9Nebyjs82thalLTx49paX5G2c6rWlq27PPB3i4D8tqNioI2B9XUbFQNQAcwZ3U30A9llcWJuHxP5vsqjmmhhAHohUpDswsLWsjmngCg+1VrtTsAetgAdM6StRAQ3QFZLqPZlOg2jqgvQk6BHncAOuQE19xyzZkfBKA7PxfqlJZOHD+i+/fco+50Sn09aQ32dxuBikgWlL8RgEB/24glqGsXFxZUrvCcOcvmRp2YGpceYK86hDnTXisaoSkQVSwRUTqTVCIVI5pZ/hDW9n71DvRYfEihUlQ0HlMMAJ3YAeJJyKvD0oLc+IAD0GuVtlLpPvn9MZXLTcUB0ENRA5yarboR/gIBwE8cMIpqNkpqNVGVl82enlqMOJVquaSVbM6OU22sZql5pHKlafcQi3x3/yAAAEl72VoOQOeJZj3n/Gjk8FycjslxDjZes7Rarigci5oyGnUuz6zVgQacd0B0I944AN27d66kPU2CON1o6wDouFh4kTbOXMAAdDo3kOesmQn5AiU/46dDAqUpwTNOI4SpyYgszJvUuf6WUqmEBof6dfGlz9f2ndsUikcUhAAa8qlRJK+9rXAibut9o05t11AwGlU4kdTc1JRqpXJHPe8AbFTXKO9j6bS54SzNL+h739trAPq+B/eZMwr1Fu5JENxQpCcS2M7jnlFSMsosCznFNZ2tUWK24c463FOiozov12qqVDukHJ+zRHMAugN/3dRLBp2Xb+bRnIhEqMkHMaztFMOsv7xwu2HtwxKQWJaFhawy6YjO3X2O3vQ/rrF6s1wq6J7bvq2777pX996718YSnxWOSH19SQ0Odqm/r18J5uC2Tyu5ZattiCdhDuRe0IzifqN8gHjk5lL3PFv0hinrXfNseGjEGqtEC+AUwjx73gUXaGztWlPbF5ttlZttRcweOiB/LKw7vnWzHthzryYmTqhULlijC+ch1mCU8mad32nom50ihKYq9wCVdr2zNrm5x+5rx56cmp37AHGB+TWWYHxllEx2CA2Nlm7ac6Azrt3690zIQF9t3eiB6V5zcTXoZU9hR7H97wXQVyvQAZJQY/InIDoA+vnnn6/du3ebAtNrwvIcQtz0lHs09CB1khNMTjtKPqeoceocD3ygbjWLz2hUb3nLWwxA92zkOf6nW4H+ZFtyD2D2vv90qOF/WHvgqfi+R4Bi7vUU6NwfT4EOgL4aLHm2XAdPOW0k4o7aGCCRvQ+gGAC6d+7PFtcBxg/PISAphBcAdM9dgOuwmizrAejMn+zzuCYA6PyJ6MGt/6cJtraX6eRsPxXj9D/ynhynOfF0lPa8l7cuMN9w/5nvbrjhBsvB9u43v8de7owzztCVV15p6lqcCVYD6N5xPVMV6OYutioDnbXDkVSdmhEwDeIIADo25h6A7pEtXFSNq2c8AJ3r4QHo3jz5TJ4XvHXTG6OrAXTOk2tA3AjxJpDBvLXUI4utBtD5HgD6FVdcYYAxhJJnC4DuItAW9dnPftYcZFgPPILE6udv9XPPM8Wajisi14NYGWoBD0D3ruXTNTf8oPG4+hxWz2vMfdQviDUAGnm2iTbknDxyjUcgYc7zwE6Xgf7kCnSnIqYXibMHamQitxAaQdjETck5wXasKF1LpRN7ZnvmTmyr7aG9us77OMtNR0NXV71UNnFMqVbVP//TN/XeX/kV67/9/LvepWuueauRhRELIGaYnJiwmpzzRKBEMYxbFSRfB6D7NY9LaN+AObFB9GU/AXDOXpIem3Mv91tvb3llyXr7p90XcKrCPczFgoEXsO+jz8iX1Y1mOY4IsG5gOHsGc77tuNDxOwDC9BGxq2djZERZc0p0Tq8mDrTIQSLQUIhHnctfJ2QbAJtrD7BOH8eB/q7XyZ4KxTr7sgTAuD+gqblpjQwM68TECRvDfP3eb/+O1q5bo6uvutp6ehGLm/M7p1R6FSYaOL3bxhGA/hcOhxwvrmzsldydpM/gnNXs6nUc2hiTkAO88cXtx1mV/89Y41nk2NkHfz9B3QkfXTAsSnTnlMI1o4/4Vx//uN78lreYcAcnYXsOvejFzkPs/RuVMUIge0YfB9C9geahQB6Azp/st1x0F0p0B6C7DPTnvn7UK/BMANABzB2AbtD5akJE5z4/foufQJZAlMWXg9yfA9F/1FHw3O/9Z1yBfwWgj7SZiA2wZio28NspjwC/UZzQnHYTtAPQWSRp8LGQYjdKPqmX10mDu9KxC7GFnAkcSxcWLBodAGoNZ8+JLS/gIjwtJnIWJthljvnl8mwvvPB87eZ1wfmamjipBx94QHd+5w7NzkzbA7lp40Zl0mnLL6WRyXxbWCmYxbdlMaGasqZP21htLIbL2ZyB0b193ZYlAlieTie0bu24ztyy2ZppiXjEQHUs6MsV1PElTU1O6shjBxX1BdUoljUzOSEE4d1kn4+i+g1JzaophFBgJQHdGm1Vyw1VSlimUiw0DESsN9qWW8t1cxm+AOrYFGMnSYZp26kTDUAng9GxtlhknX07aueqTSsA9rDTXD59XUPkq61Zo+GRYWt2FrJZzUyd0nIuq1g0YuAqVplzc/OmREynelwnu9W23HaUfTDysPixYhHSA/fJ71el2VKh2VC+0VDfyKgyfQMKJdLKrmADvqDsfE65pRWzvsbCvVaqWHZsKhZSb3dcXZmkMfCx7kWF3lRA89llrd+8RRdcdLH+5e779NAjBzUzv2DqcwBmrH/TmS6z7V63YYMBzGyyYcSxMcXG8fDBx3TsyEGdtWWt+ntSmjpxXL2pjMaGRrUwPafc4pIB6eNj49qwcZM2bzlTjxx8TDd+6yaz6091dymajGu5kNPySs5IJFvP2KwrLrtUmWRCxdyy9u7ZY/Y+sCbjOBSEXeP98OEjtjm2TSSZ1YGQyzqOJy3jOAlQ1tWlvv5Bywo68NhBu+/JTJcpzpuwA7nW8pktdd/ggAF1FMC1Zt022DSZR4cH5W+3lV1akK8JcNUwp4hWrWpZ6ADoNdwFeFarztInzPgyWybsSxcN4EMRyfvTJMbWGwCEOYBGMk1sMuIhtMA67cqQ6QP4VTO7XYo0AHYAI4pUQFrHZEQ9zpwdWhF8AAAgAElEQVQAUcXZx1ph2upktWLJ24J40NTyCqo5Z+Wfy2U7uUIuE42x7zJ3KdrILQLwBDSH1emKW48UQGGdL5Ssuc04TySx+Y9raKRHPf1ERKQ1M7Oo+VlU7m2df+6FetlLX6F4Iq2jR4/ri/9wg/bvf8wK/HPPPcvmAa5PJgOwXdOJkyc0O7Wo7CLqMRk4VitjaRsxayceGqyVYJx29yS1ecsGXXTxBRoaGVS6m6yltn3Ogw/t1+QklrFY3UdVKjdVLNVUKvKsu/teb9YNiAUQ9wcAZCqWTdwuNxSoSdFgWF2M57ERK2ZxJRgbG9XY+Kj9P8tab9SNzcq8B/M2YZZTDS3MzVvuHAA61vrW1CiVND83Z9bFqO7bvpqabeyhyJIOKhENqwbD1ScN9nRr51lnaudZWw1UCnNfq1XNnDih5fl5A02BdgIAX2TFAp6bRXhH4GtOJE55DsnJNiqW8b7Kr8s2dcbWsvHF313d5AAi1oo64x3LKbXNpSOeTivV1aWVYt7GIcCKR2poNrGqdu8FAGPKUwhCkVjHQSVoGkvuKxstAPK77r7bxhLRIyhkAU9Qq7N8wMRezC7ZWoP6E+IB1u1bt51p6lsUrPMzc1pcWDTAnWeMbHOAHUgUc7PzmpyYNAsurgOAUSKeVF9PnzWSAdth/vKzkL/YwFH2Mu4TmaTi6YTNSViup6IJJSJxRYJhtczNIKhgKKJEutsAdH8s5sDzdevVOz6mCO4rkahIv4ZqYlEptpnxKxIImkoXcK+xkocurXC7rYXZaU2fmlBuYc5A9KXZKVUKEHQaGurrUTwSVMhC1JhvHODG84mG3pHw6kYAAHjl/wN40xSogY2FUt8HoM+bAr2oZkeBXof4Y9blLfnDEQPQGUvUFm4ddGQMB6B37NwFKBwyi3vcNxyA7tmyubrACEKoqTvNPbfR5Huu1pk4eczsp3sySfX3ZDQ00GOxLOlETLVKQe1G1QhMYdTbtZqmp6aVXc6rUAKkNrxW7abfSGnNBs8wmc7Ol4rjMZeYZEyZ7oxS6aTFlkPy8YV8ZgsOgaZQRoEeVSwJiajulMTcL39I7QDOElHLWmfpT6VQoMNKbysag0wGgF0SY19+mgsVI8a02mSUA6DjPFM3FxiU9K0moGBZhZW8GjWOmRgBLDcBDJ0Nv2WbBzskCOZfe2rcZtblxzPFewB63EBIajmUxfyu9Wz4GRoStbrVi9xPCGNeVtrjanNnJrDq1WHQdBo8j6vPOw0COwhqU2Jm7IPoPjh3Aqv5WBvrdfse9av3TJlqIx63Ro/lSxJLY3nbrFV1O4dWq25z3fDIoC66+EKdedaZsnDwEJLqttqss6g4wpCRmPPcceOY4IcMxvmzxtUBU3ERqiu/tGwAe9fAIOw4ZecX9fD+A7rvnvv04N595oTx/9h7zyfL8rPO83u9N3kzb/qsLG+72qrlDY0EDCJ2BpaBgCGIWMzMi43Y9xu7sW83dv+C3diJgRkWJEADGkICZJCQAUlt1K66vMmszEqfefN6bzY+z++c7KtCgBDqptTbGZFRVVmZN88952ee3/N11Mzlw4qRyNijIdkAoHfaTauhQgHIOU0j67HnArCbYwV7YDRuDRvGnY0b22M9Nb9FWwCkY95v7Qx3GDWiEuuzB6ATFTHqakQG/KBnZFbIEdSWLgKJTL2AxTJ1uy3bZ85fuqh/91u/ofzEhJr1ql765jf04ne+qxe/e0XNppUjtq/Mz+e0tDylpcVFi6CIBHFz2LBYGRpC3D/qDCzxOWNgwV06OLT6x7kckG3osi9pWHF/Lj/2uC5cvKTC9IzZxl959TU9+/7369jJU7BNpXhSw1BYzb19m+vxXFp//cUv6JUXn9f29qZKpX01mnVNFcljHOigtO8AerNvjLvaCeVss2lKc1NwjFhHsMx0ZD7WE2oV/g/lOfeYuAXqn0yuoGJxTqFozNx3/utXvuOG7SOkQDfSlweA+ECGNSxs/rq57hOQ/Gsf//MHsXB35JSe1f7knlOP4BjgA+TUdKjPAVDYD/lgH0Wh/vLLL5sKnYx08nEBHVGfo2JjjPD7faCOMXHq1CkDabj2X/u1X9OFCxfsZ8aVao8CKOOrav37O/7nj+Ko/6i9BmOMuYxbEmcRngmfqLH98eSPpUft2n+Y6xkH0VgbqNsZx5xZ2XcAU/z3/sO8/qP6M8x136afWpb1hbnvEwrG74sPijJvOdOzJjD/fVtc/3v973tUQVSuczwiwl8//Xx7nj9rnq9AN0eXgIsuYZ2DGIQCHXBweXn5e1x3xveLR3F++AC6T0zyyVf+taIyhvAEgH7t2jVzhmR/5Z6xH/h7DvsoJAIU6Fjav2mr/OYe9KiOea7LV6DzPvy1nXvA1wGK2ccA0FGhj49n/+foZ7APcl+YBz6Azt+ph94JHxAJ2Kt9AJ158f2IIeMEPe4V6wOkAh9AZ43w77O/r79dc+NRANDDRFV5/mpODFG3+0EPi31mMAgok8u7DHRf/WsCFdd7cXCUcxBD/MM9dhFXjvgOedVY4KORnZWCsah93972jim0iXUk9jOVzejwoKQCPZE2ZxAs0Tlz4HKHRbpzTKX3xHWauh02rSAO4eDmRDH+WuAryOPxmJqthvW7+TAHI9zEgu61iWmz+dLrHr2+H79F75q/27xCMEDP0sMtmF+st4wV9mB/nDEufaK3vX6aPnXLzue+Q4Q/lznvIVajz8nvd06OjkDFe/S/j7NMIpU2pThiJt47P7O9s61cKm2K9GJhyp3lLJ7V7QmdVstAfiOGYt1l/TNHlOD/7RmhxBv78M/GTizgiGYmcvTOL67v66IUuR+c6/zn5PdT/RrfgHcI2G3ENSFN5HNqAbYPnGiJ8QX5j/dH/QZI79DxcdXw+NW5s+abNu7eeu7buh+Bor6Vu2/j7pHoTYH+Tlj9/qXew6MCoDuCx/izdO4D7msOKPfy0Mf15x53YmjywB9lDvu/1PN49/f++N6BhwH0Y4sjGslsOgYzD2n60jwDGGMDcuB5HzaaKT2dhXsk5qs04g5Et0Zi0IBAsx1tk9vYtkZzLBzWZDptizEbMsCc5YOxQZsiHdYYG2HAWGFkd5OlnM/n9NxzH9P73v9eXbh0URurq3r1xRf0hT//cwNMsWFHbY26HHty/sQekjqBJi5qWwAuNmlUkoXChCYKecswpVFKPngqGTfb88JkTgvzc1panDfwDLV6JpM02xbseWm+oeLe295Wbf9Q1YOS2RynU1EVp7JaWphRJkVh0LUM8Wg4rETMKQTb7b5ajb7qtY6qNbInAXSwjvTvHRmVgOo9dfpOycyGaarXoQxAd3ZwMOlcYwtgjPfIdUWxmQVojEVMkYwCebo4pZPHj5u9/YBsw9vYWK+554Htdzxm4CnxJ8lkxuWQYoFP489ObIABTq0eopmIEpjcGiwYOx1tHJZ08vwFTS8uKRRLaa90qPUHW1q9c98y0OvVphqVulm4Y4Wez8RUnER16UDKlbV1RWIJhSIxVRotLZ04pceeelp/8+2XdO3mbe2WDpXK5JSbKCgciyttdpJTWj5xXMeOH9fSsSUrqFBrPoDYcOeWblx9XU8/eUFz03mt3LmpYr6gk4vL2t7YUvWgol6rp5nijOVhXnryKd29d09f+cpfKZHLKF8saG5pQbVGVTu7OyJ7p1iY0JOPX9LS3Lypbvc2twwsM4V3Nq5wxJEZ/urLX9bLL79iLNB4NG55N2ScxsweFhZmUbOz81pcOqa9Ukm3791TKp3V9NycTp45Y3OmXKtpc3vb5g2N1xhMTsD06aKa2PjU6/Z7mZdY/USCQcUjxARE7XlC2uhjlb6/b04JML5LBwemcM1msqYOX129b6pu5pllBFtW88DIGxAB2t2OHVQYNw2yqiyfygEUZH6iirVPs18HtHAWQAZdeMWtn+3sMkGpwQFSRkaCCATCZmVebzaPsogqlbLNRX6vy6ompxeAt6NypaFoDJunkI1XXtMgnNFI83Nzlq105+493b+/psPDminIT51dUjwVMgB9YWlR+3sV7e+Sw97Xe97zQf3sJ39ewVhKt2/d0Wc/9Sldv3pNa+sPVK/31Ok65wysj5NJ5hTWVn11mi7PdNgPaDTAWQBWLNnYdXOpyGSTZskMgP7hj3xAJy+c0cz8rEa9ga5dvaZvfft5bW7tqt7sKRLLqF7v6OCgopXVdQMX0hlcFga27p06e0qJBIzagZrVmvYfbGvjzn1lEynNz8zp8uVLKpUOLMeVXNrZ2RktLC7YWlacntL8/JwVzgDG0YmcgbFvvPCibt+6ZSQPwGGUdOYe0GwaOWHx2IIicZTdPbVadQNIssmEGtWygaSLczN66vIlPX7pgkKe8wGI0f76hqoH+wrhjmFnMweeDwHP+TRQ6U31OWuagVgWD+Iha/a0LYnXHecM0wHYdOQUvmTW3XwC7vDehgPVmjVFEwmLeShVDq2Yt2zlCOQfyA5+XjLZyYB6ffVx2wAMihLT4PKlmXvsX+QBrz/Y0GG5YlbIfj5zvdXWzEzR4jDYtyYKqGSmbTyyFj3z/vfansWhZ+v+um5cvaarV99Qp8OhLWiW4gBavD7W/zCIIRGY5VckZgA6bHquqVQq26GSZgvqU74WJNc9yPzxcnmTaU3np4xMAViMJzt2YtFoQslsTpFESqNIVNPHllU8flzphXmFU2mzSTALd/ZGU+s6kgI28wB9PfKQG00NGg316w1tb6xr88Ga6tVD1SuQjw7VbVQUHPYsAz0R4WeHCo/6iqBoBmSF5Q0I2evYPgOAjqWzf/bBwr03JL8+o84gpHp7YAp0APRKrfGmhTu5bpaphoV71K6d3GaLjPHZzJ4K3WynvUNjPBqz+w1xgb0XVvebzUfDCe1w6WeEGePbazAwnre3Hujm9SuWdY6NO+rzmakJA9QrpR312hyER5oqTNh6y3paJv+6zdoBoDgwxxkf3IckYUbiY+p3bL8t43Nq0o3vUECBMAr0SQPQa826YomYkbk4nAPImRohGNEgENEoEFW/F1S/B5FxwmzX+32iXdJmWW+2bUMOtH0p0JVGuNdg5dYwAD0Q6CkUGCrMvOp11O04oo6R/NoDdVpBA+chHLH/+7niRoSAKcMctEbMyNn1m0B3aPMhnUo5ZQVWcfWG3QdrCLBfeGB8IBS2fHsLVzAnIkN2Pbt21xzxhBJOiW4P0JFvLMve1gb3um7lcOpy+zl/HfGy7u2nsdHzatgBSn6zng9aQ9IA6kzGGiAGoAcCRqQkkgGrb5o/RGo8+dRlnTi17ELdANAB0p2Eg8nnHJgc49OiBBx7Xup3empXiAqqWlRJaf/QojMWlo4Z0a5SrhqA/srLr+ra1RvmhGHZc+2OXVM0GrcaAnvFDvEJgvxAvQdpK2bqh7m5easZUAawphlQX20YMQh1OY00Ry1wTQxAdCJk3D1kQrhPG6O2/HJM7WvQbWnQ61rmPcTTaBhbf4ipjKGhUgkcB2Jaf7BujZ0Lly7YHkStTRTC+voDbWxuW33pk0uminnNz08bgF6cmFA2mdLtmzdNcT83O2eNmDL3qlS25wPAxHoMOM0Y4npZE6dniFwiaqCvE8dP6sz5izrznveovH+gmy+9pEvPPKM54m5YH81do68u6xqOCoGhvvSFv9CVK69Znb+zs63dPSxlOc+wf4Q9tyfXUGRMUP8QA2J27c22U/oHQ0YscCB6xFQnkNhqtaZiibhFheAAQI2bzk8qly/YM/j0X35zbE16NBTo1IDjdsM+uOMDI1ywTzzyG3fjKu4fBEA3EkKDCKldffe737X6lDoKMBU1Oq9L3AkWxuyHvkXpX//1X5tKnf9HpY5CE9AcNd/nPvc5A5u4Fl6XT8AYgHgAdH7mF3/xFw1Ap/nur/uPCgjHPfeb8UfkoLchk/3tbF74CksfYKQeBUABYEVZyXPBQcJvZL9dKsK38h7wXnwAzd/7Gfu8ZwB0zr806Bm7gGPvJNt6/znzfgFOAU74O2cN3rfvRMF4Zz6yxrLWcz+Y96wJfp6tPzf8PftRmbd/39jxVag+MDF+/dwHyEJ+Bjo1ID0dvs4aCOnnp3/6p40gdOLEib8DKvpkJn+deCvH7z/1tcedFgw481SP/r4Aaeb27dv60z/9U12/ft3mvw+a+WC7P+8hEQAcs4b/OADo4+DvOGj+MIDOPXjppZf0zW9+U9/4xjeOCOU+icIHMJkfvCbjAyIBgLFF1iST/9TH8kh+P2dbnCkA0CHBsSb49cX4fPEv3p9LrBGslWSgM0fYO8YdLcYJfm/1G38UAHTeoyOfhK0GpZYwEm3EucnSV6Iff3Qf7cwGddad6eg3GzgeT7jM89HIMABqcN4f0W5E4DkyfF9dc5UIWx/R6uF63YRB/F6iqhAV+Jlb1MiAxrnJvNqdlimxAWTpabAm0F/ld0zkJxy5mUaRuYvgHuj3+Fw01zgZh+uDiI8bZhS3Vc95CDcquhl8P8Ibrg9rc0BrxEzWD/OssCw6ww04OzfyvT4RA+KsnSUhRoc4S3WcBT454vSW6JVYnKATEvo1sN+HZixznkQ4x0dvRGY49zVq0amz07OqNSva2d7RqeMnDUDPptKGrdDXtfrUO284xXzYsuide5ojAdC/oglioLuHp3BGMacs74PvJ0MdtT10XsQn9JxYT/mkr8CebM8ZMaQJTyJeb9WJ86zvT/SXEc/BgkY6PCyZ6pxzFH0G3NtwZPVC0ty5xnMg9K9lyPnSFMYuOsB9uL88rCXGPfgo/5y+iadMtmCxtwhAj/38v36rl4tH5PV/FAr+f85DeNO50KNPeOPlzdds/bfPecr0oZEt3P/wdzda3gXQH5Gh9P/ry3g4A/3Y0sgBFqb5c1aYPniOPTSbQN9lRNKwojmIujqE8gL7PBQ3qFxp0Hs21Wy22E8DPrGQR1EQ01SyDTLg1Gks6kwSyxN0lsNOYR0ydRYFI6DFL/3bX9RHP/phHTt+TOsrK3r5+ef12T/5E63cvWPXZWovrGG7fSViIWWxSM1mDcDY3ikpEadZGjZ1GpnqqAbXVlcNcEdhRF4M9jJYJ2MJT3N8d2/HQEuUc9iks8HRLAP4ASjp0HC2XN2mCnmshSa1tDijTDrmNH6o4lAPBgGryB7vqdXoqVol/6emRsMB6NEYtuHcPxS+KH6xBW+5RjAKFwB4a6i2vexOl+lr2SpmF4mdDTk2AH5xZTNpFScLpi7ja+fPnNHM7IwSmYweAKCv3FOldGBEBkgDgEojioxI3DZLy8gBBEPxRufTbOODdn0hCpZ4XCFyWCRVuh2dvPSYigtLPDXt7R/o/tqGrr9xU5sPtlQjE32nbCA6DfupQkozxbwphSEE7B0cmioHEsFgFFQym1emMKk3btzVxvauKUDJXYfBh307tssotPKFCdvET5854zJoOm2Xk7hyT6+9+pLOnT2mmamMKSiziaSm85M62NkXyFEhU7AGLKqtucUl7ZUOdOv2bYWx1s2mlC3kLa/msFwydWE6mTDr6ovnzmmmULBnjsKKojCeiimWRKUU0be//R3dunnTnhXgeWGiYMox5pRlSQJiZ3NKptJmDb27v69svqDp2VmzGgUcBLA+rFStUCBHnCZCOptRLp+zsQhZJIx7QxvFYEVRVHSA+Zm0ctm0PU/iAADQV2/e0BuvX9HmxqaxLCdyE1bs3L23on1Tt7rEEQrWdCbDj5ldUbnqLNM5vFJQAZRz2KUoZUSTS0q+J2pcijbYlCh0rVhE7eY5SKAmY/wyvx37E4AnbuA0eaA0/B0APzRSCn9SeFKUYQFMQY01O/MlGoN9HNPERF7JVNKKPZchPamnn3pKu3u7Bnyu3luzHPJLj59VYTqrhWNzOnXmtB6s7+j+Cnl8JT35xLP62Z/7BYUSGd26eUef+b3f0xtXXrfGRqVKNhDKNrJ7YZWGNDubMyWpZRu3UAGO1OsGLH/VyCqBgVKpqDK5pHK5lM6dP60Pf/SDOnX+jGWTUyfevHFbL770XW0RadCTcvlplctNra1v6TvPv2QN+Uw2Z+SFRCqu5RPHlEzC4h2qXq6oUSqrcVBRIZs3IselSxfNSWJzc8PIQNiJ83nx4gWdPHPSAF6ATNbGUD5nip87r7yq7c0t7ezsms04YA7PkudC7jKvE0qENQxy36tWqiSiEXVbDVMan15e0mOXzuv82dN4R0tYqY8G2ltbU3V3zxU7ECgo7PtvAujwrxz45Ziw/D6zVPbyt97ch8cAdBNEjoFkXga6D6ATFcLeAdBoAHo6pcPKoVmvG4COTW8ANnDbcCz/UNjrQQIbGkjFOgIQCykCgJJ/44iwu3+gnb1diyoApOc1cV2YW5g1cgPrViKZsLEIA/f0mVM6f/GiWW5DDNjd2NStGzeMNIHFcZuIDNSnRiYjE7xrh1XWVK4nGo5qcmLSYzDL7IcBafge5gMHQ4gBfQ6+oZEdjIkFKWYnTYUeJ9944JxKkom0MhMFRTm8RaOmPp8+cUJJCBU0XwIhc7oA/rTH4gFqpgxvtGysBVptDep11Q72tb3xQDubG2q3auq16uq3Guq3GwoO+8okopYNDo6IfwxjJJeGkOMspttNANmW7Vu4W7i9ivvPMowFdkadYUiN9sCcRshAP8R6PBDWMBQxlTwK9Db3KhLVCADdA899ON6jW9ihzHDoIK4vZKAnlOAzBvjoADQfYPXEth4722V6+wp0c5MIcPAGHw1o2GurfLCjVCysTCqu8v622s2qqXIL+Zwdzu+tPLB9ijrIVP2WyQKmiiWlO3Dz/J36kuxtPkcqzkxbw8HsswHQybSemTLluY1rXGJQvVNz4SYylHpUFqOIhsLtAPs/ALysgqGERiN+H7E3WLCj9AIo7CkY5CCMoqWtfq9uNu5B8q3JxuN59BzBkc9Gra1GraNeJ6ReL6BBz1naucxrZ+FugL/5GABCQ0QIGtmL18K+nTmSjCdtLhyWSjb3LMcNhTvEG5QJkGiMyOEibOxY5Z3tnPrc/cP93QHR7ktejWrriPu7Q7H/rlLWNdM8cXXAOV4wBp37hSPoQLa0vLu4ywB0jbqhuYAAGHc6TWWzaR0/fkxPP/OETp4+bg2owahvThiO7NhTu99VMp22NaDf6dprMQ7NLr7v1sV9xvj+gXqdvjLZvOYXFhWMJoww88oLL+nll17WjRs3lSQOB9U0KnEP1HRuBkQkdBUJ9ZVMRJTPZQxEpg4CZK7Xm7q/tq5ypWaAM6ptR3OgfnVjjvtu2fLWjPDiNAIQAVzzxUgf7N/Uk7gh9ToadNu2z1E7R3AssGZa2+KTIGZSN99fXTFgHQAkP5EzYB9AAJcZmjQ0UCC+9PpDq73n52YNQM/hgDMaaeXuXTXqdXMG4twA2YA90aJcEgmrFRjTXCPZiKjCUbkw1pl3xORMz87p+MVL6rZa2llb05PveUb5qWntHpZtDcgkU0ZEwLEJ68hv/s3XdevmDSOaoEDf29+zdRdS3PTMxJFS0qUAOIt2SGdGwmIRoybGpQmVxxj5gDMMlvOo5KlXzR2nTxMrrMJU0cD0z371BW98PzoW7jarzdGK+BIIx66R6QMj1r6whp6LBGKO+gCI/3/8CUiGRS8quxdeeEG//du/bapxX1HOeIDsihKP7wNg45PXBBRnLAMq+vE+vCaAwxtvvGHzE5DpscceMwt3AHJ+B3nBXC+qGAiCXD/fw9+pJwGlsAP2gUof1PEB27dLtfZwz8EHlseBFv8ev5P6Ez6g6pRPPVsbfAAdkAhL0/n5+aM58U4D0H3Ak3HOe19bW7MzIWsbNSTgGH//lxqHP+qx5pNuqHmYx7xXQGLOIcxRZxvrsnIhiblIpEnbP/i7RXVASgLM8Fw6/P3+UQfQx+/lwwAqxBFA5L/4i7+wLGxActYnwEQ++fcnPvEJA00hEj38MQ5SP2r3Yfza/HrXj9bgfaD4JKYDAB33EeaBHw3CvuMTtnjeP/MzP2PZ36zhvup6HKT+UY/Xf+7rjYOpDwPo/B/rGXOBsf/888+bbfm3vvWt7wHQ/Z9j3AOK8m/mBGMBwBiCEXPjnfDBOsje7APovF9/3/Pvw/g99dW8rBXcEwgF3Bf2DgND/Sg4r0Z5O+7RowCgj7/v8fWR/roRk73ei90POyb5Dl0ORB9xQrDjZ0itBhbqYSPkUmtTcyfiUTtz8HOcZ6i/B31ni2752s2mCbz61OYmsoKIj8uYE8KFEnGLMUTQcFg+tD4k/cKD0oGt+wC5lr1uTlYuZtLWfXAE4vq6XfukH8n5nZ4jP8dcsjM29vTeM2cddSA4jrm46brzHFGkELn5MAKKiYBcT8aIABZbiWOcA/DBN+gj8NoA+/S96TXhdsU1Ub9yzRACuA7GcjrjwHL6EX5N58dvICrEcRNH3lwyo4PDPbsOziII7Oi5cmY00QfnpEHPrsWfDyZwCNFnJE6VnhuiOwj0PVOo0yfmev2xME54tbMJ2fK+opf4PnAcL9aRn/GdP+zrJtBzZAK/BnMKftfD4+wEHsMHbqj06HiGxEmiZj/6OLLfJvrV+RyMFLYzpz0vXwAxhucefc1/Ec+y2/kGO9c0A+Lfgo9kIUfGyFvwyu++5D/lDoxSKVXLVc/dEPDcB9HdCGIwDcWcf1eB/k+5r+9+74/6DjwEoJ9aWvbamGwCzibcZYqyeJIZCYCO5TqfjomE4sIYT+b76JqifDpLXLKeXX6LWVsORzheKgZYE3X52rbgu/BS26QA0ACP3cbjZ6ADAof1H/7Dv9dPffwnTQUIaP7id76jP/nMZ7Sx/sCattVyU416W+3eSImIlE+HtbS0oGZ7oOs3N5XLBJTLhA0AR01ENjhK7Hq9ag10vjY3O2M/MzVZMCDyzp3b2t7eUrPRMDtvbEs44PEaNBJRaUfMllaWk7owP62FxaI12gGLuV8AWGSgArxxfa1mX5VyQxiO2xsAACAASURBVLt7ZTXq5E4PHShMcRIKml1Ns92w/G02Hqf4iBjQaApKe022Q6eIB0Sn4Ut+cSwaVjIRtbwZQHMU39h8Xjx3VsunTql47JhKq6vaW1nR7vamKcew6bbDPc3jUNg1AsmZbXc1IC+YQ64x/ly+CbbJADCBeEyhREKhVELHLj2midl5KwL290qmQH/91ataW11XuVTW5tqeKgdVxWMBzUxlNTdbMNUPhQqNXWFhTxObnPJOT/vlqrb2Kmq0e5YHa5tmGHts1Hrk3nSs9ANUJtcQKyHbYoNBbTxY08vffcFAz8mJlAKDrsKjgH3WyzXl0zldPHPRGqU0nA1Ao6kD4xDVUSigfsCxCykWaPrHwhFN5fN66vJlHVuYtyyX+yt3tXr/noHnqUxS2XxG91dXDdSl0JzIFxwohk0RlqSdjtcUD1jBBVBOMZjNT1jmOe8NliBACc/BlPZTk/Z8iBsAoDAAHeC+0VQLdSxgejCgRCymCVTqhQlrZoeSadUrFW3dua0rr71ultEcvADvAbXvrd7XfunwKGuZBvv8wpxCkZBanYa2drasSH388Ses4cg8R7mMPRQ20TAQUS4DRPo2pyjqTGUIEMPXsZjOZm1uWeO865irFOe1RtMUWqbU9PJoeV8sI7BRsYglo4d1pt3uqtnsKBoPGdFleqZoBBjeD3ZwkEBQyjNXaM7cuH5TM3NFXX7ygs5ePKEz50/r9LmzunVjRVev3NKtmyu6ePFJ/ezP/htFMhO6efOOPv2fflevvfaqZaFSvGLFjuvE3l7NQIzFRVQCA9VrNIEgT/TVao3s/TLnJvIxpdJYycY0VZzQhUvn9NGPfVjHTy6rOD1tgO79tQe6evWGtrb2geg0N7us/YOqbt68p8//+Rd1gNNCOq3DSkWBUECzc0XFEyhXh6qROyRpIpnRfHFGxxYXdebMKTXqNR3s7SmXzxpxBtbxhz7yAV26fMmITRw4yC4PZLPmAnKwsmoFN0q+V195zcghEFwsXz4acQrnSEDDEMAzVs89A8WxCy5k07p45qTOnD2l5eVFqddBWqnRoKvdlRVVtnfMEswA9CP1uQPSnUMT6yQNeZdTaiwFL3/btjYfPfNsYq3M9i2Y/Rx021fIpMItIWBzFqJLLJU0C7FSpexIHV5WMxMP8NZXGwNWWz4tavNITMEwByJAHXLV+VrUgPSDclmb21va2d+zeTcgS37Qsz0C4LyJjRhRIKmEqeGwXWTvwM4MkkBpd9f2JZqkB3slU1Iy51kLG/WGHVINXCWD3gO+WSsYTzg7bG3tmM01TG0OnMwbDp+j8EihGOSAoFm351M5JUMx24dG3YERrdKprHKFScUh7sSimj1xUjOnTigxN6dQAgA9qCGxHPanl/llCJHLIcZdAwC9W62ovLNtTisH+7vqQ+jqtRXgmfc7loGeZL+JhpWIwhLum1ob8hluGEGIH5WK6iiPLO8dAAwldVeDIXVCRIFwWt3B9wLopVp9TIEudXBeGWDhjgI9YuC7G04eeGoHO2ffzh7FemA544Dn7Cko0A1AdzWI2b+hNqdpYICwA4S4Xsgq0AqWl+b1zNNPmMr+YHdLL7/wLfU6TVPX18sHajcr6nVaSidoIoy0en/PmOzpbNLmOgdSVPCosQHQGesc2Dl48wmRgjFXLE5rcnraqYLZd8MhFWeLBpqPA+js+Yx1WgZd3H2GKPGpCUIaDBhLKYVCSQWCcYXCsPtxAaL2wrYcGz72xh6UBnXbNfW6dXMNGA1xB+gYSDokCmQkVcsNVQ7r6ndhvXOYd/b2kAghvYGFu1w0F+sDoA5hgnvJ+8Q6ECJOPpO3BgtqUMgZ1HoGHkM0CIaMkQ8ZAoIEALpToDuVtGtMOQX694Dnpi634/dR45E60U/t9hsIfqPVz4ALmjUBP+tlpNu645F1AEE91bXfAGYPsCXHTu4Dzc4WdemxC3r2vU/rzNmTlouOrV+rUTPQmL2K+nByuqjsRN7U3zQVcHyBeEMzh70X4tLe3r4S8bQpkScnpxVMZ4xE+MJXv6aXXnhJN2/csj0yEU/ZfOa1nUsI2YYQOwKKx4LK55KamZnUmTNnder0GS0vHzOyzt17q1q9v6YHG1vWoIYchPIb6/E+pCajmXhqdKv1qN+/F0DnoIrAnrkNUQQAnUWcMQBplqYa/97f27aoEFyONjfWLD6JcQ7BDWVItdqwGs/l10H8wHWqr8mpSYsVWppfUDwUUgf13e62ETggA1iTqsXvpB5u29pH84jceFxaUumMRSEcHJRs/cadiNenqTc/v2B1NOvoE08+YZEYN2/d1cRk0RT/7Mdc4+bmA73y6su6d++OOcg0mzVVa1Vtbe0ZWeDEiXk7j9h5BxIwzSVzLnBNMojCrONclx8LwJ+QGFmDnKtLwmKtSpWqytWGyo2WPfNkJqO/+NvXvW3v0QLQfeDDLbFOXfP9gBq/gemrv/wmJn/+QwC6TyYFPCVyCRU6WbAAbICov/Irv2LgOc8IlSKAA7Ue4Dngi5+VShP953/+5+08Rs1tEQyeAouf4brZl1l/uB7yRgHmsYc2S0uvkeefZR/OeP9RH7e/3+uxTvnNTl9Z6jcu3wkA8vh7HicKUAf4ADp/csbwAXRfafhOApLfJHo5C1vGJDbejHnGLKQRAHTIku+U9+27KvjvxwcPed4AxdTDvkKZ8wfkGogERhiFGDU2R8dV/I8aaPyPrRPjdt78nfcPaehLX/qSgciXL1+2mhBHAsYEa9THP/5xU19DFHr4/fr3dfz+/GPX8Hb9/z8EoDP/IQ/wnj/72c/an/zbReY48uO4nT0AOveA+8P4eNSf+ziY+jCYzr/NkckD0AHOUV0TS+JInu4M4o8VH0Dn31gjo7QGQGedYL/7cf/gfrAOMt4B0LkfPmmP+/BwHe/fI9YL7g33xAfQcS7xnTvGiQtvxz16FAD0f/h9unO9TzK377WzGzX5wFyY7Pw0wh2K8y9K45E52SE841xnbn0R3MM8oN16BiMlYhGL56OHyhnXTLkiEVVrZeUnChpYBB5K9q5C8bA4fVJLI8gxUpSn+maM83PU/Dh3sq5BfndYQEexSNyEa1Yf+Q5IgN1ev8j1x0PW3+JP+q0Im+gzmRV9t2NvmU/qeA51DjAGaHd26xxPOK/QF8KynnlKv8KEgV7/kjNFqXxo1+4s2COqNWo2b7PpjN3aZpvf61vNN+0aEii9+0NF4wk7Bx9WyprIZlUzsHaoiUzOXCfrtZr17yAp2zPxLPZwwOV8i/rfouFMzBawa/OfnWWkI1KiX4/qnphLj7Bj6ypOBPwwPRNU+OZY64BsxFE+idyvRZln9H8Rivh9OPopkCzAHCzNNRBQvVGz+8FZrNmCMExGvHP95RPnNtz/wCqqzZaSybzKjZqdGVv1pjKpjAe8E9vlSTm8Z+U6hn42ug+ghzTkrPoWfLwLoL8FN/WHeclUSoflms39KDUgaw0KnWHf8A4jbAeiDlcxARK4gptzkH7eieTjH+Y2vvszb/UdeAhAP7G4PGIRpjFmQAjL9lETkWars29nEzSGlJfxYXw2Y4X4pjDu75Zt6dlHWsuJBjdWrP2B4qh+sArxVYahgC3yLLRMHBTV/B+MJrK6WXB/6zd/Q5/4yZ/U3NyMrl99Q9/65jf113/1FW1vbVnDqt2kodkyZSxKdHJhL18+bTnj3331jgq5sPIZt+mgNscWns0VkIjfhe0ojV/yhIuTk2ZZeW/lnr1+vebstaqViilr2HBss47EFYtEFY2FNDWZ0wxZqVN5UwcBKPD63Q4gtss55hP1Kora/f2yWTj3uiNFYJDRqAoG1GjV1Wi3zfYRcgHXCzONggEWG01Q3zabr5lK3dRhAcWjAVPaYyc/gc03RdFoqAtnTmn52JKp0GuobMply9BGWY2SESscGGkU5xADePaDdsdUjQayp1NHzalKs6FqqyGSV1Chx/M5LZ89p3xxWq1OV/V6S4flqu7eXtXG2qZ2t/e0dm9Dh/tlpVNhTRWympzM2fvy7YYA5AGz4pmsSpW61ja2dFDuqIetfDbuWGvBkIHMjCmAXIoc7P3Pnztv+TRWqAWD2t3Z0fXr1zQ9ndTsTFbFyZxZdzYrdXXqbU3mCnrs3GPWlN7bO9DG1ra9ZjyVUhNLGpiQw4Gp/3jWdqijeOv1lCcrNZlSMhZXrVpWtXqoWCqqaBzlX8iIFrDyKB7CwYgt8iggJyenLIsexRSF0DYNhHrdlK1u/rhn2uxAAHH5sDSJIQg4EIY8cVckQWggkqDfbWuIXbVGttGkEglzHshlskqmUy4moTewbHEALLM+GWCr1rf3bOzSRFKlw4pazbbldSfTScvjBUCngF1cXDJVCOD4G29csaY0jX9fQQAId8QQTaVdzrRlrkPoIIIha+C7lex9x+BEkV86rNomaUoubKN7PVVrFRsTxckpI6oAqPsZP/zJGkBBRqE9Nzer+YV5Y2Melira3NhRJMo8YZ0JmG37sROL+tgnPqRzly8qPzOrG1eu6+pr13XvzrouXXzKAPRgLK1r127qD37nd3XjxnVtbGwYoQZLfux7t3cappafn8sY6MPfm40umDQhE/Z8yUCPx3kKFKUDLS7N6qmnn9AnfuonNTs3o1xhQmHmWKmsjdUN3b1737KLZ+d8AP2uPv/5L2rvoGTqxa3tLXV7bVM3854AcBq1uibSaZ06tqhnnnxSly9d0omTx219qZYPNRxhAVjWzvamPvbxn9DlJx4zG3+yq8xhOJkyIPlwc8veB8/o6pWr2t7cNoIIByaOJzb+Bl31Rn1b0yDgoCIu5DNanCvq0tlTWpidUmEi43KFuy31GzXtrLsMdOOIUqeDjQPWoHj0sp8BarCyNsUeKJzFFBtn6wjcdDJTX0/qNkAr9DkguIraDgJGMgk7OyfmUCqTtpiDfYgdlgFPzrn7NHKRgZqoQV12NoDS9wDoA16Tg0dMKNtRlJYBkGtVd7DrYkWGHbLTbMNshgDJQeq5n3xO5y9c0ERhSuFk0lwkDtc3TQXJGoVdM0pQ5sy9O/e0tbmtJDm/nkUzc4B9ZLo4baAvbxQAvVlveZbYHCZHtkaHE+SgJ+3Amk1mNJ2bcgr0UNTWuEgQK0xys7MKkXUeCmlyfkFTS4vKAqAnk/Y1YXUGy9usidGb4gbT18HunjbIs98inmRP7WpFHVORN9XrttRrN0yFTtY5lv7ZZExTOLfk0way5XNpnT55XJFUwval5v6eOZ1gzQzwQcMYYGRkod8UwAl1+kE1WgNto0grHeqwVlePg1rYKdA7KNDNwj3iLNwtJAnCl+fr7ynLHYDuIlMgHnBwddbKfMZtvFl5YwiYU06zXwAAOw6gy0APjAZaWpjVk49fVCIe1v7Ohv7qLz+vVq2seDSkWJjDI0SRninUOU3WGm37bHa6ThGMmm5u1mI+UOvu7e5YHeHUkNQ3HNSjBvyhRLazMsSScNjiPFiHG+2GIijQkxzAe+qz9pN7NgqrO4K1zmE2otGQOgrQPKlwBMcP/k1TEgIjB2rWJWoc9pq2Oq2qup0a5gTSsGdEAJyGOBBz38qlig52y2o1hup3XQMmSH3GJwA6VvzGLqf54lxvIBwBOmLvnZ/IG6BayBdsf9/c3DKSFIf77a1te/5cGyQrSAHdoZUZVkPaEfpIfe4B6NZd9ZTofma09QK4Fk81bT/nNVW8JYWxYA4WCK7lXHogG5rqgiaEp2Q3C3N+B45Lnm0fTQKeHbEWEEfyE1mdPHVCFy+c0bFj87bmW268uVuwd+O01FE0gRuNi+Nhb2Wet1vOchxQ/GC/ZKAvGfWsNfyZK0yZ1fq3vvk3ZuGOI4pzQIkZ2c2PnWCMEDOUyyRtv8HxJJdN6tz5Czp9xilr+d6d3X29cfW6Vu/ft3WnRl3c7joXqDGigiXYWxPFNWic5Z5ToDsAPaBUNGxAOjUkew0EikwmrbnpohHHVu7dsX0glUoYmYs9nHWONZs19rDcsrWYngfPtzuQ2u2RJgoZzcwWNDdTVIIGVauurDWlgqbcNlcb5nsgZBEaB6WSzRFcQyanpk01Aknq4ODQxgxfQ9mOEuOxy5ft53FCghSWSqaVm5jU7NyCirNzR3mJOPkAoF+9ekX3Vu6o3W7auQaLdsZMOu3qLt6Lq3Gc8tyRM9xe5saOU2gTc8D4KeSytncD1FKnHpTKKpHdrpBiqYxF8igY0R994W9tf/ObxYDA2Jl/9atfNTX1hz70IVtH3m7LVh9A90kovgr94eOof90+4Gmjx2se/mMAOvUc+wEgGkA6ikyzgkylTFXOOQRQCUIkr+WrfNzagVAEd6KhnnjiCTuX8Do8K/+T1+a6ACX9WtUHzx8GY3i2fLwd9tkPN9x9wMlX/fhKRWel6YCld9KHTxLws7F59pyrUREChDDe/fH0qANmP+hz8Z85fzLWGI/++6ZJz/hlnHIP/BiRdwJ5YhzotS18OLT5zHunDgJA8wEx5j2gGOpr5r6v1v9+QJo/Lni9cWLCD/o83u7vGwfQGfe8f8hAX/7yl48AdOpiyLa4crD2o7wGPD59+vTRvfDPQo+6At0Hix9WoPN19jhIUQDorPk+gO7PeX/NY1z4APrjjz9u+8Kjvh78oAA679lXn+Oc4jf8fQDdV+Cy1zFemBcf/ehHDUCHYPJOAtAZ7z6A7rtRsPaNR5r4c5z74xNuqK24H8wR1k7WUL7v7SbaPPIAOq5/XnSeNVB8JBnvuQBSKCIZXc41pGtIu+4eBtVp9+1cV6n1NIQ8HQE4DpgTY7PeUyQUUAqHRFy9+vR7cIeCYBtUt0V9VzPC7cTkhJp95wroW6RDCAfU57kBBtcbiDhSnv26A039CANzZYGA7VGn+TlAX64ZMJ5zGgAatvVuHWGvGZjoAKyCcUO0pQMjnOW5xUx65FBzacTdrY+Lq1OdW+xrq+2iYJNJE2VA6EV5zVmWHpMPUFPrm3ufKfA5D4ddS8t+hyP6t9o9lWt1zUxPWu8/l01oZ+9AhUJOsVBYu/t7FkHL+ZrYV/p5hrN4KnuuKxpBJEa/1Vnr+3U530dPwSdeGjZhpFd3ZmYN4XzKWc9Ad7ASX33vZbZzP23dIYKq2bTXTyVxsnMiR8YE4hNOzbghQhQ299U4fQeXS88ZsE3Pwuz06dnJRJKMAZ5dh75bMGwE6mQ0YThHOpE2Z0WwGnq+CEqsX2nkiDetu41Mb8828i6A/nYXMG/z70OBvrVbMUFHLhW1iMFGraFMMqaw9VpwqR6KeDQO6swHRyZ0BDXmkFsDfhRW9W/zm3/31/0Y3YGHAPTjC8sjUzSbXQfwt6xpalmTdgByCzELNn9nI7LF1WtY+oD59wLprknHwmttOrK0u31T9ALUGliCgpvmLGoXlL99NgiUrQEDzWgaZtIZ/fIv/Vt97KMf0fHlY/ruiy/q61/9il5/5TXLEUGlGsBWsts1deugO1Q8EtWTT563BfvFl29oMh9VPuc2bJqAAOgo5YxhNsACfmCgIyA6ADt2jxubGyodlCzvkcKX5h72jmzObDjJRMaaedh/ZjMJZXNJpVNxUwlhtkreCmqzVrNjCvR2EwJCUI16V6XDmtm593ojhWMx29ho3KGoBIhu020EKwhzb1yDk6azy7RhU/OUeE7cY5azsRhNcDZCmc03xU0kGNKp5UUtzE5b3mSnUdeo3zfFci6dMTB4fX1N3W7L1MsAsRQBQxpLKImFcj9tm6sBnc2G6p2WAoCZ4ZC6oYCWT5/WxNS0WmTkdLHm7mp3e19bmzvaWt/Uyu01He4fWuEwkc9oYiJrzwAggeYobgUozKPJlCr1prb2DrS7D8DcN4V3gIZSNKp0JmfFCSQJCh2Kl5MnT9lmjkqJ528WjtubmihENTub1fFjC9w4U5+3ay2lYyktLyxbIYhii9xrfg+vP6R4J1rAbGUdY88shgD4ueGMEWyAYNWZDS/sSp7NUL1+x3J3sR4C2LWMZ2Nzhi2nGysyyBR+1hmNQYs38GxzAAV9q15YglxPlExWU9OikuMZY/ETMFUnxRUADs8YTh6/B+ZmClJEOu0+U9iyh6yYQ7WPfTSKLprsZBwB0kMiqNUbBkhzrzEaRU0HWYaidmZu1lRfN65ft3GH3bzl2TVpOLvim/eA2opnY9aeAJRhVNwZRWJRdw00wMOotNM6LGExWzVFF4Uy1vAAwBSKs9PTakDSqFZMLQ2AyUin8cl94L6R733q1EkdP76sg/1Dfetvn1etXrHvK04VVChOaGahqA9+9H1aOn3cgMMbV27q9vU72t+r6skn3qdP/uzPazAK6cqVa/r9//x7Wlm5Z828WgNHCimZimtrCwXdUDMzCQPjAqOQKdAhsYRDkAHSllMeCPI+ANvbWj6+oKeevqyfeO5jplY2IkYmqw5F9H5Fd++uqdHoKZ+f1sFBTXfvrenrX/+WWd1CfNjc3lTbsw0OMdhGA1t/aMwTI/Dcxz6iZ55+0u4BsRot8mg7TQPP79y+qY8891FdvHRBrWrVQBCAxEA4YgzXjZX7Lrup29fmg01PEd10KjoUoYOBkWNa/Y6tgYBEtfKhlhZmdHJ5UZfOnVA2SVHDOtRVt1FT43BfjcOSrSu2xgNkAoYZeM5a5R/iHFMY4AEm61EOkqcMZkFzwlPP+cTB5+4g4BmP8XdTrg76DlCFsNHvWcQBbgfbe7s6LJdVazbUbrfMRQLSBQc1wBciCwDRWUch7ARCEQPOTYHu2brHkylTkaKUrreaqrfqqtSqlq9eb1TtSqZmim7PioT1vve/T6dPn1VhsqhwMmVzYn9t3Q4PjP/9nX3t7x045ckbV7WxvqHp6RmbI9VKVdVKzXbH4lTRIh9g8+5s7+mwdGjkBmsOYJkLezsRVjQZs0MJ+9N0dkr5VFapSNxs0zgshwJhxRIpA8gHwaByMzOamJuzz2AyoR4HnHhcEfLBaUyFsUMCJOppb2tbq3fuaPPePR1ub6kHS9qdjs3Gv9uqWwZzkLzzwEipGM4cWRULOYWDI3OHOHfpgsLplNUH7a1NVXaxwj8w8hnABur9YIg1IaH+MKp2V2q2htra3xsD0IMahqJG0uqOpDYW2EcZ6Ox3IVOAWtgMNQhonWWMcViO2ph31u1Rs7W3DHTPAtwBQ27PhBwGedUcxg1c5R72tTA3rcsXz6uQT6m0v6XPffa/qnKwa+8xxTNg3aUe6gKaEbURsD270Rno5MnTOn36lM6ePWUNiG6npdV7d3X37h3du3vHnE9QzfKc05m8EsmMgYs4ezCm5xYWzE3BAehROygAzprnDFZ3ihiIDvFgNEIJHNNgAKGPOImsxaiQb82aC2jcHxC0AsueHDf2ANbVmqmYUaDzXEeoAMJh5TIZHewdantjV836wBIagiNHMqAeM3Id4DlRAmZz7ymScWFJJZTLZjQzM237XT4/YaSpzY0NY5sTFYHipE7GPYA6ewcWgBACxyzcXVPKV58bxDiWhe6aAtw/A8gNRPeIFADCR4R1L/rBlD0jDVmvRjD4IRR4+eee3Z5nuueIo57LITUidWcySS5gV/l8VseWF3VieVFzc0Wl0wmrlxr1qos24j4P+4ryM+mkrR8+4cqcN4LkEWLjNzSHC0zSXcZbUNls3urDq1eumfr87t172t7eU6fTs7HrLNxdwwdXJCJCqPNSqYhy2ZQuP/64zpw9ZwA9TRyIWi+9/Iru3VtRpYIyvqa6WaE7Czxnle81mrza3FekmwuCrUYjRahvIyEju8YgcA56VlvMTBd1cvmY3Z8b16+qUi7ZmYCanfxvCIz+863WcAoKKooN5EjCbKjZGiibw643owmcUxhb/Y4unjtj6osXXnzRVv5MJmuWh9wv6ot6w7kFYYGOVX4oGtXa2gOLjTpz7ryNhUgsrpOncAgI2fumMZTN5XX+0mVNzcwqnctbTQcJsddu6evf+Jpefvklra2vWDQOz9TZP7pYAsiLFssAgM7PWPwCMQBu3vtqdPY01hLmULEwoWNLSxZ/Q1TO1evXjaQ4OT2ji48/aeO+Wm/o//y/P/3IAeh+s8wHOrnAcQB9HNB6GOT6QQF0H0zz8xX5t2/nzN8BCBjr1IV80BShQedbPdNQtX2k2TyyhPft5Kkv2C99UBzgxersTsdeF1XNw8D0eJb7WwnSjBMOxkFAa972PIWV1xh1hD9nTfpO+fDBBt6P5aU+lIHug+j++30rn8XbeU99wJNnDPEDG2uARMBkxravqAQUstxUO1Mk3s5LfEt+18NKaR9AR30PUdlXoDMnec8AhSiuxy2q/fXIX1t8go7/dV+Z+pa8gR/Ri46rYhkDvP9r167pi1/8ojlwsE+wPlEboUJHZYw1NSA6ALqvyvbfq782++vvj+gyfyQv4z8Xru37AeiQB8YBdHo140p6366f+/RTP/VTdg8gSTEmHnVnhh8EQOd9MfeJI/n2t79tWej+c/XBRR4EawJ7HusD6wIK9J/7uZ8zdwLWiB/3D+4V6x8A+qc+9SlToPNefeWsv3b4JD7uDc/fV6mPA+iQrlhD3gXQ/+6oMPDc+7T/NQAdIJQznIsBdSRjztK4ggUMKA0IgjZn1KA5hBGhjojJzspGWOck4WK3hj0pwfF6OFK/Q5Y6TnYtpTNYv3M2xi1taD9vdZo5hTqRFnU9tTVn1TTig8HAwGp6NpxJALKt124kVefUBDhrPw+323o3jtQaj7m4NJy6OCfgkuVHLdHXp2dCf4CfN6W153zJaRM1ug+Im9OV9eKdwIt+Bf2heCLpxcu6HudkIW+9eIRrjWbbIzqhFMf6vuXOa+aUFbV7SW8S4cXefl3FSSI823a9qTg59USpmS7Ayz6nd8yZytm4c924cEJywGWL13Y4jHP6RLxlZzgU9V4uuT+frOYFHIB8zwNBgR+GAD6w73WRWNzvkfWnuZf8vyP5A3h3oN/lrwAAIABJREFUTVzIe601eyZwnCqkzT0Ot1qusVImugtLegdeOoe6ocU0Oqv4ETdKG3v7Smdz5gILMZpoOwRnWUhzjEqnT3EAuucG6KSYJhM06+63S4He+d//D+u9+0QEq989wrMpnumjmqCR7HfPKdjO+ZAOrGthU45xZv3Ko/vsREHmsmz9CzdvgRfos1i8o/VAnDjA4gURQwzc67hn5XA5F9MwsvM232tuBR5xwl7Duw5D8EyH5P2niS6dgyPfR0/Et+lnD7ZecL9nhAYjdiGW9ZxSuFbzH7Qx7ZxVLLaAvzu7grFrwlGzfeQ4wf/RN3BnbEey53yf/N/+16PFCwC9XK2r26V/jH37SL1WTekYBJ+w1Y2DYUDZfN56gC76w81f5gMkf9/1+sd9n3z3+h/lO/B9APQ3D/N910TzNh4mOf/nQEOn5KFBboWOm5lmsw1YzkZpDBCn57LNjHWRiYACPUzmt2UGukXBbeZSOAY7ym1uLBrYx2RzaQN0yRr+iZ/4mN733vfq0oXz+ubXv6Yv/eVfantzU5ube9rYOlQuERIuotVmX7EQOddRnb9wVu12X6++dkuFCfKTAYcjlo1eKExYA4+mMPnZ+3t7Kh+i5hw45lksbkWeWW8HsWRs2+JGLqbZMQ1GymQLBkKy4YNDhMMsTI6AIBTollGCAh0gHVsYFOERdToj1aods8WBZBbEAoeFEkCoh6072Zoj67ECoEfiKPYceGSqcwoSb0E3DVHIbeRY7aAI4z6gKvPVyXPFKQM6comkNf5j4bBmsRtNpe1ZrNy7q067ocmpvIqTE8qT50LjFjVxp2uAOr+HwoFiKIht9cy0qp2W7j5Y17FTJ1WYmVYfFRg4M3nRrZ6BR2sr97V6+74ODw5V4BpyGWtILx5btA391q3b1mQNoILF2pXCaSitrD3Q/mHZxhGgFk1TQDAWTS4G5imZUBw4d3d3jgDQVruBEbrS6aAmp9I6cXxJcV673Ve1VFa/jVIzonyWHPSkyuWqDsqoTWuaml9QmoU5HNIDxtb2lm2U+UxWs8VpDSgAyfLu9R2wHUYR2DHL/WqjooW5eU0VCrYx0qTttnE4GGiqMKmz586ZxfvGgwceo89FIVgBQxMhkzbFIQ1bChuYeahrbc8zhRMZw2TmhHSwv2dzkegC1PFELbCNMZYhjgDsYh+LbSwHLrOALlXU7QKojAxAB0jHEhVLWezkl48vqz/qa/9wTyFsvLFQ6nQMCCGzfWPjgdmRzs7PGQhCE7PehImJ6jXmMoSsgOM9oVZ06i9U/CjvmTN8DTvlWq2leq3pWchj1163vHkKxbnZOWOvopw3tSqG52HyOB2zkc13dmZG586e1Sc/+bM2JrEAffnl17W9vaPZ2YJm5ouaWZjW/LEZJbNJG7O3b61qY31XoWBSH3j/T+jnPvkLVpS++srr+v3f/5SpIgDu+5AiQhxiI9raqZvrA24GFPihYESbW+RTdxRS0GIg0pmEBoO2Wq26Af7HT8zq4qWzes+zz9jrUXCSLz8ahW0t2tjYU6XakkZRlUp1s3S/deueFaS5XN7uf6/fVSaXVoisAA48w565RRQLBX3iE8/pqScvK5/LGjhkKtN+V3u727pz+4be995ndfr0SVUOD805YqY4ZWQL1OavvfqaKUzJ5Ga8ACibMtHy5yCoZFWqVVVrNVScmbI1pFLa06kTx3T21DGdP3PcbNubVQDziqqH+zrY3TYVYYz5wCHL6Rg9xS9/uuLegBlPfU7h7DOCfWtt/m0OKGwHY3buD2+hBqCPBgpHI7ZmdgcDs76HfPBgc8NA9NLhoYHerL/ZrCM5hVCg98jUIjaipxE25sJiDPWo+2Q+TM5M6+Jjj3lxBi3tHuzaa+7s7RiAHkvGdPHyRSvYeE4c4OfmFrQ4u2AADTNxe33DCB+TxaK2H2xpa4Pc+R0D0He3d3Xu3AX7+UqpovW1dXOAyGdxP1k0twps3zc3tkyVAoGH8UODeRAcqjXAeaJn83wylVMhk1c6llSgD93YWV7H4klToI8iIWWnpz0QfUaBREJd1ptkSolMxuIjsEZHdT/sDbS7taW7N2/q/q2b2nuwrk4dUgSr80DtRk3ddlP9TkuR4IijjKmws8m4JrJpTU8VtHTqhM489aRCGRT2ffXvr6mys2OqG5plFl3RaCgcjisUSajbC6vdGanRGmp7b0+7pZKOLNxDEaENJP8cBTr7Awp06naLGvEywfxsYkp4Dsm++pz9G8IO+fKwpmkk+DEBgOfm7GKHcT5dWBzzjH17bnbKAL2F2UnVKgf6/J/9iXY21tTr1I08Ipx4um1VD9nrApqbixhwGk/mdO7CRV28eEGXHjunSCJicRQrN6/r+rWrunbtqiMGdXF4iCuVyimRyJiqHjIH429+6Zi5KUCkoyYCRO+QUW4ny4gGwah6o4haRKEppiAqfoDuIOSpCbNch7TCWg1oDKnHAehdBYLEYZQNQE8lIhoyl+tVA0cBLycLk9rZ3NX6yqbazb69N8guHOx8BbqB5+zSQfKPgxYZA3iex6ViYV7Hji1pyRp9WZt/2xubNp73d/etSYwbAbUUJJYOjh7UQF69+CZ4DpnGWcw54Mkd2wz4tSxqrwlzBKD7BzdnA++D1pbpHSQeyGjt6vWwzsdBCWbPmwxlp32HFBW2mhfFAgc91tx4PKJisaDl5SXNz02rOF1QLpdWtXKona0H5kKDO0Wn39VkcVLTc7OamZ8xNxrcJgBwzRKx3VG+OKPc1DSZMe46AxAxQ5aJXi1VtLO9q7X763rxxe9qc3NbvQ7gvHPNGJqDS1jxBGr/kbLZpF3Le559VufPX7RDKsRCbPK//fwLundv1fapisXFtG3fBVh29bn7dDRZ9+m4B454wJmeWxYLBpWJx5RJxm0/LE5N6tTJ4zp76qQyqaSuXX1Da/dXtLOzbf/fbLpsaxph3F4b5wnibSbsfABhgmYT9Rw1SjwSVgKyWnCk5z72Yasz/9///F+sKZYvTGh3v6RgKGIkvgeb2zqsVJXKZAxE5zVffuUVxRJJffynf0ZZoi5QR1imX9TcXKgVC9OzOvf444oRaWG58gGp1yXAT5/+9B/oO8/TvO1oZ3dbu7vbtoZw9gA8p/nkDuYu85xP1B64CrCHOhCYOZBSJpVWLp3WbHFKj128ZADAt77zHX3lq181d5knnn5Gv/xrv26q9Lsr9/Vr/+P/PDa+nTrvX1qB/rBq1EaEZ/XoGjWuVuCM5t8bHxj2QS7+/IcU6L4i07e0Hbfu9X+Hrw7ygXGaRn4mrKmWvK4T64upc8xOw51RfZWa33QfJwP4ar+/D+x4K4/r4+DSOIDOPeWa/Xs/rqR/K6/n7Xxtf4wcudZ5ds6QChn3ACJY8nOm8+/D3xcd8HZe9z/3d/kgop8BTg0EgA55gDnCfWEe0Y/gnAZQiJMI9+PH/cNfJ/znyL3gfVMHO6cv5yJHfTuuQPfB0nEyjz+XfWW+v0749r2P2r3ygT+/fvHXUcaBDyKTgY6VOzET3Cvmwurqqjm+AZhi487/+QQmf+36cQTQuXbuyTiAfufOHTsTfD8AnfvE/onC+KmnnnrHAOi8L9a7b3zjGwagE1/iP1cfAGBvYA8YB9BRoAOgE23yTgLQOd8CoHMvXA/COa98PwCd+2O22qGQEed8BTrnb9aQdwH0v7sKjgPoBnH55GfCIu3vDnyD/A3pmggwxmM6lbC+dJfjcNg42moNpGbDnRZimMF53lX8nXY3PV9iPyHbQixemC+YiGJ7Z1+ZfNYpQgMyxThnSX9tBOzi9BUJOREHYjjAcM7l9N4grNJjtDOKqeNdn9tXNne7zgmNutwfPwCbEGCdtbOzPHd9AufY6jvP8TW+19xMACM9kJ76n08Onpy9HCiMyykiO2IqB/b/qNSJeqSvx16WTsUceMg1W48B51jI9XzNRWlxRblcUAeljhEEkgl+ZmiOXkSiubRCrpnrxGjLqWuxgTexoQGWkA/cs3PArCNGu7sKudeRDQwktZ6p596IqIvnF6We7npRY1FHWLD63uEK3C9IA/Rc+R32/zwPDupm+x+yngO4PS6TfE8qQT9MJvYxqBtMw84OvqV8UA3IDhZv1THwnffebvUUgPCvgGIR96eFAJulO4C/y8DGePDtBNBbf/ttBd77Pudy5zkx0y+lX4iI0qVQgoG5Z2VgtAHdzuHA36dZr8y5zwOgGQP0lxFh8YyiEYclVSpVu9+QJ10isgO4veOXfY+5VUbD9mz4Pbj+MZYReflE4PE4i3FHDldDuf45eBfxtOOgPtcy7gADeE5tytdx9+VPV3854QLzgLnLGZ/12gQCRN7ilprPO/J6JmVEdoQVTZz4JKUSMVUrZT3//Av6nd/9PT0dDOl/+eM/OFq82uGIPvDR/06PP/G4qvv7unT+jH77N35duw/u6zN//GlziP2VX/13ungZZ5q0ve/x2sjVE9+TCPqolYfvXs874g48BKCfXDo5YkGnSCG7G0oUm5pZnBrYjYKHiesYN7YVoUL/fgC615A7snE3FpwUwpoSVS5MME9dYIog1EwGoBsPyRYSFimasmalGYnqJ597zsChc+fOmn37X33pS1pfva+9XZrzdc1OFSwLGnUHKrJkNGgWyixCpVJVsVhQsRhMNGwoM6awZB/nPRnTDfDWLLZ2jUUGCEqzH+tR3n+7RaMD9UzSNhDURMl0znK7adgB2vYHbbO6pREPC8ts78lTaffV7bDIYf9K1kpI7c5Q3GZ6uYaAe1HyNL2xCjbGnamnRup5GwiW2S7L01nRuBaws6M1EN1rdFNcoJYb9viUJjJx5VNx5dMxU1LDYUrFsZ93yhmyeVHOP3bppBbnp03tOkQZTGarKSRHNiYM0MTOJxnX/PKSGv2u7j1Y1/GzZ0zhw/7Kgnl4WFW/O7TG+f27q9p+sKNmrWkAejaHNXnWWVD3+3rj2jVj6AEgkIM+oqE8HGl1bUN7pbI1XUPRiIGwgCZYe/J3suoB0AGWDg72tbZ+X5sbm7bhTs8UVJxJa3omp9nZKeWSaUUV0cb9B6aE7za7mpqc0VSBPMqcuRZs7+1rH6vNQFCFYlH7pQPtWH5iwyypiRzooMjskf0bs80fi9dhoK92r6V6q6apyYImcnkbh7026j5yX5Kan5vXhfPnrXEAgM4G4lt09YeOPYbaHLU2ADpfs7IyiFUrrgZJZZJJmwsA6Xdv37ZnQyE0pKlJYQKjzVNhppMpTU1OWR5oPJm0ZjnKNGxhE8m0bt9ZMeU5GzHqcwq++aUFDQMDVRqH9oyYi7Vq1UDVTDbn7OMtr3ZgQKSpxms1eyZstKjpGesUYY455/KIYihBE4BZzG/HdG3UWxZnADuv0Wha8XB4eGAFL/cKNVipdGC2PozvaMxZ++BIsbS0qMcuXbRstDNnz9gGeufWLV15/Q3dvHVLW1vrRjjJTWaVL2aVSCeMoLKzc6hKpaV0ctIA9H/1M/9a3c5Ar79+VZ/61Ke1unrfZa2S/ZqMKZMli4Xs5q7CkZHS2K9G4nYg4PoR5mayacs9j0aYiWzkI83NT+nUqeOmAq/Va6bUh2BAwdts9VWtNFWtdtSo9bSzW9bu7qEOSlUjIWEXhQ0uIH6cYhzYbNgDNzTbYK7r/PmzmmddMwtlQKyQZqanjHnXbNQ0XSwoGY+ZbXQqETdCB84MrWZT1XJNzXpT3ba33gEod8h4hSEZtrFRbTTVaLeUzWftZNRuVHXy+KLOnTmuxy+dVSQwULtW1sHupmrlPTWqFSUgbkByAED3cssdYAnrx1eIusILQM7Uo+akbd7Nb/ozH2UTv7nDukOBY1Da8cCykwfGqoWw1e517b4lUkltbG1q72BfFRwSsB2nsE+h2IzbumHgeadnB8aBWT5jAQ+rtqcODPhYXDNzc3ryPc8YAIMbQ7PTUrVeMQU6uWHpXEYnLp6ztbbfahpDt98dmBp5dm5eufyE2vWWEtmscsWi6rsl7W46MPzu7buqlCu6/NjjdsgBWL+/el+1at0snxfnF0yJXj6sauPBpu7evWskGNa5C5cuKr84owjg3faW2uWK+o2OogopNOBacAzh0BVWvjCl7ERBKWJKwiGNaNJCpADkgqCGQjub0cTklOLpjMKA7f2BXefdGze0tXpPB1ubalbLBixja95kXOI8MuwrHgnBVzdb8xDuELGIlo8t6vT5czr79JMKJxPqdzuqr6yourdrjTLWClTIDkBPKBxJqtcHQMd1pa+t3f0jAH1gFu4AxT6APjwC0MEeWUfIq2c/NECV07639kG2wwkkEUsYIMqhIBryAHTnqGZEPdYaN1b5omUOeKzvroqTeSONTE/m1Kof6ptf+4op0Qe4THSapsDnsFc97BpYvbxcMCAvFEmaGvjs+XM6d/GsIsmI2t2mHty5qVvX3tDVq2/ooHRohAlIAJn0hFKpvAegR238LR5bViYPQ7upYCRomfdtohIgl0AgCMbNwr3ZYc2JG4DearEW4DxSULfHYd3ZXQP8dXsthUJ9hYLM8Z5arYp63YayGRwZ2qpVypaBDmmwOFm02JWVO/dx6ddo4Oara0YAyjMDYZRzcHdrEk0D1koY+YDnx0+d0LGTJxVJZYzo0djZ0eb6ph6sb1jzHBvzcrliaocOayLrz5DVzDGXvcrSawK4Oe8DXg745XDqAHSyxQGgHSDlQGFXFDmyjg+gQwgLRWXkRGo9y2/2Gdq25jj7bZQHAOjxaERzM9Oam5u2eU5Dx63zQSWTUQPUifXZ3d5Up9uyPSOeimthaUGzCyidM7q/tqZXX37ViBIcdiuHFRWKM5oszmjQpb5zuW77uyXLEeS9EHsBseyVV6/bnsg6bg444YipLSDtEVOCk0Aul9Di0pyefIpc9rPWZCqVDrX+YENXrl7VxsaWuZ44NyPUCp5ixLO7t8O+d9+Oik9Pgc4xGROlRChsczudSGi6OGkxQBBLcKGhqbK9vqZ7d27pzu1bRuiDMMbzZU2EkASgDwAOYM68pZbr9Kmh85rITygWDiobj2gyFdUHnn3Gzhuf+cxnTPUB6Wlje9fe+8KxJYudOTisKJpIKDcxYVEyuwcHSqTSuvDYYw6w7xF7RPxKVoXJSfv9rIOXn3pK+cmikqmMkVTIUtvf2tAf/tGndeXKaypOT2pnZ0v3769aRAu18MJi0caia4g4hj51kh/JROYi9Qt7GkTBbCajPGv11JTOnz2rD3/oQ3rp5Zf1zb/5WwPQn33/B/Q//Pa/t/pydW1dH/iZXz4a24zpRwFAH1dL+vNu3CrZzwvn/8aza301pK9oABxEafj1r39dzz//vH7zN39T733vew0Y9MFUUzZAoPYaMz6obKRS6gjLauQc5QAFX6Xtg2lOheO+d/xaeE3/e8bP6eOg+b/E+d0HBB/+3XydswDnbgAWwFSb89asemd8+M+cZ+gDZtQEqHHZEwDPAY4B0P3vfSe8f1OwNZtGHISMzyfAsX/28wkFnJ945pwVOc9yP2ikMu7HVddHTfExUotVx36X9REaLuOEEX8t8fPPIdL5rhM8Z8Y8zx8L93G1sf8avlpqHED3792j+N591wGfHOQ/Q+Y34x0Ld0jfr7322pElN/MfggGA4LPPPqtPfvKTunDhwvdES/hr2KOoPrezmYFNTpXm/9sfnzwnnjvv/c/+7M+0wtmgWj1qfvtKbH6eefPhD3/YiAQf/OAHj1xJxveiR2iof0+N+vB4HN/jeMbMga997WsGGr/yyivfk989vm+xVnIvmA/cCwB05kculzt664/i2P9Bnwv3ARv/P/3TPzUigU+s88eBv2aMj3m+xj1irQRAh2QC6Zz18+G93l8zftDr+WG+7/vVFP4Y9ce9P555nleuXNHnP/956z/jJvD00087MZanvme9hwzIM/ZV9ZCM6bv9MB8Wa+b13u3nLffc2bcb0GrAIHOVjnDIamd+VbM50He/e1uf//MvaWV7XwftvtKFKXd21kj5dMpI5u995rI+9P4LSscBBKWYOXEGFA8jQgOAlspVenhE5EBkRx0KyOriCXi/vE96gADR3AuiS2398IBogFj6SGY4GMTaHbDcj90hEjCoL3zhC/rc5z6v5eXj+tVf/UWdPHlcDYtaBGSkb+yAQ+uce+CyWYyb04/L9eYec830iHDr9Gv+RIJ9Oa52Z6BUMqKdnV393n/5Y924ecPcMX79139N2SyuSF2LfUIkx7NOJWN2L8mSB9tAXAeOvb3Z0n/8f/4vPXiwoV/4hX+jn/7pD9jvpRdhT/korsxOxNYno9OP6paznE8ioVag9wdADznbV4zTPzZRigeg85r09/gwoNFz3G3U6UuGzdEMJ9Zmi3NP2sBSyOP8H+69r712RX/4h3+sar2tX/qVX9VPPPc+A8/BLiqHDd2+c0tLi3M6fWrWzoyGCVkvBkDfgfqcNXujkR7s7Co/VVAcMkxP+vQffFpf/+uv6/KFx/Xbv/UbKuRS1o9xHUMnwbSoOPz3DEAPv20K9O63n1f78Sc8gBZxWsQTcQF4O+dU6y2Rxa2hkSnY3wF1ETHSpwQv8gkOiAboe3AGovcE6YD7hMsd79mRsXnjkBZw8iVHvmfjlTWBfHkTexgW50ga/hrDz/rrp09Y/H61k5EB3CwwPM/WUxMSOXK0T5BmjSU+zggCQ9wJ6Z127Xxv5PQ4DnzU8i5mitcCD6EvY2f/TtcikG2udzqGoUC+ZzyB/XH+vnHztv7kzz6n//7YSX3of/qto+WtG43pb194WeWqNOp2dOHMjKZyRY36He1uPtDv/Kf/qI8+95yefvZZTU1NeuOc3jKOFXhWuj3ix3lv/GHW+nd/5u2+Aw8B6KeWT49QUAJaodShqYhCy2xPLHuWSepyZY+KExP8uIXfuW84Fg4qF2fl7jIW+Z4gqigAdOyd+TeQU69rr0v2eSSGLauzwwZARwGC3bdriCf0yU/+K73/fe8ze8QXvv1tffXLX9brr15RpXyoaAjr5xlTjZfLB6Z+oxmXyaQshxm79n6/awpRWDJs2myMNEH5GpcJ8EnD/e7dFZvwXJ8prvvYu6OoHpglTaGQVihM5slQ4VhK4WjCmnK9HrnldbVbdbMKdcQDZzPTbpMBSqOfxlDM8pOHQ7J+UO0GTFnuhFOApvydyodtE1h+oGa35ynvnM27E3iyUbnNynB1L9eV3wlzLRoOmKVOrzVSMiql40FlkxED0PlEuewapS7XZnZ6Qu95+qyW5mdUyGXUb5Mp31Cz1jCgnScKc4lGPoD27LFFDUIB7VVKOnX+goqzs2ZPeX/9gVZX1jTqj8wOdvXuqqqlqjWNpwp5s25P59I6ftwB6Neu33AMyGBYqWxO3cFIVWzcd3Z1iJWHiVIdwwvgBPCcomhhYV7TM9N2+MY6FBB9fX3drLcvXDijxeUpzczllc+lNJHJKRVN6MaVG9bMr1campwoam5uUafOnAMOsCbnGzduqoTKKZvVwWFJe/v7ljdu96HeVKNSVWAw0lSOnHuU1WGNwkPL+AzgepDn9+XMkqZRralSOrQNc2lxUefPnlO5Ujb1OOpgLFL4QGmOXbTla3rGLzYfolHLHmfjKUzklUeBT4HXbum1V15V9bBs92GArSh2PqhY2JSHQ5szZCovHzuueCppA6Z0UPFy1Qt66aVXdH99w9h0ZocbDFnTfxikwd3U5NSkjXHyWrFxnygUDMQDlFxZWbUNnXluWUDEMUSiBhazcRq4YWw3bJqClkuKlbk7EATV6w7UaTEXYa6NDFCjmQZgzsa3uLBgKs39/T37P4rmeCJqlti5bE4nTpzUcx9/Th957iNW5KH0b1Zrunf3rl597VV96UtfVAcL8kJWoXhA8XRcmVzewOteFxvcgt777Ef0iY9/0hiN16/d1B/94R/pjatXLZsedeHk1ISKxUlr8gDG0twmHwqlGXasgP8QRKLkn8coNkKKJ0JKJsKaRK14bFHnzp81yx2st1kDUd2XSjVbCyrllnZ3KnqwsafdvbKGQ5fp7PKJmrbGUnQPBhTGPcUTYUViQYUiI5ernkvbGgfAHQ0HdfLEsqamJpSIYRndNFVptVy2eUsh48gWMc1Pz5nqnOZ/i8zmRsvGt8sdpwjBGnpgnwDUFLDDXkfHFmd09vSy3vPkY2Y51W/VtLZ6W7XyvuVhx4MhU6CzX0DIMWsiiuchAKeFELtFC5az93/O+McH0Z11u32XMU+PYHOPxeoB6OwrIyzYB3avKFIB+yFoAKJv7e5YdnkbhiXrNmShSPQoGxXmMAe0ZrtrBw/UzAagQyQY9BWNJ1SYmtLJM2csz5gFkqz1Vqelcq1se1SmkNP86RPKZVKKB2WKz+3NHa2vPtDCwpKKxWljXmPnHsVur9FWeXffLJUh+EBYeOLxJ9Tv9LW6smpfq9cbZteM+wLEl3q1ro0HG9ZgmCxM6eTJk3rfB9+vxYvnlJkvavv2Le2vb6i8c6AAYFynrw6Z6X2YzyHLBMYyeGJ6WvVeV83RUMmJCRFpXSWaIxoxBfpkcVqZiYIS6YyB77ubm7p784Z219d0uLOtVqPCsdqIZrVyST3AYzKPE1GFRgOVS3uWfQ4T+cSxYzpz4ZwuAqBHo+o0m9q7d0fVgwObx8wlDsp8+gD6YBi1w9ibAHpZJSyaABOx1+cAigLds3AfhcK2P2DbDIDOxmcqLw6IuISFgkqRPZ1IWC1g7F+zV3Y2cDbmqGnMPcSNV3egwOGjZ5EFw2FHU2ReLy8qnYyoWS/rtZdfUL1yoGG3pXrl0FTok/mUquW67b/Hjy8oFImpPwrpzDkHoJ+5cFaRBOB3Qxu3b+gGAPobAOhlB6AHw8pmJpROT6g3ZO4DoCe0dBwAPW8AeiAcsM9Wt6k+zUly3QJRdYZhNdpkgMbNUaPegOQXVzZTNHZ8j4yoeNzWEWypDUAoi+bXAAAgAElEQVQPwZ4HAKxpMGhpIk+eW1vVSkn9jst7m5ma0f2VNd25eVejPvMXp6Cwu1eY4JB/jnpBvB42eREvuiajyUmsqxd14uxpHT93VoonjZQxPChp5c49rdxd/f/Yew84O8sybfw6vbc5M2d6TSaT3kMSkgAJAUFBEEWlCwKufYuu7n5r2XVXdFEsKMKKKG0RXVBaKIGE9EJLn2QyvbfTe/9+1/2eNxzzZ/e/u7bAx/E3ZphMZs77vM97P89zX02s/Ol4QtJjQcN7yaZAToh3Yi8urjolEL3U6FDE56oKXdlrSpOWRBxh5yvrDOuKgr8rYLrY/IsCnS4+dPkpIpN7U4GuZAMqTV+6xHDt5KGf+0aq8VlTZ85oLVnLcX0m6SsMraaAhoYapBJxTE2Nyy6XCvyq6io0zWhBTUONdACOHj2GHdt3SBOHimUSZwj6ut0VApQrjPICBgeGxWqdrhEWk00kH53HB2U/UFvtlmgKxqOQtCY2hHo+qglp2jQ21Ql43tDYJM2gyckpUZ6PjI4hEAxJM0is8nPcu2Xkd7IRIc2yUu657MQlL15ROrB2SySMVgur0SAZfYw6mtHWitkdszB/7hyYrFYp55lIGN0njuPwwYOI0LkkRpJMXPIIk+m0EAN4BuD+OCU1VrHrr/BWorKySqIQXGY9qhwmzG2fIQ2Y7Tt2IhqPSfNpbHJK3hdV/dOBkJBjGXdENyKbwynnDLPFBk9lpfy+ZCotbhqeCmae12HaH5Cxmzd/vmSguz1eiUngXrGv+ySefe4Z9Pf3orm5CdP+SQHQA/6onBs6Opok457NKa7jinW7AqhLs0GY97w65T04bDaJRKp0u9HU0IC5s2ej6+RJITP4A2EsO2slrrvpRni8VZic9qN18bmy3qmA4ZkEoKtHUbX5qyo9VYCddVVt0Ci5c0q+pXotrPVdXV0CoBMo+NjHPiYAOsFBtemsXnv5sbdc7a7+fXlD/U99RP5D/j51vNQxUoEmji3HS7WlJ5Co2tj/IX//n/tnce6oFry8ZoLJ4+Pj4vzE/HMVQFff5zuhAcaGHs82fLb5oeZ+q41PVaGukkB4RuIzoqrQCaKr5BD1WSxvDqpzSQUs/9z3+K1+vwoo8b1Sgcx7TiCVjVWVFMMzMoFj9gQIGJaTJ9TnRm2MnonXePp7Uu8ra6Pq1CFn/XRarv/AgQNi480/SaYoJwxxHGjrfvnll0vsm+quof5Mjs2ZSi5RiQPlc1Rt7PNrtKgnaeCpp54SQjHPBWp9L5/DvOfLly8X4JggKQFHdf6rY3WmzYO3AlP5Hk8H0Eka2rJlC/bu3Sv3n2AwX6yN6lyRniN7dMwlNhqFREAAnZb+BFfLweG3a53kc0BAmeDnoUOHFIJi6brLFeWqkwXHiGOh1kMC6Bs3bpSawe8/BRiWMpv/FCSTtweArtiuCzFZwHMVRFfcY6lepRMqtLT6tsg5gr3qnTuP48c/uQ+D/ji0nhqJQQwGp4VwbTZo4bCZsGRBB9570TlYd/ZcFDKAywaJ/XJYivAHE3DZrRItKj0dWrhnFTW0TkdLaMWOnecQsY3X6E7lGTOiin1sKuD5PakkSZEE0VU1sHJGZN8sFIrjwQcfwXPPPYulS5fhhhuuQktLq0SNEXTP5ZiZnqN5G8x0ci31mQj4Z/PslbOvrPTMVVWt7HNLAGgqU4TFRAI+8YoC+vsH8eCDD0k/56yzVuDGGz8Gr9cqvUy6wEYiJNwyesGIVIpgfx4utw5T/jwqvDpMTxTwxb/9Igb6enH9Ddfhgx+4RM5SbodBehMlVVwJTFUEJgRb80II531UzhwCK4t5L9+/Eikl6btF5XqEg1BQCOfyuZxbFMWzwaiRM2+Bym8hOyl9YzoyMlKWYkP+dziSkmf0nn+7V6L2rr7hFpx73krYbBAnzoceeEp6CH/1Vx8XZ12eiRQrfWU85ajJHluK8XYp2N1KnCTvCe3af3rPvXjqiafRMbMDX/7iF9HY4FUwJ8XBXIBzIeufAtDpoPbHIZZaK1wABXKlV2bvPmQWLSk5IqsW/1nZq9NJlQRyIXdI34LzmbdKIeFzrrOvrjgh6JR5JdndrOsKuYERA3yxH8l/w15yNKqSTRhxrLgnyFBotDKGEmXFuAOHskeSOEohoijqcv5P/R3quqCuFcp9Jo6VELzAYGTsn3Jd6tlNBaDZK6ZTH92SWH/pTMi1SQH5SVxmzCtFP2ZxweU1cAwIrIs7cj4nwjy+nA679CNIdGLvz+2wIZPM4Jmnn8MvH3sCP775JlS/Z92pcc+ZLTjWG4XXLWopaIt6OM2AUQNMjU3h7rvvwsLFi7F81VmoqfGVCEAKiVQheJ+ZhNIzbb/y7vv5fUfgNAC9vaWtSNsFgscEmcnAOgWglzaCBC6UPISSiquU90AAmBnOolBlh+6Uk6ZWlFaS6cwGNh+IbP6UAp0W3mLbS/tMI1cxPjNk7SjZmrT79lVVorGhDtdfdy1Wr14tWSSv79uHLc+/gN8+8TwyyQTmdrSISp1gmn9qQooPMznYCGtvn4lVq1bB75/C2NioWEzy+vh7mc9JhbnT7RKghqBSd8+o5PvabbTHIDutKM3HaCQrC7rPZ4feQAU6G/skC1Atb0E2lxLwi+w6LnLMA5ENQgFIJtnI5kJIgImsOVqA0B5DWQRl7Fh4JCdFK7btEpOJgqgt01xt2NyURlVpfEs2+gSRlEVV+VMYW2LprRQgiutMOjZE2RzWiI2+4t5TlIYl6zSXJLvNiBqfHV63Q2x5s+mU0kQ1m9HW0oRKr0fKOQGqSDwCo80Cm8sBZ4UHs+bNEwCdQPjBg4fw+utvCGBOAH2wbxD5NPO6aQFaKSx7kiOqfD6ZS0MjowhFotJEr2toFJXR8a5uAbaYRU6whOABG6oEZlSWrsOl5MXx57G4c6xpJcpG/oqzFqOhqQpVPifMVMlZbTDpDNi/5xUMD4zI+9HpjKjwVGLp8rOkqcldhz8UQd/AIF47cAAnu7sxMTkBl9MtjgRU6UeCUWF01vkqxfYzmYxLvmqlr0Jssxsb6lHtqxYl0uBAP7qOH5fx81VWoqW5WbHC1euULFMnLdadoooLR8IyN6mAZiONWxmb3Qp3RQXqampESZyMKhnTmVRKGLuxSFRUTwrTTwlRYZ4Q5zMPGvzZlQTSKitFzRAOx0SVaDSasfnFLRgYHBL1lsViEzAyEAoik08L2GAT9lgekxNTouytrq7BkiWLhVDw0taX5T5S5aXm53Bx9vuDwsJjLSALUmzscwSZadFnFUUZ96UEbQX8IEhWeBNA52LNjCCSDZjBzkgFsiRZa6i8rqzyQqc1YmwshI/edA0+/ukboUklhArJuhMJ+HHk0EHce+/PaPOAppZGTIUnYbCY0NzWKpbp+Rx/px4L5i/FOeecD5PTg57eATz2yK+wc+dOOeDPmz9X7iXVlFTCU0m4b+8+eb9kaHKTKg7AOcUSmJbPJEA7nWa43XaJJ2AO67LlS1FbVwOX2y1qy8GBERw/3o1IJIXJyRAGBsfR1zuMiYmARAmwaCqZTWTXUnXP7KQ0CkVmfFtgtjHbWoNZs2eira1JNg+sfdFISDZj/LCa9ZiaGBMAnXOQlv7FXE5yaUmouHDDRgGdgsEQDh84itHRMYRDETjtTvn9wXAYBqNZIgW4UWQd5Oa10u1AW3M9zlq2GF63HdpCFieOHkAsHIDNbJTNDTnMBM/Vj1PMZ55FlLJUAsZLIPop9WMpmktx+FKU6SVVjaJYL9kYiR2Vkscj6wYJWPkcIrGYAOi0cOccZuwBiTY6g2LlQ4IU6zjnPg+LtOEiYE7CDm3ceYhineGHiUrJfB6T/oAozxlpQFeIaCKK8YlROYmSoFPbUIf5C+Zi/nxaJxswPelH5+Hjwj4lYB/0hxCNK0CSzWQRu18yjqPhqCjE586dK9b5QwOKfTsvhsAvm6dCCIomMD42JioN5qJTebByzSr4GmolZ3morxfBqWlkYknYTRaYtHpkkxmkGTOSSomTAAEmxlGAhz+6jTgcSOTyCLC+MCvcZoe3ukaxQ3bRYUIjGeg9XScw2t+D8PSkWGc5WectJgT8U4hHw8im4sKuJogcC4dkfpiNOiENtTQ3YdGSRTIHEtEo+nu6EQlR8ZyRBhHrQzyehE5vhsFgA7QWyfKOJ/MYn5x+MwOdhxKdXjLQUwXmZCsZ6LxnaTqS0OqPuealgwrrM188XNjMJQCdKj6C5wSANbL7UIgdOuVDDjYl4hkBYR4q8rm0kFZqfV6xjsqkYwhMjeFk52GkYlRqpzA15odRV0RDnRvRcETU78zFJpjH98lM6nmL5mPOgrkwGOm2EcaJwwdw+OABOYzGY3SVoLOIGXY7M9CdosDW6o0wmC1obG4VBXosFVeEwXqNgOlZEhh1OmSKOqQ4ZikeZniNFkRjafnc7fTJQYsHNx5mxK5LHHFS0Grykp2dy9FiLQtfJe95FtFIALksbfOMqPNVC9B9vLMLhRQP7xw1sucVC3edtsQKLxI0AywWJYfb5XbA43HKutA2axZmzZ3LboUc2vPhKLqOd6G7uxfBUFhA3rGxCbGjJ6M8kyORRc3mVhoEiruR4kxxCkBXjpKnyDhq/jmdMxQVhbLpVPojSk6e8kHAmUAybeOzssdSLMiU/R1/DwkYSm6ysrelIqC1uUlAYzoNkFiRTETFzl+nzWPmjBYhKk1PTUgjyOm0i/q8YUYLKmqqkE4lcLyzE/v3vyJkGD7rfJ/8kMgTvRmZTB6xWBLRaFyeiWSKrk+0Y9Ogu3ta9jmtrZVCDOK/I9FJo9PAaOY6ANgdJrg9TrEOZ+0wG81CeBseHJamFBs6rD8E0PmRokOM7DEVwJzPjnK4Lo2T1NpSDAfHQK8X1xvWYpIKFiyYj3nz5qJj7lwh69GhiF/v6T6JN157XeJuxJo4znFWMu55sCZRhHuAZCYreWfcx3krq2RfokcehmIW5kIGTptZzhsE4ekIJGSbRFKxLhR7R5JJ9DATYDEYRC1D5xBei5F7SivJrEYB0alQr6uvE7IK98debxVq6xpR4a1COBbF5MQ4hocG0dffi0BwWhQDqTRjZSIIBAPSGGhurkcqmZCGA4EPEhi4z6Adv6gRdErWHeecZNzr9DDpDTDr9dJw476UAAEdmQj8z5ozBxdcdDHmL1os77lp8XlSs84kAJ0NGjZJyhXl5Znh6tfVZrX6/tVmjQqw8+fQPUW1qiWATkCEOcfqS73u8mNsOYCuqhlVcPH3Pe7+uf99OXCubNfpGqIoJyQOKaa4sxA8VWKX/jiNwj/XOKgAoHrN5Qp0Ks+59+FHufXl2xUcUseYdYOgMdWWrI0E0NnkUwkpKijI71ftNNVoMtoUExgqB9BPV12/3QB0gocqaUIF0HkNvFZeN8EwnulPB9BVoOpMJgqUP1cq6K/aUqvvm2A5Xeh4fud5k1no6rXyezkmJJNQeU4AnS5rPMvzOZB9Stnc+XM9x//V7/3vAOgEjQmgU+xQDqCXE7DeCkBXa+aZSqj67wDovP98Bug+QACdwLGqNP6vAHT2Lwmg09Kfz8o7BUDn9T/77LNyLlLXB45jeaa56nrDa1Yz0jkXVACdZ+N3AfS3fioVBbqiGtdQbFUOnouTKV9UCTD6iBbcPA8p4Oa+vV34wY9+jpFIBlM5IwwOuwiVKMzyOCwIBSehyaawetUCfOdbn4NJQ4JQASF/BK1NbsQTOSEZV1a4EJoKw1xyWSG4yr4Me2gEdAkscv/M8yTFY+yR8swRDMaRSmVRWWkvnVGUrydTinOrkSC7ViO99anJAKb906jwOODz0cVGJ05d/HuSA/QmhURNlTVFgOw/UwAlUdZUaJPVK4NBYDAFA6/RbZNeEX++025CIVtALMZeX0F6dsFAUvLd22c2IJHMw+PmGAKBAM/ZxB+AqSkSp6No76iS2NZcUYPpyQL+/h/+HmPDQ3j/ZZfgox++AhVeOowpBHC297n105e2fwRJCYomqWYW0FYBaAnmi7093XrZgNMAyQRdcJlDT2U0Lee5ZrAFpIFRRP1Kzjhj3vhv2Y/hmkN3NfZoCfaTeECiQTxObIZxvYydnIDRooezskpEg+PjcWzevBV3//hurFy5BD/+8TeQFLyUcafKfcqkeP7MSVSc3qDEtcUzObkwvdYg1/n9796FZ5/ZhDmz5uLrX/sKaqsdyvWrADobhxoC6Dy3QhFm/qkA9D37UFy+QiEfkASQVnpYKomHtvkKYM05kiyLkqKtufJ97CPwflAcxu91uV1y/yKRuIhD+WL/maQob4VL5ict2tmfoHMp7xdrG38O6yPfA8U2dE+mfTvFaBwq4l0EtemOIII1RlaWgPHfdTCimJOCCi0sIrBQ3rsA+iWyJuutCNdosW+1iiMB5whfCpFNIUQQE/N4KDrl71ZiFNibjQguYcfY+ATqamvkGZycCsh1kJzDSOZiNo8XX9yOB3/5KH722ZtgWbXyVAHLma042htFfbUWNMAkRYExbzYTJCLinnvuwoz2NixftRLVjBllvRIRoCLAUGzqS/2jM3GT9O57eoeMwOkW7i2NxVQyKapSsXcgwMpKXrIDIWNJCnBJDSQbGipwS7a6ktOoRNiWXqXgCDKn+DCLg0wBGrJySlYUZOzIS3IqFbWQNDElA10n9ha+SsU68hO33oq1a8+WpufOl7fihU2bsH3bHlmJmc1LAJ1IDRftXJagRB4upx2z58zGunXr4A/4BTBnzlQkFpXCMTgwIEpFHtzZ9COY4Q/EZIG3Uq1NO42CstDQooXqLofdCB2JA9AhmsiIDankjeazAsyThSXqfTbqS3nw2QwXOzZNWEbZsFRAdNo5ctElsEOgnA1ONkmVDwVNIogu40Rbw5KiSr5eykJXG83KDkCxI1VUnAoYJXmWXJQkV0OE7ae+Lmp1guhiZ6OBxaQTy05hkekAs5EFz4zWliaxLWXxD0eCiMYjcHpcorqqqa9DVW0NLDabsI4GBwbFDjsZSwmQND42IU1kksmqq3xw2h1iD8JsbbbK2fSdpq1tOoPqmlqEIjEBsQNhqu6KsLtITlDUyq4KZsNpkEgmJBeYoBkLvzQaDAbJzSaAvnDRXLS11aGmxiMbEaqDTAYTtr+8A8MDQwKsaDUGUVfXNTShrr5RFEvReBIne3qx9eVtYgfuDwTQ2NgkKiRmFUdCKWky11V7kUknEY9Fxf63paUJK1eehbq6WngrKkQZ3nXiBI4cPgiv2y1fq/R6UVtXjeoan+THszltJREjo5BWToHoAdqSWsQ5weWpgIvZ6DodkvEEMrQDDIZEyciGG9n6tDHh5pRAlTgEkM3JLGAzFYkuAWJpYU2g3MbDl9mCxx75JXq7e6SJTSsYIc4kk8KcpL0xfzdfVNcSIPR4PVi0aLFY0OzevUcU6VxMqSzjjKZCiyq6BBveWSXXjkABc4loTU/gmX9yNpLlRkCBdYTvi88hiQPBQFDmOu0L+SxxozA2GhHQxutlTqBD7G38/ig+dM2VuO7Gq4mOIs2xi0bFMrqvp1vs2An6z+xox3TIL8xHAqU2q1PUng5HBebNX4yzVp4Ni8ON7t5+PPrwI9i+bZeQOc47dw1aWprl99HCngphHvCoHGbTnGCccsgoyn0juEJrJ8ZDWCxG+bdz58/FsuXL0dTSJGNMkkxvXz8OHT4mB4PBoTEcPdKFkZFJBAMRGAzMnKJSMaPMZWnOK3lIvB8mqw6uCjO8PhtmzmrBjJlNUhN5zZFgAMlEDDpNEQ6bGWPDg4hHI7J5Yf3OpZlLE0VtTQ3OW3eegBkkJpw40Y2TXd3o7ukVMInzhipC1jbeKzULljbC2mIWVR4XliycL1EZZr0GnYcPiIW322aFgQQoqSNaGEnUIZBOEEusSbhp58JQsmun2lHIQGTcsv4RtCrlOmUUNibBP4KujCXgPOKmiIuDYGol15MU7z3tmGkxzvXFQPV8tkTkKggIQuvpdDx2yt6INsIkMyjguR7QmaA3W5DI5BCMxcUBg3MlEAqJFfxUYBqxRFwstMUthYQCHaMELJgxs00ApZntM5HP5tF1rEuxwkokZX7TgjkUDMu9pNtCRMDWIox6k7g5cLwDtDsmEKVnznIlbFarXD/VWVQsMU6Ezip022hsbpK6wCIeDoVQ4HPGnCLalFOFy9wlsopLIBWfLdoXG+02aIxGscqOpFKIMg/ZahfVOeMrWGMY0aDTGzExNoYTR48iSbV5gmQhguN6AZgSiYgAg1xbTUYeggg8puVATYCd67REWNB+nFbtkQiSiTjiUcXFRHUh4L0m3p0t6KAxOkt53kWxaGbmcTgWRzKXR4brItc4knEkIiIvinTOG54wVbs5JW9KyTXjWLMWmuhSYuQcJqhlgd3sQDKeFIY7axtrIqdUOp0UNbXJzAwwguh0qEnAV+nB7PY2YVcHp8dx/LBCFsmLAj0q1tPVlXakE0lh27rcdhR1RUkrWLh4IVpntKLSVyksZbo/HD7wBvp6ejE2OiYAOpnzkhvu8cJmd8u+gvnMJHDUNzcLKY2Z2vFUArFkHLFEFFluroxGRJJZxFI8UNN9hox61lnmxJngsFXIA8JDMvcuXFsIAGpFMV6QNd6g52FJL44zJPnl8zxEJ8Wm32a1wD/llxz0WDApsQR6jUEaMDptUe65XsfP+czSpk/JQCdpyONxweutwMzZszFn0UIBcRlNMDo4BL8/hGl/EMNjoxgZpepwEhY755xFmO3SSOG9FZcZhdwgx/FS05ikSj78PCTxXhPwFnINnQS0hpLjiZKepoAuSpa3muctynlGX5MgIXl3/DvOoRJpqWTPfSrvDEUlkqCtFVaLMjfSySimJ8egKaQxb0671P2gfwqZVFyufc7c2aio88HmYd5fHsc7j2Pv7r0SW8B6YGCMgLw/HQx6E5jdF4+nZN2kUjuRygrgTKvAWJy2bSSNOYXYJ9dCMqdkF+bhrDChoakGc+d0YGRgEBPDYzAx35tNqVRWQHmSKEgaiqfTsgbyWeKmTmcyyp5WlD3MnST7nSRXIVsWZI9O5xKjnvt2ZYytNitWrDgL8xfMR+vMdmSTKSRiccRjMdnvUWk9TCIkYyWEoJSVPRtBb4UOpYD2XPO5P3DRwt3jBjmzyKRQiIeFkMNGAIl23IswK1wIZSXyJJcP7rOdbreQnag4t9rssqwQpKZzCP+OTQaSDkhcU238ORedLq+QVfzBIKamJzE5PoZEmmThlDSKEomYAOjRWFgsGxsa65GMx6Q+cz9HkgNrOH+myWiG3UoynZKBxz2SQauXfZqGZNgsoxISCkmhdP5hNAjjHWbMmiVA/8U3/PWpOc55fiYo0Nn4UQF0FQxXFZB8jyrYU26lq4I7/Jpquc6fwzx3FUC/4YYbBEDn3k59nQ6gl4Ol5RbIqgrvnXDqVkEWFWBTm1vcnxFcLQfQ1SzDd8J1q7VcVbCo853gMuc9Vbc8g5NgoQIm74TrVwGzcgBdfb54fdKyZx2WkFLFerK+vl4+VBvf/z8Anf/uTCYalCvQaV/OD7oOCCmppDjltZYD6OWknfI68XYB0NX5Xm7nzOtgXaSAg7EWu3fvBnPAWRM5DqoDBf+7o6PjFICuZKIqALr6/Jyp5JpyC3d1TpYr0Nl7e/3118XGmuNAkrYKiJe7mpQD6Bs2bBBSMb9PHc8zcR78dwF0EkgIoHMOsK+gKtC5dnKtVZSFBK8U1S6fhZUrV+Liiy/G7NmzxdHwnQCgswbQjYAKdI6DutdXAXTpBEtPWXHZ5Ks80oKEggsuuEDI5eoYqs+JOnZ/7Lr4Vve8/Jkvf27/LBbuIqZSAEj2gk8ZdAnvU4kH5Z5cNM06IwoFg7iksv2/e/cJfOeO+6H31GL1JRehqd0Mi1npa4emM3h+0z68sncXmup8+Ju/vBkz2yrx7FPb8Ppr+zC7owWzO9qxa9c2+KfGsX7tOVi78my0tvkQjmiwadMz2L5zhzgh0olq9uwFWLZ0GebOrUEmrcPOXbuxfftOeJxevP+y96GhwQe7neRiYO/eTmx7eRsyqTBWLF+MNWvPwgsv7sNrB7rQ1FSPtWtWoqO9DidPnsDjT7yAQDiFCy++AA63DVs2vyCE3/rGZpy7/nwsWzIXHqdRBB7sB8TiKex79Th273gZEyMDggnMmbsAF164AbNntaGYLSIWCeO3T76Eg4e70TG7A9dd8wE4HAU5w792oBNPPLMZYyOjIkSjWKepZTY+ctWH4K1U2vPRYBGf/vQXMBmYxrXXXo2PfmCDOLlZTcr9yZeiCtmnz2aASDKHWDKDBx5+RGzjSdhvm9GK9eeeh6VL2sWJjDF4BPqPHuvC7j170dffJ+RiOm/OmbcA69auQEuDDxY90HdyAE89uRmjExNYsHSh9GwOvvGGuCFWVtVi5aoV2HjhOdBrisin0zhwoBubnt+CVC6P89+zEe0dLXjmmV147rkXkIxnxJWupsYpsZo333wdLKYCBgf9eHnLVhw89LpCWDBapN/2N1/6ElwVJljNisPA7d++F1tfehntrTPxd1/6IhrqbEruewm3UMQ0/D8SpRXy9x8CQC8N8e9srS2nKdAT23cCZ62Q8zExseGhYex7ZT+efPIJ2aeTqHHeeevFBYPCOfYlSGqgmCQWTwohgRjUvv2v4L777sWRI4cFb2D/NRKOijCHPXQSKy+79FJ8/Kab4HAQGDcKue43v/kNjnR2iqPlOsaZrD8PrS3NgrERZCfCw/WTfQL2OQ8fPoqnnnpS3tOiRQuVMymjAejqzNar9MkUoQgBee5NX331VTyzaRMOHT4sGBeHmusP1ek8r91y880CuN/705+KuyvHIk7BDwUp4u5IcUEOrTPa8PnPfAaLFy9WYttKoj7GNh7v6sKDDz6Mb33rW9InymWLyCayYuF+50/+DbdffSXqLlbc2DvBSGQAACAASURBVPhiBvpNn/kmMskwZjTPwK03XYlqtw2gviGfxz9/4x+xeMVirF63BjXVldJPYJ9AdUFTIhmUnqDyehMLU+0dFNfst5oF75TT1rvX8ccfgdMA9KYmX5FgFjfycpjTakVVccpa55QykI1IRXlBFs4pUVBpQkrP7FTjTI53ioU7Vyk26MiiLakKFYtNNplO9dhOqXSp8mZh8LhcaKirxac+9Umcu3YtdJoCNj39NJ5+4gmMDg9L86++plqUOLRuZXM/MD2J6Wmqh+2YMWMGli5bJtfFwzo37sFQSJpu/SqAXlUliyU/qJgXhRsVUlTW53JIpNJKTp0o8xXLawIOIdogi201rdoVAIOqK8lZIVDNpqRqKSpQtqKkYUOPyhwyqvggsyFI5WOGzTex2qENNhl0ihULbUMVFqECqJ/yeVFzPNV7UzZrhItQ+rqaKyI4VCljRD7nO5L/Lim7qE6XjaoWLifHUlEkVVd74fHYYbEaBUjJZFNobm5AfQNB6hoarMjYcGFQm4rhQEQajhzn0eFxxKNJ1FT54HVXwON0C4jOFxcnWm1SdWSzO6QgsqncOzAtoHpVjR3ZHK3+i6hvbJCG6sTEFNwVHtidDskOJguP5ZI5I06nDc0t9bKJq6+rkma/0+GUGICtW7ZiZGRUMiu58LCZHUsk0djYjPnzFiAci6Gnt19A4r7+AQEaZ3V0IBaN4tixTsSiVOcYUONzIktwIp6QBb9jVjvWn3cuvBUesSvnpuHEiU50HjuK5sZGUe+T9UjFKm2OHTU10BSyKESCsqDxnuiNBgwN9IuDQnVNNSoqvXC4PSiSbimHCA1Ck1OYGhkR4gcZanx+eNjmQkz1NOeovAgmUa1FYL2UMzZz5ix46utRtFvx4F13o/vYMdTU1mB8fELGX5j/ZHEVcrJo8zAXDIaFpcamdses2QJA0SqdmwBZuA1GyR3l76Xyi4sw84MI7POwE4snhE1MsoNeZ5QFmAsvlc5J5my73AJMirW93y8EAGGHWi3CjO3snBKgprGR4Dsb1TpR5m/YsB7nn79eNgfcgFCpyxpC2/dt27bDW1WJ2XPnIkqSzMgYjhw7LrbWjY0En2dh4aKlWLx0mVgmHz/BBf5B7NlzAH5/GJdeeqEw27g5iQQjAuz7p6cRj8aQTlGRTZYuFegFxBMxyU52u+yiHOcGhValS5YtxaIli1HX2CBkA87NvoEhHO08gUAwgu6Tfdiz51X4p4OIx8nu0yGTIhuQ+cs+IRYwZ52qQjbzNbocvDV2tLX70NRSg6amWtTX1wr5JZ2IYXJ0RHKMnXYrJkZHkIjHUFvjk/uZz2bEntlXVY3ZHbNhsTrEuklU6EeOyoabubu8f1Ro0vaZLGD++8rKClS4PQhNT4rpb1tTIxpqquG2W9HTeQzpWAQuqxUGVYGuAUx0D+HaQcIP6w+tbwnqsraKk4awAqA3WQT4JgCuNoQ4xkazCe4KL+JULkvOkBFagjmSFaaoEamQD0UiSGXTklVOcJGAI79OpS7JFwQoCf4SCE6rKkKuRdxYmm3UPgIGExyeKgRjSfSNjMLjq5Znzmy1YnB4GF093ejr65G5V13tQyoZl4gOqhUddgvq6mpkA834j+GBYZw40SW1iVEDVJfSrjqVoFUlAUANTHqySU3QcW1hjlFWaZxxznNzzN9DFxM+C7FYBMlUAi1NTajweBTiSY550QVROpJYU8XmG3OS8nkhkFlMdJgwiI0ywabKKp9EONDdY3h0HOF4Atl8Ed6qGljtLiFwUblpsTlhstgEQD926DDsei2MmgKK2ZSQBhgjoKH9G/JKNpWGgC1dEnRi78x5N2vmTHGNmaK6c2AQ0VAYNT4f0ok0/JNUeZpgp92y0yO5aKFYChpLBfI6MzIFHfoHBzE+OYW4gPxpxGjxKa4AVri8XvhDYaQyOdhdfN/Mz85Jxr1YlnE+Sd45ra9oSaVkn+s0BtjNTvjcNeKmwfWooalBanSxmMd0YAq5QhZer1OUxIU81/mYPM+tTfWiPo6G/Djw2j6Ep6eQTcdFNcsMeLuFufFUDRegN2qht2hgdhgxf9E8IRGQfMMaSfLEoYOHZW3kXiASTiGbUxi/VT46VFQKcYve3Ba7HTUNjXB6PSjQUWV6EiNjIwhFI7JHYLb8ZCiKYJSKdMV+j6QMkHGvN8NqtsFstApYS9JXnCAnnykDyQUElbkWWuCtcKC2xgu3yyrkn2SShMKYfDB+gO4xkyMBZOM5GLUEZnNi3a6Q6mhxTglBRuYEsW63y4mKCg98vkrMmDMHHQsWIJ/JYWR4DK++9gYMVptYt3WeOInB4VFMTAfgrayB0eQU9n4mreRLsw5w3TFbSMxSGmjpDOeg0lDkmsLPE3Fl7eM9VyMaeL95/yU+hPtL9X9kVxuNwnzmOsX1SkiLtBRmRq3kxzEGhwdHo+xHud/gnrOltRF2q0n2nPlsAqNDfWLjv2ThbOi1BURCfqmNFRUuqftmpw16xo1YzOg81okd27ZLkyhHgkSB7hy0TTPQ1FwhTKXpDuKXPRJLBMkjsWQKHrcXJosVRY0BKXZRtDqxJacFfSwVgcdnx5Ll8/GB91+CLc9txp6Xd0JX0KDS6UG12yfEKAK+Vb5qBOMRBKIRcS/Q28ywuuxISdxQSuJgRDFNUgojZNJpFFJp2G20DtYhkUlBbzbC463A2nXnYM7c+aitrZNGAd0Euk/2YHxyEv5AEKNjk0KgJGmFJCIC3GSckxnPddNW2l8wR41EIRIpWZ+LmSSSIb/MJxJ1PCSPZLJCPJCoDgLWJNql0rLzJcjGn03SXEtLm5Awu3t64KuuQXV1rZw1VFCJkRh0rOLeslg0IF/UIRhRVOZ01KDTk9gdagoIBvxi404yid1pRWNjPRIkSBYKqKmtlfVycHBImPesZRXuCvmctZ3RLqy/PC8VmBUXi2F6ivnterGbJ4mOVvKcYy6PG1qDHv9831PK8b5EUD4TAPTy90Owh8+fqgZT2P1Ktq0KikimYon5z6Y/ny/+Nz/nnowA+q5du3D99dfL80F1tfoqB8bK7QbVprma68efp76HP/6h+E/zG8qvnZ9zj84P7gWoQCVgpALIf2wQ4E9zxW/Oc9VqkUpMAst0niKhULUtV+edauP7p3p/f4zfo2YeqwA6iZF8NlRSiAoKqkAy3wOzcZubm+VMV27/XU66KHdqUGvdH+P9/yF+5ukAuqpA535WzdzkfOe8JxgmxGzKEUuv/wxA/88Ayz/Ee/5D/oxyMhBrGvtPbJBTgUwVNvtT7LvxeeDzT4Uxrbovu+wyydilCkytsWcygKyuHae7JJQD6CRVqQA6lfhqv6LckUEdr2XLlmHNmjVi4U6ChUKeVGzNz3QAvXxulpMKeJ8JHKsA+tGjRwX85TWpqkVem2r7zq9zT8y186KLLhLnMu5/3ikAOjPgCaAfOXLk1L5C3eertbEcQGddUJ8FFUBnvJk6hu8C6L9buTTIQa/NIJ+NCShuNLmh05redD3led6QRw5p6RnSxQwFE1JJDfbs6scPfvg4inY33v+x9+Ps9ZVy/rPpgWg4h02bjuPBX/wcVd5KfO5Tn8CcOTb89J4XsWXrC+Jw5vHaEI5MQ6fN4a8/fTPOPmsVUkkDHnjwMWzbuRlFrRoHa4TFWC3xY5/7zA2YP9+D4eEAvv71b6GYNuOmG6/DOevaAF0eiYIeP//F89iz/UXMaLDjhqsvR9uMmbjn/hexacthLFgwBx+98hwsmV+NXbt24K5fPInu4QTcXi9cLj206QgmR4YQz+owa/5KXPPhC/GetXOIcyIYiGPz1oN4+rktiE6PwFZMSKSjp64JMzpacdllF+DsZcswPTSJu+55DK91+dExeya++bWr5AxwvGcA373rx+gamRDXNuqLs0k9iuYmzJjbjv/z5avQVgNMDgJ/+Vf/gNFEHB/58Adx60dWwUaXt2IaJpsO/kwUFqMT+rwOgQDw+JZXsee1ozh66BAyiRg0hZycz5oaanHt1Vdizep2cf19bvNePLXpRQyPTSGWyaKgNSKVK8LqdGPt2hW47H0rsai9Cn2H+/HYL1/EviMHkdCzZ2hCIZFEaDoOg9EFX2MtNl6yHldcfA5cmgK2be3E9+9+FAazCR/84EYsWtyKBx56FFu37IHH2SJCE4/XgOaWatx221cRCobwrdvuwsTEKOLJael/NNTNQdfJQaxcuxYXXXIe3ndBOyJJ4Gd3/xKbn9+KKnclbvuXv0dzow16bRZaOt8VdRL5KyC6NoOihq6Tv18GuiIqVFLZlVdJdAjA7PX8joV7Yts2FJYtExECCQnfu+O7mJiaFIEEI8gOHzqKoYFRLFqwCF/72tfhraBTLQUG/CVKL4Pn9aOHD+LlbS+ir7cbFPAUtRYBoCmaOXL4EHZu34pv33Ybbr3lFiHeHz5yGF/4wpfQ2NiIpcuXi5PbC5tflH725z73WbTPaDsV12a32QSfYvTYL3/5S3F2+dKXvozLL79MzsxiLV9yuRLyHfuf4iqqROLx5/7i/geQSKXQ0NgsZw5iXoIrzJqFCzaeD5vVjBdfeEEIKTyj0C1QozcJ9tLb3Y0XX3ge56xbg/t//nNx1WU0LUUQdJrdsnUrHnj433H0aCfeOHhIhCqMXLCbTXjst5vx9KZNuPcvroNz7apThStrMmPrKweRTeaxbfM2GIt5fPLG61DtdUp87je+/k3MXbYAq9evEbyFWJuQgHhWFUY+XZ8VEanSCFBUV6Xwv9JdV2Kl3wXR/5A73f/XftZpAHpzc9UpAJ1zT2lQMqebOQuKVYTkbWiZBcIHkGomNehCZmrZCKrKkze/JBNYFC60CVHURoqTpIrksomp5JOSRaJn01evg8vhQI2vCtddew2WLV0imavPbXoGzz2zCYHpMKoqPFg4fxbqa+skg5oqq6GBPvT2nJQmOW1FmROZzmQErKWyhcrYRDKFvv5+KR60sCVIw24aHyzF1pLBmaV89wLzM6kwzwpzmk3YdDaHSDyFZFppyAo/gDKqvAKeK54jJQC9TIkjdqOCipdUdBqI0poN3Sxt2VnchFRAxblGUY4Xs2LBQxKCUhZUy5k3QfLyNUHuBIe1jPTwJnCusL/EaKX0p0Sv8P3TJobOAsygNykq2Ey2gLpaJ3xVDrgr7IjFwmJL63BahVHEIkZFuOTb8ZoKtMQpIJlQ1PicS+FQTJrI3GyZDSax8s+ms6cURgQ8xPabSutUWmxAwtGkgCTMfubXpRnpsMvYE9it9FWJ4oggLtXnHC8C7wR5aElTXeUWGx4S/QloUQXd2XlcgAWqzXkfeKAZGh5RVNYer8yLaX8IvX0jCAXjMsdndTRLU5XZ37ThYYOYwEMixiZvCoxKbqyvxry5swVoJojE8aNtSyDox4y2ZhkjAluMIqiu9YkNs39qEiOD/XA7aUNPS2O92L77/ZPSRGmfMxsd8xcgHYkgHY0iGUuI2mx8ZFQWZ4LNbMhUVlWJYpiNKKp5CYh1LF0mh858JCzqYy6e0oAv5DEVDGLHy1sxMjQsQPX0dEAARzaxeA8D09NoamwUO2o2sTnePKAsW7pcxnp0fFysqNkkF6vWXE6+h8+G0mTVS54s5wAXKALzVJwRTJLDIQHOeFxyTtlMJyWEX6f9DK+J0QsWC+MNNBgaDsiCbLPRkUKxPSao29bWitY2JS8v4PeLFR5/DkGD3t5hzGxvw5KlC9DVO4AJv1/Ut1arXZS2tHFdefYarN94gZAQDhw4iIceehg9Pf2icL/s/e8XAgMtc2k9PNg3IJm9qUQSqWQW4TBt8vMgB9Bi1sJi1YultQCZxTzmL1iAhYsXYfHSJWhqaUalrxp6kxHBUATjE1OIxhKSU7tz1z7ZhA30D0MDWsIaxdqXABgPO8FAGA67Ex7OcWMBLq8RvnobVp+9BLMksoIWuwSJDRgfGcLk+KjYt1MFZxT3C4Wxx80Ex4k2/DxsMGuXqrmJqWlRn3d2nhB3DBZl5p6THEMAfc6cWaitpmOEHaHANCZGRtDT1YUZTU2Y294ugGIumYCuWADTfIzMa6P1r1b5U0fFGuufqM+VWAlxHqFKj5ZEUgd1UneFvMSGWjYr4CfBxQLVKVT4FbgpVeoD36bUP1p3ZdJCOmKBJBCv0esEPGedZ21XMq2KoFE01bWi8jGYUNDqkSlokMwVxQ7bYHUils5iKhxBdX0jKqqqYXe6BaCZ9NN+cwpGkwG1NdUY7OvFQH8vhocGJMKBESHcZNIePzDlR3d3DyYnJmEx24RMQnt8gk20ZjZSIVpSBxM84wbabDLL88l1jj+fG+hUmrbBcQHQo5Gw5EoTcOI857XzHlmMZtmsMhqCDFDWeZPZKIQZWi9HGfeg00mzhbbJtJkiy7wUBg2HywO90Sy1PcXMbFoTE6SKJxCYmEI2HgGyaVFac43X6orIFTKi4KViU4BTA59tMxw2i0SttLW0SFxFLBxGX28P/JNTqHC6BUiNheNCdKMLCEkhZFRHkzmkYIHGZIfB6sChI0cxPDoqGc20aaflV5oAmtEAM+dgNCqAscPjFvU5wU+OoyLeolK2lOdUssnmnNFq9DAbrHBZPLIeMd6CNlokpxE4z2STAqCRdAXauOczyOVSQgiora4UK7R4NIQjB15HLBRAIZviEU6ymy1Gvbg7kADFrYKvoQLN7Q2YM69DSEGvvcKYDVpRpzE1HhECicmkRyyaFhIWc6VI6rE5XAhF48iwXuq0cHg8MFosEtsyMT2FsclxIXbx+Kgzm5Dk2Mh+gZhnEXmZXzqZXxazXdjejImhYwbvJ8E8xjiQGMW10W4zidVdU2M1amq8qKpyo8ixyMQlD52gezKaQiyYArIamHRmaIs5UTHwfEJSAQH0Qi4NTTErzhckc9TUVGPegnkCGGZoFc58ukgcA0PDSBd4T4uYDoaRzlEer0cyRTtvA8wWtyjQ02k+/1QtK3E0yqEoL4A59y6sSWRGc7/I9YVAu8VsEWCWawwb7yTlsXbw8Mg1nftX7p/oiEEdPUkNBHkJmieozE6lEUuk5Nkg+YaONiTwSISGQScfDPcrMkojm4R/YhgGTR5nr1wCk14jlu7BqXElI3xWO2xuJ/RWsxA8jhw5ih3bdkh0AIFzk94ExYeJrG1lD83nkrln8QT3lHkEIlFx4KGzi44ENaNZKCuM7iG5IlvIIpmJIZmLYt6CWbj26o9gvH8YAyd6EBybQiGVgz6vxejwqIDWdKDIoohEPoMIld7cU1tJMuKzzLmegUmjgYWEUGbAk9yay8JsNAmJwey0Ik3bew2wZu05AlKTgW40WYW80t3Th3iSpFKtNJtIRiThiesq6x+JmQRKuJYSMOe+iGs8SY+MsWGskJ5zK5+RZ4t1mveN9ZxE1WAgALfHg/kLFsp+g8p0rgd0zGHz3Sj5oRohb5KM5/UyP9gHupOQvMSGgMvpQX1jE5hlGIunxemATiu03z/ZfQKRaEgIc9x3jY7S/j4PKzPtqypkz+aw29FQXy/P0+TUNLq6+hCNRMUCknscOj1UeiuV+s6DAK14k0nJPhYLX5LXqquRTBcwMhaG3WFAdW0lHnr5sLKTP8MAdJ5vuJdUbfu4j+QzVQ7o8j2ranN+XVVHcv/IJjf/jmDJ1q1bBSy67rrrBASgylR9qapbOaqUkR74dY6bCrCxrhNEeqcAyeXXr4IEbwWgq9bN74S2hDrH1XvIeUIglQp0PickYas56O8kBTrnMO+tmoGuPlec43xOyhWKKlBEEJkfnPOqIrW8TpSDZ2+HuVHuukDwkPedHyp4zmedazcdCFQAvdx94O0IoKu1rRwMVa+DADrrIhXIHIeFCxcKcM5McM4VjgVBQRVA595GBYxPd/440+7/W5EaygF0Ku5pX08FuupCILv3EuG/nDy1dOlSAdCpQKfqmuvA2xlA5/uncnF0dBSbN2/G/v370dnZKWsrr581UVVY89lQ10U+71QDvuc97xFLfz4nb3cAnfOE40AyxfPPPw8SCWRfX3I5Vd05ysFzjgfHUP0+1cKdBBR1f/AugP67FYFAdiEfRC4bxpHDJ/HrXz+PY0cHsWDBCnzowx/CgsUd0JoyyBSjItoSAL1oQzKhw96dQ7jzR88ga7Li0usvwPqLaiXf3KRlnziNXz/6Cu679z60NLXi85/+HFqaTbj7nufx+oFXYDLrsP78s9Eyow411QYsnFmPCrsDj/76IB5+5DFojRlc+oGLUF1bJXbrv/jZ80hGNXjfe8/Hxo2z4PMZ8L3v/hwvbz6Imz92HS6/bAEsbj3GIhrc/t3HcPyNHbjqsrNw7Yc2Qmew4oc/342nt5zAokVzcc1HlmPJXDd27NiGnzzwIo4N5VHTWI/158zDnHo3Ot84gN0Hu5GAExeuXYmPX7kOlU4t3nhjEHf/4km8fqQLl65fjqsvXoFDh3vwm83bMR2fxkUXrcLN134ExXAat93xGLYdCmHFWYvw/W++F2OjUfz0wUfx3O5tWLbxvdhwzhLYEkUEJvO4/Z7tKBiL+MmPPo3lM4CpPuCvv/hNDCQSuOKKS/H5q5bBDT10+RSMdmA8G4LR6IQxbcGRQ0Hc/fjLeOVYDy5/7xosnVeJkD+D/3jkMekdr1q5DLfe8gG43dW47V9/hM6T/Vj/novQNHMGImkdekcC2Ln/dThdJnzyhvOwZnEz+g6M4oF/ewLbD78O14wKrF29GBtWLML0WBQvbz+BN7qOoXV+Cz5345VYWOfFnt19uOMnT0of/rqrz8P553fgjYNd+M3jL6P3ZFzON9fddCnqG/Rom9mIPbu7cOed96PK58H1N16KWDQH/5QWW7a8gsHxMVx+xYX4zC0rEEkTQH8cmzdtRZWnErd/+4torGfvIgkdwfOcEZo8Pdu4PmRQ1PIkSxc2kuv+d+phgufiiqmCJWyclT43/X8A9JdhWL0Kw8ODeOjhh/HU00/jYzddhzXr1qHSW4XBgWG89NJ2bHtpJ2655S9w4QXvkR+lYCt56I10D6FLaRDB4CQy6TiKehNiKR0MFjvGBofxzX/5J9Dh87ZvfgML5s4X0sFHP3otZs+ehVs+8RfS26DQ6LdPP4377vsFvva1r2Ht2aukx0ecjK9t27bh/vsfwKv790tv/dv/eru419CBU418IdbBPgrxJIo+2BMhLnPHHT/A3v2v4KprrsHiJUtEvEgHN/YWKRBivjnFT2HGu6aV/HXGFGahx8jYKB66/34cOvA6/ukfv4YN68+Fy+FEPpeR2k5g/oknn0Z3by9sNid2v/qqCBlZ26emoujpHcEDDz+E73z0A6jZsPpU4SpabRihk2c4g+GeQTzw05/hxo9eheUL54C2lN/97h2Ys2IBVm9YA7fHpYDjdEvI5QRAF+U5ccYSTqYgeOpLRc8IoCuxge++3h2B/90InAagt7ZWFdmkIpimWuAQzCB4ThBd3dCJwkDsQ7mhIWtN/fXloPnpALryywgCi02kAOglnw7lBwvaewpAN+oUEJ2KU4tZVOgb1p8nmZS5dBJ7d+/Gvj17EY9mJK900YJ2tDa3iOKNqhaCHCdPdCIcDom6r7amTsAVsQKXnHYqy/MYGBxGPEm7DQt0RoPYwwrAQ4tvHcNalPcmKvECgYgsEnFaqqYQS7AJmxGAohTXKRaab4LnJRBdwHV1kBRSAhuE8gAzr4Hllg0pyeEtIF9Cvam4pBWGAOiFjFjxcOxOqwXKfXlzHXhzbXhzWJV7dEpxTgD9TZWOcolkJlF5VlCcB/RUgrEYKfbydXVOVPsc8HidkpkaDvkFVOG4VVBtx2zcbFaUOJwrmXQGaWZ6QitqHYIXJBdQqUmbZ2ZgsLnPRjhVOWLHbrWKvWoskRBFFm3BqbYk94DWJ7SIF3CFCp84WYUVoi6SRUIWFNqLJBQGlKYAl8Miue5U0fOQYjQYMTI6KoqmpsZmua9syDIHWrEAMYiiKJHIIBJNI53KC1je3FIrjeaxsXFp/FPxxoWFcy8eTcFsKAogQcWuwqQmWKZDJsvczAzqG2pFocf5TMIB7Z9Zuicmx4SBXlXpEZYXwYLpabLQI2LnTAB9wZKlyDGzOJWW7Ho2lAPBkICRzOemHR4zTzhXOCa0J66tr8e8lavgdlcgGwrKfOW8JzDARg5t1I4eO4apaaq7qeAOCnGgrq5O7gebPHzeCE5wXvP5p63MggWLpJnNZycUisi/o8U0gXPeN0V9pBPgncAhiRC8P1QXEEAXdR8X8kJOLNupOo/FYzIvuaiK/auA5Rbo9AQZCvAHIkJyoLKbOcOVHCsbARKj2Mo2NzfJNe3evatEbskhGk2jsakRM9pb0NM/iGQ2C1dFpfS2ydgxWSxYd+55uOTyD2BiYhz7X3kFjzzyKCYnp8XydtXK1dLo5dgcOXQU/b39Yo8vRLaCBpOTVDRnRXVdWemAw0HvJdZIxUlgxsx2zFswH8tWLENzaxuqa2sko5UkmWQqI2NNAH379l3YtWsvjh45Dh04Ty0CvOazQIa2TdEkPJ4KycDO5mKwOIDKWjPed+n5mD+vHYl4FGaDQQB0/+Q4xkaGxMFgxsyZAmZlYlHkmetbUNiQjExoaGqB0WyRPNqTXSdxsrsHfX0DAujxGdIb9aBdMokK69atQVNDvQKKRsIYGx7GgddfRw0zuRsaEA34kU3EockTtCFQXYRZp5UPE61/iwXouG4QZKBrB9XpBLSMemgNBgFHSSQiWMjoECo1FQtl1jyNuBzwc35dMszZqNdqlNqdz4lCN18sCLHJaDELeSXKzFoSnJi3K9nPWTiYdcVSTOIWQeOiBjFm+DBvmO9aZ5Js8HAqg8qaOvhq6lBT3yg/JxgOid2vxWwSG/UTnUfRdfyYkLO4qeTKcO45a1FfWys2zcPDQ/BPB2DQGSQniEpwxnfQZpq1ka4FzD5WaqUVHrdHnk/OdXbQcwAAIABJREFUG7fbhXSKechUXjLCICwqybbWVrGDYvwIGwqsY3Ra4SaXwA0fUm6MuWEmeUcsp2KMIdHIc0cyATfGTpdHQHKN1gCb0y3uC4wUCYZjCLHeFjRCYMgm04hOT6KQTsFhI5nFKI4kolpNxZFIxqDR5uVrdidrLN+LHU0NjSAjNpdJofdkj6jZmc/OdSWbzMKoZ+4VA6U0Aton0gXE8jroLU7Y3F7se+UV9A8NyTpMcgXzwlJsJNFSivU2lRLwy+ZyCdGFhDMSQTjFhPDHWAACgfwg4aIEoOthhEFjFoCLrjKcY7lCDpl8WtY4gtpkxqrgOf902i0CoNssRiTjYRw7fBAJBjLleHQogMY7JoNOrKxZ47WGIhrb6jFn8SwsWDRPatsTjz+BsdEgYhE+gxohttB6KxbPQq83oa6mGh4SymwOBCMxAXOZU02Lbc7tRCaDaUYJBEOI8/eQaERSm14nGfbEzcX6PMd9FddsOhBYYTIwF535WFkh/VCtnc+kUaTTA2Me7GZUVDjEFq+urgo1NZUw6Pl8kLgWkFoXDcWQiuSgyfFZNkFDkJO559qiqO9pU0YHFSqzSSYggaK+oR7Lz16NZCKBnpMK2zqezsq1RQlYZ3Kimmd8gNNdgdGxKQHRHU4fNBq9gMpqA1bhF/I+kkSpFdIICWbcD6ruQFTncc4LgO5wCIjOPQTBcz4jKvOaa6WW0UG5AiJhEspiiCXTMqaxZBLRRFKIOQStbQTQJWqEBICcxBXEo0FkqczPJRGYHIVZX8Q5Z6+AxahFIhJAPBKU/ZKv2geD3cYAdbmPhw4dwc7tu2C32oS857A4hf0u4LnUgILsrQie07qd85hEihAJnrR4IuHEYoOecRq8HqryiOdrcgjGp9DUXIuL3rMRhXga4fFpDPcMIBNNCoDO+855odUbUdBrkdUWEcmmkKENHjPdNSQvcN+ag6FYhLEIGPkniTQFzm+tPBOOCgfimSQy+RzWb7hAHIJOdPfAYLSIk0Vf/yDyBdqu28XVicQEuiuxZhPU1mt1yjxMJuF2OAUQypKYQ5cBowlc7JjNZzNopfZlsynZP7OWM2aB8SnVvmqcu36DQhiMREUJzj0g9wckv7J48t5zr0G3l3nz5gkQcayzUyKZuIYuWbYCcZLfoklYbHYhfE5OjGHHzu2YnBxDe3sb/IFJDA0NyGHcajNLFBABdMaJuJxK7ij3IocP9Ug0h92hEAW5RyQ5jcQgbjIydDlIslYyziYrzkJUFDJb8fDRPhQ1WTQ11+GpA4PKEf8MAtBJyKQSkmCOEGJ1Otm/kVxJkJP/rarO+fd8qRbvKvDNv+f6xgx0AkU7duw4BaATJC2/5jefd6UZpALK/Pf8+fyTQCNBpXcagK5eO8eN464q0Ln3JGlBHdf/3eH+zPpX5YAir5vkDCpQOdd47ZwXvO5ygoUKlpxZV/I/ezcEhCSiKhg8BaITRFPJJ+VzWv2cIDKzwCUz0sD9ivJslJMQ3k7PQvk8J2jKD55b1XrBMSLBl9blKoCukkfKATGOQbnyuBxM/p/dlT/ud6tOAapSWgWF1d/K2vriiy+KAp3zn+Ao9+s8l5NMwrWM918F0Fl/VYeucoD6TJ0Dau9QvV4VBOU1dHV1iW0sAXTOAXUNUcmv5XNiyZIlOPvss0WBTiKwqONK/a8zXYFe/j7LP+d9JoHihRdekHE4ceLEKYcBlXymAsTqesg/SSagXTnHhE4db3cAnWPC+k8yBQF0CiC4zqtxFqoDRTnJrvz55/epCnTurVSXhncB9N+tbRpNFsVCCAcP7MbPfvoQXnrpNQQDWTgcPlx+xeX42MevQWtHDbTGtERDvQmg67F31xDu/OHTCKQzqJhRCVcl+3Qa5FJxJOMhDPVPIBNPo33GDPzjVz8DsymHf739ORw8/AZ0hgL+7h/+GnPnu+GgXTetmaPAZz5zO44e6xYV8o23XoIqr10Ea799vA+PPvKM9Gw/+akPYkabG2+8dhR3ff/f0dxQj8997gOYPb8Ge45kcMcPf410qBtf/uxl2LB6DpJpCID+5ObjWLRoHq7+8FIsnevArp27cc/DO3FiVIMNF63C1R9ajlavAYMnR/DAb3bgxT1HccHa1fjCzZfCos3il49uxf2/ehqrzl2Lj3/0fCxs8MIfDONXz+5H/3gfLr10LWbW+aCJ5PC9u57Cnq4Ulq9cgm98eR2yqSxGpoYxEY8j466H2+nE0Ktd+OkdDyBkno+JwDjuuevTWLvIjMgA8IW/vR1d0Qguv+y9+MurV6CSTmr5LPS2AvyIIpM3wJp14DePv4qfPbkL4UIRn/rEB7D2rGZYtMCTTzyLk8dP4Ny1q7Bm9WKJlDrZ049QPAunrx5akx3PbzuAZ1/aj96hCeiNRdx6w0Z89H1nY+zoJH71i83YfvQNdKybhw9efiEWt9VDk8tix45O/NsjTyFjTONT112B9y5fjFf3D+HOezcB+jxuvP58bDy/QxxEH/n3bXj6t6+gpaUB3/vRJ2C1KpF7gakY9r82AZfbhI55DZiajONn9zyFQ0cGkNNqsXrtYnz9Hy6UfuydP3gcLzzzElrqm/Gvt30W1dUmBUDP66DNm6AjgC5iTgLoGUWB/nsA6FqCreUAulj0KqDq6QB64LlNKCxbimn/FO677z4Mjwzjn/7566iqrpFeC8V63ScH8C//+G3Mnj0PX/ibL8Dnc5WwGMbu0kWY50Oe7VPipAq9Gam8Wazo7/z+nXj8sUdx80034fprr5I+aX9/L2655VZcdc3VuPGmW6TXQfFXIBLBRz5ylbiQ3Prxm1DlrRAH129/+9tCUJb8cp1Ozrxf/epXceWVV8rX3gTQFXIS+4SM2mQvdnpyGt+943voHxzCx278uKjd7XaHkM8pTGFfmaILCkTsdGwsZCUWkV6EkWQGz7/4En5y553YuOFcfP6zn1XESlo9Bgf78ZWvfAW9/f2w2pxy/vUHo/jN00/C7aqA2WQUd85t29/AM88/h69cvBGt733Twr1gtaF3Igy7QYNIIImv/e3/wac+fguWzOkQ8cYd3/0BZiycjVXrz4bb41QcKP8TAL1cdS7rqcjsCJG9C6D/cXfB/y/89NMz0NtqirQt5iZPzQ8oB9AF9CZAqKXCQLHUVFgwKjhcBpr/joW7MpiEigkcUkUtkDRzvEvFSwBoiUnUQMeczlLDlKCjgYCkQYf6uho4HQ4Us1mMj45hfHQc2XQRbqcNjfUVaGlqRl1NjYCVU+NjGOjvkcMaiwgLg2i3Cc6UQHIW8JGxaVGzWK1GAXOohmTDjEAD1bYsggRsxMqdFuvZjBAMorEUwtEsiqzuJTaP6gYil1RSoLMZKB+8PqnTVHcrSmsFQGczk0AQhevlADoV6IqKlMWBALrYH5cy42XETyfWlDlWlHB/5c4ol618XmbhLvmMJSCdSiHa2BQE7NFLo5+gEQEGKg1raqmWc8HuMCEcmkYwMIVCMStqYV+VF7FYVBqlVFSyeco5RNCcgCOLboJqdLG6tMBiNIllqGInr4AewrY3m4TUEI3FxB5UlGi8XwaDWKYQvKXqlE1JaawZDQIMT01PywUSoD0FYBvoXGARsMBsUjKlaCkyOTkhv5M2pJwHksspAKMCjFN9RzseEimo4CLoz4M9fw8BY6rrqJ6iApRNYQG/aDNsYJ46bcfFd1bACgKqBMUtVpOQOCRX1EglLcEKpalMu2aXyy7PQygclGeCmTIEsiq8FWLlx/nP5nNrQ5MoRzlnaJ89MjgoB3BeAxW8bMzMnjMHS5cthd3pgtlslXlGxT3ZWQQIJiYnRRnEgyyBZ86HYCAkxAOyvAWAMBjFWpENao67gBg6RUXFPPjWtja5ZxwPWnCxQcQfxMM/v85MZR6OheTg9kgDlk0ByX8VOxktBocHBMCngpfPVjpF1TOVrsoH5xIb5vzZBBQJeqxZsxqNTQ1CiglHQmLdcs456+D3T+Px3zyOcCgq4DTHsAAdOYACtFLR2djWJj+Dlvwagw7nrd+AKz50JfoG+7F333489h+PY2o6olgrm42icmfDeKB3CP6pgMQy0N2C9Wd6KoB0Mg1uxnw+rwCMYapTC1lRKtfXN2L2vLlYsWoFWltngNmnJqsZeosVerNZMmp7e/qw5aVt2LlzF44c7iTNBFpmDWsNiEWSyKWpUDbCV0kFuANDI73Qm7Koa3biQx++FAsXzpYaF4uGJac1EYsgFYshlYjjvIsvwsIlS1CMRVFMp0Qly3tNogoto412u1h5v7z5JRw8eAg9PX0lspAW+SLnq1miGa744BViF8S5rSptqWZPUcU5PYXB7m4kIxGYCegJwaMAu8kAO8kNdGFgrRcFukL8IYjN7B3J5dEbEKc1sU4Lm8MhKmwqZVkr+GKGrLOiQkgttHIXBapBsW/jXE+kUwKaE1CPxuOwOeziIkLAm6AKa2k4rLAmK5hrXmAjMyXAYzKbF/twncUOvYVqWR3iVIKmMzDbXaiua8CCUpbP6Ni4WLhzHWpuaURfTzcG+3sxMT4iluDMLl66eD5amhqEfUm7f7pncA1g/WDGMS3cqYQmCMN1lXnp3KC6XS7UVNfIPCeqZpbIhGkEgtNStCPhkDBS5y+gJbgbI0NDQkphPSf4zueK1u4kGxDAY361jK1WI7WAL4KLslZDA09FJbQ6o1hCuSq8UktsdpdkU49NTEm0AGsSFeNRvx+FbAYVLpfijmHUCXDOyII4s9G1tC3XwGpjbTMIkNlQVy/PB0Havu4eccpQspVp903rb0WBz3pE5Xs6D8SzEPW53ePF7r370DswIAQLjc6AokYnJAuqsvVmk9jQs3gaLVZxLhCxp2JuIOOq5EurSnTOFaqP9SjmNcgmC/B6vMKAZV2iBX82nxbg18y1X5MXZX0mnZAPj9uB1ub6EoAeQeeRw0hGQtDks8KBpnJWAHTaSpOwZdSgrrkW7fNmSjYTCUIP/Px+9PeGJfajwkXwXCs23uFIFnodCRk+uCsqBFAmaBqOJRBJJMR1JZXLSnY1rex5WMnkiihwf0TWjk4jn5OQQ34B3SroJsMabSF4rDfLddPxhXWV67GwjrUaccpwu21i4V5Z6UZVpRuVlS6YLaw9BaRTUbF8j4XiiPoTKKSLMOqMyBPYzKfl2qm8J7GAhxkrn3ezERVeD+pbmrHwnHWYGh3DGzt3Sg4YAfRUtoAIyYaZnLCpWY8rKn3oHxhFKJyA0eSA1UICnaok5582OMiCdpKgZINJ9iKcEwpgx+9lQ1WAdaq1DXpoqOjjk0PXCjoEkdxIhwA6o2RyoEc612uuESQ9EqRmREw0kRCAmI0cVflGwhydF3gonBgbRiISBHJJTI8PwaDJYe2qZbCZdEjFI7LSkLhC8D2t0SDOPUw8KQD6nl17xSWi0utFhbtSngXuL+hkwj9JAAlx3cpkBZTmeyI5k3EFtEqz2B1SH9VoCq4jVocZ2WJSnE98XjcKqSwSgYiwtU0aPWo8VfC4mJPJqJQo0sUCcgTeDTpkNHkk6WbEdZZ4PAlL+Sy0ZG/Txg5aWGnJzUmFPHQmWt1nYTAbcfnlHxRAf8/+V0SFTieVoeFxeU5ZR1iXab3Ov1NUpJD5yDWDzeEKl0eIb7TEE2claJBKxARAd1vNQsyk8wZnM2s5x3OwfwBVPh/Wrz9fnvFoLIqRsXGpadwnkHTHZ557NO7XmYN+3nnnyp6Q9uEEup1ON1asXIkks+UTaWmAENwfGx3BS1tfVGrsvLkIhhjvNCBxFdzXUpXOOhqJxBEOJmQfTFemoaGEbMPr6mxSu7lHZFNbYoH0BkxPTgqJhOQB7mG5Z6SSLpaIY/8rr2EqEEFVtQ9PvNr/O8DYmWDhTiUYP9jQFvW8Xi820mzcr1ixQj7n88fnhHtwngHfCuglmZL7zJdfflkaPLRwJ1BE9Vw5GPifAeicLwRZ+cH3QFvjMxE0+X3aBKcD6ASSeW4iWYEAuqrC+31+x5nyb1XwV7Vh5vwgkKQC6ATICJ6TxMvrPlMznv+n48mzJWsh7y2fb56rSJRgn0UFhyRz0mCQ54hzndadDQ0Np9Tn7yQAncok9mR438vVxmz2cg5QeU2yjDoH/itA7EwG0MuzyssV9HzPBMoJGjIDnedk1lX1eWAcGckEPPcTQGemKGuBSlw6U6/5P3suTncPOH78uCivN23aJHNAVVqrFu7l7iNcc1avXi0AOtcNPh9n8vWfbtuuAr7ltY/PPuse7z8BdCryeb95/VzryhXWKkjOa+Y8YFQY11DWybc7gM7ng+IRFUCnEl+9v7zet3JcUAkFqvsNAfQLL7xQyIkcQ3Xs/pREo7dyXFDnaPn7VR11mPVO8ghrHF0mSYyQngadNg3MLFbWAT7zamwNndjYg/7fvAigZzN+vLp/O77/vbvxwvP7oNc5CRdi3sJ5+Ku/+SwufN850Jlokc24JNo+W5FM6LFn1yB+9MMnMBwIIKZLwVZhRi4dRSQ0CV+lG7FgAK2NbVh/7jm48YaNIlj45288hcPHDiKZieCnP/sBahu0yNMdvgj4JxO49eavIpMFvvyVz2Pxino4nRT+AKl4Abd8/DvSs/nqVz6P9vZKFPNZfP/2n+NkZzf+7h9uxfLVs/DA4yfw2BO7sWxOJT55/Rp0NDNKU4sf/nwHfvP8MSxatABXf4gAuh27d72Knz2yH92TWlx13RpcdskCuHRAJhLH3Q8+jwd/uwUfumQDvnDLFfCPBfCrX2/Gc9v2Yc2G8/GZm96HDh+kx//aySBs7iJaG9wopjJALI0f3P0snts/gfkL5+FbX7kYHicwEYrhrod+i6NjEdRV1+Hgps3Qab0ouhdheGIY37ntemxc6UFqFPjCl+9AZ8iPSy65CH91zWr4eI6lEMVWQFibRjxdgAd2fP/7T+LBF15BdXsL/vbz78f8mdWIxP3IJXPSH6r2VcJLEUaCkVZJPPTL36J7cBJ6SwWOdI1iKpJFDka43FbceO35+PBFyzB6eAL/8fBObDv8GlZfugw3fewyeOhwpgUOHRnH3Q89j67R47ju8vNxw3s3Yuf2ftx57zOwOU244dqNWLWqBdFEBI/9aice/9UutM9qwfd+eAuol9NTS1QA+vpiePChR6AxxDA+FkQy6sTRziFUNTahY24Dbv/OR2DVAnd8/3E8+8QLmD2jA9/6l79AVZUZBm3iLQD0dBmAbvhfK9D/JwB6egct3JeKcrunpxvBcBArzlohOBGdU3VaI/4ve98BHld1pv1O75oZjWbU5SbJvVfAgE0xxpQQML0mQAIku+mbstll2cCm0UuAAKGGboMNBmKaDTZg3CsuktWsPqPpvf3P+925RutNdjf7b/gNP9pHKwVLo7nnnnvOd763dXX04gff+zFGj2zCzTffDJ/XzkRPBTMq5ERootex/0YsJIO8xgDoXfh4yzZcedEluPDi83HFZZdh3NhGFNIZBIb86KCozutFeblXBJU6gxn9AT+uvPJq6Xd/+4br4HYSOC7illtukTPq/Pnzpb586KGH8K1vfes/BdApAuH5nkT0O+68C4lUBtd/69uob2gQLIFiG/bz2Fhj/4jRf2V2G7LppAjcinojNm3fhceeeAL93T249+47FIddvUb6Ye3tbfjXX/wCs2bPwYyZs7D+ww/xx2dewMrXV2HkiFFIZyiqAta+txEPPPIw7vvapRhz5kmHlzcq0DsDUXHG6zrYg599/4e467e/RvOoOrTsacdzzz6HiXOmYN5CKtC/BND/J/vCl7/zvzECfwFAJ5ihAOhK1pCovKjgIQNYwDRFla4Aj0rmgAqRK92R/2jfrmC35H0QSGGzW2H+KP9H4YYCRFOgplp1CoiuVxRiZpNBscegiQfZJtmcNEkLzPgwGcVSu7qyEp7ycrG7DQ8F0NfTjd6+QWmiisKMjXa5LL4DgkVAMJyUnIgyJ5WXRWH8ON1u2O1lApRS6UIlIlXq/F61cGfjNZHKSVOfr6kC1FQYKWpw5Sub+wJMMxO9VANJTieba1R9E8CVVqUCoPNTLNwViX7pdQvQiQIsX8p1UMZsOIguwzcMQJfivXRb1LuhYOXqa6qA+qdZoXra3epN0uzkQkmbEFqh096WNq+OMgvoUpnLJsW+1e6wCFiZSackl5qvFA6GBPykIjmbzsk4sLFPa22qrnhQpsUlc5mpxiZYy8YrF23efI+nXGxIIrEYenrDSGezqPBYxHbXYrUJO4oAOgtO5p5zgPi3aCPDZjpBMoJlbH4z95WNfuaTEpAm8YEHGGnQljmVOU77UrGnJPiuk8Ys3zOb8vx5Wo9S2UQAneA6G7uSua7RiaKVnwSwyP5SPxU7EarvFa4TFY0Ezssc9sPKNtqcmAg+2KxiF8rngUCxy0UlnVUICZz/LLQ9brc0iGkFbjYYhUDS09WJzvZ2aVKyccz3SLC6vr4OdfX1MBjN0JlM0DKDN041Wh4Gux1Jqhr9AaxZvRo9nV0CwnGslWe+IHalbGTwYMexJNFAbWZQWU51NQ9xZrtDgKg9O3eKYpENod6+PnlGCNyzEcADIceZ5BWOMQkMHHvOlZaDLQgGhzB+wjj53c7ODkybPk3+Nn+X1nY8YFPFxQ+uM9XVVaIsb25qFAUZ782s2bOkkbt16xZs27od+w8cRCiYRHlFOepGVENrNMLhcsFbXSvNilA4Irb/c489FgsXLRJCxdYtW/HSSyvQ0touCnHGRLCJxfHsau+SbOtDXYfk+aKyWCIckmnJdqbVPMFFFBXwnPeSeaejG8dg2oxp8j3ztAnqErzV6PTS1GeW6s4de7B/Xyt6uvthNlmh19AKVYtQMCa2zA4rYxMqBZjt6W2HzphBZa0NEyc3obrag1QigWDAj0gohHKXAy6HXdTAjc1jRQ2ZDIdkruh1Wvhq64SAYjWYEE2mMOAPYM+u3eju7kVgiCrrgFgbs2Djs1ZVUyXALYEfAgFkINrMZlhMRsRDIQFYafWbIeEqFEIsGJT8XLfdDrfDBpfNBpOOGehFFGnZTBCdWdEEOLmukSTBVdioh9Vml7lPpSwBFrHeplrXXS6EpsxQUHJlJc+nlJnOdUDse3VaxJMJyUEnWJxMp4ToRGA9FAqKBTqLOqrDJTvcakdRp0c8nYOlrBw65n4HQugZHEL3QEBsxavrG3DWOWchmVIiPrZv3yZ/mwB6ODiEZCIqriCcv1zvRo9sEEYo7dO5PzCaQtSR8aTkXoeDESESEUBnjAHz6GllTgCdNt4EbmlXT6JUwD8oQA7JS/F4BH29PZg0aSKczjK0HTwor097bj5PBNFJeOF4cp+kKwYVulxL1GxBC/+deeA6g5DCCLqmMzn4qqrFPtzp9mAoHEH/gB+DfjqLRBCLxJCKxcXxwlnGHE5FtU0APUU1ajYNo4k59Aq5ihsc9+0R9fUoK3PIHkWCWzAQgIlZ72wApHNw2ByyRhJAp+KWNu1ak6X0acbA4KBkQEv5QJaRVocMN1CqyakKLu2ZGUakaEjG4frPZ0+j7Oti5UQAXVGfU4lO4gIPNJlETsgoTpdLbLzT2bTELXAt4vObLyh21mnmz/v7RGntcTtFaR2LBLFrxzbEQgRR6QSjqK5JLCGCzfE2WY0wOyxwel1YtGSx7GkvLVuOnq4AEvGskLk4LiRV8H/rdEZUeD2wO5yyVjP3OpxgLnwCsVRSnG0S2bwQCDgGrA+oSi/qJCFG8tDF3CEn3AupEzgvyETXa42yP3HNzwqITCJYTohYdJYoo+0+32uZBW43gXQnnE6bECEKhQySzE2PxBEdSqCYKcIoanaq2DlP03LtZlqBU4Wv18FiYqRJGeoa6jF3wQJR4Lbt24++QT9CUYLTzGFzw+4qF0DYYiNpwS6KYBIpmE1ttTpgs5fB6nCI8o7qY4LSAtbRFaMERCTTtNzXyZ4i2ef8ObNZ7M5p9S9VJu3jCaJLjEhe1p98MoV8LCG1iTS49Ax2oIq/INbgXE+4xxPw5DwgESmfTcuhMTDQi1w6BqtBIwC6tpDG9MnjYNQWkIqHZb3jnk1nk95gGP10X8nkJBpj48ebpC5lxIO33CvZeHlmn9MBI52TeiMSScgzyX08lSXIm5J4Dc57D9d/kmT0BgwOBaDRa4TwkScbv0hr+SwcJgtM0CPqD8OmN8HjcAmZhM4TA/4hUaBr6cJhYyxAFuFUXEgqenF50qLItTVDK3eIlbtNp5frzudSKCILk4XvowLnnn8B7A4XNm/Zio6ubvT1+8WyPZMpyJzUG0zyPEqsC634S5n2fN5jkYjE6HBd43NHIqWV61EmBW2Brg55hMNDyGbS4JrFuodEVsbg8OuIESPlfrPWi0SjhyOleM8UJyy9qNZ9VVU44fgTBEAncMv7zd9zeSokY54uG97KStnD+/p6cKBlvzj+VFdXIhoLST1AEN/usKGhoUaaFATQW1u6hWDicBgRjbK+NMLrLZP1mGchs8kiTVybxYrAoF8cABjRQQIgyR1z584Vp5RP9u5Dvz8gpIiVm7uPOgCdjWyC5wTR+d55FuBewgYNFXB8HtnY5aeqHlStqHkxrMv531lPsjZl/jmBgq997WsCFJGkqWaYHgmuqGReNpv5Gvz7/NusP1n/fhEA9OHqzOEAOsmn/GQzTAXQv0gK9OGgBu8tiQIEU1nr83s+76z9SVpVs7//N1oc/69fQ71unnFUK3feZ36vPj+c31w7SDLmV44DCSN8roar8NX5ogIz/6+v7b/z94fPdzX/Wz3b8ffVfZ31LK+ZADrPpKp1/V8C0D9LkOy/c51H/sxwEG34v/Ge05mDACrXRqpwJ02aJPsMnwV+DlegEzjleKjEPnU8j1b1+fBrVe+R+p65fnNvofL+9ddfl/iG4eps1aKdewjP9Lx2FUAnoMA9588Blv+T+/O3+J0jAXRFYKT7d++ZRBoCx7x+2pdzLqhi7Db6AAAgAElEQVQW/Zwbfw445hjRup1W9vPmzZM18vMOoPP+chxYG1CNT2IF76/qVqA+92qPefh8V+sDAui0tW9qapIx/BJA/4+zmhnoGsSw8aO1+PWv78TaNVug0TA3WYsFJy3ET/7xh5gxezwKuqTkNmu0RECtSCV0+HB9B+69Zxl62N9BHIlsBG6nGfFYAE6bGaNHNODCc8/H2KZaVProdJfEbbctxyf7PkGumMDzz98OgxFIpAGLDti9ow8//uHtgNaI+x/5OQxmMyp9QCYPhIeAH3z3d+jt7cZVXzsPp58+ETqNCffe8RT27GrBGWefjKlzZ+Lex9Zg554uXHfFiTh9fiPqvSSeFHHXI2uw4s3dmDZlKi5ZOhMzxtrx4fod+MNzW9ER0OCSq+bgvK+Mgy6VFbD8mVfex8tvb8KpJxyLGy5bgnhwCC8sewer121G89QZ+Pn3LsbkWiCdLcKfKkBnYb83B20iBU0sgV/evhxvbgng+BOPw40/XCC9uJdfW4vX12/EvoEorHoDbrruLIRCHtx466tw+tz46Q+X4LTjKpHrB370szuwZ2gQi89YhO9fehwqSZ5gXJ21gJg+h2SmCDfMuPmWp/Hs21swds5k/PR7Z8NmTYkAjed9q94sfSTFdrsg+ecvLn8D/nAGvtpmzD5uGqJJI9ZvOIhUJoZrrjgB5y6aju7dITz58Bt4f+dWnPG1U3DVpafCoweKGeDAwSSeffUDvP3RanzlpFn44RXn4513WnDHA6/A7XXioqXH4LTF4xEJx/DiixuwYvkGEQL85vZrYLGxH5HHhi2dePG5N7Bt507YnTmcesppGNc8GS+8uAVtPX1oGFOB2+64DE4DcOddK/HKS69h7Jhm/Prm61FVaYFOG5f8d92/U6ATQKe7Gc/tnw2Anv9wPYqzZiKZSijRkox0owCqoIj8GA345up3cfNNt+CSSy7D3/3dDYjH0nKupYOqtLDE1YHK+YzYuuehQxZ2/P0PfohXl7+MtWvfRl1NjYj89HJ2zorYjefXiopK6cf29vlx29134qOPNuHGG/8Zxx07T/oTFM/QzYb90gpvBVasWIH77rsPN9xwA84999y/rEAv4RLbt27HLf/2S7jKPVh48qmyL4fCUUyYNEmA+imTJgqOwvdjFtGTRs7NdGV4edVqPP3cs7j0ggtw9devlD4rkSyKvSgKbD14UOo5OiQ++sTj+MMfnsCb761B0+hGxFN55NJFbNy8BS8sewk/OXUBxp27+PDilbdY0BeMwqLX4enHX8T+Xbvxo+/8PZxWK1KRpLgBNE4dh3kLqEB3fqlA/1sUM1++5n9jBI4E0EcpCnQe7hTHdiWDOycAOiFnxbKdQKVkotOiQgkx/xRE/4vguQqgKwC4aq1AsFg+S+iyCqDTSlgF0KmAo7ouHAohnUrCwPxRE7NUDaJspCUEGTLlLrcAknw3zGEdCgxhYGBIacLoadtaBLEcYqT8misAJJQZjFq43Mx6JwNPL+oQgk1s0rIoIMBIyxK+jmpXLU1CKm5yymtKnK+0LYV2IGCypgTY08JWgPQSiM6MSCpxxbr9cFQ6wXNVuE6AvCQVl7EqQEd2IFu+zEAfbkFSAs1VcP4wiF66I4eBffUOUXWupJ/Lh2rfTvCBGZ1O5gHHo6I0pI2n20X7Rh/c5VRek4RA9VBBsiaoSGez2T84iKbmRgGGuChLFoXJLMocNvfZSGWTmBmSvD9sktIKuMJTLgAk5xLtUGjFMXZcs2RvUhH98ZZWRCIxjBnNe2GVRihBsGxOUaDzHjATlQs1m6ccU7KwCF4TTKL6lPe9rrZa7i0VyCrjmfdA1EOFYonhrZfXlrxSgk1Gqooj8juSvcy/m6ENcpmoZNkgFltpKnRos6ehNWteSAd03BNbX9pY6zRixcy57PN5kc3Q8pcZuBohEPiYs2kyynPGAq283CWKO46/2oCm1W+51wuzpxxaKuoiUZnftIumkpz2rk6XG6NHjRGAn4182nQTPCdYmInGhQBjdrmhMRqRSqbx7KOPom3/AVRVVQvozYKAgCMBOa/XgwMHWoT0QNBaAdD1YkHdNLYZ8445BgarXdwCBroPIRgYkmftUHc3wmFmPucEFOd9ZWPE4SiTxhAVuyRHlJe70dJ6AKFIGPPmzRFFORu3519wgbByeU38JFNf8lLNFrjL3fL8sbl41plniL0/16nG5mbJvaWykE2Jdes2oO3gIBqbR2LOMZNhIMhY5hQLd4KhgaEh1NU3YMrMmZgxb66onnft2Illy5Zj+/adovC97LLLMWrUaHk++rv70HqgFZs2bUEwEBRSCEGAXDqL8FBYVOe833QZKHPa5J463S6MGDUSk6dMgtlilnWij6q0dEbWoB6xMexDb88ABgeGEI0kYDHZYNBRha5HJBwX+11a/lI1S1vsUHgAelMO5T4TdPoCjFT/mk0CUhLUHds0BiMbalFV6YVBq0OR1pHxuMw/h92BWfPny3Xr83n09w+iu6dX4itoiZtKZXGgtRUDgwGxXfZUVsBX5VWeC7KjM1nUVlfB43JCT8IKbXNzWTRUVwmw3UMnhO5DSMdi8Lrd8LndqHA6xeqZOfGSvyxSWWaRS9tMiesgiEMAzGJWVMlprtN6mKxWmB1OoMyu7C2BIDLRKDIpBTwrgLbtOXn2CaCnqa7V60WlSVINs9Ch1wlQysiD/r5+uUbmJxHAYwZ6jPECDjdgMKOloxvth3rQ0d2LPn8E3ppanH/heZIR3N7ZiY0bN4vtcF1dlYwrAUOOM4GXUDCACnc5bLRQ0mrFgYPrB1m4BOai4SiG/AFZO3iPrWyUWpn/a4erzCkgOl+bhCK6UhAwoqsAST/c6/r7ejFubLMATvv275c5yTgLrkHiZEIgmVdGC3ezSe63ytBn04GgPgEognPM6+UzS+vlmto6eLw+WB1lkrnsHwpKLEMgEITfP4R8Kis5VA4y+4WoVBRgKZtXmOoE8YwmZlEVkM4kJRu9rrZGri3LBnmEMQdJsWnOpAjKJuBxeeR/M+eaakwqra1Op9i1J7IZUZoy55n3VoLJSWgiAYOECgKkeu4/RUTiCQHqJCdax0xsRY2ucPCGA+hUJOuQzxaRjmdQUeEVQg+jLxgjodQyBOK5h2eEOk0WfVvrfiTjUXFhITcmHAxg+9bNiAaZgZ4WJxjujYyKISguwLTDJuBkVlPAGWefLSDwmnfXwj8wiFQiJQQZKsLpgEEAVa8zwlHmFFIDo2JSVP2nUgjFEwjH44gmM0hx76TjPYeZcQWS0q7UMRJDQ15KiaBHshydY2hTz6/cx4S4wMgaAsN5/k3OEYOQEU1mqsj1YuVeVemBz1eOsjKrgM/xWBTRYBjxUIK8IFj0RmXfyqREiS627ZQUFJSahHb23Ne5Ns+dN0/mJ/eTgx1dknlO4HJ083iMGTteDmvM9S4UtTDZy6DTm4RYZzbb5NnkvkVyjVIrKdY9/D+qxsn6JnjKooVkGe7RfOZlfpvN0Ir1umK1oyZdSV3EOowAeiQm6nTG55j4d2gJqlHszkXtSuuyLIHtJOKxCKKhIUSGAggF+qGhW4HNKBnoxUwcTaProStkkU6EMaK2Wg6zbAjtamlDS1cPCjoDDh5sw7Yt28RlotJbKXELJDeQTEN1PMkUBNITSUZO5IXUyWgNKvcJoJutNowcMwa+ymqxb2eWWCaXhs6gRSYfRzwZQSQURFV5BbyOcrGotxkscJit4irDqJehUBg6ixlGhx16mxnxXBpD0RD0JgOMZs4DIwqsKVIpYXybmTet1yMdp6NQAhpk4Cizora2Gl85b6nEQOzcuQe7PtmLQ929Qv5gBno4EhN1usHA5o6iqBHSLRX50bisw5wjrNU5V7n2kZxD8g2zz2kLGY9HhfxI1wFxgTJw3mUUEkSxKCRBNlkV0iRJiiROKnUbyUq08a+qrsK0aTOEXb9t2zZxLeC6R4cHrv96o0Vqe9aPgcAgEsm4PPskOCYSMYQjQQH0SKwZOaJW5hjVHXv3tkPDWCAnm/gQZxTWQ/xeIou4vpvpeORAJBiWPZN/m2sqx2LCpAlC+OnrH8BQeEju5/INRx+AzoaM6lBEtSzraRIZFyxYgLPOOkvGn2ubCqCrIAHvM6+TADDBc1pWt7W1CUhA0OTaa6+VDPQj7YiHK9CHA+h8HllDEkRn/UmL7y8ygM5xJrDKuUcVNokGX6QMdJ6/1HxbzhECSaoam/eYc0rNwSaATEBkODHjv9HNOKp/hOsNr5P3WAVKVRU67zOvmfecZ1klhsR0OIJkOHj0eQLRjwQ7VdUpFegET9Xr4tjwennttHBX4wuGZ8SrN1f9Hb62ClIfrevCcJBfJT1w7hM0ZQY2CV4dHR1CGiD4p1r9c+5zHJhjOnXq1MOEAtW9QbWGP6on/LDIgeEA+q5du/Dhhx8KgMw1b/j6r1p4qyQsXjsBdALHXP/ZSxhOyDjarn/4fB+e+873qb5vrnu851Tg072Pe6QK/nLPU+ey0ouko5ZivctYGu7BdLLh/vB5BtDV8ylrDRVAp5U994Dhz7XqUDF8H+C/czw4VqoCvbm5WfaO4evFZ0U0+XOEjqNKgY4ckvFBhIL9WL36XTx4/5PYu68Tzc2TcN111+Gc886EjUimnhbuFCgQQLeUAPQ23HvPs8hotJi9YAZGNbrg85jk7GLWASaTEyNqR6DKR8I2xHXrrrtexaYtH8NqN+KJP94i51P225ly+O47B3HzTb9HNJ7CQ4/+Cg6PGbVVyhm39xDwDz+4B/6hfpx//mm4+ILZ0OvNeOWlD7Hy5bfgcDsxdd4JePFP25DIaPCP3z0Vx06uQWUZEAomcPdj7+D1NXsxY+oMXHrebExvduDD9/fg0ed3oDMIXHzlDJx/bjP0qSz8PUE8vfJdvPinDTjlhBNww+VnITrUi+defBsf7mjB+Bkz8OO/+yoa7EA8BWTMQCIDOC1FaFJ5RLsH8Ju7nsfmjjzmH38svnPNPOzd3YNf/PLf4KBzjG8ETlkwCWfPm4xNG6L44b88CU+VB9+5fiEWHVeJ/CDww5/djj3BQZx+xin43iUnwMsoRkbcmvIIaQgWm2BJ6nH77c/iqTc/Qs34UfiHH1yI0bU2OMxmpOmYliOWojgOrv9wK558chla2/qx4JTFGNk0DROn1qCjJ4mH/rAGA4PduObrC3HO4ukY2BfBi0+8gw0HdmHB+Qtw/rnzUUFzwDQwGMjgyZfW4ZW3XsJXTpqLn15zGT76sAW/vXclnOUOnPuVGTj/gpno6w/j6T+uw+rXtsNTUY7f3HYdamqBnv4wbvnV49i6qQWjGxtwxddPQX3tGHg9Ztzw7WfQNehH44Q6/OrXF8BhBO67bxVWLnsNo+tH4jf/9m3UVrOP9hcAdF0KxaLxMwXQNXPnSF+SwDaJ+uJ+STFUvoiPPvoY99//exSywE3/chNmzJiCWDQDu9UIrY4OwmyRZJDPsW+p5I/nilrs3n8IS5acia9//Rr87Kc/Qo6iM5MOhQxdKCgWyCMUYS8uhLvuvQeHevrR0X0I53x1KS65+GI01FaL4IY1UzgSlvWQNdPzzz+Pu+++WxTo/xmArmWUcSaND9Z/gAd//zA6D3VjxqzZqBKR2SDaOtqlHrnw/KU4c8liObOzN8ZzMnuOm7dux2N/fA6DgQBuuekm6YVSYJWnuIIxoDyTU7AYT6C3tx9PPv00XlrxCla/87b0QeKpHFLxrPytf/jpT/HcD69H+YnHH97O0wYDvvujf0I2GUddVQPOOm0hGhuaYNZroC9o8Zvf3i4W7scuUDLQv7RwP9oqof9f3s+RGegjKgVAj0ainwLoOirQlaxRgq1UM7JQYVNKAHQWeSXY+PCw0Yv9P3yUkgc0KoBOhJ5KMkV9TlBEGuCSfanY9VJNx0+H3SoKvGQiLmpyKhnZoKICnRu3r8KDMaNGwuMuF8DHPziAKLMuBUBhvnNGKUQFQC+KhYw4emap5IKo6Vwug6iAqAAt97rk71Fxy8WSSmRmxLJooyW0FMSlT2a5sqGtCMYVS3QB0KmGK2FF7AOrCnRRy5Ssw8XmQ9T3n36ySS4chMPwNmF2Whop9vf8Xmkqlz7EG179/lMVOv84ldEqSP6pjfvhF1fAc0WTrljLa/SwGCyiMiR4ZDPSZrYaTU2j4PE4YTJrkUzFpLGay6Wg1RXEtpx52cefMF9UkH986mnJnWQjUQCDOJsGYfgHaA9M1TnVRRYFOOeCbNCLalEBW62YMmWK2LeSuPD6G2swMDCI8RNGScauxWoRO0yCp7FoDP0D/bJ50O6OmxvBWf48wfPRo0air7cbqWQCDQ11AiAwb5vZm1Sa854QpKdCia9LYgStoGnByeYogRkqYtnkttisMudVtTotSYPBsGwmBLYI4JIhQYU6QQVugLQppSKZ6s1oJCTgFu3HOSdp7V5fXyvvk2p1yUw3UMlnFJUns03YfJXXttngdNjh9FbAOWoEdMkkisEgUvGE5LkScKMFi6qqlyazxQpnVbVkSBeSaQGv+AzbnC5p4vJ9Pvn4E9i/bz+83krZ8ETZRfA7l5FJodho6ZQ8WCqvjQYBlWktR6sXNud5z+j4kIjFEQgMlZpiAfT1Kfl2ypwvyuGXmdzM/WaTgFnPtHBnk7WuvlaeaTaWLrnkElTX1IitFw+Z/X19ogLmwYoNJq5LtHWdOWOmNMCp0ifoRkZ2dVWNWOJt3LgJB1raJI+XFlVUrtpcbnirqvHJ3r3SDG4aNxZTp08Xm3OSB7Zt34EnnngKu/d8IpvxN77xDZSXe0R1nkvnJCqCSsKeQwNIxNOor6sUO/LwUEjAlkwug2JBC3e5DVXVLlTVVKN5bDOmz5ouajoC6FTncy0hW7S7u0fy1knQoAK8v8+PdLIAi8kCl9MFbZEAuAZ5Wt3Q/lqy/3Kw2rVwVhgQGAoKKjRqhA/pRAyxaETWvyqfF2UOmyjSqTwlGYP3hyry+hEjxfqNACIPQL19/VizZi1aW9vhDwyhf3AIwVBCDgxVdV6MGFMjKnyueV2dXWhuHI0yqw193YdQXlaGEbV1GDOiHkbQmmsAB/fvQyjgR1V5OXzuclSQ1EIWJtczAqIFxcZdcuSZvUsQjoppkwEaSllLGRdc40zlHtjqGsSqWk5foTCSgYAo6qWBVmIFyToprC6tqEezJGd4K2Cm0wMtZpMpJOPczwg2pRFPMQM3jt6BQRxo70Amr0Eqq0FXXwSxdBoFXV5ytw0kkVT6BKynivNASw9yuTTK3UZxPCF5q77Oi3Q6IQAWn2MCzU6bAz6vV1TldptD1lUWktEI1fVJsf0XcbVGcXFxu5zy8wowyayynOxxJADV1VbJOPk5ppVeGZ99+/bLnsQoBYKkbDSRJEHQj8ATFbuS8UPLE7q1yLqixFpwzAieE/AiUFlZVSXgLcFzPsuRWFyiMmg57/cHkYplgbxGroPrgwDoKQVsYuwKrdsJwPE+pml9nkkJiYDXQICam5o4F9BdIBITVSaLZ+4LnAO0Yo6n4tCbjYjEY+j3D2Dx6aejedx4secXdxYtzbGVr1QMk6lC0huzwql2NVtsMBrJWOahQ9lj+SEAcikLnc8lAdpkLA2TidEsVE6mZEy4NtPKnesxQXSuvyTE7Ni+Re6rxWQQlXU46Mf2LZsRKQHonM90ViBwzj/M9dvudCCRzUoswbHz50uzb9f2nQiHwqU8atqKF5QYE7OS000Sl6jJWZcUeUjPIcImezyNWCqrAOjkLujlVsi1p7OsjZQ6iQC6GhHD2oOELgK0QqpQCisFiC4oBAv+MHOsJC9ey3urRW2NF42NIzGioVaiRNKZBAb7BzDQ24doMAptQQOH1Q59qW4j4EnAnLbbJBPQSaWQJVioF/eS2ppauNzlsgcdaG0TYgatyGfOPQYz5x6LyoYRArJSFW/y+MTSvciIA5IkBHxV3IW4J6gOMawFWflwj6LDBOeyEOaYx8xPvUG+5zqguBGQYJCXn+e+z+vnk2Gi65A4zHAMDSUSI4Q0JZbjQlQkpptDJpXAQO8h9HS1IxIYQC4dh0lbQKDvEHLJCOqrPNCTXZ5LYcLYRtmDGC3w7kebsGX3PjjcHvT09OGT3Z+g3O2B2+WGs8wtigGJQMrlFDeCUrQNa0++jyjXq3hC/ntVbR1mz52D0WMaxWFj7/4DiETpnpBE78AhDAUHEIuEUVHmFtW5WWuAzWSB1WiRPYYW65zvRrsNeosJyWIBoUQM/siQWLKbLEYhpjKCIJ9Ow0gSJZ8LukTEI5L57rDpxcnH4bDipJNPhcFkwdbtOyU3jdn2jIWgm8RQKKL4SpUAZZJauMaxpmMtxFqFtZc0ETJpIYVxvgiNtEhyVVqJnyB5QkiipZqUYH42K40CAvOsRwi0sI4hgM4f41hKzVlWJuA4nWO4b7G+kP03m5M1nxb5dD8g2Yr571mum/xKx4FUolR7xYUISWIBzwB8L9yzuX6TDEcXITXXmPs3SbZ0FSFgz82IIDodSOgAwTqWDiQ8U3FfYkSRwucgWbaAh1btVM4SR1EGOusq1mJsbtOFiGAPAXVm0bJhzXqUjRvVwl21KuY18DqpLiU4xjqL6ko2xmlZy6YOAXT+/nA15V8C0EmWJNjE1yTAyOfraAXK/pp2wXAASG20cww5ZpyvJB8QIGG9yz3ki3DNHB/Vjp/3lSAS5xivlf9dnUOcVwRCFPvKcvn+i2LlrgI/JEgQOOT95hhw3+H85hmJn7SqPpI4cCSAPhy0OZqVyOq6NhwU5LpCAJ3kCfW/c83hmsAmsKpA51zgOKhuFZ9HAF0ljaj267xXnPNcVxltQQU611bed+mp5RRSOElGwwF01ZFBVWh/ngF0WljznE4AnUQS9YP3eTiAznWBvSAVQOfZlevh0T7fpd9WAr3lLCIOnZ9+8JmnMGDVqlVC8GOfg/dXtXAf/qyoimo+HxMmTMCJJ56I448/HrW1tZ97AJ1qe64FGzduFAW6mgUvLVNGIJYIMipBTyUTqI4V3EdUBboKoB9ZVwwnGfw1e/Rf87NHP4CeRyEXg1aTQTAYxd5POjA4EIHL7cWkyePh9jiRLaah1bMnw8xm9vtMSCe0+PCDVtx775PQmc346iXnYNbcRtRWERwryHma/UkdXQFJWtewTZPEfb9bhjfffRNjmhpw172/kFhWJqTxzLhzexS3/fZxHGjtwrU3XIxTTp+Mco8OsQTQeTCPH/3gZuh0WXzrW5djwYljYDHr0d0Rwc9/fge6egOoHzsNe7oTaBw3ETdcOQuzmhwo0zOCMoZ7Hn8Dr7+7G7Omz8blS4/DtEYnPlj7Cf7w3HZ0BvO4+KqZOPuMZphI7E0k8funV+EPL7yFpeeciW9f+VXkU0m88NKbeHzZGzju1MW4/sqzUGkqQmfU4ZOeLqxdtxUXnnMCxvhcCB0awF0PrMCfNvdhxMhR+NU/Xoagvxff+dE/Qefy4OoffB/HzKpERb6Id94O4abbn4Wrwonvf+s0nDzPIwr0H/zsN9gbHsTis07Ddy86ER6dAVYuFboiBnMxIZQjpMUzT/8Jj7z6Dgp2M37yk2swc3K92OEfONCJjR9vwfxjp6O+rgGvvbYeL774OqLxAq779kWYNXcS0nkNXn+rA6+v/gTxxBDOWzoF5581BZ3b+rHsqQ+xsfUTTDppKq645GSMraRTKbB9Vz8eefY17Du0B1d+dQkuPXUhdm5vw29/txJmmwlXXLoAZ545Dt19BNDX4q03dsFXWYF/+803UF4B9A0M4Z9uvA+9h+JYvOQk/P3fLUImAxw8mMWvf/sC9nZ0Yvb8Sfjnfz5TeiuP/+FNvLp8FarcPtx263dRV1UC0AtUoJuhyynoklabUhTonyGAHn/3HeRnTIOeQiA93WkV0R4Fawfb23D7bXfiwP6DuOGbN+CsM8+ERsO4K8VxkS23YjFXEhwWRaTJ3kY6m8etdz2Iu+/5Hda/vx6e8jLpJ/KMnU0kYTQblThToxEHW9vxzPPPIZfX4O331sBksuKmm27C+LFNKKOAwKCX+pk9deIYK1auwBNPPIFvfvObEv/yn2WgF3IZrHtvHR5+9DEhxZ93/gWorR8h4pYdu3Zg+fKXRZT6reuvw6SJ4wVHYbwC69OXVqzEvb//A75yzjm46vLL4bCZRThDcUUiFhOsgO/J7iiTeMi7770Xzz6/DG+8/SaqK2skwz4ZT8v+99tbb8OrN/4YtmPmHF52c2YzVr2+WpxYJzY3YWLzSIT9SWSTCVT5PPjXf/0VJsyYiuNPOv5LAP2v2ay+/Nn/5RE4EkBvUAB0ZriyIS350wKglyzcReXExUQvgJwKoKsw7KfSn09B2k/fMeEEJfucCibVwp3ddLEsL1mXH7Zx1+tE+UYrDCpXCLJSAcfGajFXEFUbFc3cuPlQNY0eIQcwvvHu7kPStCaIxGshgC5K6BLwnC9SVU8VOpXvgFZPG2+dWFHyuq0OizTLJK+RjU6xMUzL4snGrCIAFyhb8mQln4YYBaHzwwrvYQB6CW1XsG6NNIv504qlvPIe2DBULd0VAL00hpJ5XoBWxkzVrKt56sPBc4XgcBjZl01nuNJchcmH3xE1H12xm5dCiDA9QQEt4LTbMWJEPcaPb0JVVQXsDjMKhTRi8TDC4QB6ersEsBvX3IxTTjtVyAv33HWPAM9sGGuKWlHc0TJ8yB+VzM/KynK43A5YrEZprBFkHjdunICqkukrlsYZDPoH8M47HwgBYuKkMbDZLJKDylxwFtHhSAQd7e3y/cRJkwTI5wbH12TjcvLEiejoaEcsGsWIhnqZX2zI8WBOm5loNC6LvNiWOxzSrCdYy2uQe5MviFKbh1qxlKO6Vas0cPl3CNRTbcr37WVOOFWUcc7PlNiOE9wla43N2GgkKPN3/LhxiMbCSCcTorIipkHwhgAYrVSpyJGrBm4AACAASURBVIrGIkgmEwJ+cj4zU5j5Ih6fF676WuiyGWRDQfQe6hHAO5PNiGqUbC82mG12B8oIwgq4ZIZF4haoBGNDt0wySnlwfW/t++jsPCQKK8mfp1I0mxHwPpFKlBrDimUqARlmotBGlePPpjRBZc5nHl64ebMpRrCOCu/9+w/IOsH1gxs8gVg2BFpaWgVcIyDeN9An2eUsKji+bCLQpowHpS1btsoaw+Y7x5IuAGws8F4oeZhuacTy31V1PN/j3r1t6OzqRiYTFQt3Zo8XdFq4vT40jhsrAHpffz/GNDVi5qzZmDl3rhA1Nny8CQ8+8CD6+gfhLvfg6quvFsX95k1bJNKAwP3eT/ahq6MHwaEwaqt9UtRFgiEBD0VBXCiIS0NVdbkQDJrHNWPy1MnSNKd1K8ketEgnINvT04v+/gFR+kbochCJIxknu8+EMptDGI25TAHpZE4KGv4tt9sOi10jOehUSjLWoqHeJwAKVehVPp/YiHvKXQoAYDSgppSlyeKGij6PpwK19Q2y/lAJt2zZMmzfvgfd3QMKoJAvIpnRQG8xw+lxYcLEsQLU9ff2Yub06aATQjQYhNVkgtvhgNthFzMl2ri37t+H4OCAqM89TpfYyRtJKuKaKzEHCh6uGIwrviMGs0EynWmbLNnopQxjs68StsYmdl0p4wYiUST8frHZEiKQViPW7lyLOTi0caaiOZZIoHbUSDg8HsBsQoEKz1gcA/1Dkg8VS6bR1d2Hts4u7D/YjkRascrqH8ogqwFMVq2o06mrzea1skbRpnxwkHOPkQtU0/OljaiudgvwzfWFc51rZY2vQlxQ+MwSrOXCziYa1wbuVwRTeY1UYRNIonMFX4vjQ/t2ArK0ECeYXlHhlpGiG0hFuUuKZRInamrrMWpMo7w2//ZAf5+A6FRqUn0uBB5maZEJKgQ03iGVKaWVtYFREE6PR4ChtvYOIVAwoqRMgKcc/P4Q4pEMCjkdHA6nOIvw1BZLRMXOivbneqNWLKDJtM0XmeleUu5G46K6JCGIDgm0dKLd12BvAJU+j7hryHhkUqJkr6gsRygSRGt7C85begEmTZ6McDyGLIFfrsXMUGfkCUlNVKQWigiFYwL+O+xKrAfV3FT1cqxlK9bQul0h9nGK0Pdcq1HU60qWXFHG02w2yaFAyE6MErCYBGDevHkThvwDEjVDC6toOITdO7YhHg0LGYTZ8LQFpxKdgDj3C9YMaQK8+QJGNzbKuDOzPhEjcSKDTKoUYaClIwQPP0bFDSBXkBpClNC0/SeRK5VDnPnl3N55T/VUnheFS0KuFAnBLCFUAJ2FCNdNXjcZ6bLTS6SL4jXDkRAAHQTxMyXlVhF2m14A9NFjRqC+tlqIbSRw9ff2oa+3F8lIQmzFnAQJGcdAcmOxAJNeK9btXKgINvPTSCt3swVOJ6NeyoTc0NbRKQQNnd6IabPmYMbcY9AwfqLEf+SzeehtDmglE6Zk4cP3nWUEQkoypIWkyfduZISAXuaDWHaTgGI0Khk1vG7OETYq+b2QRUjDUYBJ2aRKZA4jn22yJ+mmxPfPrO8iI2jSsgaJY4zs/wUhB3S07MPBvbuQioZQSMehyWeQjASgySbhczugyacEWG+oITHEhmwRWLdpB/Yc7ERlTT2GhkJoOdAqz4DN5hCinbEEoBPUJ2kvmaD6nLbXWaSZyU63hjQt34D6hhGYNXcuGpuaJMe7p69XapR8MYdkjjVGCCF/P3KJNPK0w0/S3s+CMqtDAHQC8g6XE5lCHsl8DnnO5VRSFOi0cDdZTLA77LJGM4pAS6JFsSiuIZlEFCikUcauToHriQ4nnHCCrI3rP9iEAN2gsllYbWVSlTJWJ5VmnZxDOk1luE6er3K3U+pS7uNm3rNiUUhCBO7lOdDTyUEHq8kgkQZcw1jDMZ5FSLt0amIWWzaDWDwu35d7KmQs6apBYJ0AOZ83KtBZzxC05v5Nsp2ADkXaROZhNDGCyCyvxXMNiU+RWFjiQ7gGkCDEdYm1Ga+X9QbXUhI2FHDPLg4/rBe5Lw8M+uV9sO6i2wAjb/gMMgKDrlME1/nf2Ow1kWha7haLeQfJwOkUfnbPyqMOQFeBcIJ8O3bskE8CPrRfX7x4sTRQWL8NBzL4PWt2ggMEhAicqypT2rSy3vzOd74jNvb83SOtVjkIaoOc33Md55gRbGTNToCRoPIXAUz+SwA6iQccp+EAusSzkCAka9Ln+4P3ktfGr7xOkgV4NlB7CKriks8Z5xgBM5Imvgg58CrIwq88cxI85v3mV85z1mp0b+H1/rlrPhI0VIHpzwIg+r+Zdf8ZgE4CgQouqgA6z4EE0NX83887gK4qqYfb0fMcq0ZbUIlNgpIKoCoueVE5D48ZM+awAp0KZXXdVJ+Tz8OaoN5/dc3je+Z+QuLAG2+8IeuAOreHA+icDyqATstyZqBzPeB6+HkH0LnuHQmgq64svObh1uVS02t5Vspg/PjxUn9Rhf5FAdBJHlABdDoO8v7+OQBdXQfUf+P8UAF0ZqCPHTv2P8QcyJG3JCD6v1nD/qvfPfoBdDqP0RY6KYImndYqIDmdDilEytKJzchOQ1bIqFoda3QT0kngww/34757H5UYxPMvOwcLT5oKh52E9ALSiQxcDhOy6bxEh6kA+gO/fxHLX16GWfNm4Oc3/hgFTQY1XoeI1VJx4I7bXsG7az9EVZ0D//rL76LMbQENDZ96/E289eZ7qKwsw/e/fxUmT6yQ/kc+rcHv7nsRb63dCH8KSJo8uPCyc3DOKY1oqtAhMTgoZ8gHn34dK1ZvwtwZ83D5eQsxbYwH69bsxh+e3YzOUAYXXDoPS78yEZZCCsEBP55Y/hZeXP0xFp20AF+/4Ay4HFa8tWYT7n9yOfRlPlz0lRNx8enT0TsYwqPL38KGTRuxeMEMXHXeEmSDEdz5wIv4cF8ETWOb8MufXYQDezrx83/5BTRlHpx6wUVY+pUZQH8Wzzy9Bq+u3Y9kJoFbb7kGC2e7keqlAv0W7I0NYslZi/HtC0+GW2OAveRM3pMMi2gqH9Di3Xc348GXXkNXJIIrL78Qx8yegiqvCStXrMEzf1yGefNmYel5Z2DHjja8+uoaDPijuOTyc7Hw1Gnwh4Dnlm3CmjWb4XCacNXVx+Cs08aia0cIf3x4Ldbt3gLvxCosPed4nDF/EqL+DF5esRl/XPkyGsZX4wfXXoFx5eXYub0Dd/7+ZeQKWVx11WIsXjxJ3Lqef+EjvPDs+6iurcRtd94Akw2IRYfwj/90P9oPDmHkyFrcde/3kU7n8fyzO7By1XvoDgzh1CXH4R9+skjmxEvPvo1XX34DLosdd97xI9RWmaHTxEVprADoRCR4pE8CAqCbPjMFembde0hPnSI9enVt4vl7+65deODB36OjvRPf/Mb1WHTSyeIiyL4fcQSqsEUIwDN3IQ2TgQIQDdLJGPoGArjgsmvQMHoMfnfXPdDrinA5KA6NQJMvwGK3ye9xjSNeQuFmLJFG26Eu3H77XULq/tlPf4xJ48cppH+e13V66QmTlHX77bfj+uuvx9KlS/8igE7SC0nzAX8AbR1dcDjpmDpG+qgUxbHP+NRTT+G1V1fhmqu/hgsvWAq9VoNUkr29IO685z5s2LoTv73tNkxobhZHzng0KiQAk94gvUDiWhQ7trV14v4HH8Cf3lqDFategcvpkXM3SeZvvfUenn3hBdx75SXwnXLi4aW2aLOJ83AsmoTLbkZvV684mtLtUVPQ4tbb7sCE6ZMxf8EJXwLo/9UG9eW//w1H4AgAfWS9ryi2s1HaabMAIStUydJU7Rh56KE6V314qfT6FOz989nnn+qcRUdEU1XF9V0WRkVNzf8vKvSSVJrNTALb/ErwzmazSqOL7JwCsy0ztHAkIAOUu22oq/FI9jnfKwEf4s5U+hDMTSZZkLMZp6jbCVaKyrao2K8zd5zFA19PrOtLl8GfVwB9JQtefoft1RJoLgB4STHO31cEkZ9apEsBp3qrF5WmLv8QVVP8SS628ilgvFQvpc/SH5YmsHi/U8soY0fFjEpPUIs3Gcd/p0Qv5dcPU6AryvhhCvVh04rguZLbTrVaHkaNXtTnbrcTI0bWYdy4MWgYUQevzw2r1YBIZAjd3Z34aMN62KxmzJszBwsXnSLXd/ett0vzm3alZqNFVFYE0GPRhDQX60fUweG0Q6MtYPOWbQJ8n3baKWhqbhLQnbl4Bw+2Yv/+fdi5s0UOUhMmjJR5yHvg9VXIbCEQy6Yli2seLGitTlsSFuIWsxlTJk0WhisbNiMaGqSYZvOCr0FAlA1mpfGqF8UDD6j8NzVfifneJE1wjGmzTMtkRbVolGY3AVBRg/p8GFFXL3OUiqZEPCaW5GwQDAX8CA4FBFz2eSswe/ZMUSyHQkMYHOiXpi1nEBXqnF60Nqd6nd+zkeJ2u2RTHtlQh6pq5vc6xYUgEY1i88ZNGBwMCAjQwxzrQEAa8BUeLyoqfALOErhgY4aqUzaPbVYHgqGwWK9yDKigovqUB3iCHmw+pwgKxqPSxJD/nU6LDTR/hsA1G89CcBjwy8bN/DY2tdkoJlBOwgpta9kI41pBQg7Bcx4A2TjgAZJjOhQMYDAwgL6+Xowd2ywHQ2aUd3R0CljNnHV+8qC0Z88neP/99wWE4AcP3qNGjkZTU7PcXx7Etm3bAb8/B43GiOZmnyhkmRmcyudQVV+LOcceI80KquNr6usw79jjcMJJJ2MoGMR7772PO++4S5RpY8eNx6WXXCavu3r1W6K+pFWSfzCAzvYOAZaY5UwrYOa6CkmimIVGQ3t/Oyp8HowaPRKjG0fLnCZQw4a9nxadkbAQAcRCvbtH3jftvo162lxnxctKTwv3UBypBA89CrHFZNCjrtYLvTGPeCoAr88pjhCcGwP9A+jp7pbcHZ/HI24L1VWVCqBOZQPV2Zms3DO3u1yujyBCb/8Ann7qKWzcuAMdHX54KmgvroxZjz+JWAqYMWsCysvLxC7opJMWYurkSQKcR4JBDPb3IxUJC/BCMK2rrQ2RoSGUOx2iVLeZTdBScU773YICkLOQNOhIrFAgdI1OtHji6sGiymZRnkFzdQ2sY8cC4TAQjqAYjSERCEj2OoEuUWBIrIICoBOoCZJIEAljNMk4VVWA1YJiKoNYIIx9+1oRCMVEgc6c+7bOQ+jqHUA6V0A6DwSjisJXbwbSJZAynijCVW6Gy20qkSTIPlUU9Lwfbjcti7JIxqkeB9xlDoxuqBSwmXtAjqAYHUsyGXgrvEKsogqbawmV5xwH5mZR6cx7JDEkNoswPVmoEkjims71mAC6m9EOThcmTJ6K8ZOmiOrX39+P1pYDksPONZf7BBXBfF8ck+GNOz6LVPxTvV5f3wAjrdujUezesUPsogm2Vfi8kkk9OBhCNERw1IAyZ7liJasFgpGQgN2hcFAOU0VtUQhQBMu4j/f198I/GEIwmILVooXDZoDDZkc0nMZgXwzeCiscdtq9KdbpTpcNU6ePQzQexI5d23D6GWeisakZfhJTclkhlBnMVsWq3WCE2WYXFXZP34CsZ25XORx25kPS+k9TqlPoBqMokbkhMQqBzN0KT6VYYycSKXH3IBGKX5k5zzWZjii0Nme8xtYtm9Hf26NY0JsMSMZj2L/3E2S4f6AoCtoc722KQC9ztpmBrkVRp0NeR2DSJoQarg/ZFHPIi8imAaMesFs1wtznbsz3k8kV5JrYgeAOnykUEc8WRX2e5WKn16Ko10hWN+NiyOY2GTRMKBCAUfh1kgGtkAboXqE4f5DMx5xyqtL5b9J+UvLqqbTWFmGzEqxwo6a2Et4Kl1xrPBHF4MCAxLIwt96sN8gBjw0SqoUJpjKawWoySpQOWeSsZgiOWi0kOpYJsEnQsrdvUNTJFpsdY8aOw7jJU9E0ew7KKirJWlSAc94nAquCnOWgYZQDnSOSCSEYsDbTECDnz1N1TExcyflBkfWNxKRQvU6CBe3DOB8N4vKjkAr4NCpkArl85n3nCZZzzio1WT7DxmVR1n/ZfPmQ57PYv2ML9m7eAOTSQDaJAh0TillYdAW4rCZkUzHEwgFRpnMO+UMR7GntRG8wjpFjuDcl0dHeIQdZku2Yia3TKnEoJCuSfKFYVSflsEwigFwfLcIJGtbWYsKESRg5ajTKKyqEPCDAtMUCb0MNrT3g72pHyyf70Lq/BT1dh2DSm1FR7pW9lKB2mcuFnoF+9A0FYHWVCZhOFbpGpxFyF4l94rrDCJpcFsVsVtYWEgM0hTQshqJEZxDwP+HE45FM5fD66nWy73FIuV6SbGp3WBAOxxGNZRCP07EGsDsMqK70Sv3Aicq6jBdH0hcBdDYDSFpxO6k6Lcfo0SPl39evWyd1QibH8cmIAwbrE9aGjIhhXE2F1ytK9La2drlO1kt03+H3e/fsE2IA6wPWH1ThV9fWyhpCtweq+Lk+MlKnta1VrNzpnkQ3CsYDsV7kpOEY8uFizSeK2LIylLmcGNvcLDEFrB1ITKQbEl1zWOeypuzu6pVzh8VsKznxFMTxoK6hHpOnTJb6IxqPYem3bz3qAHSe61TwmqowAh60YaeFLK10WcsR0DlSGcZ5zLqMNR7vk6pEZw3OezkcQFfBHxVg+UsAOs+hwwH0L4IaWQWThoOgHHOOF2v4IwF0NQf7b9gF+ExemmcgzgN+EjjmVzXflvUFG4YqmE4rcz7PBBHVHPjPAgz5Ww2E6jTA6+OzxevnM0KXBvVMynMaSSL85DX/JeW1tBDUnsJnBBL9T8flSKCfZ2ueeVQFukqk4dmE81xVXnNd5545nGij3v/Pk4U75zSvTT0L872rADrPs9wzuD7ybK3ODZ47+b/p9EYLd+aAq4QCjsfnDUBXM85Vssf27dvFup6qY64BwwH0IzPQ2TOga8mpp54q6wFJ80fzOjAcTFXjKsS5cNgHr5l7JMEOjgUJZrwuXrvaU1WfcfVaOY84FvPnz8fChQulzzKcPHM0j8mfWzuEtJrJiH09SSTvvvuukPT4zMsppaRAV9cPdR1Q/00lphA859xgbcJn5Mix/izG5fMAoGs1dLdTRGQacG9RCMkEy/LsPOvYACa4TrIp+9NGJOJZvP/+Ljz80B+RKeRw6RUXYOHJs1FmZ3+jqDin8OCX1yKbpnOXAdl8Evfd/wKefPpJnLJoIX700+/CauNrFuAwW8AMstdXHcLyFauwe//HmDKzEQ4Xo+isePNPmzG2aSJOPvkYLFg4FZU+HYyMtYgVsWHDPjz46LPYur8d9ZNn4ZpvLcXxU2pQzjNwZEh65A88vQKr1mzGxObJ+NoFSzCzaQTee2srHn1+PbrCKVx61QKce+Y0WAvMQO/FYy+uxqvrdmH+vLm49JzFqKv2oKW9G0+89C7Wbf0EPocGJ0ytQTxdwEd7upBIx3HWKcfg+suXItbXjzvvfxof7Q/huPnH43vfOBMR/wBuveMhtPQGYKoaA1+5CeZwArFwCnu6Myhoi/jFT6/EOaeMQLQb+PE/3YyPug/gwsvOx99fdJoo0HnoN5h1iBQzcn41JIFDHWE89cYavPLeepQ7fairrIXZWMC+fQcRjyawYMFCnL74GMQSWfzx6RXYsHELxk2YiNqGGoTjGXQcCqKt/RBcHhtu+PbpWLJoCnp2xfH84+/h7S0foVgB1PisaPS5YCxYsWdvD7qG+rD4vJNx7QVnokoDfLi+Bbc98AL0Fj2uvPIMLFgwQXK933prDx55cJUIrmbMqcWoxmqcccapWLb8Lbzx+gcyp+Ye1yiCjPCQHa1tg9BarGieWI+bf3kprFrgiSdXY+WyVRIde+ftP0FdjQl6bUIAdG3eAi2z0EU0QwCdFu7mzwxAz65fh8xUirpox66Rft47a9fi6Wefk97NksVLcNaZZ8Hp4NqjEwwgLbaBxGnozsu89LREwTESjNjN++s+wvkXX4H7Hn4Ep5+ySOJw7RYrgsEBOK2Kuy7P0xQIsm/FPqf0hwx63HbbnQJs33H7rTj+uGOhL+0Z7C3w/a1cuRL/cuONuPYb38Dll18u5zRRzdMxUXA7Rb4kMcAE6TNZcXLkuTiZzkqvmv0SunUuX74cD9z/O5y55HR8/3vfgZX29dkkGMFy8y9/jdqRjbjxppvkGRVBLIWg+YyILbL5LDKpFKx2B3r7BnDPfffixZdewbvvr4XL6ZY+HXtIr7zyJp58+hks8bpx3f13/zsAna6d7Ikzez0RjcBmtKL94EFs+GgTXln1Kq6+7lpMmT5NIc3TuU6rKQk/S+gYFzv2joYrSgXOU/FGrfSRSrLT/2mJ++Xv/X89Akcq0Ot8RSoyWcRLA1arlckpFu5UXBG4oDUqVa1ZsmsUZet/NAU/clTZzGbLWAHQNQVapioZEfyqAtbczqVoEmBd5IryHrgwWW1WUZbwAMqHlYAMP9UMUqpYpADPFUT1JWmoBERztNMuIJ3ie1Xwab2e4DyzT6l+pAUkbWjz0lDna6QyGbk2vg+DScliF9tH2oJS5cYGNVvgVI0xj5tSMA5CCYiWwq10WcpXRQc2XKkvivNSJro8xLSd1SnW4dIwlsZvSa1ZoBI1JUCdCqCLFbLq3V4Cv9VRF6YO/08U6AoIV0pVL2UQ//v7owLrvJMGug6UPvn7VL5WV7klB7262ouq6grJ60hn4ti6bZOAXjOmT0fzuCYBnF9etlyanFRamYwWaQ739fYjEaONvh6V1bSTrkVVTRUOtLZIA3fBiSdg7Pjx0qDcvnUrtmzehK1bNyMciolis6GhRix/aQNqkNxbNsZZhKfloEnr74qaGrkXG9auxWBfnwDebIASyBo1erRYCfPectPhIaaltUXuJQEvUTRThS35nNqS/WdI5hrZYFSMcl5yw+Ehn/OKDSGqkaiWICDCJjFBGeYWUxlK62UqELsPdYkyq76uFieecBzy+QzCkRD6emkLnRXwjJEDBM7YHKd6nnnvJIywcUvb0+amMaitoULQKuqtcIgApqJi6O7rFYWn2WzF1GnTZP5QXd/TMyCRBFRIUeHIfFWzifcjhVA4IgxU5k4HhkKyCVEtJda3RYWVyqJBlF9pAq9KNh/HgyQBFt58cNgQr6ysEmt8NpHHjGkUFf62rduk4cwNnI1V/q7H48EgFRfJpNwHjgHV9mSrNTU1YcaMmZKHxez1gD+I44+fD7LPOX+2b9+FN998B+VuJR+QH6oFMuMBSAZgozWVJkKiEacEzt0cXQcyObi85Rg/ZZyA+3w9NsGPmT8fixafjkPdPVj73no89NBjUuRMnDgOZ599jszlDz74ENFQVDJcqYgb6O3H4MAgikVaO2slk4XASxE5KZSYC+32lGH8+HFobG7EyNEjpRjiWsPGvLh7lJQ4vT292Ld3H0LBMKLhBIKBrDAXy51mlNmd8HlIzBgt4xcOBjEw0INonCSJKCqr3LDbLVLQBQMkQsRQZjehqsor0QUsJkgy4t/jONAud/bsOairq5f1e9euPdixcxc6uzoxMDCEUCiGbFYvBYXJChjtTmhMdkTiaTidDowcUYVzv3oOZs+cAZNej862NrS3tsBqNCLH3OaAXz6zyaQwZ+1mMywGKqvJSFKs22ltRFW8saTwZAY1AXRoFQSQEQc2C7PBbbB6fbDU1gh4ng2HkaTakXELYutMlxBSrWidTQW0FkWtRtYHKtAbRo+Cu7JSMn+jwQj8/QG0d/VhKBRHOJbClm270drRjWCEllBFaEim0pmhY6a42YhULi9K9XAkLmu/2cKDJglYeaSSBdisVC7qZA0kuC1Zv5miMC9dNjPczjJUlLtRXVkljTCuK2wE0w1l25bNcl9Y2DFnOs887SLBTIKqZlS4mHueEPcKZnCzvFPIYxZU+nwYP2ECahqb4KmtRzGZQn/XIezZuR0Bv1+iIUh0yBAEStMima4SSiOWjQmxRq30obK2Br7aWjnIULV/qKUF/QMDCEdjMlejsRT6+oaQSlK9TZt0h4wxVebBSBBDwSEEhvxIpJMCohskT9soaxdjHBh3QjCQ10R1KXPE6aaQSuTgKrOKMp229syTbx47EnPmTEImF8feA7vhdLoFOIwlE5L3zX2QttjcF+kaw/xsgtMEZZkfXlFRiXLmqpupTOH7VezKhdQnADpzebnvM0rDgViMZLr0YTUP15FIOCSqeiEyhUOyFu/ft1cIIolYVO4fiVntbQdlPpsNBlGhc4y5lsVjzD8uwmghEKxFQacT9wLu7Zoi1dRFmR/c/S0mHWwWZrJTaF2QcRJ3H4qkuV7R0Ybq3wLAUI488+wJoPOgJG43bFywWcFDkELkEwBdrCIVUJZAseIORExeD4NOcXbgXsn5SpcDkhd4bwx6DcxmPaxWkxAI2Oujm4YaN1Bms8Ihn4wooRVgBrl0SkBzM90NSq4SErtAAN3MCAq3oprJ0o6UudNaON3lKPf6UFXXgAnTpqOisgZmEpNo98MPPcFs1msaUCVOIJm590U+28JiLBEiWA9pCJxrS249igJdnApK5EOFeKlYu6s1lGjvsyRdEhymo4dGyGE89PLvEkAXK35hQCrZ7oVMEv2dbehpa0E6FkZ/VxsO7N6OdDwkCnQLAWhtAQZdAW67RWpRUhO27O5CR08YDaNrEI8z/qIfdodRHEMEl5c0C5IbSiVjsSCqbZaQJrNBcSSiYl5vEIKe0023FcbXWCWmhoQV1qlmG1XABWQZ4RGOSpxIf18/7FaHxJkwooN7N9XOQyQXMVbBqBcldpzPLtdPg172aNYvrINITmU0DCNZOElJgFKz7vkcH3/8HAG117z/sdxfxiAFY4DVZoDHbcRQMC0EHF6HqLcLRakPef9yOX7P+ouK/ywqfeWyBlT6SPhzi3NKdXWVOPise/99hMJhJVYmEpX7aC9zlDKTo1JnUYXOaJKubtZReXi9FVIbkvB3sPWgOCE0NTdjKDAkM9LmdQAAIABJREFUhApmyZNwQQVBOBaTe+9yluFg+0EhPFINT9IG1wISF/jvBNpZ4/DsoTbvOb/olOP1+gSMZx3Y090jtcvA4KBcW1YcBbgWK/sGn3XOU5Igm8aOxpjGRrFwv/ofHz7qAPTh+dTcMwj2Pfzww1LDUUFOQINqQO69bM7wg/sMa2lVGabE68SEzPrxxx8LCM9YHKrY1bxXFQD4c2CgUnem5TUIKFOFTABleCP9s2iO/617A8Mt3AkqkoDAa2YkFetlVXH5RbhW3keeu1RiBZ8bpb9gkE8VaBMCpdks5yo6kxF85MfnFTAaDiLze95fkqt5v+nYQCCJ10wiNkF03vsvgup+OBCmuktwjaD6luQBjoFqVc/1gs+2Chzz3vOczXuu1vvqa6gKXZWIcjQ/G3zv4kBVcpHge+aZbM+ePeL+RdCQZ2q6uAkpfXBQAHZeKwFB5phyveXa95+p8f/W69Rf+/rqvVHttoev21Qckzywdu1amf/8OPLeKn1GrZBJuNeeffbZ8lyoxK2j+Z6rY6WC4Uc+yyRJkcj/yiuvYPfu3UKiUa+fX9V1ULX05+vwejlHuP+SxDZy5Mg/u0ao466+hyP/9197H/9WP68C6Hv37hUiBbPguSbwmvlvKoDO61ZJFeqzNJx8x/GgeIbxMqxP1PFT58/f6v0Pf92jH0BnLzir9N2L4v/K0yLEW130XIpwTZxTtRQZUdSjQyqVx3vvbcLKFa9J3XzRZRdixsxJcNgphICciXlmYuxgPJqRfivr5/sfeh7Lli/DcSceg69fewUaRvgUgjd9rfJaDPkL+GRvJ9Zv/Aibtq9Dv78TxaIOI2qm4eSTF+OEEyfB62XvIgGbyYBMUoeengTuvv8RbN53AKNmzMFXL1yCWc1euEkCL9LBM43bHnoCq9dvxrimCbji3HMwfXQjPli7GU++/C5aBkO46JJFOO+sY+HS5xHoPYQHnlyJVet2YuEJx+Oai8/CqHoPoqkMPt7bh9XrdmPLB28j1LlTSPu+MZMwdsJ4nHHSXMwZX4fOvQfw2DOvYkNrCPOOmY9rL1wMnzuPt9/diUeeeQntobyck08c14Dp02bhzQ0H0NbViYvOPhbXXLII2ghw469+jXf2b8X5l56Hr51xGpwUAlqtMJj1iKKAVDoHV9EgEY5bOgbxzqYdWLXibaRiOYmH4vl9woTxWLJkIaZMqRZHwHUffIJnX1iJAy2t0jsZ1diEsRMnorO7B7v37MRZZ8/HheedjqGDKbz81HvYcGA3aqbUwm4poHXrZmQiGTjKqlA/fhS+evEiHDOuBrZUDu++vQcPPvUaLA4LLrr4NMye0wS9sYgdW7vwzJPviothONaOxnE1uPFffib53Y898iq2bN+EZKYHDfWjsOiUKzHoT2H5q6+gaUId7rz778Wh8u67nsCfVr2N0Q2jcM8d/wBXOQHZJHQFPbR5M7R55dysHaZAZyDbYdHmX/mQa4lDKUrG0m+q6kHA5HFD2N+lj9g7byM3Y5q4JnKd/tOf3sDLK16RmMcLLrwIi09dJLgCHT8puKOwzuerlJ4nFeF6vUaU+uytsD8QCgbwyGNP4Fe33Y133l+Hidz300nYzBZEo0EUMhmJsnjzzdW4+NJL0dAwCim6pelNEjFJW/Xf/PKX+OWv/k0wE55NeU4SgYtGI64ut916K77xzW9i6XlLS06lFIZQYEJhCespOs2xl5PFG2/8Cdt37MLJpy7C7LnzpGfC1SISjeOJxx/HE489iquuvALXXnu14GyhkB8bN3yM2+++B+dedBm+fvXVQrYngE4beqroy6x2WU/EKbBYRE9PP+7//YN47sWXsHb9Ovi8VYId8vW6Oruxa88euFv3Y9GPvn943KlAT0RjEvnL+2U166HJFzHAfPaDHejt78OkaVPhohsuexdG9r4UYqkQBNgTKtkzfgmg/5UPyJc//leMwBEA+uj6yiIZ0TzkcYFi8UKrUR4C2KRSCxOy13joYQP304Xsz6nPVWi9ZCnKx5P5rIWsNEtp/8qvajeRbDiy1QS6PqwCV5qdtJgm+EW7a+LTbOix6SdgsSi0FWCCxBMy4kRBD4UAQLCatjNKccoHTLHwZDOMKiQ29xLJrDT+2FxO0Lpbrg0wW00wGBVAm2MgCwOb9Drl8J/IpMXmXWzXS2owrtCHFfalXHSqr0UZx0WMlq1UnktUrUjcBSTQ68nGMynqKYLoJVQ+X6DVZ1TAVyo2D1u1c5wO7wPDvpe2tXIwEfheMhaHbTmHA9Q/hfT5A/yLRslSVZIaWbxTcV7utgqQXlHhQlW1FxUep+TG79u3R1hWkyaMh8Vqlsbrrl27BRTkWFktbEqm0Nvbj3SC80cPt8eBmvoaVNfVSPPRUWbHxAnj0Th2nKjId27bhk0bN2LTpo+VDE2zWUA8NTePgAPBNqfTJveblm8XXXQRvLW1YqG7Yc0aHGpvl0ZqaCgk40zgkNm73GgIJoTCIbS2HpCCXc0w50Ks5q7xMMtscea0CuO7lOHH54KHe1rVJpIJKdoJFHPh5mtT9UQlKH8uzBzJjg50drQLSWPUyAYB0EWBHh7CkN8vY8NGazgUQDJJ0kpB1Kkud5k0yQmmU7E6ckS9NHuzGbpDhIVIQHWbf9CP7p5DyGTy8PqqcMqpp0ph3N/vx8G2DokusNudYslCMINkF843PgbM2CaAQytR2sOyWReNxUASi87A+agwotWccToK8B4QNOKzT8CE40BbU95v/huBQjYIdm7fgYYRDaj0VR5W9HOjZ7OAc5LNaI4BC24qa31en9iLMx+tV6zhNZg0aaIcGmnf3tLSjq1bd6KszA4nVWBOl0QD0N6finqOIS2aaewgjxg0SDOnKZMTQMpkt8BDJZzZCKNJD73RgGOOPQ6nLVmC1rZ2rP9gA55//mUBkkaMbMDMmbNk3rS3daCroxuRYESIDnFayYcjiEQUsNvrVux2SDooaNIwmLRwlFkxZepkAdBr6+sElJcCykQ1f0qa8hw/Nt1JNOjr7sNQIIJETCs24LXVLpj0JlS4K9A0pgnZdE4A0gMH9iKWCMJgKsLlcsBk1iOdTIldbj5DxV9RMoyrfJWIREgqiCCVTMFqswm4MGP6DMm75z3YtHkL9uzeI2scnxOuq5mMGYWiFjpjDo4KD/RWB/a29sg8HDO6BkvPOxfTp05FLpNBe8sBtLW2wEwb6mQSQf8g4gRwsxnJzbGZTDCTcKRmnxeLom7lei1KxwJZkRnJBRIrcAFamcdrha+iAjaXCwbaIUXjSDEv8/+w96ZBlp1nnef/7vvNfV9q31UqlTZbki3bsmUb2YyRcbtpBqZpZoABOoiOIIhg5stEf5qBhm4GwzA0DcbjAbvZBca4vcmWrV2ytpJKtS9ZWbnnzbuv55yJ3/PeU0rXyDQygUJSKyMyqirrZuY957zL8z7/bWPdgCU7INte5JQd5AKjTmySA9RCzduz/PmhsVFlBwa0dHVFi4srWl6vqNbsqdH29OTTzxug3u4RmSGzkOfnJDMZxVNptSEe8JxqVVtaLWOZ7KK2r1qtp+FBlLZRmzvmGwL7ss8DiAeBJsdGNT83o8MHD1pTdHhoSEdvOKJ6ra6vfvm/GMGG+wIpAgCdn00xC7lgfHTYQE4j4ZS3TOmOKwX2x4ODRd16622a3L1HhfFJefWGFs6f1zNPPanV5RWzVvLaHVtTsAwvFtL2M9ksWPvGxsd04OBBTe+c18j0lKl+mcubVxe1tLyk1fUNiyhBRbq6BnkIEAzluVNtdnodszveqmyZ8pL8cr4WS8RMyUrukREx7FpQ1+IQw8FcBtpi72TK6wCbr4ZuvvmI7rzzuG677ZBi8a4Wly7p1JmzBkJFIayxVkNqSGUMOK41WhodmzCbebLDWS8mJqc1NjphoKGpE/uguRHQ+qArgLPvs8+nLSah3e4qZQpwMELuF3nTdSM0nD1zxsDzKwsL10gJZE0B9F65sqR4NFA+m7J6AzCW+VWrQuQKlMwylqLqRaOqw0IOIgYYtpu+em1PmaSUA6wm873csfFj5ALiaEwJ4BTn2IDzZ4+M81jEIih8lNfkKlp9Q+YcvBPGTb/OsT2bGgUbHc5vLvebrzHniNZgDHF4SljWpPskFsZqIUiFOB4wFsnt6uIaIQ0WC+asMDSQNwsvxjtjN2nxAxx0naU7h5VEFFIJlv3Fa02veqNlyvEBmlvxpIHmu/fs0/DImDLZvFKZtGV+UV8xz4jsyWRyyuQLSheKUjIF29GuyWorKCX9AHgLAWI9iDhapou/4RMwnZf2C0gjbiLW9sy+HQIL/6bhA+mDxhFRDBx62R25H9SnfquhzeVFrS9dUdBmrp3W048+pG6jQmaF4n5XmURUuUxCA9m0KalZP148taKFlapm58dtzC5eWdPgIBEabj1sNjpqt3As4dJi9nzC6CCckSCooWLOpPsEGFTp5koDuS5v6njWQNZT6jTWUeokxgL1AASG2bl5LV65arEMWMJB8GxD9IkE6vqeubLgisI9QklN3YIiGxIcdQv7KreBtTplYwtDj5SO33LEavNnnz+pVqurZsdXqcbPSGhoMK61dWe7PzCQVr1BNlvXCDPUJL1eRLksPwsyTVsTEyOan53U1PSkxscBwwft+nCZ+s7TT9uexIOCjImqnPltaxsW/BFIcgUDGSrVmo13yAXWdCZPepV7Pmj5hETtsI5PzcwaYYD/R/3dw7oyGtXq2qra7ZYGigPmvMP+DHgDmQiiJn9yj/iai+apa9fuXQagp7NZUw0vXr2qM6dPa3PT2VKj8CEnslatq9vDys+xJXL5jIZHB7R7z2470/yvv/mFNxyAjv06IBfgDvsXNeBf/uVfGmhOo/qWW265ltkbAujbG98h2Mk5EqAIoATQhFgcAPTQrjgEDbY3+8Pv5ZwWquBDAB1wMVSgX69GfQ0n3jfUS8PmO2eM0MKdswMKQwD0N3rm72u5mRAzANBD9THnhRAgCcdP+G/OYVx/CKBfD56/GQC07eN6uwI9BNABjBjb2wF0gNL/FgB01hiIOdcD6Kz/8/Pztr5YHF9fjRqC0OE42E62eC1j8PV+bQgGhmsd/2ZdBDj9/Oc/b2p8rgWQmHMz9wUAnddxLwDQAQmx7A7vlbX++w4Eb9R5EDbrXd/QufyFxIfHH3/cAHRU6NcD6OHz4X7xPfRacLhDic+ayN7xZvn4+wB09lbUguyPzAPuV3jN3DM+6C06G19X+9BbYf/8wAc+YC4woTPHq+2ff9/X3gj3LwTQuX6U+MwH9j+uczuAHt4T7qUR1T3vu8YStchdd91l2fCIPEwwBWG/D7y/Htf6hgfQDVRyvYpXPraLuTACe2XMNRq4ceHqFdPly0s6ffqC9aN37d2p2blJJeJYVAfq4sjV88zVkjMuEWqcaZ78zhkTJ+3cN6ed+3YolY4YARsgtNuJOH6ypIXlkk6cfkGl8rKSqbymRvdp544ZTUxkrIfn+5sWFRZXUe12VM88f0qXNjaVGB/Tnr1zmh9KqyBfqR6iip6+c/qCTi+vaKAwpGN79mqmOKiFi8t67uyiykFPBw/Oac/suHJqq1ur6unTizqzUtXO2SkdmptWLhNXMpvRlhdoYb2qqxfOqbp42c7e2ckdJvjaNT2ksVSg2uq6Tl1c0alNTwODY7rjyKyGc1FVam099NRJbXlt+V5Ue4uD2rtnXs9fXtFWeVXTw0O6/YY9Svekbz3xgl6sXtX+w3t088ycckSJJlKKxKOqc07reir4RPBFVAqk5VpDLz7/snpNyBC4WrA+Dmn37gkNDKXsjFdreDrx0imtLi9bD2V0clyT09NaRcx1ZUHzszM6sHe3Ljy3rs/+3pf17MXTuueTd+ve992o2tXLapRaSiQGNTw7ql2HpjWciKjQ8rRwqaQTF64qkoyZLfv8fNGwm431uk6fXLVzU6NTVrYY18GD+zU2NqhTL1/WxUuXVO/gPDium47eqlKpp6eff0KNTlr34QaQSejl517U0uKK0skhvefuo0pnOopGmor4CUW97DUAPRLjPNixDHS9TgB65+FvqXfTMSH2efaZZ0xJTa/5Z372X+vojceUSjpHtcFi0fZvesHULfRDOEfT+11fX9Pk+Ji5WJbWN/S//7t/p4efelZ/9Tdf0OzEuCNv46yinpqVmp586gn9/M//vH7h3/wb/fiP/4Q5MRKTRvTar/7qr+tvHnhAv/t//1+69ZZbbI5ydmWvoI5kLf2N3/gN/dzP/ZxZuLM28X/U05xLjYzo9RS1iMeYPvOZ/0ef/ewf6b/7ofv1L3/iJ5XOOSEK0WSf+s1P6cUXXjC7+DvvfKf1epavXtGf/Mmf6E/+4gH9L//bv9X77/2A9aGSKCl8X41GRQP5ogPp++6zWLj//mf+UF/80lf1xS9/SRPj07aWd4mXy2VNcR95+inl3nXXdwHobc71PeIoiXx26nL6HhykzS0ON1DqBHo49HqAv/rxjPR0HLj2tgL99dgD/9v9HdcB6HvmJw1A57DLB6omgOtXAHTHBKeZR2HHAAfs+u6Nefvt/G5Q3YHdniJe1xRqDkBHAUgz1NmVkzBuSvSQI2SbKaqqiOIJ8h7sCGGbca/btw9NobJ0zVAfMLyBPQWgMUxecidd/ikqLGtQWuYm14cld9p+Fxa2ztZdpkZHV0pPngYaE5Xvo9EJ2G4FbhIrzYTaKC9g9LiTTT+DvI9QoxQzG1F3nRHLhcYC2zVynXosasAyDWastlFtQ1pASQzozg/seR1VK5umDjO0xj76oHgfGLdCbpuNO3eeBqE1j7eD59ts3LerP8jBdM8GlRp5vDyWwGx2x8eHTC2aiKP8jWqEZmchbTbugI67du00q3IAdMYGCrZmo2VFLQDB+uqm2ZVyPdlCQZF4zJ43B6KwUQngyoEJO+KzZ8/oxRdPGKBmShezOre+qQFMbFLT01PG2OYgcTM2Z4OD9hwvnD9vIDZgDe+D30sDlPvugO64bXYrK8saGR42m3TLCzZ1OrnBTnFKg4cbZ3bMXtdU5VulkrGinbK6YxakNGppRANSZLIZlUpbqlbKpuZaWrrqmLWJmObnZnXbrTdrbW1Fa2urCvyelpc2denyipIJz5RZNMexxEdpDli8Z/du3Xj0qJETatWyXjrxvJrNum2Gi4trBoARcez5Ecvuvvn4LSoWh0zxdOLFl4xtum/vQb108mWdO3fe1Of5QlFDQyO6eGHRVNZkuANGYXO6cOWKgWLpTNLUqjBSef9YUE9OThj4xe9mfbDDTAwV14CpxMh3JnObBhEHoxuP3mjvn/WChixsY+5t+Oywe2406zp86LA9D+y8KNQtR7c4YESVeqNhJAhIE8wNoBAU9ZNT09pY3zQQmuz3arWt8hZkj4gymZiNiUqtp61KW4XhpLxoRJsVTzt3jWtqetjm9s233aZ73v8BnTl/Xt955lk9+OA3rVGP8o91DwADy/gLZxfNKmlstGg5v4ynpaWS4pGopsYGVSpX1Ow0lc1juxsok03p2PFjZuE+PjFuTgJ8wmJstBsqGes+0JWFK3rk4Ye1sbJpIPno8KjmpmY0PzurE8+d0MryqtKJtFKWmcucqticm5kbNzQpgVtBIW8W1jAMS6VNAwJRv9GkZH2GgABbHfXyufMXDJQAYKGA4d5ubDhLTRT8k5MzSqYzplRs+lLDC1SuNdVoQfJo697336M9u3eptL6uzbU1baytanN1TV6nY3bOpY1NU4kPFLLKmQI94fJjAwogiqyEsWYphFDvtjtNW1uw/s1kWO/IzE6bfS5KdAgMWGRjg72+umrPFOIFhRqgP3m4g8xdgNty2WzgIUUVBgZsLRgcHtKZsxdMbV6pe4oms0qmC3bAWFnfsMzkestXq+MrnoY4EHcWv8R6sA9RsLFAR2QkHp57tdLQ0FDO7v3GRl3RiKd0OqJ0Imo2U+p6BqDvnJ/TDUeOaBQXhlxWx47daNfxN3/9gDFRyaTHBrxRr1p8Q5kswMDTyMiQ8tmMkQkA9AaKuH9M6NTLAFZNHT5yRPsPHdHczl1GIDl75rQeffQRLV9dUmlz04rSRt1Ts0muUkQpss0C2fibnpnSu+5+t3Yf2K8R1P1k10MU2NzU5SsLWli8YuOgUm2oUm2p1oir0UKx6VsmMwSFZqelZrtpny32UqTUbN8JB4CWSo4YNzoKGNdRrQJRQhooJjQx6gCuTtvTxkZNH7z3Lt1337t16NCMCgUIeVX96Z//hU6eOq3xySmzns7mcwqiMZWrdS0trWpkdEyDQ8NKpbPG9J2ZntXkxLQGimTEp5zimD0zDiO3n4UNIu3HpVgGXNQY3RGyzinOm4DKLnfy6tVFPfytb+uxRx6xQ08JUtBWVYNFDjcxXV2qKJXkvsZsPrpx3FGj4bLJ0znU4jF1FFGj5VRHQ8WsquWWAYbFrJTPxJVJprSxgfNARFMTWVuDUf1jnoHyHOzd1OYRqdf/BDzvUdv0CXW4OOAW49wMHFEwtHCHn+jUv77iUdTKSQO2mYvuEwcdFwUDAAuQzp4IcRDw2Lns9BzQHEQ1WMxrenJUw4NFFQtEM6Rt/OaxWI24LK1us2Xzkr0SYBord2zGIT+x/ydTabM8Yxxlcy7/HYLgzNycxiZGVSjmDDxn/yU3C5LE4PCYlMnas7QbYnVmDJm2s3/HUB6nDQPQAdLt0Vr9ZjE7QL194iBjnfWa+4YjDc+ONZ4alJqUzHXL+Za7H1EQ+05DVy+e19Kl8xobzKteWtPpE88qn4opE5eCVl34AiS4BwDwZKjHE1rbrKnW9jUxNW1gK1EdkFeoR3BeYJ9EMU6XCKUlJDkIC6EtZeiSQqwM9RGHX2py9luccDhwU2uh3CbmgYN6aHfLnjg8MmLAMfspexOODqi3M4DvqO0hjqCE5GcGnj0nBxhnzF0ClxiU7LgMJMkJx60AAkwqqZnZGbPOX13fVLXWMCcIT3FThOMwcnVpVY1W29bLeqNpDHgiHBiDENAyqYRFWqysrhhjHVIgZMHxsRFNTkxY/jgANo5FPDsjRzVxzHGROLl80ZT4plAyh6Wo3SNqe0iCpmaFja+ICoWikRs3NtkXsf+LaGhkRIXBopEfschjz2RN4nt4zzT01zbWDLwFoKcmNavKZNKAHWKDriwu2t7Ac2GfaXfIfW8Zq56/Ux+1LTKqa2A/5ydey/DF3Yvnx3gA8P/9vz3pKnkbp4GB8di7fv3rXzcgjeYwoFrouvN6HFRpZj/77LOmHKfO5Z7ynrBJxT52796919Re29/PdttVzjohUPTQQw/ZzwoB9FBZer1KbLtajrHO97MuhwB6CCK5c4A7c75RAaTX+pwYYyhcwgz0UIH+VgLQqfGZX1wn45zz1XZ7Z56/I+wnbD0DQMeZijXy+mf+Znru4dwO1dSM51CBDlhKnc58Yb1/qynQt18718+8Zl8KFeg8a74egoTU9yGAbufqtwCAHq5rIYAcKtD/7M/+zOzbmQOHDx+2dS6MnOO6WXt/+Id/+FUB9HDPeKPOg+8FoHOtAOjsCeSgW49lmwI9vK7QmYI1gH3n/vvvt3HxZgPQre68zsIdwHw7gM5a+PcB6KECHQCdSDssy0MAffvzfzUg941KtAgBdGqN7QD69Qp0xkEYW3A9gM5Y2g6gU+u9DaC/euUBydkB6Ne66t8lfAOkorlK76vVxO6ZPlrCnFlbALY40AGUoQQV4hGIu20Ts2VSBfkeDmcc1+it+uZgmcwnrTdeqW9qZGBAfrujZCxvZGicq+x8G7SkaE/JVFZ+j7gxZyTmXEfWrCcSDwYVi2TsnNcIPFWMUO5pICLlcepq46zmq5NJq84e4/tK+1K658tr+6rHEvKzkMgjSvJ/vaaRnxuRjOrRlBJwWxsdNetN+ZCV0yn5EN3pTwdci6+K4hbxx9eSnY5i7aqShSGt9KIWYTWZlqmp6SsulnqKDiTU60jFNo6lCZV8xwHPR6XOVluJTleJYl4bSU8exHpcMRVTshdVBJJvyrn6JmmfdXxVYp6aYCVBRJg2OszAxbjR7gAvsd5lLKpas+oI8eTFQdKOxtXqtawv4nlxcwK49MKWPvfpr1sG+l0fu0M/+eM/qOlcTFkjKUudmNSJNtUrVzRn8Z8FdcBA6Bl16XF68vyOup24ei363lKEM3EM4mvbzjbVSlcDQ87RkajRiZFxp5OMSVeWOxodjSmRkpqVjkW9tpqWuqh4smp27RE/qYgPgJ5wZ/8oZPyO5KM+f30U6GbhftNRnTz5kh544AF97etf0/Gbb9UH7r3PcA7OppwNM8mkJibGrN+KkOW57zyjbz/8LX384/dr544dLpoyFtPS4hV97BOf1OFjt+g//NanNIY73OamMil6NDF7vqsrS/qFX/gFXb6yqJ/6qZ/R0WM3yo/E9ZUHH9Tn/uhzuv/jH9eP/9iPWm/ROiLxmPXEAaKxXf+VX/kV/eIv/qJ+8Ad/0L5uzsORiJ0p2XtvOnaj7rr9NhPmIHb8tV/7dctB/7Ef/5e65fZ3WC76Y088rgcf/Ibuftdd+rn/+actbq2Qz+n8udP6vd/9jzp55rz+7f/xq9q1Z7eSkZhSRvzHkbFmADoumu1u15zzllfW9Knf/m39l698XX/xNw9oamLKsDZ6Mdw78ILo009p8J73vbJ45XKqb5ZMAEI/EVwQTAPxFusU/SpEMv1cQvd9iAL7gLnti28D6K/1GPr261/zHbg+A316JKABRPPC7K7jsFfStqE56/I+eBtEjPGC8sP0ntbQwC7VM6UgH5YFG3WAkx84a3YWeCzC4+RNspgimPJ9AyzokdLEjWGtHo+o1UEl07OGqDtBO3UpWbGooev1lgFbWCnD0gL0hQUHSIt9OAoQmvcAV4AxWPI6tRXK+rg1uLBzRHnD+0A5R0MOq0WKBbeJkznpsjTt31iby4y0AAAgAElEQVRwmo2qZ+AiCspIMmllCXbYtlhhkRqPu8yJeFSdJoqUqIZHh62hiKLGFF4WdgkQT+4vihVYgjED0G++9XZTag0Uh3Tq1Ms6efKENjZQyjQcgB7at4fW7X3g/BqI3r9lgOJcqzGAKZ98l10Tvs4OuK4VaWw/czOOYO+BzWmgbBZbNXIyswZ25XLYngYqFDKmgF1ZXjRweHJyXCtLyzZuhgYHjZnFz6SBbmB6s2N5FpAtcvmCKcd6ClQsupxtGvYcjmgUouzb2MCe/KojV2ArHv6/NeXL1oxGEcMBjOsZKBQMeGUzQX0LeIKFZ6/j9UkeTo3vPhmnzmKSTYEMdj5gNTFmsWlnwbZinBxezzMrdYCFTqvtQDyhjNoyxfzw8Ijt74wJ5oQ79GMX2zH1NkAfFswDxYJGhodMYQUITjGxtrqhywvLpnRH/ZfLOsYhAB1AOgeED3/4w2bvvnjlsh5/4lGzJAUIp2nL+GTsVmsQPQq64YY9poyKxzN66unnLOfopmM3Wf72wsJVnTlz0RrDs7MzKpUqZmnMe56enrV8bKxRWp2mFWDkIaM+pslDA5jnU8wXrEHMIdCaXfG4gTMo12gAkMnNz6NJBvC/Y27e3ifg+QvPP2/Nb54dDTJs35lDe/ftM7X0ubPnTAEN2WFyYkyNFlnxZZVLFZu/ZB4D0PA+Dx0+ooXLV3TypZdVq/fUbPbUaXmWt4SdLL+jXOlovdRQcQQAXdood3TgwA7Nz08Y4WX/gQO6+dbbtFEqGWj3jW980+4r6xcsQ0CyZDKtrQ2stj0NFHJ2vcyhcqlu47KQSZmCv+d3lMwy9wOzs7719uM6ePigduyYt7HEhM3m07YeAMpyvRcvXrAc+62NLfXaPQ0VB5RNZ5WIJk1RXCtXrOrGIgtQCmv8sfEhHb5hr0bHRo14AlGE9TlsdPOcsYW/dAlXgq6OHr1Bx4/fpAP7DxhBgLxY5ryzxYyYYpEikLVtdm7OwK2tel2b9ZZK9ZbKkBPqqHNrpj6bGBvThbNnVCuX1W42VKtUxRoD6Iv1L/MD0K2Yw4Y+rcqWA5YGCgk75LAG4ViB6hoCSTTqiToomYxp757d2rljp1KJpIHBly9cNCC90+7p0qUlJRIRFQsZFXF5aHW1tLyh8YkRU/yjQM9hHV8sanV9zQo0CEilSlVb1bqqrUA9PyZPCW2UtixSAYYumejNds9U1AYCxxMG8sHmjcKqhDGCM3c8YfeNe5rJovyMuoNlBCIDCuuI4hxuvECjQwMaHx0xC/fh4UFHsikWLXoBYhAZ1BAxUAKTdV4pl5yNO2rPlAPXsXPn37Ym9a2EGXs7d+3S+MSk8kWnvKQRee7sWVOMMqbajaaadaIC+B0WD20fAwMA6BPWgDl45LB27N1te9FWaVMLly9rc6ukSt3Fo6ysburi5SU1WtyLmNrdiEVBdCCQkW3UIwu+q45HbIEjopGnjPq3DlEhGlGhiG07Vs1Y8foqFpIaH8naGon6tlpt6YP3vksfue/duuHoDnm9ii6cf1mPP/WU2cmPTUyYStwyodlbuz1zhQF4ZR1ApTw6huXptHbO7dII1u7JtOKQzhhQWHybwwsq7KQdujo9nCfIU88YCAhxYG3hiu0DuI1cXVzUE48/Ya4QAJ2A2puluibH2c/iWl0tWx0DiYzn71T1cVtn2h1fuUJC3UigBqB21NmmZ1NxNWstdbGNT8j22BTOHl3A0LjGRwsGunFtiuFm42mr7sD0Vh9Mj5AvnyAqxtLqbI+LQeyiFrPiyMXDmDqrb+FudZrZnkUNlA6zr1izIKA5AB33BO4PhzBqIvZGvg01AZ/UARBfkipkszp0aLd2zE0Z8AkpBHt3ANFGtaqFC5esniMHHfKTiy7IWT2Ampr9uNmCbAAhp211I7Xhnv17zdaaWsKA/nRKheKgBscnNDwz5xBxTtyJjKmYIQfgho2NewySBGCpNSiJ66DZwbvnpRbYbmp9fhcKC7K6eO9emzxAB9agquel1DvY0xNUb5nuyCQinlYuntfy+TNKYZVeL2tr7arUbSkVCzRazJkCPRr0dOXSebWbuEQMqlpvq9UJLG6gWiNK5aqNBQDoXIZGQcvWcgh4XC/xMa1Gw77OHLPInT7jmlqD/Zz1l7oEkJdssUa9Zu4UNLp4jox15iVrAjE4k1NTBoRX6iigPbNxp+5y8zVqa51FFEWiVn+x11tW+tKSvd/FpSWr1Vl7yCqjBuL3sPZAhmi0OyptVWxe4iYwPDpmrjAXWUss2zgwAJ2IEchA1E/U7dQKjCsiaCBl2X0PAKid205IIiAuJWysQ6TDuQXSXiqDKt9ZOjN+yIfjObIuE0ERsu3ZE8Naw95Hp2uW6Tge8MmaxfpHbRYCWNw3mhnLK8tWw/Dvufl5u++8HrActwpeA6mMZ8TvMBer/vnHWZi37eAPKQ53HN4TdS0/r8JcWVjQ8OiI7dl/8HdvPAAdEOfkyZPWbAkVDPyJEhAFHKRYIwT0VXNhEz8E0O2ohlV+X2kJWBIq0Nl/ANDD11yvQufr/FzGAd9P7UmNz+8DQAnBiLc6gA5ZYLuF+2s+178BvyG05AcwgrQJmM7XQrKXNYTjcTsbMDe4fp759Rno29Xob8DL/P+9pesBdMZ0CKBzZmLN4JpQXUOWQWn7VrFwD689tF2mhwQZhz2GM+R2AJ3X8Ny5fs72rwaghz/nzaBAD10HwrWOexESg1hfaXZDLOf5QxShDkWBzj7HdbJOhgA6xAruVXj9b+Rxv/2ZX69A59+PPfbYNQCd8f9qTiSh8pg1AHIBADpRfeHe8Ua+/vC9fa8MdOY+0SYo0BkHrIVhrRPatls/KuFicML1AdCcftCHPvQhc10M5064F77ZAHTWfvJ0AdARXKBA55q4jrCWuB5A5+thHAB/P378uPUlUKAzVvj+UIH+es2VV7vv32vu8yxxWfzCF75gZyT2t5tvvtnmAM86jDNhz0NoQt3D820DBl9rhL/20W/HmT6t2IHoThjg3EvpqkEKJ6I0ULMBTEq/LW7nXc6KEFkRt9Ajj0a7Jq4KzKmsqwhxhvGsPD9u/TxiFLv0+4kDw17db2mkUFCrsaWBzLB8L2b9Si/qKZX11PEQ7LU1UByRB3Jr8YyIrbbU81pSN694JK9ur2UodTkWqNZpqxhJaDiWVtK1XFWO9NQlbpW+pO8r0cEmWmolI6pEeK++irG0BmKevHZNlQ5W6TkDvguIxRSo7fnqoualP4PDWKdu4r5OsmDNlDh993pTXnVFmeFRlWM5IxlMZqKK+Z6dcUvtmKLFlKJeoGyrLlptde4PirG2pyQRbF1PyWJKK/G29Qoy7bYyPU+ZKGTBiFqcxyFYd6Sg3VU1FaibAPqO2NnfyKc4xuHmRaQmcVtEisXjanebZstvyWd2vo+o02srILKzhwNkWisnm/rPn/mavvzkt/SuH7pDP/tTn1QRMnVfLFJjHARtJVpVjRqxvahWL26E/ljMVyyJEhwBZUowAEzEJV9tr2E9hWgio0aNvlMcH1tVqw1l0wCrUi4r1Vu4InpqdWuqVyPWVwa7oTcaT5UViUJoT0l+ThEYBjTYY/TI6S+C1L8+AHrroW9Kt92irz/4NQOmT548panpGWWJuMTxL5Cd4TnHvuc9d+unf/qn5Hld/fFn/0i/959+V7/8y7+s//7HflSdRtOEPWdeflkfvf+H9RM/9bP6Vz/9P2l8cMDOyPQgOu2Gkpxpo7Lz0gN/8wUTvSUQ73gRtfye7rjtHfrEJ/+5xkaGTJQZ4hSsE/TgH/jrB/Q7v/M7+qVf+iW9973vtR4M95Q187Of/ax++7d+Sz/88fv10//jT7q4ukhUL5x4UX/8uf+stY1NpTM5wwSGRoZ1003H9MEPfMDcb3HEpKf58skX9Rv//j9ovVzR//k7/9FI9wilcCPEWdfrtVXI5s2WnjM0Ysnz5y/q1/79f9BDDz+m//fzf6yjh4+Yu4LhdhYZ0VTw+JMq3POeVxa2XE611Y0+XuO+7KL8HBhoex427aGbrmkPneuzpfABur9t4f7aN4q3v+M13oHrAfSpoQClNcWNU5/T1ETx4RQyBpDTlPRlTWZ3kOmryK0phc2OA9lRE7Ip01CCHUNrE/VVis2pD6CbkrzbtY2rjTV3Nm4sNzbsaqOterNDOosiBnxzACFvMaOZmVGzXAU0cLawNOudQhzgBOtRcCuvFxjg1mh1tHBlyWWypp31NIoosqABLcJGZJid6cgAFK+O8RIW9Ncy01HfWw5voAyKamxbt2pmvxLPONWXZVbFomrXmwbSHr7piCl7Tr74kqImt6f/TcZt3jIusO+gQcy/f/R/+Fd6993v0+z0rBVbX/jCX2t5edEYPtYi7ufEW/FGYdVXsFz7s88vZMmBBEED1xjwNJP7ALqp/c1BgGIqonwGJhWLWs8UNPzf8BCFXFqFYka798xrbHzQLDjpWftBx9hSAPrYjmO9zbiZmBjX2Ag251mdPPmy1lbXzc4X4IRNMpfPKUo+cgylQc4ICuHh0iIBAuySW05pDSBNDmcioZERl6m9sb5mz4MDNou0WYM3GtfUC4DjNJpRWQMoQHgAGEItzXMxyoCRI7CDojhwWfMoqGjyojTn35b53aybShP7ZEBMczjwfWukrq6tWJFLM9QPIqbopbnKIY/cYopLfoepoYoF2xgBPCkw3EIfGIAFYLS12TKl6MhIyuytLXc9ldSdd9xhh2iUTxcvnNPDD3/LxnG5TDYvB2qIH57W1tlBUtq/d8xUz+l0Xk8+dcIB6Dcdtfe+Va7p8Seft8J9/36U4TH7ORcvXtbuXbs1MztnQBq55PVmTTOz06ZwZoPnnnAw2b1nj40Lst2NJU7DKw0oQBFcM2CJ+8NzOXjggMZHxyyHngMSbGMKJZh4qPOpGmhAT8/OqFFvaHHhisrVpoFkc7OTxqgky72yhUqj5xr/0bjZwt98y606e/acnn7qWdUbJta1PN5UJqZMNmkgZKXa1sZWXbnBhLkdlBtdHTy4R3Pz02ZfOzM7q/0HDlkBevHSgh5++BEDPPhdbPDuz64iPsUsQGbSOToErH2eAuyTsQuDBRoPFINNavb3cR2/+QYdOnzAmOKdLk3CjlKZhIoDBRWLBa2uLJu9/6mTL5syGVAnk0qrVSPTvGyMRjioPft6xlToEG/Gxod147FD2n9wvwHGWMwzmMhvBTS5urSsBx98UBcuLKrd6ungob1W2N1xx136ype/omefe05kr9uBKBY3W3HmHu4Jo2NjBqAzYjfqTa2W61rf2rI1EiLM8WM3GuHkpRMn1Gk1rQBDzUkhlE1T7PpGNGjVe2YfPjSY0fJi1QD0yfGMjQl+1+jIkNLphKlXm02eLWM/0Pvee7fueMc7bI68+MIJffPrD1pTkZPY+XPkxEGyiZvdP6Ds4tUNjY4PqDiYs7G0c/duze/YoUcef1TYBnEoixqKHFe9Haha76pa77hrpxkFWM76YRZ5DjwHjEOBzdjDjt+JmB3IFmaEsVdQoAE8GqPWsDoXf5FSRMVczhibgN+QZlg7cKRAecnXOp2mgl7XXoPyFUJQEZVmPCEP9weAtmza/oThzdxj7YNhb3ERHLA62KnXrelGrACAE3OwBVmp3rZDsBPPO6vuoaGspqZGjEhBtAAWxNV61ZSgZ8+dM2Dc7W2+Ll9Z0rMnTqvdSarTw749YRbugJDYHgNE8TqzE2ctdVHj9nfnzoKKF0twZxNHBjDjAzU2QBi5wJDb3v2uW/X+992u48f3aH39sr798Ne0tVWxnzM0OmKlcoeMcICaeMJUruSzmV1zKmsZyJOTU9q7a69GR8fMhQHtsOsPoIzG8glCS4F2gNrNiFLFYaXyAzZ3ifk4+dzz1sxeW13V6sqKTr50SufPX7BDUbsTqFRua3pqyGy6Nza31AKI82F141xDRjWOI+Qmd5UfyKgT+KqjOs2kDGA3e/NuRwG52+TAYaklqZBD2Z3R6PCQ1QDcW+y/K/WWrq6WVO/4qnU8VVq+YumEy0Vrtm2fSaRQZPcUwfrKGiN2ZHAHC3virwB6zn/GffB8Hc2x71TTb6TYv4kh6BMU7TUcgo3hnrCfR3bdTTfu066d0wa0o0Iv5LMaGSiqUavp3KnT9rwZ08ODQ0akgvzCnmF1ktUdqErbdr8hL7IP7N23R6NjQ8ZmJ16D/X1oeFQjM/Ma2b1HanZMfR7kBoxQjBV+G8o/GXDprKKplNUSXBjZ3m3GCzOEGpP71FewAaDSWAFAbxPP0+5YDQCD3+zsOQz7PQWdluIBxB5ffiyizSuXtHrujBpb6+o1a4p6bdXL60pFAx05sE8D+YwCr63nnn7SIhcmWJs6WPIHdrhkfQXIBjBnv2Tt43YDlPN/AMfUEBCRmL8eZMCBoq3nkKgYh5CKWANwO4A0xdhjfDdrVWuO8HriJgBn6+222YqbMrrbsSgKstlwncHNod2iCRGxuQTRBACaP6fn5zQ6MWEEq8sLC7q8uNhXOMSUTiasfqKOHxsfN+t9PxLV+samOj1fu3bv1dyOHRqfnNTZ8+e1tLJi7hgcjFnznV0+IDLuSuyhOEd1VCWaYwsgbdPqPceUdwRHG6W+U2UzP4wmwjqMg5M1GRzwH7doAmfrzviilqSZkE5n+vU3ThF9939T3nvWXCKyg5qdsYntOhb5KPfX1ze0tESEDOROR0QwG9UeAHxgoLsRIFpNm7OhxXuK/U+w8Lt2Dinkiua8sLqyar8HAJ2fxXp94eJFDQwOKJfP6/f/9oRrDryBFOgAmzjY0OTn3jJemJc42WxXvm1vHIcE4+1fCy3cr1eghyrCUIF+vYqSn8F9RKkJeB4C6PzuNzuAvh1M3X5SZ52kTg4V6CGADoHmjaoyfY2dBjt3clYLo7gYZ4CFjLGQxILanPHBmghRA1X2q+Xev9nuSTgvOBtx/SGAznoQWriHCvS3GoB+reFJLE2v910AepjdGT5/xvt2AD1U7W/PEQ/39OsJPK91PP5Tvz4E0cKxGoLJrGvknBKLQRY2/wZIYx5AKuDfoVPbdgCde/V6gYL/mHtzPWFku4U7z/nRRx+1WI9HHnnE5v/1Cu3wuTLvOe+EADr7T2jr/495f6/X94ZW7GHsSPh7ERfw/P/qr/7K/tyuwn81AJ37xwcEAsBWBBWo0cO582YF0KkPANC/+MUvXsuCD8fCqwHooYArvJ/cl5tuukl33HGHgUWsn9yT15tc82YA0C1D2opoevOQaKGlO/K1AjpNgIFx65VaRFjMCc3wggUo56yGSyrnd6e96JkIjhq90+wpgUK5g51y0mrqLudeesSc5rHm85rKx30FvZi8bs7kykHclx+ty1PLgNVMeljdJgA6jqFYTFfU67UUdHNKRgvWQ4skAtVivpqep6wfVzGSVbwXU9ANVIl15WVcNnik01a01TFhQzcTUVVEIUjFaEaFmCe/XVetl1I9klMs8JX2OkoAAUdjqiuqTjylbMxTzq/aebIWpE1IkEWsEvMUtLbMCa3G+/J9jcQ99ZpEb8RV7sbkZwtKxnxlmutKJgPV4wVzpUsGOY1mo4juVe+1tJioK5lIa0QxU6WnYln5XV/VwOWc53qozj21MoG68YiCbltBv4/GM6EJZb0b3NUSSSVicfUgNphDlwPROU4ZdmOPGzFkSqeeXNSffubLevilp/W+f3a3/vXP/IiGeW3PtzPaFhhQ0NFIwlMCzMHPq9FMK5ZNCCv1WLwtjt0A6IkI6menPm92q2q0ymZr73dTarRqUrShfK6oWCSragkRgVPq54tttbyq6hVi0IiEBSvyFEmVTG0uP63ALxhAfw1Aj3YUgajB4NrW23gta/pryUCvfPXLir7jdi1cuayvfOWrRjAx7MtHBZ00cQ/9A87InE9uv/1WI4I/9cST+sxnPq2PfOQ+ffSjHzExFATqpcVFfe2bD2nfDTdpz4H9yiXAiRzxoVEvyydeMO2wozPnzumJJ542snal1tTUjjn9wAc/ZCRyGt70Ejl/hmsl6ynOJriHsS7iFEY9TT1B/5+4mE996jd1/KZj+hf//JMmDrTWTySmSwsLeunlM1pb37BeKL1UxFcI2Yi9a7UaRqYnZvaxRx/TZrmqj9z/CTsT55Lku0esl4m/XTqJW6cjxtK32ypX9dTTT+vC5UV99Ic+pvGxCRMWEvmHCIMP77HHlLzrzmuPMcjm1C1t2QplPSQa/DHnRkLvkX5OkvsQOKEMa7DFCfZ7ta7x87aF+2uZF2+/9vu5A9cB6Ef2TQch6xFLQsBXGkmhrbtTiPimLEM1RNOV7HCaYuQ3Mhldm9axRGh2o+gLPN/ApwHA04hMrQiInmDAx1Ej++rymqRb8f1I4JhsAOZ5Gvm+6g0yc1Fso4yhOdozG/Wdczts4mDHiG04ykAsbGkAF/IZ3XjsZst8BsxF0YrqnMUH4BGgLJ1N2HvnYpxNEKqlfs5UxNLY7VoSbGB9pYkplT3flGPkK9MkAyjPFPPKD5EB4ZnyvFmta3RqVEdvOqof+dEf0be/8W39we/+vtKFjF0nFpiJWFIx2GENwJOsRkcn9Ml/9qO6/fY7NDI0qi996e/0pS99UQuXL6jeqIZeFU6FTqGyTYVu/Jy+lXuCZ1coGHADQMkiYwz/dPoakEyes5EEgsCsl1MJQPaG2k2X8z46ktD+/Tt07KYbdNvtN2luflKe1zY7+c3SmtbXlq3ZDoC+vLzk1MxT02bhyu87c/qczp+7qEsXLysW5T7T9EwplckrnStaxi1NT4DRMCPbwNhGwwBZ1Oio/EJ7prBY5dmyeYTqIEBccxHokie+ZQstqkSKDG4H94AN12xurf/sWxMXRRT2xuRqY6PCZmh28X2Vbr1WMVtsFKF0YnmPfA+/v9miMZ1XoThgbCiyPwHjABIcO4yYgY41y80mFLAeC3AUnL2OWd8yZrFzT6cA3VApZQxcBnzHOYFD45HDhzU1N6tmq65Hv/2QFi4vaGNj04Ecfdv5VoudMG5WuC6SIKorCy5LHKtj1GE0ypeW1k1VdfTGo0ZmKG2WDTDatWuP5cQDql28fEFnzp3W+z/8Qc3MTGvx0iXLf1leXdUn/sWPamhgQFfPnzdVOWvEO267zeYHbHIAZWt8bm2ZHSGkBfLQz5w5Y8qrfDbnFCVRbPuc5TaNd5rOa2vrptiKRqJGwmAeMm7X18mx9/vggVuP5ud36sLFK3r55FnHtAydqfrjAsUozFADR9MUlVK93dOOHTMaHx82AJKmP0r2C5cXdGXxqpaXV7RZIlu+ZmxfiAKsDxRc8UjcZeai5jQiSqCIz6ezLoolI4qnI+oGLXW8tgYHnJtCIpXW9PS4KcdT6YSBqbgQMG9Rbq6trJhVMvbC2PNiK93GZj+dM15wvVzrF8YJs5wFvC2Qcz41KZr2K6trtvakcF+IxXX58oIeeexxra7WbZ2emCjq3nvfr4/c91GtrKxZgfX0d5421jtFCWQEgAeAjEq5ZvNxftdOBcm0ql1PFxau6MriqpavbmrnzkkV8ymzaud9JGNxbW3WjEiFhQ/rBY+CPJwcZJxUUlulhqkX8zm3VzD+ITcxdnsoOZPOtWRrq6m73/0O3fO+O7VjfoeeefoZffoPPm2kAiBB3EZY45lHXg/wBFJPztTxLeyTo7I8nns/eK/+9u/+zuILKNwAyFsdT60e87VnRCoGjIEwHDYAhc16GUsgZ/nN/oAC3Yg1fQCd63WRI5BGXOFq87z/dY597GXpCDbFSSs2zSKb15MFVK+afTaAGepWwFXARtSk5XJJ3U5MgQdQT8QEWeEJy5FCpcycmpqeMuIRY3N9s+RUnqE9NeC2ATddNWtdc2KAsJRJRZXP4R5SMKB3aGjAmjC852qtZusXaxM7HFbs/B0b/NX1ii5eXlfXgHM+4wagcygDgKJoBkTv89ids3af+mkFL2srY9ruDXWsc57hWvjTnCuice3YMan9+2Z1w5F5VarLeu75J2y+Ae6NEh8Rw3KMIzi2btgsp0zVimMCa8foyKhmZuaMZIbqmcPj6sqajU/qDeYT+1AqlVcykVcsllM6M2AqdAC782fP67lnnrVmNutVq9nW1SXW4y2l0zx4suGwpUvZuNgqc3CEoJMylRzre6Pl4iPIOc4WMgZ2+7GYRQxwQEGdnE3GnQ02gRooKAJPEyMDmpkaM6t/DlzsixAFVzZKOnvpijYqNa2Xa1rbqqoXiSmIxY1chMI6kQDs9c35wYHhr8Tk9DXo1xSxhkWaorkPtPfzXNw+ysEjtPbrA+j9GpLXQ+DYv3+vxkZHTUFc2lhVpVRSs9G2OV7IpzQzNaX56WmLnYAsYLVGzRGpMumU1RoONI0ZAGsK9EbDDj0oGogqgUVfrZbMyYZ7MTU1q+n5nZrZtcc1dfyo2h5jluiQtlLZgtUPOAk0jXyJ4t/Vc00y7dttxVNJjYyN2pjP5rLmKILjD2vU8tWrlhG3vrri5mQ8ronRYY0MDmiokFPQbanbbqhRK6u8tqzS8qLK6ytq17cka+g0NTxQ0J133K5iJqVurawLZ0/bz8OBI5nECSdpCnOn3Hb32lycOLQaGQcyGGQ85ip2+5AhnFogDwGH+Jk+wI5VGyQ2HG3YZ9l/OCx63Y6RbpjfZHpvVauqNRtKZFLGdschAiIQeyuAOs4z2BS6xi4W2y2bX7FkUrM7d2lsesZqgUuXL+ny4hWba8xlAK0O9uT2c0Ys5oM5ublVtrqcbPGJySlz4gF4Zx+nMc564mJeHNGOddPFCjm3H+opiLWo6c3NClenfu3EOAbUZh1Bgc46zZgxByFzdkr01xwHqsf4+TSQzCqe5opbh7yey0mzNSfpiHTcPIh7FqXU7ZllPHV/Pl/QZmnL9lTeNxbwUzMzdv/YE4itwF6fuBBTrptjFVaXqN3T9vN5rkV4fq0AACAASURBVMxHO58E1PdtOw/xvgaHhux5Q3SwtI9eV3/8tbNvOADd7h1klH5UD6AHtQxrXqg8D4+aoTouVI5tVx9uz0C/3sI9rOO3g6Phz+T/GA+MIUBWPvndgAZvBQDdGkt9N6wQZOPPVwPQue9vBtDsH9p6YFzxXENnAZ4tNQ1jhTEEgIqSkPOeIyJnrl3/dtD8zQyghzb2KC659hA8Jr6MMxNg6ltJgR72gpjX1wPorCeM75BEwHgHQIc4C4HCnFj6ym13dndEwe0AW/jz/6Fj8PV63fXAGtfuiGitawA6Z2jGA4p7qycbjnjGOsf1Xw+ghxnRb+Tx/70AdO47Yx3r9m984xsGpHOt3yvL2yKQhoYMQCcDHYACUcMb+dq3j63vBaCzzqM8B0CHpMZaaHWdOX4SZYUDIudAnBmdcInxzroAMHLfffcZOBISKsI5cq031p8jrhW4TbH3eg38f8Dv4X2xD4QAOgILiAXhuve9AHQDSvo56dynG2+80QB0omVYM1hPrieu/APezj/qJW8OAJ2oKkpman8IyKGdO8pN6nJijxzZFPdJ+jPmQhbBrRRAFjA2aWKQTAa79po5dYEPQNhPp4pqd5wIgV4MgjiozImM6/s0W2vKRbtq17uKalK5Qlp4kdc7G2p7dcWjWSXjI+q1eQ8dxZNtxeNb8r2OIl5RyUheUXrqflPtDBZhKUWbEWW8lOJBXEEHkDpQFwvwREQxzt7truJRX+1UR/UYYGFSOWWVDfCPb6rhYfmeNUdcbN0jHvGoMTWiKXXjSWVjXWU912epK6tGN6l4JKmhtKdIuyQfd85o3sDgkWhX3VZFsWRO1U5M7XjeAPSit6poDLv4vKptqZgckt9oK2g0Fc1HVUr7asW6GuhIA5GEkgEOXVHVgUHE9dFLxr69pUqvqQz9R86xnP3tnBO13iYOtvFY0kRq9FYtji2C4BAXVcQMzh3Tj8bVbAdav7ipK6eu6HJ1U8MHZnTs0E4NAH5CbMCtLx7Iizc1EO0o1qwp4uXU9YoGoPvCBbemSKynRjWqTHLKIm+zRagPiN7oI+YVixRVb9blR7YUR3zmDZvdt2+OAT3Fk5uKpSJq1jkL5pxAotVUIlNREGsrCDLyDUBP2VkqiHHe6ijqx143AD1UoHN+b7WbFpfZaHMedbGIOOtiXY4AxiJ+u03r459++WXDbFifcMkoFop2Lt3a3FS2OKBeJK4eRHLciSOeCtmcuXH6na5zwoxGLc4FdzdETZtbVR6iPW9qJddb4awLnoDQizOF20NMINk/K9cbLooZfIR95nOf/5xmZ6Z13wfvVT6XUbVSMwxqYGjIXP3M5TGZMgdci2gGqDcXw4id03M5XFTj5rQQxIlVCJQ2d2NfEd9FAkbNGBGxjW9rPOJQYvlKlbryA2CJnPW7yqXoEadMOEAGevY9361Ab5nLLW6STrTokgtcX6DeaNl9Yc0KBbuu39h35IMEZFKjvmCkr1x33TBHyKdbjardvertj7fvwPdzB64D0G88MBMwQSnyYddQ0AwODdgAdg2VhhoNGqGeKWCxJCabgOYWQxIg1FmsueKNwU0DzCZ0JKo8ChoORTQDsclVoETK5WFjAQKghmsnjfxGG4VbTMOjWZuMlVpb+aKzW69Vm8rn0xobG9K+PfvMDhI2L8Bll8yQCiCoTPn7vns+YJP+uWef07lzF41lk0o6YNUsgWCsoSy19+02JyyhARpSqZg14hz449g+TMF8PmvquM1yXUkWFcv79a1RRiMNBTHfA4CSHchq9/49+tj9H9MzTzytP/v8n/UzZWDSYBVtxizqtVAd5yz78wP3fFBHDh01Jctjjz2qRx99WKvLV9Vq1RWgFtumOnfu7e5Bunq5bw1PnijNY3Ja605pSoGOMwAgKwsuBzYr2H1P6RSbMIVTyxEeYhGNDqd17NhBvfvuO3XHHbdox85Z+QEW3staW72qRoPin+yStDZLG/ar52bnDPSDJYTN9okXXtJjjz5hgDb5y1jJxBIsxGlt4eWDarMwYCoXDgUsqMsrKwa48r4L+YKOHDlsr0OhlSUfo143Ja07fEiTE1MGbjF2IQUAcgMyumIbBp5T1NPQpsfJeKlVnDUkCq652RkD6mlSY/MPAEBjHeYVYAt2qXwPSnB+Ns+VjQoQk2Ysz98+49huUaw5m2w2IAB55oCNhXTKwMp6o2Z2t5AEANHJEadxjuKMZjnfR/Of38XGu//QQSXTSZ09ddIBPuVyv+kQUzqTtfxfNhsUitbsbtH0xZEBQgg59sOW582mse/AQR07fosBCpsbJZ0/d17z8zs0PTNj4+HK1QVdvHxet995hyYmJyzz+umnnrLM7o994hMaGx5RaXlZJ196yZrkt95+u226Bhp1OqaMwx6Zxjvq2G98/etmVQdoG2bMA1gCeFCto2pjjvHcAIlpOA8PjdjXXFb9+rW5bLbqiZSNlatX10yNz1zmBZ2O189Adptof/e07CKKTKx/BwYKRkxgI56endPOXXssE3t1fd3AXXJUUcHauCGDu+dbQWAKdMgfNOvZdE20yZzjEiKKcG5IBeqpo17QtrHUhRVb62j37ilNTw9b87xYzGl0dNAKIF5jxTsWt3GUnhFFDZQPVMwVFPUj2trYtOt1Fu4Ns+AFZEC9xlpJ/ruVBJGo5Zmfv3BRz73wotna93qwJKO65Zbjes973m3kJp7BmTNnbdxRpJG1CYCDAhcHCQ4LM/Pzxq5tdH1dWVnV6lpJ62sV5XLESzignPfOfVhZKtm8GigknVofO/cchCAXFxE+BlwrWDsBO7DCh5vc7UBkitqcrDfaOnbjId15xy2685136tTLp/WZT/+hzXeAYfYcyyyOx1Wvd1QcGNDOXfNaWl0zIIe17b33vE/3fviDeuGll/T88y/qmedOOOBFUqvLWktOFMWvi+JwGdks0pE+eO4cQex7+rb7TpXryDoG/hJzgboVEL0PpNv/4fRhOudAKXJ4DYyHpNO1rPNOPyOZwhRyB5b1ZgvvQ0jDSr1r+1YmhS2X22vGRgrKZlyeL2xQHAJwiDh/4YKpGMOlnsOFKXwhtjW5r4E4I6ZTEeWySXMNILJhx445y2NavLqoJ596ytjh+UJOM3MzKm2VtLq+qkazpXK1rc0yRJCYun7MAHTSRhyA3lee91Wh5JI5dNbZTvPeub+tVtcIZ3xSnmIF7vekYoHc47xGhoeNPJHPxbRr14iaTa7rlM079qyR8TEDrXkW5gAD+SiRMuDKqYnjymbztjfwOVAoaggL6QsXTbkL8YLsZQg7G+s1+X5cg4NjSiVzisVStnYvLFwxUt3GesnmFvMBkLZWI3KFA6ch9/Y+Ol6gSr1nQBl2+Ky5qNGxvWKN4D0m0knFUkkFHDDqdWPh4rIwlM9oIJtUHEKF11XM72pybFhzU+MGoA8ODiiTyarnBVpa29Dp85e0vlXVernaB9Dj8qMJA9D5VdQXWIYFqNCvoU7hX8zE3TUZzdLdkf/sb/0XW8PHagVIEM7xxSbqtg8D0NMpHT60zw5cRBG8+MLzunj+otUTPFdIMuMjwzqwb6+RqNqNugHsuKoA7rKHknGNGwiEQwBbakiIfSipieqARNPuNNRsVGwd5VA6M7tD4xPTGhqZUCKFBVlCtXpbq+tlbZRqyhWHlMwUFEukrH6otwDMM8YjQIW+VSkrlkxoYmpSk5OQx4rmLII7Bus1DczV5SWtLC3Z3szBa2Z8TJNjI5oYGVav3VAT8Hx9Ve16Wd1WTd1GVd2m+8wmYxbTcPDgPiNGeM26ypvr5jIB6M0ax5tBYc545kCNfTvrP0py1gsICRBoOEgCokDms5ohETcCDoptWJ+sI+wP1GMQaayGo0ECYQ9XnXjMSJIA55VGXbVWQ/F0Stli3khAgLSQDImzyefyarKHQCYIZOQ5oixoXMzu2m0A+rnzF7RwdVFL5BRjsdzpmaU+rHv+jvrcal1FzAGDsT8wPKyBwSGziEeVXjG7eWIJmkYUhESBAxO2/9xvSAuww6k/GWfmTGLxHu5o64YjynPWaffvayp0G8cu+9zWI6u5neI8g+tHImkAu9d15AHeM+MQkmYyDVkzrngqrkw2Z99frzdtTcHpiP0AAh81AGMcwoEB6B0IuS3VGjVzYylXtizqhZqOZiGkKJ4vuWw8DyKkKDr4M4EDihULgPbcg5zVLi3qz0ZDn/7bF2zWhaDDGyEDPbSe5X1tV32FYLc17/quXNvVXuE1hIDWdgD9egv3vw9A52dSSzAvtgPogAZvdgDdSDSce/vnzfBehgA69RnXHSrQ30oZ6CHwGT5bzjAobvnTVDIp4iwGDQgBQAdMfzWCxZsFQHu1dgzPnmcMWBQC6CGhAuIAFu6hbf2b+Tpf7dpDYkxo4Y7bwnYAnesFQOdMAqAMeMo8+fsAdNezCSMEv58G2Ov3PYx71kRqIIBTFOi4sjEHePah+pi5wLhnLnziE5+wDPTp6Wm7V282AD0kTYTZ1lz7t771LQPQsXJn70clF+4j14O+jIFDhw6ZhTsAejgmXr+n9v3/pldTQnM/mPcAxjx/hAWhZb9FPsYccMHrwv5RmP3NvDh69Khl22L5HwLooftL+E7fDIQrrg/BBXbmKNAhkoQAeug6wWtCC/eQRGAYSn9NYCxxP975zncagM7aGRKbr52GTPD0T/vxugPoQShR6/d6TUb6SrZ5mHh6rQFGZR2gZOZYYhR35zhGvz1wApFAKfWChP0YjLvoJ9CXiMZ8i1OFQB+NJo1on04S1bZlYBln8Fa9ZQB6pxczq2nr7fm+Wrgu5nA/jajZ3lDSryseQKYetz4WynNsuT2/pR7RjclJCXDU3l9TimxZ3F3UKygWpMRxvNWpWp55NJFWp+Ip001bXy7oSq1YoHYatzopg6CPc0OvqXqspnYcrCGtlJdS2u8p5nVUR4EezSqXiCobdBVgc66IOrG0uhD21VS6U7L+USdWUC9C9GBcKb8jv76qSDarWrxg9ukj8a6dGyOxlNpBSu14TqmYr2TzKu9a0eyoql5UsW5aMXzQO22ligltxjtqqqN8N9BANKV4NyZFE2oiPuwB4EdMVNiOdlT16sKXMmkedk7sYV0nos0gPwT0pLtGROfs4SJb6X07R0C+QJRl2+sq0ZFysaSQ49WIIFRHiU5LyQDwNqUgRdJ9Q7FeRXmi3NoJRdMTRoro+VUFkaYSyYiatYiSiQm1Wr6yBVTuVevHNtsQp4uOLB7nnIhTQV7ZZFK0axEXdoMV5Yo5BX5GzQbrHZhKR5FkWT5Z50FafpBT4Dlbe5PtRxAl4ALKaPj+5jZzwfoifXLR9rmTwiGu7kBnq1cff1y948cMHOdsZz1O4nYBif3A3I/NpQvSdBLhRNP6mc88/ZQgDd//8fs1MT5u52/WO4Qj6VxetU5HPufSPlkYpwRU7PRNXL8xZiI5YgoRbVbrTRub9SYE/bidpU0cEYooraHpeprWZ41E1e607Ozv3NEieuqpJ3X69BndcOSwjhzcb30FE4siykim7ExPfxQXCc60tu+YtYDvCO8+QH3bztIImNp+VPEkcYKMMcj89MZJwWtbn5Tbi2AV8UthYFClSk2ZXM56DvR5EJQgLrK4tiefUPa9731loc7l1N7YdOdpHGsh2CO6YGzzbxxCYwnDOxDo8EEfh+XeSGdch6nRw5wKF1O8TWln9/NtAP2fdm986//06wD0o/smA0By7IKxPKFIGxnJmxoDthlFzla5rnq9ZxstiyVgLCr0RqNjTX0mdpi96pop23q0gZRLxDWaSanV6liDjwxZMlShtMVpDmMFj31zExZbTJNTBVN50nRydtnS1YUly93evXuHdu7cZSpeGK2wuFGdASBiB5JK5fSDH/uY5TY+88wzevLJZ3Tp0oJleBuIA2uoA8vTNeqKRdTZcVNEonTHvpxFk49r7B4FBng2O12trG8pmcsomckokcmYDXu9VLbFbHhiRDsO7dLSylV1ex3t3bdXjWbDgN/qakXtugP5IyjKojH5LRriCcWTOR0+eINmp+eUTecM4Lxw4ZxaDWy02eTDpvcrjTe7z9ty0MOtJWRy0qC01/Q/aWLbJ/bp1tTpqdvj/fQs45Vnm8nENDyY17Fjh3X3e+7ULbfcqB1m4RpoY2NFmxsrBtBBOmDTIAODxXrnjl2mwKHxuL5W0lNPfUcPPPDX2rd3v+Znd8gLyNT1Daw48dJJGwdzs/NWDJPtxP2GocvzRM1EBugP/MAP2OGaDw6WFy9e0kMPfctYWizy+/btv8Y+ZeEfGho0m+Kw2Ebh1UK92ECJ7xkQvkzOZzyqwaFBHTl8yMgc5a1Ns5KliY0Cj0FBecnryDAmKxeAgnvGM6WRy5jFNpXNgaYrB2AOATSBUF7RMKYpxvfwsy9ePG9WjbPTM8bUws4EsGc7ME9zeXhkWFulki6cP6/du3dpeGTIACUODiGZhXGTzRXsAI4KmfwSNi0st1PprDWIry4u2WuKA8MaHR3XoaM36oabb4GlYgAtSsyp6WlNTE7a+IQ00Go37L1yXdliUZfOn9fK4qIOHjhoDXuAza3NDVOjjqI059lQpaGUq9fULm+ZUm5pcUl/+Rd/YfnCvGdTmgES0+RG2Z1IaWRs3GXkYkFNMWIElaJthEaUWFq2526KBDnLFsZIqYQ6yZEgTK3ecGx2fhZqRytE4my++FsQMexUihSeA0MDVpyQU/vMc6cMDJidHbefSbYrY41niFU76CFFmx1wsZi1fFpH4jUiC3hJDDuqjqjaYwlyfrJqtnxduVrRzExeQ4NJbW6Wlc0mNDqWNyIRmTK7d8xbPjaW7e1Gww456VhSgwWjc2pjZd2KNJruXYAPmkUJoFpWLyy3ARICAz5Pnjql02cv6Pz5ywYmAXrUaoFGR4c0v2NC+VzB1moDdXI5c11gLgHylktbZiuP80MsmVa921MNRXOnZ2sx97tSKTvmYD7vbHg7PS1egRQR0fzskJEl+FkQFNotgMi6RoYHHJnArIRbZms7UKQxyiENogdMU0/pNCSYcR3Yt18fue8jlun9pS/+nRFkNjcqWlmp2MEgk0mYEnJkdEwHDh3S8tqGNkplK/z2HdivG4/fpMGREZ148Yz+0x98TrlcUvliWi1YjxbbIGcjbuxKyFsUgwkXb4HikVx21ONmR+5IUI4IhfodEDfmMrb6fw+bHtiZmaV2p2PgF8Uw7iiWE1+tXmN8s/5myHtOwJzsORvwbFbLyzWztR4acIQ0ODi5LL/HNQc/+MEP69DhQ2Yh/NwLz+k7zzxj+yHkAohugNPgUhwkDZ8C22FoGhgvvevOd+quO9+pffv3mJ3S5z7/eQN05uZndevtt+rs+bN64cQJlco1Z1Nujg1kr3F4dnM1VJ5fA7WYBxh8m+LB3ShAUGfV3VEyEbX6gEK2UfdVq/Q0OZ7Wjrlx7d+/X5XyuqrVNQ0PJ4y1vLGxpkwmpXwhq+IQoJ1vz8nNY+degnKeNXduZsbmA3UKhCNsww/u22975cbamqYnp2xeJWNJPfTQMyptVDU/P6tEwh2C4/GkrR2Li0vaKqEC65nFNOA/xDhsws0KnIaWH6jVDVRrknOe0+AQ4G1CVezWV9bNeoxxxNzs8QlxkPWHg3pcGhvKazifVqTXVpRPr6vx4aImRwY1NTZqBC4D0FEhrpV07uKCtuptlestbdXaEu85kVG53rQ5zzoPQE+0iNnybVOaOLV5aOHuwHNXg71y2HRAF841jtSyPfZle8GL0n16clSzs1Oam5vVieef18LlyzZ2IYkA9jIPdszO6PZbb9bG6oo5ahAz08GOvNM2okQxn7dxjvU1eyAAydj4mMbGhlXaXLfXQ9xjz2Mtn53bqWyuKM9nbxtSJJpSqdzQwuKqFq+uK5nl/uPgk9DaZkm1Zlv5gUElyGWORrSyvmbr49jEuO1rkChpWtIUAsxlfyZTHLC/3WpYkwZAfGxoQOPDg+o066pXStpYWVI86imfSWggk7QGS620ofHhAYsjMMa1fMUj7oAJqE3tW6/UzJKd3+OiZAaV6VuV1WoVO5wCnvPcWftQ7Fe2toxQBCObKBLUHRxwqUkA17E7Yz91h9m4ZaXVymWrTQrFvBqdtuqdlhqQNqhd8mTz4Srh1m4s4bPprFrVRp9IENHy8qoBwZBBUKCPTk7pzIULWlpfU7lW08r6pmpNgOQhy+9DbW4AJuC1cPTo2HpO3Ut9zcEbuznmEK8LiYKQKMbHxjQ5NWHXWqtWVCmTk+4IIIxHCDGW705sCkRHwGlUWVxrkp8NOTHmmOjUXp6rAfiEAACAzp7Ne4DAEFqpc1i3NZqfk065zLZsRhns7NsdIxDWLX7GAekA6DiXUEtA1MSBB6epZqttKv9avWbkR5wy2HdD8wezSmSthUwVjarVIOMN0k7O9pUQNKUJjqIOpQW/79f/6JvX5i/34Y0AoIeWsWHtzBsMm/IhmMV68mrWu9ubyd/Lwh1lcagSe7X82xBou16B/lYA0MP7F153eB9CC/cQQGecUNO/lQD0kGDBn6E9P2Sm8JqZv5yZAAupS/l3OJ7CfenNDiozt0IAnZgExjhfM8e0kREDjlFgh8DyW6kBxVjn/IfQgWvnDAx4GirQebaMd8Z+SKIIAeNXs3B3hNxQ+PD9NdNfz/sbAujcA6y7yUBHgQuATt8qzG/enoEOgA5ACKGGexXej+trutfzOv5rv4s5Gz6b7QA6X+N8T6QHMWMADIx9nnnYpwpr2XDec+Y/ePCgAej0hkInwjfDOnA9gB6uf4x9iBMA6DjChYSJUIEeRp2FamqzX+71zJ3ihhtu0Mc+9jE7P9Hr2E5qC5/LmwVA52z//PPPXwPQEYaEbgThvboeQN9O3KO+4H5AMLnnnnts3wh7hK8Gav/Xxu33+/+vB4DeoiY20bgjQ7voLpstBjijLqY37GP9jSI0So8oalbT1OgoW02kEcOoHPeviJ1fEr2qot2murGi6pGi9QvysZ68dsPO/JFUUkDPUXpnHdfHHBkuWF5zlNOouWEBliGEAJKP2VnAVNs4vXI2TpB5vqlsCtdCFNZZc6X11FEqhYNUYGfsWJDvn125LrCEZl/ZSjwgGe30/jryOCBFYvJageI9xAqopqUemesxmnKBifS4A4HXVTvWlo8CW0lFvagSXs/yzrtKqhvF9lyKewDouPFF5EUS8qJxizJNBU27Fl7ryUWhRomj7dYsOqwdTatHVnqkKx+X00hMvQg/N21n2nh7w9TWsXRBLY++TEK5RMrOdT7Oa5GWqXgzALBBXJEe5OCYOggWel2lcQSApB0L1LUcd0d4QHBnTooA5TjUQYLwXf+Fc4j1gkyZfs0c0Aj6fpTOlqeYb0iD2riCxKVEzFec86xP/4BrCEztH+k1lOWU2YspkqIn46nn1Q3ITqYQDQLW50iUUzROvJ0TxeAKFwmc2DEa55xHXyupaBBXEnU78aZBVYk0ZABEY76JwPjoqaYApwTLOQckxW2YZ457gotEjZiV2Pf3EVYKxiW59uH+kR4Z/C4AvfvIo+oev8n63ZxBISgAHnP24/yIsyN9BfpHCBBxVKPPvW7Co1Xdduut11x02NchsfNQ6q2OEU3IDjeXRa9rY9Z6jhYP6QBofqeLDuva8+Nd4njmMr5xJnG25QjL7Mmae7Kz9Gf/oaZgDeXnXrhw3n7m9PSU9Rn4ZjvDITpFKEZMA3PMQHlHyKGvQT/PXhuLWK+N/nsynbZ1wcSnfYcgc+TsuwwhEjDnX2pb3D4TCQPO6eMhwqG3RIOan8k1RJ54XKl33fXK48jl1N2quPO1RTl27HX8PhMK9kMLTbcLYGiufu4Zms0+8WpG0A+fthO7uY/wLzhdf//j6PsbfW9/11vrDlwHoB87MBGgaqxUasplc8YUYZEgv49/v3zqZa2vbarZ7Fp2g2UCR2PW/EftakWdHWqctTtf44NNNMlk8zylIlKBLNg2ihopn0+a2gsrXRaLDmr3HjkqgVLZrA4d2WOq69X1NbPhrTXaqpabOnxkr47eeEBDg4M6f25BX/3aw6ZwS6fZUFlIsE7M6rbb32HvEVD28uWrlvs8NES2XD9/HcDAbC2dDb2xd9qvKNDdYSDSXyBpnHmmHqShWGl0zFojwkKVTpqSm+Yf1uO5gZzG58fN5pWNjaxnDhAb6+sqXS0Zc499MB5PKRZNyu+Q28pGGNXw4KjlhiTjaQO3yuUty9o0aSHImgXPml7nFVJNmG1qq45TmQFCOAtN1OWAuZ5aLdh95JvGzeYWYIgNrtGsyuuh9JSGh3IaHARs8DUzM2FZyvv37dLs7ISKg1lVypuqVDbNBYA8YwoLmuSojlGDk3/O/cQ2+tFHHtOf/smf64YjN2jP7n1W2GHHDxFj4QoMvajm53ZolhzO0TF7FgDjJ068qAsXLphC/6bjx80qnTGIKhrL7YcfftQyJilwYCezsQKcon4CyAdwXlpCUVxVIukUXFx/oZBSEAAalsxdYdfOHXrv3e824GtzY80W9Ww2peHBQdtAHNMLV4KGypWSSusb1hymmQoQOTQyrLHJScsYRR1M85UPDsUojgAbeO4OIG7oxRdPaGV52QD0XD5r959mOXYsbASWK57J2PvnMMV4sZxPgPOOy3CGzOIa1QlTU42PTxrJBYAdEB0SDLY5EEnI+ARE5rVjY5Oa37NPO/bttyFSr1a1euWqhgA6BofUaTbk+RBGHERrVp7kMFcqph7Dnp8GMQABSkMyo+dgQ6dTdn89ogKwLfXITWlZrvnXvvpVIwIAPFu2fYts1rZabU+ReFLTM/M2Hq3AyOftnmYzuAw0tFXesgaDqf2TKStUuCfcS1RhPG9njQdg29Lo2LCBcGXsZW1e+2YvhLVUvpjVZgnFo6/ZuVFTh7W7PS0ulaxpPzJadM+phWqOOGQkbwAAIABJREFUSAAKDwegs2OTBcw1OAKFI/0CogdRX17EUydoGfOWTXlycsBslKq1hhIJX/GEs8SamhrVrl2zBpLkMimNDA5qyAD0hCqlLQPEcqhnMznLaV5bXrUsYUgLFBA087HHMuUvoEosae+Xxv+LL7+si5euamV1y4puiupK1VM+z1jKq9VGEZywtQ/whvtZ3YKUw9iIWFHF+EF52AUwJVYBpauRh+IqbW5a0XzDDUf6JKWWvvOd52xsDA3m+znhTqHt7H98HTq0X8NDQ3YYOHnytK5cuaJ8lnxaih4XowAgNzRYMFbl0OCQkWE2Vkt64vGn+yQngNKmOT0wNrinMAchrBhC2T8sYg80OT2tD3/0oypX6/rDz/yxKb8BqWA5cv+Zy+QFM0cpymhKsVYAJsIk5muoQyliYWCb0Y9l7/bzdQDSzRLYESpc8eoslbEYi8IaTiWVzaSUy8OshdBSMpDVSAO+Z//HNbMOc+bqdrBE6tpaWyy6seWyxN2hiOf+oQ+9R7fedpOBgk889YQe/MbXDYQhrqRNfIOR0IkacIcL/s74cS4Avt55+2266847dfPNx/XiSy/pz//yzzU3P6f9B/br5luO69uPfFtfe/Brbq2ANBJLqNLoqtHx1fP/P/beM0jO/L7z+3bOcXKeATAAFhnYHClRDBIpqShRJC1fnY46+axz+ZWvrLrzuc7lctnv7StZJ1VdtCgVj0EyJZEiRXJJLjfvAhuQ8+ScOudu1+f39IPtA5cUJZ/2sFto1nCBmcFMP//8/32Tc6jm0gATnfXWDtldCyQXPHcOrw4gaxdrWOCm3PeoXGyqkG9qsD+k2X1jeuihBw043dtbV7m8pXJlz/KVwpGQ9QdgKOsO6x3AGecKPu9k8nrNVpwiK0S25aVlAxfHR8a0MD9v62U26eRIk8e0vLihfK7kqIJLddWqrCWsn4wLLPTLRqJjH2NOcRRAhc8ZBEA2FAnbnN4plI0oxzrPGQQ2MJZX8XRCoVhYVYg6nH38fjVrNandMAV6GFt+C75uKRZoKxPtaGwwq4FMQsloWGnUwfG4recbmzu6Nb+kQrVhZ4tcsWYX+rY3qO18zc4cViDhqs9AuWPF7rrP0AvvqLLeUWi9Y3vqCNBdEN3Z2965UrxD7OayYlEUkbCRF4r5PdUqZFY6ltwwjpkL8WhY2TS58nVjUBtTGbJUta5oyHHa4BIF0YN1NJsNK5tNWOxLsbDnRDkEHCtsCqbHjp0yd5rVtW2HvGEOCLhtYLddV6NNyYiLX8DAc4ov8URKgXDICA+7+ZyREYg8wDoMZxoIlhQqIdtxqWT+WhGjiftOw+IXQjgO+T32jNVS3kD0aMivVIy9ra5mraRaMa++dEIJrNtrFYsl4PlpB0sMxG6zgV28czllvzCLza5KBCKOk+XtuBPRhgDq1XJJbYByCiCOnkBBLrT4RMBKRxni85tdO+t0iDHQ4hzqVzQeUZ14GWzTKB5FQgrHcUio2T5J0YuIEJxUdje21W60FPKFtLm5bQA6AHXf8Iji6ayuz81rr1RUx8d4L6pcxWovau3P/KfABFGE/afN2mRbo8PkpqDD0ZM+YLwAkGCPTvtYdEl/1sZFq4m6gKy9gDkTUJQwe30r+FAQcu4Ptq5QLOoqzjlbmVOUtUr36+Ly71ic8v0OO54oHoovTo66o17HgtJjewYEMMunL1Xs/Ijlf75Q1ObWjjkVMKc5n+KQMDI2bGcO3HWIC8HG3fYFNpLu5Zw9mXM2L9Y6agO4ZNI3uH/Y3tK1oQccOnnqpDleFMsl/V9ffM650t9DGeh3SLfdLHLemwt0ueA2fcI8upuY03s57gXQ302B7hbD75Q1uooQV4HOedDNQOf3fxAs3N2+dp/ZBVk4Z0PyYc7w3C6A/kHKQHfHFf3O2KBvV1ZWjDSCOoe7Izm2gIWuffsHq9jiZJHSxxAH6G/2pF4FOgA6fe+CpR+U53dBVe6wKNABESESvBuATv/3Aui0wfsZQOfZjYzddIrrnGFR3H71q1+1mhQuG4B/FLr5GsAiL86EAOhYVLukCpe01Asw3mtjxCW5uWA/z8375vOMd/LPAdDZE/gca5zZznbbqXf/gUjTC6BDMnk3V4p7rQ1613l3j3TnwPLysgHoECggk9DnzpnUsXBnjLgKdNrCsehtmMLazYM/dOiQ3Yn4flexbSeirjPMvdgeve+J52Pc9wLo1HncXPd3A9Dd8cE8YT1gLNEejzzyiH7u537O9g3mTO956r1wp3hvAHRs1CHFY1/dBdANRGdtQSBSU8eDoIczOq57Pnn9YbUBfptttap1hXGO8gRUqncMcwISTvmK8jbzqnjT2lbGcs37fTWpXrZ7VicUU82gcp+Cvpaq5bK5ryL6wU2z3axbjdPOxAC0ViviXAhgSg0dkjW1cufe7kSgcruxXnLiSJ2QVPv8nT/a57lZ8HII+q5iGMAZONxuAlbr6JbAneuCc9bvsW5Gde8Ezjl1ETNt5rwNyGg/hdrJO5b2jirVaVtiyewa4tAFnPfDPQUaAncge2/OV9333vu9hNO6T8rn+e12FTQuBP3guAc4GfVdeZs5BTg1fIcg7/SX+wu6lPhuG/YQx+x7/xoi2Z32ccaQ9YCl1TltQvvwst+HSwHxhvZ+HXKEve7Y/zttKlOD/6efd/rXBSdddzvHmc1i5+yFmKn7M7p3PXtKA8p7Pm899k4r9vov/P9Z596BVrv9ISmaTf0nAHrthZfuDEl3lDrv5ce180/+qvt+f9Q2/Mcbid/9E9338c5k6X1nrsr6J//33d79X2dl/k6/OU/xt32Gd95/75juKPTk4+90Zyymynau65jxbs/yN+35rgLddR2wcXbvky7/pk95//vf6xa4C0A/NpvtAEYBTvX39xnQgqJ7eGTUQL233nrLik6Opa7D/kXJ51pFo+KiYMrnc3lALlhZ2FP4FQ751Sbzu9NSzJxzHaBweLjPJgpKkD3AjWpNNVgu0bAGRwb19Ieeksfv1eLSki5cvKqllXWzRz59+qhOnTlqAOWNGwv6/vdfVSRCcRdgnKIaChYUTVNmZ7kwv6hCsWIHCpTlgB+mDmkD5DvFaKxGYLBQJDYAmlMLhw3yOWNkS8PAalkRni9RMAdsQnmGVXQ4HlYoElSlWDJVPfbtkXjYcovJ5OTQt7W5oZ1VbGMr9twBb0g+T9BsSTpNr2HkdjBom7TVychsUoyH88Pmwnt1+Yfdjbu70bpAyh1UHRWiHcxRjWEj2lGtWrH24HtRSmKBA0AGgIFFB8SC4eGMgehYxieTUY2ODWlifFgjo/3q708pl99Wfm/b1IKpFArblPr7s8pmspb3kUxmTNm0srRiAPpXv/qnOnnipA7OHra8lr1cUevr22aXiRpwfGxCmb4+K27S5uRRc9HGbhpV0j7yD32ORfro2Li2d3b05ptvW+GFwu3wkFPodBj9cCw5WHq1urqtfK6gMIYD1sdt9fXHrdCJCg0XgyNHDumXP/EJA7ZMBRkOKp1OGFBvVsxYoRrwW7YckBs3rmt5adEUubCCZ/bv19jMtIHIKHgdkMdj4A7AJ6A/ICUXY4Dz8+fftrz4idExU79zIAXssfwrszQjlx2lY9rAEoCVW9eva3VlxSy7Q5GIfZ0iMW0ciycty9pyzr1YtzSMHcfhFaUUSmAykwGJh4fHNDA8quzwiIFF9UpVhe1tKyxTVG7WqmavalGe2PsUi/asACaJeNQYdLDQdra2lM/lFAgFtf/IUVPrE8tQzeUsONhcHHZ3tby0pPNvn7dxRXQAcwdgfGsnp83tnGotaWbfAQfszee1/8B+y2xHUYbaf2Nj09qZgptjpeqQA3AQoL/dixTqZj6mpsbNJp0ClYGktaYB5rBiISSsbxZVLjc0MdlnQPzG1o7Ze/PAkWjQLq4U3BlrTHzWNi4GpjbvAui+7kHY8oYp0HsxNgK8aKpqxB9peBgiAPZKza7tdF2xeEDjY4Oamhwz9TYXkJHBjIF9XG72trftiEoeTiQQVKve1M7mtqJdO2qOAOVqQ3vFsrFf+SBrN5cvam1jU1ev39Tq2pbZxpuK2kNEA+C9z0hFhRK2SgEN9MfNUpfpsLK0ZqQfQPbB/n4DGYhP6EAcgbBgLEbshmMWHUCR82c//CFTrzvFkO+bch33BIphrCUWd+EjKzqiRx55WONjY3YAp2hy7uw5A4wMbGqzBjXNpnxosN+sjiiQhMNRLc6v6OxrbznrsMjQaigQQuno5BmXsBovlZQkmiABWSGkUDRm2dmf/4e/ZTZJ3/yrv9IN5s3qio1rA6a8srnAugGAzf4DaGsOHAC2taopkQG6TAlgLGsXLwGE4c+ONZCjfnGctOg3x8K9pWg4qFjEyWhnvqJypO+xvGK/IXsIkJ61CieXYsmxAQZg78AJ7toWd9qOLRcuA2fOHNbRo7OamJrU2xfP66WXX7RLa6NORITdiuxITySAXdOcTBQHQG/JFAunTpzUY489rvmFOX37O9/W8ZMndOz4UbN0+sa3/lJ/9hd/ZmA/gJA3EFKOqJYaqnxyh+gvB0A3IM3eIy36TtIQ/cScBDgnosBB2dsK+jyqVVsql5rKpoI6sH9cjz/2qPV9bm9bt25fMYY6rGYrHJP7Tp+bYwWZTKxzTu64q47k+06dOqkTx4/pjbNnLfc8EY1qe5N1KW/gI9EH4UDYiWxod5TfLWh5eUNbm9jPvWPBn8/T7y3HXQDrbK9PO3sVVXCmkcytAlB8fScnH9ELkag2t/PGovf6vUpkM+ZCUyzDJnfU8gCpHtQAbOa1Cv7X8jakTNSjkaxPY8z7RFRBr0wpjw09a/Xm9q5uL6yq0mhb1lah3FDLS+EjqK29mq1VEAoc/M4Bwa0v6GeXTNctpDnAYxeAlKebI+1cZp0C1Y8eNp2Ck3M/hAgZjWEz3jZSVjjoNVcBfg1fg2kehr7fbll+fDIaVBTyIkQ1ohIYC3fKH93CA8ShqBSPsqZE1SJ7TtgCem1NYT994okPWd7e1eu3tbFJ3jSs77gCgbg8vqgKpZoqtbbgZloBw+s3YgOuAPRdrdmwggl7J89BHBB7S7lcsn3E5jzRK6GgsZY9Hd4v4H9VrXrFAPQaZ6FqWZEg1oJ+oRxXq65owKN4NNQd02Wb60RS0B+A8+yN7A8QLJ1iHkz1mmp2rpKtLbjOtFq4L9Vt3UwlE6YGYT5AwjEFOuPI8RixvHsIGewRkxMTZolPLlnY5zgBEO3SZLoD3HKeY31JRAz0pdDF3Ghwpi6WtbG0pnatqUggot2dPcuz93gCiqcz8kdjurnI2GsokowoD0GkTjEOszXejROpYOUNj5tDTns7qnHWBdTgZLixKOKCwxoLMYWzFR9mMej1GLCcSKCKDxm5ybGK89j5DzcG9hEDrqvERZVNSW/7st+J8XBU5ayZfnOlcKxxGSdBO8fEYsQBOZa3Dnjt5KjjBEB2GgSdYqGo1dV1Oy8BoK+sbhhLnvMW7jEo0IdHBu0sBdGgALGihotKXV5zjXKY7zhWWIyDEYU9CkHCxVre6zNVPfcMxkG92dDo6JjFcXCuImP+9//0xZ75eG8o0N3ida8q0C3Uuwpqt2jsZnn3ggRWXrKzR9msalEcugD6ww8/bGcI93t6AXgXTOZnAxjw792sbNZ7SLLvdwv33hXXfU6XMOCqchkbgKgQcDnnu0rD97o08J/797nRAMxJF0CHUAlwQj+nUikD0Hn2nxZAf78p1FmLIAxwP+GDM6DrToG6thdAv9vh4T93f7yXP89dN3oBdAC0uwF0/t4LoLtt8OMAdBcwvFcVyb3gmpHRLQbRyX7+8pe/bDUOPoclN+sA5Arahe/lnAKA/sQTT5itP23jtoe7Nt/t4PFe9umP+10/DkB37+rYtz/77LO2J/BiP3Atul0w2N2DWAdcAB0ClWt1f6/2993ru7vPuWdu2gAAnf6HQEH/c88EQLezDfa0pvLDrTBs53Tahu+BVIKd/ac//Wn1Aui9Fu7vFwCd54NAA4D+l3/5l0YoYR9Ade/2reti4Nra04bueHfdCRkbLoAOycQ9W7jj5wMFoGNp3/bfBaBz1iKuqIhRmYk2ipWiA3iHU0Y+bmO1bCCxVGlKFTtqtxXxdZTqFLR2+5JeurSqW5WkDu6b0EdP75NfTQwqVe54tJqrKZ5IKx2RokGUrU0TJVG38Xs7ikUiVjsxKBmeOHFIGKaHIwayGWiMWA2S7H3M6l5You+/hx/TAncD6Pcb6r9QC8RiKu/k/gv98vu/9n4L/LQtcBeAvn+M5BDqkD4N9A+or6/fLCixDaUgeu36dQO1igWUSE4OBUX8eh2w2VGTmyI5EFCxQH40mdJOBiH5wdVCTf5WU6mANNiX0cS4Y0vU7LS0urGum/Nz2t7dMfX50NiYjp08oc/++ueUSKe0tLKiL/zRH+nV114zkHX20KwOHpw1FcvW5pauXbupUDBoxTJyzlGeAj5gW0NhbHcn/w4g7keBTbHba8V+VEocVAuFuuqNtqmkmg2y1MmZpPAZUDaDmsnJidhcL1tueyITUt3jcyxe82Vlh/uVGclqe2fTMjBbtYZmDk9rfB9gaUbb21uaX5jX3nZe5WJZjVpDHrJROii44woHIgqRwVJtqVZpqlZpmNUxaiOz6uk4/wVwdF5dfpLl2DhFPIfJ5uQHhQIhs/K07FEf1sEBU/5gSekARB2z4MFukgRnAB4OrgMDact6LZXyiiciGhkd0PjYkAaHMkqlACiXtLa6bDb3gF/7901rZmZaAwP9dsAbHB41a+6FW/M6d/YNPfvs93TsyDEdOHBQ4RCWxZu6dfO25RejOhocGFIqk7HiKQCZAehzc1pZXrOxePDQYSNQoFhHbU0fYEHqqmOxpgZwoejGz8MWnkNeMhFWjByeIPYjqLgrBrACOORyRQ0NZXXkgYP65U9+wpRSu7vbNiZHJ8Y0ODEuDzbJhZx2d7ZNPY71zLmzr+vWzRsqlUumJnrkscc0MDlhYCO28IA1HNxR/lMgp4hqCt7dHd24eVO3b900V4Gx0REDMrEz4QKNYo7fY84A5JhGoopmMopm+3Tj7bc0f/OWqcZQeAGcozjPpLPKMkctgxQQnmK3A5DgusA8qVRqWtvYsLk4MTFlSn7ASA8gbbulGlmtlufsM1sYQACyXOLptF1yXn/pRQ30ZQ0IBRgq5PPa2tw0S3uej/cOOA5wArCOyh/XirWVVbP0Bbjg+7gMY0dOMXppZU1vXbyqtc2cHjh6worvFA+efuZpzR6YtYsU6pSl5SWz/kWJvr21acAnBQYuWxzauUg5Sty6qrWGjcNkKm6qVAoVVtyuts3OHtvgQqFkYx/lf75Y1eZWTv4w1jUAII66k7UAuyoDzw0kd8BzctCZJ/QP+Stm545S29OUJ+BRMBYUxs/1FjkxgKJk3Qa0uZk3IDWbIbcZxaFPlWJHwwP9evqJ4xrIpkxRWMjlFPR6lSL7sQ1e01AxVzQwJhwIWRvtFUpa3dpRNJFWIBw1ZSzrMfNiaXXdseBuOHZfAB4dDyC+s1JAIrCLug+HjZqpbyulps0FWyvIsyG+FWtdgGtybDxeU+Lh8oGbBBfUj33854xYRfs+//zzRgZhL6DQ664vFDrGx8YNQJ+enjZrta985Sv6zne/4zgflCoq5EuOZVgspMHBtD7+8Y/rqSefUq1S17lzb+rrX/+mzWOAEcBFwMRKvW220IA2q5tbisVTisZTBp7PHDioE6dO6yMf+5iGRka1k8vpS//xi/rB97+rMMpAbKLlFKkgf5ADHwoHDcy2rPW6sz7gYMDzoJp3rQYAKx2XcjdLxwHODUDvgoQoWGMh3CR8RhZDuZsv1LS9XVAi6TGbepSnqXTSgEmKyKgnITKksxnVG9LNm2v2XnBCSSTC9l7oNxfMD4XDKhCxUiiYqwFEBSzJ203U/G216i1TP8LmCvqwN3OszxmzrBEPPviQuZmggHj8icd1/MQxTU5O6Jvf/pa++e1v2tyHfoSyv1RrqAo4BoDeYn8nH97JTHLs8D0OwG+jiz+jpnfcWVLJqGqVqpq1uqmLjWjcbisaCWh0ZMiA71gUa/2SXj/3hvKFHYXCsmxsi1rACstsq5oOABcN25zlBbjC2PuFn/+4fvGTn9Bf/PnXdOn8ebO09mNl0+6oVKyqVoVBHdSHf+YhTU8MqVap6dLFS7p29YaKBYcMEY54lMsRgeCoa6OxgEIRn3KlugHo9TYAelodn1/LG3vymbo3ps31nGo40aTCBqgDsBcrVbUh41CgwKEAchxrA7ba5MF1pGzUp5FMQP3JqBJhTNRaBohGwxHb97a2ClpY2rIuxIQA0bYvGJM3GNEOGehY0IUiKlnURtVy7CHFmSW7gejOy04HBp6j2nVs/8x2GtZf76t7jHBIIt3v7aqmAcnjCdQFLVvDEjHUBF6VSsyLjoJ+j7KZsBGMdrarGh6IKB0PKLdLFEVTIVw3Wg4PnTNULOJRhFQUCimMnbZXyTifl4GOnDMnJ6f00Y9/UsFQXNev3tKbb13SwuKGfP6YBgYm1D8wbmey3VxJ23tFBcNR+QJhcxKpMzY7HcWTcQNyOZ/hYGAWuQHIKK6aBzuwls1lyJ4GeELoaVTNvr2KRXeVzPSa5doxRvd2ikonYzp2ZNKU9uTbd9o8I3MdwkTD4iuIVKBKFPAFFU9A1ENtgbuFk6kAUQaLNeJyLDfMiJlRWysgmnTqNcfBgp9JPjukzADuJLumaD554oQRRSAtBCioQaIgTgNrvoBXgVhE/mRMgVTM/n0pl9fm2qryOznltne1sbiqZrmuoMevYq6kcgkg32M27AqGtLBaNCV7LItSpWnrbZ3MPrMK9KuO2ts5dCkYjpgNHZEPjF0HoI7ZGASQ9kOahQwYpRDMWbZiLjacP4eHB5RJJc0BibgOMvvSybRGRsfs3gF47RAO17WwuGhrNpnqgOL0rX0EAMj9yhXyRhIEbIfECHieTjtnSSfLDYDbyUQnbgfwHHIhanP2TiIz2J/X1zYtUw1gHjw8Gk9oYGjI7jo8T75UMAIfIDpqeEeZ4hQGLcmF7MWw3/qvUamb0h8yUyzGGdSxIWRfBAzBDr5SreoLf/WWc4q/hxTorlKOe4Cr9uu1XHcBErfA7YLo7rLiKsU4i6OwBEDHrve3fuu3BIDOOdB93a3Oc9uCOcv+yHmPccB5cGpq6gMDoPcqcl1gDWDFVWMDIgMmu45MPP/7/dULoLN3oUDHaQxipgugAxLx7IDpAIh/3ev9DKD3KtCZZwDoPD8AssVRWHDpB+PlAuj0u6tA5x5HH/dauAMaosamHVywlBb4SQD6vQwa9ippeQbO8Tw3QpQvfvGLBqby/KdPn7Y7mevIwPcx5wHQn3zySbtD3Q2g967P99Io+UkAOud2iNQA6K+//rrVSdgPONO7e4z772k7vgZYjIU7ER6Qilwy1730zO/2Xu5WJrtgOKQhF0DHYZG+dtXkPJud63sAdMYNn2M/ADBmTPBfxkcvsc3O/e8TBbpLFmEeAKATaUBNhzHeC6A7Lm+omZ1cePfvnA8gmjE2XACdc5V7tvjgAejEqrkAuqO6dm3cPR5u7DV1vA0DxnHf8voj8vgg0XL3wA2JWn1HVTREXCq8coi0pR3Nv/Wyfu8rz+qF5Y5+6Rc+rH/6m5+Ur93WdqGul9++pHNXlvSZX/lFjWf4vW3Folh3E8eBc1TDCMT5fMHIvERTUUMolatdkY8j4rGo1iBn4Puv+y1w77bAfQD9Humb+wD6PdIR99/GT26BuwD0ySFPB2U5luuxaFyDQ4NmnQe4RIHK8h22tu2gDyBnB9+WY0OOcjCdcbKcOQRRGEOFgi2u6eKwRCYbtdVS0i9NjgzpwP4ZnTnzoEq1im7M3daVa9e0vedYQw9PjOvYyZP6r/7erxvAsLK+rn/9b/+NXn71FQMEEii3kkkHROhmYaGwRNkB+Ir6HQDdzGC6VriWcwsoUK1ZDgzFT8AMXihbsYin2Dww4LBi9/aKVmjF0ntgIGNFWCyT11eKVqBN9oUUzfar3vZqcWFZgVhI0Uxc5WrJFPrkf/aP9iuWipq60UpunY6p4Xe399SstuSBIegJKBZJKOiLyNcJqFqqqVqqq461r6viwlrbAPSu94pTertju2LIVFeJaKCO5RQGrI/IzjUAEKALK59uIZ0Dq9lHoRgqFuw9crgFZKbwh1IqnU1ofHzYlOexaFDtTl1rayva2lo3YkE8HlMyntDhw/tNhQ5xYGx8UuMTk5q7OaerV6/r4oVLOrDvgKamANPipn5aWlrW1vaOAS/9fQOm5B4aGrZxdvX6DZ17402VihVls316+NHHdePmLV26fMXUphRsAUMp1gLq2FhsWWqtEomUXbgBfyMR+tjJT8HOHECOZ6ChsPMdHQFA36+f//jHlE7FrXg+PISN4KjGp6ekZk2VQs5Utk5ealuvvvKygeCoqR57/Ak99aFnFM9mVa5VtbyyYipt2tU1OTEbV69HO9vbun79ulkMAzJPTUwauLy+sW6XAACEtdUVU19RQOFSBXEkAYB+6bLlz0IKwI4d5C4eT2hwYFBj4xNWMAZUR0kLoMLXiT9g3nK4pTCHenR6Zr/1N2SYUCzhgMXVqik9aTOK9AY0kD3s8xnh48Kbb2hiclJj4+O6de2qWd9D6shm0jbXsXWCuMIH1u6MV1T1ppjH3juVsjHCM5ERD3h669a8nn/5rG4trOnw0ROmZEVp/ku/9Es6duy4fMGgVpaXTP1OIRZiAYoNlOc8y+LSov3ZHa+OLbFHY2MjVrSnMEd/86pVWopFE/b+sS2HfLG4vGI239aW5EdZrjr5UU5mTLXKhR6AAjWvac9tDXPBc4BJ+xp2252mmp622n6vYimUx2EVS3m1OyhqcVso2bqZTtPubVMdR4LP+VZVAAAgAElEQVQdze4f00d/5jHFIyFTIFax3cdGKEgBviaq+JBewoGggaEU9YvYtRchN2QVCMfMNnp+YVE3bs1pY3tH+WJFNdSrxGe0OgJwhRDE82SyKSNzMOGqKPprdQX8ZFK11awDVNNebYVCfiODEKUBwQggCNB6eWXTLuwPPnjcAE0u9Vx8uchiv2zKcz/7RtSUpBS8Z/bNaIQ86nRaX//G1/XCC88bkLC3VzIlcH82rnQqZlEQH/3IR/X4Y09oe3tHb799Uc//8EUb71zGWm0PDthmJw6zudZsaSdfVDSeViSelD8U1pHjJ/Xo40/q4cceUyqT1ebOjv7sa3+il55/jrQreS0gvG5EFkgguEnwfgEFXQU6Tgm4J0CuMmTbsfToZqF3yUpd9143PsfARwgKxHwYaQY7fPLasRxvWJ/Eol4FQx6LKsHaPRgK2tiF4NFqe/XkU48qk+nT9RtL2tzY1O4eDiU1A2nCkYD29ip2EU2kggaMmi404KjgvfKZo0Gj1lKrhpoW4NIjH+QxOZbIzbqTMTUzPWkWxRCTTp05rgOzMxoY7NfZc2d19s2zDkkAZxlUYlhOtlpOpncTJQQKdBxYHGcWA9DZV20bcgB0gHz2l2Q8plIBNW/VbLFjYS7XIQP8EtGIhgYBB1ivWjp/8YYqtaJiCa+NI8g8AI6AdZA5gpASyHVmnnSz6lG2PvzQg3rk4Yf07Lef0+2bN9WqlxQLQ+Lw2b5ZLUMG8ujUiWnN7hvXyNCALl+8qIsXUDtAGpHiSSmfk0plB6yOJ32KxLzKV1rmJgGIDbjILry+WzF77FA8pJ3dkgi6CKWiDlmF6BmUx8GIIsGYtROAbLtSkrdZVbDdUMLvUSLoUTLoUSoSUDoaUDoW0vjIsAb6+g2oW15e17XrC6o0pEqdHDkmVdA+cqWGGi2PgYCNdlPNNmCmA6C/Y3v5znHPcdV2M0JRBhDJ0SM775I/jATiOiownlzVugHpfgMgWRsAB3FmqJQ5zwGgY/EetrFfzFfM7jwIOadcV8jfVjwCocJxfEMc3pf2K5Xw2hgBRIdoNzKcVjIWUKNWMpeTTCarRx9/WrFYRttbOZ09e0E3by2pXveqr39MA4MT2t4pKZevqlSpK5HKKhCK2loOgY52H7Q4laiRMjmLcP5MpBIGdgLKsefWLNqhbQpylNFYpwOYV8sFB0CvEflQt0gTAHRIPYP9GR0/tt+y3wHQ19dXlUxENTQwoK3tDSsoRUIQIQDqnXgVXGQGBvpMJY7iHFcViHjNVp3kHwPRcQRKxqOKBPxqN2pKxWPKJOIG1NOeRHpsrK2azfzjj7JfRNSqO/lrkKGwUWyw/wS9Cifj8mUS8qYTRoarFvLaJW92bdM+tpbWVM2V1K5yBm6pXm2qVG7Ih1I6GNbabkU1ct1jPiPQ4EBBEU4ev7xevxFbLBvRAPSwRaMYSc0U3h1zHWEuQPBhjYtAfImGbbzQZvWqcwbmc5l00twX2JMBzwf6huzM2D8waAD55saGFubmdPv2nBVXIb6xHNtcY21ADd/NJzeFertj6nPAd4hekCo569ix2KzmO1aEJIMNoBzQnHMo7589Zmc7Z2ulPxiWh303ErNYG8B5AG/y3TlHQ9zj7M94Yv6hPreipc9xqoJU0alh5d+2LMJEPKBEPGhgPmc2iLQtmCWSvvjsBecUfw8B6E78CiTdzh2bdvZ69n43o/TuS+W7KQJ7AfS7Ldzv/n4XUHZBByeWp2oAOh+ABSjMPggKdHetdp/RzUYGTANM7lWgA6ADrKJEf7+/elWznIcB0Ofn538EQAdA5rz4QQXQWctcC3f2IzcDvRdA59lt7fqAvHoBdGyrIQ/cDaDzqHcD6G4b3A2gu+uTqzB9P+Q+uwD6xsaGzp49qz/+4z+2sc/cBiRnvQRQ5XMmeAgEDCx96qmnzH3j/Qqgu33nqoYBz7/73e9aG9BvkGUAke8G0J061I8C6HdHh9xLU6QXNP9JAPr58+dNgU5/s/6zr7oqdNaEdwPQIQ8AGH/mM58xJboLursK9PfTXOD5qOO8G4DuzmWXIPLjAHTOBbQHpLyPfOQjRkxkLLnnKZfg93ftVnB3P/P73bHMn/n97vpHX9P3f/EXf2FnVN7zmTNn7uQUMwb4oG95FleRXyWf22IDsXB3rMh7AXRvoKNKDTdO8oljqjakepOM4oBzP23z96asIhbwOxnbtaYyrYo6uVV9+83renOvpSOHD+qTDx1Wu1bVt37wtr7wJ99QON2v//l3/lvt6/erValaHQIiPGcx7i+JKPWuinmBc5fisG1kVYu54/ztCLPsz/df91vgHm6B+wD6PdI59wH0e6Qj7r+Nn9wCPwKgezvY5qKShO0HG5gDCnbI2LoDhnDxAThZX9+wPHEKV7CFsR/jg80fJQ5MS5TEuVzeDhQomkLYgnqkeKejqbFRHTxwQGcePKOdfE4XLl/SlWtXtVvIKxyPq29wQAcOH9Iv/8qnFE8ltLq+ri9++T/q/IWLiseTlkGdLxTsgMLvhaGKNSuWxpeuXFGhUDbQkKIYypVoDHUzNtBV5fcKlsMbA/CORq1IvLu7Z2ohCl19mZRZ1ZTKBVOoAMoNDfXbYRdl/fZmRS1PR5GEXyP7Z9X2B3Th0mVVsOoMeE3x1D+U1fT+afmDPlP0Li0tWDvRphfPX9TG6qbadWyFAwr6Q4qG4/K2/GpV2yrlK6qX61ZshhRAxmanSa5qF0DvqsxM2dd93f1nS45BnQQIYgp25zDH9wHMcUkfHBwwpQ6fp7/oWw57tAHKTBSag4NZjU8Mm5K73apra3vNCprFQl7ZPifjEfX9kaP71ZdNamN9UxMTk5qZ3mdA6fLSqjY2tjQ6MqbhwSED5OgD2ptcZR4BJfWp02e0/8Cs2aCfe+Mtff8Hz9mha2JiWs/87Ic1N79oADr9i6q6Yfm8gIUVs4IHnQJExgIcp4BicU/NZlntVlXNFuQPLFY74oyHqyaKz/GxjA4fntaHnnlG/X1pqdMwC+2hgX7tp++8soL3+tqKFboBgM6+/poWF+YNfHviqaf0xNNPyx8Oq1gua2VjXYMDA0ql+VkUyFGlAU472Xdzc3OW+0yhfWZ6Wgvzczr3xjk9Y7+/T0uLC4rFEnZ4dsFIrE5v3LxtdqOlcs0yoHl+LtSMe7M2Gxw0Agu29GQHg6FjiQ+5wGyN83lTXc0cOGQK173dbWX7B63gTDwAqlQublgJWwSDpHKxYGA/ucLTBw5ocGREP/zOt5Xb2VY6lTTrZ1inr7z8soHJqUTCwNgA9t3hkDbX1wyIn91/wNSjrCfxZNKID6hAn33uFV25uagDh44a2EDR4LOf+5xOnj5tBXrafG15ydYPgIetrU0DPza3NnTzxk2tr69pL7drtsuWkRwMKZvNGAh4+9a82cIC5lXLDaWSWR2cPWQKN0gF3/rOd7WXz5niFeAFBSOgB+4FSFNroGmWyYqVrpO7ysWF9cVVodv8Ir6i1VCt3VSl3db41LCmZ0a0urqsUpk275hijbUkEQ8pn2trc6Om6Sm/Th2f0oc/9LQ8gIWWgYuFb0e+TkeFXdS0Ho0MDikaJGMXVW5b9Y5XNfkVS2ZMecnF5eqNW7p05Zq29vZUKDkZ7zs5lHItxRIxVbGCLtY0NJg1hjDzGzcGrNvdPsNNIJ8rWuEcO/cy4Em1Ln8AW92oETRWVrdNyTc+ljVrdQp/FEEBJwAGeEYANkhNuCuMT07YGkMRpC/bp1defUUXLl40oGxnp6C1tR3NTA46zh5ejx4886AOHzpi43x+flE3b8xZJnS+UMZ7Q8FgVP4A/dW0fOp6y6NIIqVgNG6Z3QDojzz+lE6ePiNPwK8r167r3Ouv6MaVC2pXc2rXcAQpGVGjVCyoWik7FskGhKDabxoxxOuFOOHYVDvKcxdA7yrOzca9q0B3bsiW6kVWFM4B0bAsSoTLJKAN2eq2n/o94FBO9ImX9QfXhLYabb9+8x/8ug4/MKvbc/O6eu2Grl2/pVs3KaTVFY37lcu1Te09MBRSMOx4xgN8GnGkJQc8r7fUMQW01wB0/t7sfgBkgvpAVKjXWua0Mr1vRMMjfabYXV5d1oo5igTMQh0b5hqZ8ADBlg+PQrdtY9BU6E1IJw5oDnGlG8Vtcybo85sjRSkPIFlT0C9lUlENZBOWkQ2wxz9AdYtLxvzyrtpqKJECQI84F/O2A57TL0xJ2sxvWdqu6r9j6yz76aXzt8y9IRnzKhLCdcVrYGOj1jYXl1jUo5nJIT3y0ElzDrly6brW101Eq3RGIgWkWJbKVSmW9Cqa8ChXZnx1RIpKk/Wg7VWh5jWVryfIn2tqYWMejZiy3dwrEkkNDI1reGhClVJRxd0d7W6sSpWigu2aMmGvCIHxN1tKhKTBVETTYwM6euigpsbHjThy88ZtvfX2JeWLbeWKHe0V+f0etb0e5UsdcwPw+j3yBcla9xgg+I4i1LFl58ONFjD1uQHiAOgOCaI7ZO/8183pBmxn3+S8RNGKn1Ms1m0ORCJObjhzBSAYfgkAegy3BqIH2nVViy01q20F/B4DzxMRyEvkjHPekIYGghrIkgtObI3HVBEzU1iSh7SztW4KZZTI09MHlEz1y+eN6PyFG7p1a1l7OZxjBpXOjmhjM69SmbHhV7ZvUMFITNu7OYsAYv0an5xULBm3+cW+hpU5+duA66z5pXLRITMCoEfDFs3De4HwUDEAvaRmHaC3YeOVD6wK+7IpzUyP27ijTS5fvqCR4SEdPnRI165dsTNyX9+AkZfKFccKfGJyQsePH7UYgEIpr/Nvv6W93I4R1nDewAljaWlRmWTMCAidZkP96ZQGs2lHfe73GaFqZXHR/v4zTz+tGKSoWk3ZwX6L4GlWSwagd0I+RTNJ+fpS8mSTTiRRsaji2qo2l1a1ubymvZVNFTf3VN4tKuB18hEheHkDYXlDEeVqVZXYZ7welap1iwypVJyIEwPQ206aIJPSHwwZ0RU3Cs7ZnDnYhwG4S9WKka/4OyQ71j+c3clANyegatUAdNrv4OxBjY+MayA7oPHJKWX6BuznLy8u6ua1q5qfmzcyLjbxqLYBGHGYwrq9XIEI4Vh7UngMR6OKRKOOOsvNFeX87A/Y+gEIzjgBNMcJB4IFJDT6i3O9x+s3opEvGFYgFDbnGs6j5aoztnhW1kMDzwluabfMmh3yJs/NmYA1Ksh5oUUMSMf2g0SUSJOwqXCIXWHcQTb4ynOX7hR82ZcpKqPQBGRAiQuwQvYpd5T36tWrBuTMxqsXQHcV5m5huFdl2Vus5jyJNSsK9FdeeUW/+Zu/qQcffNDOti7h2f237s90i9+uhTtFcvqb/qQ96ONesKy3eN2rZu99j+9Vu/20v6cXTKS/OZubpX/JiZjgHOwqz/kvgDLgqguQ/CRb2ncr5v+07+vv+vt6VYE8J3dNxjpEZwA07jM8J0SJTCbzU5EG3i8KdBdQ4cwMQOpauNPXbiwN8wLlNcRTJ6Lr/a9A7+1zd04DGgIiM+ZdBW1vNI9bRwIwdDORXRC2V53aC5D9XYNkf9u54T5/L+C/uLhojhxYuDP/WdsB0ZgT1GCYD7QVbfPJT37SAPSjR4/+yNrngnP32rO7z+y2GX93QVD6/Fvf+pbtb9QQ6UPWdtrHXPuIseuq0fl3tA0OdyjQAY0ZG73r4N+2X/6u/t27gea9v4vnZfyfO3dOX/va18RY4HOufTvP5s4F9jraxW0P1kRqPQDouHayN/SCzXdIsF3A9k5d8B7MenUV6G470CZupEPvmuGeE9w2cZ/XVeXjzIB7A8ILwGhAabcP3qszwHsBoNeaNbvreczCvScH3RaBtjzelorlvEUqBiNxbe2W1cCtLBjW/Pyqbt+et7p6A6en4TFN7R/X+FBC/Wopv7yo71+6rcVAWsMDIzo+3KfttSX97r/+kl5447JOP/aEHnxgRAeGojq6f1yvvPqGxW195OeeNqEVRH/2bsRmr736ip3vT58+oanxMceB1uPU4ag533/db4F7uQUMQL//uida4L6F+z3RDfffxE9sgbsA9BOHEh3AUwrZXGD27ZuxAwrgEgeF6alpAyw58Lz15tu6do2M2VUdOnTYlOSA2LwAQV579VVdvHRVG+s5A2Ky6agO7dun/mhUvkpFo/39mp4Y1+GjR7W2ua433n5LC0uLqjYaSvX3E6SrRDqpBx99RJU6quRrunH7lqr1uiliV1ZWtbC4YNalwyPDOvLAA5anjcp4aXlFyyurWt/cNptHrJkpopkFI1aSjaYp2shHDZhdLwW18h2wBIUU9svkIufzjlIR61kKOgB6FJlrzY7ZXPZPTKgdCOr24qLq7ab8Yb/Z9KazSWX7U0pnUwpHyX9u2OHYbMxu3tLe9p46TdSKUYWDMQW9YdVKDRV2Sqrmy2rW2vJ6AqY+9XGwrpXNMsc1zbWzk304Pqx3A+guYG4HvK6ahOInOduo9lOJpPUXF3eK7BcvXNbq2oapce0yE/A7+eaZpLLZpLw+7MCLWl1z1NjoIDN9ESuMUtBFzYgdKQXPbKZPgwPDprTf3MCJoKpkImbZl6a+pDhbqiqbSSgaC5uyd3hkVOlsnykkb96a04VLVxQKRRRPpNTXP2hQF64CgOVk1aMU4r2WqzXt7EB+8JhdsZO901G9Xpbf35THg8Vo2foYJqZFdHYFpgP9SY2PD+rI4cOWe46qkyyCdDJhduBDg32WWby3u6O6qdJaunnjmhXmUYwfOXbUxi9q73K9rs3tHWtPlNYcXiE8oGwD+LXM46ITfQDADMh++9Ztvf3mmzpwYL9dFlGpk2fORdGcILDFDgbN7n5hcVnrG7umaq2jCqzWzEqbuXDo8ANmUc7vyOXzZmtOe/Kg21sU6Qo2Bw4cPGygODnuB2ZnNTAwaMrxDWwUCzn1ZbJ22KWhABMBGtdX14xogSoEBWcxnzOQfWZ6yogdF86fV7lUMhA9m0obgI4d9t7OjoEU+2b2GeAKaBAJR4wAce3GbZ19+5rmV7Y1PDKpGFnxsah+6VOf0tFjR228ol7f2cae3FGbM3cA1Qr5nOYXFnTzxg0tLM5ZX3IJ50KZTDrOETdu3LT2QYNbr7Q0PjalZ57+GbOwZ/369//h/9HG1pai8ZhygKmWO+Z6BpBVTdM5gLkB6ICEbcfmGJtoszbl+5stVRs1eYN+DYwP68Dh/ZqcGdfc/C2tri5ZlANW5Yz3cBhgviOwm2NH+vTQmVk988RjqhbzKuVyioVxn5Da9bq21tYU8vr0wKHDCnr9ZudeKNdM5doJRiV/WBjEMh+u3bilC5evaHVjWzliIVod7ebqlqEcCgccW3qPk69GH4GAoLSG3MHnLXO71TKyCPnVqK+9wYBZAxeLAAedOzEYAEepFGMSRSJ9WjfFZa0OGcmnaNRvqvdsJqOsEThaFlEAMYN+3NjcsPFMZjLkK4gBkDAA0dhv0qmMARoo9ZtN2Xq0tbOnYqUuvx8AImrZXPIF5Q/H1PEF7AMAfWh0QjOzh/X4U0+p0e7o+RdfUtNA86IKW4uq5rZUL+VsDwDAadZpg5oTkQFobsA5amsnexhg0M2DvpOD7gK47n97MtDNurshxcLkPHsUiTrZ3ZCQbLDw83wAkFg4Yy3tOGb4AkE986FnlO3L6vKVq1pYWtfGxq4RhBLJhEZGhk2xj3NDq4M+tGGxAZZHDJDdcNZ+xmU0EFWQdvKFjIBVKVVVgoAAcAprneJKl5EeCPtsfPAeHZeSqhGSglimJ6IqYV+N1XQH5bIDmjO2DExvAtY688SCzcz5xMk7Y6+C/AGAj42xp4PqPKRMKmIWcMQjlAt1i/+AVIA1P4BwLAHQFjDVNPO8A6mB/3WaBlexd6EUZoxC1HFgqqA8nbLiUZ8G+1Iq5rHgLisckMJdV4xGrap0IqRDB0a1u7OltdVt5fZksR7wnMoVqVTpCBJ9JB5QKOrTVq6uKuMesxIAtWhckVSf1nbyWljfUNvvUdvnUZuzA3tKKGLj78EHH9cjjzyl3a1tzV2/rrdef1nrt+dV3t62DLmYT4p4OhpIeDQzmtWpI4c0OTKsVDyurY0tXb85p7ffvqxi9/2YCQEK9EBQhVKTUalgNKJitWpnInMHALwzS/0uoYK+6B2nXQC90QBA754GXet2h//hFCW9jqOB2b5bEU6qVJ1CLns3pDcUuIDogISA4mSiR0J+yzQvF2pq1ZvKpkOKhqSAt616paEWPvgQupJeU6GnU1FlUgmz8B7qzxrgvru5rnY3B5v3GA4nlckManOzqO1tLLTrikQzisf7LZ8eYB+CUDSWUiAYUb5UNlcaRkX/wICCuD/UHJvgSrVsinTW6Vwhp44HK0jy3P3mbIBqmGicRp0okJLqKMQbALMNy+iOhIOqlPOmoGb9O3jwgIaHB83B4uChWZ08cdwKoouLSxYjgn2izx+WPxjU7MGDevjhBxWKR7W2sabnvves5uZu2r7A+rKzXdDc3JYGMj4lYw4RBzC9P51QMhY1wqmn2dTG2qZZuf/s00+YYwlrFw4wnF2rtbKpz/2xkFKDWUX60wpkHJvsWrmsvbU1rS8sG4heXN9RYXNP+a2cBrOD5ny0vrFtUQUtr1/FZkv5Wk07larqZLY2OqqUnbnO+HAU3PyXgePrMomcbEMD1j3EfjCgHFcXYp1aTaJMPIrHiLFgvrZVtkiTpKanJvTkk09psG9QzVpTM/sOaGBo2H426vNrly9raWHB7NYh23C+2dnd1cLConb3iirjhsC+1SX9svcEg46LhY1lsuJDEYUBwyNhc6fKFwEqGcsNi5woVWrOmarBHcexq2c+48luzjScGzsozP1ddw6PgeWoyFsdJ2aCNZ3/2rrY8mggFVEk4DXCAAwnmy84DHSIUsC2NqJYPKzvnl+xfnKLxvcCgO6CPcx73hdrC/sD5wdHdcSZ2gE73K+7AJfFAHUzYwCErl27ZgD6yy+/rN/4jd/QQw89ZOdIF5h3Vcm0gWsXz7/njgTYwvzlXsb5DuKx65jF9/Nv+b286Oven3m3YvVeqwI4cWEFU2ADprpqXPcZAFZ5Ju4E3NFw9HGt8t12ejfg7F4G0N1xTr+Zq9Turo0PF0jlvXN3AkB37evvtX7727wfd47QX4xLV30OiMw4cD8AfwDQ6e8PCoDunk1YKxjTjHncwVjnrN7SXftcggHznL6HNERbuAD63WAY3+/O+79Nn7xX/8bte8sF9rD/hc2FDkIRACqkeoBSgFG+B3IF7eKCqj/7sz9rJCoc6ty19f2iNL67j3g+yEKobwHQcSFw7crd/YT+d0klfI6/79u3T7/6q79qoDF7gDtW7kXXgbuf2e3/XsIYxAH6/xvf+IbVTl3g293T3L3MccLDHZC7L7W4lIHEAOgnT5408rA7f1wXC7dNen+vHcvuMRCddmL9h0jypS99ydqBsx3zw+o81CP8/jvqbXdf4/kc5yHHIYc62YkTJ6xNXOLRe702vDcAetWIm55OwAHQ210bd7t+Q15tqNaomCOUJxCxuyJ3pltzW/rmN7+v119/QfVmCTs79Y3t09M/86Q+/PQJHczEdOPNN/R/fvHbenHdr49/9Bl9+pkjev4HL+mPvvLnqnojavtjqu8u6fh0Up/71M/rC3/4BUXCUf2z/+mf6cTxae3lyoqGo7pybU7/2//6v9jd5Hd+55/omScetjoTAh3O4UQT3o9Af692nvu/534L3G+B+y1wvwX+blvgLgD9zNF0ByAKMOOhhx/SkQeOaGpq0rGFluzQxp9R8vzwB2TbvWa5ogDoDz70kCYnJo11Nj+/YBZNly+TmY6CwKfB/oROHTmi/lhczdyeRvr7NDUxbuDf4sqSXjt3Vsurq1YUHhgeUqFSJspV+2b3m53w+uaG2h6ZRePI6KguX7mii5cuWmFhfHxCJ44fNwUQX8dWEWvjW7fnzRIctUpub8/AV6zaKZoC3ALaAaBQ/kNxiKU1QOvWZl7pTELTU0Pa3Nqy3zExPmZKWIodKGfK9abmVjbVDkRU7Ui7pQKaFAVCAY2OjyiRihlIkEwnlMoklUqn7MIE6xRQk2J/o9ZUOIh9Z0wBb0iVQk2FnaKalYaB615vwMJQO2RPNuvykE9s1sJd8Lx7MDaw/C41OodmCsVtlHQAI8GgKSc5oFLjgiRB/m06idrZrytXr2tza5dSliltUKNl0imzcg+FyU8n/53c6C3LtIQg77gVeARGxM8CAAHs5YCVSmJJvq58vqxGvaNQkJ8BkOe1zOpataGJiSFT4xTLqC6ilgkOIIHydGF5zXK+jRRRbygaSygYimhja8eKuPwdMIdCKKpsAzwperYchZDHyzO35PGSAQ/gTx97DCTjzxx8E7GwkQRQyPKc4RAh0A2zVJ2aHNfB2f0aHxtRuVwwZiVqNNTbKG2np6c0OjGuweERBWJRA/IBoiFnMF7iiaS1N/1GlAF9RE45KmAuCnzP1va2VpZX5MdmGXeDYsEAdOYZYAWXa4poV65c061bC1pe3TQFE6AbOeRcqvv6+vUU2eGzs1bE3dzatCLz2CgAutfe0872jhWBp6ZndHtuTm++8YYeefQRU3/19ffbZXZ3b8fUdTGyQ33YQjv2ssVCwYgP5JcD8PN31LvDQ0Nm07Q4j0Jsx0DJyfFxyyDGij63h9V7S6MjI2bhBOCAhTig7O3FFd1a3NT6TlmxREZ9/QMaHx/VRz7+cR2YPWAWtai7iqWCrly6aA4OSTJlAzDU60YCOH/+bV24cF7lSsmK06lU2ggFqP25pO7t5gzAadY7OvrACX3us/+1hodHbA34vX/1e1pYWpIvEHDySM0lwMkQNrtXsnu9vm68ARA6oVEArCjQfUb44O84RFTrVQPQhyeHNT49rqHRIW1urtvHxuaqcntkp1ZsvjhAo1eTExmdPjGrj374aWeMTYcAACAASURBVJVyeyoX8poYHTW1Ybve0PL8vIJen06fPKkmtu1b21rf2lFdPoUSGZUBrRuAFNKtuXldvnpdC8vryoMC+nzKl5oGMAFQ+snAJtfVstEdW3r6g76BGAWiytpBbrffCzjQMvDH6/cpXwBAZy3okgYMGKGY7u1auvpMzZfPM38BY7n0onR2yAz0IZcnYgkonpVRfdua5axJsJeBXRPxiGOTT+Z6LCGPx6dmo6OdPf4N+V4BUzzLE9Tg8KjiKPCDEa1sbmknR5yGX8lMvwZGxnTwgSO2h+BCEvRJATVUza2psrehcn7HHCBwYUAJzboAMMY6Ru44+wJkB/YEAC5svq1Q5yrOXfv2Hht318LdFOgdFOgeRcK0O2r8qJKpuBqtumUgB0J+m9e4RKC6t3YNBLRv/wHrJ4hD27sFi5dgTUbZn8n2GXheLJZVKBVUb9UNvGl7WvgSq9NyAgYA0NlHQoGIAegAUtVyXeVC2fYZ+pqWD4VxXYkpl9+zjGjiWlBHotjMF0oKRgLKDqSUr+RVrpe7ALqTgQ5ewZqLqtiOBIacOdC5I9bH2xh/uI7CAb+jBMfJACArgKuJx+ZMMUeESke+oEeI5rElj8QiNlYYGwDoLgjcbGPP7IBYYdTxZrfdMCCq3fIoEWsrEQ0qGUuoWiaaoCK/p+3EswCoBbxKJ4IaHYpaXzMXS8WmAv6O2cYDEperLbNMj8SjlqO8vlNSvgKI3lIs06++kXFNHTis1y9c1/dePCtf1K9O0GdZ5eF4QtmBIe2fPaxHHn5Sjz70lCqFkm5du6IXvvdtXX3jLW3MzykT9Srh7yjqaSsV7Gh8IKWTD+zTzPiY+lJpbQKg37itt89fNjC/XHNU8YDnHV9Qe4WmWsx/gMB6TZVGw/qGeUzfmJW79UkXQDcQHeDTcdJgD3bXOCu8dcFz94D5jnV7F323XHvOID4Fgn5T7LJHEXkAyQZxqlcts6yGIEGfgOLHI35zHfAB93ua8ns6tk+k4j71ZyOanhq1PRVCIrbl2KSvdJ1XcF9ZuLVo1u+JZJ9KxZaKxYYVhCKRtJLJfiPrVKuAMBRmAhb/QR9C/uBhcRoCQAXUpBiN2twb8KlSq1qOteVgMzYBWS37nfx42pB1oW5AOgQw/gt4zsfu7rYVgxhLk1PjmpqZ1vTBA9o/PaXxoSHNzc/p1q053bg5pxquQsGo+oeGdez4MT388EPyhgJaXlnWD579ji5eOq/5hdtq1AH4S9rcKCkZbSsW7lgOejwcVCoe0TB5nx6pnMspv1tQMhrTh55+XMkYrjE1hUBlOxC4qgrEw4pmEuofHVKiP6NIJmE9XCmVtL22ptX5RW0tr8lTaaq6V1J+O699Mwft7Lk4v6g91pZqQ6VmU1vFslZ3c0ZgBfCtlRlbzohhBUFtTt48fAfGG44IHvLbGWMQn4wvAZkqbIB5qwnY2lEk3FZfX8Yy0I1wp7ad+Y4eOaZUImXr1alTZ2wtxD4dgtxbb76pG9euay+XMzci1itcp5YgA5QgwrJnO7lFjF9XaW5rK+4xPo85LEXDEVOnQ54DjMe+HbCbsY19e63esrO2+0zBcNSena9xWiTWAjIj/4UggOrcXDI6gMlOERMnJiM0NdtKRYOKELHRadp5kDsF66ydV6stpdIxRSJBvXxr504RnPPovQCgA2DwXlz7UBfcd4vyfJ1zp2ux3asY48/cL9jbWWdv3Lih559//o4CHTczlHSuet0tdrsgAv+e4jigKmALADogAu8FUA1g0T07u+CBC671qvF4D+yf9xrI4raVa2fMXRBAFTDBtaumTdz3zzmqF0B3M2B/3HO9nwB07sIA6AAnLhnjPoDuROYxzj8IFu53A+jM6V4AvXcdcAFTak+9ALrjhuOQ+nsV6Pc6gN67tvWqirmbQij6+te/boA5L4Bh2oo7kmvhTb0GAP3pp5/Wo48+amtuLzh4r61tdxcq3w1AZz3vBdDdvYZ/61pX8zlXkc7nANBRoB8/ftxcSNyv3YvP/5MAdHe/cgF0sr+JwnTqdI7Ti+uq4JKlaAuXvMbayPN/9rOfvQOgu/Pn/Qigs/73Auic1dnb6V93/3Of790AdNoKAJ1xQZsAoLNffjABdMjzFOtdBboj6nBeENtrRtDvUDfp+FSuePT6uev6s7/4ga5cua7hwZD27R/Uwsau3r66qP6RcX32Vz6pX37iAa1cPa9/+ZXv6XvzTX321z6hX/vQQb30wzf0nefPaW4T1XpAH3riiA72eXR034R+9//+Nybc+PSv/Zo++clnlM2ElcvX9P/+2XP6g3/1u5o9MK1/8c//qQ7MDFmdFWctztERwP2/WzTj/k+/3wL3W+B+C9xvgfst8B61wF0A+rHZWGdoaFCzswf1Dz7/eT344Bknv5Dc8AZ2jhXLPowlk/rOt76l577/fb3yymvGGp6Z2WdKDxTb5FtzONzcBHCumGIxk4rr4MyMYv6AylubmhgZ1oF9Mzpy9KjmFxf0wssvGYCOLm9oZERbuzsqVsoaGhsxi+pMX78yfVkDIblwv/TKy3r97FkDGMmIQil//PgJzR48pNHxSVOgX71yTYvLS7py5areeuMNzc2vai9XUCYVtlxzpzBcsvfX39/nWD5Xm7p6ZUVj4wN69NEHzI6Zg9y+6WltbAAI58xyq1Cp6Nz5C7p6e1ObuZIC8YDanrb8AZ9mDx1QPEHuOaxAslXjwm4IpuXly5ctV5lczdxevqsyDyrkj5paiwxRL1Y9bQqkHpVyBVVRLpMpQ6HQAPSu6txyTB3woqsBcvJxrKAIKBS0PJpqrW751hSNUUBXao4CMhIKWmYxymAyg7GuDgZQeTZMZYPFM0ASDMdMOmFWnCiePGRudlra2CxYUXlkKGouAABrt2/OWWESEB3lM4pDAB5zAvCiUGlbjmq10tDwYNJUY0urBUXCWEGTSR9XsYTSvKD+gT4rhm9t75mdJqrujW0sf1E0JU2JbYAO1tfkV/v8VpDh+aOxkHy+hjqdmmr1ihX+yaQ2z2MAqFbLCui0MUVelHC8h3DQayqwkZEBnTl9Sg8cPmjFboAZlPeMleGhQZ0+fcoUooCNika1V8hraX5Rc7dvW+EPEJyLkRXLiiWzPQLkdrKNgqpXa/KHIwrG4pq7ck2bq6sGMKLW5etEJBAdgCU9efBXr93U2saO+gaHDFTD/hAlF4SNX/3VT+uxxx61DOHVtVUtLS+bagUiBLns5CsSeTAw0K+LFy/q5Vde0Sd+4Rf06GOPWYGOccmFhvz3/myfssmU9na2zVbXsi/9AZsbjB3U4Gurq5ZfChBRKhQMzC/kCzo0e0CVctkK3xSDAS8S8bgpsQxAj0QMcAUk3M43lK9ghOo3AgwM88effELjE2OqlUsKRMKqtxs698pLBnBMTU0Y4QUSBtlLr7/+ml588UVbZ7hgkZ87ONhvZX7m2PLisrY2dtRp+fXE48/on/wP/6MBkqjXfv8P/kBXrl5VqVK2AneNOVJvGB5oCu26Y+eOOh/rKcYt8yyAxas/YB+MsXarbUrHRrslP2reeETROPmFqNcAcMjw3FWlQpHQMAlT0YI1HTqwX7/26Z83BXqrXtOZUyfVn8mYhfvt6zfMEvzM6dPaXls3EOHG7Tm7HGUGRrWF+q7aUDAU1gpfvzWnW/NrKlZrCkVCqjfJZgVQ8xjI7qgBMUIHZAjaWsL7B/QCnKT9ANYtDx0GuGXGOv8OJ45EImJjC2LS2vqekxfv86qvDxu5juXEMk8BsNgnuAgTPYBNLfOeucY6hAsB7gjk06K4YT/hd7NvoAoE5B0ZGTV3Cmzc5QmYA8XY5JRyeaILmvq5j31MI+OTlon+3Asvmn19swNRKat034CBmjCxUSMWczuqFXcV8TVUK+6ouLvZlek61u0oTgHKIPdYznY4oEqJMVF3AMLujc8A9DtqXWdvdpS7zlIM7MvSkox6FAI4sXzjjpLJqDJ9CVXrZdsHsNSH5MLaaYCxKfZYPuLW5tt7eQNz6Dt4XfU6GcSsYYyZlorkMTehaaHSxTLZZ1bMED5wTVETMB3HgYDtHx1Ux/WWCnnUtXUjSbCmUqCESEPWOiBTJkvmaFRLK9sKRvwan+rTbnFXxVrRADPGAb8DAN0y1fh9Xbtwg++7IDoP0TZVfFsD2ZQBq/m9XVVLEFk8SqeIK0EZ2xDcMG/AAdA9rC9h8pPbtmY5cQDsVV5rK9TouAJAsDI3i2pZAZ/XwDjARAgC1XJH6WRAsYjXQHvHScCno0cmNTGWUiImi+/w+VqWdd1hrw56jYBTJdu41VY8mTYLvNXNPa1sFrS8VdLE/kM6eOyUHnz8Q/rTb/xAv//vvqRAMqRO0K+m16vRyUnNzB7SseOntH/mkKbGZhQPRbS5vKSXf/Cszr30nBauXlBfzK+Et6Vwu65WqamE36upkbjOnDim2X37TIF+4/ptvWUAekfFimMt35BHjY5Hm3sdy2n3Y7gQ9ltUDJbapuLEGcCy0DnQMQFcFbqTae5YaLLnobJ1Tgo9fLvueHbODfyfY+OOQ0HUnA4o7PIPIRkC/EE0Ab9Fqc2gwHUgFvWZrXutBDmlbfNnqE/Kpn1KJYNKJcIaHszqzKnjOnRoVtP7J1UrFLW5sqpL5y9pev9BTUzP6s2XXtP6yqaaLa8KEAoLuNU0FU/2q69vRNFoipVY1SrZ1RAi6qo3HFIgKmn35RTbnfYhoxuSFBbeEFaMD0V0Bir+rrLcJdGw1xPbUizmDFRvtxra3Nyz89zhQ9NGLBybntKn/5t/qHQkrOr6hgEei8urevbZH+jW/Ioq9bZOnD5j8USnTp+04tfa+qrFv7zx5lldunxRe3u7ZhUPgI/DCOc6zh5+OeSTmclJeSGOrqyoVcPaPaOnn3xM2W6+eWF30xyB2GcSfSllhwY0MjWmTH9W8VSMU7s5yNC+y3Pz2lvf0mAiKwIQS7mSHjj5kGKxlG5euqqllTWtbu9qr1LT2h4uC7uKRLFB91tWujkc2Ljx2Dyp1HEAkLmBQBKFbEWHl7CvL9Mv0sFD49q/f9j2GnOTaNY1PjaqRDyqeq1s6lsARM6HkWBYmWRGH//4z+uRRx7V4NCQuXG88MKLeuWVV831iE6joM6+tLtXMuAcUNqieeo4W3TXYgPSIXdSlIfQxN4VsbgWAHis9vOFqkPWioaNxAWxBNCesyRrbyTqkHB39wpmXY+LC+OGfgQ8515CRADvgf2WD8tm5fTRbKhSrMjL+TkeVK3GvgcBJODEp9SJlIkbWfeN5dw9B6CjeON9WlvfpfR01eisJ4DaLjDk2k27lrPOc9btjPrDH/7QAKPPf/7zpkDHprsXlO+15HUduiApA7bxwc8BTOKOae5O8fiPgPu9YJqrTHfB5vfoJv1T/ZpeAJ2zD+dulMicvV2CgtumPDPxNwCqAAUuqOL+991+4X0A/afqhvf0m+5WoENW5oN+d8EiJzopbqrrDzKAzr3YBdAZ/3cD4qwpAOi9cYDvRwDdJRK5ymrXaYO/czdFgfzNb37TxgD3JVdNDFnIBZWZ/x/+8IcNQH/sscfsHn434eg9Hch/w192997Bc9H/f/7nf67vfe97NgfcvcZtJ/YcPtcLoFPb+9SnPmVKY9wpXAX6vaaqdgHw3r2ol1zmfp1YE/ofAJ31/273FFetzv7VC6CzFwCgo7Y+deqUzRMXYKa9eveF3t97r7YTMZC0A1EGjAXWA85priNHb4TFjwPQWS+pGwGgM04+yAA6d2PHwp0PCxB0zo6uqCHoU9vjs/v0ympZX/2T7+krf/JXOnhwVv/dP2L+jOu1N6/o9/7tl80p9bd+43N68oEpLV95S//yy9/TD1c8+tyv/aL+/i+cUHGvqm88+7r+/Zf+TBP7Z/Uv/vk/0myfVN7Z1R998Rv6zrM/0MzMAf32P/7HmpxMqlDM6f/43/9A165e0N//e5/TZ371E/L7OPM31JeKOMRrqwLff91vgfstcL8F7rfA/Rb4ILTAXQD60ZlUB5AKMPmZZ57WwUMHzZbbVHP1ihVRUUBxULl69YplEXMh4pAWDFBQcZQHhXzRUXoUyioVyQCmoIoKKekoZ+o1JaNRUymmUhnt5QsGBGFDA6idzmQsd7CM3zF53bGogdAhMlKpinmw9101kJHcVhTEY+PjxkIcHZ/QwOCgdrZ3zcod9fnmxoYWFxa0ur5p6oZYNKR0GpvQtJPTGA6ZlS35vLz/t89fsULx9PSotrc3rbiBOheFMIATjGAULZu7uzr71mXdXlo1sA/LWYqO4xPj6u/PmvqQ9gRQomCH9f2N6zc1OT5palYy4hPxpMKBsHa3c2a5CxgQDcXMXnJrY1cR1HmhoBqA3mSmYb/ccArDZl+JzTQffp+BnKFg2J6Fr2+h1qbATeZoIGgFcN4jRT1jrZpKx8l1tpxH7GgDIQMyePHzsC3lmUMhRz3ugBuOuo18ZQC0cMhr4CxZ83u72IzXDWRrNhy7RwDYOwd5Cv6wKTHgxUFaqMgp2KFs8zoKJ/J2m20lk9jL+5QrFB1EQD6VqlVTowIEutmbRiPo5lfXaw0rnCMSTiSDiieClkfMz6fQzzhGferauKKOtAsbaiI1zXId9eJgf0YPPXRGx448YNb5LojDIZAC6MzMtBKppM2Hjt+nvXxeK8vLWlhcNPUzBVuAVoAI7MQhKoyOjml8YkLZvn4DLymskjW9ODdveah8P8VDAAvUVCiXyP28ePGybs8vaadQVDCCrX1ScSyRPDIAl/F4/PgxjY2N6tbtW7p06aJlzWPTvb29ZT+Dlma8LyzOm3vDmTOn9cDhBzQ1M2UAOw4Nhw7Oav/UtKbHxg08J+4Ay+tEOqN4KqV6saTc7o4x5+kN2g01GaC5UxhOmtr9wvkLisac/Ot0KmWqdbLYGQM7uzlduzGnJonAvqhaHa/6KRztm9HjTz6u2dn9SsQiBnKg7l5bXjSwpq+/z7JtgyFAs4bOvvqqXnzhBa2trZrCH1XxkSNHrMh69eo1Z22aX1K75ddDDz2m3/7t/17j01PmFPC1r/6JFXbfePNtW0sAvAEQy5AkajUFfEGbr8RDjAwDAvi1urqiWDSmZDyhInb8pYrKpYa5M2CFjQodmy3Us4AsiGmxBidfvGLKWKegH4t5lUmldHB2Rk8/9agB6qGAX4dnDwjyEmvrxTff1MbKqq1H62urphKcX1gzcDUSianedKy0gQj38tjaFrogIOAq85L3gbW035kXQkUatD8DspWKFcuPBVDD/jZERndX4QCQDUCL0o4cXwgjsVikq0B2VK64jDhAOWpO7HLJboP6BKgb6lpBO2CcuSiEo456j2iFGqrnoK2fWOeDNkNssIiDUtkAd9YGADEUgbzncDhqoHgm06/PfO5zmj14WF5/UP/hD7+g186e1cTUtGr1ppGjAuGQAdN0bLWUt+iLWKCjagkl55Y5K7CeQRgAwMJyzClAsEZ21bUoCtvkz6EqdOzccVEJh/0G5tGGaUBUwZZHedtRJOhRJgGISEwEikW/onH2yojqzYopxiFXAZz4uqpvB8zzWl+ipiXPuVSqmT3x6squgdXxZELra+Q+VxWO+lSpO/n0YZz8/VxKQQOxNvcrFo4rlcgoFk1oaXFFuZ28WqaAdGzXAYpQgY6NDWt5aVnFYt5cQ3ivzE1ICoGwX+mBuKpCgV1XpVFTwB+0PnOdQ+pVB4hloLRq9LHTNtBMHBC9bVEOEL5aKBrZqzoQlJzPkcMOQ8Tj98obQmHN5R9nBMeH3FVlWPEUO3f2jHbLCGC8LBIh6FMs6re1gN8HiByLOXEA5KsnYnElEwkl4j4ND8aNER+JtOXxkMG8o2arqLanqo6nKlzS48mYOTjs5StqtINaWq/owrVtxbMjGp15QKce+bD+8tuv6g+/+HUF+tPyJZPyRKKaPLBfsw88oFMnT2swO6REIKqoz6fVuVt67rvf0vW3z2lj4aZSgY6SfPgkf6OpkUxKD504ZLE2qXhCz33/Bd24Maft7V3Vml5ValKh3BY27uWGVG/51Pb6DKxseRl5bVOgO6wf5grkl7aa9baNL1NZBwDtWKdxW2jYfmL7cNe23QHLcWVxFLtWkOu6s9C9kNL44OdA1sKtIp0GwG7bOQQiAwAojgSRMOuIQ+QIh6RUwqOBvoDSab/iMZ8O7B/X4UP7dOToQQ30pxQO++TteFXcK2v++pIGR6Y1MDShmxev6taN25qbX5LXGxLTi/ng94UVi6aUTGUtpgCHCs4ZxEFUUAp3yJL0KRmP2RgCfCOqhjGDSh0iSsH6t9DdDzkfcD6LGImCCANU66imm626Wa6jPo/HY+a6w1lobHzIFLQo0J/+yIfVn05bpj1r69z8gv7qO9/TzdvLKlVbOnTkqE6fOWP7LO5JKNDn5uZ07o3X/z/23gNI0vO87/x3znHy7GzOGYuMRSBIkSCYKVM0LYmiRImynI62XHdn++qu6urq5LpT3fls+c5l+2zJPEkUg0hCEk2CSAQgkAi7WGwANqfJeTrnnu6r3/P1txiuwGgCWtDbrOFgZ3q6+3u/Nz7/pDNnXuu5cDA2mxZjAeDaqFUV8BIDEdYYqrRmUzMTk0ZoG+of0PqxUbWbNRVyy/KQF9FlX9LStu1btHHLRsWTUQP6iZ1p1MuqlYsq51bUqFTVabYVC4Tl9zgqloGR9fIFwpqbWdD8MoSRnE5fHNcckRnNtjkxQB7jftYqkBiapnJhZ0iePA4JAOj+oMfWCiJFWBvYm7XaUn9/Wv0DKcWNoBmyduVzsW8olwpamAdEWrT1AEeMocFBc6KhKEr8zPziks5fuKQzZ6+qUCzZ3MdawLpWrnCmYM5k3mMOZO4A4Sf2iHXW24sk6cWSsDeG6Ihap9XR8nLd+rszhzuEtkpl1QD1VMo5k5RKVV26PG77MOZp5ifGGHnnEO74b9qC/b4v4Dc3EePfGVnAIWiFILmwD+4p0J0YFchrrN+rupB/3cb4RlGgW1G2pyR31eS03fWANM9xbZjdjHYXYKf4zZoKSeKZZ56xvdYnP/lJy0AHLHItWF3luXs2sLMjhMylJQNb2BPwGZh/sH7nb/kO+W6tau96deqNauG+ljjAPpPrZC/tkE0bvUgcx32GNrW5ZuNGIw+sbaufVQU65wVsin+WLdx/EIDOdQOgcwb4WVGg0+cZq4DDLoAOYeR6AJ3+zTWvBdAB1N+OADrzoOvU4aw7r0dOnD592oDDJ554woBDnke/5/qZt9Y6gLgA+j333PM9DhUuyHojlyDfCEDHacMF0CEPAJa7D+a86wF0fobw5CMf+YiprpkLb2QA/XoC0/UAOvcXAB1CGQQK7r8LoLv3353nGTO0D+dsfkYfWbdu3TUA3V0TaL/vB6DfiCp9dyxw/10AHRcW5oe1ALobVeLuR/hOOxiZsxffwlzhAug4FbAveKv7xxuR1tzP4H5mnuOSC0+dOmUuDHxW1jrEWNwnd5/jOjE4QpuQXbPVD+wMjczc2b9ziHOOfh2LhsOgD6J11+vV6TOz+uKXvq2nnz2mD37g3fr0Jx8WplTFel3PvHBcXW9H737wsFLtqs4dfUn/4guP67lpjz76kXfrtz/1oHLzVT3yze/qD778F9p925367G99QnvW+eVpd3Xytcv6nX/+fymRzOof/vY/1vBIWs16Tv/sn/0LNepF/ff/7X+jWw9sUywqI7InY0Grn/qwnb+RJ6ybn+1mC9xsgZstcLMFbrbAj9wC1wHou9enu44Vol+bNm/Q6OiIstmMqY6xu6XYjgoMcIzDEGA0G34UiOUSmYRk9rTMNhwFHqqnOnmDljFIIVxWQKdIaGKhDs+jKIWCiogWx/oRlbkBva2WiuWqozYBmXAcYy0RFWthB+j1WK42BYd0Jqt0BqvPlIFquVzBimzkflewcS9iCQhIH7DrGhwYNBCf62KDEgj6TCFJHvjqakupdMJAcz44h1rUg1jgkknFBhbw48ixV3R5fNIKa3w2Cmr8js0uIGsM1W2zpatXrur8+YuanJgxZSmqb3IzM+mMgn5yrq8a8YCCJWpagJvpyTmNjY5oaKBfi4D/5FtXKw4ADjhtub0O+MX7AtQD8lH0bbXbunIZcoPMIhkQiv9GXYmtPSCYqz61XFwYjthJmdd0T3Lp7F6ddub3ljfo5BVSrAZ8czeHFHsiUWxyW1YEc2zL6UsUL0MGgtihCiAkgLrXb+AVxftwJGIkAGqg2GvyncJ9MBixIiXZla7S3FHU8nkp4zuqKAPcrDTbU0ia5W9L6UxUmWxcfX0pA8dQxlWqZQNlUC9SIAe8RGXWMQtX2pWkaSytg7rt1oM6uG+3AbimUPNjbd4wNe769WOWdR+OApC1tJLPa3Z+VnNzCzYuuBcOGOgVoD73BYB7/cbNGhgYsnYtFcpaWlrW7MycaoDssZi5JUyMT1g+OYAiKq3LVyY0t7CoSqtlKijUtXv27DbiRy6X14aN662vbdu2RRcuXtCxY0eNIACo0Gw5CivGdCYTV7la0vLKsvoyGStWDAwNmBqOfkEW/ME9e3Vg9x4jbJSKRbOYHN6wQcNj61VZXlF+edkKfqYSoshZRgVH33BcBnIreSOKbFi/XqPr1tlBIbe8oumpKTtEkGt96rVz8gbiCoRT8viCNmaHhge0j0z5ndu1dctG61uAC9Vq2QBJwI5oKmEgJLa/J44d05EXXzQgkM/D/HNg/wHLwKX9Lly4pEuXrqrT8engLXfoV3/t17Vx2zYrhD/z+ON68omn9Myzz1l/5l4xZ0BGoL3iUfKaKKy3TcnP49KlS70ibtaUA/lc2RSSff1JJZIxs5+GhELRF+tylL2A/ajvmf+qFcBlKZHwad26AW3bskkH9u8x0kEmkzI3jpHREaWyGb30ned0+uRJzc7MGHBPFMLyUtleh/GCnS2qZMgAlRl7dwAAIABJREFUWLUDNMcTKHilEiSctuM5Hor4FQjitBEya3QcGlCCLy0VTF1HX0LFDFnIUam2nfnWwH+vzSHcU8ggkD0A4+hzzPnM6/zcySpDtd82wNw9xFpBuNUy4g7Z5vRZ5gKAA17THwypQZ6qEaTiRsKA7ARQx8Exk83a5yGDlrkuFk9YBMFnfuMz2rV7t4ES//r/+b/10pGjuueew8rlC7p46bIBjMwzzHHqoOxcVcgHCFRUPrekRrVmZAuAF+Y0lKgQXBxQvat4LGTAB/NVrcrv2gqHPJbvTtbzSq5hYPTQQNTAK/4WogWZtwDogIiREP01am4E4UhQ9VbVlKLYHdMncI2gf8NEYt5ibUT9vH3nHnPeuHJ5WidOXDLl9+jooCYncyqX60pmQqqSJVmtKxRxSBpmy98lSiOsTKpPQwNDSqf7dPL4Kc3Oki3N2OR6vLZuZNJJc9dYXlq0iAbamiIN94rXC4QDCsZDagc6anTbqjTrikaiikViKpcq5g4AiYDjcBeVfBnA1K9YIigPp3iiEFY57HflsUN/x+yaeW0UyoCagP3ce3NuwP7b67HMZVtfPI7SFFIXfZ17ZV+mMraJ36zb4R6EAkRkANZ7FI3gDOGxeT2VTBjYuGnjGHC7hgaS2n9wm8IBMtlyKpam1Gwvq+spKRRpKZEKaGAoq/GpGV25Oiv50pqYaerYqWW1vDHFshu0de9hPf/iOX3z8RcVGVuvQF+/fLGEtuzepR1792j/3r2KeINaLdfEqjV75ZJZuM9cPq/y4ozivlWlg171hf2KervaOjqsB++5W32plKqlih756tc1MTFtY6PRlFnKl2odlchob3pMpd8FQOx61VJbbcuIh2zgtTYD0DPHgmpLgVDQXEwgZDEXsf5YtAn3pBdLYMWMHpDuqtTNhcJy53tOAF1A5pRGhkdULOSNUIV7BGtks15Tuw2ZD6KcFAoS08L+oKtkwqNsxqO+LIqyqAYHEzq4f4f2H9ihDZtH7Xn1al6RUFzwMucmCkqnR5VIDur8a2d05rUzevW1sxbJ4/UGzbIb0mDAH1IinjKSIH3e6dddNWt1G8sQAnHxgJwGmY2+QPRIKBixvGycT+bYR1WqZuU+NDykdDajldyyxSMwf6cyKVN1TM9MKZlKamCgz1xXmFNoU4pe27Zt1YH9+wz0BSDO5wu6OjGhEydf04XL08oVa9qwCXelfdq7b6+R2iDWsZaeOXtG4xNXjVjpEhKTsZiNmaWFeXNYgVAByarbaiu3vKRMImVuQBApV5aXtDA/o2QiZO0IkH77rbdo395dijB2e/b51VJezWpJnUbN4hPCEKi6kHtCCodiiiTSanV9ml9c0cJyUVPzKzp68qwWc0V5ggDCAYeY2ZUqxYZKxYYRglgbUPJXm5A6nCh0B0B3Iin4YrDzt4AH6VTS8tqzfRlT2RP/srzE+lmwNZt5N51JGQEWogJuSbhN1epNLeUKmp0r2ZoRT0PsxNmj03NQcjLLid3BjcKpJUIQAbgmZoVYC9vAWr9gz+kQSrxaXHDIIMmEXwFfwAD05ZWa0qm4hof7bB7FSevs2YtOrITXZ2RN1Pd8mUMLxUqzelqb7+GcvEwNBjml597F2ONe8/7Mt5xBWB8nWaNusAx0t8DtKqFdZZurlr0e9HbVg+45wAWv+Q5hBLUhIDoAOhbuECRcAH0tEORatwOyACxDgAGgdwE49mj8LWcrgHQ3I/X6grn7OdYW4H/k8/Bb8ES34O7moAMmsn/legEV6RecZQFMuE6umWL62na/EVWFP0rTuWps9sjfz8Kd+ZVzCfvIn4WHC6JxLdxzVKeuAt0FglwFOn0bIIhagwu8vp3bwB3njEX6NmdGBBfce/q5S3xxwVbmRxwqcEhChe7GNdi+5W1k4c71AH5y3S4Rwp2XXn31VQNQH3vsMRv3PJf7znfmOzcXnPntwQcfNAU6ALoLprmg3I0+B1wPoHNd3Pe1ALoLDnNNawF0d06n/VCdf+hDHzKgETDdvf4bcVy8EZjq/swlpeFAwP3/1re+ZftBp5ZGzc0hWbjXx89pH+YM7jW1Iaz+UaDjtsm6sDa2ZO1a6s45NzKAjnMgAPqf/umfGomM+eD7AejuvXavy503WR8RTaBAh3jEOvlfD4Deiw7CDVQdOz9TM1XArxeOXNIfff5xvfbapP7GR9+rX/nEA0pGZZGo3SBnS+Peqt9X05kjL+pfff4xfWfWq4cfekD/3a89pHqlrke++YL+7ee+pO233K5/+Pc+qX0bgor6pTMXF/Uffv/LOnfhsj728Y/r595zu1566ZJ+7/f+jbZtHtNn//6va8vGrJIxybPaUZQzCqfKplOpvfm42QI3W+BmC9xsgZst8PZvgesA9G1Dya6zieuqrz9jagwA8ya5kO2GqUhQ7ADQAjZR/OKAAFgB8FGrNRwlYod8UsfGloME4Au2yJajuIqVqJMdaHmn7VWnKNXpmqKRPNYYh2eKch3sILHUxVK846C3bALMXpjcSqfQ6xStyAcNGVBDkbdSqVtuLAARBWJHfeJYFrNhBQQlj5pNJq+Fyh5wCJBoYoKca4BspwCNMhpw2KzBo2Ht27ffMs35TGfPX1ShXDHVDOp4XhsF/5bNFFkPmCL74sVLevqpp3Xu3CUtLxd15+2HTNmP1T1FbvKJL1+eUrVSs8LfurFRUxi3mi3t2bVbo8OjOnn8pBbm5w1o4jDqWl1xv9xNutltB4O2EQU0XVhcNjVeXzZlAKHZQjUbKuQLliXJfXM2nCh1UMY4CjTHGN558G9T9/RMXw3Awwoea2tUNz3lGptX531RJVdVATFc80qou7jXFC4d1S1FVkcZT9tilcm7OMA+m0MUTV0rqEIsQH0EuO8C6HzvnTYsc9N9WHGzB6BjNR8MeZVORwyE5YVRYwPqUHhF+cW9pT9i6w6A1teXVnfVo5nJnA4c2KJbDmw15RRKXO4NluWAnnfccZsBqgB2K/mcFpYWNDM3Z8V0GpRCECSIYqFoQDigORaWkQjqgpAVmFH7YuOPkwLPoQ8fPfKyXnvttGKAirW6FheXtLicV5HcTtwAIKAEg1ZoAZBcWVk2ZfnAYJ8dsCZNYX7a7hdjF8XpzEzOVFsjI3GlM3GLLwAEtmxuY/1nNdCfVTad0a0HDuod996rpYUFA6ex4SRm4cDBg0bucEH1M2fO6urVcctvdNwM/L3CZsAUooDBrl3n/Ny8kUXopxSmp2fmVW0A1YSUSvcZUJFIxAx0Xjc2osN336F160ZMTbe4MGf3KNuXNst8LJ3nZ2d04ew5weYnR7FUKJpSjKIjSlkIPTMzs5qampO8IR269U79yqc+bQUZMuG/9eijZqU3OztnxAEsYJtNWN4RpVJORr2Tyyi7n6VSxTLeAQEy6ZRZX7uW41hiRyGsNFvWtwCZOAxCtrFxaepZMlJRxjkFf+aQ9WPrdOiWgzbPjgwP6s47bjdAh/vx5OOP6cQrx+yAPT09ZdERIBfeLoAGoKvH4hZyOQdcAIxNplLm5DC3ULD4AoBa7ks4GlMikVY4FpMvELTxXug5hEBQ4uHMC02zRC4UK/IyNrFjbjiHd0DVaMQhCUCYAJBjHti4aZPNj5PjEwbqB0Lk3oYNfLbD/6oz18ZjCZuXrZhkVstY/vqNLY3anSgG5vG1B39H8dYjBwE0ezzq7+vTZz/7WSuw0f++9OUvGVnj3e9+t4ErEA7MASKPzTyklYgioYC6rbpKhZxyK0tq1mrqtNvG5GL8o5Q2m3AWLOb6HlkG14xatWWq63jMa/cNcKuQd+zB0ynUmShNWM+kkN+xcI9HpWTSr2xfSul0XLFkVPnCsggrSKZjRnQi6qNcLatSwy66pWg8oV279+rDH/2YJiZn9Pzzr+iJx19WoVBU/0BcXg/3zaMa9tKthlrdlqkeefBZGHvBQNhiLbKZPnM1OX36rJYWl4xghVMC2buBQNcslJm/KhVcG1pGSOH3gK992agiiZB84YAKrbIq7boaq22bi2KRuN37WqVh2eo+j8/myXp5VSG/o0CvFNtqNSwEWUMDcaUTITVwpyDLrwkRwadMKqHRkWEtM2fmVtREzQzu7gEQBxQMmRsELhDYwzexteQLi3+z1nccHPhZ2SJCpGQ8og3rM2bHz89pkz17dui+e+/Qxg3DWr9pROu2jsjXXlGtMK4r46+otbqkWKKtRLKjRMqvRDpqNtwXL01ranZVVybbuni1rXzVq6Y3oUh2gy5P5HXh6rL6t+9VsG9ADV9AOw7s147du8yeul2qqDAzp7jXq+LCrM6cOKaVmXE1C0vKhH3qiwTUHwkqFfJr0/CA7jx4QMXlFV25dFmvvHzSVK/kgK/kKypUiJXwqtnxq9HxqbnqUbneVqFUlz/ksfx4nBassNxzYOEeVko1A4fN8hNiIiSU1Y45Z9C2FFtQpNuXefE7qn+cEWx7dS3TWUZeGR4ZMftM9h1Li8umkifmADA0GqPfeeQj59yPApxFuWNgeiQipVNebds2pHvvu0Vbt67TunV9SmWIuIC4UpPfG1a93NXceFnZzJjCoZT+89e/oddePW3uOdu2bVcgENbRoyeM/EGkBn2Lvsf4HB4YVF8mqzA58cwhraaB5pViUVcuXVI0HFQa8DmVVb5QNRcPnBxgEcRTSZu3aafF3JK5j0BIwOUEt4x8IW+AOWAGYDdxJPMLc9q0cZN279mtO2+/XSPDQ/Y5vv3001pcWtbQ0Dq9du6KxifnlB0YMityiuNzC/O6Oj5u6iNzg/FIkUjIXhsCZzgUMseX8atXFI9E1ZfOGBExEgzZmjw1MaFCLqdELGZtT1xKXx9OC1AIWrrrtkO649ABbUChXitraXZK9Upewk3H71U0zLgK2jrkMUvykBLD61Rrd3Xm1BldvDKl8ekFiy4oQbbwQEJyCK4eIhxarGNebd62yUhXl66Oq9GiaCfVW/Qdn0XZADLTify4VdSds0AqASg9qPXrR20thATKHqWQgxDWVCwe0PDokLZu3aIrExAFl4yMWmvgvoP1/qo8fp9iEMQ6Tp/Ejt8hhOCe4MQWmIW/9Q2HWINDBY4XkA7oE+YyE0bR6LO+BQHMY2cI/pYR5LW9KPcCJw8ckHA04RzBHpR9JXtOi7SwkqBD2mQNoz8ZmN4j+BrYaWPSY3t7U4j5eH2iRRwCGvEBU+YM5Ci+bxQFugv+OC5IjirQdadxwXE7J/Ry0t3ivwuOumo418L9qaeeMgD9U5/6lFkRA4y5Zxa36O8q1yFlAyoBoLt5wC5wzHP5Wxdc45zDz94IQL8ecLsRD+puO3PNAEvuNdM3OEuxd3Zt6928eRdEvNHBs+/X3i6ICFD4wzLQf1YAdNrCBcbYk7oAOqCRq6Zkn85aAHHAVVL+LADo7vUxf3DPOStCCHcB9LUuErQTcw1EfHecOyR0Yo7+KoDuEmtuxLHNZ+NeMz8550hnfudx8uRJix5DgczY5z6jrGa+ZO7jTE5/4G8Bz++9914dPnzYaisuKejtMP6vB5O5LuY4F0Dnv11wmHZx1xqnRueIOfjCtvwDH/iAuZcwNtYSKW60e//9AHRXOc09dh0IXADdvW5XgW41s14uumtnzs8gVTEuAIsB0Plvtz9cPz5udACdPcLU1JQRCb761a9av6BtuEb3mt/IZWEtgM7zWCN3795tbUIUIXPHG92DN7OfvNH7vakKdHzeYLEagXPV1OQeYgFt7+1XSz795XfP6j997i906fKSfukXP6y/9fP3GoDOn7X54qkdKdVp6OprJ/VvvvCEvnW+ovf83L36Hz7zPnVbTX31Gy/q9/7j57X39rv0j//Br2p9xqNkpKur0xU99uSL+sPPf0UHD92qX/uNX9IXv/QtPf3tJ/Wxj75fn/zFh5WKeRWPSAEPO+SG/OwX20SNvl6nfTPvyc3XvtkCN1vgZgvcbIGbLfDmtsD1APpwpusWV4Mhiid+29gCfgJKBkOOWjEWc2y+AVE49AC+YKUJ4AJw61aSKHhRQEI1Yj+3Q0Sv9NTLq+T9KLShoCJvFzVyLBE3sNQsf3ntet0Kjyi8rVBltT1H0WxWir0DCsAMBTK+AO0puqIcpnhlh45elc1RgzgqascqGLvelqIoMX0+LS/XDEBPJgGIe3Cyhyxkj13/hg1jwrqbHMSVfEHNdluJFAA1oLIDJK4fG9P2rdsNBGGzeOzlVzQ5Ma18vqzRoVFrN8BV7MJpk8WFnCnV+byo41GoA0Rt3bxFgwNDunzxsnIwtwHp6ij9nawo94u2cO2gOJRxXVjyAiKhwAZc5F5SoAFg4nORH+r8HQcYivGvH/btqq3JHPBv7UaR9nOZs24xjQIAB163GOYysN3fu8QMbEGxjEa1CHhlv+/I+hDXT2GU+8gX9xZAndxK4y+aAg9A37EKdR5sJF/fmLGPdAB0AIKmKeLiCRSNYAUcbNtWZAXM4X5SgDUraxSSAUC6jIFOy4sF3Xpoj+6+84A2bVxvGd5XLl8yhRP531u3bjaVhBdQrVTQ0sqyWbXa5/cAuIWtT1EkpqCcSCTV3z+ggC9kalEIDTy3UqaY5ACyXN/RI0d16uSr14rQxQJAW8MYpmbdgMtBMGhqdu53oZC3cYorBGA5gPrMzJQVmgEAstmk6nUATZS/baUzMfsZihesyOlLFLhR2lGAHh0c0rbNm02BXsznre/u2rVLe/fuc8YVhIZSSePjE1paXjZAg77EF33asV32mAMDhzys5CFULC2vWP9FATgxMad2x6dAOKaBgREDjgf6+zQ9M6lkMqZ3vOM+7dm3WyOjw8otLVjWLn2OtscRYnz8qmanpzXbs8XlMwEa0ob0O8rhgN75QtkA9K3bd+s9Dz1sn/vKlat67rkXzNq+220b4F2ttVSudNSXpYjl9GPICBzYT5w4ZUUf5iibS7xeU5DRj1DEBkPYyoctFxg7b1OxU3DnflHcd3qo46JBET3os/uyZfNmveOB+xWNhS0S4LZbD9m4X+2u6rvPPacLZLRXK7p65Yqmpibk9wUU9AUVMvticolrmppc0moXVwwUz0mtdrzKF6vasnWzhoeHbPzg3lCu1AywZuw0mi3HMaRatf9m7mQMMnfXGi1VycqOhc2WvlSs2jycTCccolOr5fRT1O3BoFKZtI0dSEKmWPQ5998tGjpzi6NEDIcjpqIA7DXFYlfyh8MG7uWKRfubtcUEVoqxdeuMaW8uBrmcgey/8eu/bgdtDt/PPvuskQzIhONvKUiherPnAlpYPjmLXNvspskM7tgcQw55xyIdmAu4N9wjgEDmBFMv+vyqGfBMNIEDFDIf12uAfx0Dr5i3AJfAIVF+JiJSMuFVKhlQOps0V4BQJKDFpRU7sQ6OpOXH1rfd1sJy3voKLiKDwyM6cMshfehDP6+jL5/Qo48+pZOnrlj7cx9w8OBKShWyutta9XSc3GE+e6fTy/klKiSqeBSgNKKzZy/ZvEJERbXi5AQnYtwLZ43ChcNU4QCOlaat0RvW9ysSC6nt7SrfKKnabqjrRX0fUyQcNcAakpcB6IS6A6CVAdOJ4wBQx1WkY6D39q3rNTSQ0fLigpFu6lUUnrhwjGjvnt26eOWyLly5pA77CzJzV7Gk5pJYl4PyQ56Qo0CHdGeq9p7fiNfjV4vc8nrNxjpuIalkTKttCGEtSPjavWub7rrzkA4e3K3N29YpO5iQZzWnWnlK45Mn5PWV1DfAHqemYKitQNirQqmquYWizl3K6ez5il47X1euLOWqARWbMa1UpGLTp/4tO+RNZlRe7Wr3oYPavGObQv6AKkvLKkzPKsL1lPJamBpXdWVeqpU0nIooGwkoFfAq7pf641FtGB5Sbn5BUxNTmptdsH4Ui6c0NVvUSr6mtrBtD6jjDRqAXqq1lC9AcJF8QScKwLLpLRud+Yf1pOm4HJBfjb26RT3giuCQgpx9E6SPVZtrbD/GHNCLnaD/M3B4bravz8BzrEQBbi9euKhH/uzrWllakp+9UNQhlUGsAjj3+8iPxkrfo0Tcq/6+kHbtWq8H3nGHNmwYMDJIKOxRIAgJz6NSvqRyrq7KikfJ2JC6nZC+8Cdf1ukz5wyARbGKnfaRI68YaMwekkggbxeiSkibNmzU6PCQwv6g2Z3T7xJEQ9Sqmrh6xdxlcBNBtb6wkNfZc1cN9IzEYhoaGbbrJMpianbeXB3YUiTSEaUyMXMBYt9I+1C8Bvhkf2pOLumM9u7ZZXsq1O7PPfecWe8PDI5qpVBVub6qvsEhFQoVcxVIpGKq1so6e+6ctm7dZm4xuNUA5ObzJXO2wQWnWMxbPwoHQnYfcS8aG+nX8iLuQzzPb44mzUbd1P2REBNAQ7fs3a3bbtmvg/v2qJpf1sUzp7TaqChI9EkyoWgPRGYeabRWVa7WNLhxqynQXz11WhcuT+rq9Lzy5bqK1aaK1bZjTc4GsM086jUC1Z1336VGq62//O7zFifSaHeVLzVtLiI2iPUDgBmnE/bUbBwhihrBrz9jAHq96ijQiRFhvxcM+7V58wbdevutpuIfn5rW7PyCrUNtbojX7xBFfBBqnagC3DKYsflcrEsWEcH60Zu7gz4HQMeVIhIKKWguKbitsEZ5nfkIgL/pxFuEg6ibB3qERvoZRC9A8I6B51yrwydw1i3ebZUCpu09HfDc+W/ndLNWSca+4VpESBAFOvtCrFmbmqzVbjgAnTWe9ROlqEM0jth6a2MgFLqWxcs+C1XcWqDPVYZxVgAwgTACgM74+MxnPmNAEHvC6x/8nWvxvBZA52dr9xOA5+zLeA0XULpe6fjmHph/uq9OO6HGpr1R5LF/4XxmzlADA3adbpu7oNnbATz7fq3kAujuNUN+xa3LBRkhDqA4dfd8P93W/ut7NbePMma4z+xZAdDXkk4YS9x3snzZ73Lf3+6PtUQZ7jljm/Mk/X1tfcDOSj0AHVK6C6C7Y/z7Aeg3spX5WhDYzfTm8x4/ftzmQ2ycmd+43v3799vZlDkXooFb22G+RH0OiO7OtTeqqvj6vrq2XuSuB5D2AdCffvpp6wsu2Yq/ddX6rD/u/eY78/373/9+A9BRGbvOIzfy2HA//9rP6K5xAOiuAwHt4YpeXADd/VuXtAZQzM+oSbAmABbTFowR6i1ufW0tseDtAKAT7wKR5JFHHjFCjbufcAH0tdfjrnnuPGp133bbxg61Kdpkx44d1wQbVhXs1Ynf7H7y1gPo3l4GOlvUjoHo7I3ZIzc6HlVaXp05N6c/+Nyf6+ixi/rEL3xYf/OjDygdl4Hs567OqrHa0p7tGzXorencSy/pX3/xCb244NdDP3eP/umnH1KjXNXnv/a0/tV/+CMdvOs+/Y//5O9q73qP1Tpa8uj4yRn9L7/zr+UJRPTzf+Nj+ov//KhKhRX9o3/4m3rPOzZZXQBBQci3qnazZHUvbzdk+e03Hzdb4GYL3GyBmy1wswXe/i1wHYC+Y91gF+tyK/Bgz0nx2sW9Ae7Idw14LA/2dWBaBlY3G46VpxHhzBqU4iMggwN49oTipiZFyecAYk7uk5MT2LYCF0pFLNxR2aJ05veo0IvYaPb00QbD90BzA1StKIytu5Od24tS7X12FwB2BOzul+2vehisAxADFHBdHlWqgI0UTgHM+IxkJLbtd5GIX6lU3MAxQH1vIGDAFLaWfAbACYCwbCar/myfFdMAnZaXABDzpjiuVcjW5bkUmsNmvUkxkWtyLBMtHNzUYwN9/Uqn0qqWHRUsdvSutdP1ADod0gXRuR5sMFGg83kBuN1cJcBTLNZNPcl72r3lfpCn5NpI9dRovfvfI1Dbc2gT7p9b+OBzsMF3gXsrI3roJ6FrWYV8Ljb8FFRjEa45aKA9BWGs9h0bw5IVrVFoYzttua7YZvZyJNtmA28uwabIdB5OEdO9mc69h1RBVnFLHu+qFe25RsvSBbjDUSAIeYLsXNqADR9FYp+pzQH3Ad5QBd9/37269dBBTU2O69FvfkPDI8NKJuIGQKGch0hRqVWULxa0nFtRPBY3N4XJiQkDNAAON6zfaJ8PxwGPh8JuXCMjAOB+U0IBaDo5mUGdOH7S1KP0TQgg1UrDVLpcADnbdGDiDCBp0KZklDt2eBAFonYQqZK7XaPIzMHLY+A4hVssnQFws30OSMyYKxRy6uvLKplKGKGjicV1s63Bvn4r2OdzeTvEwgTn86JCpi0BZilg9/X3a3ZmVpcuXTa1NoVp2nlsbL0x6wELQiFcLJqmFj9//orOX5hQKBpTKtOngcERbdu6Rdu2btUrx1+2YOXDh+/WbXfdpu27tqtZKamYX9aiAXEFU2OjOiZHFVVkLrdic00mlTF1B0A+YBHesh0ot17swAe1acs2A8Kxdj9z5oqB58lk2F4DAL1alVKpsDKZqCkOb7vtdj388Hv12GOPC9s9xhxWvpa3DqBHXxJzAOM1oIE+Rx2PwwNFfRtTAYgdzD/0Y5wsnLxzXn/P7l16/wfeZ/2Ie7d7104neqHV0KunTmludtbG2YUL5w248hkpI2IAaaPW0PJSURfOz2LepUjUq2gsamOGg9R99z+gvfv2W1+7dPmKTr562iICAE6K5bJZpXP/AEPcIhfmEHwxthKpuCLRiFaW82bTPjw6rLmZORufKJ8pqDO2KX7yoLgDvdkUgj1V+/daymH9HjErcPoh4wML70g8rsbqqubmF6wvO0C7ozph/rjvvvss42xwYEAXL1604tsHPvhBa39yVelPHL6zmYzNRbQxxUmKdfx9PreiWqWsoB9AnCINLGjHBYU1ro2Sse2ME+YE7g1RD4CIzC4A6K3mqjKZsHwewHOsop2ZpmeG4gh4AdB9UjRC9rNfqWTQbP0hnJH1vbhSNMBwdH3GAHSIC9OzeYuZiMX92rR1q/YfuEX33f+gvvnNx/SVr/656vVVy7KvN1gTWNc8arZ8alHYpOaHAAAgAElEQVQ8oKHBz4nwkCwCgLxv5g+/Dyt1ny5cmFQ+VzQwuVF35stUCgUvYEWrp9B0HF/Ikmbt2bJlvUKRoKrNmoqNiuqdlvyhgKMID4RUzBeN8AOADsANqtSo1NVtQ6bzGrGIyRS17MH9+7R+dFTj41dM+d+olDUyMqwdO7brzjvv0JGXj+rIK8cUiEXV7ADqVQ2kZc4DFIbMw7UZSc/vN5UxwHCn3dXSUsms+SMhJ3ub9i+Xsfj2KBrzaaCfiI0RbduyRfc/cId27FivRByQq6RGY0kLSxcVjbU1ui6uZnPJ8tDlWQWVVq3p0Wtnp/TKySW99EpOxZpXC3np0rTU9MXkT2QUH16nTjiqQqOtfbffonWbNqiwsqLC7IJKswsKtFvyNOtqV8tareYVXG1o/UBKaQiIWlUY0ovaCnQ7KuUKKuYKRorx+0OKRJO6eLWgxZUa2KE8gSBME63Kp1qzbfbjBueRABCE0ER29qqCYZ/1xVplVZEoDhSArU0HaPSRFd8DzXtkEbcjO7b5/J+TKQ0IiQKb+eTgwQPm7vALv/Axc/k4+tIR/R//57/QzNSkucjQBQDvIZXwnb7W3y/19fkMPB8dzWjHzvW67fZ9GhvrV19fVD4/ZIWAApGoxs9f0MpcTt5WUpFAWrVqR1/8wiM6f/6yAbHvfPABja4b0auvntbi4oqKxapWlsrWN7KpiLZu2azR4RERlIKzBCrukcEBA27nZqdtDYewh2359PSiXnvtovyBkNLZPm3ZtkW1Rs1cei5emTPb9VZHyvQHtGnLsO45fNgGOgQ15kjIPLffcZumJyeVW8kpm007c0S1qkuXLppTTKPVVTI7pP7hMY1t2KwjR4/rS198RLfevl+ZTELTc7P64Ac/aPPac9/9jp599rt65pnnbf6H0MlesNNq2fiqliE9hDQ8GDMVNQ5BODkQIUM0RSblWLh323Vt27Re+3fv1OF77lBxeV6vvXxE6jSVjIQ0NjxkluYA8+lMxlyZJmfntGHLdiuAnTl/WVcnZzU1v6xCpaGFXEXT83klE5BmgthImXIaQsF73/d+VWsNffkrXzMb9Vqzo4WVipFOI9GgipW6GpA2uhBz/AqFg7YWmwIcgib7NyPMYv3vgMjEN23fsV0Pvut+zS4saHxiUmfOnre1iriVYDhqrwfR4Vp8D2QnVO/EHdSbNp8zv4dCfouJgAjFXB4JEmUQsHnEca8g9sKrdhPCUMtIhsRQsL/ev3efZufmzCVqJQ/471E6hnqQqCA3LsjCKAxMB0C/ZuVu9BGXhuWxfZVbCHcAdMfJxc43RCAQFdRuaaJ64wHoAHuQ0FBKujbLrMsOiXKvAdc8WOe5B2uJtPzcPZcBoF+4cMEs3L/zne/o05/+tO666y4n+uq6x1rVO+DaWkvzteCZC6zxGq69swtUvV2ApbVt5Ozfa0ZmBVDg2mnztUp7l5T6VgECb2ZRYy2A/oMU6D9rALo7JjgDTU9Pm4U7qku3L7CfZU/NmQ6baohZ9O+3++N6AJ1r5gzmOkQ5LlPea5EO7OEhUbj9n3PFD1Kg38gA+loQ1Y3D4PpOnDhhZ5c///M/tzMx9xx7cuYAzrWcXQDWmV9x7OALAN0lVbiq/Ru9b6wFFukHEAM4mwGg40jCHO/Wu7gWF0C3mmNPgc53ItQefvhhc+9DZezOhzfq9btj/XqlPGOcuR4A/fnnn9fjjz9uJBo389qthbrXbmTXXuwh31mD6SsugE67XBMsXOfQ8HYA0InEox3+7M/+zM7wrgvHWtv660lj1wPozJM7d+60NuE77fNWr5NvBYDeateNtN87EcvjhJ8beN7xtrWqtgkY6m2ptupXsSx9/gvf0lcfeUaHDt2lT/3iQ9q9I63ZpbI+9yff0nJhTp/8+Ad1aMOIclfP6F/+0aN66kpdH3n/A/onn36nqoW6vvaNF/Tv/uhL2nnwdn327/yydgxTq11VJhvSpfEl/c7//sd69cwlbdq6Q1euXtX+fbv025/9Ne3e5pfHNshSNNhSp1W2M6VWWc8Qi9183GyBmy1wswVutsDNFni7t8B1APreTeu6qJOwH27Uq6awtmxYUxyTqUxxDEAI5TkgKkVpx0YWu3aKqDxckJWiurPoOwCAWYV6HDDDUYXjmts1RZ6Tt+tz8sxjKH6w/A1aWarebKhSqandadtnoygFWG1241g9mY0478xndOzaAY/4IYAe1qa49jqfy/myDYht3B3wmIIflt8GqmLpiCrbinIhK9yVijUlUyiTkmbBzEYNJQw4bqXesEIsBTkKnYlE3FSmaOhcljkFcvJjy6Wa2i0AG6ycsRD3OVmvvYxSCncoXmhTKuLYdkZRanIvemo8d2PtbpTd93A37W4xCQDXUds7duvcB97H3aSu3fw5NvdOxqRL3nS/OwSD1zu7A6A7xUh+/rq1owOi8TsKwi7QxntTEEjEySPPKhGPKRoJmcIJNRD23hNTs6bUtBzbcMjUlABtzv30qN5sOfbuPQU6aqBeb/seBboRKIxQQWdsGTAC8cGuAYKDkQU8CvcUe1wvwIPlFscBKbHx9NvXjm3bDNjF9hgF+sLCrN7zoQ/aRv2lZ5+x+5zty+ry+BUtLC+pXK0YC5Y2xoaW9hkeHtE73/kuxeMJXTh/SRMTU1peXjE7XVThqOu5LtS7ZEUDss9Mz1qfpu8CrtMOdAfybxlOALPxRMyK0twWFN6MH4gttDt/WyzWrXAbDHoUT4Stn+XyNSOAZDIRNVuObbXX19GOnds1MjysyYlJA0pQ6e7Yvl3JRNION4uLOcv8pmNghR8Mep2oBsgI5mrQtMJ8Pu9s9MMAiUnHhhLVEBbQtAWF2ZmZeS2vFBQIxhQMx816HfbwLbcc1MmTx1Us5jRMHvrBfdq7d5f6MinNz83o2LGX1WrWzUZ6aXnJgE/GDUpoYhAopgNiAPIyDug/0WhSsSRZ2l0tLOXsAM/BHVtWSBnWl4xA4eQzAUcGggENDqS1Y8c2A2+feea7mpicUn82aWOJg57LmOaaEsmMKdABNyAuVGvV3tiOmD0v47ZarWslV5bXs6p4xKexsXXatHmjdmzfZjb7RGXs2bVDqVTSZqWTJ05oYmLclO6XL1+y4iqqS1SA2VTGyDbYt1+6NMeINQCdK+gbGNT2HTv0jne8UwcO3mJKy8tXrurEiVe1nMtrcRkiwpIKEGgA0bEQJ6MdYAaXEMYbY9oAgq7Zl0djMQ0M9WtxfsmU9Zm+rM3RzEErS8vWdljrg+gyZ1Ek4OFav9JHaGvGP/MB1wAAjLIvGImIUVosVxwFoR/QJWyAPDbjH/vYx3T3PXcrk0rq6MvH7Atnj1wur2OvHLMCRCGfN2IR7+OsH4CHQYUCQc1OT2plcU4YxUM6CYZDpsiG/IAlc7PeMAUp4DakLsY+JAfGFZnBEJ8AIfsyCQN+UNrbfA2pqkeSsPxoYi4srkTKpDzKpP1KJgEL4RXg3BI0C+J0Ni6vz2PrGDb6C8sVLS5VtW//Rh26da/uuvuwnnzyGT36rScUDMVUq69av2ENwsFicHhUxXJJ80uLtiaSnU42NO4NBl731r92c1UT4wvmwsB8CnMcV4hQiGJl1xwpYhGv4vGQ9T2H3OTX0GC/PH6vKrWq5vNLqjRrCkXJkGaudhT+KICbtbaB2ijE26hOmwBjMlUwBAVs3vft2aGx0UEtLs6r226ZjTSkkT17+Nqjbz/7bX37madVbtRVazWNzAFhzIokzHMQVNrOWsVUToY7+wnWbp/HUY7S5tiEg2jlC7RDSNlsQOGQV+0WgHJMv/Kph3Tv/ftM/V8qTCu3fEWF4pQSSewhU+qKeBBcQrxqd/3KFVt68cgZnXh1SafP16VgSpVWWOOzq2r4EvLEsmoFwmr5g2r7A9p1aL+G1g1rfmZGc1cmtHRlQoH2qsJeKR70qV0pyNesajgdUyLgUcTTNvV5POCVp9XU9PiiZqeXTb1tzi7+gK5Ot7RShPgltbpeNVZ98vjJQfea2rdab9o+CGJYowFojp06FitStdpR3Bwk/LbfYCODNbVjqc0myFmfIYxAUHT3Q+zzLGO+R5CDWLF79069593v1i/90i8aIeyF51/Q5z73OeVWlm2sYKsPeZL9DNuHYEAifSedJsYmrG3b1mn9+gENDia1Y8cGrd8wqGazbGtOIOjTxXOXNXF5VouTVfkUlTpBXbp4VVPTy1pYqGj7jvVKpaOmzs/lIZqxv2qbm0zQ5zPi1brhUQNmG9Wa5bJv2rBBIb9fS4vzatSID2iai0Q+X9HSEnEqTqzFlu0bVGvUtbiS09R0XoVSU/WWlMp6te/gVn3qU7/sgJyTEzZXULC84/bbVOy5XHz3u88b0cYy0osFLS3h/LKokQ1btHPPQd1z33069eoZ/cmffNHW7FQ6qY2bNuve++7TgVsOKJfP68knn9J//I9/oGKxafvV4aGkquW6citlA3aZWXB62DDWp2Q8qOWlJRtb9PuR4bDiUY88naYyiajWDQ/o0IG9ZuE+feWifN1VpeMRbRobNfiXLe/Q4LCBwfliWam+QVOgX52Y1kqxqkK1qZVSTRMzSzp3cVqJRNS+osyngYARdN6Ni0ulqi//6deMMFprrprjCQRGXHEAvSHnMA/iUhWLQaoMOJEeTYdYx/4LEh+bLtwlqvW2sv0Z7di12fp2qVLRxYuXrwHooXBUzbaUy1dt7mTvA7mWtYJ5C8CB1zHyTNixa2dfabESzPns69W1NQ7CJvsXyCRWtMfRqN1RX6ZPt992u+1/Thw/pYXFkp1LErGwuTTVm+2eytw5X/DXEDzsy/abjouJ+c1YHBIZ8g44ZBEKkMps38kaA4HMyTYdL994ADqgN0X+Y8eOGUGOdmNNB8R573vfa3s61naXvMtei+taayfrKg4pkuMSg+IOC3eUc9isXg988XzaA5AFIIn9FWsNqkxXvbk2A53PAKDggg6u5e3b5Ti+NhuavsE1E5XE3pT2hrDKfMPe+e2guPxR2v0a4Z2IL1wolpeNYMH4dYnYACJEX/2sAujc27UAuqseXQugQzoGRP5ZA9CZSwDQUVkDoDPe3TncBdqZQ+gDawF0t2+sBSTXAvNvNWD2o/T1tc+h37tZ328EoDOXYclN+3DOYzwwPvibO++88xqA7vaJtyOAbiKYSuV7AHTmeNrGvb9rAfTXyWdt6wusOwDo1Ak4C93IZCm3Fnf9GmfRhtWqkfFZD10AnXXMzbdfu6ayxrqvxc/NESqb1Sc+8QlbR1kj3BiTtSQzq2v2xEU3ajtxPcz9EOsgkjAf8DNEPswL7nhxx7ZTZ0SI5Vj7u4Q75gr6BAA6BD8cPN7q+eCtAdAbPQDdmM4GoKM+p7bZ8ayq3W2acKLeIfIrpI4nqG88+pK+8MWnVa609K537NWB/Zt16vy8XnzlnBaWVvTA3Yf027/8XuXHz+h3/+Av9PJSUD//oQf0j37psOrFVT3z/Gn9+z/+shRO6eF33aNbt2S1eX2/Rsf6lS/V9MWvvKxHvv64yvWW1Vw+8qH36m99/G6hLYv5pXazq2iwCe3b6nTtFmzf4I87fd58/s0WuNkCN1vgZgvcbIEbsAWuA9D3bBrrUuQiG7NeZxOPMg3wgfxpn6kjnbxgFDMO+MzDVZhTf3UBdIDka2rqayC6a8PasWKYbYYMQF81G3T+TSE/HHEsf61IYtaN2Da2LTcQUB8FHyAlIDpqKV4LIAMlqgOEuQC618ArAHTAfXJ9HeDX2YTxuhSQAwGAU38PmHeKuw4M7+RIA86gfhoYzGpoqM8K0lSMef96q6lKrWbWqijS2fw5edlYYHp7inHydQGvu6aoNsViwG+KI8AwrFYdhNoBiynacX2O3bljdY6ChnvjQv+OG75Ttltrse5YrzuEAttM9jbTRnxw4k7tbfidgT+9DHPHvp3DHgmPVne/loRub9XLcXYL7M7fOkwE+13vO9cHEICldSwec8AXyAIxsndhlw8YIB0mp9XnM2tWDo4UcgHQsXfnQBEKR+yz0D9QPQOwmOV07xoslt3pbaY2dlF/x4HAUaB7PHyx0eTaHatlSBGOEtinZguApmOMyWjEq2QCa/mAtTlK1FQy6+Rq+ymNti0j+f0//1Ft3rZVsxOTKuZzKuRXdP7SFS1gw95oWfEDRdnU1LgBQX19g/roRz+orVu22r1+7LGndOTIMXsOastatWHXiTKpv7/PVOAOCIxVuAOgt1e7jvqqd+/o7yirKE4zRkqoQhsN68vkm6McAywHVAfUAPAGVK/VO4pEfEokHNtm7jf/vuXQfu3csc2AyOnJGV25eFl33HG75foCjpNBe/z4a469td8hz2DNzb1A6W55TPIawGERBBmnuAk4HoslTXHN552bW7Tr4YH1uc8XMiB10+ZNOnDwgC5fvKCVlSV5fV2zdQXAQf2fz6/ohRe+q7m5WeWWl1VvkJ9LxmlY6UzaAPR2s2WW1a5CPBpLKJPp19iGrcrly/rL77xgwKuTtRU2y3JIMXQfSAexaFCVGoe3jqnJt2/fon379uvy1SkDUkdH+o2UgYPE6TNnrcBLG4ytH7WDX26lYIVQ3DK4VsgVfZmM3Rdy3+fmV5ALKhH1afPWzZaBPjQ4YM8j/z2TThooxaxz+rXzRqRgDi4UllUqFWwuYSzFwhEDb0vlmqanlg38jUQDBmhs2rxF7373e0x9vmHTJkWiMV2+fFWvnDhpFvoQN5ZXcvZcVA7VesNs4ku4W5BTDbDAYaencgYsQH2cyqQUCUWMCJHOZqwYwvU7kQgtA/r5U7LRKQQ5arugFdo5YKJwZkwbgB6N2dyGIt7jdxYRlIbMOQAaEbP8zWhocNCKBXfedaeN1ZeOHNULLx4xwgROA8dPnDAyBV84A5iDh2S209wPnrc4P6v88oK6q07WN0C2WVS7RS0KOF6v5REzlgDOIZ1gOYYC07K363UD8AHnUA4xbzNXNvj8gCIGuAN1+c36ty8TUDodtP7U6rBe1TS2YdTs3ButupqoL7GQ16oWlyqanC5p585h7T+4U3fffVjHT7ymI0dfUTAUNSIV2c2o/gDQ+wb6rwHouQIxHGXrw4MD/QZwoZaHqMW8sjBfsFgVPhtzqJGHjCQFeOU3ZwoHQE8qHndcF6KoC71So9XUpYlx5UoFReOQXPx2aGdeYr5qN1YtPz4IQwDXAdbXVkfpRNQyhLFY37p5TIMDWZWKOXtuXyatgwf2asvmTVboePzJx/XUM99WrdVQnZiWJsAbylDmfAgKHXtNxrXDvsei2XGICfo7atQheHSVRFnO+lzqamgwpIE+v0KhrpoN3G/C+tVfe58O37dXmYGYZibPaW7mvIHm6UxQo6NJydtQINg10l6j6dXiSlXPv3RGp88u68rEqvzRATU9Cc3nuqp7Emr541qq1GTm8dGoNu7YolRfWotzc8pNz6s0u6gAxaCAX32JqGqFZTWLOcX9XoU9HfvaOjagoVRMQY907vSULp6fUTwGOOis/xNzHRWrUiTmVbXZVbnWkTcoBUJ+haJhlUqsGS1Fox6BzdVqWGUDKDqAOlE07NewEGdupm+TqW2Z56beBTzHQQbynrOEOqRE2rlrcwoA6P59u/XQQ+/S3/rEJ3T06BE98/Sz+tajj6tSKdv4KqPabrZ7DjYOgB6PA6L7lE4FDTQfGc0oGvVq395t2rxlnSqVnErlnMqlvOVgL8wWNXFhSZUC1v8QPFoqFOuany8r2xczVTHzZ7EEAZHscOy5vWbLvXP7do2NjoJmqsR4yOc1Njxsv8vnli0XnT0T7kiVSsNeF3CUHPANm4dVqdeMzLWSZy5cVWtVisSlA7fs1D/47N9VpVLSmTNnbJwD6uzetcPGwsz0jL721a/ZnmxwaEBVAweWNTk9p3TfqLbvPqiP/sLPGyj2hS9+QSu5vBKptO648w4dvv9+7d23zxyVsLf+gz/4T1pertoYgixQ65EsIfCwf2jUOxodTiseDZiVO9bu7SZgeFCZFE46Xfk9HcVDQW0cW6eAZ1XNSl7eTlvpeFSb1o/0iJdkRvZZHjyfBfv1pXxZFy6Pq77qUccbUqXe0uTcss6cHzdnCpx2sumUjTsIoXcdvtfiQL756GMqV+tmB8+4tXQmeW0trzeITurafQuHiYCCyOJYbuL2w77HIY060SbsbXC9SGaiGhodtsiQq1fHjVTVsBiaiDlxLK1U5A96jRjC2YA1nz0N83+73TRCCM5GkE1Zz9lfRmwvR6wIqvDWtcieOnb9HcgYPtWqLaUSad16ywHb+7x66ozFLDHnQOZiD8a+03E5girl7YHnHXMDsWx0G0K2qbYvIii4DkD0lu3vm3bWYExyX4lOoGA8UbrxMtCPHDli1uvYy7J2A2K/8sorVrTHSheAEzWkC5q7dqqunSxzOHMTYAGEyRdffNHA+F/5lV+xqBXXivh6IMgFmtiXAK4CsKDI5t+8F6RV1g32Bry/q0x1Afa3E7DkqizZI/HftDFuOgCMXC825gDork3vjQqE/DgVDRcAob+wf+T+AqL8IAv3txoM+XGu58d5rgtocW+xcGcfCflzrTUxezwAMhToP4sAOn2ca0aBztnh+wHojG2IIw7xOnYNYH27AegusEY/cR1JGMc4ewAcYuHOOOAaUc8yb9I+zJsQltYC6DjWMO+5rhsuSHojj4+1wCJzNOOcfu8q0JnbebBuMCdcD6DTVrQB+673vOc9FucDWOo6lP044++tfK7rsuEC6O49og9wv10A/YknnrD5nnOxC4TznLVxBk5tlfhLHDF91gcAiyETAKC78R7Xg7g3OoDOdZ47d87GAf2BusmPAqC7lv8ugM453wXQyULHmcZt77UOEG/m/X9LAHQTsnE2cwB0R/r1OoAuX1et7qoRYrveqLqegM6cn9fRVyb0zDNHdeb0q2p3Gmp0PcoOjengLbfpvQ/eqncfGtXsubP6l3/4qF6a7ejD77tfv/WxO7Rak05fnNC//8NHdOTUOWWjHh3eu06f+bVf1roNGyTfqr770qT+3f/7J7p0dUqjY2P6Z//07+v2Q0k1a8STSY1aW2F/Q2E/trTsk6mjB16vz7t1+uu+X7OFfTNv2s3XvtkCb3oLuHjO9d9ff2MHY3J6/A/6/qZ/1L+2N3CFaz/8+1+dF9YoOl0r6R/pOty/cwWYP9If/RSe9PoddjHKH37nf1DP+Cl8pJsv8V/YAn/Fwn2kC9DKRqXRrBmYYNnQoYAVXAFK6vW2FbQAz9eque2TrOnTDoBOUZecnh6wbdbaFDVb14BbU0SjNDPFtaOOwvrWNpaBoOV8UojizVACkRsL+ALQZXuKnqKcWr4Beb3PYNaL2N42e/nr5IBGsFCk8OZszgGNLKoYEC0IS85RPGPlzofhs8XjkZ6it6rR0SGNjAz1iAGAkl7lS04GeiQaV6FUMntPXhtwD/v1ldyKCrmiamWYegCKYQM0UPBxaAYwLZfKPeU2AIH/GgMTy+MAPqmmBq1Z0W/tBpHCpJv/7iivTdjjqMgMxALkdO6nCzxzm2hj58tRybibfbvvjabdSlPr9yTotl0zAN1pXAPPTfnvZKG7DFGK8BTUTb0PYBCOOMp3MpwiEQN5hocGHPt2r2PrTFEBZfDc/LzZb1txlPvuQ0HnqLMdm34nX9K16L8GoFvREsvnHpjfY6rSz3xYHHucPmdZsORzmrPA6wA6Ck6mqWjYq2Tcr1g03APSyPomO7ir0ZGoAj5IJTVTZqMu+/inPqXHv/F1/eHv/77ml0sqlFuqNR1wIhzmsONXpbKqRt2r9z38gN79nnfone98p373d39Pf/SHX7Q+huq3Vl1Vq43TQcAyuAE6KNgCyTXqWPY2HOCc+0YfB//rESD4G0DJSqVqdv305WgUi+2AcnkHjILoYnbTls/pgBzBECQN+oVDgjl0aLfuuvMW3X7bbTr+ykn9f//p8/q5dz2g/fv3qq+vX088/rSefOppy413wJa2IuGIOh2vcis1IyKAzQCiAsqNjCTssGhK76bXlPG0SblMERsmdULRWFI+PzbgFfX192njxvUq5HMql4uqN6oWO7Blyyb9zY9/XJFIUGfOvqYnH39MZ06ftjHA+IqRb5tI2P1r1GtaWcmrXKrYOAmFY8pk+3XbHYe1kivpT7/yZypX6kZsGRzM2ByyuFiwdsXyeLA/aWBlsVgxwsGhWw7o4YcfskMZhS2IFKgnTp48pW988wnLtuWNt2/bqL5s2kAeVN3VWs3upWW/plNWgAfUn19YMrv2aMSv9evH7Gvj+jGzuYWoNH7ligHB7dWWrl5ZMhUi/Rf78GwWAkLQivpkSaPyBRQCIMNqHXJKrlA0YAalF+PSbL49Pl24eEnHT5w063ZTVLfIt3XGF/njfGbUkHxG2oRCfyAUtC+vHwUfDPmwHnzwQe3cucs6IAV21GVYulbKFb340oumdq3VuFbHAYC/cyIdHACdQgnFDwB5F0AHgPAHQ0qm09Y/WTP4byzbKSCjPNixc6fl5p4+c0Znzp41S+Dp6Sm9dPSo2ScDTjDluWB6jPxIiFdWuELp11R3tWkqTAAb1IoG93ixHE8om04r25dxxjzF7GLBntfXlzGrXwB05oSyOWWMG/gDGI0jBU4X/Jv5jBz7gb60+vvT5lTCmMsXV5QvrOjgLftM4Xz6LE4AK6o16/YcJ56kZurUrdu36f4HHlSxVNXM7IIpOVc7zLGQeUI2/3EPUa83V9uanpnR7OycOTr0ZfsUi8TMpYX5EgC9UsQmmfFPNrlDNuPBmpJKJIx0BtErFo0aAJ/Jpq2taBd/MKBjJ09qZn5ecZ5rWcMd+6xmC47COhi2ryD506YSb2sdRf+BARsPfMWizO8VU58DoO/cuc3em37+1Lef1EtHjyieTqnd7ahYKqlQLKhcqpqVN/MupDcgK2PZImYAACAASURBVHgl2OPHozhpoDrFiaJjgCqKVuaeZktm055OSdmsNDKS1sYNo3rooQe0dds6dTplnT17TFNTFzQwnFB/f1TZbETytCxnPpPNqlrHqaKiE69e0aUrRc3MddTxZdTypFVpRVRZDanQ8urq3LyKWELHokr0pRSMhlQrl+RvdhVp+xTorCoW8Ckbj2h5dkpLM9NqFsryQK7zeHXH/g3asWlIA6mUjh29qJPHL2lgkD2Pz6yhpxdaKte6iiWDKlVXlSu1jPfgDfjkD/pVLqH6XlUCx3wjMHiUSLBfwnKa9dxZW5aWIF856lz2AvRJt0AHqcxcZwAALXrBidphGWWNSKcjuvfwIT300IP6yIc/pK9+5asWL/DqqQtW4OVPy0WHlBeLOmsMmG82zbrOeubTls1DGhlNK50Oa//+Hdq8eUyF4pIuXDinE8df0caxTQr545q9WtCVC8uanoKw4ey9UI2HI1F5vD4jiLGW1qrOHjMWwc4ypr27d9kc2m2tam5mRhPjVxXFtYhxVS4qm86oP5M1N5JiuabZuWVNTC6bzfjwaEbFclXLuZLZiHPdvqCVpcyR5W//nV/X/MKcjp84fm0NgOQ0NrrO5pYXX3zeQCDmn+nJKQPQi5Wa8uWuUn3r9Jnf+lXNL8zoa488Yut5MpXW9t079b4PfkiH7rhTx44cMSXSd777vJGycKQA5KdBIR9m01kDiVsNpwCFkpl5sFrBHapjxJG+jF8jg9i+N9VpovbwKRULqD8VVLdVVzwcMhcIxiZROax923fs1F333KtLVyf02tmLevHYSXV9IcVSffIFwlopVnRlakY+f1DxaNxIXjjVsJfYum277TNeOXnSCFzs2X3BoBGvHFKrQxCFEOiSYZz9UNCihPgc/BzynpdM8oDXnDq8AY+anZZ27dmlVDqtyakpLa3kVCyRjxxUvYETR1X+IGcDXErYI5Jn7rN5GCIDJwzmGyJ4IL3GoxC+IgaoW/a5H+cRx1lrcWHRIpHYay0v1uXzBrVz+5iWF/OaHJ/v7XPZcEJEdVyuLOe8FwuzSiSLkcy6Bp4DqjPmXNW5lQPYV/sD5kwD2QoyI+MNQL/D/zodTTGu1yjGAI4hXUCsIDIH1TdAEnu8t+qBjTD7ccY4cwWK2a985SvmxkP8ABnNAHxrVeeuoprzlGu/jqqMvz116pQBpb/5m79phX+K3q7y9PriM23C2Ym/5XUAlABeOAsCKgOis99z1ecuWPF2U6AzBlxbXhdcYk/F9boAOgAJe8+1MVhvVR94M97njQB0SANrFejXZ6DfyADhj9NGawH06xXovA59wQXQXQW6G5Xw47zPjfbctUpxzgWQcohhcgF014J6rSMD49tVoLtzxfUK2xtdgb4WRDUXkh4wyucGQMW6+tFHHzWCEGvYunXr7NYx5wKgG5m51bLICzLQ77//fgNP6ROua8H1bXKj3fu1n4frvx5AZ47n8YMAdOZJAHRihADQIRrQBjcyWcp1h3wjAJ02cO//k08+eQ1Ad1X1bwSgu+4sXDPzI6Ry1lH6zFoAfe1c+XYA0FnvnnvuOSOSAKDTbq4Cnfu+VsHv1hevB9Ahn2zfvt1IBbia0Vd+NgH0tthz2n70GlhE/rmTgc6+stZsqOMLKBCIQIFWrSnVGtJfPndMLx09rmq9olprVTt27jFni63r0xqNSRPnx/XVJ76j80tNHb77kD70zoMK+6V8paanXzinF14+ruLSvDakY/p7f/vTSmZjZhB3eXJJ/+v/9oc6f/GKduzapn/+O59Vf1qqV6VsTGrVWwqorojfiQ7z+KLq4FnX9arrAXhgP/3mf3eKpY7A6/XHD4Ms3+j3bzXgdiPP6P+1fzaTC/4I0Pcb9aPXhYkcLXvd88f6/r19+e15Lxzvanf8d37seeF7R3QvwrfnVvxXW4QzfI90dG0mcMlIP3n7fe81/HhzWcc+z9r+4UZ0uN9/WP/ic9+ck37yu/fT+MvrAPRto6NdwBxAajbwqM8BQik+cauwLAe4xq4dXJeio6s6d283/ZP/NoDVgwWlk3XOzXasklF9O1Y8pvHu9OwQLVDQeU1H5QqY7DNbRwpTLuhtwLdZvTrKawB0w1B7n+X1vHXej4KxUxjmAYAOaOCyW63I51TADEikkMznAtx01djhiMOaIyc5lYopmYzZ9QO028al1bCNAAAx6rxquWqFJyyDUfZh0V1HZdzsWEEPtWmlVDUQJhIJm/02IBsgBfbRZu1NLq8pBh31DgVMLIR50J7uwz14Ov/uDWeU1iZJdz6fM3EAGjvX7VggAahjXe1sx3geRS0rXDewE3Xa4fXNqJMrvrbg5SjY3XvrPN/Z7PfsMc06nswbVHKOPT95ygAp2GiSYYv1jxWQSiUD8lDrkvOMjS3tAeBnhVkDf5yb7N737wHQvTgGvA6gOxnoKPj5jFw9dqGO6sfIEtiQByAqEAfQdgD0SECphJPXCWCG+gryBfdmtV020gfPo0i7cdMG3fPAO3T29Gt68YUXVCWbtt5Sueq0Hf1sYCCpfJ6CYkMHD2zR3XffqgcffKc+//kv69FHnzBrdfo+wAVftCV/B4mDMcb9swx4snGx+wUpckILei4CqLyCVlw1ZwaUTii2gj7r4+VK05wX6ArJFMCl39wbXMtd3steV11ls0lt2bpR73v4YV08f0lf/MKXTYG+b+9eyzF/9tnn9PTTz9q4bDRWVSo1rf0sIqHmFIb5whqacZtKB1WrNo1swwcGAEcZny9QlO0qEg45JImeioxxAOBMUd3stIN+cxAAgP6bH/+YWZ6jOv/SF7+go0deMgCZwxYAulk8Q4zweAwQr5QAsD1m8xqJJXTHnYdVa7T15FPPKJcvGRCYTEWN6FEq1aw9AbzTSRS/LVPRMWzI173t9tuUNkcBjwEkAHxkwk9OzZhqm8ZFvcw1Q8SwKAojHTn9KxwOGfmG5zEuaGvmGVS66XRKw0ODRgQgN/21V8+qWi2bMriQr5l9Otq2ZAJ1MFayjnovEnTyR2nbUgkVashIC4Cbh249pE//xm/o6viEJiYnVanWNTU9rStXJ+y6GJ+A54CiWLMDztK/UUNCwuA5zB01iv7tlo1fI6Z0pXvvu9fAbMB02ONkklNUp+CLQs2u3yIJQLkcu1oK3Tzoc/RvQHvsgC0DvdWy/g0AA2hC2zHXUTyDsJBOp3XwllsMQAAop/iAup+2RIEOoM7PAfwpqqA+XVpedt6z61j2org27hUHNQB0I9e4KlyfUom4WZ9zLyxzbpVCT8kWtXQqYfMuoDr3EmB9ZnrKnACYXyBzWbyJ12ugMHbHWGejNAfkYUzmCzmVKwXddc/t5qpy+swpVWplm+e3bt+iRrNuBcUgZKvBQe3atcfAGIgN8XhKfX0DGhxeZwBMPl/UxPSUAfC5fE4LS0taWFgyS/6R4REl4kkVCiXLKAdIr1Wapn40RxlTcHus3/Vn+zQ8NNQjsjm23biCYAPPvSQ+g7Z//qUjmpiaMtcBxgxZw8zPpghvr5oqFfCc/ruKO0y9IZ9C5i4yMpxySFI+5v6GAd/9fRlt3rTBgDSy6c+cPaNLVy+ro4ApMtud5rWcEEfN70TDENsAkY/rYA0zxb+vrXQ6q/6+QYsDYYxCwpmfm9DKyoy8nqp27tyiW289oHx+Xp3VquIJn65cHdfyyoJ27x5U/0DU5sR2uy5fwKtEiqgHn4rljiam8pqaqWl6rqmlQlfFWlBtX0pNDyC6T7O5FRWbDbWwVfcSgwG4HVCw7VWQiOp6Q0F1lIwE1Sjl1SgV5G01FfJ0FQsGtG/7mDatG1Q2mdCxoxf06qlLGhmJGImPuWpipqVitaNE2qd6u6Nqoyt/KGSHLNuDNR0bFhTotBM56MyZzDe0B/sdxhzzG+toKOLYaBN7wT1kfeHv3LWkV5sxd5ZIFGeCoLKZuHbu2Ki77jikn3vXg/ra1x7R099+VjMzOSPvuFt3nHuSibD1UV4/EkaB7lc6HdLQYMrWwYGBhIHn68YGDVg/fuK0vv71Z3Tbwe0aGRxUreDR6VMTOvPquOoN8tdDGhqKK53O2B7u6sSUGnXWb5+KRRpYioUDOrB/l3Zs26xUPK5iPq/52Rk2fGrW6zZehwcGNNg3YLnnKytFjU/NqV4nLz6s0bFhTU5P69LlceWLKIw7CkVlZLZ168f0sY99QMu5RV24eNEcUvqyWSPm9GUzikdZP5oql4paWV7WpYuXdXV8UpMzCypU2vIFYzpwaK/KlYrOXbioWqOrweEhHb7/dr3rPe/Rpi1b9cd//Md64YWjunR5Rq02IGtL5YrjRASAPtCfNCvySqmhWJQ1hkx7nte04hQ2Rn3psHZsTcunjto4neTKyibC2jCaNgA9EvJrqC9r8xnEF8CqzVu26p7D9+rl46/qlZPndfzVSfm4h9m4AuG45cCXag2NjIwZeQ43DuZS9oWJZNJcdmZmZrUEWa1aUyAUUgNQHEB9ddXmY9Zjy/6GjOV3yLD0ze5q2+YkiFpmsx70K5GMKhQNyR/2mzNLNB7TxMSkpmfICc714kKccdFlDofoYKRN50zAtTmxUMznCaXTSWUzaZtnWJf5nZFVwyFl0gkD8yfHx80OH/ej6alFNetNDQ32qVQoa3kpr4CfiBJIahB9HYIpCnTLP+865DSuzZT3ODj5iM55fU/DOkVboEK3edP2sQ6xNBTgtRyb1emSs6d3C943AoDugjcUtAF4KPj//u//vlB4ffjDH76W0eys5w55lv0RZymeDwCP0hCwjC+Idvz7s5/9rA4fPmxERPeswHtcb3XLz1y7Z9S6FNdZ3ymUAyKx311bJHdtXd9OKu21ALqrQGdP5QLokCdcBboLkvw0jvt/na+xFkDn/tLX2UNeb+HOtbMHdPvJX+dn/mm9t3vtjC32e4wHrv96BTr9m/MW+6+fBQDdnde4TsbxWgDdaiR2vnDcAHku8wnnOu4//f/tDKBbXaEXb+FaczPuUaDjyvHtb3/b2oOzHPfdqZU4IDr9hDYB6GLOhLzsKtCtmtFrr+vnzp9Wf/1pvM71CnTuP/M5imNiPfi32z4814i7fvb9nEmcf9NekIje9a53WVuwBr3dAHSrzOHq1lOgnzhxwoBjcuAhYLoW7muJFvyN2x9cAJ3fMycCoEMmYJ58OwPoxMS4ADrrAX0aQJz7b5E3vXZz64zuHOrulxwnwai2bdtmADpkfuaNn0UAHacnRERu9rkzPgGFrlUE7Sc4+bkuSU479c54kMx7BzbKwd7el5+6NzVyRDE9gQ3lUp676nV+xmt6W12phlsfTlVdVZseTS1M63/6n/+tlvJ5fejD79dv/e33WwWWWSxAtGOX7y351LAS9CrkU4R0bwJw/sPmK9tvf6++74f9yRsApP/lgNuP8KY3n3LDt8BaIPYnI2J4YaAwv/2kAHqvP9/wTfV9P2BXXiYnDzXZn4xIY+QhAxt7MdFdhBcukL7mjW3e472o+6KWdVwWZc93Yo1/kge1fI9FHv54wPla0pAj3fxhQPn3+z2fumcB/pNcwM2/+Sm0wF8B0Nd1q/WagQgAjgY2ojq1TOmOKXUM5OZ/PgfMA9e1W9yz4eUfdG2bIFy1cq+TmuU6lulgtWvAQAO916xwVpBGWY7NOwWanj07gAVgAJsJ92HC4957gxPwWhSHnQ/g2Ka7FueosAyU92IViqoG1YzzSR23c6zfsS32G8hDERp7dx4o4siQhVBQrzm5yXw+25j8/+y92ZPkV3bfd3LfM2tfet/QaDR2YGaIGc4MZjDcZYqURL+IIdGK0BPtBzHsCIf/BzvCLw7ZYctPVtCySJMURVIzlkgOhzODfWn0gt67q7ura6/KqtwzK9Px+Z7frcouNGYAEAM0oE5EoWvJ5fe7y7n3nu9yAGpSiWjnEdS+tE9Uq13AfFxJPQ4AtWpN90EyjxqdqIv4O5tpEo2ypycZiY0tdr+APkoUAoR7wkos5yFZuUgG0XT01/N3r02K2hxgBEWTH0zcltKBWu7ZQUT+BVTeAdB3isU7KK9DUdRGAWAPlumhBqKulU1XzBXutL/XLgdUSwhgSbByYKGJmjOyONPByVDmp5UcZaBw6Ai1mZ0gAOgcVPce+LRhJpnqAyFKRjqAjj0zIBrAI+1If7vtclw1knvbqLZ7Crv0DeQIwDLUpLPT07bdx3ZrSzW4UVlisY3aicMNVtHNVtM2UUAZm0oS4C0BwDyPZDM1wVdX6gIDjh07bE8++ZS9/dY7UtLu2vHjhhC5JMhaGuVsNHxlpY/aOmXxZEwg4w5xhLbCpjSXc6Av3J/uGXt6+ndbysyJcWzCM9bpNG2rRr3ybRsboyY1pApX/cD8f+mlX1Ri54c/+IEdOXzUjhw5KsXRO++csTfefEtzkrG/UXVFr+bwwGuaMk8aDbf/z2ZJugMoQwIB6Mmqfdc36lLWar5GiW1qufMa1GmlckHK8/JIyTarWLz1pQJ/9OQjSor/m3/zbwSgc78kVzhAra+uK1bRDkvLNQGH5RL2qXFLpDP21NPPiZF79vwFJeQBF7leCCqAvsQqnovdq8DuKG6RxJrFJi2dkbr54uXLuk7AfogftDEjkvINAAgQODxWef1mNUzMS0Bgj10qFgWsMz+wQOZ72ZEW/dB45sxF63QaNlJGke41Uvk9ttookLHkZx6PjaTlRlFvdGyrNlDpiWIxofn53HPP2W//k3+iWuHvnHnX1jeqsg9GYe6lFXACyAuwLlKaIJVWaQzZBqr8BCPZ5KSB2jmZSnq9sXbPHjt9yg4fOWKjo2NS4vPF2ODvlGBA+cp+IiR/QkKEecmYdWa+x225YkjFN7BEKmXFYskVb72e7MBwqoAAcfjQIStXKrrfAoSJQsHW19ZsaXnJFhZcJUc7lyuAx5tKQJOEUT3Vet1rPWOvjtqWOBg2UxHBC2U07SurSNUjIVZRl3YgogyxQ6a91NrFgnJp0SemgPieLLF5S8Bn+liuHkmIWNQ1rdpWbVO27V/+8jMCBa/duCKgbnS8onrKrLUw8QFgsAuuVEZEaoDkMDu73w4dPmxHjp6w9XWSjys2d3vOFpeXbHVt1ftok6+aHTp02EYqo7a2um4b61UB6RAwAG9Q0HtMR3FfESFh/759ssrutKkrXVPtc8pHSG1fKIjJ/6OXX7Ebc7dUs573gRimMclXVFqDOVDMZTX/mo2W1apYxlPLGTIMxC8HzCAWjI9VbGpq0jKQEWqbKsuwUa1ardGVIhM3f1kw532NpF1VI7mBc0LH2k2PNaipy6WYHT2yz06cOKr3PXr4oD3x5Cl7++237Pz5Myp78Nzzz9m3Xvq2ffcv/thuz1220bGs3bq9IqX7U09O2fh4TgQiAH4GRyZXsl6PuvdxW1zp2dJKx5bXOnb91pYtV/uWyI5ZP12wXiJjW9221XodawB8Njcxorby+IRlBilLNLetXa1Zv92ydEz0ANlq5+IDK6RiVkyjGh63iZGylXJZu/jenF27dsdmZ4oWiw+sWmvZ3HxPCvSR8bgnNwZxyxUrWs+3alsWE7mOMjpe077T7mt+4yawb3ZKcxpiDOrldDpj+WJeIJ6IKI2aYjg224GExnKcSDtxcGw0ZePjZf8aLdmJY4ft6aefsP/0//0ne/21t6xa9TI+Up4XUP2nRUTZrELcaImwQttyP6UiZIy8jY+jKhuzmZkJm52dtDfevGj/+l9/z174ynE7emDGBp2cvXfuup09c82WlgZWGSlGJIcpqZzfeeeC7omSIGtrDeu2+6pzfurRo/bI8cM2PTmhEgvrKysCmbvYbreaUqfvn92n+uLzd5ft0pUbVqQUwsSEHTx8SCSON956227No0LvWh7rwY7Z2MS4ffObX7J6o6ZY88jJRwTOApoTFyh7MDM1LRC41WzYuXMX7PyFS3b+vWvW7PWtB/kNS0UpsjnjZW12/z776s8/bV/7xtdtfHLK/sf/6X+2N946ax7CWNcB7ymT5ASfqfGcCD/VjZZNT40JaIak0INQQimlZtfGKjk7/eiU5XAu6HZtaX7Zxso5O3ZoUrbuuXTSRooFXSdq6+WVFZuYmLTTjz9hP3zlbXvn3et2/VbNMvmEVcYzlsoTd1GEZ+yZZ56z/fsPyC2CzyVh2elti2QFKfS2QPQ1xS7mvhxM2MuqDIjvW9jHQZjiKwlAEBFBcVkh3uIwhVV8sVKwynjZJqcnRZa9eXPObs7dUcmXrAhqKX0OexpikBKHblil9RViUDqZEuGOOLZvdsYB+74r4dkHQog6fAhSwIhdv3rV7ty+bUsLSzZ3c07JfNT2xLitzZqlEmnNK+ZQIsGeOam9J4RTjkAQnASgs69P4gqRkirelfEZW1lf13rqAHpbBFqIB1xxhroN2mcM7E7VDyoPEoAOiSpY6mIzC9AD0Ika/jd+4zdkHYuTTAC8AnBNO6MqBDAHJITkBkAEoI5V7e/93u/tAOjhngOA7nuCQKp2EAkVPBbwXA97PfYaEOtYn8LzA9ASzgH3s1P9BE7Jn/hbBAt3xjUAMntu9lMoc2lH9oWs09xzsPf9xC/iU37DAPrxsRAtAJEZJ/R1AD3Yz2PTT5kA/v0iPehz7pV7ZmwDngVlpRzrhizcA1Hki3D/IafC2CYeoMAPCvTdnIHPffbuxBbAcxS2wcJ9OE6E3MfO2f8BbKQA9g2Df0GVDniMAp2yFoEwAzAayMYo9RkPtAWqWgB0nD9QHwdHr3DLw6rjB6kZuFfiGNcXrjmsDSiOf/SjH+nvPJgDIfbvBT+ZM7iOoMJ/8cUXdb4Nr3kQVehh/Rnui6Ca5t7oV9ZT2gDCVCAPBSJE2AcMj+1h4Jj58A//4T9Ue6DGD/MnzLHhdfSzJJQNX89wW4T7o+9xpsHCHSeG4HYTbPy5dtb90NfDRJFAPgvPhXD0D/7BP1B5GFxqPu3H/fYcw3uZnVxtRAzgvul/8m2sc4zpQJ5gP8AXc4b5DkGC17fJA+/WrPxIt6i0egSEqz37DporbR0B6dqPhedx7sapjDRWBNQlBnHLmNlWtWNXbyzZZnPLXnvnsv3hn/ypjU5O2n//P/y39vipceVRHTgPIDquWF0BhT1IqJHI6SPdwCfwZAlTwz1+7PfjTR4CVh+7+b4QLwwg1UenYwzffqIvAOxjPcJYDoSYj/Umn/mL+opB7vf30R/kUHmttwEkejDKCEAPDRTedhhADyC6AHT64OMC6EKinASwx9viw97NTj9+2Bfc93kf9/r/Th/68MU7LbAHQH/00JHBZm3L1jbWtLiS5EplU0rAS+lJohV1ZRIlhrPi+tisAlZRixw2MWpLlL5yPoxZHOUzALWsQl1F4tSbXQVUsKWO+CNa8MMD60QtftFY9frmu6pzKUT0CwfhHeglgQc46AlJqWFECACQd7A8cNJkLx+pqb0O6MCyWWr3Aixid+wqFhJqqIC4T9S+AGUAmNgQo0jhcwv5opI9KC1RKFbX13UtXKOUl7LS7Fg6k1XykPcDQMfmkWSdQMUUdSNdgY1ls2+SI8vg/rYD6ENAuQwkOXxGlpa8h5MDYHI6KC21TzYtJY7XZezsuAnIFQBQGVW47HCF9kc27SqEHtmmRwp0NW6ose7gGMl7rsstYZ1Yoe1GEktZDlM+dqSyzqYETNG+AjBFcIgcDVSIPSJEoIpPkbz0IMFnQChwdfmu84GsMgVm+qDQ3yIbdwAc2icAl4y/8HM6AVfSVcFcNwAvYCauAaihqYHMgX+ZWpBYQFO7kxqW2tSiju/6bjRuttXuWQuwWiAG/Re3RtPrynJDxUJaIKjFqN3J9XVldc2DvuZ5kDVEzAjYq4gPPq+UDMamuu4Kbn/4dXNNgIQ0nYOu/A0Fto8SwHnaR9eehQm9bc0WCkIIGwkpM30uxC2VLHtpBaOOJTU7U1aplGx1papasYU8VqgsVpBIIncAybB8/nnZAC9NQKJd9vs9HxuMa6ylReoQ29zdFjwhOhAAUBkpWaHoCl7aHdDy0VPHlRAHQH/nnbft1q05JcYBhjhsNLBsZ/yRjKw5aSCXTTqYnUjazOwBiyfStlrdUHkFyiWw/OkaZHXujHduAEU/1w+4LmII8yZyZgDsTEkBm1TdVx7ZdFJMHw5M2Jcz9xLYKDNWIcBsY7NcVH3zCdR8SayVuwKB6SvGGwl/Pvf69RsCiqn3DRiM+wJtyjjEDcHnAePfrXyx+93YQgEN+SVuxWLWTj12yr717e/Y+QvnZZuq2uYdBx2IZT7XE5ZKZyyB1fEAwAingJbiAaBAjJodEQuZC3BGeE/tPVIZEfDEWsD4DRaMPJ8avrR9uO+Q9HIFXyKyFncFpUZbgjUEIhaW4Wlr1+uKj9P79kkhCoFIdpYjIwJ2IaSgAH3rjTekNCe2QCjhwXjz0gcdKxaIv8R9fkbNgZq/IRCdtmVNCzESq2fGUlDT0T9hTuFEgYqaf3lwDThlQHzh9Tg98BmQlfbtmxWolkpTdqEh0GlxadlanaaIZoCH/G2rXpUSfXJm0r7ylec17nEIoD24l0azYSsrmyolkM8DLuVU0qLe6EnBSLwpFPNSadJXrLM4VBw/fsJGR8ZsYX7RVpapH7sh9wnGUH2LUgrueAKATXK2Ui4r1rPuAGSPVFyFT5+RwKyUR+zMu+ds4e6iHAeajaZIJKrdE7liCNDuY5uMvfvAQc00ZB8s7Qly2Iz3rLaFOhqVPuuou7kQdyEZ4HCTSLqqlF+7MwjjMxkwJgH9/DERA3Bzog6W7qwjXrs+YScfOWrf/vY37Oq1y3blykVbW12yL3/95+3v/aN/ZDcuvGVLd65arbZqly5ftTvzd2xiIm2FotdHxjkmnkhZdzsuW/i1tZ5duFi39U1s5+J2e6FtG7WYJfMVS+RLlswXLVMpWj8Zs1qvaa1Ow+JJs5mZWRvJlCzfT9nm0orV1tasfuSAPQAAIABJREFUXl23XDphBQhG1rP4dscoYN1r8W9f61K33bLtXseKEJx6A9vY7Nj6pjP2J6Zzso6G4jUyPqUEBGPL5IayLUKIiECdbVmUs/d45PhxKZ+Z+7B7GT+5ArW1iRk126xtqtwC81BmUSppYpbNk7Qp2Oz0hM3MTtj01KjlswkrFNJWKuTs0sXLdv3aDVteWpPzBTyTfAHiGWs6Dg3bWr9yeepzF23fPiz8Uyr7ATliYgLyxrjt3z9rly/dsP/w3b+x40dmrVwoWnW5beurdVtfa1h1o61YMzk1YpVRSm0M7M03r4uYAzGLcFwq5G1idFxxEUCbcVOrVm1tZUVby1wmY6PlkkqSPHH6tCUSabt0+Zq9/OrrNjOzz2b3H7ADhw7Yu2fftR+/8qpdvDwvi0MAdEI7IPvpJ06obXADOnTooOLRrbk5q5RL2gPUt2r22KlH7dlnnrHXX3vd3n33nF26es1iqYwNEilbWtvUOsE6dPTEcauMlkWY+fILP2f7Dx2x/+1//79s/u6CyongLkGMzedLKiECKaZUzKr/Ws2uzc56Pdj11TXrdXF66Fky1rNKOWP7Z8esVMhaMma2tbFu5ULWDkyP28TYiJXzOUtDIiJ5NejbxkbVWs22gPC3z8zZzTur2r8WynkrjZYsw/jO5C2eTNuL3/q2HT9xwoEe3JGSaZEvGs223EMuX74ip5OtrbrVGnU5Ka1tbEWgc8xLi+Tzls1ktYdxllxEAk0yjz1ZCAm1XCnaxMy4vgd4vo0d/9yiLS6uWaHIXM1ZoVhwN6dOOyJJEft6Nj4xZkUIUPGEYtjU5JQdO3pEeybIMYx79h6zM9O2f9+0CHq3527azes3NJ7vzs9LiU45Csq/UG6p02LNdIQ+nc5qrwLRTvb0uHGwniqp2ZdNOyr8fL5guXxeRKil1TW1EwQ05hkEA35mcLJucJ+0x9yKgwgPEoA+DOgC9pDoRwUIgI6VMONwWB2n3WZE6IWIF+o7s3dGccjrAQ1/93d/VypCXh/Aj2FgzN2hfF9GQp33wc6eNZa4xl4AMOV+APow8BKu50E+5YeayIBkkDcA0mgr9lT8jfsFQEddN7zHepDv6add2zCoCKEi1AIXCTIaQ+w92J9AHIDE90V6BAUqc4G5AYkggIeMce4dgkgginyaZRs+jXYGNIc4QL8HAD0AYyEOMB8AjQDQUdjuBdA/T/P8fmAo7fy9731PwCFAGmsrcY+xTluwxwFoDvXhmf+ApQCEwwD6gwqch3HEvXMvOidlgN6cNMNaAHgIgWAYNA/kmr33RdswJ1Bcf+c739G/Yaw8yAD68DilL4eJIn/xF39hf/RHf2S3bt3SOhf+Ftpu+LUBnOWewzn3N3/zN7UWo7jeFbG48Efn9uh8+iAC6KGfAcFR4jMPvvvd70alNJ1MSBwkDrAP4RHaJ9wP44p24Tl8ESdok2effVbuOJ/243MBoEfgOG0j0DxSv94XQEd9HinW+zIfjFl8m6+BVas1++M//U/2f//b/9fmV9atNDJq/8Vv/Ib90//qt6xUcF5oANCT/YElB5xVnBDMefYhgP5pj86Hn/fJtsBDAP2Tac+/K4DuLgBugx4B6DtA+hB4GL6NAHdXoEfq2r+TAv0hgP7JjIPP+7vsAdBPHTk+2Nis2sraiqWkEElZJpdRUoxkPMNVlozYSaIOBnyijjI274mEgFpXqrs/qAClRNJroMNCU9LcAfRIzOyHZ9UxjwlY1SYwsnaX2tafoWSmC8931efaEOg1kYLcv/XPFoCOJZTb9gJ06FCzA8BHQPo9b+dgeora4ViBdrtKHgqbjdiyAPBs7AHsAG6wO4ZIkM5Rp9hV3rwWkFogWHRJ2uDy+ajwAQQA8FDlQCyIakTxvrSjaiJFCmyB3vGYFFWAPagcfaO8a5fONQGQet15VGmu9tT3kQ0x/RAA2ZDM8LZxKwyvd+51wj2R5cms8HAFKW3o5IVd1T61r912lPd3prUTCgBOeajtpfr0epgC0G0gZSF/43WAiIBbsoKlZvsAYBCbb8AYyBd+bX7tbv3vB4gIQA8HiKF67aiyUXGRQPXr6mn8YcMMeML1eS14QACSoKi5sSGPKzGPDexmtWr9bcaBKSGKdT/XDGA3iA+EHTcADilXkE4KIOf6VO9b4DfjfyDb3a2tno2OopxO79SKRgVM8hyVL8A2/SAQW0C2Pzgo8LkQEYJjQFAvMLZRzfMa5qQ7LsSsUHCLdq6l2XQlPwCE5pGA9ch5IA2g6MSTVhvLVWqoZwTQ0lb5HDVOAxDvTgWosEk2A5ADsrt9N24NJMaTrmyGpAFxYptx6AB+SCrwL4lpr2UZkS3iMRsdrWjuNZsNJVnazaZNTo2K0MBz11ZX5AjgBAzGGnbOTjRpyVbYC8T7mHZ0KJcrqpY3daPbgAeA+hFpRPGK8aR5SRyLHCpkubYtoIA4SMxDZaYx1N22JvVm43HVV+WTpEaDoMP8Yw5E8wqSUbCnR8EoRwZcDQTEDqRaJunPWESxBUhL/wN48n7EXmIt7cpcoD863ZbHpnbXqjW3ZQf0xyIbleORo0dt/s68LS4tRZb0gGVtJ/mIxcw1Yn/LtXi/0Vd8r7+qZIYCsn6mLTVH4wkRhKZnZzQemXsoJ/g7fQWISn/we5IGQWHgTPG07ol66Sie6XQU5sQNvicOdpoNgbMzB/brb4ytRx89aSOjo1bdQJnVllL+yqXLKjFSKlci+363gpSdbLRmheRKo1nXWAJ0AnBkDnuci0CLCEB3xryTw0QE497pn3xW9skihck6G/trn6P8DdtlCAoHD+4TMBNLmGryYvW/srphmWzSRsYoBUGpAKyjE5YvZG1icsyefOpxG6FgtJlduXrV7i7cFUBUq7Ws3mTuub26CF25kmUobQF4nM8K9GWscV2Mk8OHj8pq/eb1OVtcWJFiXesH7gL1pr7om5mZSRG3iAX5LDbFPatWN0QegjjkZVeIBylboU5woymSCwA6iv5s2tcl5nS91rZ+D6t5ak57fMhlUPtD5BlYNk3yA+LXthXyaRsdyVp1g77oKQ6FkiDprJdP8TiH3TLEtKRitCeFIEDFLE1yNQsgm1JMYr3h+RbrSUH/+OOnbGtrXTXn2+26nTz9mD3/1Ressb5g6yuoWefs+k3q+961dAaSXFpzM5PFASJuq6sNa3fixvA88+6mrVV7AtA3GzFr9ZIWTxdsO5GyQSptlalxs3TcNts16w46lkzHbXJswkqJnGV6CWthpb9RtdrGmpWLeSvnM2a9psV6HbPtjnUB13CgGBkR0aDf8zIw7U7f6s2+pfMVK42M2eyBSWvibNJsW2VsQnOWfthYW7JGfdNSkPiSENIStra+aaVS2R5/7LQtLC7a3YVF68k2mn1GUuOEPcQOgN7uRkQWB9BzBWzXi7YP9de+KZudmbDRCmO8ZgsLtxU7a5s1vW99C9ecuFUqqLHzVikXLB7Lak2pbiyoT3DGqFQyIlX0em3bv3/KpqcnLBbr2927CyIzTI1PWClXsVg3Y902YPG2bW3WVXoCm29iWb4wYnNz63oN9vuA9ZTCqRRLlsvmpLqHAAJzTPFzMLBsKiVw/ZmnnrLjx44LwLx+45ade++SapETU1ChX7pyyc6cPWtztxat0+tYvpRWjW+IkbP7p936vNdVEpedzFYVEllea2SzUbfHH3vMnn32Gfvh3/7QLlx4zxaWli2Wzth2PGHLa1tad5jjz3/5S1YoF3XPswcOqC//9oev28r6mmWyCWtBZujjXJPT+g0RiZFfqYza/n0HRPqiRAUEMJxfMqmYJWPUNN82OFyFXMZy6ZTF+l0r5TI2Plq2R08cs8nREdVHj7bVcoO4fXveLly8ZFdvrNvaRlPq80K5bOWxMZuc3if1OW3w/Je/Irt3nHwqo2M2OjZuzXpdADfkuHPnztt77120O/PzAs8pD3P37pJIQMRj1gjakfYCDMoX8r41h/jTQ4GelD074PiBQ/vt1OMnbXOLs8eq3b27aDdu3rHbtxdEvtCeI5u1tfWqynhoXxjFacBd/sZ6A+DCz6dPnbJSueSJu15XjibHThy30UrR0gmzhfk7duXyZTt75qwtLS4JZGcs1TYhcWwIRGdXUipClsipDjvrZ6fn8R6lPYRHzjkA6DjSFApeFiWTy9qt+QURWEQMa7adgNRquTtPJulrbDxmV+7UdteiwUBK5M+6BjpABzbDf/AHfyDAC6UUCsinn35aiinAPif6pu5xmwl1yUlws04DDONM88Ybb8gG/nd+53f0HiTIeS5r9H+uALrON5Qk+c8MQA/7/wCgM77+cwPQAc4A0AFK7wegAwINOy183lNM4fo5I0CKCWUZArDouQwv5RByHwDoqEk/zwB6uK+Q0wlgJ4AhxKS3335bICG5nmPHjunMRPxnXIQa0Pz+hRdeEICOI1oAox/0MfFBADpuW1i4v/zyy/cAvcMA+jCATNtBqKHmd6iDLrFFNFYetHbYC6by8zCAzv0MA+gQ1z8qgI4LDAA65dOG2yrk6j4vADpl3wDQIZQEVTntFWzpWRf4ObRPmD/hueHMj1MFbYKSG/LRp/34XADokZJc6fEhAH34+2Bzjqpz+EvCtO7A+i3KksbtR6+esf/lf/1XNjY9bfsOHrPf+M1ftyPHOMc6MB9s4ZODniUHHUtENV4fAuif9sh8+HmffAs8BNA/mTb9uwLo2l25Aj1YuCv3P6TIDipOQVWuWHf77GDhTrT6uAruhwD6JzMOPu/vshdAP3ZigK0qADoJa1QcqCpqNVRs9QhAT1o2nbZWpyPATkrjKJml5DqgTKQMdADdFdyuInYAE0w61CUXcJFwm3G3RXYAXSClQBn/G6CmA138LVKIRmrd0A0AGLJ+539KwAMGOEDoYISD6GHj6WCP1wPnPdm8uWUev+9GCSJH2AM47ACzSWmCrbBq5sZRi80oyYZNagv2JMBtJqvXkrxG7QfgjloGBSrJTFm2R4pmlGUhORWSUbyGzxUQzWZStvYAGE4IQAUTwB+BQ1LXu1oeMAmFKzXtZZEUuWXwPBKbgNUBSA/t4iCzK5sDiB41nlswR0BjhEGFP+m9ASQASaV+R/UPGSBS+4f25pq4X6mYY2a1LerF9y2DDbWULQ4sy362S410wPZg8UV/+vciX+wA6AH08WsOLgR6nhRPqPAyO0QFHWgErJLcdxUiLgPYrpOYXVpctE6npZrGEEgA4Kl1ygMV/+p6TXay5WJK4xyAA7ujZDYtJRfAJkprwGMUs4A0JJcBsRu1nuVRo2ecKBCXGjglq92O7NZxGACwjSvJyrhhnDBXuDeRJJhTUc162pq2Sqcja/4uhARfOUqlrJwUmAubm00B4rQ5auVsFiU0imEAVJ89moe4rKouewC04gL7BX5bzGqbTYGdWOxSL5T3KJaLAqVJEvM3mV7LlcCThPwMCQIQh/hAnwTFBbEBS2L6o5jP2djYiIBDkvLUo0bJXyhk9D6NGsozV6mSUKcmODbEM5MVjaHF5aqUePyd2r+oxTT3opuT0jnhQCugAKA7X9SW98Q+BB9XowMy0h6A3fQRPxdKebeprtVVs5nfFfMFqzcbAllkO8398XnEmB2ijpcRIIbtHHip/5fEupySAWk9l7rWALQqgQEpIgPoOCIni1ajrj6WK0avo+95UIOW62XeoIAlgQ85QoryDkrvmFU3NwW8yMkDskksAsiHrNW9fEJUioJa4CIVuBMFX8w3VFF85XIFxS2SW6dOnVKyHDtCQIZ0ytnjfDbXEJji2MaTQKN+/GbVa9+lc9R+B8RzlQLWy/TDgUOHIgC9LVs2konz83fs2rXrNjd3U2NHaviREX0GP8vZIpfTFwl8LpixiP03dcapOwtYTCyErBQO5uoXuWb4+hDKKsilodFRbXmU/WofxkafMedEDUpR4ELRaKBQnbZiKav1rdkCAGzYVr0txe2RozN248ZN63TbNjVDDdeMlSsFO3z0sB0/flys+T/6kz+WGpYJmqVEQBorcbdN5lqwch8Zo0Z3z+otB2Nk+wZo2Gzb9PSMxvalS1ek2tysNmWHzr1BRMDim36fnh6XAnVpcd1GRvOqJ45tsVTd2YQcFqgRvVmlfnJKSt5MOiu3CdoaMIXSFyhjVeal6+CUgMZuRzWBeH11o2vjYykbKQOSUOOxbNOT43brFgnzupVKqR3HAgAy1amP+xqPolzuEjjXRPXmQxkS1hgAt/HRipVKOTkEoGSPxVhrsHNOyyofkkK5RNmEvGqUb9XW7M78DVtbX7RabUOkBMZcPo9tekaK6ps3Vy0Wz1l/kLV3z63b0jJKW7NEJmuxZMa2Y1mrtTpW63RtZGrUBimzzcaWvOog/RSzOUsQN+vbltg267c71qrXbGKsYpVS3rrNLUv0e5ZOQgaIifBy8sRxORYwL1CNd1C1DuJ25PhxO3T0mO0/fNTWqlu2sLxqxdKIbKyJEZcvnrPF+TuWo1RIAUJWQa4DAOhPPP6k3Cf4wsqf+cCax/0SR2s13C0AAr1ETyiXQ+1zAPGZmWnZwAOiH9g3YavL8/byj39gE+OTIlNA9CHeJ+NJgZUoJWdnZuRuwBx69ZWX7ebN2yJxTE0WjKWXPn/k5DEROK5cuWSbWxva5QGej4/M2KHZExYfZDRON6tbdnPutp2/cNle+OpX7eSjJ6VcePstaoe+ob1D2E/ipDA9OWWPnjhh49RH5h63u4azBGPx4IGDNjY6anduz9vqetU2ay2t2SSLaI87C/N26/Zt2fqz3hYrZas36tbr91TaATC4XtvSeGQvNT5SceA35TW1983M2tTkpP3N9//Grt+4LmvvfiJplAzcqDVsdHzcjj1yzL72jW9YsVyRSn2r0bKO4gglAtbs1vxdlUnA+pu9S6k0YqVCWYSjE8cfsV/5lV+17//VX9sbr7+pOQdxpAipZxvV97rIFFmuPZe1kXLRCrm0QPSv/dyXbf/sjLW5n54T75i7Fy9esr/8/t/Y6nrHWpQlyqd0bSMT0/bIqcfM4imbn1+0/QcP2f5Dh2x6dtYOHztuB48cUZ116suzn3z7nTN25p0z9t7Fi9rz8gAwZRwDmIfYHGraAogQ9/n9yvKy4heg+r79M/bMc0/Zi9/+ht2+c1sOEYvLy3blylWByVrHoj373NxdW1/f0J4Awg/xCKtn3mttbV3kPdYL1g1UfVoTshmRvk4//ZRlYn3rNlD8LtqFs+fslR+9bGura9Zpta1UKIkUuLayJkUwinss7IkRrG2QadlrNXAiqVPypO3nH1xpGB+lkuWLRe35r16/YWvVTfUp+zzah7HkiryU9nyQCs9fW1W7BWDxQQDQsWCnNunv//7v67oAzX/lV35FaxU1RoO1aFBMBiA4kOr4OahtsX7HrhcQHQD9+eefVzt9GAU6ceZ+CnTGk9In96kDfL9k9oN4RP9JAHpQ3AcF+hfFwn2YPBsU9wDowaqXucF8ZV/3RVSg06/kUIICPQDotAt/Yz0CLGQ/OOy08CCO349zTdzvMIA+DCwHm2viAuM9AOihBnoA2IcBQz/WDamNPs5F/Yxf406ArkB2J664ANS//uu/NgBE+h0S8pNPPqlzFPb2EJh0hjGT68bP/dzPSWHLmIB89Hl4MKYDgTqA/qjtqXv9Z3/2ZwLQw5pOH4bYEEDScI+0HesN6wYAOg4mnpdyssWD9rgfgB7GNtdKf2NZjgKdOEA/f1QAHTIbAPpTTz2ldlDOKyKghHUxtNFn1T7DOdbhawhrNvfNngAAnTIxcjeN1vNhAJ3XDrcP9xX2g+w3uH9KygCgM0YgnHzajwcdQNeYQLBGrd4h5bkcYqOfh9tsGEgP1u+xPs5zrkbnvL2yXrfRybLNzW/a2PiIlcvkIoYBdNTnXUvoyxWf27HUQwX6pz04H37eJ9wCDwH0T6ZBPwkAfeAK9HsA9OBhPbwv9FrrLrwNQDp3EdVO35EpfpQ7ewigf5TW+uI+d28N9MNHBwBa1MwNwDgqih71sknCoZwG4MOiXJa/25YUau3gEECQVB9SWbv02n8fqaYBKQwLXAfA/TFkyR49T0M9Amtduez10CN0KgI8olcPKcgjnD6yGHeVpW8TQpLKP2/nkwNwEtm+u0rbLa1dcQ2g5s8OVu9hky8LoVRKwFRQauZLRRsZHbP9s7NKkN68cUMHIzaIrm4k+RuXstYtCwHXHBwPKtBQY1zgNkp+KXR9wnp7+j3o0OE68B377HBtvqlzZbUrSAGNdoexH+YcGPPnDvdHuF/vwEg4f9/n7L6jf1Y4DAWl+DDQ7m3odTHdph4L5ABm0Ta+Id7u9gR+AuT6ASGqTR/3tvN+GfiGbqcGRTT+wgCIBh/vxa9I6PJa2hxVKu2aTiStXClZuVyKFM7UwDZZejbq2FNjJ+eqeCyzSUID7mK/zyafROjaxqatbGxaMpu0RCYRgd6uRgbc0kGPexJgixrK3RpE0NC9g2nGrU+JAYghuAbIbcEV6Lo9surRfWkmRRvh0H+7NbYceA39jPpcRJIBtbe8TR0wiQk40/iK5lhwWOD+ef12VGDFQfugBOWaXWVNAhh1I89VnWyRXVxFoMEYSilogx6p6enLaPrRh+FgFOrSo/JGXcpi56oUVM9eWkDzsYdtO8o2LOT71m6h2gfITmmsoJqTCwIEkh5VlZ0V4A7zMYEmAo8ZQ/w17IUi1wquE9CYX3s9bJoeAkB0YI8IDfQbr+d9AFNEFBBgm4zA5ij2ac46MEi7eIkDJ4EAs2su0L44d0SEHbHrmekiGXnZB/qU8SplO3V1e22NDUgDcnDAKisJmDUuBT9JJ5L1m1s1W1vbFHlDama9r89Y7irMfcWHiJTiJyriiccWFJSepApJC3cXYPyTzCHZGZQTuayDQEF9HqxIx8bGBe6/d+GC3bh+XfW9ZQ3f74scwFxGcc6DGELNc5Im2MUfO37MyuWKwHcSDqh3SMSFGoGyU4+j3MyKPICi390qPInfaOCS0FQ9bidJYbnuJIkQO+SFsWOHEvouJhIIQBngaLSUyQbeS3IkBC7Tl2zEqE8MCYf1EJKN6rBvM06obdy19Y01KW+pfV4sYm2ctRwq2kpZFvXzd++I6BBWJ+KFSESQc7b7ViyVBKzzeRA2thp1kXgg6TAPIXLJYrnWFPAPgSchSyMHGhRLjRIOqM+x2oZ0Q1LPFexexsLJacxx3DAKubxl09SBp6SBk6cYjyK5UQe409GcZA4wviAo0Boo9VEQlwopq5SysmeulApWLORsbX3dOu2mmOzEVuY8RJl0xskkshPH4QZFZ75g6WTaVleXBbitrCyJCMU4P336URsZKVkmjZsCM5TPZ5z3LJ5Ase/W+8SDVrtmrfaWvnhOfxC5dIh8B7kH1S912fu2slK3O3eq9vaZZVuvti2eSthWY2DdfsryxbINEnGjCE031rNYOm7pfMZisqAfGIVq4lT1aMcEoMdUNqZjuUxSts0kEhhK2XTCMmkIYzkbG6nI5WQD8oxcWohTcQGahXLFcqWybN2bnZ5AOndG6NvG6pI1a5uWTnrCGRIOYwESBSA6YDqJWEp+4NzAXHCCj4PZApEVs1Dx0wau/ofcMTY2apMTo6qBnkvHrNWo2tLivPqCsa86vRQK72PLPiEQfXpqRqUFcCx4+cdvygkAjg+lS4hlm9W6PfPsaTtx4qDduHFdACbOB7adsmJu1A7vP2oHZg/b6MikgNCr166rhMBTTz9jhw4fVSy6fn1OBBFqbRODWT8mxsZtenrKDu0/qBrluHVQCx0yTq/bsXKxJKIPcwggtDIyLuBTJYYScXvv0kU7/94FW9tYF8lrbHzMyqNlxRSUycQnYiLABoTS7U5bwOxIuaJxC0GO3184f8Fa7bbt23/AiiOjBi3o3fMXLJ5K2b6DB+z4yZNyzFiHDLG0ZEurq9bu9my9umF3F5flDpFO52xsfNw2qzUpoOnHI0eP2TNPP7tjN04MhCAgQtA2+8q6dVp1S8YHlkslrQKAns0IQP/mN37eTp08IWLapYuXFHtRgzMmFhaXLZMvW6uzbXO3b9n+g0fs2COPWgqi01bDbt9ZsNFxrxP/5DPP2r7Dh1XrcNDtiYDEfvLi+Qv27pl3pKRjrLF/BRhzq/2sgLGQIEYt9dJLL2kc8hwUybTpwUMHbWpmSiSDx59+3Bbu3rGN9VWtadi9olhjfLEecO1/8Ad/Yj/84cuWLzB/8oqL42NjIjVdv37HSuWczc5OitgFYA/gOz01JWeWQ0ePWioxsF6rZqtLC3bh3Dl77cevah5wvqHUBU4nOA7hMoPbysz0jD3yyCkrl0bs6rWrqiEPgH/txpxAdGzqcaBirzE1Na3zQLu3LfCc/mWtox0cQKfWM05HWSnW2V++fWF+6GzyYCjQSWz/4Ac/sD//8z9XHMYiFUIC/wJsAaQDgg+DJAHkHQZDOPfQh6gtAUz+2T/7ZwJAIDiE89j9FOi8R7BwB8wPgHKoi81naw/zBQTQUe3fD0B/EMGi3bPfh/tuL4AOWBgA9HBu/aID6LgvDQPo7izmADpziJgYShUEosiHa90H/1mh7n0oVTAMoA+rZocBdOY6bfRFAdAZ5wDI1MFm3eS+AuGLsQEBjXYKpBLWMGImALqcVnK5B7+jo1zb3hrokMPOnTundeWVV16JcmqetwkgZMgRhZsMBAPsuX/xF39RZAI5XUaEhAetMfYCx8qxRJbqXCv7IQgUf/zHfywnBvo5EM/CvQyTREK78B482Ff92q/9mgB03FyGSWufJwU67fDqq6+KqPeXf/mX2heG9YE9B/0b5gD3ONw2jAmdXaLfsyf5+3//78ulgL3Jp02q+TwA6PJdld2xW7gPA+d7QfTheuGhzjIiNHJxW42OXJcKiAoMZzazerNjo6OIDAKAPtBZF/V5nBJtLmG8AsutAAAgAElEQVSxbaMM5a6j6ac5dx/WQP80W/uL/FkPAfRPpnc/CQA9VFAPMQXcYS+AHvWXYt/eL2Xnd/DBj3ZfDwH0j9ZeX9Rn7wHQjx46PIAlTTJf4G1k6auawIDiqjcOKJiQnSEbO8B0qRQDyBsNVYeVfdgGPogv4vd+DeHo/reoNrpeuwNeB+A4Wvx/Yn/4JwOe80Vy0t9rGDiPri0Czoc3aA6K7AIs/je3Cne78ACEAQyiFE4KsMFadWpmxo6eOCF2KPWM337zTSWEAXK4CjaKJH8dSNwFbrzmcrAnj6zmd/7urBldf9R+u8D0rqp1L3uXjwhJpg87fD/O5vPjvIbNL7bToW13+zqiWmgM7LKIBCwCoMfd9pH2wj44HFDUQ7IfHv5ywBaAB3tjB7K3ZSGNig9SUhkAq1ISeANwA8i2urIsG2baGBUwdq092ZG3pSIFYCiVCnrfheU1qQOTuaSUzKr2I6v5Xbt79bM4Dv5fuK+d+4j62fs/IkT4De2ArGrjMG12v7lPt+48aYfwoLNX1JTDhIZdgkvUC9Ev9A477R+ps0NPDQB4ojcDGBfgwwvCvUXvpedF8ya8l563GwvcSN4jhAA8CaQBln2cA1bqd4FgY1iVu3UrCkMAe74oaw8Iq/uU8jv6DIHmuFY4YMxhIFB5woYa0Dy8gO93DhmKATKJsTi/99YMDSOHjNANei+5AsSjex66T92DEyZCeQX9q6SBg7zwgry0goP7PmoDQcbLPUhxCdjZJ3643TP3TJ1rkZViMQGK2MEHZfbmJmDNqj6HmvLEQdV1j0ogiDwRHfDD2PMCF1HM5pqTHkN5/3DIdQIMteLdhpUHybBsJm+JRMqJQBF5BLAJi7UjR47ayz/6sZ07e1bgoGqvSz3u6sKEauF6YoT3Jam0b3af1LAA4yTUFxcWbf7uvK2trgqMgLThqmXU8HkRBwCSISQInG+1RF5qtSErYZEMcO412sP89N95cmJ3ZgbSlzsHEBcgbhAHAD24RpGn5BThP8eTUCJwXehZZaRipSLK5oFbEq8uS5XOuC6W8pbLozBnzQDsjev6RWpJJQSs4GzCv9wbpBvATrklMLZRlHc7rkKvN1UiBDATYoj6yQCk3QJ6u+txMpqFmqOBKDBMHnACASQNiD981raA8Xy2KEcBxuQOeSws6IwjOThQwsUdXGA0ASjKVt36Vi4WbLRSsvHxEZUgGGx3batGfceOpbMpmxgbtXKJusY1uX+MjI1qfrG+kkShlj17ixs3qVV8za5fu6LfT09P2jPPPmWlIslECD3MRScqGNXCE17SgBjSpzRKHbWz1xgXaSARl/q91fKSGbFY2vqDlPV6Kbt1e9WuXF2yCxfWbavetXQuYduDvA3iWUukUyJCdfvb1sG2PZcU2NoDlO93lZhIbicsuZ20uEot0f6s9RAL+paUDX3cMtR5T6Ni9tIQrEfUJvc6Nu4SgSQftfmA4ursryQT93lIfNjutGQFjw28Ykfcy+SI/NTrC0xvdzqqvwyBhn5F7cuY7fZaGou0A84vKr8T95+zuYyNjY7Y5OSYjY+VLT7o2GC7bdu9tk4rANEkvxhzEDeYm7LnzhcUH9bXq3b+7FXr99s2MpLSvKF0ydpq3Z599pQ9dvqIbW5WVccdNfXWesu6bbNcsmDHjhy3QwcO23p1065dn7Mz716wI0cO28TklBxuACxx/2B8e7z1+Qd5IJsCkEyp3EZC5CZfOzRHRYpMWTaPQhirQSdilUcqduPWnF25dtXW1tc0t4rlks3un9UYvHzlsrVaTb0vcSgZi1t1Y92OHDpkkxMT1mo2NL7Yz926OafnPfrYacuXy9Yd9O3yjRtyaUpncza7f79s0iFJzN2+Y7fvzlu3t20bm1u2tLIqhTN27YePHLWLFy7b2Xffs/3799nk5JSNjo6rvne9VpNlOvMnS/zYrluv2xKRBd5ZFheJVFoq9JnJUXvp2y/aU08+YVOzM/aX3/ue/ehvfiCwGTcQVNOz+w5QHMEuXrlqs/sP2cEjx6TSv7u4IgAdJxAU6V964QUbm5q0VDYrxwliAySOyxcv2PlzZ+3su+/KNYjfoTIj5hJTGSuBrERyE5UQsQz74nfeOWOTkxOy6B+fnLCZ/TO2//B+WyNWNmqa56iXcVE4ePCAgCUIS//yX/4f9u///Z+L7IMCnb0b7gAQh6iZPj5Rtn37p+Q8wHuTUH3kkUfsAO8xNqrY1O+1bHXxrl08d85efeU13RMuHKvLK3LRUemUVNqmJ6ft+LET9vjjT1qxWLI333xLpTbm5uYEoGPRznW2upBy2EtWpMLZagCoUw8GomFG84X1i1gtp5RMzlKyoE/Y2UsLO2cTYvKDoEBHHYmjDOpvHqx1XCuJatqSOrQQZ1hDg/sLMWCXPOv9zjkSAgRgETVv//k//+eq5xtqW4e9R0j8Ez+Coo72QoEeAHRIMADovPaLCKCHevHMI9qU+w0K9AAofNgz3IP6vOHzLSSaAKAzP0K/AxBBlkFJ+EWrgU6/stYHC3eIaHsBdPbue4kiD2p/fpTrou/3Auja97PPkWMeYgI/77KOEmtoB9TZoY2G8xsfBLh+lGv6NJ67N8Zxn9QAJ8ZSJoMYytoGwYx4GQjCQYEOgE68BUBnPhBnPw+PQAoJ/cl9MucDgP7aa6/dk6vZ258hp0Q7EO8BiwHQWT92ynUNlRd8UNtkuP9pA9a1AKDjxsD9fVQA/Zd/+Zfta1/7mizLaQva6vOoQMeZBqLe97///Z08JfcRFOgA6C7gcJJRICewTwj7Ep7POvnrv/7rmicnTpzYKTu5l8zwsxojnxcA3XPHnkLeC6CH39/TRkMpR507k3Hr9LZtq9GUU1oiTfmztMpEKrctkj7gOeDYttTnccrmRfmV/kMA/Wc1BB++76fWAg8B9E+mqT8pAH2YkBNl/kNyf/hC78Edwx92kIKPcUsPAfSP0WhfwJfsAdCPAKA3HEB3ZZrXBWYNlHW5QMwIQCdxhPpRNc6HgfLILiYom13Q6ImiHQA4oGnhDxFwE4HccmYYlkwP2XXtZczdv1c8GQ3AHSC1DwbQd4HaexXcu6psV/4GAD36HjVpnE1FN1Kh9pUAfez0E0rwo8Q7f/acWPYkxqrrG1KiYMvuNRzdQt0Rq10AXe20o4h0a+Fd+4kAon+4sbi3DT/Mqz4OIP5h3jc8h9sNIJT/7t5A5uSC9/d/ANB1KAGcCPXbw5iJgN2QjOE+sOUEPM9lAfcYC30leAHXSJwC1kllnvI65QBBqJFQWFG/Oiie+Vk1kFG1VUpigjPuqde5vLYqNibguWO4Dp47eeF+49hZTwHE8ucMP9fbw92zXf2tW5NtPRM2aknZktzvsQuiCzCNSg7sPDNgxjug+u74Z84EAP3+VJWhvnLkOFzMHibX0Hve87zh6wWG9mt1DNpBD5Ao1Lr6lqcD7kQAp9TcEHhQc0fzUbFJNekBAD1xT8CSylqW6g76C0DfiUPh7qLGiMbcDtEguFYMvcZB80DwCW8UAevRQS+yhxiifkSfI7W5uymEOtyMD8YU4LjKVwwB6DtjQ3fhgDtv2tumPEDTEimAwF3nC6ml064Kz+bzAnZwwNiq1zTOpFyFRBB1bgDPw8F0B0CPyB66u+jQ5IQiB8n9UBq3ZNJr3Ibkt4PSXn+eBwd75gjgOUkganT/7Q9+YO+89bZlcjn1F3GQzxFwDlDPf1FpAhJnExOTsl/mQM2cpW4mSRi+BxR0AB0w0u3kg8U8n811ykYe+/tWQ22G+pw5vQueM+f8azcKORmBOQPwB8iJartUKuozAOoBvJX00Oj1MYFTAX2DSwukHJ7LGAUYXV9fs1pj07rbHQfck9wntfG67hyivulLYT4xNakkwPHjJ5Qwo10gYlU3t7zOMDW0maOxmEGQ4GtrsybAtNshRtGujBFqVAPg+vhzggmuHYGc5fNLEUtrj4NiJCcAyADGU8mMJeOUsNhlacqhgfIpctPo6R4EugMUDwYiF42NVvQ1Oz1lkxNjqlveaGzZ2uqSra+v6l7Hx0ftyOFDNjU5ZmurK1JBj4xCrPD2R0kNMEpfXb16RfWKr16+pDg9OlK2Y8ePyqmiXseOvC4AO5WKWalMH2UF2Hc6EChot03L51N29OgB/V6JrFbXavW21bba1mqT2BpYozmw5ZW6LSzUbX6hb632wBLpmJ08ddrKI2N2F+Xw0qptbFZtZLJi+TJAGMr1DZE08pmcZeMZ4z+yCcxBFOjbGqtdglREFPKa7io1o5IjvlaIjIRpgJqbEjT8rJot/m80D+VQQoIihkNHTOAqALrhBEQ03TYBlVhOu3NQT4SSQj4n4J6xJwAfUkiaOcwY3rZEOi4i2b6ZaTtwYEZK3jzK+RhxtePOAzHfszB3W42WtTttgdobG1XVKF9eWrbaVktqhVwetW3GOl2z5eWGnTixz06dPGgTk+NyXmCOzN+at+tXbtnZt6/bxOiY7ds3I2eFO/OrduHCbSuVqS+dkNX4yOiI7BpPnXrMxsfGFctuXr9h165etxvXb1mj3lKM3T8zarPT4zY1OaFYyzq/tVW32wvrdnVu1SZG03b08D577kvPWyKVVD1vXJe4F0p4QOQgJtycuynQmv7Zv2+f1O3UIj90cL+A6E6zFfVxz27NzWkeUzO8Ro3w7W2bnJ2x6lbNbt2+Y4eOHpG998bmpt25u2ALy8tyRuHvyyurduDAITty5JidfORR+6u/+pH9h//wV3bw4JTW/KXFDXv88UetUirau2fOatxQQqXXbWg/ubXZtJFyyvLZpG1tdezQ/ml77pmT9gsvfduefPYZmzh80H7/X/2f9mf/z7+1Q4cOyyEply/Y4SPHrFwZtTqlZJJpUl12/fpNm7s1b7fvLti3XvoF++rXv2knn3xCY0W1rWt167RbmvPnz5+zSxffs4WFecW1SrkiZwHAQPa8JPspy8M4Pn36cXvxxW+JpAH56e78ghwmUPyPjo/a6NiIjYxX5A7U7ba1JiwuLNjC/F0rVYqaJ61G0/7wD//Q/uqvvi+VPiTGiYlRW11bs1oNNX7PJqcmbHJ60sqlimygH3/iCXvu+eft0MEDKhMBkYyk3srCHXvv3Hl77dXX7ca1a7Ywv2CNWk3XhLtAJpWxUydP2Xde+o5NTk5rT4Fi8NXXXrM33nxLbgMQOjaqNcsX8yJarm/UbLPWs1pzYPlizDK5lKWz2cjRA7v8jmIb5a/kiNPv2+1FnHYeLAt3FLIk9yFDsK7zRd+jgESFjqqf9Y/fDYMZ4dwQFHckwCFBAKCTKMfCHQUh69qwyi58Pwygs8bfD0DnGtgbBNAg7G2G38+3LkP7z49yOPmUnrvXwj0A6CjQ2bewlwkAOnu6L5ICnfHB/QYldqj3rLkRAejBwv1B78ePMly4zwCgs48NADrvAbjOXII8wH45jPOP8v4P8nPpc+IJcYV5TTvsBdB11MOpK5m8B0AP+/kPAtAfxPkegNNwT4EkQMwEQCceQi7iZ85JjHe+J08UXCh4DfEWBTo10Imb7JnC49MCCD/OuOLaiOcBAOV75jzOMwDIuJyEPM3e9x/+PYAz94wgBQAd5XWIhw9ybNibawz9z7qGAv9P/uRPtEciJnxUAP073/mO2gFSInOD9gprblgXBXh+hgSDDxqbQdDD3oA5gAKdf0N7sS4GAJ35wH2o5F6o9xnlIYbHFfMCW3vmycmTJ3fG1ac1Pz4PALqyVFFOLYhYdjJ3QdQicYU7K7pewwUl/QEujj3rUDK0vy3SNCXkcFLaqDetUixYe9ssRb5dgpNtG/RwwNu2ZLxvgx6lGNPWt5S1Oz3la4bbLDiRhH3wcHwL3ytHEuV5Q78O9+/9+iDMBU/ueP6MfJOECBFgQf5GjpTKAzmh6364Q8iPec3kINbajVx7oIqPEzIfvuZz0QLkyhyPIRe99xHyqcNnoWGRURhfib676pAj9P1fT+IcHmE+eN4+yv3r9zjIRs60Ksvgn36/sR+uy4lVUWnbCAfgPQIucb81dPf9NNJ3po9/1vs/c5i8teMWHH3GB3fpTwfQw7WxRrLOhXvVvFe7IYhk/rots7eXi193sYtdoSxPk9BH+0wnbvLQ60KMiELFbvv4XA+Oyrtr6ocH0EMcGnaI0ZodRLpRbNsbd4Zz63vXco0dxKQDxxUU23b1wTttFcZPGEs/aax8ltMvXFeYUxKSqr98ngnTiRxqw+/Ccz7b2LsHQD98+NCQAt0v2i20UKBzU3sAdKx0lLzV8I76INRbGVbDhr97y+zmN4IGNYjPd0GqvR16D1S3Z7C8v/MjpCpKOg8/fbjB9w7aCLKLBuDQLcmG3pWkPigBz6OJqyS4gyiVkTElmLBhw0L05rVrqofrCpSmEq5BZbfTBhHRIMJIowgVtZcuPOhfd9lP/uvdttu5j8jW/eNOBgcyd3ziP9zbfIzPlIpfQTCAsPcuRj6c7u3keDzUxHU3BMCgYYV9OGA72cG/sHZmQw7ohfKXW1NdYcCFLrVz3S5dNsBDYxgACUCMxLDX/45s2al1LSAiLavwaq2mL7KzAmmjoBiuKyyoww0ZiBjhd+E5u30YtUkof6Cx5+PAFaW78+yDO2gX4GVsCqT2VUIvkcp7b6JxKOk4pOPe8xFDjK8PDaDf37ZJ4CUAXtTuqAZ96HnNEgHoaoqonrja1tXYstaOQFziklSXbWpcA1pF9uwRAKVNs4vkdx6u9I8e98m1avwMtfSuK4bHp52RGcooAPpFbPBdUfvuG4dRvvuR9KUruFTaIVKS6vAijD58Tp+o4xuDONbkXbkgMHcYs1KyRyFCBBNAeMYiBA4S35HdmTZNOxbuTgwS/LtjZR4l8XciuI8yWMe+0XCViI/RSC0f1V+T44JKTXC48IMOG0VXC08L9Dp48LC99cYb9t6F9wQqCEDvdHas+MLGi4+nlAPgC4lyAGvui9gp5ermlq6QWMv1cF18Vi6X1WtyubzP1whAx4JZwNh22xXoaAMj61e/98jZY5gKwmYkImWwqc2qVrYrx0neQB5w5cxujOZ9ndzQsgJ25cWiiDkQbwDx6TM+C5U5IG4i5bUSsCTPcwCFTMDPuaySp9ST5v55UH+cGs3URG5329ZoN2XRD3CJ8hLgEFt2kYooAyFwm/uK1izGVGSd5nXco0NAFBd0sxGRQAC6FOh9HXqlbJbmOYpAEQFD7YNFuYgTPcViRhhEA0BTlNWAUfk8del5vYPJAM0DixTA2NJns6o7DPhdLmV07Vw38wFbd8b3wsKyLS6s2uLiqhUKcRsZycm2G9IJamrU/QDUAGSQHeiznt6na7F4z0ZHilbIY3OOhSK2/l1rNJl7lLVgTCet24sLRN+otm19o23VzYFA215/YM9/+Ss2MTVt12/csI0qRIieHTyyX8z71Y1VkQJwJxmpVCwdS1usC9OFOQHBAPU3qt2uqe2jdnaCUIh3TvQL9hzB0WIn6slJY9f5w8MjhAWSHQhdE74HU4kMzxL0VLalLytqygqgnB/0nXREBYViMSsFfzafFi5P+zF+IXfgHIBrAAr0ciFridjAuu2WyJP6rKisA5/le0NfU3HaAXBm3KAuX19f0QERh4xGvWeFfMoq5byAcFTuo6MjtjC/aAt3lmzh9pql4imNB8YytcpXVmo2OT1muQK244C8ScvmcjY6ioo6p4C+sb5u66trUr6jiGe8jJRyVirkRRiAGMA6TzmEerNnW81tSycHNjE5ao899pjmHm0PINrqtKzVaVupXNLebnllKXJ3iNnszJTG5OZGVddOffQ6Y6HTEanu9s27iisz+6Zk858u5O2RU6dscXlFtcJRgZdHRoxySIDmG1tb1uCaAMBr1A+PqVTFsWMn7Pz5y/bO22dtZnpC/bmxXrNHjh+zSrlkczfn1E8AwbgtHDx0wF544Wu2vrpgd+ZuyOZ+fLRkp08dtydOn7bKaMVWNjbs4tmztjA3JyJTJpPVfeYLJe1Xp6ZnLVso2iCWsLsL1B6/bmfOnbevf/NF+9o3v2nPfPkrKrFB0pP2hSjDWH7j9VftnbffEhCWovRGqWh3qGF+547sSYmBOKKwV4L08NWvfk1jlHu+c/uuYgOEIZTiE1PjVijhkODkONacldUVW5DjyIqtLC/Z0uKiFOmo/bHx1z6uByhV15o3Ojau+81zLwOzg4cO2ZNPP2XPPfucHTp4UGVrMhmPRQt3btmNq1ft4nsXpaC/deOmCCH5XN6K+aLA+icee8J+67f+S5vZt19j7/rly/b6a6/ba6+/IULKyuqqXb5yXeOFcbmytmGtTt+2B0nrbLdEhGGtYx4yNjtRLVwH0D0hcmehHp01fC1+EBToQVlOf4vk1+tp/UUJiEKWh8gUjYbAjWCxvDdpxN4GFTtqS2zcf/u3f1sqMda3kBAYToIGwIX3CQA6r6efgwI9AIsBNOD1w4BLSLR/luDBhzk03Q9AZ958EIA+bGP7Yd7/QX0O/cO97wXQgyUz8Z99D4Di8Dh5UO/no1wXc2YvgE5s5BFKEnHvgKaAQoDpX4QHczQA6IDnfKG25hH2ErvkXN/Po0Anh0IbfBCAPhw7HjQwlWsbBpC5V+IYcQ0Ld9S3kIv4mVjFWOc1/IwLRSATDQPoEGoCgP6gJkKHx+uwUph7Z86juv/ud78rAD24D+ztu+F4Tntw9kKh/0u/9Ev29a9/XT8/6PHwfiAc7UHfAqD/u3/379QeYd4Pt0H4fvhsHtY1ztTf+ta3BKBDRgulU3bL+LkwI+S/Pqv4MTw3h69hGEBnXwB4Th30cM/cB/dE/4YSAHy/m3uIyjlGggWegxtOANAfffTRnZjyQdfwSbfJ/eZiIDTwWQ5YcS7fVn+/++67ItGwn8JlAycBxjzjQy5aKZy7cKSqKIfC69sIQyI3uY9+/SEDFnJtu0ke5dsGnCHjEswhLCoWSiJmc6ZXCUR+322ZsW9VrjQpMmgmnbGNiHTKmTsWCUKyqZStb6xYvL9t5WLealtVq4xOWDKZtcuXr0ogEGrec684k4SyPuw5+R1tFeInbcm+gEfYN/GcQD5RPigiWBBTeJ0cApMQirc8x6Tyh+SzEhIXyNWAUmzdrtqYf3lv4muIW7R72JfwO/IF5LfIR5FjIv8QZVNF5ubc+qCtQx99rDx8xU9uAeaxC0fIOYbynjhPhjNJIBYzxiBJMrYZn4xziP+If5IDRCUNGxnxs+rt23dtZmZKQpLV1Q2V4mw0Wjqrq7TiIC7XPpXPzDE/wNjc9ZKxy7gLa4GTMROat/VG0/I5HC/T+p68HHOn3fEyGMOEEcY07yMxDuJCyuymiL0IiZJe7jXK//FexA5yfeQvWJPdCTFmrXY3KhX5QQI/zVhLKHH9wc8J7irXr1+XEItr4xzqeVIESkmrN1tylaSta/W64kSI+8xTjw24TbaUa23Um4qj5XLRz40W01lWOBAJRNqEUq3kULfdKRqxCfdLWUzcglRSFWKCZ7uHUYJ7hk7Y9xJf2PcT73kd/c73jZaT5z1H4CR14rDnJAdWKvrzEXcMl+4J7UCuAkIS7p3cC31Kfo5YRx/yWtollUS00HIn5ei9aQt3NXXS6mf5oI0R+fBQqUvKg3d6lkrGdu5vfWNT442yfZTqJXcJeYA8FP9+do/3AegHdxToNLDAklQyUvuyMfMkqizcsXMUi2YXQFdybcguQSq9CGjwvzlSEVSNuvEhIDgoPN9Hp9irdf0AAH1YYRrknveC5+GnIUDgntb3C/RN0a6i0hXBe74iAD2eTEklhnpJgE48IZUytt+rS0uyYtUCjt19ZAOMgoef/RGlyveOgyGQz7WOu3cSNm3D4Ove3/HOH3VyfNyN994Dw08d0JEU17cg98KLoRn2NkeoX63PEqHjXqv7cO0Kizt95clYAfZRzWkFNtmLUsvTgxWxNtho0x8ESUARZ8Rjj+yKIZ4PCKbD38Cs2enqC3tfWFEBlAyMpWDFfW97BFX57h0O910Yd2Ez5vcSkSh2APSfyiCJplZUJiD6qB1YWGD1cAsPk1qGzaz39uRQX31oAH0vfOzviRpYgJIIVFF1JF3XrgI9gJRe991t2okd2RQKSg5a6XvqNrNwiKk3iAgacXiwbn99L4AeEQiGOTJD3wdWm6LAHsDcZ2yYuj4rXTmd2iHV7EKOQ+03xKCVQj5Sd2mMDZeFGAbQI4adWGYAXRA5ACydEuBsYb3WwVLu0+uZy3ogepbPsHuIQ0H7v4eksjMOA48vAjN8IxLKWuzOL8UfPm8bG3YW8t3DLpuBkdFR2RDv33/ALl+6JPADS+OQYAIw4dpYR8LhWuA7avocYLXbt8kGF+V5pyPwjPaWpTzzIeaKdzYqfIWNLPXDUSF3Uf/G+mJgB8D83vm220fDc0KW3IrXfqBNodhNodh1q32uIcQU+oZNNWrobD5n+QLAcc4P89qfOJOO2IHtWSgNUSwVdVAWEKfawtvuUCDFMcSQbREA2Pix4Wp3WqqbvF5dlyUwgHCnDTFAK5QlAliuf7lOFMS+KdGaGynNdf8CziNHE7eYiRSHgK3bsr3m9To0Rk4YO6wSbV78Peh7r59glsmg/u9bu9m0XsQazOdiViikVYuZrQLzHgUz+wes5tk74bhO+fquC7V179mMt3etRuKRTbDZ6FjCRkbSUrZSm564TR9T1xwCjiya+1jnY//Xt0IhaY8+etRKxYxtri/bxgYJSgBVL8NCLfZ4Ii0AfavWtc1ax2r1nnFWRpneam3bs1/6sk1OTdnNW3MCo+lbkrvdXtsuX7lkG9V1jcXx0TGL9+PWozCcCBgQDCAkRF/aeIeSAV6WRaUqRJ7BeHyXGBW25dok3uPT4bEShj/zTgC6SI18uf27SlEw4tSlTlKCcMJ+XXXs030rl3P6KhTpE9qsJ7tygeiox3NpK+SyVsilZS1rU64AACAASURBVMHXATxNuDqMuam66xkHO9jI434RALdKuWzz83ftwnsX7xn3lLhp68CT1utwK1hbXbfGZsMGvZh1mh1rNTuKXwyd/iBuh44cscromNXqTSl+Oaw5eBqpm4idUSkFga/OxCHTstPunnSBrJKzYqmswxB72umZaWP+US6BvRulEeQkUCjoXmWrT3slUzY5Na4D08bqug6NzPutDUB7ylUAyK6pfMPYeNHyI2UbnZywEydP2vzCor3+xpuKCSOUpThwUNbt1VrdllZWdLDhfhcWSKb2bHp6VoSSjY0NlYGg7jxU89ERLMyzKhPU6mCh2NHY/drPv2D/9X/zu3bu3TP2yo9+ZOfOnbVMKmEH983Ksry2WVUZIQB/kvSzM/s0NqrVTdkxokA//fiTViiVBaBDyLl89bq9+vob9nNf+5p99evfsK989ectlc2o1ncpX9CBDCLo3/7t9+3Vl3+s2uqMOMbLrVs3BaAv3L2rZBSxjfY8+cgj9tzzX1ICDjeAmzfmrDIyohrrjz1+2mZmZwSgF7LETE+CrW+gWJy3c2fftWtXLtud27e0f2a9qNe3bGlp2RYXlzR/sE8/cPCg1iAOyPTxocOHpT5/7LHTdgALfUpnpAa23W3a3I2rduf2bVu8e9feefsdm7txw9qNtto7lUzbxsqqPfH4E/ZP/8nv2P4jRyyTzdn8zZv29ptvSYFOguHu4qKdO3/eCsWS5fJ5uYSonEoyacvrW9bqdNVulBwgjkNq4d6womcvwh709l0nhIV9/IMAoHM9IdmrfXOkcBsGNrj/4URR+FtY14lnPOfGjRuyaCVJDoD+/PPP2/j4+H0B9JAI+iAAHWUuwCKxIyiStHePiHy+R4ncZKL9/089h3xGTxgG0EmyAaYEAH2vhXvYR3xGl/qJfmwYH6gvgwJdJNKopjEJMJJLAUD/IijvQwMyX0joY9ONAp3vhwF07pV7DwB6IKt8oh3wGbxZAI9QoEOsQoUOgM48Dy5WoTwUlzcMoNMGPwlA5/kfN2fxs2yKMM7DPfJZ9D8EGRTYlLQgMcwYIGYR0wL4Q9sEAJ3EcVCgQyqAlDa8XjyI9x7a1QnO3p/cO/0eAPS33nprl4gZxeqwBoZYwGtJPBMTHn/8cQHo3/zmN9UGDzKAHu5jOH/D74hz9H8A0HFUC2DfRwHQv/GNb8jCHTv7UN4jAOhhrQ7j4n7g7s9y3O+mRfbml/wvwwD6f/yP/1HEupdffnlnDd8LoIezUcjTBXAkgJuMK/YT1IV/4YUX7NSpU+8D0H/WoOb92vjBBdDvzRtG+hT1TUxqP85TSdtud6zbomyXCzni2bS14wNrdjvaYwNCj4yMKTfBfhYXVpzycOJ69onHlQ/Y2qqKVI7z3/LSik1Ozdri4rLIUbQZsc8BO95rRN8T+4L4gmsSMNRu74DazBfOFQE8B4xif8Q6GsZWiDsh9837Aa4hZCiWIEfHdxxfeG/OWpSLwzmQ9+MzAomD6wwljPgeQQGfA0jINfAIOaKwJ/005tfDz/isWsBdUsmpBKcY1m7GDQ/GospZ4cXQ71t1s6q1nbHDOON7gbmJnAQ2pPm6XS/tEWJfPk/Zr55ls0nlxvgcxmMuT97BVGaNknlxcLkofytHVko+SkCD6pzydeSDd91rcdrT73A7jPLVkD7CfHFSSFQGULiI761Yt0LcDftxX7fAAWPWaLZFhvf5EVOuhj3bT16jfzqAHtxnmFeckWhj/hVYn0yJOLXdj9n6xoZEjdwzgqvhPSFtwXXxWi+/ifgpLiIBBAWVMUxn9Bqct8lHsqbygDRAXzVbLYHZgWBAvkblfik75HVj7zsYwz5A5IWIMBqcl2mf6tamxkODxKZypxmNG1xMaV/2PeQDQmwMZ1vtmWPkK7ei0omet82AQanUKqKZfpSrjsmRFOEPr5NDLY7LyYTyFcJSInLSZzWjyCfJXbfbt/m7d23fvlkjd0/MppRkvd5S7obxjTvi9NSUE0T6A+WAaJ/Pbj+4F0A/emDAhXsNdLcPZrC6yhC6wjCAjnUrCvRQ+9dBLoUXEsNBOe1+7LJ30VCLFNxBOanarENWzjvZ3x0AO+hh3YZF8N4OGhYB3X6s2Pm9QPwIpA2AfhDc7WpP3w/suXVDGEoOoO9uhJ2psXNoCZYwpFbjSUtSlxIFbLdrSYCEft86zabXO4TVEtl0MKGowU1SLYDn/onv39zs/DpiBuwlAwwDQXu/Hwb8P6vJcb/PDbWx1avCcB38C/cf6lQHa+/wHgFAV0sRuHYAvd1P0T1H7+j95mOLABOGhKxoo6QlyW8WwwDAwcxRrfNOW5vEHeArGdXUlYo1Ughj84y6iI0n6mNZMUf/BbaWVL7vb4X7HXxD/wWWyT0b/0BK+QkB+4P6eOd99zxhWJHu3ubRhe4B1oe02tE7DM+be0km9z73JzODUEUC7Lg6Ptio7KrNHUj3jwyQvk9pr82N6jIeSypOsfABQEiFi4I1lhRTFsZpj7rhAH3qdL/CUMPcfxWB4IEzI8hw1/Ip4v/c8/q97+UHOsBVf91u3Wgf3aFEQ/hXQG4EGut+IhW6+jyy/demRW0TES4ip4R4Km7NVlMbeIbDTo1uNlTo6wBiYdSiSo76NIylD0e78PbhP8Z0+HzfEHhvaA6GshOAdABUOdRoaW24UH3KBjyTEYgCMASoQv1yavAmIhUr4CJkIm3SouQ3Sn4RjZIpXYdUcB0vk0G7wcqkmbw2eGQrH1k/8jrZ+cjSvyuyAYAtAl3G+P1ISDvRfmjcqz+JShGAoCR9RJgK8YXdLOAdX5Bn2PhQz9uBRpieXl+aMaE5GJUoALBD1Z7Jwap2cAUAaWxs3Ar5vDZ7m9SIjuqhcn29rgPptUZNICc9Sz8DUvd7kSNKxI7Weuqi8ggjHwhkpR+1CYsIFrsK6EASCaUnoprmxORo/QuuGR5fdyN05IkWhY6B+sytdyA3eH/F49jBe91vAG7mtRjdPRSkzvLEvSqThg2Kdb7wT0umaF8O2NHeI2aqcVwqoSzmEOA1Hrqdlt43X8xZsZhTH8/PL9jWJgfvuD1yYtL2z1asUswpRnBgSSbzlkljvVyw9WrdFpbW7fr1eVtZrwtAp3YxyzNsx7HxcSsUixpHbNbGJ8a0AccR4dbtuR37xGQsYf3eQH0F6Kn5YZFrQ+R24ISqsOneU44ljM/gDhHNsbAzCOtIIBslothIrAmWVD7Pg2uExzvN45hZPl/SeOx0OOzBmDYp0HPZtGVzlDFxdwRIENpkY7e9uWm9TlvtDeNa9ooJZ7JS+xtlLnb7zDsIEdxzuVSy23eW7fyF65ZKDaxSydvs7JQIMMG6lYMmyt1uq2vtRsuaW01r1im30FMspIW62wPbt/+glMXsRAGem8223b27aJtbtejQkNZc4v04QKQj942B4krX46AAdMYLZImkrVebeq9iMS3QFqIO8RwAnHuA5c2gpPQDIz2TTssOXu1Rq1shl7NsOqX9HCr3crGoa2cTPzYxapliwVKQZ6jN3WjIYnxtfV2lNU49dloHp5u3btvbZ87a+kbV4swJKrdrvPV0H9Q4p71w0Jkan7TV1U1rNXE5KIiEgRMFlvsHDu2357/0vK0sLdqdO7dsZWnJ0lzHSEUEgnaraVtVmOsp3Qf9UyqWbXxy0nL5olVGRm16ZtbWq1u2uLyqubFZq9vK6pr98q/9Pfv5b33Ljj96yvohuUVCq9mwjbVV+/GPfmBvvv6azd+5LZIZxIKN9bWdr5AI44AGuP3Io49aKpURuH3j5k07+egpe/a5Z21qZlpkBv7lnqvVDVteWrLNjXXb2Fiz69eu2vLykizWx8dGZSe/eHdedvoQKUbGRiyby8shAVX42kZVh6unnnrafuEXf8nGJyZVb316asK2uw2rri3a+bPvCJBfX1tX0m9ladk6TRjgCUsnUtpbPv3kU/Zb/+i3bHJqWuUx3nzjddUGP3PmXfUbfcu6Rb9CJmFOwIjfrDdss96xds/Jlr0eyXOPYcSpbDYqhWBmy6sPnoV7WNtDEjgkIplHwV4wgGI8NyS5w+tCwoUECCARNq2vvPKKLNyxnYXFv7MfCXaakQo37ItZAwHbUKDzfiRNhpW5QTnxRQTQg4U77j3UnP+iAej0514APQCpAUA/cuSIyBLD5IgH6Qz7ca4lAKgA6IBnJEaDwpA24V4BBwFNURt/0QB0koEBQGd+M9eDyiis0WE+41oFSZE2CJa/w2fmcPa4Jx/zcTrlZ/SaEB8D0MfPJGMBjQKATmwjscrfiIn0P/th9khBfQnYRMzEwp02Ca5U4f4/qkDiZ3S7933bYTcQ7h3ngQCgUw4l9P0w2BsAq7A+0Bb0P25B1P5+8cUX1QafXcL0p7fg/cYmvyOuAwDgQPCnf/qnSo5LkBGdhfeeQ4ffZ1iBDniOAp1/g5395w1AZ2/wve99TwD6q6++uuNGwH0E8CWQSAKxZJgcF/YcjCvmzq/+6q+KUMA4CeMqgD4PAXTPvUf+mPcISUI2Ryp03MlQcLc61m225ToFSX99edkSpbx1Y31rUMpLZyyIxRnlIQC026227Zua0RkJtz2IxRCPOfOvLK/IbWx1bUOgewDFg9qenwEX6e8QB1kfWSOY64EwGQBynsfaCdmMvqWfw1rKfAh2z7ye+MrrMtms1laAJXJKIppsu0KT9wgW7sxRKdHz7qzEmTCo5cE6UilyT54XCukiP5ffP8/706PFw2d8vlrAxXV8gRVo/PUHUpXnsjmNF2Jb2NcRn0R6G5hcI/k9f6+t11Umj7Mh7niFQkZ5a3IbjHcncEBCdqEAeZlGw0H2fCErt08I2UpZRwMxzA/GphNLEBMhgHEMy9eauGMh5DYTKK3f7+LL5zKPXQzoOSTyjO4O68QA5jUul+RRvJyqqfQeuYt6A/GKK+I/+PHTAXQIl5D+iQ04z/2Lf/EvtIdiDT1y9Jj93u/9d/bNb31D7etz2O3cN7equj6fr+Q8IBMk1LYQ3SnnGxxYyUsG63yc8fg9+WXukTbn82gvclrEjs3NWlTObMIGwpQ+GEDnmhRDoj1dKD3GngZRATkmYim5Cv7jPvmZUngIdYhpxFauoVwqa/zwnowzcsG0r4xfIxEOZew4Y5TLJQf/2+686KB5SjGu0XCnU5UthgQQlfb8rOYg18I1M5colwpAfvjQfl0XRIxCPmPVzZpVysTuQPBCUd/RfqpUzHv7fVhg4xO/0b0A+rF7AXQpqlF5YhkhQbona0nIC7DqwzrBvtpnmgD0KBHMgr0LWqAKDTbKnuTdAdAjWRtApoDx8Ae9FbM2qgNMtjyq++x1WcNnBqBuL4DuCfZ71dvh/Xe2DkOgYFTiOOCIuq5d0DwEop0+UEQhuMgbxjL5nDYO1IhMyM5ZUg4laAFVmnXsumJSMpJ8BWDYvYeg7hwaCUPt4CjirrX6MCg6DJyHJFa4xo9zwPogwPUnjb2PskmVHe0OJOr9sPt6/hL9F0DVCLBzZblbH3vXhxrEDrDuHKaD4bCASWw53D5NthsxZwyqXbBZoy4yjCKsmrOoRrMRgO7WrL5pdxaig6ODHaWoq/u8zrbU57JUCTh0BNXd464QWnD3WqNbC//cQ97YHdXhTXldpBr9CIHgntgy9MO9fRatlOFD3weiD3/gB6nQec6wHcj9lefhnXYBdI8TzqXw61BLRsOd5HwY/l47OFJAAxT1sQhGzR1qn/ucjRsAOs4BcesNeq5C36lnPtQ3UUwSvhmNIT7tfQA6VyX7Wr96haVhMH5oU+1C0KBSdoW1c4giW/YAPEeqX8Y098QBZmeERGA1966/0x/USQeYTWNXUxMzzjcJKdWZpmY0Dzb82vT3tv06d0bXUB/ucBuGxmL0Z59aftAIZKd744jX0AkbNt0XB6pMTgw/JdojcJs+QKE3Pj5hqyQNq1VLpV1ZLqAsUuky13gPbTpSbpGOmhRlqJJrkZ0YIDbtxGcCWLii16/TSQiRWwQuExAIVCZg28FW1qXQgYol76cs7Qx79W1ExpG9jyv9CSC7bxEU6PyNMUEMB7B3dbFKQ+zUHwrgtB/a2Pxg+wvTrlFr2dPPPGmPnDxh+2ZnBbahzrp544ZVNzat18PlxQccZJA+oCzEApUNAdsMEZNDHYdbZ6IC5oZ5gaoylXD2tABcNZmzaWXLHA1SJW2YT5AOiJ1RgzjBKSI8hTUaoD7E4UBmUoyNWRJ1uMYYQD81wHv6XGfKusPEjgMFJLwkjE/s4lgyuf7d5a7b8bWRS6mMoPbMavNqWFsRj1ttWeIXy3mrVBwkhqzRaADOp+2Jxw/bkUNTNjFasurGhq2vbVizyc4T0Dhnm7W2raxu2dztRatuYfk/kG04UQAVKWOMTTZ21GxOscSiHn2jXpNVuWz94wmr1+qyfooGg2aTj4WIcDU07wNhUOC2L4FDVJ7d598zQod2iUnmgde3iNZP97zwmB4RKoZK5fB72VYlYlZXvW9XenNIyOVSViimLQ+YnktbJpvRQYi3X19Zs267LSIDLNx8Ia9DCfOV5Ao1qAT/xhMikPCemVTKVtdqdmceC/eB7OInJ8e1rlKOQHtGVOOoBnAgYKNfa1mr2bVuB7s+J860AEdHxxQ/UPWm01lLxFOqGQ7JE9KU4mZEYiH5A7HBj4xOUHIQHaIJX6zdA2u2u3r/XJ5SETlLZ3Eg6Hms6XtCk3gHuY6YAvCMbTvxCIAXgJrPYgyWCkUbrZRFgiEOo2JIw0BPpVRbnX0gyZvF5SUp3U+dPi2Qfnl1xd67eEXsY9jTXDEA+fLSmtoeMBrAGHJEMZe3pcVVazZaAsZxDGDt7PRxvklaoVS0TrupWMpBj33m6vKKDfqAMq6gD4x4WTQWSzY1PSMAPZsvqOxFdbNuG5tbis0QZlm/vvnSd+xLL3zVDh47Zl0dHjc15jfW1mx58a5dvvSe3bh2xZYXF6xR39K+t7a5aa1GXa4Qwe4fshR9WBkdlU0982NtfcNe+s4vGPU8q7UtDeNcoSAlLnbta6vL+iy+FhfuWrNRZ/lTP9DHd+fvKHGRzxdtbGJcKzfg+cLisq1DGEin7cVvvWT/+B//trXZa9tAynwA9K3qir13/l1bikB4VP0QI5q1huYxB9TpiSk7cey4Pf3UU3JYwAHkzJl37Nq164rNt+7My4peY1i84qTs4zmp1Jttm19as63/n73vAI+qzN5/U2YmvZHQO4i9rWtHBHvv4trBrriLiCL23lCwF2xrF2HtdS3o2pV1VUQUQaSIlIS0SZmWyf95z/nOnZshIKy/1ejf8YmkzNx7v/595y2nsVnGWyxONyPuT1o9G3nZNyaBunBc5wc3N3QEBbrt/y1YYvtqrsNmM2r7AT9IYu+3/QcDBd99952oLf/973/jhBNOEAt3Y9RbmW0f6legM/BJwMUs3A1AJ6hMQt7vFUBncKg9BboFhddh298h38o2Xx2AboQbBsYJoDN4ZjbPHbIw6/hQBqAuImGnqkrA1PYAdAKlBNAJJvweXrJXTyQEMCSATvKEWZf7FeimhOJ8YAA66+C3CKDL3s/nhsHvzYHg1VdflTmRQWEG01kHbG+++DPnPotXcL6ja8dBBx0kBCLOfe2RjzpiP/GvIywX2/6LL77A66+/DgPQjSBjQJgB6La+mPqOymID0M3WvyOW2dZyI5/5yQGmdjUAnQCBAcb+WIy/fa0OrS9xLBAoJnhOJfpPAej+5/gl68vA6/R7WsyA/YFEEgLo3BuY68BPAei8rr2X/6oNcokHoG+00UYyX1h/svr/X5bd38/tPh1NgW4AujtZrgKi8+xAxz26XCVjCQa10VAfxtNTnsRll1+O5eFaxHj8J+BEtSnjLvEWbLrZ5jjnnHOwx267y3mwW5cuqKmtkWgB9/p83+LFi9B/wAA0NjYLGdDcjWhpTfCLv7N5gP9y7hMlvKQH07zPbGfuJzn2FcCjCj4q66fEdZ2LG+cL2ys9+eSTuPnmm2W9ueLKKzHyhJESr+D5a+aXM+X3gwYNEqKexWTYp0xZLuAWQbIMkqgJcCqhnuATATo/amPpEan+/OP1e64BEqEosIuJzTr3NdzXVa+slnQMQsKPxRT0zg5I3FDwMRKoGON0ucxzs3Mk5WBTU0z6Idf2UIh9T93y+D1fdXWNcv3y8lKJnRFwJwGdDpZeGM7trxT0pfghIGORRHMR2Mj1lDyvsWmOMXW7lDgrYxluX85/xXEzwBQaUbHQ5vjk73l9JUcnRThABTNBfSVEE2OJo6SYDjkqS4vFf56FO8c498l8zmHDhmHChAlCoONZ8J5778err76GM84cjW233UYEIHS6CErcpVH+ZXyUdU7SPtuiqqpG8J2cUC6iUcZrzMFSyat8aYhX0w7qvE7nQgpe41IXukdNipU4BZZMV5EeRfavAQLyFhbKtcx+nqA4fw43NggwXlm9Uuqc8TXrJ5LuOZkUy/+vZn+F9Qetr27JjGOEQnKu7t2rt7g0cs7TlKGM80Cs3FNusUp6YJ+ggyOxBMa8NP2dxqx+bZcvOrdqimXGcGrQuXMn1NU1SL2yjjtXlKGmlo6DKyQdQqeyEomtMT4tfdrnQPfLzzxpAHrvAT09C3fJJcw8lxJ4Z8BHc3WKLSwDpgKgc/FKA9DFtl1Zb6Jl9EBvZ6MsgXedIHTD6aShIpdyFpymJheKDYPyel/rrKpAd2Cbgem8p7OVlnsKYML7+yFEDznSge5TmOuz2LqogIHkf/VQFf9n3bMTQE9Q3ZSNnIICAWQ58UiObAfS5ufnypVqqtXm08AyBRiclS7ryQ1YCyy5ynG/JxiTAjTa6yjtAd/rAmz7N//r0hF5j3UB6hUezRBVk77MEtr95JJIi9rYB/+1aUabph2oQJtZuZJZt7srhwIhgVOFSZQk8wpCYFCrEmUFE4gTK48cKtmYg5U5TnSyFIW6AD+0yFWrXYIPBBCE9csFiDmaBMwy8ELL5W+P9r63POT23Kur89RnVdG4ugl7rdpMxoqNu3ZoOySrePaX9vf0fu9XnfNaqwHN21i8t306yQEqCnTNd25j2QB0U8eKmtv3mGSM6bBSQk9ri1N6untJvnBhzWgfk+nEAactLJu7linQhYThTSWpnAkGOhtQrjiV+61HBHLAuK96jONCK3NTL/v0ut4EI20qZUjlKxPVuhdMV/WwAOgu/UAGc56THUhb68awWiaLJXNQGFxcDLlwcv7RFBGt8n6dYtpuZrx5weZmH2FCaBqSW0Qt4HV8a//Xz+nYaQOgS4dXANc/F/BgovnMSySAVldbp+VhKxFolbwzmj+czym/Yz4t3qtVVeYybsmQztb87rQ7J2DF/uMdYiQ9g+aSZ5lN9a9lcKkCnKG9lV0O2W1A9BThQx1X9PqyGSZjL6i2RNZGmhPIUklQGZ+NgkIeEFX57j9YWw4tKhmFCyE54nMQi7SgqSGGobsOxjbb/BkbMm/yiuX45ptv8MnHn2DRwh9QV9uEgoIQ8gtykJufi3hLTGycSQgRtbn4AbPR9HslN9CqmOp2tXTKyyHzUpmVRiuV+TVT85/JxlEXJAfmJGWTToWx0JQcy0/aXOzJ9R4eg1FSEiTR3NgobVhQmC8beN4jEmkUuyQCgMq6lHRqkvec94xFk2LFTuckyeHj+pnyS8jQJXDDgwCEKEICCV1vJK1GRqtYL2dktiK3ICggNw8LVIczRzl/3n7brTGgT2/khrLw7dff4KtZszFv3hLUN0alArKyyWLMQiMBXCEJkvRBsDlL1gaC7rSH79mju4yLxvowamvrZUzRlr6E9puZynAlySaUS4arQuReH5HxwjVCXTd0jVcygzeu/C4gDlj3rxGZKQsd12Y6Dm0fkwLTUykWbCzyOkwdwOcn6B+Nkj2sczLrPS+f9lfZyM0LaoCABEBaaNarGorAohIIiuRAxc13NBpREgs3sSBQqMQdcX4goSnJwLmuV7rZ1b6l4LTmoOfBhHnaEafLAts7A0WFIQG4GxqjXvobpsEp61SBTp0qZP0l25nX5hxI9QMt5mWdzszQ9B4k6NCujGt5XPdkzdEEmqItCOVkiR0aDx3axzMFkOfejEuHKWB4wKKyngA093BESpnjvdU5fMTI7g3S6j5PwGuWMUjyQW6uAOeNkQg6lZejV58+4ujE/UW//v1RWFwkwGtjc5NY39Oinuxjzo+Vy5aL5ZagsgyoNzYKiYEpD5iTMCdbCQ5ZoSCqw3VYWV+LlbU1Au6XdyrDtttsg++/W4jX/vkGCvID4tZQUqQHfQacWB90StE0GrR4g7QTgXM6iGge8VJRpm+w8aYYtNHG6D1goADoDIwtXfIDli1dghXLlyIRjSDa3Chq9B9/WIhFC75HuL4eLQnmR+Q4pfNStswdtHkLNzaJfSNJEXR4OOGEk3DooYfjnfffwdz53wlxiOrMlVWVcg0SbzjXh+tqJY1AYWEecqmiT2oOZbZft27d5YDK9pszbx7q6sKIxltQUFSMQw8/HGeddTbmL1iIhQsXYcniBcgE7S0iWLTwO3nuWBNzo+VIfYdrauWsU1pcgi033wJltKiMRCR/OckxBABYh9z3ffPtXHEW4DrFuYD1uN4Gg8Smn25EM7/6BkuXV6JVLChjkj+NwQ8SodivOJ/xKxJxBJsOBKBbDkiudTzI82eu4aLacWk+uCbawZtj2h+MsfcQCCJIRPv2GTNmiAKdYJAB4LbWrAlAZ6DAcqD7ra3/ANDXarff4d5kgTraOfst3C2Qw+AQxzPVxwxs/14AdJY7XYH+/xuAzmCoAeicVzifmFrUztu2P+A6QRLFTwHov34AbfVDzOI45tzBeYx9gMAh58Q5c+bI3Ma5lSkL+D4SaNgvzLaYJJItt9xSAHSmsCBYuC6xll9zAvCff9jeTFHhB9AtZ6tEEOje59ZAI1VwXWB9sI8w9zai8AAAIABJREFUtzUBdOb/Nlv/X7Nsa7q3nY29WJRTybJNCRoagM7v/xsAnVblfgCd9bU6Bbqf4PZL1hfroL3Yox9Ap5U907t8+umnPtJqWwW6ATymAuZ10wF07idMgU4A3UhJ9gzrGgNd13ry93P7bMcD0Bn71LOYRM1dzMr+5fktQAe1eBxNdWEBNCjIePvFl3H22WOxrL4WDRktiLWStJon56LaShKks9Czdy8cfOCBuPaa6+X3YlEdysGypctBAhBJpLxp5cpKaWfu8TfZZBMZ85z/CCDSjtmIDwTKTVVKByOeObkOGGDO69vYMntkq28+D/fzfC/zzE+bNk3mkJNPPQX77ruviE7++dprmDhxojzDlVdeKSAV1x9+ljbOnG/4bJISMBgSEM7urSIVVbtyT2/7Xo33E5z/A0Bf1/Hz23q/w5wkZSbTskSEGM/+wS/OU9y3moMMz5NMHWBpiqyfJZpV+COAN8/zzG2o0VaJa7B/myuPpRDQs2dCHM/k+hSjMEYlWAVxJXUPFM9dF2fR/qhnTktvyvcw9iK5zR3ZyMiLjMdKfF1yq/M9rXKWpyhFYzaqOKeggjUhIigX1yK2rK4hVJ8H5Hy7+tdPK9D5WcZEeAZ84okncPLJJ0uKDsZKqMA/5ugRGD1mLHbYcXskWphu14lEMgmcR2UuosV3YQFJ+8QsaVdO1wDOO4y9qVMmg8uMdynBQeudZeU8Ym6ZNTV1ouinkwbjfhr/iiJP7N7bwVFcHJXzmzmosa45d3F+o0iMYDDnrZhgTGozzy/2HwL+nIv4DMuWLkOn8k6eWwafjymgmLqEMQVLh83PqntZvhAc2E4MYYu1fwvTTsSE+CP29c1RxXapXPoVX4LHBZi/vUXKrlhGjsR3unapkD5EbE5i063MB08r/qDso+goWFm5UtL3/XrlSAPQew3sIQB6fV29DB5RF5EJ1uIAHVFWUj3oAHS+R/K1OgWrA7UVFKPKK5XnWzuaGpAyeOcFfKX/echW6nvP4VQ3Y5IHWEP8bSzcM3127ingy+W89VTw+sm2mykHbXlSRKeo81RdChbpNf0goT2FbkbEwjsrG7n5BWLNHmluksEqWBPtEqhAp61GQ4MEz4WV5KnDfLloBUR3wXWrEp+lvNoer/oc1v//LwB0Dmjb5K7tuDKgcG3fnwLQnWLbgHLZ1Pkt2F3t22bP5eOxdkzhlq1QcMEB6O5BBCAj8EM7ZwbHnZpXbGgJLEKV6Zw4GbAXda/Lucy/sVxkx/BLFK5UuAWyheHDhYJtKZt5Mrhcn5EctPokap1rPdbLa+1tYd3z+IBZp/D0PmMgvHxWQWYF0H3jpT11cVpDeH1e+pKv1tJ8L0wVqYCp16ukRdosEY7g4O3CHZCXeh9VugpOOiG51oRP8isAustNnpo7UnYoqwPQGYCWuZRtScBWCC6ap5PgrdlXi5Wy5NJtQUZA84cLkcaZF0juZleNalVjqLjOY944k3nNtal8r3OGtq05QjiPC4dlqaJX5yvNTe6UoSTrmNiUd3HKeTkMOEW0PJ9Tn5u614BhSvB4p0SrKsG4iRf1JW2UmSJCFJcKGAkYnZUpoCnnFALR1m28HiCPv+ribwA6FZkOx1FluDk3MNe6myesl+hY03nSgmI2HgkS5ecXSGCIQXUSs/hOzpGpHOjaryWnuOt8Fpi3IICOtUxNJ+KBkNamzrnCyB9OeS/zqeSNpxrf0gWkHC/aA9Clb3lrhWtLp0CXcnpK4lQf0HQD7JOa41v6B/MQZXPe0PblRlM2lXJ9ArdUsgZlQ8DcPdz4cLPHYFN9OIyGMNVoVFET6DJCD50UqL7mzsg1aVLrRMlgtNRWW22u07SGZl+QvDgEM50CXQIRTiEv/3Jcub4q6namtaAKmflpnJWTAaBGpjOymY4dHevilCDzFjeZTCOgCm7WhWy8ZcOmqnT9ux4kJGdTgFbu2ic4pwoJRjJ1uHU4k/noadEPAbZkvg4EFIRNxmVuFNcJ5lWLx1BeXoZ+/Xph550GY6NB66GsuABffv4FPvloBj79bBZWVNYi2pKBYCAXGVlBflrWcorIeW0qk8nWrK6mmjeB7l27SHnIzA/XN4gTQklhobjxcHqOE+Rn6QjsC3iu7SPpEMwtwLmmCLCug13f5MT9lgJHU1qkUluk70CkD3IcONIh51vbaXnzjcxBvLbeg/ONuPxkct5QgFmXD84NUVHPslMpoSITwewslJUWCREyXM9cnUpM4kFN1NwCGrMfKSlCQEGm0JA+pvMYFd8kPrB/FRfmCxCtAJ2ScqjoJ92lrroGtTVhNDYwT53a8LVmZAsIS3JabZhWnjnIyy+Qww37M8eGzeF6aNScBcxLJa4lzj3Gcxbh2GUfCpLcRJGFpmNhWzQx318GCRq6L9D+Skt+JYvkhHgA414iIYQuXr8llpA6khxa3NeJU0UWAjm5CNCVQMqgwRbOzVz/sgMhdKooQ0mZKinIFA83aM5Tztt0MJK5gWA8g1GNzahavhKFBbnyM+3upc1JDuDBg9eIUtWvAH5hfgm6d+uKnt27ikKcYDT7AA8ntPPi/kbt/jMllyHbm2SEQEgB9OxAEJ07d8WAAQOx6ZZbYv2NN0Wv/gMQScRFRf/1rFn45utZmDNnNloTcamPaFMDVixbjmVLliI7m+kitA+QCEWCAvO1kUCzsrpGwHO2IRXuZ4z6K0aOOAGzv/0Gn8z4BG+/844Eu0hOpMtDpKkBdbU1qKmqRCJOtUlA+grnKx7guY9joI7nD+Znp0Uky8QvjuNDDxuO8RdcIIeu779fgA/efxffzfkSS5d8j2RLBAnJ8xiTtBnssLUrq5GXk4vuXbtil6HDkEwk8cF7HziAHaJ6p00aD6K04ZegCFPEiL1dBgpLioV8QwC/qqYOTdEoJxIZF8Ieb+UamiWHRAYzYtEEGptUlWBrSkdQoHNPzOfR59Q0G35Qwx8w9ivR/ecAvodrPUGid999V2xaR44cKXbEZsnpX0tlnnRqI36W/YAKdKp1Wc8k7VCVyoCs5TyzOvMDSunKv7StcIf40X++4rMzGMCyElRmcIV9heUleDZgwACx8VuzHWKHKNZaPYQpcQ1AZ3+3/mV9znKgU5Wbbm+8VjfpgG9i2bivY78mcYDl5vgwtZwFVtnW7OMsOwNkKTJzByzUWj4Sy87yMehH8ITKWwYf04Et/7zCICIBYwIrlpPS/3577y8Fkq1lUVd5m7l28A+cx9gHCKASQP/222/ld+zvBP5YJwwcUlHE71k2goObb765AOgkFFif+G+f55f8nD8exXKy7Vluqo5nz57tEcwNPPcDztbWDDhzjFDdxzzXdKzpyAC6v19aXVsfZZsSLKQDAUkUBALUVldtpO1l39v6Zmsj/+U6wDWUFu677LKLjA2NUykAaMSy9Hv/r0Hk9H5lZW7v91wDuB+ljT33BiRVaMxJD7S217B10j8HpivqVQlaKgpF1slmm23m1cnqnuH/egz45y27dkcC0EWEQRc+xg0skpgGoJOgy/NMcUEhApkkvQLxxia89vSzOOXUU9GUBWSXFCPBcyltmwkuZ2XLfqWhrk7y1k6aeJOMz2gkhq6SjolAN0GwWqmWQChbVLsc02ZtzH0O9wLsxyRYkThnDkYcL+wT3AdZfdrnSMy0VA78ncZ09V+bczmP8iVEtZwQyisq8PkXX+DWW2/FSy+/jAMPPFDU88ypS/I378d70b6d8QM+J8kCHKfsr6UlZRKL4D10P6biBI1f6JnZYlX/133sj+t1lBrQQJeAk4kEli1fJmek/v36eznPuZ6zL7I/ce3iPo8/s6+zj7O/5AdzEA43y9mypKRAYitcG0gc4c+02mZ8gyIT9mcq0/MLcuW8y/gUz/KMTxHYZu5oi99RoLNs+QrZX/bq1UPirqpAD6gbpTiWqnJXsD1JuaBCWILIfDFfNp9T96Kd5XcK6DNCxFgGCexVEnPgOCeISSJBv7595KzNa7G8a86t/dMAup37OK54fhw4cKCs/dxDrayux1FHHodLLrscQ3beVoDhpuaIpH1k7CwSaZZn5nrIVBORSBzfzV+IivJOKMgvFSt71aMyJpMpcRimfeTY5p6LbVxUWCDxIcGIYgkRljCeUllVLfMU7cMpplgdgG7rFve9nEf4YltyLuFzdenaFbV1tSLioW0731+1skriSaxDChb4YkonA5f5HvYrzlErKldISgm2J+M47C+Mp/Hnhga1++f783JD0ifosGxqeO4XWGeMA7J//JovczZgPZd3KpG+uaKyWsU4iYTExUtLirFg4WL07NFV/ibngiAxaGdV+qsVIB1AX697a1NTI+o8AJ2Bfs3PKAp0YXIwCJctgWtZ2Dy0zUXRBahgwVIW5W29jwmcSlJapzhn6R0AKpdwDeoClTKADWByFeXHffwKVQ98ZBBP1O9qY2wv3ac6iNPZnerfHLQlt9bvLe+rKdHtGvp4zj5XAC21cKQFJfOFMu+5bGT5npaEqJJYRxHJseCsfX0AugR4BegxVVqq/CnkkuCD5dl2T+L1e2dJnarG/7o7CfBBKtE6jCmxVU4hrmu8twHNkpHHWZ4rgJhqY2tr0f9bmnQBAFTtaRN6CuTShADWzL7m9nKgCqDFCTWDLC0HoGdk6GaNIDkj5QLgmZUHc/YG5G+qNk/KOOAkys0WA/jivkDL2CzdcCoK4iy7nbo1ZfPts/B2SQUkyK+FUCzMyZfl+S0PrimVvazU7eXc8Jc4rfrTLLwFQHf9189bUTBHwRZVpir67b+yLLnWNT07dAXK1fnBG2XO49zfT/m+1OeJtQrFRi7oU6A7JM6GqQ//UXgnlcVAAWpo/atCmvbVBDxUeSvq5dYEMrnAiAW25kfXA49TD8tzmyJUv9emsNQNCqDrLw0wVVBRS5wiD7mMNNqMfvtvB5AbEE+gRUFHVTkb6cdU0wa2GZhu+dG50BLUZv5bzeeranRJU0ALnWgMCZJByE4kOB1Q5STHDft5qnWsrd1M6JtMbdhzc8SNEoEI55DuDrapXNp2WLCNimSkAMdNykJNlJmmtiZoIJuRuFASyIRLOUxoPVgcQepA7m3OHNomnqrfdWNVRrf9ajN5yftU9StkLpfHx+YQ6Ql2mPTjmQQQuaEU0ofWgaiHRYFt/UXtkDj3q5A+gXiUgAjBc4JpxE8Imqh7ioHo7J+aOidDbNwL8gtEMR2JxASgtGcTtmCAXwFRoGrdtSCDIBXTNEtudbowcGOm9UXQPEiVqtjkh1wKiwxV6RIYkQOfOj+QxEXwU+rUAehsDxINxK1BU6Crk4tbF3XouOTjDth2g0Pa0uw2I3xeKpTjtNph2hJuqNUuqLXVKYejdBJIyAZWlo8MEpKUWMG2lrGaVKA1O5t260H5XgIwtL7k5lhylVONzHmctuTst2yjVnTqVIo+fbrjT1tsgQF9+6KsqADz587F7Flf4etv5qGqpgHRuPjSCfCVFAA9KYAtUVLaQlFJX1fDIH8MncqKBTgl6BZtjkp584I5kh+Z6v/cvHwkGCgXQpbHKTBugSW4keqybYbXdwU8UtoV/5opaWsURLc10E+dUxKJ0qqEOMH+6Qa4Enzc7OQWIJKHqJhm21PFH8rJFpsu/p6kgHg8AikG80UJQJmFnNwQenStkP5eVUlLbe1/7BgMJPAgRz6EfGU5AkFSA2BsI+ZIT3CiJ+ielYGuXcpRUlKIcEODjAVah1PVH8jKxI+LFmHFipWSY4pzFvdMWdkhyS0db0li+YoqAV3JvmZf4PihEt1by5yaX60RdFPLGhBw37kVcB6io4KCni0IN4T145ncB7RKvuq8Ah62mmXN5ysRZ077JLKzWhHIzkAwKxNBjnfO4QwkUUXH67pDpsxbnKcCQRSVFMteoT5cj8Iiqs5DQrLo2p05v8tlD1FZVYmFCxapmj8RB69EkDtAAgxV/U0R1NeGUVFeKgehcG09YiRPsVpDQVGiB0JUSWi+q8aGKLbcYjPstusQfPjBh/h+/nxR5/P6PGDJ3Axlk1OFzjohIZDkBILoZJh37dYdm226uQLom2yCnv0HIpZsQVX1SsyZ/RW++vILfPHFfxCPNCMZp/q/CVXLK7F86TIUFuRIPbXEYzI/MXBF1wDOPcyrTpCeFvFs0xNPPBkjR56I5lgUH378ER5//AkFDmibFgoiXF+L6qoVaArXyzxC4JzpGti7S0t4UCRBKAMRKvu4tsRbkFdQKOWiffq++x2Aseeei+KSMgEmXnvtFbwz/Z+YNXMGSksKxOqf4zjPKdDpjlJaWIT+/frh0IMPFbv+p6c9JecczuvVK5k6oFnulcV7cw+TVBs8OiSwL0UTCXE6aGZqglZ1jOGWVeZm9p0AHR5CMh/zUN/QGNH5oAMp0Bk45PMoA18DOPwdXxzb6aBfypmm7d6Th34CJVSZMQBCBQEt3DVAkXopuUDJgLyfgW0MrPKLP/NZCKoRWCRzn89hdWbgAP/1k+3aPk3H+InP7FcL8qnYNw1UtbpnHTNIQGUqgx4GInaMUvz3T2EBJLYrFakElA1A5xzBPsAgInO/kzBhe8n//o4d55MEG0iWoAqbQXkGVg08NCUqA23s3yw7g/kGLK0JbO44JVz1SWyMsnwMEC9cuFBAF0vXIK4ozpLXP45ZB1Shk0zAwPPqAMB0QK0j1YWNdQ1WKhmJYM7zzz+P9957D1RX8ncEgqgy53zJeYB9g/XDvsH+sPHGG0sOdI4J9onfwsvASz3HqcvSggULRBVKy26qyky9aaCYBLPdvG7gqSlBCZLut99+ojTuyBbutv6oy5LGiAxQYF9nHbz55puYPn26zAU2960tgM51YYstthD7dirybX5kP1IivSrK/OQFO0/+r/tNOmC9umdgvXDue/bZZ2UcfP31116wP32+NzCVYI4QWp0Djv3LeiOpZNttt8XgwYPF4YZr5S9pS9vhAXSRrDG+qTFOOTu4ziCaB6a1zMhCMDNbUo628HwbbkRTbR0+fu8DjD9vPMp798LJ547FAYcfJo5cFNnN+vxzvPLyy7h38mQ0NzXjgP32x+NPPCFzNdvtvXc/xLPPPo8777pbbJBj8WbccstN4kTEuMeihQuFIDlq1CghE1EVzna+44478OWXX6IgPx/HjxiBMWPGyB6I/Yb7QL538uTJ+OCDD2QOZf2TaEgw/IADD0SkuVlKx78/8MADsr86fdQZsp7cdvvtMvYYd6BLGOMqVKJ37tIFH330EXbffXdcfPHFYu3OcqxYvgL33HsP7r33Xmy44Ua47bY7pb/xi+ccqU+xv9a4ypoEbv/r8ffH9X+JGlCxB8/9c+fNxV133oUFCxfg8ssvF3W0nWP4rzkpcN7nvMx++eb06fh69teYcO0N6NWzl5Dj9t9/fwwffqgCtCvrpN8x7d1TTz0nyuv3P3hfzounn346zjzzTEn5RmFBfmGes2OPa+q6rEx8/c23oLPHokWLhXDGedGcftRZQUOakv5O4vxZzg6bToRBLF26DNOnvy2uICQjHXDAAd6ZjHMu51WOOc7dBHY5Tp577jnZp5199tkyBrhf4wzzcxXoXBu5H6LzmAHQdINkAd5970NcddUEjDn7HAzeaUdUVBSJ6jwSbUJeXo6kEWxsakAwEJKY1uzZc/DBB59gqz9tjZ49+kjO+cKifOeQGcEHH34kZ9QtttxCbOIZ+xWxDkOBIrZI4quvvsaUKVOkPk899RT07N5NYu1rAsu433vttdekjrjv49lm+PDh2GuvvTB4yE5i2z5/4QIhBnBue/DBB3HffffJvMh+c+4552C//fdHr149BQBXkk4rVq6swttvv41bbrkdVVUr5fO87sgRx4mL4LJly0WhzfhZfX0Yd911l8xZe+yxB3r37ikx+HC4QdrK6vaXGD3t3cMISLL/y4LERDjHn3vuubLPueCC88RZcMyYszF8+OHYbrvtxcadggzGGEvLmN7g11LSp1u4D+rWys0N2Vti99+qADqD9KIkInieYQC65ohuA6B7gJipzz0ZearuCCZkBGVZl+Cvh5mrgs8nDdUwsAHpPlDXD9cZgJ7KTeus26lx9QHoGqDWVwpIT+UN1Z1nW/BcVK2eLtpsplzAy+WhlbSnWdnIkdwwCq6wU/L7pqYGyaHJGzeEwxJYZPSXzCHdNGuQXMFLv+WFSWVd+RmozabaxtTODtQw8MipBG0wp4mL13psiD2FNPzav/zs0bX5lDoOU5nlpF4eYcFRFQTEdcpPT5FOYJS5kPXZPNBdVHYMCbcFe+05mKfUQHdOPqoipyVJlgTOBYhwSmU77BOQYfuQ5UMA3exZ+FnaeBDEJDjLSYjXYn5hy10i+bclr7DLme36TkrlTN21Kag1d7MA6AYM+3Ism/2vqN2cktbSEbTBq9dQ6QpKmtWve6MHzutoaHPQcWpQAg/24vgy3L0tgO4+b+QHgjgGHjsFusPk5R0OfpbLCoBOFbrUk7/fO5Wwj8HhJ8sYIUGBPyXzCNHFQbHiUC1f7F9UhCaREVAfeCHUSEFMMa4Fo2JYQVIdjwqU605DFNrenOByggtc4nK0e9+3otVZYBv5was/j3igY15AShvziunqvTz1OZWOBlo6gFNATgX4IgQTuGFyynOpT1rBCCAZl0MQA/r8u1jWSL5VBqndZLqauk25HDhuE5XrEgTQiVeZ4Qqgmy2hAdpycHcW7h6AxjFCQIQ5j2XzpiCyMCv5bKGgKC4J6hK0syCCBB3Y3529vTeW3XMThPBU6s5e3A7UFrSwPi3jhX3Ssl9Is7ZVoEsaAbcGmXJWyQf58nteU+ymSbaJUd2fso7nvM98x8zfncn1Jsn8R6lcOnZhPVhp3luC3bRXJ5hGoJKMQ2FKin1Nnjwfy0MAh2AewWixts8OiCKaeC8yqermuAZa4mx7gqCc6wiK06aH+Zdo50QVN62tdZzYfMg2FXDWWbdbvvYUgN6C5mgToi0xD+w1tweuiVS2cy1SYoD2Cf6n9ahBI3X84D3cuBL2KtmumrteAfMMsaZnTnQGgaTtWT9iF0VHBeYNph20gqkG5Ov8r5OmqHtlp6sKeLWf0rFAUgNzGnNDHSKphGuvWPLnAZlBJJGNcFMU4aZmNDQ1yzzLVAlBql2lnpOisOW6zQMKcx8VFeQhqzUL8eYYGmqpGNQ0NoUFJWLHFG5uknlNAhWSIkKJVWJ0TmIF+4I7yfBpuQmnEl/dINx+QFZIfoKwvjpFGCjMOiYQTOKGrHqyh3LQu3T3lGOIpYnh2JY0Ji1xZDpXBNYVleQyvNkxM3mIykRRIfMx5YtymIVoboygpqZW9gWsd1H9OvU6y2OkF451Xot5wAnm1tbUCVhqgT2CXwyELP7hB2ku2oT369MbgcxMfDdnDmpraqSv5zKHeGYWYswZHSBBIonq6lohKJR1Kheb7KysgORTJxjfEGYuelqHx8Vqn5bqbHMCzrT6Zx2QWMG5LJaIy7jhuk5gm/u0fLoIUL3AFC75eaisXC62/QS0Zb5m2yVbBCjPDQXFRpzf0x8rQ8YRSQc6t7H/VNfWC6hb0aUcObnMKZ6NAeutJwfOktJS9O7dC+WdK1BdvVIOulRTEOhevmwZos0RuTZJBXU19WiJxRDIzEJxUaHcO9qsbjktZCuHGyQfYY8+vcWRgaQSHih4mOrSuQILvp+PyuWVklue5BWy0NlXlZhEtX2etI86mXB+oLVXBBUVnbGx2LdvhIEbboje662P7JyQ1F1jfS2WLF6Eb2bPkjzoNStXoKG2Gst+/AE//rBYcrezzkkcZZ1zTuvRo6fMD7RZJ1El1pKUfFy77bYH9j/wQGy8yaaYN28+Hnv8CZnvSOCtqalGbXUVwvV1KCShgmk5kklUV9WgqbEJhYUBSbdDAg1zkWveLzoMKLmjsTGG7XbYEUcecxS22W4HCap+8smHePXFp/HJh2+jW9dyGU91NXW6HjO/WySKrp07Y+MNN8LIk05GMCuAN15+BZ989DHmfjtX95GydjDFQ74Ev8nUZwcTFZiMIY7tbKysa0ZTNCHEPcuaQfU5gxQ8KHOtprV7I9NIdDAA3ez8LAgtewtfXkqOCQOHzE61vS3o2gLoBjL4AXQGPQ1At8ApwSMD0MWhwp19/Ov57wlAZ8CDADoBtv9fAHSuFdx3UW1CENnseNfmXNnR37M6AN32mKZSInjMteL3CKATQGR8ySxOJQ1VGoDO+mDf/60D6HYus8Az50Mqw6i8ZQ50BodZDwSEGaxmvVClTQDdFMUMcPoBdJKI0oHKjtjv2wPQGXhn2Rmcnz9/vqe+5rxvail/ag4jR3AO4J6GQAMDzwTTjcTV0cruB9BtXbP2Z19n/3/jjTfw1ltveQr09DQVdg629c36Ef9luQm6ECxmXZgNfnsAur+frI6A8n9Zf2sDoNu+gX39mWeeEUcCpiuz9m8PQOdY4DgwAN1IGbZP4Xy5zTbbSLCd6vw/APS2rUoHsazWODJb42hpbUGMMV6eWxjLJxFUCMA8z7QgSVviYEhctpINYfzrjTck1VJRj14478orceDwwyXvcUZrC8oKi2TfP/bs0XjlpZfRubwC06Y9hb79B2Lu3O9w+hlnYtZX30jco7CQqtpa5BXkYpc9dsc111yDvj16obqyCttvvQ1+XLoUkZY4Krp1RUN9PXJCIUQaGmV/P3b8eTjhpBPRtaIcs2fNEoD7zTenS/yVJEPu/7m2Eli88qqrMGLESEnBdtfkuzFxwg0SOzj/gvOFrH3vPXfjjdffEJUt9+Hca+w8bJhYMz/49wcFQJ84aRL69OmL5uYmLF22DBMnTsLDDz6EnYcOxeOPT5EzY8reWeP9jA0wliGKyD9ev+kakEj1GgAUxrOYku3Jqf/ALTfdLPvzqdOmoqxTmZx7S0pLJJ7D91BZTIe4llgcM2fNxITrJmDGvz/GXXf8RAtlAAAgAElEQVTcKWDq5Mn34uOPZuCyy67AyJFHS4yPwZH77r8f5503Tub62267DTNnzsJll16Bfv36Y8KE69G3fx+JBfI+jdGIpBJkGOe551/ApIkTheh9wQUXYP/99pEzPotDQJgkdMZmGGfJCTJuGUQ0HpM4JPefH33yCSZNmoQPPvgQJ554Ei668AJVr4sTpDrpcfw8+uijGHXG6TKuL7noUpSVl+P2226TUDnjFIwVZGdQoKFpUxkLkzlFo2DSP5iWje+POyPELIbwnLGmZFIMBbFoyQ/o0a27yG3rVlbLviiOJPbaex+cdPKZOPqYI2TMFRfna/7z5gaxBGcMkuXhXMWviTfdiry8Qhx11DGilGf8gQ6SSMYx84vPcM899+Kdjz7ECaedir+d+VcEibMlBKEUvKemrgaPPPgI7r3rbgG+b7hlopSdsat2TFylfCTIPfLII/j73/8uJJ3jjjtOsCSScebNm4eTTjkFp50xStqRKebGjh2D6W+8gdNPOxWHHHwQvvxyFi699BKJnzz48EPo12+AECeaIzH8bfRo2UPuucce4r7y74//jalPTcWQHYfgggvHo3+/vuKAF48mEI1Fcc3VV6Nnr17Yb9/90KdPL3E9lTiztKnICX0C1Pb7v4rNXIzXxcv9oh+LPGYICGTCQ2lJLz2ByNnkGqnfqzNfJgKZGaisrkFhXiFqwzXYaP2Ncf2N1+PwQw5HUUkBpjwxFc889wzuvO1WNDQ3o2f37iISpHDiv8U7f/5ElQ6gr9ejtamxUQY/A/2sFFrCaj5Sxo84CBVIUetUBlXNCtSh31J5BDo1D3k6Q0MWbkroPCt3tcT0cB1Pge6zwNZkjW3K64HhKpLzqWPbAujWMzxVq+Uy9oDb1JUUzlfwTMABKZsL1jv1quWEFQWY4GuKmGi+R11QuYAz6NoUDkv+XM31GhUAmBsa2Ry7YLlHBhDgzgmZXUn1bxqgo10D605C7H7VpVNqChDkWYX7VOnr0Etkg+vylq7txzSAZX3gpz9lmmMFrhwlytlcC33BAdAGkjiSpDwXFyjv907FrwC6vlLECgXFzE5b+qLXxUz57Wz2JYBqNru0OVHLSgb7CZoxhwkDnlTR0ZJUJh2xVYk7cIBAIEEhRwAQkETBHceRUF2hs5jVchsbJMOBKo7U4fXNVP5czg7c+KqjgsvZ/dPV7OrDtU0aUC4Ao8uX7IG57pmUYefq0lVV6mn1xl5ucB9Y4wduxMLdaxMD2h1Zxn1eQHTJt6ITuIHXanGdYsusAqA7hbzmDFcQ0RS9BrCR6GOW38yBTSBdSQxqcCFgsWeVnlIUWydScM7zqtBfu86Z+pvrmUb4oMrdFwwX1bM2vMPbU6QQdbjQecXU6vZZVTmr4wJfFqQmaCVjx+VtF0qAT4Gt4JsDEZ1yW352xBG7vtW44wC0AdZt1iBAT3CM/V8VvWprLWp3AkVU+gqgRsvtbFHCyxhoVZs5vjheCezw8wT7NE9UlmwiJFdVKIQ4bW4ZQPPZ2BkI7i+7XE9y0xB4VRDc3CIMcLaAhZ8QwjJ49v2KYzrTBx2fqT6RstmWenFqCH2P/izzhwe2O9W7G+e0d6ZFWisPqs7FwcsTTsd1l/dcFQIEspUFauQEHsh4WCTwLRbVkrdZAWVLF+BwWE1FkKGKWSEStNLGiSpstpOuWwSdvVz1CdoEBqSd6HggRCSxlEm5TSiBx41PqpIzWpBAAi0ydoxg4MhlZqkuG6EUecVmYQuSmJMFgSMV8hMUZ96wuHNiYZ/KRCCoG16SFFLzNW0JFUAnWEqAj5slqr3FSsrlShf1o2P7sEw2x7LCbXMnay5JBLSWItuen6V9dRZJfMxRlRBQT/iCbr9C55rMLKb1YD8mGE93hwTyc3NQlJ+LllgrYs1xRJoiYvvMg4hYmHOulvQUqhCnml0JUzY6bV0wgo6zVhcSgILmfhCdqUlMiS725K4tMkiOkLHoHAtSf0m5gXjsQxn5kidL6scjOaqll9yPbgTZkLbIDWXKOkdiWDKRIQBsY2OT9DW1yQvImCaJzFKCsK7l+rSZpJI5lhDAvqAgT1XOkRhKy8ok+LB82XL5HQOhzNXEwE1NVZXkKRdFb3ZAAjyRaIsA0NzzNNN+PBgScF0OmaKMZR46ApFcnyNKTKTqOaj5+6iwF2cfN1fJSBKbdbW7ChNAzyeAXiDAN/dvzGdWRyCf1qFBZ63ZmkQsQmv1Vjl0kozBPoSWhJA9KMVnnjDJNQXm32pRK/uMTHEwKC0rEXC+uLgE3bp3k4M2iU1Llvzo7FojWLZ0Kaoqq1Bf2yAtyjQGtEjn95wb2e/Ieq+va5K5NpATFAAdgQA6da6Q9iFLXXJfSXqaVjSGG0TV1twURX5+jtyTVurskBxL/OK8LJOiI/eQZFBaWoZ+ffujS8+e6NGnL/qTWZ+ZiYbmRvGzpyp8/ry5WP7jD6hheoN4FPW1CngTPOe9NfUNFfpZzoIRqA83IZQbUneBgALr662/AXYaMgTLl1fimWefF4Ii93i0tK6rq0E00owu5WVCKGhqCKOqskbGXEmJpkWic4A5i/C4Szs6qtsD2bnoO2AANv/Tlthqq60l4PXll5/js39/iAXzvkbPHl3kWUm+kJQF3K+0tKAgNw89uvfAMcceh6L8Qvxnxgx8+cVMLFywQOZj1hPrl9Z4fFGJ4yYaIZiw33IuqW9KIBLX2ZN9LREn4Ym56EgcC6liPhrH8mWVbfYMHcHC3b+19K+p/n2EEdbWBUA/6aSTJNCdrkD3qw05DzFIQrUqvwiiG4DOYClBNQbM/QB6uoW77RvWcov8i77Ngv9+0jHLSTCN1tZ+BTrLaQD6mu0Qf9Ei/KybmQKd49sU6GZjbHkiGdSmoowAurkg/KybdpAPM8jPNjYFOudm67tWBwSKuC4SQCdYav0kHQBrT/XYQYrZ5jEsTsHycSwTQGS5TWGteT2VaOUvo6nwWQfcM6wOAOzICvTUeUv31lQjsQ6owv744489dw3GGTbccEOpF44LP4BuCnRauDMPuAHoeh71y0g6VuunA+h8VgLoVGH95z//ke8NWP4pAJ19g2sGFehU1XF8dNSUFu0B6KZKpPUslfdUoBNAV5GSc7DxteVPAeibbrqpB6BzfuQcsiYA/ZfqJ2sC0P1l4vpOAP3pp5/2UhmYK4s//Rt7tKQ2cg406QC67RtIrjAAnQ43rJM/FOip+SCztQXx5hokInUCukyYdAfe+WAGttluO1xw8cXYdfc95RwoaUWTCWQlE+DJOB6uxVuvv4JRZ/wV+Z374NyrrsbBhx+GaCyBeCSMTsWFiDaG8cwz03DKSaeivKwcDzxwL7b409Y49bRRePXVt3DQYcNx1dXXSyqwhfPm4M/bbYV4KANPPv00hmzxZyAcwV8OOgSfzvocTZmteGTaVOw6bBgWzJmLc0//qyjRt99nN1x+7ZXoVV6BKQ88hNtuv1POKAT6dtx5JwG5L73scrz0yisYPGRnnDtuHAYOGoRnnnsWt99+h6TIOvfcsTjmiOGYP+drXHXV1XjhhRdxzDHHiGq9e4/ueOaZZ3H22HNEvTn6rDE46eSTJE70/Isv4aSTT0HPbt1FOX/mqFEda6L942nWuQYMVfJiKWmAOckQTMXLPQr3opIuMIuOmdlobmyS1HKzv56Lc84Zj+/mfYc+ffsIMaylJYbOnUslBsqQFGMKTY0UBOSiMVyHs885F6+9+jpeePEZbLTxekL6yMrMwV+OOAY5oUJcddVV2HCjvpg793uMGHkU+vXvjUsuuQjrDRyIaDSJV155HeeMPV+UuUcfMxyZWSqaKiRI3xSR8+fRxxwtrl/de/bC+edfgO132EHOq3m5uXIubmpsRl5OCDlifx1R0Zbkwg6goaERN9x4A+6443ZUdO6KE048CX8b/Td1OqX7cUYGKldU4sknp+Hbb77BBePHS35uqpt79e6JMWeNRlFxoTwTy8zxY+RrxpOY2jjc2IDOncplr5OfV4RoIobKeCOyg0FUBPJRX1mFkhKmLgJ+bKxBoDAPBZkhRMNhFCKAr2fPxiEjjsaeBx+EE0eehN49eiFHBA10F4Y4QEcijXLGpoMw4yJPPf0MPvn3p9hrn/0wZOedRbhE7CYZbcTUxx7Cw/fch/kLf0Bh7x7428UX4LijjkV+ayZCLXTSS+LfMz/HldddgxlvvYPSUB6G7DEM1911i+B6uZmMBakwzuLQtmZRGDF27FhJP0PCEPf05r5yySWX4PkXXsY/nnsenbt2wczPPsMpJ4zARRechxNHjpAYSUu0WfaIe++9L/Y/4EAcfdzxWG/9DfHKa2/i9NNOw3nnn4+jjhgueCLFLtdPuA5Tp0zFHXfegU032UxiTwzIzf56thAEhgzZCXvttbcQPgjuE8OlY19GdpbsTRkXysthXdJFllim5nlnYxBwpz0/5/7C4iI0NjcjHG5Ez55dZazQgYSEEMbyKEqgACeUk4M442jZIVqcaKwlkCVO3Uy5x/szFtzc0IzyijKJJDdF2D9zEYlFEQoEJVUe0/GWlBZLDPHEk0/EzjvtjL333QuF+UWCszIEl0KL1nk6+JkfSAPQ+wzo1UpGF3Ogy2aQlZcdbGMRK3bJGVmaO5rBaWffbeCvsgv84HkqD7rYOBPcylYAXUA8h2wqUGbKS60SszemSlHUxw7Qs1K3AdG9qtAcrqJsJajhfi8Tpil+XZjau4eiY85G2Flxm6rO/iZ5Rh1w4vJ8MkgugWxhc6hKmkFbWo0STI80NiA7SDUbg7kpO1apO6r3JXjtnsIhhTYYTTEvT5ZJ5bQq0CXmbYCvU2CKHbQAgqrcNGDItH96B32lwE8nrvWBpBLgIVGBQK0jJojIzdcW/rpXcEl01ymrfPdB7/Pt3FPIByyIFF5RLd1kp9TYXos4VTNtdxS081pKgpJyf2lkoxu4fgTN66GsZs1DyaBuosURP/jUklPbAbECehAETEqArqCgUIAsTiJUrPFGAiyKdSdVjgm1F2abWLYCITs4cNSVx9W6Iz1YLvMUhUfBQEec8B2kLEeuEjUsJYH7vGehvmobWk0Y8CcKOj3Ne2BpCsPXPm0gL6tQwD4DGtOmFzdEU791bdFmAlulLYwCYTWhz+zcffWZHNijwLYqLr0WTSN1qsJfFy0COMypbaAzP8O5iRM+AUmOPW1vta1O1YMbxyK+NEJL2zbRYZkKUih+7gAw9zfvr6wzL1+09m1VURs4r/p7A7hFzevyJqUD6JqqoH0FurCFCRy0JATAihNkdaCuuiGo4pMLE9XdBKVU3RxKtZk1vtSHKfLbVrKwFbO5yXJ1xwMW7+0YaAqgM++vWpjz/ZHmqIwvy8vGhiXT0RS63NRwM6b5adTqnRsekqdUVa61yWuIHRY3dmZR7w7TlnJBghIORBWQ3EBKVxc6pjJETcwicjMrL69fK7BuhCMJ9Dlhuc5NzBmeEHCJNrx8VtavkMmk3+nmUL/4vJwACCDSGomLKvM00/6ZwKWOJ1HdEwijVS1N1VweZ+bXoT2PgOtJgoK0W6eFo1qiMyAg800ihuamRiHTsHxUSfOamsfGES5oGyzEL855XI+SaImTEKQgtCq8Cfypba5HVvItEELMyEgiOycLGdnUQLuxI9dT4o1ahms9KObsZmunnmfZFEAnGMt87LqGUBnODSY3ZzyocOuQTFKtyvmZQKRaBJMAwEM951VzPeAFyZ5l3UiubrexD4SUtUsba3N4CeYwp3OOKBcIfhOMzKAqlmOGuSijTNvBT9HRhekOgsjJzxcskfUbjTQgI0tt3AmHExxm/ulgIEtA1KaGqBBGWOqKkk6iyq6srhKFbSg3T8Y+wXMCauqoYAQNrTMl5aXNJ8oC8gB0S+2i/8qin0pvQ8WAIzB467HNVeIEYZue1MzMQ6ARGbjOsc/yiznR2deYbkDHoMthLo+TTZxYyJJkv3I9JSGCCmse2ozTKIJ6N7bIv+Pj8lqlzKGekYGamnrk0lorFBSbdl6nuLgIDY0NsgEnrYTjmWPZQOjm5gTyC/IQovOAEFmo5m1FU6NT/QdC3r6Bw1yAUFkX1O9EiGeuzS2VBA89ZuHe1NDoAN2gbOjZZhzftOjn3FFQUijXJ3GiuaFJANZANglDWRJsEucAAuWSI531oussQX722crKWuQX5qNrt85YvnypjLfuPbtrSoZYDIsXL5G67NKlQtwmGsKNqK1plLHJQ1lRQQg5AZJVMxGSOT2JlVXM5xdEYVEe6rkvYSqMUAjheqr6WtC5opOM73BDvawFLBMDABwHnEvq6xqkPcRmzREfSTazuYz7y4LCIpR3qkBOQQFKKyrQb+B6aE7EUF1bK4erxoZ6LF3ygyjQG0lCCAXR2hJHLNIs/UnGmAPQ2cvz8/MQjbWgrrYZxaUFKOlUItdvZrqLzEwM3mknNDY04Z133xUrOBI0SChobGyQsnTtXCHtWbOyErU1YemLncoKEI3GUVfXJA4WwZASAaigJ3mhtKwc+QWFcljr33+gtPl3877FyuVLEG2qR/dunaUPksAlayb7Huc0qp1COdhnr31QUlwilsOVK1agZmW1BDxYTyRgsP6Exe3IO2x3rolkhzdGooi2ALEkx39SnBJI9LA1i+0vjiaJBObP+96tXTo/dDQAXQlPmqfV3Gb4wO0B6OmgXroCnQA6A9wMePtfBjrYuYfrAwMHawLQLVUI7/lbBNDN9p7PbxbuBqCzPthH/AC62iL+9l8WQPID6FZes3AnaOgH0P3t+1uuAc4fHN9+AN2AHj+AzvHBYBvnwt8LgG5j2gB0/sx29QPo/rY1AJ118FsG0P1lYroCkkYYbJ8xY4a4l7DPc3/fv39/+Z5zAIFVqx+Oe6qXCKDTIpb10YYg3EFBdD+Abupiqs4NQOe6agC6nlf1TGMpDfzqa86FDPoagM6+0VFTO/gJHX7yGcc510Mqzwig036VQWvZT7gAfPo+3l8HtkayLuhIwHzftLM3ZbaRj/wW7tYGvyaA3t76zL7NufCpp54Sm20CDfY+cxawny0PqoHipjo3kjbrheQK7iuGDBkiQLrVyS+1VrRHZrJ+oGGilGMPy0NQmCQaEmcIrvzpT3/y8thLDIeOdo40Yg4sUZLJ/8tctQTQA1kxzPv6c1x31QQ88+KryCvJR3OkBVtvvxOuvOY6bLrJpnKWy6R4KBlHAAnEGmrw9muv4Mwz/orCbgNx3jU3YOieeyMUbEUi0ojMljiK84L4z6cf4uijjpSUVuPGX4AdBw/DrrvvjSRCeOyJadh8i63QqTQkKZMOP+ovePqFaXjoueew65bboVNmDjYaNADxWBLb7b8HRp8/DhsNWh/ZsRZcdtY4PPrk4+i5xUa4Y/JkbLXBBrjt+gm4/9778OOypbjtjjtxyOHDhZxMoIXE5fzCImQGA6hvCOPZF17EXXfdLWLA8eeNw5EHH4TKJYsxadJE3HvfAxg58gRcftll4phGBfykSTfj/r8/hGOPO1ZU6HX1Ybzx5nSMHz9eSLUTJkzA4O23/6W61R/3+R/VwJoB9FYhbTN2wHM2xysB2ng0IuOSZ7aqlWHceecD+OSTT8Xx4o03Xsedd96GbbbZHOFwTM7eBBMZw+ZcRDI5nWWmTZuG6ppqXHTxeCxbthAbbbiRxAjOPedCfDnzW7z++msSr/j8ixk49fQReOHFp9G/f1+Jl4aChfK1w/Y7Y//9D8Ahh+yDgev19WJLjJeNH38+mhlbzczE0mWVOOXU0wQwlpgKQX26JLg9V7SpEXkuZlFdUyPx4UcfeQxvTn8TG2+yCZYtr8T2OwzGX/7yF4mjUcDAlHkkPj3yyGNYtmQJbrt5Iv7z6WcC/DO9DIF9Osf1799P9jDcx/Jfiii43+fPJCRw/9urVy+AZsyBDIQzMrCsoRL9CyqQnQSWz50PhALI790DtckmxMNNyE9morW6AXvsuQf2PPJQnDFmLLqUl0sIl3GopsawxCGYFzsZj4uQgi9imVdceTUKiopwxJHHoEuPHtImFAlfftF4PD/1cWy72ZYo69QZS1oi2OfoozH8oOEI8gDfEMWUR5/AFTdci07dKrDzVtti4axZ6NS7C25/+EFN45ZI0n+zjXuqCcDorHLZZZeJYwZTi/BMy/0u9/a0wD/ttFF49pXXMGBAf7z84gs489STUVdbhbxgthAuQox9Z2Vh7333RWZ2CI888SS9RDB23PmIxBK47vqrUZxHR8x8ib/T0YXOAEceeaTY0HPNJCGbaQC43h522GHSL7nfEBJ6MIgfV6wUd9iS4iKJFVMF3lBfg+bGRrm/OOZR5EJRFgU1GRkiEGBck9dhvKUlHpH4dnaGujYTi+NeduniH4TsyOeob2xARZcuaGpukv7JmBXHQkV5haTnY3pJPhvJo6w/kuW5L+D6KLHuYFBI5tw7Pfnkk7j11lulHZl6I5mk9+uvBaGnK9B7922lFSQrnC8OOAaXRf3HiLNsCDRHKQeUBCYNCBJw3GBMA6icCtMFdFXsooptUW87QFp/SKmm1XraqeIYrGSjMbevB+qmAtC2QZQAjLcLTcnSFRQVxENtpB24IqFq+5/kuE1Zh0suawHQzVtbY9seSC3XU0Wi5GZlHmYDgqlSEdBW84sqRqyggwC+AiS4/PFtFgnXCayu/H+TsjmlEH9vKn0DihzaLptusWXVoL3/fR687FPWejXeBlx0gKYPpPUH/AWAd2CggbSOA6BAO90KXJ5vl6TVAy7l0T3DiBTookB4GyjRCyzqN07B7RRzWjVGD2hLQTG4lvdhsJuBfLXvVqWyggdsa9ptah9jbnTFgRTw5O+8PIsODPU2w2Ybbcpi9hUHIGkLOicAQZccCcSp0T1QtpV5NajgS7kOqCq5TaO7H9R+XC3+HTHE7uEgF4e7pMgiznlcykaQyjByTZorz6W5dTWHeUqNbQpdj2vi1bL2f694DgBKYcxtp7DUWGxzgLOOoiVpqwp3wLlOD766MGtze3R5dkd8kHy8RmpxNA+XK5uAId0yPJviNs4TricaEGrEE9dmBFKEUeZQVSOQWJDX2lXnL2c7L33J2tPnEuED0DwA3XmKp3CuNg2fsnh3BzC7r1a/gXH6r9FbtM40T7gRaewglwpCmhreRr5vDPm6no1HIQG4OdLIAzr92Nzi2Hdi26tjR+6lSJ0SG9x4UiCUJDX1rRcw3vV/CSJYb3dzkQGM1n+knR05yMaRuQHYsEtx0Vz/cQPKm+d8c6u/v7YZt658/sC+BTnMit2bgp2TiJLGVA1pKmJLJ8DnFq22kA3YPqri1wCJ1qVZrPMaCk64nNiuPVO/T/jqTN0rNIGFG/A6Kn2KeSVbmVJQ7uknzEj/8hgs2rtc3nhBNcUhwudmYt3N7zzhEWbUet5cEXS+1LGsL0fyErW1j5vi+hIvIwCoBZTEISO1OVXVsRLEdPZn+Vmfzk3AEcgEaiXIKV86FgjS086dhBYBtzmnyxPpmip7AhIYhDimLiQElgmY6tqh6UN03iEzlXb5OtaZc57PTVKcAvvk72vb6nSbqj9VbLdd4FMj36tcr7689C7ezG69Vp0HTIHetj69Bd6/mLj9lPV0t5aYdZPb5uizGNGIP2WJq4GU1dW1MW2lLdxz6XhUy363gsiVqOLmi4Ch9kG6WnDPqIzuhGsTGcduGdf2UhISlcqiqHZkKf6OB1LehfO7lMZz+HD3ljnYrb2W/sfWOben5DggY1v2rlmZLg2A7gU4j7Hfki0r0wdF5o4VoOQtcyTS+YgvHtgkUEZKhhBKM1QVFAioZTeJQhnMK50rY5b9sLk5IlXFIBmJepoiQtkHokLPzhSbMSW56HzBv4sSmOQm2a9wDGQpKYWH/mBQ/pUAvHPPYL8V0g6JV0I+4bWde4GlszB3DXEZoLVbSOwdqcjPKyoWAlI0zr0sSUExUE3FHOjc38phVdqMhBK3j3cET6mb7CwJzrHdRT1P67hg0AUEM1BW1knA59raGjmwKbDCdAMsEySAweuSQJSI6RgmkYXtF4tquh2pUwGxdb0KBEJCWuUX1eKsC1rDx5sbkUxEkEsyF+vHEYDFx8Gtc7x/l/LOUg8sJ52jDEi29c1TXnssV13vSJqJ0xlBDpnqwyVpgpiSxbUj21SJuEBlB1Sgs+9oH8mWPsyzn+bP070Ff7agsd9+tj0A/auvvlptDnRb1w0osD0K78+Ai4HoXFM4RszWmf/y5/TP8Zltzf4lFWhtJtmf+MGe2fZzfF4SBQis+RXorHsGH/r27SuBp187T926lHFN710TgO7P+0xAkQp0Bkl+LwA6ATMC6KYyJqBmgJcpUblWEBBigPH3AqCzj9uYNgDdyuvPge4HDP0W7uz7q+sD7YFX/1d99edch8+VfvYigM4gIAF05gEngG4uBOzrnBP4M/uJ1Q/nObNwp0qdKSz89dRRx4ad+Yxoxbqk+poA+meffSY5PmVv4PbpNm8bgK7bOj3fcowwuGoAOoOrHTW1g78/2tnX9gwEH+bMmSNB4HfeeUfa2pTX/hhJ+rroX9dYFyRSEEDfd999ZV3g7/wAuj2Ddxb/OR35Z3x2deszn5XAigHoJFbwxbb3EwD4s6n5jJRv9cVrqyAmIeQKA9CZ85drhl3nZzz+Wn+0vTmoowHoiNfj1Rf+gQk33oxPP58j2dCzQyFsuNnmOPX0M3H48OFydshsIYCeEAA92kAF+qs484wzUUoA/dobsO2QndG5NF+UhrFoI3KygfffexuHHnwQigpKcOWVV6BP3wHYZbf9kF9YgqbGCApKyiXNUwbpvsEMxHMz8OfBg/HAjbeiX3FnDPnztvj+h4UYd8PVOOy4o1BR2glFWSFMvORK3HrX7cjt1QV3PnAPBlR0wfuvvYnrr5uAOXPnCYYgZ7fWVpxx5igcdMih2GjjTZBbkI94MokpUwvN4kcAACAASURBVKfi5htuFHL0hZdegiMOOgDzv/kakyZOwhNTpuKUU07GFZdfLm5rxDKm/eMpXHzxZQJ2TZh4owio7rnvfjz88MPYYYcdcc/kySjMy1vrfvHHGztmDfwUgM6TJB3geKZk2l2e/5hikphYTm4uHnl4Cl58abrk354791u8+uqruP322xEMZqJPn65ypmecork5Jrm2OT80NEQkJQBjSV26lCHZGpP5f8XyGjz1jxdwy813iyPHVlttKKK+xuZ65OcFsGTpYnTt3BXxRAbmfrsQI44/GTvvPBTjzhuNbt0qJObEWDVTCxA8/evovwk571/vvo/TTx/lSFY5WFlbh3iiRV11qe7NpNV6tjpBZmVh5hdf4sYbJ6JP376SB/zOuyZjpyFDcfbYsYphyNkvG59//hmeeOJJ7DZsGHYbtjMWLvgel156qexL7rjjDpmTua+59tprJfc3f8e97EUXXSSg7dFHHy2W9M8+/TSKQrm49LprcNyZZ+Ltf7+Lq8eMR04CWLHgB0y8/RYMGrINysq7oa6mEo3Lq/C3Y0/Ecccfh72OPhzB0mLUVtWgoqRUUuqp6ICxOQIrjN0x/hLFJzNm4PLLr8QRfzkSBx82HE2xmLgOUlT00rP/QLRuJfYctrvkjr9tyiPYfNehOPPkUegcyEMwCUx/4y28+M/XsMteu6JfRVfcevV1iAeSuOnv9yISj6Ikt1AAY1vr/P+yLixFEddp7mEER21pkT3gqDP/hqdfeAnrDdoAOYEshGur0bVzGSqXLkFZSRGCLoXo+HPOwccfz8A1N9yIQRtsgqG77oHtB++Eyy4+H8WFRcgNBYSEbY4JPLPzvubedP7558t+6YgjjpDUWDxrPvbYY3jooYcRbo4hr6gExxx1FI48YjgK8nJQXJgnSvTGcFhIHRNvuhk/LFmKHQfvhJ2GDhO7+c+/+BLX3TgRg9brjxBtPSkfEyV6E/Jz8vDJxx/jlkk3gW45m22+OaY8OQUvvfIyttp6a+lTW22zNV555RXccsstWP7jUvTp3VuIBgcccICQDEg4OfbYY6W/nHLKKVJnPDtxv7jddttJv2J6g67dunUwAL3ngFayWBobVKnCwaW2srpZ8QNJElyhLapTRWqAxZdf1pSzpgqUXZKGZzWns4SmHXiXBoK6wJ4/0OAB6NJcpvI1QD/1O5u2FTtx9zI1qAegp7z81eZTQWcPfPDZK6s82EBGBQFMAc4IuShdqfDLUHWogiw6qBSA8uXMdQpWCUKJAj31SoHZ7nYWUfYgMo0VW51p0FqDWhLEdEFWK4ts7CzebkCuVlNK2a9P6gWvfd+k8GnP3lcD8x5hQS9kD+uuZNdKqX318u5BvO8N6DGShMsJ7wLWfvW1txFnWV1E2/gDpthr87NG1d2mPKW60wfVQLT+3ZTvrg9JQNoBDCaO99hFCqq3/Tzbw/qGgx7SJtNUX0yp0q3+NEDsh/Hagqhtth8E5uRLQTpTaltJDeT0FV3HqgPKFUBXla2rBpeG1+pHA73+x3Fd1WtvDQo4vMLVj2Glbni0fWTDifwq7jTGvItZe2CiAfvp84iOJQf+Wt57BxjbWNO6TNWzKXFbWtjmKpHURzLQ2I0nX85tjlc+Iuc8bWsHILuZz0Bqu4T2TbXXF/BczSs88EIBO9a7AslydwMJbVz7u4CpUtvUpGsyB+hbsMENZB9pyBw02vmw/1fe/doCp20b7yeu4f15DX12LS7RljSzFh/wEQrW7t1t37WK+0Zaf/D6hkfaSGsc6WwGgratPx2bbkTa1OvmO0tDYHOIrhFG2LIEFOnzk/GfUnOSfCbNhaVtCdPaQ/Jja3AiBWSvueZk7pVUEatPGSHEG99lZETRoUXU+Ol11k4d2mfd86XsS/zP7wOb0x/Zd0k/gc7PdzNCkoPEBaQzi3ZtpbZlsBwwVn7N324zrI1fHznKcfQ8Lps8k+WCd2tFu1Xd3pixArWtq9WOLq8P+vvOT4+I1PRra+AaKlZ7jucUlBry/mf0X8eB1kZUWs3Dp1N33Ozm9kv+eV6dd8zhSAlw+ndZ15iH3FvXHJhvC6Bvz2JpAaQfrNI39e6r9lCbq/37HVcDq3FB8urHEUKUTKWkJs0E5CODGAnJfcj2g3YNr+r89xJnC1Xi6zRE15+2lbym2ViLbiW1/VfaJ9wex4h1rHsylHkfqeGkklElH7i3r031XXfV1L7Q171SCZlSv/SCGR7Rpp1x4D2yvltt5/xzoparjYeKEW+EYGTkTG6dEshwQL+RU6xezAFLrubr1rrPdoRAV9/tkQKFM+YSLhiA3urur7ZPeh3Jue5+DNeEtS0dWNARFOg8wPJ5hNjhXJ9Mgc5y86DOl4HnHrnP299on2KAyA+gt2fhLqSTtM/x+gagE0Tn3wksMgBDC3cD0K3efksKdD6zP7huADqBNdrqWd2zbgmg9+nTR8r9ewHQzb7XFOgEUti+6spA151MT5FLUHFN4OlPr3Yd6x0sqx9AJzmH44pjwIAhjjkD0BmUlBhMmkLV+r1OSz9v//2/riEDkm1M+wF0I+iYA4E/+OgH0Kla8gOr/jK3B179r8u0Ntfnc1l/NjCP6hoGBqk+JYBOwgzBcr6XwU4DQhmot/5AohmB80MOOUSAdM5//npqr2+szfP9r9/DZ0wRLTVoTPU1AfSZM2dKPdgawnL7ycr+84MptNkHCBjzq6KiQkDSjtj3/f3R2snKwHalvS4B9HfffVfmer9i3dv7Genb7QlszeC/rCuq/XbYYQchFDAob3Mn/2bCnfbWxv91m6df34vbOYdS/p39gHFjkkn+8Y9/iKU45wS2pZEp7Nn5s+S8jcc9woTVpf9aBIUIeg4dOhQE0NlX/gDQU61BBToSDfji0/dxy8234PXp7yA7Jx+ZoTxsvf1g/O2ssfjz1lsLEEQFelZrAgG6sAmATgX6mSju2h9jLrsKW223I8o7FSOZaEZrIopgZhLT3/gnzjl7LFpaAnj00ftQXduAI488Drm5hWhoiKL/wA3xw6IFiEfqESgIIdC9DD169sS/nnkJ8eW1OGSvfbC8eiWOPXsUjjvtJJSXlCIr2oKJF1+JJ56cgoL+PXD5hKuxy5+3RQ4ycN899+DuyfegsrIKNXVhhHJzxPEqJ68ARxx9NEaeeALWH7Q+Hnz4YUycMIEbVZw7/jwcM/xwzJn5Ba6//lq89fbbOOKIv+DsMWPlWRj3e/2N6bjp5luxfMUKjBg5AoN3HIxx543HkkWL8dezz8Zpp54KplT74/XbroGfAtApuohFIojFIjLvcL5ShW4CH3/4Ee66+37stvs+2G33XXH7Hffh7X+9jVdfflkI341NDSgtLUZOTjbq65uEEG5pKTRckURNTRXKyoqwfMVy3DP577hp0h0Yf96lGDPmVElXuGjxYpSU5YKmoU1NKmStqqzHuHMvwrx5izBt6mPYeJMNsWDBPEmLR6XueePOx/7774+jjjlaCB9vvPm2WLAPHTYMRYUFYMo/pmfjiy5yTNOw9MfF4sJG58bJ99yD+rowTjvtNHy/cIEA6DsPHYYxY8YIQYVzcbihAY8+9gTemv4W7rr9NhTkBfCfT2fgiSemyJns5JNOkXPz1Vdfg+nTp2PixInYc8+9sGjRYkyePBmPPzZF1Nd8zj332A2P3/8g7p/yMPYdcSQ+nfk5br7oSsz7fBa+mzkbTzz3D1x93x3YbtjO6F3RBXvtOBSnHn40jhhxPCoj9Sjq3FksvoMU8jZFJN0bldiF+bnIaGlBOFwn5wg6Sbz3/ocYe+44/HnrbZHJc4azTUw01SGU1SrEnxeeewG3Pnw/dtx/P/z1lFHIboyjJRxBNjG93ACCBUF8+9mXuOPqG5BVGMLlt09EMqMVJTmFKsz1pVS2fTnXNM3D3iRrku33eSa+7rrrsfiHJbj7vvux4YaDUFVZja60Mc9oRdWypailkn/QQLz07LM44cTTcM211+DQ4cOxcPFSjB5zNsZfcKFce9KE6zHryy8kPd9ZZ50l+0QSb7kv5BmLfYN1f+CBB8oaSecf5mDnWXPXXXdDz34D8eXsb/DiC89jg0Hr4dyxY7D5JhtJOr6bJt2Ehx56EIcedgh23W0PzJjxGT6aMQM19WFsvd0OGD16NHr06ILmxjByQkFJsU3xSWlxCd57510ce9RRQqzg+XX/Aw8Q8gmJSdwD7DRsqJBJTz/9dCxZvBh/v/8Bqaf77rtPXGT4fAT7WaZx48bJZ8yFjWXhHog2+Jz7s7NCkmLw13mlKdD79hrUyoY2BbqxAo05YRtj/p4TC3+2jVsbJboLjJiNkbc5dBapZM5IPue00KUFY/xBcTtgmn2P/+Dof397AUrt2E597AKv+r5U3gIP5PJtWNPvb5s6/0ARVVZrhtgPE3CT3PCeAtSpRJ3Nr33OD1631+C2AW9zH7doW6DIz2yVsgjzxiytnRrXlWVdGMoWzEoBdKkn9Net/+Cyps+sqUMrQO4LTvuCy+llt4CtWPtKDuH2X1Z3+vxOGewl0LYc6Aae8u+p7z0/ZwG1bDDa9+wv+r1+pYBaixSbMpLX9Ldh+pOm99H2Dh32uzZAlAPPacPLtARO27jKvfyfaXsQtX6hV0+5O6QspjTY4W9zU4KnyqTqUg0wG8AuCn9TsLmP2/X95Us/8Mrhn2pp3wJkD6dECacIdH/3Bx5TimCf0tvnIKFKbFqOZyORoOJP207a3KfC1fbSPM+aj1rV0dmZzMnnXA8k2p3qAwrM68yljgYkQtAKWcF3A//9B2hv/PsA4HUNANhYa28eTJ8Tf53FZN3vuq51wDusy5zW/hNZ0NEA8BShIkWusLFgSIrze3dECn2fEq78hAwDxnX+0euqQ4EBVqk5RUzQ3ZySIgK1Pz95RB27klmnr2WVr1ugjeC5fokwWJwv1u7l7+c//Qmtk0xajvuV2T/9wTYgffp65B8L/J7l4GY3wX1Amz1HGojcppwpMkyqbfT9beZYuYG+gx+XZCA+R5K1KIojLa3rwdz1YVGhr93rvxlrVKBbqh3vLmn1lAJltX50fK6pg6bKqvwzdjJV5aYcflKAsx+g8/cvDRZqA9iexd826XvDdeubtk62Bb3XVNMG7poDhbVM+nPYNdIDxW3W+59sUnVn+Dmv9P6wyr7OzbW0vefCpmukpa1Y9dDoDx6ve1+zsWjAeOrf9vZT/J0/4Cq9wBfcSt+/CxVEcjwm9csHt6/u+la3a9qzrdpmSnAggK7ZLlYdn/66aa5vkttY3+wIADrPf3weSX/hGPOmuOezk93OMU5wx68c9NcXv+eBeNasWW0U6JYD3c6RtqexOZu/Z8CcNn+mQOfv0gF0ywnOv9napvtXXas6qgLd2tq/l7Mc6ATY/AA6lee0sGNwigGY38PL7HvZvvwyAN0ClQagM/c7AXQDT38PZTcA3XK/cxxZcNUsrDmmqKhkuxMsZT/5PQDoYum4dKnkvub8YqA5f8/vze3NYhvs82x/BgN/qwA6y8a2M1tqBgWpvCaAzjzgHO9UJfNFUNhiaoy9iVjEBWAJoB988MGi5mEAmi+rp3Xb1/9yo8jmd3Mf4JzOYC4BdK4JDJ6K8CNNgZ6+Hti44HxvADqDsh3VmcK/B/LHsVhWjn/adxNceO+992Sd878/ff3071f96xrdOQigE4jgXME5g9fq6AA6y8P25BpHAH3q1KkCoHNMaDouJQD4y2oKdLPs5+ctBsi/8VqcHwxA33777YVU8AeAnhrrBqBntkYkdcBV192E9z/8FFv++c8Yf+GFkhs42UoXTpcD3QHoEQHQ/4lRo0ahtNsAXHjdjRi6+x4oCGWJ511LIop5c2fjpok34qEHp6Br1y546aWnUVNdj7323h+hUB5efOmfKO/cTex9y4vzkV0QxNz65dJvu4cKkaisx+A//Rkrqlfi6DFn4IxzzkLXTp0Rr2/EhAsuxXMvPI+yDfrh4msux05bbIX6ZctRW1MjTphLlizFJZddjvkLvkdTtFkcn3r16YtLLrsUBx14IB59/AlMuuUWZGUHMPqvZ+KwA/bD999+g5tvmoTXXn8d++y9L846awzW32ADUaHPnfcdJt9zvyh5dxi8o+QLvujiS7D+gIG46fbbMWjgQHHD+uP1266BnwLQBS/i3BKjQ1yGANB0KmMu6Uk3TkRuXjGuvPJ6cZC9556/49nnn8HUKVMwYEAvcTvV1GI16Nq1s8TThRyPFpnzOAeGQlk4/4Jz8Nhj09CzRw/su8/BuPiiK9DU1CzgeyiHwoEWRGL1+P777zBy5EjM/up7DBywAa695gZsssmmKC8vEMV7LBEX63Tmhx49+iyUlXcSJTsB9BEjT8BmW2wue4lOncpRUJCPpuaoxNvzQ9kIMLSDVtx199149ZV/4vjjR2CXXXcR1fYLL76Mvv0G4NDDDkNJaYlgXEuWLcNLL72Mb+fMwdgxf0Wn4nwsXLAAl152mexVL774Etx//wOY8sRUTJp0E3bffXcBVL/44itcf/31+OyzzyW/+pAhO2Lh/MUIIomjTjoeP8YbcMW1V+PgIbshLyOI+Z99iQOPOAzjJl2DwXvsgocn34/7b7kd0apq5OcWoC4jgUBpMbJaMzHy+BEYdcqp6Nalszjj1dWuRGZLUp6Z7ngjTzgB+QVFOGfceejRq4+4TMYSSQSyspAXykC8oRaxmnq8/OrreOS1l7DzgQfhxGNPQFZTDC31dKoLIjM/iHBzM777YhYev/NexLJaMP7Gq1BcVoL8rBxJQWr7Mf8azt9xj8+9Cvd5RpalAp9A8VljxuL4E06SmBdTcyaiEXSpKEVd9UpUdO2C+XO/xbhzx4FW8FOenIpuPXpi+r/ew+jRYzBw/Q3www+Lcfbov6FPn1549pln8PHHH4sqm6AzyZa8L4maBMyPOeYYSXHC9ZaOAVwnTz/jDHTq3FncOu68/W7Zm5xy4khsvtnG+OfLL2Hak09ixx13wFFHHy2pKQuLyvDwo49h3PnnY/c99xZlf0lpITqVFEiMO5jJvOlJJGJxvP/ee9hv733kOW697TbJm77BRhviy1mz5N6Dh+4sVuzVK1eiR7fuePmll3DFFVfgpptuwqBBg8SVjYp5kjB23XVXT71Pwundd98te4fnnntOcqDn5hYISerXeaUB6P36DFILd8eMtU28BVL4kAKUkx0oNuStYtEoG+FMtUxVUMApsH0AshSQOSVbEmI9IRCUiy+tDgi3YJPfCsqCLfav/7P+v1mwLx28ag/o94Nd6RtZewb/hlg2vg5v4+RCGw3JySt5gl0I1ZWd4Kop8yzGp/VkoIpDNHU+84L0ClamlKvCwubhSa7nfm+Woh4AbaCNBiBFpaVRGw3Sue/1l05Rbtbh2mgy4ae/UkG/VW3GLb946jMp+2QHg6asyX02+wZfmVLQPi+hVLNrduXnz5yAvI2x347bw8NSpAVtK7OYtdyyrsweCGIKY6sX/p2gFgFSH0Dmy1croCxVRUJaUHUc30krUboxeMpMn9rLX++e2sm5O/hD4Pa3Vf7VBkRmJoPGCuQ6H4JUf7E29irRb7tsObkN+VYHArV/NgW6gRcpW2kJOJujhFN9qUpdr23jTvt7W2DJC2D7+1maWsJyWGuucGsvE2p5uSBcfnO19RULbIfcrzIuuas2e3eZj6ju4IGMIL2ONRPNqS2zgpxmwe4p9CQ9NseNalcFFpNAlgPHRBHi5jdJl6C5r/0KdNWrWX9sO4613lLXWPuJX5+1LcHFxrBfjZI+Rtf+Dr+Fd647OOMvlQHe3mTbBgBPdycw8NRPsEmB5qsH0JUgZMSTtgC69Scla2jeZu2DOj9pUEVnR72O7z5Okeop2teywZRQsnaAm4OuPLDZXDnW8lauPtfu3TL/CGfF3y5r/qx/Pbd3+gEzqUVfUUU9awpaN6q9O3gEqzQw3QHAiu864Fzlzj7Sn/ve8GDJP8+Zg2uCMA/WqhLaK89PftCeW+69dvf5KfLeqvfkdTXdQKos6fYHfnKF1pPOb1Zv/lV91e/18WlLpHm69Mtdx+cmYoFVAcl8aR9sFKvLT1t9tfYDB4A7XsqqgOeaa1o+v5bsVoFO5dnUyt6/9zHCpv9uRiLUpXtVMukan0zmFmGHrH37p19wNa5E/n7C9TaUwxz02i5+AN3WbX+aD6/OZa5Zm36pg0eJZ6n+YYS8Vfbczvpc90N67tDXqu45tq/09inSJdlGSfnXe7XrkGTEmBRA627jU7+7PY/t2bX3yxfBcwYl23pMrdqikYaOB6AT+OGLwA8PrAS8CGDwi4FsBq1Zp6ZQ53v9pDar73QAvT0FejoZju3N+/sBdF6f9yagzEANLXyNjf5bBdBtzPOslQ6gW31SiUwgleUlKPB7eDGYxz7F9iWQbER9A4HYd9jWtK5nW1Nd+PMJkx2j5gig0d7SD6Cz3CyfBFlbW2V8GYButt6/BwCdcwbbnGpTA9BZ1nQA3eohHUD3K2v9+//2AMiO0NoGFvJZbY0yctTLL78sNuYcBxwPrAcC4/yeoDrHhLl88PPrr7++AOgMjvbs2dNTdvvnvo5Q5jZ7G0dmN+dKtvO3334rADoVWOwLfgDd2tGAd9tHeKlpQiEPQOe8QGeKjkiSSu+Ptn9hOxJA+fzzzwVAf//999sE3f19Oj2uwbrwg8p0JWEQmkosrhG2DhsZwX+e+DXnznRynY0JggokkzCA/tFHHwmZwmJ76QA6+w/HghGNjGzDOmLf4FzCvQDziA8bNkyIBVwzjLTyS4yL9uYgv9jDzi5Wll8jB3p2VgLNDSuVaBHKRyyeRHYwF7EEkGhtRWlJqcTX6NCU2ZpANpKINtRhurNwL+7SB+OuuBo77jwMoSBTS7UikNmK5559CpMmTsD8737AIQftg+uuuxbVK+sxdNhuiCeACy+8BOeMPct5mWWguSWG2oCKVJJV9SiIZ4gC/dOvPseZl1yIEWeciq6dKhBKAteMuwj3//0BlAzqjVsm34FN+vZHPEyFbxlCOQpKMRVbfTiMf73zLzz86OP4fOaXuPDiizByxEixcL/xhhvEuvrCiy7C/nvvgSUL5uP2227DI48+hhEjjseVV1yF8ooKRKIRhBuaxNqdysbOXbugW/ce+GLmlzjooINw8823SGqunACdKf94/ZZr4KcAdMbb6OjLc208FkMoGMAPixZJLmmCx2eNGYd+/TcQgP2BBx6RVBR3T75blMRK+IkjGAwgLy8kNu4McOXmhlBbq25LxcV5mP7Waygvr8D1103EC8//E8MPPxY33ngjCgtzEYk2Ip4Io7SsEPO/nyuOLRkI4b77HsbXs7/DxRddjG222QzdupXjiSefFJD01FNOwwYbbIjsYEDyQ7/9znsYd+55GDp0ZzRFIkIuYTozzr0kA8QjjQhmAl/M/BxTp03DpptshiOPPAoFhQV4+ZVX8OBDD2PwTkNx8ikny1obicYwb/734p6Sn5eHo444DLnBDHwy4wM8cP8DqKxcKanYvv76G5x//gU4+KDDEI8zn3wU0WgzRp91Lt595128+857GDCgh+x3GyprcOxpJwiAPu2Zp9E1kI9l8xagd9ceGDxkJ4QLsvDci68iN5SFaFUtSnKK0NLchKZgBmriURTk5KOs8P+x9x5wdlbV+vBz+syZkt6AhCQoIFWlqgioIIKCoB+IKCUg4sWrYgEp14pSpYOAIKhIuSKglItXrICI9N4JhEtJQtq008v/96y11/vu886ZzDkhiQMfg3HOzLxll7XXXns9az2rBwkkUC7lpbxCMslSyXrGf+n/XsKRRx6Jjd+1KY74j/8QAJ2B7QJk83wbryFJJo3BAm77899wyY3XYZMdP4CDDzgYMzp60UXsoFJHrlxBLVnHS088hQtPPgPlVB0nnHkyusf1oDvVKcwdzb4MO6VM0PZjoNcvf/lLoftnnfKvfPUoAZaXLe/D5InjpN1k5pk2dTLyQ4M47LB5uO2Pf8Gf/vRHvHebbaVU9J13/kPo6MdPnIxf/upXeOcGczHY34ehoUEB0C+88EIcfPDBAj5zX2T2OfdX2o/M6H744Ydx4oknyrnyoIMPwcabboHu8RNRzJN1vB8TersxcXwPTj35ZPzpj3/Ecccfi+223x4VljWMp/DMc/Nx9W9+g6effV6YBjbccLaA/0ODA5g4bjzSyRQKuTxYluWrR34Zm22+OU4/80wseu1VzJozB/fdfx8O+8IXsNseu+OQQw4RppBFC1/DSy8uwG677SbgOGnbqdu5lzPg/uyzz5Y9/fXXX5f1Q/p7lgRgMNh6s2YiHk8PY2Jce/opCqDP1gx0GvdmAFHgSE8htWtddD9/R8EwSh0z3vxMBQN57VBkhkYAoNPJ6AA6P6M0akyaQRjNvLTrzEgMnKVu9KIAuh04DED3MxeGO+qG06P5hqn0xfnck/GkAOh2IBCg2wHWFnjgt8XGkCC6ZOB5VNQ28VYHVJ+jGfT2XAsmMKDFnLPaHzl6yPvt8NbYtxCQDx2MXja+A9B9R3MUsIr+bFHG1nabh/C7tikKcughSf8WfjaK8MZMenMqNZMTe4bJm//d6oabY1+BMKPl1gxjccoLNbmriiu1msOsa2ub1ZfWeeY/nXO2v1goB3WLGx3Hrhaul0Vt4JhFJJnb33y6/mGS7w4M9AYA3RzGXjZfA2gvd7opCYFXyxy38QwPa/5YqMwZ6BY90Jk8+XPhZ6A3m9NQZoJoh6Aus81XuL50TdiX77T3qUR1bBrbbZnvUv9cSkuwhi8zFV2mumSM8x7WmnUU/EFGpa0fDTjQcVcAXetXs10MkFFwX+SGwSwuA11rAPtAQJhZ5keocSxMZzWC4aOrfZXVxozg5uuqFfBi9Pet6St8PdPqu6L6p9X7wutCGQzXarhWouvR1qveH4b9NPscti0MRPGvs7Wh14UU7qbLblSt2gAAIABJREFUhwHoHphurxeN0yI4a30O95ho+0P967fTyqsEYTgtilN0Dx51brQixUqgNod86g4RAGXheAW7josHcw31b+N+zCAFoU72adt9MDgKoCsgq681PWCAeRBioI0PQGylZ2aNY1erZtTum35vbx24tgbgf0uv0a60SvnaQBHfLOjE3umPmwHojqWloX3+KcPbs4LAibgAjnSI+A4p35aw/cGcU/Y33y6LjoQvj+2NsZt6T1ePPsoGnxI2NWBYx65Z8MqqtCcY9QBA529aZyEYya5r5sDlkxkcSwBdMtCdbejbslG71mSsZTlz64vjw7pzfiCeP9++DWtrxuxt+7nZ3MvouCBHqXIkh2vnQvFAdH9covMS1Wm+fRY9E5gEqL4hq0KoOKN2HdtWHBp7ALrNKc93PHwT1CENG0EtgnsEwzimBnqKnHgR4DZezQB01iolEG7nk2YAuoFtzEBnbTd+GbU1QUUCykZpzuf4AKNlbo5FcCVcu27/qNflDM1+GqhqGejsk1F5MzuVDoS3wpcPoFO2CBZSXji/dO7zM+WKIBHnmvL27wSBVteYU06jADrn2mo5m4+EwA/nmgEEbxUA3bJOCZoyA12cuC5YgHNuoJjPcmgU7sw2ZvDImw1A9/ck8yXQAUgacwLodGTSSch+cb6ZVcyfmaXPNWH03hwn0lUSxHnPe94jjk+uBztPNguuWF0y+0aeY/rdQEP2h/W/CaCTxpw6zwfQfTvYt/l8+SBlOf8ZM8VY1PG+7RrtE/dRMg8QQGcmmG8PNLO/fNvCB9AZREEAnTLBvZQBR0b57wPQZvu8kXlc1Xv9tpv+5u+o/7n+Wb7gmmuuEQCdMm/skibbfK/6nRVAt8QZjoNlo1s5EPafa4MAOmvDc998G0APZ45hnEmUkIhXMZTLoVSpItvVgyKTP2pxJJJpVCs1peGtV8GMdQLo+cF+yUAnhfvSoRLS4ycLTXqxMChAezKVkDq5zPzccKM5OOuMswT0ePbZ53HSj0/F3//+D5TLNdx7z31IpZK471934T+/dRRyXQkc9fWv46gDD0P/goU48NP74fGnn8SXf3A8DjjsEExltmw8hR8ffQIuvuxn6J2zHn56+SXYZPYcnHjcCUIPzKDrH/34x9j1o7vJSeuyyy/D2Wefi1osju//8IfYixnoV14lADpBvO/94Ps46ID9sWLJIpx26qm45NJL8MlP7i200+vPXl+osBFL4K9/ux0/+MEP8NTTT4nsvXPjTXDsscdi77330SCAtyncV1UljJn7RgPQeXZnsEQyGRddVcjn8Ngjj+CSS36GLbfYEl/7+rdQLNWxYMFrAij/5tprcOGFP8XcubOwcOESrL/+Og5PqOKVVxaiq7sDkydPkmdRz5dKBfQPLMWM6TPw0kuv4ZGHn8K8Q74k2bcHHLA38oUSst0JJBM1LF3+uurGRBYLFy7DST86HQ8//AjOOOMkpNMx/PDEH+Kju+2Gffb+FHp6eiUj9/JfXI6bbr4Ve+71SewhJU8my1l0KJ9HKplAtiODciGP+c8+jcsu/7mc6w866GBsxFrcHR3405//jIsvuRTvfs9WkqXMmuHU3f+6517JhP7EHnvgE7vvili9iMefeAQ//OGP8Oc/34Hp06ZgYCCPrx/1Vey77/6YNGka8jlS4ZfwXyd8D48++hj+8Y+/I5+volopIV2v4HunnYgr//dGPPHo01j60gLMmb4eiq8vx64f/xh2/Mwn8f5dPoQPvns79LKM9NJ+LO9bgZ71ZqCaTiIhbI8x5AZyKBVzQuGeSsZQdkECLy54Eccdfzy22PI9+OznPofZczdAhUkuwqVfx9CKJajl+jEu24N77n0Al914Hd75/u3w2U9/FlNTXeiskh6+iGoyjlR3Gk/ecz/O/uHJGDd9Ik786VlIdqSQrMSEXSPq0+d40eZhoBiDI7nHMWCMteHf/e53CwjMfYxBO2QGoD3U3ZWV884L858T1oHXX1+EX172S2y25RYCSK+73iyxoY740pH48Ic/jMMOOwxz58yWMgHcIxmcSkp0srHsv//+2HjjjYWdgDp5jz32EDliuwjiMwP+5ZdfQdf4Sdj+Aztgrz33xE47vB/TpkzCc88+g3PPOlNqmn/zm9/AnLlzkS8yqD4h2eqXX3El7n/wYfzXCSfgXRtvoBn41ap8r1YqWLZkKZ588kkB0FmvnBnwZEpgAOFAPoeDDzkEm797S5x37nnqN6jVMNDfL+VXjjjiCGHWoa10+OGHS38YEEC5ZBACvzP7/IQTTpA67tu9b3sB0FvnSF3daigCoG8wd+N6Ljckh70QMNcIaf5MRxfBKU6GAejqQDE6JgUV6aclCKXOmGoASGkdyprc68LSAgeID4T7xic/24Ehamj6zq1mji4DnKJOWQPR7XATddA1G+aos8wyEaV2DB3njo6KIJu1X8FuBh+EY0CPu4GvtvCiwLD2V4FeNZ6tphTHVOfCP0QZqOtnOimYqHSq4VyEGaw6XnpNeBBjBrqfse2PRCPwZCCQAujMWjensTp07dn2nhBEb6z96wOujeOuYI/OXQhqNntuON42zpahb7WpDaS3Puh3A9D9+TdQ3DKIfdnRrKeQeow/sz3FYgU1ph0FWXPaEwOWfRDYsk31ABhFpsy5Jne74TA0iAEnNjfDgTy17VSVGH20yVcYkKHPVaBXAwUc8YBbozp+ku0tdVtVNsI5sHYZpX0YGGHXaKP9oIjmn40qf6S2uREMght4nQHjJic6vjbn2jbTUQagox4C6BoooYCYjpetAQXHVRaZBcXgIJNpzXqX7HdhINA1pbqF61Mp3IW9gPXPPfDf9I8Pevt6yv/9ypz4YX/1vVGAYiQApC0go5nSW8O/83XqGn7VWnm8jbf2y1/D4ev1GmMJaGQL8O8JmSh88FGzteUwZ+vMSlGImnC6QgoFG5js1irvCDKXBU1ySyzymZLM+ueU70iJlZUNou/4amewYxLRYnf4e4zrT5N2CmOFajpPh2rNaV3E9ntXMzqWAEgx5DJELavcdEzj91DHyRy4DHR9pheAFgDrmqGtoVSmD1vPQI9mz6587AywdqD+KoDorc2N0qqbjRMNCgvHy5NNCSDydVNz0NybbHGEyIGWFO4uA93Xg41BWiHDDN/vAyv+PX7/ovpvpOtGGhOzE1sbMw4Xs5v1n+wuHjOQxS40W+OmExrlOfpWX9Z1beg+32J0i2W6OyfQqHuGqzNPkMcA9NHA85bHqWGSIA6LRNKCG8MgCt8ui+4V/j460rz6ZwoX1iLLWSjcWwTQm4G8oiEi90v7nH6JJZLikNOfw2uj9xQGlcLX+jYWKNzZFoI4BLyYLUXghyAO/xHA8QF0yxAcCUDn/X//+99xzz33yIF4NACd8kWHCwFlo3A3gJWOcYInBJTfzAC6P990fPgAupVFY5/ZX4IlrI9Mx8pb4YvyQt+Cn4HeDECnnBmAPhaBsnbngmuK/eZaYt/pTDIAnfrFAHQCRQSMCaDT8Wbnt5H2sTeDfW8AOte0Ubhz/CxoohmAzoAdzj8BdKtp7J/Dbfyb/a7duVmT11v72EeyDzz//PNC4c5MZOpYOlEnTJggzk7+zAwkfqez3eirqXeZbcwsWwaWWDCBnQPHogxY2wwAZVIOnb+k3SQlKXWeX/rR/HB+cCTXBfUhn8E+k8KdADp1ogVVrMm5W5Vnr0xG6RS+9957BUAncOwH0TezxXx7x/wEvId6gY5pZpVxnTDTjLJiyUu+T+HfEXwUtdOiADplgXYOMzqZNUdZ4DqgT9l0Ice+GYBOWaDe4HXcO7lW+DNBCYIKO+ywg+ybfN7a+mo25ybHdgbgNf+uDHTauqlEDcXCgLQhmcqgXKsjle5EtRZDpVZDhgWX5RxOAJ2Ae10A9L+Qwv3IL2Npfw7lZEZM5mRHBqykmevvE1/ojHWmYZcP74xTTzkNkydOxoq+Pjzz9HP44A4fwsSJk8VnRh94VyaNBYtfwaytNsPNt9yMWV0TgRVD2HrLzbF0yXJ88YSjcfjXvozpE6YgXqrg5GO/gyuvvgqTN5mL088/G1tvvCnuuf0OHHP00XjqmaeRTneKPxDxGPK5HPLFMg4+ZB6+/o2vY9bs2fjFr66QetClUhlfOuJwfP4z+2FwxTKcedYZuOTSS8XPPa53Avb7zH5yz9SpMzD/xQW44PzzccH55yGeTGHX3ffAOeecg+nTpiGTSkqgwdtfb+4RGA1AZ/Y5HbulclF00ksLFuCsM87Ar371a2TSaXT19KAeS4v8LX59sawplprZYO5sXH/9DejoSMv+3d3TKXTuqVRCdBXtvZ7eHgwN9SHbmcLrS5YhlexET/c4zFxvI+y11ydxwgnHYuasqUgka1j0+svIZpX1C3WC6J0495yLcckll+LEE0/AU089iosuvlQTu2IJ2QN4Ah0czEnCSE/vOGy2xeb41re+hW23ex/ILN2R4XOYs13H/95yE04+5RQ88+yzsockEylJaGU7C8WiUGNvs/322HOvPbHjjjvhb7ffgT/96U845aSTsO6MyaiUB/H8c0/h6KOPwcKFi/HFw7+EJ598Go8//iR+dOJJePe7t5J3PfTQYzjzzHPw/HMv4uqrr8J6662LdKqOZa8uwolnnYy/Pnofrr3hOqzfPQnpch21/hx2/OhHsM57N8F3Tj4RG0ybiVi+iK5aEvVqBf2JGsqZFKkzkGHpZOqkOGu7Exgvo1IoIplK4oUX5ksNd/Z9n0//f5g1ew46sl3IFTQAvDNZR6JWQqxUw42/vwkXXnsV3rfnHjhi3hHIFutIFGroSKdQQBX5ShkvPPoELv3J2YhlUzj+jJMwccokxMo1pBwTnuEkvo+Ev2OJkpNOOkn2fNaYJ506bVruXePGjUdf3wo53xEk571kaiPgfuWVV2CLzbZAsVyW6wnGk62MAPO+++0n9O6sfW62E+eff2Nw3Ve/+lW5nu898MADhU6fX7QRKIsM4Hz88Sfwlzvuwj33P4D+vj6st84MfO0/v4xdPrwTzvzJ6Xj+2Wdx3HHfxnve+14OtQRD9Q0O4ac/vRDPPf8CzjrvAgAVpBNAb3c3KqUSOjIZ5IdyeOD++3HUV76KD37wg0LxP3HqFPn7E08/JdnxH//kXjjl5FOwfMVydGYymP/c8xIAd8opp+DQQw+V8z+Bf8oux4y2M5mH2H4C58xAJ2PDhz7yYWSzvWMnAz0E0PsCAJ0LlBuHGrKMzCGAnpZNUUFcdWZaVq5mlZNqvBFAV2pOcRcrKCwpIS5DxHkXDczjdQYQN3Oc+c5JMz6jALpdYwJtzsnwUCpXBM6r0HjXDaKB5TH4oZEqUqhHXfSF9J910B0QJ/2UMdBx0sTRMEtLnMME3GIKyglFtAQfaCaO0q6bcy0E06t8nhtbBQwdhb4AfLxfazTrl8s+JvVztY6qBDMw+9aBOPL+RgBdk+sNXAmOqg1AhQ+GGzgfOsatTrgB+I2Z5hYMoFTG1k4NugjAdBWNhnrkBOkpgyGA7t+vlCtSz95oxiWLmqCzGwl5vgIc/oHFDOBmjm1fBu0+lXUdcwOhKxUHbDoAR4EcFSI+V8edc+ACI6QmZ0hTrpCYP8QhqBXSgbtSAAKSDwfQndR6oIdlkRNADgMydF3wn9LRG4ATgtE6hrpOOFZKZ65BDE1kWJn/XQ1xBeeN8joaHBGOu4J69k79HtZmV6A6XIeqAxjAY/T6oRFnwSbWNr7DgHare654hq0n/azzqXKn60/Hg+8qFvXgHmSgu7U5HEDXgJaaA9A16CDM9LQyDI0BQDquBq4PlztrayNwGuqkkQH0RmfK2Kdyf2sD6MPnz/akEEBvWPSBUIc6KXyGbUG6bZrGcEBtAPJGa7WbrDta8RFBc5eNTVDO7dFtkkqr+oro1nCVjvyJNYldbZEG3RWCtxGgX2i8Qz3UyCKgJTXCHYz94aJMIhZnLWcH2Bp9TDjijfo3KPHgA9a8xAsuc8E2QbCQa5ILF2ql66twjbXHtaON+vTtvcwCAAyg9UHaKDDufnYyqDLgv83aPLwFeqdCmyNloPtOQNOj4Tpqr1ftXt0egO7GgfYV/xlFesN46GZp9O16R03LwcjG4QW+NOzxLpCjATD3wfPRQfRwvwnnz7edbWyCPYTNsRquLgPdf8ZIoPWq6HTpuuz37ozQBNyOvq9xr4vY5Z4uEnl0UqYjplHD4VfjvSt/z8olSJ4qdh0DdhzrhbPhpXd2BnLfxyKAzoM4D+o8ZJNqlg5uRofTab/ZZpsFADod1wb8hUGW4R7QrAY6AXQ6uO0rCo5yfdOBYwA6M9ANYJW6mQ5At5rgHM8w+BdB7eCxDrraOvIBdAKsPoDO/hIsonPurQagc36Nwp3zx8wCo62mw9BqgFNWxvpctrKncL4JmvsU7pxrA4N8AJ2yTQDd6Lp9+bZ3jXXg2NqpCQRa99gAdDqX+WUAOvvCOfbZ+nwKd6tp/GYD0G0ftO8EDRlAwOyj+++/X+SBDnr2lbUiqS85RmR/5BhRPrgmNthgA8k2ZmYR5cIHJP8dAGmr8k69baAh+0bgnBnozE6iXm8FQKfcGIDOLCo6iA1AX5t1rlvps7+/N/Mv0aHNQDIC6ASOTa/5YKtv144EoNORbAA6ZYfBZGMRQLcgCl9eKc8GoF911VUyDrQ1qAv8Oue8l2uDY8N7bKx8AN3YTHifAeh02L8NoEelleeLioBLZp/yrCU2qlQzjyFJ/xdiKJdLSMSAjlQSy15fjP+56UZc8NOf4t4HH0OViWGkP6YDosq9K4VttttGsiX3+vgn0N3dg8GBfkwYN0ESUG6//R845aRTReaZxZuKx7HVB7fHhVf/GutMXxepUhHL57+MefsfgAcefxgnnHEq3veRnbDFhpuiM57AWd//Mc6/6AJM32wjnH3R+dhyo41Qy+Xx0AMPSptuu+3PWL68TzI4WRL2hP/6Hg486GBMnTpFaKuvvfY6XPyzn4lD7stH/gf22fPjSMXqeOrpJ+X+66+7AdVqHbt+dFd857vfwcYbb4JqPSYAzTHfPkbAtt0+tjt+/OMfCYBODKR1rq9WNcbb163tERgVQCeOQh9wSYPYSE/9fwsWCBtXqVhCMtWBWKIDry1cjPvuuxd33HG7AJZbb721lFkRn3qMYCXZlFKCk3Hv+9GPfij1nA844DPIZtNY8NLLmDVzLh579Gl8aGeltD7++GPx99v/hHPOOw2X/vxCzJk9S4KNJk6cjoH+In7729/jrDPPFgCdGe+vLVoobB7GeDh+wgRcd/11eODBR3DA5z6PrbfZGuuut54EXSWZ8TwwhHQygc5kHAtffRlPP/MUli5bJv5y1lHn13Pzn8dNN90imdsHHnyQBPh1dGZx9X//RmyPo772NdQrOWRSdcyf/6yAtASCSUf/0EOP4JhjjsFmm26Bs85khnEK8+e/gJNPPg0PP/QY/vznP2HixHEol8oo9i3H908/EXc+/QhuuPlGrJseh1iugCUvvYK9P7OvAOg/OedcjO/uQmXFICZ19KJSyKPem8VgrCY10CULnVAiqgonMgCIpXRjwGuvvYovHnEkNt9iSxw87xCsO3MWUp1ZOZ/XKlXE2IckkKrHcePvbsLFv70a7/vEx3H4IV9AR6GOdLUu2eVlBj8l6nji3odw+dnnoRAr47tnnybjmqhBgGHuUbRTrTwJx5H7NINljz/+eNx1110iI5xj2w+5l3GP4/7F4DoGVZLtguc93rPhxhuhO9sjGBavtWBCBol99KMflefxnGTBWZRPUsOTCv2LX/yiUP/feeedko3OIEy2kWcLs8e5p+ZKVSxcsgz33XsvfnnZz7H5ppvg6G8ehat+/SvcdeedOOaYo/GBD+6gbHq1GBa+/jrO/elFePwJyvOP8K53vUMYSFgWoCfbJfhbuVjCA/c/gC8dfrgEtVG3Tpw6FaVCQQB0UrR/ZLePCljO/Z2BD6Rw32WXXQQsZ99pI9LnwLroDLznF8+IHIPrr79eaOhZqoBtSyYyGF50em1plWEZ6BtpBvpAn2wYcrhJxiXDmOAfP6eSKaRSGQiQW2PtLgWECCD7jsAGAF1qWnv+ccsUsxrLrr/+ocOP5PANS/+zD4hGnYEGlEefw/ubOWV5ne8wbQ5iDAdFuIDqHJuEA+5oaDh/JvtMcI2CJdlCVk+17px6Uk9bwTveb2C64a/q7lPwsCJBDDrmHFuBUGMKoEsNdo6/1GDn+51rlmAygVsB0DX7nPMWAugKZGo9b2u2A2FivLd5RqOf3RhSYUeADvlDmAXZ9DOvEQenywQWQNdATf7W6OUZAcP6IhXXTrtOgR+2U+taE0R39Np1A9t1nKKy4oM9/oHHnPS+3JhcmkyZnCigG2bqqbPWEHvnmPUBdFfrW6MzNCPUABdzoMv9RvFsFLcxBWqpBP16ybpslGZcvwxc1XnToIxkAKAb+7fJjQLIRjPP734G+nAA3QI69D0KOPOfZa2bA9yYD3StGqhnwDLbpsrAB9D5s2W9K0NDY3a7MTKolIbKxOqCsw3WfwO6+W6Vex0X85v7zAuybgIAXdtaKOjBXanstR3+nIcZ6A5AF8DE2A5CAN0HHPzoepM3c5z5h2//s+/MtwNpI3AQvsv/ffSatbWdtPueVQFb2n3H2rw+6jhpBjK1AjI3Gxd7FtkQwvf4ALqfsd0YYGP50SvPQKe+Do+IqwqgtzveCqAbyOpnoBtAGK0135we388695k46qzjHUshkcgIDZFq3CagboRy3PRK47Xcb6JZ1l6b5bHNAydGGpf21qq+X/tH7vs1FREfBdBHar03jh6AbntR+N0bEw/rNQA9hkQDgO4732y9RB3Srei7NwKGmp3ZrpOahwkF0FVu1Yax9ah2igbWqW0nADoDL8UA49+c3AuYLq1QeZWfw/UZ2h2trTg7aEWBiJHGUcxVBqMx3YStdGWJVjamusfqga+dL7PdRrun2d4X3SObnQ+EQcaCV41Uwjtz2HubPct/XvTZel/IYqPTpbZpQOfeBDg3WS7l8mq1ubEdCxnoBDsYDc8aY8w4oBOAh3L+Y3Q7QQ0evg1AtzExW8fsZ1ISk66Xh3gCRjwIs6aZDwavDEBnFD4zdvnFdxmAzozskQB0k7uxDrraGqE9TwDBKNyt/jzlnNTOBqD7QQejrZGx/Hf2l4EC7C/lijLCvkYB9JkzZ0qwxFsNQCdwyH5bsEQUQKfcUrbnzJkjc2/geVTvNQOTx+K8s51G22wAOvWHrWk9z9YFTOV1dh5iZi2zz/mP64B/97Nwo/q6PRtqzY+Uf+4zW4YAKgF0gsjMRKbjm/NNB/Umm2wiZ3vKBwF0goz8mfqA9O577bWXOOgpF6bb+Nx2bZM133Nn8Xk10NkPrnM6Rdl3ZqKzn5ZxbOdqC7Ywmed3A9D5mQA6M9DpNLagirXVn1bfE12Xvj3B+SZg/Ne//rUBQDf5sHeYLPv+R7MPOA5cE3QuMwPd2FiMwt3sL3vWv0M+TPbNLogC6LQvGEhEoJLgKj9TD1qdc9MBBqBTL9gzKCNW9sIAdF63xRZbCDi14447Cq392xnovsTSKiXja8X9UgOW9Rys/yrliviJs50dAnTzDMMM9BUrlktgTz2eQDrbLWCS2C71KsqVEpLJBKZMnozx3T3Il/KI12PIZrIo5IsoFYp49eXXJKkslYojlckgVy1iytwNMFAaQHKggCnZ8Vj09HNATxbZaRNRTkJAqyzpgpcNYvnyZejPANlJ4zCttxfZOLPAK1i+YgWWLV2OKgGYFPGINCZNmixnyMFcDulMWs5T/f2Dcm6ZNGE8ers7EatXpF7w60uWoFyqiG+SJaokuzGVwpKlK3D55ZfjlNNOlZrS3z7ueHxwhw9IZiXplse/RUrptKrP3orXtQKgJyVgvCrYjGAvpRJK+byc7ZLJDlRqCSxavFhouf/7N/+NS352CebOnSO6J+ZKrVI/cc/n+Z7ZxieffApuu+1PePChe1EoDgj7QWdHL359xW/w1a98C6eccirmzfsMrrv+d/jeD47F5z6/L75x1FFId6SRTnZjyZJ+HHP0Cbjvvvtx4YVn4b3v3UIS8yrVKtKpDj2JxuO4+GcX4y9/ux0HHPB5fHDHHSXrnawTbDsxlFQihg6mbNfKyBfyYnelkmnxkbO88h133inlD7baejsceNCBYnstWPASrr3+BqmjvfcnP4kJrNWeZ0mSe3DjjaQjz+DQeV9AZ2cXrrnmNzjv3Atw6KGHC833ggWv4thjj8eLLyzAr399Jd75zvVQrdRRKuRx8OEH45llC3HrbX9EfUk/pnT2IFFPYNvttsG6W22Cn1xwLmb0TkYsX0A23iE10Os9WeQY+0OWXILnDkDXVBkyaOjJm+fHk085FbF4Evt+Zj+8Z6ttkGCGdLGMjlQK2XQM8XIepRWDuOV//oBf/uEmbPmRnXHg/gdiWrob3UhhqD+PoWoR2fFdeOmJp3HRqWeimga+f95PpN58JpZEpViS/YZzzP2YexSBdAZNsEwJS/Z85zvfkSxw2nM8vzJ4krJC2VixfAWKxQLmHfoF0WWHzDtMwORsdxYDfWSoq6K3t0dYcPmOa665Cuedey5OO+00bLX1NpgwYaLYijfccIOAysy6Z6AhAW62a/fdd5cATbIMXHfddbj99tulLe//wA6oJ9JIZdK484478bOLLsJG73wHvnDYIXj6icdw+c9/ju2221Zqlqc7sujuHofb/vJXKZExc+b6OOOc89DZkURvdwfKDAZOpaRcRrVUxsMPPYSv/edXsNNOOwltfbojI+UAn3zmGey9zz7YY89P4IyfnCG4ZN/y5UL7vu+++4qPYL/99pNxor1H+vavfOUr8rP5Gwi8sx/XXnstNtxoIzB5tT1v0+rUahEAfe6cd9S5YfYPkMJd6wSz41Vm/9YIEjuM+dTlAAAgAElEQVQAXSJrCDApbSqj0ix7WrPILfs8pAxXOlSXZuxSlBryQDwHnRmMI2Uc+WC5D4z6Di7fMA+z0BsBp+h7jAapmfEaHXZrA2sF0OBoBOHELRbUaA6MY4eMC9gnKbchTbZloNs4anawUWzXRfkpFbyCnD5YKLQcSc1kN2pszRj2AHSPUl+w7WA6wkxcHcsQjDXnrY5HBChQ36Eq7hDxlwe7PKIRJVXlwwcxQidkozyFGePWF78ZQaCCvNDqputnpds1yt0QQOdf/UOagaM+qGmyHQ2+sMOOfw/HSwFfpWS3sbDMYgWJrda60ZMaBbonGTaWXvqe7xiwaG4F0BszzsJMb50nvS/87GfShwebkG64cR0o4KzyHMqGD57rMwx4NgA9zIwP3++D5j4TQShPITBumeCa4R8NZtEgkhDUtn5q20PmAV0XFnhBo0GDf6I6IwTE7X2Wka+ZTOHcqzz5ILr8xs2rMB8YhXug3nR+ok5lG3trizmFoo57m4+GY5AD5vx+RA/dvv6Lfl6d28bqelazfq6uZ6/t50TBc5v/ZvvGyhx+/t4z0vzTmDLN27yfEQDd0cavfEz8exxs3B4W3HqNbWuIUlcwAmqEppke013GdpYR9yXvKYZjM248FiM9YKdLc/Wf0zDC4Q8SsKTBMVGw3R/6Bi0sAWcM4LJBa23wmmWYjTxPBqA7dow2KNx9HTP62hgNQI/0MWBAsAzUYIK9OXP3NAHQWWaj1RropjOiwG+zNRXVL+062s22HH28wivqkoHuyu5Y7rMXKCf7Hf8LWFHCkj5+YFhU1vVnPweikUlntDYaaBd18o4YiCDmZ2ivN9NLzezw6HtGa5f+XfiagkubAeXNnhOd32Z9sznUMEeXfR4EuYQlglRfa1tG/jJ7VPWRPjv8LMGccranA0ZZMaM63F+HpJvT96pdOBYA9AULFkit3scff1wy0Al20DlNijVmkJszO3ruItjBSHrSEPMegt/8TtCI33kQ5v0ES/17fWCMn3lYJu0dHSAEl/k+Hp4JmhBYZYS+D6D7z4rOf2uyt/auMnuQbba+sp/MHiCo6oMF7C8duwRM1NnSPFhy7bX+jb+Jc0sZN3p+qwtJe59/47hQPgges+8EF8d6MESro0KgiHPNf/SxSPZFKiW32xpgX9l/gqYECvlzFFCzQP9297JW27m6rzOgiwA6dYuU73MUzQag09FnlOVc75R9gujMuKbsW4Y67/MBZP88vrrb/Uaex3axb5wjy5SmDiR4fMsttwi7B0FynunZd65xfiZ4TrBZqJaTDHyvi86jI5LZtRtuuKHIStRn8Ubauibutf3M9DEdxiznwewh1uoksODrbZtf7iGUfxszCyTg35l1RacqnfgMphqLesHfy3x2FvaVeo80rixpct999zWwpbRyHuQ8cW1MnjxZ9lHS+lNuuFZ8m0JZGrWk5NrUEbYW/UAIO9v4+x73Oe53V1xxhWTdmd737SBe7wPvvh3O39v64hqjbUBdSVCA/6g3rN7rqtjv7a6HZjaHzyrANphNzPZyHbCMAwOD2G6WZmCfBMgSMFizEhk8ZsECRSZPRY3JlhtKI5QBvVVn2YbAuT1CwnxjcclEpy+7VCqiXCwgwf24swPxVBqFcg35EumPuUdnEIsnUKoUAn01ZdJkyQhlVnc5V0CxUBBwx1geawwW7F+O6oQu9A/2o6cUw7pdE1AfzCHZ24tX88vROb4XmXgK8XIFmarUQ0Q+CfRXh5BGHelaHbnBnIwdj1gM7iXdtNL98xzF8Uuq3NdjqFRrgl2If7BaBKplpNJJpFmWqh6TRBmZHwD9g4NYtHgpLrroIvz855fiw7vuirPOPlcYQsaN69Uz3ZqKV295Lt++8I2OwGgAOs/v1Qr3brU1WF6Mv6NvR+SsnkC+wOC2In7+81/ght9dj5tvujlgAhnKDUjg8XnnnSOA4MEHH6gBo6+9LOBmb283jj/h20glM7jy17/B/fc9ik03eS+++93vYubMaSiVc/iv7x6L31x7Lfbdd0/sscfuGBosC9D+97/fhfPOPR8777w9Jk7sFRZntpH06/SNr+jvw89+9jPcficzno/CjjvvJMPFdXDTzbfg2mt/i+232waf+fQ+mLnOdJccW0EymZJA/4FBgsm34Kqr/xs77vQhHPnlL2NgcAA33nQzHnn0MalRvd6666G3K416JY8HHrwX5557HrKdXTj9tNPR2zsezzzzHI477gQsWrgEP/nJGdhgg7n46le/iX/efTdu/9sdmD59KkrFAgaWLsYPTz8Jz65YhCuuvgrjqwlka3H0L1qCffbbF+M3mY3vnvxjzJm2LtLlKjqRQWlwALXeDuSJN9bJFDAygE6b47fXXy9BC5/7/EHYbY+PoxqLoViqojOTRqJWRKJeRrIWw//cfCt+ecvvsPXuH8VB+30OXaUYUlUgFU+izH23I4bH7r4fP/neD9E1ZRzOu+Jy5Ip51Aplybx+5plncOGFF8q5hiA2dTiD5Xjm5X78/e9/X/Q77X7ac7QDttl6K8ydPUtsurPPPQ/nX3ChBIDtvc+nhWZ+ybJlmDxhkiS89vZ04dP77IN8PoeXFryAbx/9LXnuQYfMw+Qp0yQg83e/+50Ekn35y18WmSBwzTrptB25n1B2//CHP+D000+Xz/vu9xlsuMnmWNbXj6uuvBIvzn8eX/zCodjv0/sgNziASy6+CNdcczU+uttu+PS+++Huf92HP/zxNix45VW8d6ttcOppp2PKlHGolkuiGyUDnX6MSlUy2r951NeFGYZU60P5HHpIU7/gRez/2f2xy267CcDPYOL11lkHixcukmuZgc81QluJZyBewz6YLczvtHt4/r/gggswZerUsQWgz54zVwB0FnUnYM6tlpuUAreaoc1OpFMp+bsZTeLQt8w4i1ITOu2wZmhQn5Q0qh5IGABzUQB9GCDaCNQGBrjRZgeUmapiQwBdwXwqQMUdQ6eXGG2Soa0gnAF33FEbMm4c7WYIFIc0pbVKWRSsZAYKgO2cctYfp/Hl0OPGyMbOeKvFpHH3SrvdswLnOg9kBPU4D5LNr9Vp7SAVAI4hD7qjCg2dc0E/3b0yd+qWCfBYG7MoxBAY6DIOjV/qZ/W84vbZOLmjcK9zHlkf5Gl+1p5l/HrjOcxJ5o/tCG1ixpYwJEh/XasdRqRzYQAwM/c55jp3NHIDAN3JhR4IpaFBb5woiYGYTmUk+z+ISmiSdaTUrWFfbb6bGgQ2dl7fCMwYzaE/Z06i3a+CiAYB8pW9gPLiyiaEFnPQX3H6umvkoCNZ/I4a0wJjjBjZ6GcdBX00ejwUp8Z2BHS2fmedkAWOecmYZxkEo8dniQP3HFmPNYmUDRxIbJvQwIe1cRXM1rm2tcpI02j2t2SkSQkFTwZMf1lwj9MLtuZEp5hMun7Iux1DBAEAcdB7GcJ2cBT9Y8cXv4yAlUvwyib4zgf/YOx/9gNWRvosY9DIpfxGbc/Vf39rGKP3XheUtFKQ4403c5hOa+WRbv9ReXC6oln/HKVwwHPt0xWrMmwMQvJLhNOx4EortNKk8Jp26fy1vrKtpPbe1c7VpOcgI0rrguCXSIgCXo3rRceyxmO9AOgdQV3i5iBZYxtoD2hGI39vwUhuv5R1rv0MAXUD0O2U3VqfRAe1vE4jGegmLy0MueqqVr98AL3ZPTYmth36Nb/966PXDbcehGLfAegaV2jjZwwo6vBpdMp6+7ALQmyYiyDAKaynHQaZtToGkflt9TYLjpQcD6tLY/ZHmIGu8YO6f3DPU4dh2K9QRrU2uGtNozXVGEe38hZKrIq3Dzm7zy8f0xAIydbIYgsf6wcF+uMZtc/Ukdy6tAUZ9tbLJushupdFgwJltTcJMrO2SRELOWy4tknz2DktjxQG5fgBijYfaqxoG8LP5hxU2TN9yZI9QNXFyK5sFKouG9NkeywA6ATA+Y8gNrPHecgleMOaZDzk+tSzPAvaeYdgKNv/7LPPioOczgQC6lbz+Wtf+5o4/nmYD85ZXqkuc4wbgE6nEwF0Xst7CBTQ4Wx1kTnmPpg45m0dL6DSZJV95fhwvAksGF0x/04nAftKIFkyWzy78s3Q12bKiAAZgWTKBgMsLOOec8+/sV/MlCCAzr4TDBmLQFmrW4F/HQFUK03AtcI1b+vHB70ImtB5ZPWuba79c87aBsdWpb92Dx2HdGay79QpPsho828MBDzfckwoAwRJST1pQRQ+8B6cGV2m81hbD2yfsOV5ADplnkFJzEh67LHHRPYNPLQAGf5MAJ33G3hG+lUyf+y8885SK93ousfyurBzL2WA7WT2NYMGmDlEGaCu87+MgYDrgnrPAFAC6BwT6gdmZTGbimNAcNEA1jcim6v7Xl+2pSatK0/A93AMGJB2xx13CCOL9cuCaFppC/tMnUg6f7ISGEuHrQe+3+RjbVPcmy/YAPSR9njaBAykIYBOMLnBR+J8OTYWvl1pn+16C77hOmFWHxlyPvaxj8n40F5YW4FGUZvT7BLTSWMDQK+hFqsJuVXMsZ/68iZ2P2WnVBbrlmPKpCwyng4NDqFUrmDilMkoV5UFVE4R9L8RvIsx+FkT7HhvJV/EuO4eFPMFZBJJLH19iQTF9I4fhxyqGEzFEKvF0U1a3hKL61YRS8TRl6igkoojWQdS5TpShYpk1w52xFHNxNCdSKMjFkOpWBSZKRRLyGa7xIdXrpQlqzWd1uAbLX9R0RrpdQiFfCadQCat7KbqS6+jszMrfsVHHn0U5557Pu66+x6pSZzt7MQXjzwSRxzxH0LDzWf1dGXfroHeipIa49eMBqBTPiTYWphZ9bxYc7qcjAvxeAr1GNkKluDiiy/FbbfdJqD1lKmT0dPTjcHBfgnCOP/8cwU83H2P3ZDtzOKVV9X+ufTSS/Cve+4SkroZ02fisEP/A1tv9QG8612zUS7HkOmIY+nyV3HzLb/H739/HZ544ll0d/XgfdvvhD0/8Sm8//3bIp2OI51JSukC9W0nJElscGgQt/7hD7jjzn9i/88egG2321bXaDKJK359JX564cXY8xN74IjD5mH65ImybksS6KcsxKyTfve/7pYs8ndu9C6pQc1k2l/9+ko8/sSTSjE+ZYrUvR7oW4JXX30Zp532E7HRLjj/Arn/9cXL8OCDDwlovPXW2+HQeYfisst+gWeffQ633nqrlIYe19OBXN8gjjjqSLyUW47Lrvglsrkq1pk4FdXlA9j2g+/HzvvvjUP/80tYZ8IUpIoVdNUzKOdzKHWnUEjEkIolhfFipAx0iuGd//gHTvzRSfjcgQdhr70/JSUoyDhBP0CyXkYmUUepbwi/vfY6XPG/N2Prj+2KQz83D9MzvYjlK6iVqygzLzIdx1P3PYhfnHM+Oif24OhTfoBsTxc6Y2nRmzzzHnfccXKmISsB9R0zwr/97W/L2Jt9y+88x9IWnjZ1Kq695kpsMHcuPrHnXrjzn//ChEmT0TthEgZW9KFTgoRqYut0ZNK48PzzsMXmm2Covw/9fctx2WWX4x93/wvPz39RzgsMMGSpHwadkkGOQPnHP/5xsZm45/J8xcAjBsezfMo/7vonlq8YQDydwWabb44DD/gsPvKhnZCI1VEu5lHI5aREwVVXX4N77nsAW2zxbmyz/ftw1913S6DS6WedgxnTJ6MjrSwN6XhSdDMz6v/1z3/i9FNOxbve9S5ceNFFiCW5R9Tx0MMPSY337Xf4AM4880zxj1E3v75osQDjrH/OEgBkKyL9O4NKaOcwaJ77PceNzDukr2fGOjPb47EUai37T1e3copkoM+avb4C6AMDAThOQ8iPKtQa6GEGugBRzhkXZGU68NycXGr86CKVOqQSIWZZnJY5HNaGjHbTDo/+Qck3rsyB1fB3B7CFmaQh9aqfRWGAId9hgGAUxArfr442eY/5RsVw0LoL5mxsrH2sTvYg45W00pIxq2Cf/Qv64DL6xamaUFCXXxbEMOx6AYJ9uuvQCR2N1jbHTfS9ZgRKgASNDpcTZPOg17vfRsCOqNNV5sWcs01qjptBOdIYuxGWsTRQm5+lZlacC9GyuSMBGm6cDBwn+FqrVoTmxHc+mI+a19kY+xnPNL7ssO6Plz8W9nudszgyaQXQ/YO9f71vTNs8qwyqM9a/L5hfVzuTikeuC2ppqqA1yLo+tPF3DhjnhuXLmgL/YWZ/w3w4B7vi9yFtud1j7eQjLEOdc0Tj2adtja5T63PDunaAjj5T5cvWiDmIgucIsK/UsLZO/QNacAhzgT681nRqpVIeFrUvchWwZjSiEL7Tg++zdac08JZh2XiP1ZhXnaCBMnKQckwcMqcSwOPo4L0AmQaZCcZEnfr+Wm8mW83GuelYr+59YzU9b1UcXz5jQevNaC902HdWt/4OB6I4/eivFf8Zvm709Ugrn5noqwB6O61q91q3kQWlKdbUyxyYxZOEgVotNDW670d1Z6h3bRejzZFEPJEhVBnJ4g2uHgb4mc1jALrKamMggtoBoa4R8FfYKFr/ak/WDJD2gOkWX7Vq68YzahqVd2NmuZcJr8w5zcbVwH//r7zWAHStg25OyKjzLLQXDPAMGU1Cth57d0jz79uO7eub4bW1RxtuDoUG4Hjgq1CzU583A9BrQnNoshRSuDsg1yv941O4j9aOZn/3dZIB4CPtIXK/diSAwv292nccRp81ku5r3uaa7MUsYRTVgeFaHg5D257vv8tvkzTf2295ShF2CAkc1f1Ayiq5ABn9bAF4oRwNZ2Sye9T2CwNsVE+ypbLvU5YjTEHWJutXtaj1gE1GxwKAThCDAAfB6z/+8Y9y4CbwzUwpUg37ZzqjXbXsUVLMETz3M9B5P7NujzzySHkOwTHe5wPxZtPxOw/6dDQRWPYBdAIrVhvbMtDfrAA65ZJtHwlA5zjQ0ULHAUGStyKAThmxgGAfQKeTiaAhAweY/TWWgcJ2dDD7y7VBmfYBdD7DAHSecQ1Ap6wbwO7rCFsr7e9l7bR29V1L3UAHHp1fDBRpBUCnDNBxyGxjOmcNYGWrLBvFxqQ9+2n19Wu0J/l7ET9TB7KkBQF01qe0Oud8jmXNWhY6x4ggIO/jWmDwEhlA6JA0loqxvC5sb2bf2E7uawTQf/vb3wbBQhYwZXPKflH3s6a3zTHHyDL5yYJCgJR70JsRQOcYGID+wAMPBP1qF0DnejAAnbLBsfDPQFYzfCwD6GQh8AF035YbyYbzbSeuD5+9ggA6AQSCBdwzbO2sDd0QbS/bObYy0IEawUAC6GbSB8lTWhlKfFwVAs4JJC2Bxfmo2D8Bzes1qaPMQ0GpVkGxUhI7V311cUluidVrKA7lMWPKVKmFy3KvVWZ5i70XRzFWw8uFPgEEO/JlFBYtw5SeCYh3daKUjmOwXhRK5N5EBulqHNVSUSjc46R/71+ORK2Knq5uAdZJOy2Zs0x6qpQRj2kWOqnj6WvjHkIqd7HqazUUi3nkcwOSPc9xqJSryGQ65FkPP/IwTjrpZPzjrn9hzgZzJRjj8COOwKyZs+TvQ7kC0qkkMklljHn76807AqMC6Ezk8nxsTKAi2i2+6WQCpXIV+bwyX8yfv0ACLrba6t1yTh4YGESlUkJ/fx/+8IdbxXYngM6zzPqzZkk299DQAF559f8wvncicrkypk2diWlTpyCVSmD+/Fex/uzpGMr3IYYyHn38EfT29KJWS2BgoITNN92MFhAymRjSGWWtEL94pa5sRrGYAPWvLlyMSZOmYMY6M5CUZNc6Fr++BEuWLMWUyRMxY8okAcGZRc+1wBIIVjqWgV7Lli/H+ImTJZgtz/Pg4KDUT3/nOzaQ9cak0WSMJWVLWLjwNSSTacxef47s32R85Vixzx0dnejsyMqeT5B/8803wbJlfZgyZQJyS/uxrDiAZ5cvxBabvgfdTPIbyiOeL+OVvmWY378Im2+5FbrSKdRzeXSjQ87txY4ECtRN9MevJAOdemn+Cy/g+z84EbNmz8a8ww7HuEmTkGI2NsseoyIU7qxukS9VsDA/iHpPLyb0jEdnNYYOgvP1GKpUIOkYKkMFLHvpVZRZhmKjOfIcMm0M9vfLmZasA8xEZx1v9p8sO8RSOSYMBGRAKIOH+TfuUSuWLcU7564vuilfruDJJ5/C3HdsiGKljhdfXIC575iDhQuXoqe7CxPGdWFcTy+mTpkoY1Au5LGC1Of9A0JcTwp92pB8B5/P9xDD5fzx96Ijy2VpC20q+VcsoVytgSFTPd3dmDppItLJJKudI5UgE0kFr7++GEuWLkUilUY6k0X/4BB+ffU1eOnlV3Hqqadi2rRJqFZKwlRC9hLiaZyXgf4BvPryyxg3fjzG9fZKgBRlNd3ZIQxEPRPGy5mWQaVzZq0vwDvHjuuF517OHX+mbcM+GOPQ2WefLQErDA6QElfJBFLJDtTXrEN8JcouAqDPXH+WAOh0hHDjNDApmoFuBxq7xt4QAFkOUItmSnOTI/WLgOgeQOQDRWYo+aCjb5D7vx/ps7XHHBVRJ6pldjeAh140s13fLMsldOyqNZIUoF5dZ5bxa85339kk2bWOmtp/vgH8drDkkwKw3WXIRtsZ7U/072LAUTGm08Mo4EJHtBe44GXuRA1vf258Q72ZVEWd3oED02XX+3NrbfYDHGy8/PmzORYA3Qvm8O8zOQwy6J3jVOVGKXwMSPYd9DonSsHO73xXqaQZ6M2zwULKT4sj4D3cgOxA2GyMmo2LBXH489FsLAR4JQ0xNFtaisBHWBT0+TK6MnT22fpvAR2+sR8eLkIQX69TZ7XRt+ta0RkJ+6zOYys7oGPrA0eN7RjeNjVq7X36TqVet2fqvIdOdctM5O9Jly/0OglHzOqA6hDsDjPg9D7rk5U50PbrO0KQROUI7gDGg4VG3Bp1vI5CY2akBUDIe6wkgwegC/NDkPkXAugie0kCepZ07DKPjQVAFKRzrrvB9/VgNKu/waFmWc5j3M5V0KgxGGHlTVY2hXZyG0OAI8wkHvkdKg/arGbAsZ8h2viUUMZtDfn0wGEfw3WnvfBBHMu0NXltyLB2neZeo4wvgeA0ZIm2NOXRRNcGzNOAYt2n2314645dB6CLrm0vY9V3Hkb1bfRnUrgLgB5Pe/0JAbKwf42gtOzhFVLfhSOqKslydp3OlZ9NIq2cQ+sSGurulmYusi+1do8FNrZ2dfSqZuvT+uePmZWk8e/3r+PYedcTTJYBpQ5kkKbSXjffo/SZUXus2b6qa0rf2xA45gLC2hmDqF3ayr2yU7t9xSHQwf4TBiF6AVLkSBAAnXIaqXvu9pswm9sPEGhdxqzdzdamb0M3vU72WI/JKBL06Z8B7FntZYdpPzTgwGxoa4kfCKFBCH4btUadr9ftAl2jBOblP6mBzjgdF7XrWD4YrBBQx3s16fX3Kq9x0R8haG5Auw6K1bHnc+0e2UH0n7e3NRtnRtT7YzsWAHTaUDxg0wFAWjgCH3TYE/zebLPNxDaWQFtnj/vrjIAwwTIC8LyfjhPez8Mw6Qz5DDsgm4zYGjX7me82AJ2go2WgE1jxAXQ72/lnuVbW57/zmqit7wPodHhYBjqvo+PAAHSCJqHd8CZgFhphkOnAYZaG1bc3cCwKoNORYgD62gaC1pR8tAKgU9Z9AN0CVKL612R+TbV1dT7XB9CjGegWQOFnoHMMLAOdADodgL6/ybKT/Ta2bnOuzp61/iyOAZ2FzKxhFpZRuPP37BvXOfvN8bBSDubrMACdGTkEj99MALrpLO5rpOsmgM4gEuq6KIBO3edTuFMHaiZpWfZ4BhAQ2Np8883F+dqejdH6XL2RKy0Qhm2zJAxrJ/UeGV3478EHHwzmsR39xmfRqWwAOp3IHAv/zGPy0c5z30iffd1kPj3bx6I+Lv5sNg5roJOJIWqrR9vi73tqJ2rwmZXZI1hOWnsD0PmZOtSufaN9G+1+/7xi144lAF2sY7JxWmSvHNPqUivYmbji2OOZRZKnmN1dKKBYLMsa6+xkyR1gRd9yAeMSyRQSmbTWTWbwV72GQqmAdCIlAAyz2CuFggDhU6ZMBkpl5IZyiCeSqHQksSJdQ2e8E901oLh4GXoyWcQ6Mlhc6keyuxOZWAqpag3xwaKA9rmuJCrMuCUDZz6HbEenJj7FEujr75c2kmaeRHY8QyXpzxU/bgWDg0PiYyRtdjoVR61aRlwCdWNC/V4saG1ddvDlV17DK6++JrTY68+ejWnTpqMi5eUUnKxUakiTZfTtrzf1CIwGoIsfW+ja9dxbcRTV4g+XM10CqUynyNXQUB6ZTBLFUllKB2QyGvT2yiv/hxNPPBHHfPtozJgxXfzUXdku2ctefuUlzFxvXeRZvqueQrazG6+8vAwzZ05WmR0awrjxHajHyli8+DVMmzJN2BNLJTIsZPDKy4uRzSYwfjwDSSpyTi3kWfqkUxIuGfDBU2uxVJFgEUluq8eQTCVljTOhDJUyElAAXADlZEoYGcSzKoEzSVSqGjgjSZzxBFb0656dTqYE8+pMJ5HP5TB+/DgUixo0QKCTvnLqf9pwxBL5nfqQGAvZHPK5PDo7OlCv1CWz+9HXXsR666yPRC6PnkQKsTJQLBfQ1wmkMz1IxmqoDgxiHDKI8/5UHUU6Qa3++Qg10Nn2UqWC6667AX/9+99x8CGHYpMttwTiSYzr7kYmUUOxfxnitRgSyQz64lUMpJNIIY0JsRSy9QRKhTIKtQoqrGtfqWFcRxYDuQH01/IYP3ECUKyKX4F2CkuzcG8/6qijJAiQ5zfqUaNPpz1njDocpyp1EWqolQpIdnZj+fIVSGWyiKc5XmVkOjLCfFEq1dCdTSE3MIT+vqWYNnki+pYtwfjJU5FIZbB0yTLJque5mpnwtJdpI9j+T8Ca7aMdyXYZy5MwA/UPMcJRGcXLZAKtIlarIJNKopjPCePIeAlgTaF/IIdnnpuPq6+9FvNfWBpX0K8AACAASURBVIBvH3scJk+egHVnTEUcdVTLZWHI5rwww79WqSLLAIxcDtmebpGJYrkkiaaUUMoE9xspmVCuSPv5RbYqto3Z8rQHOX60F/l1wAEHSDm5z372sxJYS2Be2CvbwhBWp/qKAOjrzpxZzxfyCqC7WktqyCvFudZ7VvBKanH72ciOZjkAAb16oGIECVVpwgHozNb1MyxD4M6ya/1szxA4CjPAfADQrvUzxNRZ0fgOvSfM2LaDlxlBNrTDQWYxEwMKR3N6873csLme6YjT2pYK2lJxiUA5oy8Ady1awtUBZ4Y06TdCkM2yWBUwlUxZA4TNkWn1wz2gTMfIas+TUp40H6xVY+in9kFxOQ88d1TVkpnj5jcADTzacTG3gp91pETh6h+CrGgFOF3tbGu7A9Bl3ASAVNp0GWc3XiGgapn5YQaR/0y9jkqa1PsuY4h632UUKx2qOk3FeOS4MBOd9XDcvTrfzEBXGiIB0CVYAVozO6AgdQCf1R3nhLt3OnxTxiHNCK64ZjgFsuN5e3X+3HzKWnDZ4p58CiuB61O4htThS6etAq6MFHPAsleyIMhqDXSDA9j8DGifHssy0B0Qb+Nk7RdZl/Wq8ufDTSLPVv+zgeWBsu6jTXad3qELIYD4hRkgCJhwchU4uwNGhRDgFke9ex8NEs6brA+jqq9phrroJaevgjXrplH7owEBOmauvo2A1srcIAB6Sg9gAqAHWejMlHW9NyCNzwsy2Jxj02Why6qgbDtK/IDCPdAHSq3jD67IjjESePTuttYsMCdgUQgHVB2s/vx7gQFNEuFWuosErBIRjKahFELDE3x629Y3qFVxfLUFahnI7OZoeFDMcMkOAXQ7LI2ENodgjSE7jLL0sxh1vPjPwHgGNikgY6CrGvQG7DSC7qpfG98v0bEu81naqtiNLq8I/iZPNuyHsuU+B7+3e7z79XhN/eRAvdan06M4buUm9quGWJsZ6KK3XeBMsAu5PSgEKMM9iZmgELuDzCo8ACmNnVzB7HH5zN8r7CX/EzWvRqBcL3o/zMh1IQYyraKz5B7tT50Z6D5QPMpQNIOnR75Fr9bgjvbubGvdNG2AyXAENA/zk0P9Hqw7mwdfkYTrRmRfdGjS1UC3632mj9Dmi9pl0WCmxkCvaICg2iXtfDUEsLR4o5SGaZgbH3x1mtxsU7e+GRCmwUSBkLmgErfXy4p0G6jTKbLHtRFKpFuWCGzDl287BJrGDaS0KYjutVIpehZoXGthHJTZ2C0Ol7tM104IoDs7y+xVV0onUKfkkqDdlkwpAO725TBYSvup+7zOhgD0vNRsZ1UAwTuDz9QDNQeMC7sEKzsac4BT1QG9nwHwfHYIoEvgUaRUVXhGCQHQ4tCg6iFnm40FAJ02Bg/ZpBK+5pprcM899+A973mP0AjzuwHoljnnB1AY6MGDLw+9rH/+z3/+UwCDefPmYeuttx6WTe0HtPKzAegEWQk6GuMZHTEGoPOw3QxAb+bMbk8O1/zV1l8DjIzCnWduAx54jQHodHy8lQB0zmkUQOccWz10OrQNQCcYsjaBoDU5+8w8t7IEdKTxy/pm7F3NAPRmgdY+gD7WZZ6OTAbTNMtAHwlAF8pfj8KdusaufbMB6JwfA9CfeuqpIAOdMsC/Ua+xLia/qAPoQDRqd97H9f+BD3xAHIebbrppoH/HIoDsrx9fr3PNG4BOOeDeQlm3fc+CBdhvrn/7mzGb8DvrgxJAZxkR6sOx2H9/HRtbnvWNY0D6djrZORbsuyZwtA7K8Xo6lskGQ8pTyg3HwvZgfuc6sQC3NanP/GfbPNp53mwEf46sjcyOo6P/6quvlpIGZv/wu59EpOccO+/YuVh/x2dZsgR1KDP6CKCToYDZ6NQf/v1rchzeDAB6jXiTHN/U4R8C6OGZV3+vPj8JbnGDFgQ6VstyxmU2a7lWR0KyylMo1aoYyuclOzubySBOZp18HmkCZpIgEkNxYACpjiyGUMFgJ31udfRUYsiWY0gwgDqVQC5eQU1whQpi+RKycbJ6xlFIxbBwaCkmdnYJ8GdyxGQ8gnGk1SY4GavHxcfLhpuvXRnhtCNxaXsJy5cvk7K0kyZOFj8h5ShXyIudn0xlhN6dYCO/83zBTM3u7i7JWE/92zId16QE///r2aMB6HQRKC5AcM6VPq1VHZMBg7wqKFVjAipWqmUJzhgczIlc9vR0iXz96193C9vM4V88TIIvCBwTTOa/8eN6sfj1hZg2bQYS8Q6phb50ScFRxlfR09uBwRxllCw0SQEZBwdLKOSr6Mj0oKODLAgVZDroM2HgS9wB+RmRY7GPYgkUCiWxLehnp6+cddCXLV+B7mwnerMdSMQUR5EgdI0TkWvp7+7MdksZMvquU1L3HQJGM8tY9F2tjmxaSyXk8wWxb8aN6xUchc/k+Y/72osvvoCNNtpI/Oi0f9dddz0UCnnkh3ICPk9Ydxpeyq1AR7YL42sJZOpx9L2yCN1TJyHXEUcBNSSplwYL6KnEJXCnL1ZBKZVAKpZYKYW7BLDFYnj1tUW47Be/wDrrrY9dPrYbJk2eio5MBilWN88PCAU4Aw6GEkChowMpJIUyPlWpI5NOoxqrC4gey5XRjSRysTKGYmWp6R2r0n9Zl3Pqn//8Z9l7aKfwi2d5BrfxrMo9mYHlU6ZMERmgDfTOd26Apa+9jMnTpuLl/3sF68yajcGhIlKdXUimYnjxpdcwffo0rFjeh0wqgQm9WeSHBtDdmRHq/XKhgFRHFytgyLO5BwoonUyKDUk5kPl3rL1mW9G+0n02hjL9lnGWxSCYTzUcw9BAP9Ip6tSszGUhn5cAjO6ecZj/4gKcf8FP8cprC3HOeRcgm2VQBpBlkBXL/jqWP+KexOFQrQaZ5+VSCcVqRUD1XLEgbaaN39XRiWqlIsEFRndP+5A/2/mPskO76frrr8c3vvGNwO6h7BJibY/zc3XquwiAPn299eo8yLIDjAoQQEkoxS0Lw4FgroZ0AECrGeT+1+S7g/2M55wbtdBZBn7VEOzW7rk/OI+eOvmGZ9nq+8Pf+4CMgqzMPg4HzAflAyiviU/Vv0cNMfn/4Vm+Vmc7SkFrNL7m5vbq3vqv84Fs3xcauJi991JRBlhLAFwHuYraTw+A4/WMGLTkGQO7/brYvkPaB8EbjOPghwiaZtNkbXTXqSPYKMJDsDWcP25QGoQRYkc0blwQgVHbu5rYYgw5mnAuzGFj5sDQYfWsnbNcAwsUrKWBxYgXnR6dTwXeGdGowLaMs9Bwai1wBcpdjVeJtXEAv4Cj+ndGn5lhH4DoFlTgDgL27HB8wlEO5sEH4BvAVAPgHdUrB86BZeYC9kRCDw/2eC97qsHfHl7grtQHGu24TmtE5ht+F86tliQIqYzd6LpGOGDXlxMHUBlg7ODsQG4sYEQ7Ed5v69IycH2gV8TfBYOog98L7nA0y0HWeZDAy6xHDQTygwd8QEMATycDGqBCCVTD3N6vay1pLQ0CSyzAQ7OmraaODndAId8QXBAeGIMMc09hUJ+RKisE4z0qfg8cspr3vhOjnW0jOIB4Oj0A4AJg3xtfHlpI5eWyFVt9lx0+W71e8ab2gCOdqBCgUcpoBwJ6+49uOxxspdpnxHSQ5e3u0XkPoW//Hg2Q4YHRAEabuGYAvIFlDQi3AO0h6G73GwOFg7a9pP0ApzR817bNyOOpNxmc0xAJ4x5vYRcBU3SgxzUzOEDnR5skOXiEJUdGuzwYpzYBdAuciwYdRvds//3EzAikh4EGmu3L/xRgc39z9NuKq/mGQ2iSiE50U+rPrG6HEpPvycDoo2B7iH/lygIqlYmEGfUGorcGCq8ahXtDq5yJYOPiA+myY4YXDwsgiN5jwLBm6RJAp/kt7hwNgo7YdQ07mtiljc62lY1B+zTs1hHVg62Nr93TyBoRAuCNkmAZy6qbND9aJUjtEt3V3Q4bgMH+AjYH4jAJG4l9xC+J0xD8GL65QeZlyDVwL9r2xrXWuAp0n2inZIbKhvbZr/VuJZ18PUhFp9dpIJyvb306ddtH+WxvbAWjD+WWwTMa+OL0sMmtF2Bj6lyDbVQOg/03uN+imFw4nZPf5uwqoTyVchpZPZYAdKvNSycIs8TuvvtuAc7pGGAGeeDA9LLsfJDT+sIDMAF0RubfddddOOiggwRAN0o5kynfRqFM8z5mqhrIqg6otAArBNCN5u3NCqDb+FimPwF0ZmVGAXRmC9AhwyxDGzMfUBh9Zxl7V1Cm6Ayx4AifutwH0K32O/v/VgDQOefRDHTOTjMAnbI+Z84ckXUrdRCcLV2gTRRANzBu7M04A9LVeUgZ9yncLeOabY5moHOtG4W70Zu/VQD0W265JaBw51zTycpa75R/rg06P7lOLBiJ+o4U7gQIfQaQMIFkLM56IxjKfpG2nBnoXPt0IhtNu2anKZhOpzdlnvJtwfWSSVYqYYcddsCuu+4q2dd0Fr9ZAHRjT+AYcC8kjTsp/DUpxLEKtjiFvIeBVdyPWe90/fXXFwDd7CcbQwPm11ZwjfrYasGc2OdogDyvYyY+GWlYK5Ygk+8DGMkfYPrPZIX95d7BfxxfjgFlgwA69w4CB6sSnN/iNDRc9mYB0NWk5SmrJiA6bWg5QVqMPk9hZMKClWRUsDoumbjM+C8h28Wa4TGUKlUUJFCDPh/NWk/FExjo70dvdxfitapkNS5dtBDju3uRlLrDcfQVc0BvN4rVInqQQkc9ifpQXjISB5NAJRFDkolf1RgyFbWTS10plOoVlAo5dGeUQp7NZ2YjKdipQ6kvGbZMwIvnNSZBMdOWAD/BS/o/KpUiEnH6mavI5fKaeZsgvbVS05Oa2xLImArHZxJEGhzKib86m+2ULN23v946IyCpIg2H2TrKpaLIS2enlmXlZ2FnSCZQr7LsUgWVOinUKXclSebg3/iZbA3MxB4aGgzK706dykANPdcODg6IvNJNms50YnAgj66u8QKOp9IxFAv07ZZRKg2hd1wW5UoB6UwHUGP2chUd6Q7JSo7FmF2eQrFUFPZbvptrYWBwUGypVDqDvn5+zqDIzOC62lhydqMTsFpmzIqulUoF5ZIy4TCwhAA6s9kp98ySp/3FPbhQKkkCbKlYQG9PtzBNEIiWNRHj3l3GawsXYu6c2VILnauXa6tcLmLCBPaxgOV9yzFj2gzF5YplJLNZvFYcQFdnD3JLlmDGxCmoFsrMd8FQEsixZEMygyTZH8p1xBIJ9NWKqGdSiMtrlUkjCAoKdJuWjmH9djJl3PGPf+LGG2/GJ/fZGx/6yEdQKpSQitdQLw6J94+Z3MVEAgNkr6jH0BtPI050mSUhYlXUk3F01IBkqY5qOoZ8vIJ8qYhkDZKRz0Ae1qPv7emRbPBigQEEGkRP2aDvVX3H6nckYMzfo1bG0MAAst09yBXK6B03DuV6AlUJEGNt+hTifD/1XX8fJozvxcDypYjFagJoF8gykO2S9xFPKJfKYh8USyXBpIgVkOWWpTQKxYLMMW0D2l9M+iSl+mC+SMIFZDvSqDjZz3ZmUCzkRW6VzYU4SQwvLHgJF//sEjzzzHM467zzMGPGFKGUTyVY/7wkAVPcTyrlstr0DKRw76ZMVetV+bnCUh9S4oNjQOyAXhr1ta1Y0Y/xE8bJujNcZnBoEN/4xjexy64fwV57flLGjoElsj7Fb/jv+ooA6NPWnVnnxpEbGpJBCDKoBeyUospBSzUD1ByEujmrM6hZZ8JfCgUiBanJtQFIE/2jV7PZnu47E3xjyY+CtIjQZn9vZmCtzOga/jftEwWdoOywpKOGoIFwTMwYHH3K/YEMgTK9zx/P5k/S5KEwujU0Todn5q8MfBi9nX7f+NkDAb0oUvmLQwbMwG8MeAgzy62teh0dpYw0UYNZRUOdoNZuPYxEsrzdu8yh28CM4Jpsh1ADTDVOhNlgjRTjNt5W89Lk1CjIrVadH5DgG9YaU6Dgkv4LxynsT0g9G50rlwYpVK86vupg9+etYe14k7YyMKbZ3BqLgc5XYzv9tRc9OJhjNbo+/Xn3n+m3N+oYbOYoDNeNDzLo2/zMQ38OdIyUGSIInuGWGfiwaYwr2K5AFk8Tll2ntaZNNkJ2CauTqmNjc6rOsHBefBkd/tnPsLQ+2LqxdRLWtLfxMPYFaaab/BBsCjM1g7r3jDB0WfftrGNbS3ZPs76oCjIQ3U1Cm8K2KofckQ7ZzftnAJU7KfqBWQ3rx+uHAO4MpolmoIcsKY0gmRsHt7aHtyMKszZeMdzJYPrdQLTwfjH4BQjznmFbgV1uS9b7vZRSMfaQQEqd3HkBHDY8it8x0KC9TOf2nHqqw2OkDQpTS1sU0/ZATXmoF1UfRG4ZE4UxObigGGfJBJmt/gw2/2ygGnUNbYF2AMQWuxyEEnFOmBXb3tzo/Ldnaqo+DDS6++A/w69rrr9Xm9BFIgQ32z2N75docAmkpBEcR90rm9DMZmu2t7Q6eiPtj6Pd37KOCtZbqIeDeubBODRZpAzkYIpIMGYek4jLoFaQPdwPJIRLAgFXPp8ra3szx2X0ebxfaxy2vt74DLPTRhtb/Xu4N4fCFh0nXyfaPeF4jPyeiO4VmpnwWcZeo790AHyE0kOj81VXWUBDY0Bl+DezfeWII41a+biNRQCdQJVFrf/+97+XbDkCN3Tak0LYX4M8K/LLKFNt7mm3E/R4/vnn8de//lWixw888EBsu+22EoXvf9m65D101PBwv2DBAqE8ZrYaHU4EVfiPoCIzMpmFR5k0h7rJZ9QmbU3+1v5VbLc4pQoFqRVoALr1h98JAnCsmGVIwMjfW9tZj2u/dyO/kf3lvPIfAWW/HIDJEuebIIj9eysA6JxP9tcy0DkO/IoC6EKR6QB0zrs4WyNl30SreLamv37G0lyLlnUZsT6AbmvU1juv8wF0/t4H0Cn7b+YMdPaPa53AMTNub775ZqFwp56ls5NrfOONNxbGDgYYkMLdAHTKCdcBAXRmX2+xxRayZtTf0U6w6tqXDP8czr7ff//9AqATSGa/fAA9yHJ1YLrJDvtpQVVkQNlll12w3XbbSWbSmwlA51xzDP72t79JMNmjjz4aOLPb0eW8lmvFAPTZs2c3BFdxzH2K/7W1H4r/xAPQzRc0/GxbF91PJoZrr71Wvkf9RiNJqvnvzNcmyQSubjeDUCgbBNBZ+oPBZ2tLPpqNMdvq+7DMLqIccO6pA2jD0J4hm4DpQrNzqPcZQEQ9yOcUK2TPbO/s1mhjGfMUz9r8x2B6AukMBtfzpCQ1MaOvUke5wvMr2RcLiCfqSGdSAn4QrCOQQlCOVM0Ep2g3M9mOJ2Bm7pLGWp5fLSHX34+OTBrJbBdQBPLFMuqdaSTTKQHKi8xErdQkO73Ak7OUWoojWYshWdWA1UoyLtnzZBFlBqzZ1GI7JNTvG/j56SuWfUcDrNX3xT7S7meWpZ41mI2rUckKvjBZQn4VmOw8k9UCAJXWPMF4Ld/U+llo7Wvdt9842gg0guaOgcG7yT/DSAayZVTHIfJOUdKEDGb7MkGR5xDFJriOubdxDegZqCxZ5HZ25LPUfgNSmQ4BcrnUuA4JmtZYJ7pDKdLjqRiq5ZKGlHM51WJIJ6kPuFppA9QEIOV9lGOuTWJ2BMQJzlerynAizLjcR13yV5LneVTBuBi6asiwwAxkAq6kiLcGchwIxKo9lpbrapUaEkktv8zAFNFIspR45q8gly9IzW7+iuApMUKuWeqLHmYeF3LID+UxcdIEVEsVyX7OSwm7BGoMQCCTbz0uvvhCvSKBLbUySyckgTJB1yJSXWnEUgmZl1Ix50o2xCWgpqszKwA/gwn4TALK9N8PDeawaPHrmDhxEiZOnKCBV3HqgqokzpUrVZQ5sGkyAiRF/1RKpCOvI85IA5Z9oA7mGFApcU6F0U4ZAOgjEF0kpak1GS/GeyTfyrFc0p3qxirBMKa6BmZUykVlviDYnWZ2uQ6psNQzMc2pG5YSyDDAoVwS/Uo2Ys6pMiXwNzXUOefJuLJqWpKiS5xQdl19mMoqWTnjWqaCO4ALWqRGpB43HwDlhfPMtlAGFi1eLAFIs+fMcbpeOR2UDUFl2XQncVHiaWQVYdKPJJ+KDjfsyiUexGrCRMKx4rgn0xyhOCr1irABcu95/tnnMXX6VIzvHe/GlAIs3qPRlvwa/PuwDPT1FUDP5cCU+wBAdxno6lB1riGvPne0hSt37HGAw05Hr/XfIc81H1gEoGgE2TynpTtgmsFlu6LvAxzJ0d/MmG10NFqDwh6zrspwAN2bVO/FoaNn+HNGM6RHdig39l0VtL5/pHlY2fyM5pRtRxqb9ckOf9EDoM2XRR7zPRahy+9WZ9vapwe0cBxtTv3vOgZqUJmR76POcq2T42ZR/daW6LPFZWqgVF3pRHmNf2j0x7HxwKvz1c44yx4pETp8T1j32+bCHxN/fqw97cxZs3saAEP3sGb9s/eMJKv+76P9H03+fXmOzkcz/aOioRu7bh5aokCNastrN8DbK21gtY+Fxl7ZCbRtFnii8qTrLAyKCDPdms/taPPd2P/h+swfW5Fl2ahDoC7IxndUaKK7hfZe6e7b+RpJP65MpzTq29beZs7B1q5elasU3AiSKI16N5Bh1R/N5mYkWV2da22kcW7ccxoBS1KRtZkU2+BwbWUURZdVLduzlTv0mtFkPPokPY4agN76exjk4weRjXYnjcxEamQgMIQswwNyWAZitEOz7fXKTKEAeuvt030nmuW7kh7xgFHloU000GhdD/7eTIePdrO/Fw+/1pNLFzBAudGAN7vaG4cmYyLHVxrIVY6cx3I0QuCdPZVjJo600Trg/T0IkGrjHj9or6Xb6go4h7ScJjs2DsOzpIW3wDHdaB1wd08Amof3hHLi6SzLoB6hgb4t6M/nyuxa+xvHmdHLQRmgFgbBHBAtXBpcosFt7dyh17ZiMzQ8VaLV7TetzU0YrObNzbCACP9vLo++hf6MRQDdardyfTFb7rnnnsMGG2wgWbEEr325IUjOLzp8+UX5opPYsksJoP/lL38R6lpmoBP8YL1fe4ZvM1PWjDqeGeh0tJMGzwB0PpMZd2wDqd/s3qjdvkpy0b7ovaE7DEBntr0B6GR94+857tQ7BEoIFNHJzu++rdC23L+h1q6emznnBqAbu4A5HQkcGIDOz5QRAiEED61UwOppxdp/ip07DUDn92YAOq9rBqBb1ohvd/qyYOe1tQUYtTOCpg9I4W6lCgxcGglAZ98IHHGNb7jhhgIQUgdYLexm8jDW1wN1KoMnmHl80003yXeOA0E0yjgBdGaeM3CIQDr1KueVfjiyMBA8JjhI+nIbP/MptDMfa/taswU49/fdd5+ApsxAttqW9vdm5yDThfxOdg4GX5HGnnT2DDoYi/LOeVYbOBGAevzM+eQYcC8kgM5ACsp4u33gsyn/lIN99tlH9mTLxrf90AIsLKt/beyHdvY3u5fzOtKcWiAJ6ViffvppzwZcucHEd1jGOceN76BO4HsINlM2uEbI2MDAlHao8d/IuvBtGXvOmALQCZIH3Ig8mxLsNpY0BdAr5RiqlRg60hkFQRJEbnieLxMKQy1WxUB+EHGWkJSSRnHJVhdAsepsPgLplZLU7xUgPRUXEInZpMykZBZtjUi4lISsS+10ZqiC5TMTaclqJ0Adq5OaWY/QVrad4ypBqZ6IKHNUeL7kzyF7nxr5xi6llPW1oO67ZLFLiU/753yq8vxIVnKM98kT5F87Z+43Ildv37smRkDnVsMmmgekmB61/Uckoq4sKQSsC8ViQMttLHDUAfy7saesLIDcSgISuCTGxoMvbX1NiFCfM+1D+qwyKdK1O7ZZJo4zaKhURJb1zGWhKhsD5dh0IX29TEiwgBsJ0iSYT7C9VkM6lQQxKzqQyBLBuxkMwy/Tq9rnMBA+wEgk4MSVJSXoKqVvlUlYfdIaGMzP9BuwRnsmnQHLQnPPZ8Y6v48fNx6lCkNmeJ/6vmxpCzu1PJv+oASqBK4rVWQyzH6vIZlKgBnJnV0st5DX+t2VimQ0d2e7UWTd8VRG2iX7kJtmLbXo3hKro1QhwB9zZ1cCyeyv+vilNDVBcQYVSao+pA26v0Pryce5x7/RRBkr4NmCs8BbDo3lP9fEOnn7ma2NQARAnzFzTl3rGuTF6Asiu2TTCwFCM8oMgIxOv7mThns43S7ohFojukJFFjhnjCZY97NgdTUH5oZn9PoZxH626fDP2nL7fehsDIcvBBRDwDZ0RluGa2QhBZlt1nb3nuBl2qmGcRtxDekYCQWvfXlZzHJblCJeEdogiiTUUF47/I57Cqyhrn1LUuRnqbkbtFFN+qe/o0JmxItPES7020bj7mTCanCLYneU6SFNvQNsgsw692znjXVDoEmyLvCjAeCxbPAIgB5QR0QBykjAiMmFOj7c5Hm0635ymB4mXOaAGxVuNg17uD9mgSxonzT/TKnsBf21TdU9oOm6cWun3axDTSq2Beo+j0DbHXRAIt0aQaCwtmpQ+DygPFfrNiJcThVYqQH7a0P7g6xrZRuwWvI+eBw+W9cmN1cZa0acwaj6zfkeghOmi/Qeze7T5ytILu1wQEdINetqqjtD3Bs2nWWnWPzPQa/9mvR2bVALvvnCk4i+JOvMuLXi6pt4vMd6oz2bUbicmzYB9Ia3R5CNaF/sZ1s3LakMd9Gaz6IwAJ3zqJ8DsbOMbC8z26O0aNBdFoxhYmv6ZGXj1Mo4NDjB/HZ4YHS4tl1fggz05geAZu9txTzznybrKUijbOXuVno7/Bo9liopcjuAuOxRbdCmaFeMwt7olm2vajiVBzuhllxQ+vxmLW/8ndPSwlgR1IdoaVCs3EJLFztwNQZGPmt9uZa/fL3e4k369BHkLEAiG+dOtwE7qPh20fA5Nsr2SoWBB+rUCO4eQXcGPW5j/lW9+qwSrQ3AqgQFkbmiwTEqtF1uHFxksBol/+FZYgAAIABJREFUoZwYk42uA7GQGuqh61Dwbxac0Og8WmlvfPFWRWb/i3yO/k3HTMoytCFnytTC+Wz1yzLQW71+1a+TjJtGpe3Jt/3FO3B4QXPhOnCGSiCp1tPwyWEG+srbWi0O6QobQzXQfaCKoA+zRwlospYbHT1cE7aerHfmeOHfhE7TgeEE0Jl1xwz0Qw45REAQAkIjAeg8cxJIJpDETEUC6HyngYgGoNNhvjIAPdq+VZeYNXOnD6BzjJmBTrDMnHZ01LDfBEeYZfhWAdDpV2BghE/hbjXuDTTkz5QRAugEQ94qADrlmSCaAeiUX8tAN3py/o5gMeecGegE2YRa01Fcm67wwSlbj+2CcWtGshufyrZxXqlDrAa6rX1xSLNOZSQDnX+n7HONk9qca+DNDKCzP+wng4JIY04A/bHHHhP9RZ3KtT137lzRe1wX/G7jQuCYYDEDj3bffXcBTs1Zv+bPTm9cQgz0pH679957JQOdOp0ywTmNAug+eMG/2TUMLmD5jw9/+MNSSoT6YSzK+0gAOvdEyj/rpBJAJ3U5GUb8dd3qaFMfbLnllvjUpz4lADrlx0/gsKAkHwxZ0wEmNs8+W0azd7JtHAcGENxwww1C5R7Y5k0Y3Hx/ne2ZVtaCf7MAPgbbUDYIoDPAjutqbTGXjHkAXRJEtewYMy6ZWa7nEfPxERBPIs4MwHocpUIFNTDbPC4Z6OVqTjICU5k0mPcmoHeN+YEs76ZplQSYmfVJcK9YyAGxKjrIGpQhuKa+68GBIjq7uiRrt1yroMJsXGaeApKhmk53yDPZVj4v+F7jmaeOGms2x2ohiD6M5U2ZJmWPDM5Ltqoc1XOwyMzrEILoIbOnnbX0YuZ2KvbRyJDW6np9+7qxNAImByP7m3z7hDqMOoa6h6wW/Bt1eTRIyrdRLWBqpF5TSrnHE9SmnqJPn/TffIdkTVeU/toChOT3iYTsheL/Z+ZytSIU28ICkU6Lf7dQKGqAkZS86nCeNaUyJ7MfqdkpzSkmktCvJc/VEiIW6Gh2qCYsKtMN38t9jbYox4I08SzlwBHkWqZvnfeRUjvToRnsFlhAu2/ypMlyDW0ZBgzyGVIeobtTh8gB6OF4OUA9xnbVpR734GAe3d2dKJfVJ5HP55DJsvxCGZlUOghI7cx0ChuAJI4ZcO45IsJAIhcEIKU61YdPtaaBBErXzy/+TiTFS3ikf0/AfWEWeqMA+lhaG2+3pf0RiADo68x6R52LgbUVGgB0AWgdgO6cSgYINhqyoRNJnX5RB28INDarreobTA1gZ5OeRQ206M/m/GwOujdmr0SvibbDfo5+t3q5ThPYjhuCx+ZHFoeo/Vk/NwP93PYfPE5ceW7xKhCoV0TBSWu//3s9uGkdm6Bh3nRE3y/P8KihWxWmKOAZ9s05K63fTob4XMksl0w1p9IkkkprjkuWlDOEBGAKKKg160rBK4XC9GfRwkFz/TEQxk6joR1GYRvWPJcIKwe8M2NZ2uDqVptPm+2QNruJNEpvowfXzSCkyY3Kb8PciHKOUrD6Wcc+kGAzbpmKzsGur1NQ0AcTIkDJqhyeGuXfe4e9J/juxt4FQ/gyE8hkEwaGlclWdNya6QFzIPnfdYH5bnsdFwPQgwAGTT938xgpFu0KQmnNEl17lvVnLAaafG4bpwPQHcjeaIT7a3w4S0R0rdnaDwHTMHjBFAIj/lh7xzIjFegXjlkHunh6zcmGzEM7Ga4GMw/HBVTz+HrMqXjKttR7b5dmrOkeMZrmaR2a0dAT7X4IQkWCQgL14bSO1WCWG5xMNcQIKXgbUTsqK8PqBa+8Lz6AHuixIFjFdJxroFyggLPG64x8CBhtBKOgaKMO1X5bvd/RnxVe0a6u4ZvCmO7W53U02yDaZs0NN6eBVj5vjvCFulXVuYKWwf7p7TLNxmUVllrTdTMs6CkYGm1fIk4A3UpGtDZD7Y6Z7tMrywy2RvlyGLgw3JA1/q1ZS6kyGMkrc7KSvaJBtiLBbS2NgGObaela76LWx80UY2TQBCg3Z5UXXOEB6GJrSH0y+2oE0EVYRRU5/RvJvhgm702CC3zQxa5fmb2t7XGBf+0A6G0FNjQ55bYBvbc7lwqgt8H2IC/wbczoeSYYyYazTquauVbO6RvGEIDuU2kLE5mjGmYbDeA18KbZmctABD6H2esE0JnJPm/ePAHQ6fD3nc7Wdz5THDQDAwI2EXBctmyZ1vSTTAkEGeikbH0rAOgcX8tAjwLodFgZgE4QzV+/7e6z7a6TNXE9ZScKoJtzkH012mo6/AiQMTOX9d/fCgA67XUD0JmBa/XefQCd68Ay0BkoYgC6DxiZrogC6HbvWJMLA9CZge4D6OaAHglANwp3AujUF1EA3dY+x2Os9bnZXkzZZlAQQeRbb70VTz75pMg1+0knOmWd19DhzO8cN8oCdSF1wDbbbBMA6OyvBVWsiXW6Op9pwCr1+T333CMAOnW6OeTt72prslyfZm6bA54gM2Wb8kOq65133hkf+tCHJKBrbWUYtzoe4mtwoEM0A53r/f+x9x1wVlXX+t/cMn2oGhErFqoKWFBjb7G3xI4t6jP+NYlpz5di1CTPxLzkmWKJIU2DPQZLElTsKIi9IKhRQFGx0ocpt/5/31p7nbPPmXtn7h0FBx9Xh7lz7zlnt7XX3nt9a32LTgT333+/AOgcf447rzMHmErL4fgbgE7HC64NfgpBi342YKTUvq/Ssiq9rhIA3fYPTFNAGnOmh3nttdeC+VvOIcT2CkbZbmktWDfbq7AvfQCdgPo6AD0cPR4XmCtYgXOlb/cB9ERNSvLY5vJFtLcRRCIDTlqA9GIxh0QayNXkkckx4j+BulQdUGQka0Hss6ScJj5XS7r1fE7TmuYyErSijL1FdArYV6e0zLRNM1DFMSnmUUCqRml7ta4KoicK+lvO74kCCom8c7L2z55RKTXAKy67midZVgwXgKS/NR7Zzv1d8Qr5xkX5+hHwlc6Nddf1pR6oDEA3Hco1mmsVz0DGskWdQ93Ccwm/o17id9Tx3MPzHq5b5V6UITqhENBubmqWy1a1qSN1PZ1QZP4oNiA4hNsXBmeuYgEkTy+SWZUgNmnPk6mAkVRtkAoImz2FbxmRzrmbIjMEHRs7O4UO3Nj8WL7tx2094WeCBxLwbmqSurCdDU2Nzt5cI/W1/WxjQ6NML9vL8zd1MR0D2CZhJstlpZ8aGh1dfBkAnfXneWFA/2a8//5il6qEAWQKXFMXsS8b6tJob+/QvXOa+eXJppFTEN1wpJhpUeyO3GsUi5LnnS/uxXQ91os1jSnbV1RnH4mK17TVFpz58SPQ+9LcWFeX6nsgBqBvtNmIIgWdfPycOAryxfP1+rmndeNr6LAPmpcG0FnFEhHLXs1LGSwrNWL6hymffrMUiF7Nwatc+aLcglzwbnEOsHIDyq1xHvgUi+rR54cAcQiM6r0EyTgmXTbbHhAfX/qpCJS+ujtgwjPZer4N1UQDKpAUom0KCll+yjBHtL+RpwcPwcAQADWq9XDRkN50z1JvWpUdH+wJPnNdbBsks8OLs6QXfR7vC5WBaH318MYfA6YVnBQ67wAo1TGxZ1t5UWeCkBY8OjYKytHbqfTYRHObB9IjhfjGX32q0YlHQDCzSzsK8mj0lJuDgVHcR0odjBtBB9VxpqRMRMB6H8Au4QzgIvANlAzF0vWvtK9rXXzQVvvCHDP8fPJu7pkHaiArIQuD6aNK5r3iujrmUisGnxs7QgBYKzLLTQk3CJoPp8qoUF/vWWSgM6aHOiGUe/VE5KaORoac0uWol0hQ32Cj5Tt6VAVqhI4ZYfXKAQeG23cjI92sSmo8r3LZijM3dHu74wELMFADsuLrUOzzAGxzcyyyZsXypXtzTTev3fRVrK4GoJcaa9Ulfq4YnYOUYw1yrtz70UAKK76SNbbayFPT19WMph5Ou98PxJ9njjCV97NjkhAWBltnu45RVMWF61foFGOge/nxZV6mXIFRVZULNfuZdFDRlz8v4nC6OXEZp11l8qYOQFWMDnNtkYIvxkDhdiRdnJWcWwqKRX9d6wFAd10a+Lh51Su1Z+uNjPkyX62xUhz9qnKKoSOR0qpV87L5WX7PXOJpgRGsawqKUvPbQIv4k8qB6AHIWWVbejdGzkGgCqeguE7rvr/dPs/lWOzN2FR1T4UaoK8C6OxbGoX8PTuNGTSU0Fjtg5o+GO73EY0kjDCzvK9nnHGGAOikZPZBc/89DS4+gE7ghMYoy5drEegE0C3Czje8h/OonN6qZhRX37UWTcc+sgh09q85KPDs7QPoBJQ/SwA6nQYIJJcD0AkKMQL9swKgc59uFO5GYW1AKKXMWB/4GeddHEA3+TeJ9NdG38haydlm9Ul11yfzLE2nGJ/CnXO0OwCd7YlHoHMu+MwYfa2d3fUp28u5PX/+fAGR77vvPnEsEtpWR/dNnWpRYH4KDUZeU1/usMMOAqAz97UZvNcUQPhx5MWA1TfeeCMA0CkLxrDBvrH2Wrs4zgagM+qPL4LuBI0JoJOqmw4HfRVAZ30tDQffs54cfwLHHPvHH39ccn8zGq83ADr7bLvttsOXvvQlSa3CtcGP/O4LAHopmWG9Oa50pmAKg7vuukvmga1rpZzy/D2e2qV1XTR9aEANwR0C6AceeKA4HhG0WVOOV6X2PzYGthe2tn9aOdAJniuY5AB0GSC1u/GHgBTTgjEHMm2mtC8QaMtkSZufRTFZQFu2FclUEvX1jahN1Mp1He0ZyesrudPzeTQw97Pk9e0Q4D2VUgYrnomT6Tp08HNGeNYyerSA9kynRHPW1zZITmA+jOzxSSWMdD81EnmeT/Cnm8OIo6q3lkVkUAK0LPTJPy9rBDqjYMWxVvm1DXYLOOMleNDO9D2kzPo4+nLdvau7B3oG0I09izqbZw+u0+a8Yw7FZMexPQnXLzsrmfNwt/sB5j9Pp9HqnJPFST1RIwA1o7hFVzjAVvSHC04ypzpmpM62t6O2Li0YCtneVrVzvhXVaUgc7OoElzJHwyxT5Mm+S4MAk0wPR1uVYwCyvYQ5BFg7+Lk5u5lTGAOlmBud9alzLCq8hjYs0qnze/YTXw31DTJvOjs6RXcI0A5l3slLeojyEejMvb102XJhtli6ZBmGDFlf8rRT76xsbZOUf8wXn6whk1Ee+QJTU0ByooseoUOeTHUySHTVCqwv+4XU9ow4r6ujk3ZCqOAZzc/c9Y2Nmkteo/cV69S9px+8ubpldt3z+24PxAH0YaOLBhTpJtZFxkgksE70wHAtoA0XW4dO+LTl5hns1qog+tbsqTG6WlUU5V/ljGXx5dR/BpWQeYgEgJhXkNYpVqoXQRyQPUZAai963EVqiqLyjaxamEYk+q0KaNY1twL7M4yi1n7Wvne08H60tdt8ChW10wVdaLZjn9vzIkClF2Hug71V03zHh8rtxXQxoNGZoLSCi/Y+AJ/FMJ+UxcIouPld0BdO5jSy2yLQS0THx6L4I1H5Uj/midX8olR4PiCumHooPcGBnMW4MVDDhHqA6XhGjXL+90GwakCLFItyjUWFyyKZyyu1eIAf+Q4UnlHcvneOLOFM8RR5sD5EgUCps+TwtgtM3m3z3PVz52/gwDqb7/pci8ZWOmxDJUuD7uHU8hxHgg/DfOI+sO2DY/peli1vmnYF5n3QPYgSD8bXr1sotF3ASc8HxKLOfScQWzBDql2jBFaAJZlMo66WBpEQQI+CotrPcacBA2dsLpqe098qe76sGuBqGzpxkHHyLdTB3Bw5CuEgR45jdah+EYr3XTyFRbRN1t5qy6kabHJemZWV4yXTioAzXWmMPcXqnBFCuSvltBNipJ7TR2VYpld11Sl+34Xj7YPnNk+Z/9xRHlcBNnVR17FON10YGANo+PGchSrra4ukrPRq9f+uFkAXjVAlo4LlcDJFYmC5+tmYnEcP1qp3/P2O977MbkXzuulmu1IQPUmK1gBAj+nSgGnF71NdF/VVucBVBzja48s5afjAOK+NU7Vbfb3rShgeXGsDSfb3c9bGckB65VLmRiOeMqOCB8TX/J5vcQYZS+lR6fB4KqTHMkx4gzXd2DBMdrxejM1zWW/MfdqXUv+62D0ahV5pQ5xUlqDjLN8uJyNBe3rsAZ1dvRlPS4NTxdyp1umiGn+DXOfKSFtIb0ughblSCR4y3yvBAgMSKuuZj3eVgR409tLQY4ZoUvDRMELw2qIxfCdl7ul9UIPXMtLuoYcekqg7AuikIiY4an1qIDjHku9pEF+xYoUY2Qk4+gA67yGwyH75rADopHK0CPRSADrBM9L0flYAdMoEKdx9AJ1GungEOqOOCaATDFlTQMjHmzXdaDcHEvoR6EYDGo9Ap55le0nhTjk39oXPAoBujiK2xzQKd7aZ7aS+0aCNgsgDjdTMge5TuLOX2T/Vrkera2y7e65vX6DupF5nBDodiggo04hsbbZzHX+boZztJIBOXUcAnfTUBNApC/bzabSrmjLNUSgOoJuThH3PvhKbUColfUKDPL9jH/H10UcfCYC+11574YADDlgrAXSuadOmTcOsWbMEQKd8+5HqlfYr+8UA9K222iqIQLe19NMC0DlmlmqlVFt8AP3555/HP//5z7IAup2J/XOpOeNYSheWQT3Kz30AfdNNN10HoHsDYGdsdbi3c1r0rCtUxUWCT2lks8yTriwX2ayCeak6gthZsS8lEhqpTtCKlOtkO7aTMc8KvCfT2YG6+hTq60gND6xY1YqadAqMmWWUKO3fPLV05HX8apPMKUxnegXQU2TgkFzVBNFJ3Q7kEkXkiY0FbdM2hMdKjV5Xm3scJLeMdGGSrPBevV5p7jV613Kjhy2TE4f+rAPQK1VVffC6ngF008kSae0AYtuvGbW5saXYHsZ3CKMDcLcR6GDUcwcam5rVUaxYECyE8yzTmUFDI6nKs8rSy0khDH0EiJVSPcU0gfk80imNlpY9E6nZa2tlPWGOds5RSYmQVBp05ls3hj/q1GxHO4qFHNIuPZC1h99ZKiXuP+wsyPbwc7YzXZuW+hPYpu2KU83Oc+ZoYvualuYWrFi5QupFMJ3M1rxWzo9BWrs4I5z+LTqCfZIhG08RDQ11WLVK25bJ5lHbwH1QEsuWd6BJ6Nw1bTE7LCmp5zRtp6ZgMOehMCo9R2WSYHokLY86UHSlPIZ/KIYV4iEqzv6+rg8K+LoqrdEeiAPoW2wTrE8BmEOAxkUC09BrILpFvhqoJguSgcfyh9FrhWCy2sg0l3C5V6nDUSljWU+CbF6sWi+32HqGwJ7Kse/9CAf/ffBMKrkE83eGLQrA3DLlWfS1gGqS2zvM/01aHPs7BNR0ATcgx4A1fkDPorB/StOaR+/zrglydscQRFUV3kak3HuvzY7u2hS/5dcQ5Sxyo2A6/6M3kgHoQo1OReVkw9oj0ZYGXLN/A4Opl09cDLUKdEXHWAF3A9ANlAqAyUg+dWurNllUcODMYAC6tjP0PopGJGv5TqYV13YOAdqvUbp5VdDmoOJ/b84TAs47CvlwrOPgsQHowtVSMjJfAQDL8+0mZQ9ja+XFAWz9W8F4A5nVsSAK8rqe6hH0jpaj9TTQOnxvoL1bDC3/uxep7js5KGMG51K40Nmc9eeSXuOcFPw54HSY7/wRpDrwAmUlCjihBmM9+NeirrYBiRoeDDzHhmAMrT5uDrv86tQDwbx28u3PZ4saDcF4dQQJKdzDtA702OOGRuj9vBQJOgcM1Kt0dfEPIOH4+gC/1TusW/Wbi6oiLr15aWtPz60xAC+kLSsJhgfqL0SyxAHBfBdjAJPpiEj5vQB0rLToWlYKOLeSFEDnT3Cg67kTXMqPcEz9MXPbwsBRQ1pN72/HvlDB44NLLBqqmntqhEGh8jukflUBesoKoPe4zbojbdD9dpAwJNCMeqDWw7S/qkffR0FFeZQFhVfeHJ2rPCx4MibvgzQBoXubyj3BJjpGVVGINLPKCHTQeEKTR6nB8QH08L2NTTg8setiOGxA+O7aGtlDdbNns/6ppgeqELFqHtv1WskX4WgBq5DTSmXaZCB0inMzOK5/TJ583VWqPnEPJt+x0DnNVVo32yNV7nig8uFJeFV939MZIKqfHauMlzSiksJ6A9RX8lxek+tcoTqnD1G4sz5mrKYRxcA7GpRoRJFICRpOgCA/oBlg/PMRwVLmOiVgRNDAAHQCYjZuvN6PoDUAnXTHBE0IPNkeizJFUJE5TgksW718hghfHqqR2UrH65O6ToxY2aw4CzDvMX8MQDfwwEBEgqmW89faGjrddV0L+ey+2HbWyyLu2V6OLz+L50CnzHF82WYC6HEmBJsv8bHoi222utLwyDYTRLYc0HZOZh9wvpnupLwTBGLbOdck96WbJ75+9fUG3/vz4JOS04/7HM5t6gxG3Zucl6K59o21vId/M0LXKNw5Fyxait+ZvuyLbbZxMSCTckndSTaORx55RCKQSedNpyhzGDAHKbZRWMXcGsz7Bg4ciNGjR+PQQw8VKneTh8DA/nEHaTXdb2PEfmDbuQYQNLUIdMtv7jtTmQOB2e4IlvJFUGLEiBH4/Oc/j8MOOwxDhw7tk/Ju89jmqzlGUO/RieBf//oXnn32WXnPthkgY/Pa/+0PS/xssM022+CII47AqFGjxJnAZyMw/d/dGvFJD7npMOou08PxOWo2tQULFuDpp5+WVAZ0KvHvKdUPvi2O/euntDCqY35G5wo6mTAq35wT1sSaYGPjl9WXItCVujwvP/oyljzLA057Qo3kUWZ/dnZkkEwxvQSZDkmjXECukEWupg11DaRdTiCfKyKdrkN9mgBTEcuXkw46i/79WpBOK7jOgI7aNBm5gNZVbUjUEeCT6CksWbJCQL3+A1qQdlHlCn4XkSrkkZS86gTTGWdKAL2ILCPZNXedexmAHjKxib1YDpFRZ3eBz0gB71i71MbhiNsd6C7n/eDM71O7myV8HYD+SeuNNf+8ngF0O7vab+7LeS6xtYjrswHK/M01mqlXeK6hHuaenvu2ci9C2eKIPHAQ2juU1WvggIEy9xYvWYzBgwYH+I+B2eYwxzrRwkzrQq6zAzlGT9fWIiXMEcqIS9nu6MwhwZzkdbVi1yNVubClOqaIzvY2pBN0XKwLaNk5j81hgHVnm+ngy8+4Ttl7phAlgM5c65znqXRKdDLLZ1v4HNPRfI6A7qm0tJm4Fvd1vC5d61gXy1C4ZzI5NDXVY+6cf2P48C2QSKSxZMly9OvXJPhRTbIGmRwwe/Y8bLnlENTV8VzK8opIa+i5RKJrBLr+0LDJec9eyhVou08hmaLjtjJu17EttSlpO/te2kabejKtmI4Eb9leu6j9uu71f7gHukSgb1fUTZ+LjBMZLLjo24QIrkUSC1gViQZTigjdBJmxykA/M2CrYZg5GPyXv/noCdi2+8oZz+zz+PeVgOgWfR9XorYRts81kkdaGgClMpWCiDUzYhDcDUEZcSoQWielLyfdqeAHBMWENtwBe/57UX5FJBO8J4zy0w2qXq+gW170hXwe5P5Nag3NQO1yh4aAcmhUjzpEeHUO4sNsUxL/ju1WEJsbMYmul6hcvk+5qFgFyQ3sZtR+AKA7gN0MqRqU7dFSu2h+2UjbpseVo7TqIYjuCZ8qPAHCA8ekSF4Ry9nsG0h945PJgkWJ2+Y+OBg6pwf2e2jMtnF3Od1FiRt4wfqrUtd6GV29joGOpRtPWQwdiO6ikH0nAXls6OpS5r0WXq2OtwOLyroC2L7cl5obVo4PiIa2+tIRbH6/+/PLDAOqg0xuujrA+HrA6uz3obU7nGuOhUDmC+eK9o1QR0lXOc8HSXikdU4IhbEeCq3/hbJdUhAkkU7xUEDQmpFa9S6/aujsYW2M/zZZEiOwG0xfb8l8dpHWPlOE0ZiZR6LkancN9SMTjNJNdIyb/9Wscqbj/Tr5cm85e7Xqpm9KMHp0W6iLAq9SQM1rs7L2GIBHr2r33meDiDByuMna9VfgWaNTzqLXqwN+S9XXdFrguRNdFEtQD1G/8FCpbYnhkZV1iTdm5uhjutLaJx6bxYJGh1fxqtpgYWnZdPGsuKRya3/JBzhKbVIxcV4H+c/d56EeUickbbEeyrX58UO7/d0VLU+kkkimFVyq9EUqu4IzoKsuCNc/XzfY2DCbe22azjKsR6U0/r2hnFLHG5bX9WVyEQfSzYky7qlfWo5Uc+i6V6QjlleQrTP2UdxAJXmuqnipPo9T5Xf/gKrkzM1IUgXqMAa5fHqspbStBLhdunztJcvFpWuvkw4fRC8BoAtTkisn8uyYg1BEDVWnAry0PJXOZ6t/ddEdVY1N0Abdg1bz8vcp1dxXybWFbKvKSh8D0P26+/vBOGBlFKoEuGw87BoD0Akakbr4rLPOEgCIEZW2z6bcmxFcoiecMYoAOqMvLf8eryfgQrCAkcnMgdtdJKq/j69kHD6Na2igITUxI5MZbc+2G3hmORZpiKPTAKP2LferD4z4/WhyJCtWFY47a7LtlAlGYjIKnW23fT9lhmPNvylLpOBlFDrbzr/tTBAHZ/z299U2W5St5QCnsdWiNW1u8RqfhplOIgTQ6UhgEfgGIBvgZPf6TitrciwrLYtyTsYBjjmdJvx2+OuW7+jMsaTh1iJsCTCbnjB6bPaZn6uz0vqsievYLosiM3DzpZdewh133IHnnntO+sM+Z9vIrMHrCS7TYG8/lH0C6JSFo446SgBkXm9j31fbzz42MJnyStCYADqdqTjvuW7YOmHOVzZPrE3maMFn8TvqgnHjxuH444+X/uir8z1qP1E7AsEH0pUzBzydCSx9hTmPlbaphJJqTgam70aOHIkvfOELkheefcE+tj1EX3Eq8dcyW5tYt1dffRWPPfaYsOxwLbDxZv1tjgtQ5Pbq/Nyn+ffXANOF/H733XeXNAfbbrutAOjxtXF1zXvTYfHziW9vtrZ9GhTITQLHAAAgAElEQVTuCh6R3jgv4HIRPJ8mnb2LkeV6COfRgGdRRqCTArqjI4s5cxbgyVkvoCO3CvsduCuGbjIEA/v104yBSOKDD5fjyVlP4tlnX8TIkaMxYcIOGDF8A7G5tndy3uZQV0cbVwEdRY3mfGnOv3Hf/Q8ik8lir733wg7jRqOhIaWANunb6VQn4LkB6cx7DnQm0shF0ml5ALobXIki18NXeG7XYz8KEsGudiCNblf7htLb82M/Ap0WFvsxJnf9pCpv/9UldOue28seqBxAt+hrzl3qKO7byCDCNBz8jM693JNzf0amFKbUYIoRAV6dg3GpSkqWANRg0fvv4fbbb5e1YeLEidh0k03xwYcfyPmIeo1ORvfccw9enjMH9Y2NGD9uPHbZdReMGjEczQS+hTY9gZWrVmHmrFm45557Zf/APdNBBx+GrbYeLnsFceZyQYs8+4qTXiaD+loyTGQknQZ1MfWyRdqrfSEhTCcnnniiOKxxT8L921NPP4WZjz8u+7khQ4cKqxj3JTyXmeMbWSYsNzqj0Hm++fNf/iz1OevMs8SkVlvn7GRlAHTqz48+Wowrr7gaJ5xwPIYN21JSQtCxp3VVBrliCkuWteG++x/GXntNwKABg9HSkkQmw/Hi+qFBlLSXqvOQBp9oNHoC2TxxKrK2kjWD3xdRl07gw48+wpNPPIl0OoEJE3ZCU2OT5KYXKv2cYgakiae9Kpuv1P7WS3Fdd1sf74EYgD5087FFBYfCvJwavahgViplOSEZOaCeshaVKsLpAej6vmvkKGlaFOntajOMG03NGBA3YvnGs7ghLf53fKPt/x1/bwqg1IbWDnhBHZ3RUz1/QsO7PpOTNIz+jUZaMoLMwHADT9VYHUZMG32+Aqu8PwQC7R5+pznqNZpW36stVCc2ywkjFQ3YC8v0o9KCjaAYfn2Q3J4XpexWYCFsp9BlCNBIxUQFpjKkxo8QDNUIOvtOaTI0Eld3Pj64b/TdbH+YTkANRNaH9my7P4wadZsoAUK0riZH9iz926iytWyNPLXy1LivrzACPDB8CMgdRreGc0DBDRsPywurYL5RwzuQ3UUG2hha3TSaWh0ArJ+jh6MoOF5qTlg9q9FC1kdx0Njk3vrbn6uVzLF4tLH2q8mPA6w9OfHlxj+M+AcoO5iF4+rAGI+tIJg34pzgmAMcgB44NMiDVFfpM42inU4hyrqhDiIu53mKujAtALoC12kkE8wZykOCyVpoGLf6+QYj/5DoOzr418b1Hjc/3KCZngqoc5x+0Lq4jUGQr6Wa0ddrbYz9+kbb4LMO2LwxyuvKy6s+YpmH7CgrRPelUSdxMHWDFPZzOM5RJ5Pwc217iB6pXo3eZ7Ki8970feXtD40tdo85ikT1Tah7DEC3uVNhWbGUKdI236nKA+AUweVPXnmNnF7uqSR/zezp2kCfUqsWlJUkQuHSzQNkVMKFroKinGd5kUYm533vRaCrXAd+ESFoHsllbR6tUc92H1wXvhRVEu78XhmAGM6BkJ0iaKO/HgaH97xQWtUkuO6YXPfcDdX1mY26zQEPRY1Q2MUNCm4tjRgafLA9Vk8BzamXaSSpHECXeRdzwuypB8I+7enK8PtqjLQO1nYOjZWXITOdew4DvVx3dUmxEwyBS50k+p13h/owvs6Y95zs01mOFyGkussbV9MBoVJzKjPYVFbXqKqu1n2YvCqlSKwS2PeJJqt11omfKSprWs8VzHYsV+3ahwB0Px+zD2r5faD7b40e54vv7fuPA6DTSENDFQ3r/M26WBTGZxFAZzQyAXQCKnEAneAZDXP/1wB0jjMBkM8SgE45JmhKuaZjSCUAOsedUU3/VwF0RnwxAp3OIwagU9cEuTj7OIBuUajUhxxvsnEwApkAOp0pTIdS1gmIUvfRKO0D6DzP8Xs6VBBAZ0oP6gTeS33bl50nfAD9mWeeCQB0Gvmp0+P2A0tLZo5RfhQvx53zgTTuBqD3FaA4vhcIz3R6HuAPwRYfQCcQwfaZ80D8zG97grgdkp+zn5jawAfQjY3FZKKy/cnqvaoUgM72EKh59NFHcf/994OOcj7tu+xT3d7Cdw7x2USt1r78U78SQGcEOkEfglDWv9Xs4XvTI7bv8cvpUxHoKCCVYKo/zVeeSDSgpob21hrk8gUw7VgixaCSrNsWk5O9Dm2tOcycORd/+fONqEnlcOqZX8SEXcahpblJzgWFfBHvLFqCv153M6Y/8ih23GlH/NcF56ClX7NErmeyQH1dQQKoePjgSfXdD4qYP/9N/O+vfoXly5bjG9/8BsaN3QZDh6SE0Zlb//oUsHxpO1pqa9FYX4NCJotMvoiOmhSSDUm0deRRX5tAR6fqv5Q7N+WzTO8B1Nc6+x1PRi42hjhXIUka+CwyuSzqGPxSA2Qz7ahNJlHPG4X1U1YY+dEwBYKPLjV6QOze876+N3K07p410QM9A+i2XlOnWNQ5dRH3bldddZWwqHAd4nXUS7yG4DH1Mddnrt/cu9texZ5D51HuXWrr64Sq/ea/3SrPo5Pkb37zGwzferhEpNfV1uEv1/5FnM34/PXXW0/W/OmPPirXfvMbX8fO48dLmoTa2jpcccUV+Nfd92DU6NECdH+0eDE++mgpDj7kUBx66CFoamqWwAEyPnAu0n5ayOYkDzon8gMPPIA//elPsiaT9clSd/E3U8eccsopsgebN28err32WklDs8lmm6KlXz/U1tWB6Ti4T/v+978v11n+9GwmKwG3dBCYOnWqtJXpqK679jpkc1mkHHtFbbpe7mFbNW1EXvqJn02deg8enf4YzjzzTGy55dZobq6VaHFG8c97cyn+OfUBPPPss/j2t8/BllsMQ23KpWiQ1L8AY1nYrkymE40NdHZIylostvvaRrG5vPLK62htbcfmm2+CgQOa0NnZjhkzH8eLzz+DHcaPx/777S/BnrmssnPQOYD50ZnGQiP71+mDNTFz+2YZMQB9w83GFgnApNPMSaLROiG9mALoBozn81m3idfrLFo1Dpqr05iBCxoOXCMrmwpeKUC71GdxgDBu1IqDTfFn2wD4G/f4NX4Eun1ndYkD6FJ7iaBwka0uIl0jdhUYNJBZ13ij0g6dDkKK5jBKWbEBBU8JxvkAuj6PBlMD6XwAXkEV+84MW9puq4+VEwLK8XtCYJz3hHUO26OU4WHbLALcB9MNhFMwXUFpi2QO+0aj1KO5E7X9CjLbPZQhcy5QoF4B+DAqOMwj7GMrAn5KXurQWBwHBf2c836f2UHI3yCH4K1FjDsAXraHCtbZ/IgD6KFzRNg27Xsdw6gThEWnh0BlFHAN1Ul8XvgHDH5n87caBWQHGX8OxA9zpUBtf4719N7ma/w5frSJgZKGLcTnbnxcDYwKPbbh8gurfPhR/wGFewCS+g4SDkCPROBrNL46h2i+tnSaEehpx6aQjkSgW918efPHxg6K3emxANxzdTQA3bwj2QbB7MQJJaSUj+uqag+R8X72dWs5ebMImmrkzHLdVXNPdWCGbhIFbHQeiD4Q7stP/H3oOBMDmmLAkw8c+DlgK2mTb2yJrzcyBi6KNZwj1LohHZEP8HdXXnxt9GWSMmTORRaJLidJrtGOMrySckyeK5c19fiWXOtcZ6rYh5Za60u3X9edZE0t0qkG1ND7XjzhTa+aw5k5Khk4r85iYQR6POo8HsWqke3ZfA6ZrEZGV9qcMPJM74qvT0FbxZOecpxDLt+OfKGjKgA9Lt89yaesrc5xqGuO8xKtc7mjLIqk7D1B+gEX6O/YDkivpxB6qIdL7QNZb2H/oNGjihd1DQ+F1bx6zP/t+UiYrOSFTSiaFqCnMn19G9f58XVEJEt0vvVT6ABo10bmtKev4nSZ/npU8j11Q14dMyt/hXuXau+pfNb0Lso2ktuwijZVt+ZweOKOJaV7onX5B07P6LzvCznQjVbY9LkBFbZW2Trl7zF8fVwpgM7nmBGK91M2aXwiwGJAowHovJbz/bMWgU4gxQB0Rn/4oAONcIxAZ4ThZyECnWNMY9pbb70lQCHH2Zcxi0AngG4R6Gz7ZyECnW0jaGpybcZCm1PxCHQaQi0CXfJFOipMf49l9/ZlEJV1tAh0k3MfWPX3OtYOA75omLYIdM4D/z6ftaLy/Wblq9EncaWvEzm3X375Zdx7771icCaFu0XQ0yhOgzwNu5QPOtIYiE6dSMpTGuiPPPJIAQkJqJuO7attZ//548VoOlLXk42EjlGUiTgA7gPoti747fMBdKY4WNsA9Ndeey2IQOc6b3Oe8ztgOxQn/zBow5/vtkfkGkHAgrngGYHOvvAjHvuKTJQC0CkXBNCnT58eAOhc1/09htm54gC62aRMZ1j/8XrKE6MgCaCTpWAdgB5qMEZfJhMZnk6RqEmhmGc6DLLJMoiriEw+h0JNDsWEAuiJBBHoOnS012DWzNdw1VV/RqquiBNPPQT77r8b6mrpiK7+9R98tAyTJt2IRx5+FKNGjcT/Xn6xRLITM8/lSaesdNKkQmau4gED67B4SQann/ENdHRk8KMf/QijRg3F0CEJzXdeAFqXF1GfzqG5LoVcpohiriA52DOM+kzXYFU7o+RrhCq+vtbZSBzLaC4DdLTlkc0U0L8fGSKZPpSOw8CKjizyyQLq6mgPEEsAago5JAp5pBnsJV4BPLexJgTQFUQvOOOjnvDDHMqfxBqx7hlrugd6BtDNTsB9J3UQ96xch5mC5le/+pXsXQkWU/8YGwzv4brMdEvURXaW4dptaanIJCP2+EIBy1csxyGHHILWtjbZ41xzzTVYb/B6AjgzrQVBazJpnHTSSaLfed8rr7yCSy+9FBN23B7fOf98bDBkA8x49DFcfPHF2G2PPTHx5JO13I4OTJt2P5597gWceuop2G+//cUuRRCd9mqKcyqRQEbo1gv4wx/+IBHoxx13nKwnXIdNH5MFiE6cbB/3LgTQ99p7bxx40IEYOHAQli5fJqk4CJCTYYz15b6e5xW2m/1H9pnvfve7suehcxPbyr7IF7Lahw10uNHUNQqcKxvTe+99gPPOOw+nnnIavvCF/UQvtbTUY+HCd/Hqa/Pw5HP/xoxZz+H9Dz7AxRd/D7tMGIvGBtrByaQhcSzCMktFxaBdsZUzKp2M2okkOnMJfPjhUky9+14M6N8fBx+8L5oaU9L+RYvexp13TMGqlStw8kknY9jmw0R35jJ51KbTEhyaybKQKhz+17SorytvDfRADEAfsum2RYLnlmeJC2VoEFXgyADCXE4BdMlv7SiOw7znBkD51MdCgqAU1i5yIUrzrNQWis0qFYuff1iMg2pucv/HIra4uFn0TiSizttMeNR2PnBnV/gRkaWMt10BPM3xIhsKV+/QABxGq8Uj0IMo6aAtfrvUcu/cC1x7uXA7MJuRWhrAH0ZUSpe4CB6h6dH3IV2lM0zLh0Zlq4a+kAjYOs9Flrvr9EHWQP+9gvk6Vi4aKnAi8Oi/5X5HBe6epUAmDeEqUxpNHpYvVNwSeU9wRZVhCHiG4LwvP9HIbjVIMncFF46wjRY1ryNuh9zwt8tvQQ9vlyPbjPpCFe9SG8i9Lne90vBbrg2TXeegIDnuuS9TmefiKQcAL0+hRZqJydWB6XaN1MvVk7LHPNeOpMhmgs/lHoko89tWrSZRaVFDvchdECBnoJ7Jk0dTKx91/TyYwy6nfSj7DqFylDYiRw40lH52QIovw6Sg1WvsFY6nz1wg793c0rwH4Vj7B1Q6m8TBeXMEih9EfSO6sSbQM03zqDDveK0bGxeB2l2nW7Jfa4iJvqfbDIGLULgX8kHevKAdbm5p3vOk5FSO6CnXr9XIgMh6JZTalQXZli860HOhg08Iovhz1e8oq1n8nlKVUQ9BSUtMiSAAaX1fIuJShsHQokC5hFTtmg7D/JGi771JEnFY8p2X4u8DZx/W0UUw21oapk6QEFVbFp3ONTqiYMp1O7zm+BHoGlUqEf2n4K0oNlk/1MktLMfzwTKXbKdE3S+uS3n3zFIkJgFg5c/eBFLcP1SZl7gi2dSFS52wkBYQHUVS1zkA3Q11AFh6UekiI8YoUCKnmuZKi8lbDfcC5pXqvvOWVG95C/cpMZZv7X8lNtc1wK0d7n0RjNQmoNmJIjJVAehxx5Ho4HVtTrDuyzrgo43laKtCRwy3ajmZ9MHEEh67AtS7e239ECXs7Vl0MxP0ONcHdVbxx6BnRLSr3Ng9MUXs1bxbT4jAGSBkUDATSwjW9qx5g/1zoH6ijhS2V7Exk12bVNn6PLqXMUeMOBhfSgb8zyLfO1n08hr03BC3L1Ljec/jYQ/UfY7laKykGCcbVa4/MiZSrXBv3lNpPhDS07XhrsSX+fJ3vf3mq7qP60MR6D6opdMuTMEjBiAvX3OpCPVqAXQ7c/E+RmnQAMPINOYSNGMWy/UBdEZKWG7seO9aX3Y9q1U6emvmOssN7QPo1hcSqcIIrMZGMaBZe336bpOb+PjYmK2ZVlReCttGYyRBQraZ42zOsvztA+g0PDICnW3/LADoHGujcGcEeiUAOqOO2QdxAN2nNl5TUZaVj3L0Ss5FAsI0PnPM6TBi+sOPmuV1PoBOmfYBdEZgrW0AOnuC40Mdxj6gAZyG6hdeeEGcSCQ3aDotBmpGelHfMT80Dc+8nj/sBzoPMGUFc14TQCfg3h1FbG/H6pO+zx8vpvCYOXOmAOjGwOAD4GxnKQDd6sR+NACdhn5S3vfVPjDHFtPL/M0c7uUAdH8e2JneX8PiazCvYQT6/vvvL3JDHek7k36aALrtHViHUgC6AUGUA0ZYch7EgXLrN3+t47MoL9SF1r9ie3Y079Svu+66Kw488ECMHz9eAJo1pRv9Nvvy6tuXbd/06VC455BMdKKm2Il8jvveRiRq6pWinOfLmgIKiU4U+UN680QdUKxHR1sCj8+ch6uunIx0fQEnnXoQ9tl/V9TV6h6a5oEPPlqOSZNuxvTpj2HMmG1w8cX/hfrGHJ6YNQfT7rsfY8aMxdbDR2LatPuwbFkGO+04GltuvS0u/OHP5P4z/+MsDNlgIB584F9IJApoaWzAF/Y9GBtt0IL1ByXQtjKPbGcG6fo0bv3nfVj00TK0tnWiqbG/AOjbj9sOwzbbHAMHpNC2KoNZM1/AwjcWYaOhm2DrLTfG22+/iX+/8gryyGDwRp/DhN3GYdSITZBp70SiUMSAxjpkO9pQzGfRQFps2dvWoFjDyHMHopNVUnKrK4V7Bda9T1qVrnveJ9YDPQPopnuNCcXYUkh1/utf/xpbbLGFAMI2v6m/eG7hbwus4m86xHEPw/eWI504ACPECUTfc++9WNnaKvr7yiuvlL0+r2eqk3POOQdf+9rXcPLJJ8vnfBb3AT/+8Y8x9Z//wDVX/BZDN9wQ3/3u9/Duu4vwk5/+FNtuu53sGeh8On/Bm/j+9y/EThMm4Mwzz0B9I/ODJ5GlM0oygXQqiVw2g1w2K04Bs2fPxvnnn48JEyYEbGLmoMT2c+/2t7/9TZzgvvf978u6Q1vXshXLxSGK/UJ849rrrpO68rzC+9huRp7TaZD7fToYXH755Vhv8GB0ZNpljaiva5Q+CllpknIWuOWWv+GPf/wjrp/8V2y88Sai94lNTp58E1546VUsW1VAexZ49933pL/23HMsBrSk4NjYRb8wmr2xPiE6a/nyNoka79dcL8GXbZ0F/Pv1t3HHnf/EwIEtOPigfbDhBgMl5UQ224kHH5iGe+++G3vuvieOPPwoNDe1IGFsxnQMzZG5wzd0fmJCuu5Ba00PdIlA36ZIUChd67wCizXqEensQXrIUeMx83ZSqM3QryCbGfbCCE4D3xT40tyqSnGjhqzABmaguaNGVzzaUTJYvLNiYUL34szMIZhu+J3hHX4+SG9AohvMEEDzDVnh5VELXTS1nH4XLKn+l65taojXdkYNihaj4oNAXW2OCvw6+DewR/rU3dH3WiGFxbVjvAludbEczzIwVr7Vz8B1BU/jeaEVJDIQSu9XU6TLCe/u0SHks12knlznQAcBWtQjSKPTw2hy63fdlIZgLDcuBpAqqOui3gM3AnE38iILVToUQE85zCykSQ0jqjzKeFeGRrYb3b0DYiPglht3o38XpxADBnSQTG59kMo/HJUycvmGy7gRUwwMzGOS5L9RWYqYqX2qZg98r0Yf2bwLQZPQcUPHUKXewAvBpyVnt49nhHTowRwP5oR7hMwX7Us/0s/YGnxg2+ofAuixeRMDHqRPrC8CoJR1DCP+9ZlaB2My0Pcqk6YnTFZ8Q7pcI9HoKaHFoRMRI9GjgE5X3eaXqXUMR8bqHMyByBu9kA4YeaZ68HKkmyxJnTmXPP0ZPD2quHoUB+mVAFuKwk5dDuju2ZazvceHexeEwJEPZPXw3oHJCu6WSyvh6VzxqtYG8YBoebJ0jsWBM2X8MJk0WRdHC6fpLcexlm+AjOpLYQyJpL8wPWb1jLJ36FQyPWqgra2dIWOHnw5FI1Ctjv4Kao5lKlg2aspQkBR5DUiyTfiMvtyLfNZ5Q99rD0C35SCQSV3XpAfdcAnsnlPHJ5NzW0JC/FX7IZAoph6wCPRKHDZiuiIUpe6QNILmBOk1+lxzm5sOd1PQWKrlt9NLnN/c61jedGuwA+XjlPOBA12JudZlGXZ9Jve4/C9KKuNA8wBAj4LpHBcFGpkvNitguu0PeppBCshzDjipl6Ve5TPuH6dN1f9U3vxVppv3wXUm9zZCHugeHypJP6HTQOanOWz5ytF3ZnHrq7La+A8L6xVZI90lxloTrCWmIoJ9RtyJQPcU1LVlXyUAdKVjV1NLb14l1y5vsVAnGO1fm8/h2uTtZ2L7X71G2W78l+01RGv4XzpZdBvskq3p0jOOPSjOehNcF92sBNWIOlw4rVu2353MSjdXks88nBmBw9IaAdB7Hv1X5z6lS0AfAtD9+viGfB/gkqlDh6FeUrjbfTScxAF05sg1AJ1yZKwRNFAxAp0/BJTWZgCd/WoAuuWGttQ87FsDCyw/8mcBQKexjMY1gibMiUjjWikAnYZLH0CnUdFnpYrLpw9U9Tzj1vwVlG8aNknhzrYTQLToY5tfBvawnfyMEcc+gG6AFH/HAXQ7r6z5lvVcot92jrkB6KxzHEC3dqhtiLku67DllluKMZbysDYD6IwoZwQ6aauZC53OFNZOGry32WYbcS5hlJaxblAf8EUdwIiuww8/HHvssYc4VVTLvtPzSH3yV9h4UaYJoM+YMUMAdDoK8DufrcvWAXMqYG0scMfAR84HRrAde+yxQgVrjiWffM0/3hNLAehsM3OfE4QgkM41zt9r+TostDvovsXWR9/+QAB9v/32EyCDoER8LSwF6n68VlV2d08AOtsyd+5ckQPmQadO9FmRbMx9GwyfaQA65d7vD7uXTie77LKLAOjsEwLotkeprOa9v2ptANCLhZVIoBMoplEsNCOValAbPplNijlki51IpDMoJphWoA7FYgM625J4fMYCXHXFzUjV5zHxtC9gn/0mgOzULrDTAei34eFHGIE+Cr/85X9h+coOXP27WzBt2r0YOGgAttp6ayxYsBDZ9gJOOGEixowZg4sv+amwdK2//hAMGjwYL86ejbZVKzB0g/Wx5eYb4cTjjsYO49YDA0bfXvgR7pr6AB564mXMe2ux7PlJc13I5zBhp51wykkHYMst1kdnew433jAV99z9IFqam7H1llvi/ffexZsL3gBNc4M3GoQDDt0Lhx68B+rTSaTyRWwwsBGZ9jYUcxk0N9ajkFOGsoIA6Iw+T8p7sb4yvadLhdV7aVl356fbAz0D6NQpXIO5P6Ue4vpMvUPqdgLFxxxzDM444wwBuy29lO1PySzC9dnWLz6Hzn/8bWl7br/zDgGRf/6LXwj9OvdEU6ZMkeexHO4NqBsJZpOFiLblla0rBaS/88478YufXyYA+g7bj8cpp5wmEexf/+Y3sNlmm+uZrFjEhx8uwQ9+cCHqGxoEXB69zRh5dnuHpk6pSyfR0daGJUsWC3jPPSmjvekcwKhzY4Cx/SgdwJiChCD4ThN2Qr9+/ZHJZsUePfflubj66qvF+e+mm25CQ32DtKV1VSv+/ve/S53PPfdc3HzzzdIP1113ncNH8hqtn0ijsaFR6OsVJK+TdeH008/A0UcfjZMnThSMsX//JrS2duLyy3+NppaB2HirbfDR0lahW5940omYsNNwYcgm60UqCSxbugpz576KV19+EStXLseggYMwfPgIjBi+FQYPHoB33luChx55Cvc/+CBy2XaM2WZrHHTgXhg9cksUizksensh/nrtX9BQ34jzzvkq1h+8HtLJWmHFELOdpAY1G9qnK9XrSv+0eiAGoG+8+ZgihTXMX80oH6VXFbGRiE2NODYcz4whsmERe1Zo4FLDqwPVneHWDHlqw6Jnl+FYDp7zAXTxBlNjDWlX1AzrDL5KZg4GL/ERfK8y7QyrgQFQalZRD0cMiBXdoW2IP96KFscD11G+7TBwQgiASEFfIjE79gzXTSDJjEKn4ZPC+obAT1Ceo6z2Qia1RUGH+w2MA/zxxsfBJkNP9DoBGmJdrAcBc1Dg/ZazMxARJxthrnh5lkfhGkItDhxyiI2CYKXqrACZ9VAixfzVzm9QquwD4yF4pn2td2k0vKPwtVh+B7aZHdueb4ZfjfoNQQM/ajiMMA+ZE3Q+eRJhEdL6RQTokmgzGhUMePIpcHuQUTvMVSrK2n6d/5W9nER6QJwTMg8d9kHKUEhIrV8j+YaMjlWfZQC6fq5yoy86XKhzg4CXBoIF4J/NAT+NQRzIsVYFSsd9EBVeZT6wz6K5vUMA2VIX6BwvTykXjJzXpaZT43Owez0l4ykRwq6XvcvtEO5Dqtq5lY2kf5U4Gqjy6vKKPM77ozucqXwNXI5yB0YHi4oMdzyMOQRCwuhLA9HC7wKvBLvfrR+6OFA/eHrIHDgMZAtSYxK8YHoAACAASURBVKiTj+jXwOFIZTAKurvIUwG0VR7CXM6mn6Iy7M8PHTNLk2GMIdqWCPOC00fmsCRORB5jg2gMp+9NJwkxukUPumkQYXzxQHYtL3SYEkc45AOdps4DjpRbuiQkKZbuMY3l1jvtJWOr0M6Vf53zna5k2p9k8Ij2azlpsXtszONzp5y0KlW85DbzoskDoDzYL/jPVeDcHGwCp4kAfPdyqXvFir5yS6O1OS6ZfKwEXPsa0vm6qa53YLK9F+YE6/yCgt7FHIrICYCuTokhsYLsh3znBgPDhf1EdYe0jKwukg4gJJgRSXXAupQTAcRLKQNfv5Z773lZxB5hezvNk2cror9eRLRS0GOy5YotUSpfbp8RvHezTRziNG+fCaNIJ4uV7Zu+sW2Mb8QMcnNHRszVqwSALnQ5wZpVXvNFWuac/+yzkpo38qGljjFBcn1newe3UdFf/o1dKQ+Cb7vsSUKGimhdPcmN3WMR7F3XAnP0NO/W2P4n2ANEQXzd30bXcG2pshOFa27ptSo2y1TrdGGU6H6MSjkd9DSqIj8VrLuzn5+uUtWHAHSfhcvem0HbdyxkvS1fOo0zdhapJAK9HIBOEIlGKEYpE3SwCE4+m4Ytn8LdQIO4AdsH/bs4+/U0cGvoe9aRoCpzn1tkLo1JvkMC+9QAdHMYWJsj0CkrNMQRRGa7aaBkeyyFiS9LBqAz0nRtB9AJCnGsaRglQGpybXPGHKt9NgcfQCeQXA5AN7rNcO+/hgS4wmJYP4LHjEAngM65zc/iALofLcq5we85v2nQpezTiL22AuhsG43fzIFOGlT+5py3MeX4EhAmCEhg1ehM+ZsvGrRplCeAzgh0OhRYdFyFw/CpXOYzlTzxxBMCChA4pRMNvzMnAI63RZMbyMAKWwQzr+UP0xrQ0YAR6JQLy0/7qTSum0JLAegEKMhAcNtttwmATiCCL3/u+7rQ1i37nu33gWMC6Pvuuy923HFHAdDZF/5a92mtgVYudVk8Ap31Zzso/5QDRlpSL5QD0H1HIcurSzmxvmD/WfQ6587OO+8seYjZJ2R1WFOvtQFAT6AVuexKzJnzGh64/0m8vXAxhm60Gfbed29sO240EmnSm2tKsJpEvQDoHW0pPD7jTVx1xW1I1+dw0mn7Yt/9d0JdrQ+gr8CkSVPw0MPTseUWW+APf7wQi94ngP43vDR3DpYvXyq50ceP3Q79m4rYYth26NfSiPO/eQlefW0BWloG4KSJx6K5pQHZzg489NBMvPXmPOyz1644+8yjMHBAM5564hlcNek6oGEjjNt5O2ywwWCJdr1jykN4b9FinHfuROy/33jUppKY8veHcOftd6Ozox077bA9xozeTI4PL85+GS/9ew6GDd8cJ510BMaN2RoNiSL61ydRzGSRqsmjjmnQyaor5+0aAc5zBNJryGBKAL0GyULl3HdrSv7WlVNND/QMoNv6a/Oa6y8/IxhM+vFTTz1V1mDmDudvOu7stNNOope4lnPfwrXN369w30MgnY7B3/rOt0VHff0b38Bll10mAPMLz78ggVjUZyyLe0QCvu++965Qw1MXdrR34Dv/+R0Bdn/23/+NDdYbjLPP/oo4rpx19lew+bBhLqVyAqvaOnDuuV/F4iVLcMEFF2DHCRPQ0FgvEdhyMC3kUcxlsWDBfPz85z+X9eOoo44S5z7uTbimMCXGiBEjZN2xPajo6kSN0MSzncyrzvQspLRnGpqLLrpInB25l6eev+SSS0QnH3/88fjhD38o+p5OZNJHtYw6zyKfK6C5qRltdGSRc15anO1OO+3LuOuuuzBs8y0kKpz53pctaxUHrA2GDkH/zw3BwzNfxG233YEzvvxljB27laRrSCeBVW0Z3HvPQ5jz0hzU19Wif/9+WL5sGfLZHLYbOxa77roD2juLuGfaY7jvgWloaEhhp522w3777IotNh8qADqdaib94fd4Zc7L+Ob538Ko4aPQ3NiMbKcyICdSRenPMGCqGjlcd+1nowe6AOiji6FXuOZBp3ExjLpT46Dmlra8wgo0BBTcaqXSv8XAaNHmZs5ykcK+jSkAA3iNfmEUzvKJRIMZMKrGMp9u0o8oVnTJme+NrrfC0fK9PCu5JTCUlQCSxGDrHhI1ARo4YiCERwpjwUVefJHBbxqpp30btl//jrTf6xuf9ryS9vTmmlKHd/3MjaV7aNyYFQlqMwAniFMP7w+61ouoMqN/qfr65vcaB6DLYUXkxwHo0keuN4MIZRU95roQIMwbA9lU+VGKKuE6FjVMY+DTSrvxcYMUGqijn/t19w3dpd4rSOKi/QOjcs+jJfWWvD7dGZijz6kOQHdzugzbQ/kasr8sP71JeCAooXOEgRsiSkXnqOH63WzxnuOJbHoitOCeXoqAn1Yz38rtv/cjZUMKUwNJVSdF5TsAbrs0Ogb4BQb8GLYRWNxdPXzdZR+JHDoAPaiuN1e8z3qWju5Gh91ducz0viwfIIkDZ26c5eGRWV0ROBEZYQG1VFfKTA3WHjdvbb2xOU0Z4uaoC/tHN0XLMMcBdNPXsfq7uvhP8+Wpe92p42LpJByvi8qFSzshziZuzRS9G3xu4GngZmZuOTb5lEVG7re5E9KWOVzORWVHwTkVF2unzRmb29bh6pgSTh3KM8Fgf4UshTzF55CPnsavL/U3UWS7xz1L5pdRsfufWZ0d204kAt2i1z3K7mCe2p7HuqHC+WMYqAmsvx6VWEM0PQvZf/JufxXfXXRZWZz2V8Ygmwelf4f3ktrPIY76YVnHLe+ZLjd35NndgfAmCLI2lwDQu0S+O9kP9G8ocsH+03fA8/aYsjQUnGw4MhrZp4jvnzrVBPsW07eSj9JRi8tnpfraHUoDhWPuJpVrxd6wd8heNeKEF+4vIo6gbj3Uro7NDV/WYowtQWvpeBERqa77mC57lnjTvWf7+yF7r065UYlU0ffXh9jfIaFQiTu7zgE7E4QAemXjUz0IWxl4ztJfeuERXQn6EIBOsMc3mrB+BuZwb0gjj4HkFoFh1Kq8tlIA3YATPwKd4AojMgigE2w1o7s9l2AawUX+NqNOKQDdB+QqG+U1e5VF5hJUNACdfWwAOmWORjga72jMouMA+3htBtApKzQMGoDO96UAdMqXAegGDq3NEegGIhuFO+WaMlsOQKcMcLwtAt0cCAxE8oElA6Pjji1rVprLl8Y6+wA6AWKLvLYI9FIOBHyiAeg0UhNAN2DdoqPMqaZ6/bxmescPLKFOJXU7o9gIpNKgzvaxbziGBvjR0YLtMtCYbaMTDQH0Qw89VAB0RqNbisW+2nb2sA+gk77dAHQ6SfFl8m/jaLreQFHTh+ZERb3PvLCMQCczAfulL7588Fq3XDUCmHPcCR4wks+iG33A2WfjMJuafW9rJH8TnGDUIQF0Rltb1GDU6dPtk3uRvu3j9KnvABYH0I2inyAN6dvpVEH2FX8/4d9vn9t8sD7wnQksfzoBdEZsGoBuUaAfpy2V3tvnAfSaLGqKK7HwzZcx+a+3YvLku7Do7RUYOnQLfOm4Y3DGWROx2dYbII9WSXFXIxTuTWgXAH0hrvrtHaitz+Kk0/fBvvttj1p+zdSuBeCDDwmg34npj87E2LHj8O3vnInGpjyu/v09uH3yZAzZekv87NLzMXjwUPRvVOK8N99ahq9+9ftAsg5777M/jj/xAAweXCuRow8+9Dz++Ps/Y5ONN8ApE7+IbcZsgdbl7+Pxp19B7YD1sc32IzBv/jI88cQLeObJOVgw/w2cecbJ+NLREyR14d9uuQ/T7nkATQ31OPqoQ3DgAeNRV5vCv6bOwG13/gud+SxOOvFwfOnwvdCYBBL5AlLMw5ymsZ4R+jk550pCTgLoCReBzqCLYgLJgh9YU6mErLuu7/RAzwC6rUPcr/KHe3DO8RtuuAG//OUvJVUEadepn8gqwjML2UAOPvhgjBw5UhzhuGcz9iyu1TzTUFcxX/mHiz/Czy/7OZK1afzkJz8RWvQnn3gSHZ0dQtPO53EtaGpswnvvvydA+uIli/HQgw/hJ//9E5xw3DH42nnnIV0DXHjhhZg792Vc/KMfC1079xncO8+Z+youuuhi5PJ5fP/738O47XdQjMg5nZNfIZ/NYObMGeIUQIdWgvqsozm3cg9KCvlx48YF1PSBE1eNru/PvfCCOADQGeo73/kODjroIImYf2fRO5g0aZIA5j/58U/EVvmtb31L+vMvf/mLtJPKgKf+9vZOAdAZZa8OBAW599Zbb5OI/7HbbSv9IRH07VmJMi8y13uhBnfd8yhuufXv+H/n/D9su80INDUCDbXAc8/Px7XX3oTNN9sUe+6xO/r3649lSz/EU088LdH5hxy2D8ZsOxovvvQmbrjpNmywwUAce8whGNifee9rUF+XBApZ3HjD9bj7n1Nx1pfPwoEHHIh+zf2R6VD8sq4ugcw6AL3vTO1PpSYxAH2TYaOLFm1ATxCNEo0C6AZ82YZNN8qeYdE3vAuIbvm4aSJTSsy80eR6Bj17XilANkqpHDVM+8ZC/32iyJjtSiNpnfGuaiBQgQyz/pl9Wo2brlfMSOmHTLlIPJbqZZkNg8WDHlWUUOLnCKA7Q2O5NodGx9Aotybkyj/I+eNoZZc66MUBdDtsWHSeyUFg8rVk8+6hpe6XZ7jvZb0ggJ40MJxsBlEAPdKPDjAngM6FJur8EOY7DsY2iBwtCtVQEBXrRWUFz49HdwURmS4/dwmA269b4GpR0AlbHqyNjna1DiFqqKxBgg2q4lVdOcZk4QB0D1A24DAqT+Go+rohiOz3gF7rM/kdsF/EQdpKADofsCsHoEefo0BLKdDMe5Z87dgNgqj9YJY4JRReY98YHbBu7fVfP8Kt0jlX6ZBKuoAqad8rfbbXSG+mVgg2VleIXB3BdU13uLYZVGq6xx/RGi8C39c1MShXnhgQVCfcTK1w+kSALq9t3elToe93UTqyVjvHMpmDEmWsfelHoAubgPtcYGN/3Y1D6A4opApIRlg1XG86GY6uQfGBiTqgqONJCFiHDAKcxYy0iefVjgN98TkRnZ+RyVBqwF2PhLU0wNwH0F0ZTh/J3qfE/qcoNPDhnA2dC12/BwtYZcJaSgbKre8aDa1ONLZziNKr+2WG64S3Gykz52J7KvHCN6DUS09SctENy+EYS5qRQL4MhLeZGC/H9kiloWlzUAt1RvT+QI5iYGpYfphSSIFTZTzR5+qabYBfsN8IgHJGCDH6SSPBVN/G5bS0vq9Wm5XTA+UkqDuZ6W5vaHpOeiC2bpZ7ZmRN9SrUUzmlyoh/5rcvvkfU50edBEz+u8qDk8Euejc2EmIIM91RmZI2w3Zls1mvirkclL117uy+F4FOAxANJT4trB/1ZRHDFmXGxvGzYN1xtPoWdcloM1L4nnXWWRKpMWDAgEh0hm+ApvGIBhxGahjQ6IPK8Qh01sEAOR9AWBsAdIJnBM+N2toAB5ujNCbREMfoVIJHazuATnCQkZiMwqZBkQA622hAiTljUJYMQGfbPwsR6AQNCaDzh+2mzPv5fE1eTT/SQcQH0Nkn3QHoZrOpRketiWsJ9lEPECjjvCZwbHvXOIDug4asGw2mfgS6zYu1AUBnG329xD547rnncPvtt0vOUAKoNCJTLqhvGZ1mjhEGnptzBIFiAuyHHXZYSQC9L4Lo1n4ba0aUPfrooxJ5TL3HOpv8Wzut3RZdb3Te9jl1oEWgE0AXI3wffJktxB8XAuik8CeAPm/ePAHU404v3Z35/LWN8kK9aBHonCPsC7vGQA52zZp2rCkHoJs8UMcz3+5DDz2Ep556StY/Pwe6v9YbKwHv9aM5zbGCnxuAzrWFADrzwnOPQSeTNTUv/P2LiaPNfdNZ1oZPJQc6U30VlmHmY9Pwv7/8HR5+6HkUCw1IpVuw44Qd8e3/+jr2OWBn5GpWKoBeUx8A6LNmvIWrfnuXRqCfvif23Z+ANM9FAINZP/xwJSZNuguPzXwCe+y5JyZOPBqD1yvguutn4Oa//AX1gwbgyit+jI2G9kczzapFYOGiVpx99reQyydwznnnY/e9hqOlhVHewMKFWVx88Y+xdPH7OOfs03Hg/jugqbEO05+Yi2fmvolV2Rq88upH+Per8yXSlOD4EYftj333Hov116vDjZPvwn3THsWokVvjxOMPwrbbbIpcBnjiqVcw5c578MbCt3H8sQfi5OMOQIMA6EXUFouoT+ZRyLUjwZRoNbp7z5NFIULhnkSykHTnhz6oeNZVqYIe6BlA50M4T6lnqUOoh7h3IYA+bdo0HHDAAaJ7uQZRh9EZiKlZvvGNbwi1O+81mwL3O8aew4h15jC/4qorMWrUaMElTjvtNGEnuuWWW2R/N6D/AAHLmYKCOo91yGVzmHr3VKF7Z/qDr/zHWdhi003Q3NCAx2Y8hh/+8CKMHD0aR3/xS7JfWvDGG7jvvgfxzLPPyT76ggv+E7vtvieWr1wpay4dj5n+oKaQx2OPPSr52Pn5EUccIY5Z1F3PPPOMRH+TAer0008X9hfqVNaR7UvX1eKNN97EdZP/iunTp4tTG38GDhgoe7377r8P99xzD77+9a9jwk4TBBw/++yzZR/zm9/8RlMyJYGGugasbF0lzgK8RoH0VXIfgfVvfvOb2GnH7bF06UoMHtwPuVwC+XwWbdkCcslaPDzzGUy+/iZ59vbjRqI2rRHoM2a8iL/degc22mhjHHHYwdh0489Jitk333gPi5cswlbDN8aQoRti4Tsr8ac/34iBA5vw5dO+hNpa2knzaG4gg0Anpt09FZP/Ohn7770/zj7rbLQ0NqOzPY9MZw6NzbXIMjCpHBBVgTSuu2Rt74ESALofgR43IEsuWImETsokCDfKDgZWHlj1LhE7FQ2YvtGRBrGCUD/Y5sK6sDsQqBSo3pMBrzcAencGvrJDHUNUAhBd0ps6I7TQonoGOw9AJzgW9JAXgW6GOAN5CKD77gDljezVmm8/vhCXBMhLeL8G1wnYEzeGW1SkR57tAz1iIw3vqRRAJ6Wqmle9fna5i+1pCrgakbBS9pj5VmTC/aNV4L8ea4BEa9onzuDrHmyR68qxG+tnL+pKJ0N8HMIPtOb0kqwOQO+NPJeix61EQioHAQxApzS7KE/XeGmxB27GI+Ysv7fWx2NeiKQ/8Ohi5XEG8NgARGBS17ToJFb/HruuZwBdD81xAL2Egd5zFqD4B5TCXQQgDrprKgsDz4yi2dehpQ7glYxbqWuoa1IV5ZftbQn+ZAgBuJ6eZsaJnq6Lfy+lxYZD+svl9pb1xUUL2L0KrYZ83KE0RB8VqT2DvSuk77W5GZ838XGM61aJ2HEAuqzVvlOQB6DT9c0MqwXS0dua6wHotrZE12BtUSpBAF3Xc9V/4ZhJrvcuDAWWD14jevUVglXaDp+ZxDRsmGs9HLfYoirldwOaxwc3cm3QusicDr3efEAtBNaVIpp50/Uzn/I99GEK22yqy/Y91chovC/L/215rN16EOytyq354d7L6MpNd0YXpOj9SmPnKLzNFTCISC81u8L7U3Ras32gTTC5JQo+B2uvE63SWqA0AG/gajCy5rQQm8NhVDqvpOODgfsunYMxH0X2KiHo3j2AXrrP9dPKwFmrf+VrZ/dSFdeP3T23lIyVur6Uzu1p7125POt+Kr6/jzzfEjeVjEb33BzLHmTDdV/1uc9G0fMsNcC45yvDK8TJqQLWn1fnzpCbrI9pcJk/fz4efPBBbLzxxthtt90kGnVNRttZRKjVS/VayDamTjJKve3Lr41ZJRHovkHcN0ATNPcBdL9vWK4B6IxKpSHIAHSro9WTz++N40M1Y/xxrrWoZAII/OG4G4Buc4H9a3mgPwsAOoEzAocE0NlejrUB6GwrjYWUBb4nIESDnVE1r80R6BxXH0A3xxADEA1csXnDv41pgX3ACKi1FUAnYMa2U8Y5ry33sxmmzX7kg82mC+MAus0Lm/O8bk0DhJXOeRtT23+zD2iUJg0so9boSELDOucE5Z5jbGCgUcjSUM2XAehG4e5HoPfl9vtALqPPaWgngM72st4+gG5rjuVAtzG2z6kvDUCnoZ6Gfjod9MWXya9/bqPck3rWAHRLX2F6zY8w9/dbflS66QfKDJk59tlnHwGLzZkgao/VvbsPTq+JvooD3VYHm+cc+xdffFH2N5wPdB7zWVXMacL2GHJqcNTvvI7OVJwXdp05+bFPGEFJAJ1AOueIvz9ZnW339y9WTl8D0PP5pXh85v34319chQcfeAaJmiYkko2YsMsEXPDdb2Gv/XZGLohAJ4DeiPa2JGbNWIgrr5iCdH0RJ5y2H/bZfzsB0GkfCwD0P/wLjz02C7vvuRu++rVjUVPTiat+d684zDQ1N+Bnl12ArTZpRmMKWLECWLy0Feee959494OluPiSS7HtuGEYPDghx7O3F+Xwve9egjcWzMP3v/cd7DJhDN59dxFu/vs/8dTs9/DBkiwOOnhXiWh/bPosrFi+FEcfeRgOPmAsBg2oxfXX34VHHn4c244ZieOO3R9jRmwkke2PPzEXt/79Xix8532ceOyB+NLh+6A+CfSrB4iZpYoZFHIdHoBedAA6KdxpCyZwzgj09DoAfXVOptX+bEvzq6nroi+16+cLeQGtU2nShteKvlmxfDlemjMHK5avwPjx4zB4vfWE8SCTzWDevPn43ne/h7r6Okz6/SShdRegOZcB7W685rV/v47/+cXPsdvnd8d5XzsPHZ2d6OjoxCU/ukTWBYLV1FfcA9g+mLqOzpZTp04V8J77BUZxb7fNGKFfRz4vz/7nP6fitilTJLqbNO7NzS2SD33affdj5cpW/PCHF2LCLrtKzvKGxgY5/+ayGdQmE3jvvXeFap2MHQTned6gPiMIzkhxppw588wzJRe5RdVTN7+96B3Jd/7kU09hr733wdFHH4Vhmw/DipUr8MQTT+Lqq6/CUUcdjRNPPAG5XB6trSvx9a+fjwED+uOyy36OlpZmdHZ2CD39ihUrZf9DJ0M6ECxbvkLS1Wy++TBceOEPscnGnMM5pFLpIA1wplBENpHGzKdn44orrsZXzjkHe+62HbJZMnfVYMlHi3HzzXfhlVfmYcjnNsDn1u+Pz62/EUaO2BYjhq+PZLoGuSLw6rx3cdMtd+Fz6/XDccccgg0+14JirhOpRAGJRAEzHp2O3//uGgzbbAtcfOHF6NfMVEJApiOvAPq6CPTVPmP7dgFdKNxHOQp3AuRJoWo3mlNlR9b85xqdpSpIN3/VAej5mPG9HABrnWcHke4Mc/53rFkCSSSl/pW/emPI7OqB4kU5m3FMqmCgq8t7a/3nwF01FilOavVwKXlF2ad6iEDvTd0r75nur+xu/EoBe5pjmU4W0WVMxtnZOw3UCmTAgV3yt/++u6oxKYYHoIdGejWkhkZ8faf9rcBuFwDdM/TrWCm4JE/xAfRyEdHd1LM75xEVHedZQRBMqNzLASZdC6lWLtYsgG45oD1ngRKsFL4eKNWN5fWCgSGl4JnygJxgjRzWoC5R+LSrvPP51INOOMsCKGGZvDYKoJejpXayKlXQCOPPTgS6D6NVpo2qlWcZeQ/QiOgjRycezD9XBTnAe2PofBecFu8Kj0kZDjj3nRsqa1H0qlL60pf/UgC66iONerH3BL9J4y6gAtdo57Aka6M3x8J85CbvqmsIoAfM91H83KWz8HWQgcxa0xBA178C+mT509f5fEYcQPfnWtDyKCgZ0LHb8+M9XQKAj8xJA8p5X5za3f7WPZCuyTEQ3TVd57vXHp+JpBeD3/P+xq1KVUagSytJVe6lMggB9K5ribo5GpuB87LtlsLdwcYBDbr1Sc8R6MbnX3pVqwRAt82AArHRtUL7S4E1zgNzhgoBdBXJ0EnKB925r41SuEedQUuuRbG50gsxqPgWa28EcC6x/7AHltKdpe7tWQ71iT09r1S55Z7tA0hhBygQHd4T739v/VhNAHpvQIrK4HPg3y/PDPqRbewLADrrwagIRskZnTvBCv7Q0GFnMX/OxI3+bFR3EehGCW9RqDYHaTCiUZ0U7oxGj8tPnMJ9bQbQ2T8+gO6DB2y3D6AzAmRtj0BneylTjMI2AJ0GQ8qAAejcv/A9ZY1GPYJDa3sEOmWdsmwR6ATQ+eoOQKcRloChAeiWG9MHlnyQ1uZkxQvHGrqQRl22nQZZsg4YgG6UnAaQlgLQ2WY/At3auLYA6D6IxjEnYDhlyhSJQDcA3aKvGZnFdlnkG/UvQUE+gzqX3zNCbI899hADvVG492ZtWt1Db2uB/5tgmgHolAnTbbyG84N/s60GoHOs/Uh89gudp2jkP+aYY8Ac4AQU+uLL2u3vzQxAv/XWW8VBjuPvp6/w2xHY/hzTWPxv9h/nxd577x0A6Iw09AF0Owf2JQCd40m5ZioDAujPPvusrPV+HX0wOg6s828DtMzZzNgK6KBCOntGhtKpgLLC79bEq68D6KjJAcWVePutf+PWW6fg+uv/LpGYm222NY4/4UScNPFEbDZsY+SLzP/N/TWjL1PI5xJ48vEFuOrqm9CazeDQYw/EoUftKjaB5ibNg77oveX4xf/8Da+88io+v9tO+M//PA75bDt+8tNb8Pxzz2ODIevhmt9fKOB5dlUB6WQC7763Et/6znexsjWD/3fuN7Dz50di/fWTyBaA1+czAv1/sKptFc4552wMHboBpkz5G2bMegrDRozHxpsMwVFHT0Bj/Xq49Ce/w9y5r+Dcc76Mg/YfJ8D+tX/+O6Y//DiGb70FTjnpIOw4fguxlN7/4HO47sapePfDZTjt5ENw3FH7gNLRkCwgXQDqEjkU8+1IMvq8Ju8i0GtcDnQD0BmBvg5AXxNzavWWoZaG4LioZnw14xSBLFMp5fOorasV+xnnBO1Ako6mrV2A8kxnBo3NjUgnk3hz4Vu48oqrcO999+CGyTdg5OiRwhbcmekUr0UVAwAAIABJREFU6+LKVa248jdX4qqrr8SxxxyHppZGYelr7+yUtB6zX3wRZ5x5ptC/kwp+/fXWl3zg1He/+93vJO0LU5ccd9xx2HrrrTFwwAA01KWxcvly1NbVIZ8vytpKgJ8A+MgRIyUi/b8vvRTLli7DeV89V9Ir1Nc3SOANAe1aBjnIOa89yNnO/QZ1JsvlGsOoeFKoT5w4USLBuQZzL/fW22/hhhtvknzp++y7L044cSIGDRogTq9vvfU2/vCHP0hUO3OqEygnJXvbqpWY/uhjqKurxQEHHIixY7fFIYccjP79+mFla2uQzoYA+tJly8Q5jLndf/3r36KhoR7NpLZf1Sb92dRUj0yuiFwigfsffgp/+vO1+I//OAsTdtoOnR0E2hPo15zGnLmvY/bs1zH/9YVYuPAd5HNFbLTRphg1Yhi22XYbDBs+BM/Pfg1/u+0eDN96U2GyWG9gPZBvEz2QTOTxzDNP4Y+TJqGhvhGXXfYLNJHCPZMTO1JLSxNyzGOx7vV/uAdiAPpGm42M5EAPI9AV3FXQUMhhA6OjbtY8gMpRuAeRnxKNboZNNc36AHop8DU+IuUOiL7hxgx6Yuom7XlNEklGkFXxqhackTIjhjttpwI2Rk9q4GxI3cx+NSCBvlCBCdvhpD6ALiz4NKgkwvyxpYyQpepeSd9W0T1lL63EAcJuNkCH3lmlwKKyALob1+A5ZTDkUNKk0wIAXcdFI3mFEtvPMe0eKt8JRa9F/OoXljpVQXfLjGwrr9EGGL1utGJxGS3ViT6AHgfT5W8KAUEwuj9VQeHOsqqWAQFBKgforT2Vzx0/Al31iS8b8TpXXf/AsG/gSbm29Ayga718wK8rMGd9FfUF8e/xRzwKoLtMFu6CMgC6gXfc3Nuh2tgSyjgb9KbPIrWkk0b1IlClKgk0ZFX3Vds2WXHosBNzOhEAQJRCOEdkdOTzKIV9TxTuIcZq+qWyJvkgRKT/uxlXA8rl3kRC1gWbe6UAdDGsVAmgc3PNg7LhreHcNiDZA7U8MNvozMMx8sDwEvo2pOi2PUTpudJlHnYB0EvNN3+uxh1oHHV7PFLdOU+F5VnfWtSqRd47p5YAQGdZCvbGfMIqEwTvqu7BUB9AD9PjdKU3sQeGG3ym5QjrFu+P2JrF6PMAuKwcQNc11jtURED3eJm6BOvejqwvJdzCyt7vg6qctOUYjUIAndtUS2eu4xQC7tF9iN8Xfp2Nyj5Y8UqOraZYqHrYq74hDmD6D6gUUNfxCivrG2tLVai315Yrxz6P68FIOebKGItAV/p9b7dXAYBOgQui0KtkCahmgCoF0F975XF5rK3rfQFAN2pxGncIetHwvckmm0jUG2mlfYO3jdsnDaCTwp3GGn9esozPCoBOY1wcQLcoRGuzAQaMtvwsAOgEOXwAneNbCkDnfoUAOsHjzwqATgDVAHRzDCkHoFMOfACdEcjdAejUH32VbYHRVGyvRaBz/DmPKwXQSVXNOc9IpXIAevy8WI2eXp3Xmk7keBIwJWB4xx13CIDOfiDoyTnO8SVVKq+jAxH1AucKZYZ6gg4kBNCPPPJI7LXXXiIbxr5hTmersx3VPrsUgE4Dvw+gW3oKc6BgG/nSSLOUyIhF4lsuWrZ79OjRAqCPGDFCUoH0xVcpAJ3rOiP9GIFuALo5DtlvH1CnrJtDAYEL+2GfcD02AJ3R1lwfSgHorIefX3xN9FV3EegGoD///PNCeUyHErJSGGhjgLlFYprDmDnM+PJgNO68l+2kjtl+++3FqYB9QgDdZGp1t3ttANATiQxyuVYsXPgmZs16CgveeBubbboldt1lN2y+2RZI19YjlyNVPh3tEwK00a7w3LML8Oe/3IDZ8xdh5E674vSvTMSggUn0awHefy+HOS+/hknX3Cr2ycMOOwCnnrIbOla146eX3YiX587F4MH98cdJF4kdodhWRFNjDeYvWIHTTj8LyVQjjjv+FJw4cU/U1qXR3gm8tSiHn/38d3jtpTm45Gc/wCabbYjL/ud3mP/G2zjiqKNx5OHjsOGG9Zg/vxXXXH0LXnj+BRx/3NH44uG7ol9zPf70x1sxa+YzGDVyOCaesD/GjNoMmQwwc9Yc3DRlGt54lxHoX8DxX9wXtTVAXU0RdVAKdwLoNXTmFwr3dRHoq3vefLrPN8RcTl9yJlSrvjpuaUBcjaxBPGO+884iPProdJkfJ5x4AlIupQ6d6994cyF+/atf4+133sYfJv0BG264gYDU9fW1WLJ4uQQiTLltCp597hmxQ9LuQCCZ0drcE6xYtgyHH3kkxo8fL5HepG+nwyHZahjlzc+Z/op7YQmISdQgxbS0hSIen/U45s9fgD333FMYyzo7OmVvsOCNBbjoootkvTzl1FMlspvR57W1dbKWCLtooSCMMK+99pownTE9iulg7kFuvvlmTJ48WQD0448/XpyfeC6bfP31mPvyyzjuuBNw+JGHY+DAQWpfLRbwwQcf4vbb78Drr78mexjq53S6FsuXLcUTTz4lwQgHH3wIdtllAo455ktobGhA66pW0dXU4RqBvkycBXnm/OlPf+YcBtPIZLIC7NfX10kAb2t7FtMemIEpt9+Js/7jDIwft62wXSsjJ7GllETzf/jBSiyY/y6WLv0Qr778Bt5Y8C4OOOhAHHT4znj9jbdxyy1TsflmG+LoI/bH4P61qEvmkazJI9vZiqeenoXrrr0Wgwavj4sv+QkamlrQ3pmVIMvGhkZhGFj3+r/cAzEAfeimI2IAutJeKngeRqAr9XIIFhuArp95FO5iVPbyUAZ0oKqwFLzoeQCUTtWVpzpPDU/uGfbbPuXHSYmgrw5A77kmXa9wpmb3RVcAXQ1kIYW7qm6Gg+m1pQB0a5upedoG/RzoZnSz2pQzfFYLNvWm/dWA53x+JQB6ACJ7FVL3gfBVCYW7RJ87sFHzSFu++jACPTAfO2CdY0MKdyssavb3jPxBDnSjRzZwo6tButx4WWvijgRxEF0j0AtALmR7qGSsygF03d5bNtKwkhIrucacFww89ynSo4B/b+U30ENGfS+CZzT6cUDc6hwC2C6Q16kTm9PBaEUaafqrWgBdGCki668PoPtFONDSi8STLE1BM0Ja7LAOPlhWyZjErhF++dWNArmZVYW8SU+II1HlL5ZCWibJ0hDvM+lG1Qkh3Kp6hvq21IibQ5NfAwPQq+OGiEa+qm6Uf/XRbhNvdVas1rGbGH2lo3CX651zheNbl822/rjn+TnQI9H1Tq+6sm2VFS9dt9AGGJtNIe+372ASAuhh1HbQGKFBLyFT4mDXFVyNOK50oWSPO5tYG+OSUQZg65IH2e5X9hHXnaFzj3McDKvvqNsdgG7ME8re4fZAVbCEmCyFDBYhY360z7T/glzQXdJTxOdF2K+9oXBXOXRwYLfzNFRkoUOlebzZmHcHoDNBXilelfIR6AbUq3hbTvNw/MM1wPUZAfTQE66Ls0O41nh9Zs/WXtc1JHiV1o+9BdCrXevi11cDmqsM9bxP6SJNHxNsD+U8WnZ5AN3cnsxhIjo2AYAu49TdYVZ30r2hcK/EAbJLP1W4QPVFAJ3GGxr7GSXGSHDO53HjxmGXXXYRY45FoVu0sOznbe1xYB77gwYU0hOWyoHeXQQ6wTaWy/tLAeg0jhNUMxDJojj98yg/6w31fnwcV9ffBqCzrxmFxwhFAx/iADoNZwagG1Dq97c/d8yBri8CazSQEThctGiRtJd/EyQxkIfGLtafdfcp3I3CPN5OH7jo1TlndQ1u7LkWucN2E0SvBECn80A8At3k3KiJjdrYgOW+2Ac+gE5nHAPQ2QaOu0/RHXcI4zUE0AmcEkD3afx9kLIvtttEgGNGoy8BdAKH//rXvyTqjPJPGTd6dkZWs6+o+wicE0gnzTfv5RwhgM6ILgLovu7TI0GFi80akvfuAHSC6JJDNZ0O6GJ5PcFwji/1ooHHBpyzX+jUxTnBKL0vfvGL8nvQoEFrqEXVFVMKQKfscy287bbbBEDn+FL+2Q8cX8tNSyDBqPw5NwhamEMF+4B/8/lcEwiaMNqaADqj8eMR6J8mgM66UPbZBgO5LW0J5wHzATN/MNc+ruP8YR/wWvYBdT7nBz+3XOicF+xH9oEB6NQRbCe/4x6F84NU7tSdtk+pbvSqv7rPA+jIo1jTCRSZIiWPnLB/1qA2XY9kolYChvhTKBCU4w+QSuk1r7zyNm6+9e+Y+vBTSA3eFDvs+nnQb4VRoK0r0wLIv/D8s1hvvcE484yJ2H33LdHR1o7f/OZGvPjC8xg6dAiu+M0P0NbaifVb6pDPFrBsWTuOOe405AtJjNlmPM497xRsvsWGyOYSuHvaM7h28u0otHXgF1d8G0i14Ne/mYz5CxZi9JjROPcrB2Po0PXwj388jUcenoUF8+fhwAP2wykn7oXBA1vwu6tvxiMPzcCYUSNw2imHYsyYYehoA2Y8Pht/n/oA3vlwMQ4/bD8cdejeaKl1FO41QLqYkxzoNci58y5zoDMCPeko3BOoKa7LgV797Fg775BzZbGIzkxG7Ibz58/D5Zf/CgvffBO/veK32HjjjURXtbW1Y8aMmbj88svFcefCC38gEdOkgBf9LelZ6rF06XLJ3b1qVTuSyRrRa0uWfIRf/epXeOutt3DNNdeI/tto6EZCy3777bdj0qRJEnnOfOAEx/miYynXA+rXhvoGXHHlFXLteeedh0MOPkTAZz77H//4B/563XU46aSTcNzxxwvYTkp6iy6nhSuVSApN+4033ihOacx1Tp3JF/UyyydbCKPPd955Z7z88ssCqvP3SRNPxr77HYBBgwehQLAaNUIRn8/l8P4HH4Jp/BjdTqCb+rG9bRUu+/n/SN1/dfn/ShQ/z3F1dWnZD1PX87zH37yGZdK56tJLL5X1LZ1KS79wDWT70ul6rGrP4KHps/DXyZNx/vlfw7jx26GhLiHU+K++tgD/fnUexoweiY033gytKwtoaU5gzktvCGA+aswYHHbkXliyshU33DAF/fvV4aTjD8NGn+uPulQRyGfQ2bES9947FX/961+x2x574ivnnIemlv7IChTjMAw6RKydIr6u1p9ID8QA9A03Gd4lAl2ibj0AXQ1RSo1uxpNSALpSZ4ZRUmbQFCNzBHzvuSV2SCxngIsbBPk3I9CVgr66V7UHEh9A9/EBKg4vQ6NGPQevEEAXmMIZodTmHlLA6+UaDRoH0P02x4GJuHGhuh74+FfHAWF7YjDuXkRk/DsfKBdQy8mKwq0GdFSWZdSALaW81vQDKrgiIT5vgva0gFaatsANRfC5/M0IJqmPhhoaz0BRADpeERpxS41JOaN1XOZ8o4B+p9Tt1Uag9864EAcKPr48RJ/gA+g6qjo8cfDDDVUvDARR8MSNiwDoIUzapU7e/DR9FwhLkPO5/HJZvpr+PdHyZSEOBLLcs8PPnYtGJL1AMD/K9F9vRo8RyGsMQO8CTHVf42ppCwVAp1ep9/J1iv/eME9+1oXC3UaqRPoIZa5QZ6hqXz3JfQREcOWI9kpoBHpgLBehDfmjDTyX/vJ4FPR9WM+uFO6uBQzXdQtaAHe5vYC4rgUfhnniI2B6hOXDahCPzi2iJlEq+jxQ0uH8CCLY43M41rpSke5x8DdyjT8HlX0knJMevbuLeg9p2/1odHXm072NLBTVikFwfak1oqvjge2rfHC6VJE+4BjLgRLUsWtdLQe66VFh2amAwp3tNhBH1ZoPmncHoFcXga5GSo/BJuKk6a8bYZlG4W7qthTLSrDWhqPhjWWlAHppavPuBKLaPac9K6IbbK52Q+Eer0NvQHSR7irL6qmccu2X+9x80mfouAf6z5+q3QLoNqNDJolKp6hFBlc1oUUR9HxHXwTQSc3HyIiZM2cKjTaNNjTyMMKLFIP8jIYWM9jbHtPG2EAjggSMWCB97xNPPIGTTz5ZDP4EQswAzh6yKGTeT+OJAUhmKDe6Yt5DoID1oZFdDSlpMaizDnzPe/me11j9CMTwvdEEi1pyKRtYVwN0DMjl9SzLIoQNqOQzLDrS2mrRcRLVkUrJj5+jlfW0ck2OLJ+10VvTKMR2E2Tj/QQLLf8x20SgiIYllXmtA5/BumuETOjMbo4JfltZBwOlDIDhc41i2qfKZbkGblr/ST7HbFbmvOyLkkxtouuile3nnDeKcpbrA/pCgdneLvTtVg/LY8znsw8MJKZ88TsCa5Yf2vpPztUFptbQH4tUtD0ePyPoxs/NIMiy2d+mu/gMA2esz/idlW902laGgfisp99mo903mnlez3L4fB84YhkcXwLINrbW775c8XmsO+WckUgcdxs7n8Kf/ejTGJs8mAyyf21uWbtYLttsdPk2ziZHFu1sAL05NFiEKJ9j/WHts7pZm618+5xlsi4WUc3fNm/ZbpbB8m3uibG1XWlF2XYD0awv/TlgY2Sf2W+rv2nfeGoEGyMD6yyq16jEDai38bH5b/PFAFI+31girG9snph+sLnCdi9YsEBAQ8o/r6Ns2/0EyH294PcXn02dwAgxUrhSH1j/Wh38/rP2sA6m92x9tfGzeeDrJMqwzS3fmcd0nDkl8V7TO74jhJXLskym7VquKYy8p2OUyaX1P8u1stkvvN8cjAxE52/OQa4dXIcIkNrcsPnIew2w9WXYlwsbe/ve7yNjefD1gcmQjZNFQZuesLllUdO+vrMyeI85DtExjeAEdR3H1NY29gWdKTjv2X5bl8x5gDqVfWCyyOsIqpDKnn1hutZAc5NRGwsDTmze2liZ/rT1wHfKsTrw2ewb+9ufr/56wHFgHS1a3tZ13wbF8rknmD17NubNmyfrNZ/PtnN8TSfzXlvn+d7WDl5PfcJ+MZ3O8lgunW1I+8vffKbpMwPg/d1Yb/fbpXZ0vq3VvjddYXsNXmP9x7aTlpmsAZtuuqnIszmPaMSmOlVQPtgfrGtnroB8rwMaeE7KIldoRz6fQzpFRwXmOuY8o8UiJTZP2qFpL2fwCOnQM53Au+8ux8PTZ+CmO+7Fe6uAZW26ttXX1aKxqR6rWleiti6FYZttjO9dcDY23HAgOjo7cPXVN+OB++/DFltsjmuuuhTtqzqxXksdli/pQCbbiW9+6wd4/4MlaF3Vif2/cAi23GoI2tqzeOiRF7Do/Q9wwknH45BDJ6Azk8Mf/3wbXpg9F/1a+mPc2K2kf+bMfg3vv/8BOtvbcPSRh+OEY/dEc2MjJl1zEx64/yGMHjUCZ55+NMZutxVaWwt4bOaLuGHKXXj7w8U4/rgjccwR+2JAA8nqC0jkC6itoa0jg4REoKvdnrnPcwkHoBctB7pzwi0lCOs++0z0gO4XuK9Miy5rb6djZx533HGngNK77Lqr0I9vuOEQzH5xNu67/wFZ25mffI89dpdrX5r9EmbMfBy77747dp6wA5avWIWmRqVQ5xxUB6MsLrjgAqFCv3vq3VIWgWWelS6+6CK5lrTt1Gm25yd1PK8hY82QDYbgsRmPCdDNvcSxxxyLwesNxuuvvy7062QLY+Q4o9Cbm5rx7HPPYsaMGZIGZcKOO6K5sQlPP/20gPjcm5566qnYbrvt5D3ZQejkNHbsWJx99tky5/jM66+/XvKsn3feV1FEEvliAZ0dHWhqbsSA/gMxYuRwZDNZoTZnexk1zvYy3/m3v3MB2tvbcPNNN+DDjxZj0KCBYivjfq+luUXSNtg+j8D+FVdcIVH4dB7mWsA11Jyt2juySNfX4777p+O3/5+99wCX7aruPNetcNOLesoSKAuUCJJMBomcMbYwtqd7bGiY8ec0HnvAJtntac80pvG0AUNjbJjBcjM9BuMmWGAbhAgCFAABQhIIoZzj04s3VtV8v7X3/5x1zj11b9UVejzhV/B0q87ZZ4e11157n/Vf4X3vs3//R39kj3/CGdZpkzpszq66+vv2sY/+vYdsP/ecZ9shBx9lC/N77Otf/5ZddumV9pznPsvOff6zbMfuefv7j/9327v7AXvFS59tpz3mONu2ZaN12n1bmNtl55//YfvUJz9lr3v9/2TPe8GLbHbjFptod9wwgCgDjsn9VHD9gUGsjwINHug6dLVaiVFQKKfUyyivBEJWPdArSuMcwl0eO4RV0EdhMwul/yqeMDrk6wCsF/o40GGKOX/GmXs8AH09B6uqB3rwHGMTLhSNpQe699+9G9PSc/Bc3nmKBp4HiaepwwODCWu3PHB+ZZ5XU2TGg+v6mGP0p5oOkTo8lnMf+g4v1Q6E3t8IkhfhlFMNdWB9mAJUrUh1jvI/QQSl0UJCOUovRs9fnD9sDKUXaKkI9ZkoyiUgPYHsKb9wUuw2A+h1AEQvqo20yRcrwFr2Bh14yJCVQMRqMzU2T4/hEbxa/4f3qQTQXZ7IIGEVEL1pzdfHVaGXImEUtEqRMEYH0COvJoCunMOqJ60U+6uvlrhuM9853inwcRiw7wwWoiEkAFJAelxjK8c/+vqtl3TptH4McISGMw+vg9ek2BqhkSRfObRWQgqsDNmeqVwFlsP4KyYQDQC6t+Pyvpr6Ya0+1uVCk8ysgGShQvfEZ0/Iymy/hUxF0c3LMPc8ckvyQl8xBhkmhRD2cT1jrBNldPIurwLgVRC9bgyispKziaAJB0t1peg0wwx2VgPGh6Q7qID2pURfAf5WeFvt5L8ZQE9Rb3IEmyJ9jWRB2C9qXvXrSX9R55Omc00pZ+RtPTp4nvgzGirU95DqYk97ZlLA+pyPDKAHmjszrw6gp8NN2osbd7URQ7hPKO/LCo+sGP0oRVPyT2HkUB13WmtxD1fEl7zCR/BAl3xea+037WnjPFPf/4adheP1ujJT8rGYtaYIEQ2dGqWtpvENe079aryfaV7h/yRJynQBQ+az3vXkga70DaNTu0lOr/a0R6EYwfBvf8yBDuB9+eWXu5Ib5S6gBZ6ThM19wQte4CCOFP1x3gT+oeTGexIvS8AClDT8w3MQEAjFsfiOZwTQQWOBtfqLUkkgA2Uj6CmvNZTpAmxol+8CmeT1RnsR9BW4IbBfCirGIwCcdtVPeUbLa1YAhTzgUOALTBCwyW8BrwIpqUfgttoWGEbfoQXAKSCBACuNWSC1+h6Bfb2zq20BHq7snp72sUdwNxo/RAA9AmPREEqgUnwHF9AomsmjEgUc7QKKCCwWwEed8IcAKAEEooXorPlUqGfmIoI+TfwTr0E/xg3IBn/QD54XmEI7ApMFeup5gY7iA/GdAE6Bolznn+ZU/EU70IT6dZ97KAr5p3LQiHL0Keb2FajF84xBwIvoLeBYwLA8VjV3STnbK+pmXJFX+B3nWYCl1qL6J7pQvz4RJGN+xcvQmA99jvMgGsW1rf6KbwT6qZ+aJ+oSEBVpRjnxk2itdai5o4zWnGRUBILVBnTXHKlercco2wQ8R/7R/GleNMa4L2hd8jwKYABk5QBHhoo+As60FrUeANJlnIMnvgyaxBOlri4ZCImGmjuuxToFmIue4iF+QwvXaWSwj7pEA56TLBZtJVNlVCR68zz1aW1D6zvvvNMNB+B/yQm1KY9jnosgcdwDZLhCWTzXZMAluU1ddWMM8VekkcZBec2zeKYOoOt8Rb8EkAtAjwCp5LT2Bq3pujxiLpHxAsMBPbS2qF/ySvQVEA1NeFZzJXlDefZmwAW1zbOqU3yt8UsmiOclTzUf4nHJff5SRnIyjl28orrFK6Ivc0H/YpoKrXP2ByKvQAvqlKGT9nkZZSBfZDQkYF58L97AEEGGPqwNQCP+8Sx9E/iv/mlt1s/Occ2O+71J97m/AegDPKwHgN9963S6ntoUVQEhqScGLWu1k1EeIYkXFnquayak+2DQtjvvuts+e9Fl9uVvXWM33Xa3r+29e3e7Jy3/nv+8c+3sJ5xoz3v+U623ZLZ775z97d/8vf3jBRfYqac+xt7zn//EJjstI5b6YHlgt95xv73xjW+xvXsX7ewnPdVanUm7+KuX2GCCiCRmP3vei+yFL36ZHXTQRtt2sNm3rvi+/df/9mm7954ddusttzlY+JQnnWn33nOP/ei66+w5555jv/iqF9nWLdvs7z/2Cbv4y1+0E0843v7t/wCAfrLt2L7XLrn8Svvopz9jd+/Yaa9+9c/bK196jm3b0LLBwpL1FxdtdrJl3RY66WV/7+0jByda1ptoW8/zYOOB3rJ2DIg2LqMcKP+IoABrhPWLFzVg+Pzcgk1Nz3j0IFJwAEKz/7APsa8ho57//OfbeT//cx6uHAOR88//r/aed73L3vK2t9nrX/9au//+B7OR0LRHkgUXuu++e+xP/uRP3LCMyCSbN2225d6ye7O/40//1I44/HB7/BOfaLt27vQ9efOWLbb9gQdc3r/x93/fzjrzLDdW+exnP2v//M//7N7fm8gpvmuXy2w8yimjnO1/c/7fONgOqP7rv/Zr7oGOPGU8hIrnw36CXGb8ivbCex/vgn/2Z3/mxtAY9px08mNsanqD52pnb9q4aZOdffbZ9mu/9j/boYcebLt27U3vdX4O6NjNN99qb33bHzqY/oG//EvPjd7yXOvpPQeAf25+zvvAc5dddrn90i/9op1//vkeUQSA/YHtD3jbeKNv37HDWt1pN+750Ic+aG9921v8/RR1FaD2gzt22EUXfcm+9a3vWKc9ZZs3bXN5szC3ZEcffaS94IXPsmNPPM72zi/b5y/8kn3xCxfalo2T9vznPNOe+fQn2dYtG+z+++629733Lzxi0Fve8jY77oSTrN2Zts7kpLUxlF7seSj9AwD6I2JZP0ydXCUHuuc/zwC6e9c5SCiIcziAXirEqx7o6RCTXhoLpX/0cMt5wyteb/n+Ck87+QXVnvdDayYVcPO+8EAnx4U+Uf/ooTwzgJP6FJVqzSHcs5ONly7yKCoHeg7HWwDEI3gB/TgPiqtxYF1JG8vGPhTfh2iZnTeCh2TSr6cRV8D1ISBWvY8pm414IgMkQWlfvCTgCJ9GAAAgAElEQVQl5vTH+1KwqtEAmhdK0QKAj15RDqF5Y0W+5RXfC05JgGzJrKsucIfqC7fo8QD0NLRxxPz6PNBHb0P5g0vArZFHGvpdV2Sv/lxhQlEFchpzMdcB7ADQed77xETVCBPVuSz7Vkee63UHoDFZYBQSa5jbmqJXiK88hHv4VGjv3lVVL+Nxdw8wi2EB5ceta3j56NU6KlrPS1u594zSF1+VRLwIVC6jpJfAcrQtrn7PD+YKnC4N3VXA81FH4tU4T2n/yHLO/5Rh+YP9RN4XUn8SgK7UJhmQzkZJ/OIgWSi5A5d53UU4++r3ght5gSQfWu6bQrMn/hcQHj3PuV4FtYu1UqyfzL0Fz6f1mUKLN8m0sG4qkSOGrSeqG8a1WTY3isHYTmnYlgD0ZExV7st8j+t1pbfxwwGgr5AtKzyuh3FdOJuMA6Bn0DzJldEB9BhdaCVI3TDHOW1KaRS0cgcv31DqYHwpfytHq8q+UQXQS4PKXJdHdKjTrmynCJVfrLzSI3qY7NlXAHpsf1RAW4rjJHuqeeRHBYmHtaU6m+iiZ9YFoJcn4Yrx4Iq5GSEHOoaovscOlRPNszoqbZJgzrJ7hDPX/gigo5ABQEdh9LSnPc1DBpO7F1AaD/JnPetZ/h2QUmFSUXCjzAY0xxsDj3WU5ChzUEAQ9g/vdbzlKCfwTYrwpLBKSlwBelLkRwW1ACzlz5ZyX+cf+gSPS4GOciZ6rAl0j97lAhcFKETQScp8gUQCoPQM19VfKfm5Jk+JCFTJs10ACM9xTZ6YUrrTJn2WR2WkiwAuaMh3gfwCnAWyRJA+sWR65xYgKzrVz+yqH1owd9QTQ+lyH9ortLRAKPrKOAQa0ybPAm4wf/KqE/grz1IBagKBBIxyXR7jCvMuQCcCvQJs6AdzHgFbgS+EgpQ3Iu3QF5UT6Cfay2tS86r6BeyJNwSia/zwPWVZDwKO5PVJG/RFY5ZXvEBOzR1jdkXp5s0F4A/tBSwCPAn4j3nRJbG4p6gNKBoF+NNH0R/lqDy8xcv0J9JdxhK6rjVEeYXYRGlKP+M6og6e4Z485MUHMTQ1vCtDj+jdqqgEACTwDREsaDsaUVCfjCGgi8JfC/wUCKi1BQ9DKxmh6Fl+Mx+0qfrl0UzfoswQ4A89lTZC7ShEvcJP0654RPNGGQG+0biGdmmHfvBdgCn9EA9RXtEpmFNorr7rOcrQBnXoH9ckUyWDxF8y2BDvQlONWWutfrYQGBvXh2QU4xR9o7GK5laGBdTBR32kfdWBcYCMTGTcoRzWPCcDDa0VzZ3a5br2EskNzZdknPYTGVtILkaZXtFNhnOk5L3OT4XeKOjgJEP0ziVgV+C45CH9k0ygbP1MFNtQu6KhaKM5jGe44l0vnzsi2CzZJHpFOa81Id5Vn/RbwLkMCbQnigaSa9SDfJXcE69AZ+aZf/IwlDFG9FKnnfq+LqMQ7XeKRiJjGHhahhO0DQCEgR9e6OTQHaaXHF1XNeyUX17f/wF0zvnLKVmoh6ZO+hDe1/391qM8JQMcxjI/v5SyRS4j76f99P2jW+637/zgOrvp9get28EYbI9NT09YtzNrzzrnqfaowzdZq9uxhTkc15bsmquvsm9+80o74ohD7RUve7HLtpmOWXvQt3vv320XXPBZ27N3yV760p+1B3fttksv/bK1O5ttub9oL/vZF9rmrdtsdmbCupNm99x7n136javttlvvtF07d9uxx5xgz3z62XbDDbfY9df/0I4+4jA7/bTTbNtBB3lO9B9ee60dfug2e/KTnmCPOupw27tnzq6/8Vb75jXX2o6Fnp3xuNPt9McebwfNtq3VW7aBAPT2hPWWl3xi8T7vW8v6HsId73wAdLOWh6s+8PlppgDvlVrTOKFMepQr0oggw+bskksu8Ugyk1PTHsqdKCCEWp8mWoTLc7NLL/m6vetd77Zffc1r7JWvfEXhiEKYc3Kjs+7uvfduf8/CsOwlL3mJn2XIq/2Zz37GvvPt73jY8w2bNtn83JwtLS7api1b3Nsb7QQ50YlegYPMPffeY1d+90r79hVXeD7xY487ztNZnHzSyTY9M21Tk1N+hiB1xvl/e757lf+bX/5ld0hEjiKDeUfDyBmDAPYWxkO6Lox5+c373Oc+9zkH+2f9TGrWandtmT2dc9j0lD3qUY+28877OTv0kENsz955N8JBJzo5yfO321e/+lUf+7Oeda4ddujBTqv5+TIcPcYAyCXoQCqb3/zN3/Tw7X/87//YX9n9PWkq5UoHwB602nbb7XfYRV+8yF70ohfZlq1b0jtIl3DvS/7+cvk3rrCbbrzVFuYXPeT9ySefZo85+WQ79LDNNjnddo3YTTfdZpd8/XJ78IF77czHn2aPO+MUm52ZtGuu/p793x/6kB188CH2+7//JpvdsMVlgu89A7Ol5X4yDBo1lN1P86L5Vzu2GoD+6ONP8xDuUh6vBNClpK6DGFkZ7hrUpKwuvNI9x2mp7GQP16G+fngcpmjT4bA+T6srAV1EjDW16zlYDQ3hnj3QizGFnLoVD/RaCHfpczM0m8AOFBIeirfqSVgff12JuZ7xjEWwmiJ2VCDUnQ9rDSkXccXTPHhORmDdX36GYAaFgUEwQvBI2Vl56n30f7mlIkd6UjT1+gkw8ZcMb0gAdPQ6T3B+kbrAgaY8Y0EhX1e8DlPENl2vXstK/QLJGR2mG5sHfLyj169pHL0dAeiZuLmCUXinzu880/RcuiaQRIAIf4cdf+UVnzqD/CsiRGTAzOejCGGdypVzJM/wpnDUeD4WVApcn4G5QjSukQM9d91poLzENSMD0WL0uWhe7S45x2eBcUVHsVeMegiRgmOc8fluVE02n+c4LfxkT5PB6+CNXYGDAy2acqA7yGoT7oE+zqdJfjfNYZJZqWaPaoL3Ug7fXhijJYYsxsR+UeybvgSS8ZpXk8fpYx/igY7BHP/yiqjwe+L7uI7TWk59j3xdgs/l3h6XwMA8Zbh3qp7DOALlcX1GGjeA6Y1zUA95HmepuZ1mD3St+7IPddmdaLBaPua1OaR+LqrKmhTAJp6pmmusAtZjeaALNM97aOFJ3rgvlO3QpwjSOh3C2a++znXG6fWioVscTTTmqo4n4pPJaFOyO/LHcAB9aIvFXp4XSiG8RwvhnlbMQ5cDa3FJE4/U+aTOmwIoY7lh9RQ7VozOM+Rss/b5ZXjO9TXbqUUEKHmoZpARIl2tpF2SV+vJgb7WPDTdH3Ub2B9DuJM/jxB+5BsV6E0eOIAdlCrPec5z3BNSADo8JY9JQD5CtN52220OwANekvv1hz/8oXtpoPSBV1B0oCxBGUIZ/gKc8Q8P9chPeG4CpgHMAbRQhvtS9KNEp13AQRQ+gPv8pQyKW56NbXAfMEp7L39RYlGGPNWERyQ8bvReU/5ugFLa53n1Q+CTcnsDcmF0QF8FtEEflFjQFPpwHw8WhS9GaQQQQP0oj6A1gAC0kNGAgEzooDIYJLDfyIuQOlAccV9hwGVMQF+gGX0gDy9gA3RiLAKXmBfmFZpjCAFgwZxRTqAtUQX4Rz30kXu0Jc9HgZ+MBd5gDPRTsof+QgvagBbQAJpTB+OGFtxjDPARfWDO+CcARh7bjBWlHyAO9KY/MWc6YyFsMnNMHyjDOPhAR/iGsfDhutITCCAXQCoQnj6oDYHOlMFDB16jfv4xZmhNv+AdxiJvToAd+ihAUQAhSkp4Gb4Q6Mtf5gZ6EfKYvzwLQMS8CSjlL8+y5uBllLrcF28I1EVRCm3x0tQ45PlJHTfddJPThM9xxx3nubf5yPiDMdEGvA49mXvGqrmFzswZc0+9WosRTIX3WKuMm3lXLuvoEcucMK+MlXWmeaN+nqUP9FOeYFprAlEpJ2Oe6LnNdQHLGPjAf9CJMoQKldEBfMV9aAUNWSusWRkMqR1oDc3oo0Luy1iAMowDWsHbjJN6ZHQATeEr+gnvQEfKRM9b6qAMims9TzuSfYxFa4W1wfrRfYHN1A2vQ09FuJDxA3PLPFAH80IfoEcE8SmDDFX+aWjA3Iv/5YHNOkBm0CfqgXckMyT/oJeMWSK96St9hBbyoFOYdhkUyUAEelIf/aANyQztJ4xThhFaazqTppC8cz4vornGK95QLnr+0jbzThuqg+vyJGcs8gJXGHXxBuuA9cqzjJX5ow6td2guYyTJrtjP2IZkigyg/IQ5MeHABuuAfkILrXnGQj+0LzJ/rDUBIpLV0BxaUI5+whf843nqpBxrjb7QntYz1/lNG8wZ88o/wGtkqPQy2oNpAz6G9+kDNFNkFOhBP8THPA/N1Qb3lf6CttibKUN/o4GTDHOgNQAQxn7iUdGr6ay5nvNd5Q1FTl7hnCxjCrULHWTQsO9DuA+sTzQ5G7j3Jt3secrJZOipMwq8B1jIOZn3fsrw6jOPwcdE1zozXduxd2AdeLhvNjMzsL27MRprWW9p2WZmujY/13fgmxSA92/fbRtmp2zTxinbuWPOtm6csr2756233LfZTRvswR3zNjXZtbmFnm3c2LWlntnkVMvuf3DepmboC1FcOnbzbXfZQcjFaYyeyCs9sM0bWu4BCtK/tEi0gymbnpy0ub2LPtapqbZNdlvAXQ4y9gc92z6/aLsW+9aZ7Nr0ZMdmOxPWGfRssLRok21yQk/4s66/cAAdgE050NOY8EXPWuGHyjYHnt9PKeBGqP2MWU2QzmAyGbHt3G2HHrLNFS/wCXnNDzn0YOevxaVlI43r1NSkPbhjl9133732qU992vOiE4L9sMMOcU3Krl27nVc77Y7t2r2zkGHUzzrEExtdJWHQ8RyXkZ3kMSRzudzp2sJiSmMRDUr1riBjXj8DtDvWaqf99WMf/Zht3LTRXvKiF9nBB20r9h9FFJNRnoyg1J4iYlHfzOyMK6CWlvrW6rSs3cLAhHc50pJszqk1lm0wIDoTcmLGQ7hDx263Yzt27vK/yP/Fxfkiwhj7qvYNxvWpT33KPvShD9n7/8v7bcPGDXbkEeld58677rRDDz3MkGjQ4R5/D5l1UFtRb8iXzrs+ueg7nSn/ns7bbVtcQGa1bXqmY3vnSftCPW3rtpEVfduze6cbCF385S/Z5z//OXvxi15ir/y5V3k0DiQARhULC8nIotsV3rmfMvOBbj3MFKgB6MeeeMZAIIVCuLtOPqVgzv+SB0cVvKoqUQlrnc4TKXRyVPa6klU5v/PwSuV66RUTlSi0JWvEqPzT9yYFXgK7xlNk1gG5UaiPB3rZfmrPlTMhhLtfK7ZeDi5JA+7lYgj3IqRzriOvzwigRzfYtZSfo/T/oZaRImq1Q2od8BKIs+IZhWoPXufqHzxTyde7BoDu3OfzkD0fBYpmkIc5KJ0J87y5t2oKxVx8gkdRAla91xlZT97mhYd4VvauCYBofPlv5P/I32U9CZApe/nwoZvZtmBsthgH1Cy9OqsA2FoguqzF6+XqoONDA9DT+lSdheN/xieTXCnpn4CpHO6unKSSfivyrpcyQqkxCn5qnFZFrggRLeq44RAgfexJzA88/AB63bhh9J5WAOMRH5McWClvEqAcAXSVqYQ9DwY/zQB6ip7u9smyuhmxbytkY002qBqV8xfeDCCsCOEe+smLrgB0D8WeAfRovKSELE2yO/FmYOPC20LGSIpIE5k+MGYwNkl7RNoF6w6/HEib82vXmHzdOdAFfA5Lf1ELB5+9UxO9Q7qFsCfEc0UpCzJ0WhjvjMgADcXW3D/GBtC1C2pCa+BjzYo2Gui41MlGkc24cLUu5rPg6RFyoMMPHt2o0ZZ3OABfnCndtqRqkVeuqXD29FREQtn9dFChfHUeNZc1Q4XCgGC1/Xe08N2xce1ro3JMPHPpmfoZuH6mKM/1iafr9+O12I+6fBr1uWH9GaWd6rPFCS5HxGiYm+JAufq5aF+FcJdhyFrz+aNrLy3mgjGjhAbIuOiii1xR/IxnPKMA1Naq68d1n/ycAOj05YUvfKGDbR/84AcdFCGcHnn9UGB7zr6cU9lXUwb6UJQDGAJkELL4yiuvdA8H6iLMnpQ1KGUAZcjZxzMovgFr+Rv3o+jRTljBE044oQBBUbrwLGUAslBWAfwBvvChDcYB+Kg2AFVoQ2uIvzwPSEVf8bpnnPSTd07GCWjDvAC4UT//ADEFngNQkMuQPqD8B8BkrPLuQ3lDGfqBJwZ5CMk3CJAg71TuQ4vvfve7Tgf+0Vd5vzMWhcUXAE5IfHnxAU4AyAB4fPvb3/Y+CtDgHKC+ME7CNtJHaClPPeiAUguwgjrwSIEGeKwA6ipnL7Sgn1dccYVfpw3AGYHajAPwiHbgGfgHQAM5Ig8TytAGfAaQCy1kHAHoxlzRBt4+9IGxQE/lTGfMjBWQE4AcBSTzQVvwpvoCvQg7SdvwBmtK3tmMk7Ewb9CY5/B4EX/CPygdZXCgPLv0U3VAV9r+l3/5FweZeZ5+KIUA/MHzeCzxnet4Bwk0pl/MKwAVc0Z/mZM4DngHUJH5AGQCOII/4XF5sdM2zwLOwMtPecpTfF7lcc/cUoZ5h7bMh0A9eR4yDvoJTfkAQEF37guoAnxUPmv6KWMT5oPx0U/us/4ZI2XgY3lx01+8ruAPypMigjak+JUXKuuEcUBrxkEZxsJ96madIlvgFXJ8IhcE6Ck/MvcZD8/ST9al2oEe8A08DB2YM9aDIijAG/Av6x26wXusNdrjWdrgHwAmdTBfAvbopyIOwMPQA4CdcdBP5o8PawB5QT+ZV2hFG1ICi+b0AR5mrUFLGT9Iuc7ztMNvQFTGKg92+JN1AoBJFBD6Tx3IHfohr2jq+PrXv+7Pw1e0RZ8Ziyut77zTrrvuOucd1jTrlfsCjeFRrTX6IdlFGcbDvLMOMKaiP7QNuCDAl3VG3fAFfUUmsl7pD98FCDAv8A9zIHrI6ED7J23IgIOwsgKNGavWs2QGY2Xu4Q0+tMNaZB0xP/Ata4VySk9AH5C/yC/Kw3/wEGOVkRPrQOuZ/jEWzQtloAFGZdCV79CTeYWe0Jvn4X/uw2fsF/AXdckjnL+KFAONkD2UkXc2coW1TD/5Cy24r4gL0As6Ma/IQXiCPsgoSwA6/M28UC+0Ym7VT/oG79BX+JToNPRDfMG8I1dogzLQkzrgc/oMj8sgjH5ShnXIOokpAOANZAJrCZmhfU2yiXmQ4R48jqEfBnsHQrinU+Hy0pKnsYP+3Rw1B9BvyYEm8LCc8q0FIJbSvUxOTdr83LyHQ57dtMVak11rdzkPDWxuvmcz0x1rTwDoAdD3HUicm1uyyW4nh4BfsukpImssesj4DkDjwpzNEvqZqBvtSU9/ubCEt7tZdzJhBr3BhO0FTGuZbdwwZYNW33rLPeu2J23XbjzEWzYFuD5JpJ5l271rt826p20nGbm48UjKvYw3qp8Fej2bw2ig08HC28c8Tbxnyi0tWKc9YZPkO3dDA96POskD3b3Q0ztjTrR6AED/cb1o7Kf1oL+AfwDRu/DOEulw2PPh7a6ragndvdPB8Bmbnpr0tUX0ApxaHrj/Abv+hhvt0ksvtRe+8AV21JFH2uYtW93QA6B3zqNktW337p2+Z/BB3nPuZO/hL7/ZG/fuSR7a3cl03lWUJ/R5Szlags5v7CvsHfA75zSAbYBz5Dx18F7BeZuzzNlnnuk50BVZSfJakaXYI1Qf13g+tjMzyxkG/ITULoDlZguLS7ZhQ4oCxe+5vXut1Z5wowBkjZzy9uyZs5mZSU8l0e+nFCEyOlMkIcbJOeBNb3qTPfe5z7UXv/jFtnXLVqc9e44bHC8v2uyGWeu2u/bgzh0urwDU2U+mp5ORLHIDo4b5+Z57xW/aOJ3PI8uu3MSDHmxzstv28O826Dmof/sdt9pnLrjA5vbstde+5nV25JGPctnWRp7g4b44sLZnd1xftN79lPUPdGtsCowAoMvrslCo5zDuUclReOJKeSwAveKNnhhOAHoVCM7MWFHsldcisB3DyHqJEEapOn6ERzOAXlfu6bk6EBfrGwYQDvVAx9q56J9y40qBGzxcsfhTQxl8EQDvOz3Ax4B8thnsyWWbxjBsXOPwxXrqqD/TRMcK6Jn9gep053clhHvwQI/AVQTgq3xY9f1y4MyNFNIRyEHzfBxKG0BWuGZv84TxJL6psI609UV/0nEqVZXz1CeTiSoUobQEiVHLacie0+JOV7jW+Lj6O6VDSBzQDDU0zfF65jLZF4wH0I9qeBJ5IBnliAL5kFpZrgpjXXCJK9BTdIDKysy/y/KrA+hVmZBEVgTrqnnZq+GrU9nEJwGMKqIUNM3CMCAwAUfFZ2hY2fS85EzBz5mnyzUkHo9/1c0x53Md54IIRK8tbxLghZXicFlcneOqLF67hYpITSTJn8AnRUSPqmx1YDkwWVwOw5aHA4HKax+QxhU7UKy3ZvgQGXvYc1L889KbvKRL/kqcmcbiHujIGU6Gnn5Fcqo0GkhPZq90ybbCqKcaIaGUR3kNFPyf+VNe6TLzcTFVGpsUkVUqCHryipccLWdIExbGpnJaf6LxivDudd6oG2vU10JYn0VdVeqnLseQ9TLOK+ty+lYeG3HNhT2uKleyLUbd4sCHFwHjaijuIFCqkPSqYHa1ry5riHKRI5405UCPIHX0LE/8qM/qHuiJpInPGne1VfoctuQaPTI7uYFiMprwvjovyliiblAQeabsiRuTFcOpe8MPkUG+t1dDc64mrSKQN86Zbq2y9fOEAPTKHjzEo3yt/lao1cifgQsbzjVNfR9+vk6nY/GieG343DSt/7wnFu8u9fQTq+8n456jRrXb3R890Mmnh2IeZTbe5oAD5KID4FEOdIES8ZwPjVC8onBByQHQAEhAXShvCFMowIznUHQI7EVBj+IdoIG/qhdlDM8CigBaPPWpT3XluLz5AAlQnBOeEFCN+wAaAu3oB+ABdQB2MQYUSCeeeGJx7qDPPItyCRDp5S9/uSttUGQJpAIAQHlPPwBUADToK/1EWQVID8hFGdoGrADkjHm0Aclo5x/+4R/s6U9/up1zzjmFpzvjBCSgD1/60pccUKEdAeQomKAXdGJeAMMABqlDYW1RcNEPgL/Pf/7zDnwDUgGIoHCiDsAM5gPvDvpIO4AV8iBGcSXA+Ctf+YrTWWH8Ueih7OI+48TQAnoyTupQznP6AJ1QIAKAAXYArMAf8sIGuAE8/PKXv+x0BvAFxJIXL7xDHUodAC0ow31fyRMTPlZoAUjKuBgvvAO/at6Ye/iZ3/AeABF1MA4Ukjz/hS98wekDPQGNFVmAuWPOoDl9oe+A38wv45KXIcrOj33sY8739IHxynObdgHBoDe8COiHAQpjdcVot+t9Z+6/+MUvelloyXihrdYT9IC/5PXPvAPI0Ud5C9FPDA7oK4Y38KgMMOR1Sxu0xZzST/pDGwKuMdxhnfBh7dMXgd+UgR6sEcB88SfrQIYE9P+yyy7zcbDG4F/mRHscNKAN6E7foQXrUSHQaYP24W/KQAPq4Z+AWHgHIxSMclD8MmfwOXUIdEYuUAdzzxjoI8AdPCpvZ/gTmnKdMvRVYdxZa4wRPkepTRvPfvazC4Cd+7SBTKIOxgjwB+8JQJfsgl5cY77gHxlowDfIR8YBCEkbGBlBKwGP0IsypNWQEYn4C3owr6x35B/jZ60z77QhkFNe8oyXNRwNSeBP+A+e+fSnP+38wFigt4xm6A9zAZDK3CATzj333MLzmvvwPrKcXK70C7kikFP9pA7Wu0D4V7ziFS7/BKRiGAFIijznGutVOd+1tzCWf/qnf3LaM1bmjb+A+nzgO+jNuqddQFTGoSgLMg7CkITvjJM5gbaS5fQDGcxag4aMlXKKPsB1wHH2BOjPWoNPMfbgo1QmrDWAaa6zZ8Hn1MHcwsPMB/wDUM9+w7woegDrjD2LuUdOsV6ZF61X6oA34G/oisxCDmstaj1TP//gL2hBHcgLebIzVniHMvAnPKz9VxEMCN0Lj8IrzCttyLBC/Mc6wSjh53/+532s8g7XOQB6UYY6WWfsB/RBMpY5Z+7hZeQ8441pXphX9k7WPVFxkLPIUIE68AfrnTKsK2gNTZXGQ3tG8X5ZfVFb/fC3xl2dDeP5df/yQMdhLTmERH1TAroA1TsOVvM7eWmmcxzzA5DIHE7PbrD5pYF1AcSXB7a0uGwzU13rtJMOi3Lddsf/TnW6Dka5BztGKfPzHt66227bgzt22qaNWxxEnJ2dsYUlwPdBAuYXl/2dc2q6be5B2h5YpzNh/Yme80m3PWuLCwMH6MndniLsoadJxpsYCbgnaaflnqeLiwDj7bQvkHoGgwFC1ZMqiLDTbTq55MBnF09dB9B59+MdEe/zlPvc3yCzkbZA9IfEMAce3q8pgM4Mj2mAYQDhZXit3XZ+SzpLt8FwoxEA2MnJrgO1e/bOuXc5ouWWW27zfQxZNjs77eA7+8JBB21xec7ehO5T53L4m/DtO3ftTOf5Ttf1vexR5EYHCOc5pTVx4+VJQsYno1RFNvHUGN1Jf5Y1r/Nhp9uxq753ledMdyNRPN1zehwZHhbONiG6F/LAwfi8ZziY3m5ZpzPp6Z2XB6RXWUqRe3vLtpHw7lk1rvfzdJ5Ja1htYOySomD03UOe3O+MQ9HMZDRMznneQ97whjcUxnSEYt++Y7t1ui3rTnetPdG2XU6bmWx8tsc2zG5Ioevn5hyob7cBvZM8gBakqegv921mEgObZCDKngl+s3P3Dvv6JV+zH3z/B/bkJz3ZnvnMc6zfgyd6LjsmmRsPYU+UjnUoyvdr7j/QufEoUAPQH3XcqR7CPVmcEO6l7WHQU/7z5J2bpMgqIdxduYs1Wam4jkpIAejDPPmaBlAoGak7Yk6rKQAdLK2GRa4rFUvFXLXVCAhGJVETMPzjDuGevHPTIF0Rl7XLCqm8AlgZb8bXLD22srCWS7MClEewqAIc1QCqcG9YCHeYzz0pI+iTR1NvUzSqA5KbHoAAACAASURBVOglbZNCPanXM60z3CC+h/bFPOR2hBE5Z+PN5qB2svBKXnAjgiYc09zkKX0izZu/R3hhPAB93Plcj1VVHUAfhQcU1WJNhlxvgSx/StZitjNk2MiXpedktW81D9VVw/M2zU0VnK9ZZoTRDQnhnkE98WMC0JPUaaJzulaCxJKd45BxInssj/OM9o1xnun1CKETQK7i4arxRB30GYennTdD3vRhhjx1A4AYwn4FgF4fZPa2Ti+oVYOJJuOSYetjLVDMOTjnM1UXVL/6X/4N3vX5VOtlQ5QPr0vGPLV0CG5EVIDhWUbKk7wCjFdB8tKuJALrzd7skn3prFDubCXNSmMWRf/w7bDiPFxbXysYUGtS8rkmo1fNrx4rCzvviqgSpRz3OWzM6d68Mpr4Y601FNd0CSzW+uA/S0LFMOcr4erRAfSmM1BM+VHYObjxWExpUZWNXk/+h+xoDo43Sgj3VKZ57ZTtc5ZtTbjZ8BqWw5G5avtuZX8fstc3AOjD9ve19v7i3FsDqbmucJ/D6hhHRq7Gb0k+j/dhbuNZuz4O1RmVj1EmVlpbQXPJIozpQt9GCOHuikTeCcbMgT7e6JNHT82aprGKa6/5WuLGfIbeHzzQATkAwVB4o4gGMAGUANB46Utf6iAMgIWU5PQfXlQ4QSl0UJgAuKDUBqABNAbcBjQRWAEYgQIf8AXABeUOAKV4AQUOinnACsrQB+qI3uEAMpShHUBhADEATIEE0BSPQgBGAXIKJa9JQfnOeAEtABoA4hX2mj6gwAfMQMEvkIF2pHxCaQ8oIwAdcBGwAZqI1wFKqAPQQwA7gAlKND6AcowB+gOCAQ7RlpRKgEYAMgDP0JP2AXdiXlt52zNf0Ik+QAuFzKc/jBEQinvML+CRgAbmUaHV5ZEKLTTf0FSe8gDPzCWACACT6K1w4wD1PAetAQeTAj95wVEHvAHNmEsAUP4CzMBXKO0AdQBvAIegA/2lPvEXykXmFGAPXqMOAExoSlso++CvCy+80Mcnb1TaEBjL84Bl9AmwGTBN4f0VOpi5h7/4TR0C7GhTfPyJT3zC+wV4RD3UodCazAltMCb6Bi2UYkD9gOYAsfIOF1gmzxyUpwBulIMGGitjpO+0BWgILeBRxsHcAorFtcacUIdAQ0WSQP4AlNAG4+XDvMMb3JPnNjyKbKAdGV9oHTA+edsDzLGemTd4JAEzCaTB4AG6Qz/oSR/5aB3gecR6V7QHecXCX/QFWlAHXtcom1lr/FNYatqALoB+rDUAP9aSPIBFDwByxgvvSvYoxzl9Y50gFwA7oRfyS7RmrJQBvATU01oFLJXXK/zAOqUdeA46sCYVcUJes4pswRgAYxkj865c2QCLrAPWkaI9KBc6fYBWyA3ahf8Zr4xqoKtAY+ae5wT0K80A8w7PkLoDWtMGclKe3YyDtcpYFFmAfvK8Ig9QBj4H6IdXaAO+YO2KZsgu+sD8ssYxxoL/JGdlVAPYy1gASVknkivIJuQGtIA2jJV1EtMy0D9FURCAjme1DIQUJh4eRmbLKAFgGr5R2HOtNeoABIEuCgdOH6AXc49MZj0rsgX0pm+0gxxnTdI+MhJ6iBbUgbEUdIWfoSd8qJD3PM+8wxvcR66oDclR5h4ZzDqBTp739uSTfb1zj+cU4QC6sFcwXq015gzegM9pB/6iD/STj94zGQdrDRrCo8iV6IHOPdYaNMH4jL1LaQoEwMCf7MG0yRpgvPI2jIZh1INsk0GMzhXwjIyyMGSBx7UXsF5ojzGwXpFBrHXkl/ZGjUf7/dCz5rgHvaC7i3XuVwB6o1F4eK8p3lXDe3I6leb3WNdwOqCcXtETipiiOfnVpAfNxtbF23gtbV5ph4xzEs+2C12JDE6TQ1PPbAJP8J5Zi30j6+36nJP0/iZVazB2Llyj9F6myKDkNJ+wZc6oE23vfhGOnfcoORaAafh7gd5FE37gLXjni1/r4JIDjxyggCigd9bx36t/XDREt/lQcCSPmkxI83VXsjYNFNGI6Ge/8KpfsKOOPsrfM9kjPXd6B+egoG+NxvFpBws6xairQYHY8hSlbdcHpHQVvLOjr7r7nrvsyquutNlZUpad5ZEyOu0ps4m2Yz6IqOSzROnxMJ8f1/wdqGd/ocCQHOiEmGi3OwWALvA87ZFJBa9DiRS4BSblIdsDeB7yYLpKPodwHwNrTNt5g6f5aorJ5GE8HoBeP1jVgY6o8CumMDqw1cD90gMdssUFLU/odD15YeWHIzjhAHrOU7sCmvnxM9F6wLZ6L4bRsHK9JsALpXwAxwX2qH5CqriLp8RiLXdvpQ55UeaHE0heAjoODGVPxjJAaIIVWi0MR8qDUwTRiylyhkxewfC6g4dZqI4yK028HHl85fcU3iiNcXQAvV7PKH1bL4CuuoeBg5IXxXyuAMJG693IpXxzVyoJLcxqzvSyT+kkoL67cUTTAq+Bo6lIbXNe0cEfF4CeoykUAHrZ39j3OsDFy9y4IIgfEkYmdCoYAZ21H00062crxHr5JlBRoMzYMgqQGGvj/KnwZ+GBHkLwRzlbdfRN42ycX6U5YY5WtrXamojVrQV6uRSLQHeWc7pWRClxoDx7ltfk5agAerKh0DooQ68n+mdAXH9DQIZ6VAm3eQvltGZKTLBcP3U6CTRP14PBURFevmqsMPy1QOeR+NISAfGCOypAflUGxDJx1koaJfu+8eTzepU5Ja+Uxg3qVQmqB9lUS6VTzSVdZeoEfWfP34YQ7tV5KmVgeT3RwP9XKFKCskM8nKw9stKiKkm9R0M80BO/hz4PAU/lge5VkQBmJAC9BpoX8n20HOipY9U3y7X2+3g/0rb+XLE/KR1DIEH9LNxsUDAE9F9FYI+9d6wwxCn3LecURQUKhpdN8r4U2CV/xbNPqicBM4ncIygk3Aotz8+IpFjP+nwkA+h4i6HcB4gAiEEJjcIfb1F5SHIdBXbyYkr5UlHa8w9+ERCF96bCq6N4lwcwNJVXNYp3FOQo7gEnAXwj7/I8QAR1oeAHSACIUEovAAuAAsBpgBuF8JbHIAp67gEiKEQ8oIZCFNIXAD3ADOpRiFh5XigHL8AiYIVyadOOG/7k/KYYAgBmKSQ0SnwBh5QDqAJEgr4AP4BU8vITOAMIAO0BOhgnwA79g6bUBfhJHdCM+4AE0XARGtFPQA2AXPogwI56GAv0FHCosMAAEAJJlbMbYAVgBvBG3tIAJ4BG0BJjAe4zp/LyhBaUZb4AM2gPIA5gR/VzTWArQCx8BFjGdfiG/sIb8AR9QGEGzRVVADrIwxzQjXb4ALoAVIovoBkgGWOlXsAf/noYW8/1ak5P5oM+M5/wl0JsQy/6SRvQWx7ogOM8rxzJXAfIog7GwXgVwlvhNOEL+JD24VGFpeYvH2gKLVhnANPKxa4Qm7QFvZkb6EUdtMN1jUWGDfAytIr8o1zu8AV1wBesAeqibWhG/5UjnT6xXukH98UfjJV+QPMYVlqgL/TC2AAwVakU4BF5QtEGPK5c2KwD1jvPCeziO2tRedYBYeGB6JFK+/A5c6Wxat61v9AOhguMQ0CrQj7DQ4yVsTDnrBWAWOZc7zEAmMgD6MpaBfhTaFOFzseoB1BY6RDoazSMBwyGdwCuFY5eYC5tKSUDY0VuCADVPkldtIGhCeuMfjInSp1BHdCKsUALvHLpa/ww9/A58wINVQe8B61YJ8g1PKbhGZ5nvbHWRS/mC76CFowRHhW4Kf7gL3sGfaIfMXc4dGMtwn/0BZ7FeEIGJEo/wZpHdvAbWmjOGQNlWQ+sZ/pM/fRXkUJol7pl9EAdyEfu6wP/UhdlMPRhnNSD3KD/GhNzxnqln8wta969+zyk75LLJvpJXRhPyFAgnm+Q44C5rFOFide+xjjYk7hPHfAW65EPbUTjHdarUktonYpH4T36wRihFzwS1yK8g1EO8wa94UH35s05zNUP+BT+45+MCbQWAL+phzbpB7JDPAw9uQf/UAdnBO5HPSn1IP+gKW0jF9hTmEOtVfiLeiijyBY6d/KXfY02ANEZBzxMvcrNy/gZJ2uBuhgnND0Qwj1zfqPBdz4AVwB0nbXDPf+aInImLWrSQRIVVbFT09sO1yJsVUuRJSBcOjSB1eFFjpDQKe0r5/qeDSZ6OfYir4J45ba9XfUkvjHqjSsB+Xkc+SJXehMt6zlIlvtYAOc5Ch/9yX1KER8TkC6KpCcPAGaVzeXAj3VQYG3weB2VjvXIIwFAZ19kX+bMcPxxx/uiRbb7+bvTtp4tJSObHLO4xCVjml2RRTqd7Kw1mLDORNu6E233nJ9fWHBd1fTMtE10WrZnbq8tLi5Zd5J89cmDHf2RA+jEp3BZOLDlAx7oY/HdT1/hGoB+zAmnZw/0BKC3sNiCcYIS3AECNs+KBjMxaLq20gM93Utbkdt4oWQb13wleASnXU2+w/XvWYntecbp/9rguyZ2NWXZMCVoUpYVNRQ8gvcz/9Kn2H7T9p2VrH6AbMiBXrSl9LDQTGeah5ELxwan6oCORlvz8F1BV8YdwlfrfgR3EtXKTwTQYwTbFaBL7EM8nOkgqONV5r9qMFesmhLPO9/kQ6PTJYBEiafKyWl7OGUp/EeYoPziqnpTY6U3fOW7t5WA4PTilAuP1MyIWuJKXes7JDatnWJeGzy+k5f3evo3wsCL5ajDiox6BG5EAKYuy6RkVyVreaDXx1D/HZ5f1du1CroUoyw80COAnl8h/JH0XCJxfVx4fSTl6zifNoqkMW0UV4BaazaYwLUKD0iUZgC4mMZinEnhMxbf5DDmle1KdBJAXkmPUYZzL2Yk5kBvglgLD3QZmJV7gtfm/69dE8RYWOXU+aaBH/IlaJ0Mskrg3xUeITVEFUDPv3IXPMpHLuspM3KIN3VRsq6SYcC7J/A8gOiSXX4mED/mF0+vqJryIFWjl+DamEM4c2RwVX6UwGTVuL2+PpsYTwdo/R1mHlK2sbKWIevTjbGS7B+LL0MD6wHp0h5UKgvqbddB9GRLGJQLqxj+KMKF15GjXQjMru+3aRjsT1EOqW/Y6Jah4HVGLOqQF3rlfBQp3+yBXhqT5bJDPf4jGA7Xp/Pg6oqQ+Ezt+4ge6KMA6KsB3nV+aKJ5/axWr6/KH3nUtWhBa4ronNt6lHKlrE4ghD7x3KzvP34P9NXOLOEMroAEQyJIjDPO1co+kgF0FNEARyjOAUpRkqOYBzQBNEvRydqF96EA9Mh/4lfAMJT3gCcABMq1J8CYZ2gPsEJ5eVHuy7uXcnjJcZ9rABUARcrLp3oATgA1ImgT1wxABX0AzJAHsgAThRimn5SjDtoBYGGc0UMcRT7PRw9P+IB+QCv6QRso9ClDG7pPf6iTcoCKKIIYh2gJXQHUABKog/uMVUYJAlagBUABbQBWyNuN52mP+4wFcJS+ysiB+4yVPgKiAx7JwzOuXYWPBhDheQDKFN4wjZPvmlfqA+QSoKcyyjXM/DLnABqSV9RBn6kDPoNOACL0U0C92qCv0Ic2GA910D95QPKdflIfIJUAP/EkdTJWaBdzvVNeYCg0F8Arb33Gobroi3J2QwvlQqb/1MG8KsQx4CP8S/vMhfL4wnvMPf2BFjwnQI4x0x8AX55hHDL+gD/8rDcYOFDGM/AE80Y7EXjmWeaddigj4xf1UaCch+Sdni7mTQA65eB/6uQjEJ/f0E9epfAvaxawTSHPoRH9pE/cow/iXwGf0JM2WEPc5xnaoC/8ppzCsFNGYG0Kd5q8TAWSs9ahKWNkHcgbVYYm9EOGD8wZa1pGDaI7yljGwjjoK/ehDW3RpvoA3VgH8vqGNjK+oQxAO0Cu5lV9YF65Dz3gK8mNuJboC/Rn/LSvEPOSsdCUOuANaEU9ooeiOXAfelA/dBDYq3c+aEab9IPvlJFRDWW4pnQbgKeMI7bBnMEDtAN9eDaGEueewHYMAaAf44A3tBbkqU4dyAbGBd3VN/7ynLy3GT/j4EPfoRHtUo51wEfRKgR6a36hBeXpN/PCM5ovnUsoA+1pQ7TQHFCedSDZDN1FA8YpOQvNqAPeUoQPRcfgN/1Uv7UfKIwt45dMoB0ZffFdspTvrAForvvUDz0ky6G3DHOU/kL8BY3UhtJHUDfjZBxaz4yVedF+wdxRhj5CY+4D4jM/tMFY+K79lT7qHzKW5+EJGYdpLbEeGRN7K/wjOaNQ7vSVvQ96woPaO2lHfEE/uKcQ8vxmvPSJv/RbcoG1ondcaNH83vLQT3w698T69ysP9OIg3qRPGO19sHhvBODOes8EoKfni0yYcoDK3ugFdSf61ndwPHl/lqBXxheKruF9Trn0FzPuQnM+wPtcXusr9YarOeTRZXxi8EQXgF72O73z432eMAl5oEddQNBXjOv599BZ7EANP1UUOACgl8buw43eiRbnZyl3shp4iPs9e/fkM8OidSeFhWidVg1gkg4m6P1knJMNfWypZ13reEj3ZdoZ9KzV6Xh8/qU+6SxSOl5wUPLJu9zyiBUJh3EAnTLD1II/VTx7YDDNFGjIgS6LdqwuWq2OK/4BC4flQE+HKarPm6mboWXG9RDXKQ9mVqm7p24M0z3K1JS+dKm0w5l5D61+L+4SR7ESwj0q8oozRQ3Ak2VnvWxdCRiVRXg3usKsPC0UyoISviuo46X6YdW593l+SY7njkTBZNXHZ18A6E69MUFNB26CwjQeVocdWgHPHRCvfbyuIV6h5OwY9NIz+chTUjygYzF3sc8nfXMAPD3lipxE0eK7/y6mkDA/SQGc1P+Z5zJLlx7rlEkXCwC9AkoM52z6EC1wm/ixytccJLEHKdscad1UUcNRHlm3lWV8qYo8UP8eOzEmq43Y/4KaYQNVLl7BiuV6rYJ+JShZMMSaIZ7jYX7lwb4aSibxXfEp5ID607QbZ77NvOX8K1CrApjrJbE6Nil0xiHeegH00QMDJTolWVOCHyW7rjQESA+QW2tMAJ11E/KEJ35MC754RRJw61EtZJFcUizOSgWHLCWQ9y2l/XJIumJTlcDz6jUfTs5NPoxr6jYM/vJX80D3MWSDrGTLlcFx71vquQcuDu3rGZ4jSYs/L+KnmyltS8Fz8kYvQWIPV1/swQkUVz+K3T4I1jTVucZgfFTnyzw1KdRyJeJDCdBXPdqjwUt86Y1yIHxnQx0hhHOFzqsuHnFH1dN21PU2ejuxxkTrYv3U9u3yeuCsMT3QlQPdZ6ySjifKl/iSIt6MqU9ykpTiYFMq3hLPOaQ+dg5059siqsRa4KmYlL7uewA9nqeazqDMqs4CpRFCadQVr8W9tG5IVD+31dsVgDXu+W49HuhrAejqi/aAVdfASCHc1+IByfuUfioz3khLNPZ1pAe034xw9tofQ7ijrFbYX7y+UHTj3QbgAbArT2IpiSNopXviaRT3UujL21aeu5SVNzJl5G3Is5SBJ+TxJxBYuWx1XwA6v1GeUwdlStmYgFCFXJZHGvcjgM4cA24ARtBPgWkCAQTSyONXQJ5AKspTn8BdgZZco255zAs4lrdtpAXlNA6BiTwnL2SBN7QJ4EGbigIAzQQUKZS+6Ksw8qIntACYBsgQKFWXJbQBKEIbgBP0gf654ii8u0hXILmkdSxPTwHVzAvf9ZtyGgf9VMhz6haoFvst8FUAUgRTGQt1MR7VKy91+sc4eJ5xiFepO+b2Fs10jfGIt/hOHdRJPwV4a+6oG3CIv6wP8T400xzQLuW5BvhDHeqj5DuALvyDIYna0BqjDPzNb3nRQyt5/yo0NHUKFOW+2oi8oLWkawL14lpkDOIN7qss1+Ef2hWIxX0ZtHCNccrLVTQU6Ecbus9YBLwqFL0AV37zTzwvYFL6Ga1n6pd3vMYuYJl2mBcBi+o7fVMEAOqBL2Qkw2/RWDyh+aHtKFskQ+A/GQvQhvrBffoArVinepZrtCEAs+lMEAF0RUEQwClZRDuKhCBQNMqVaNQguouvBVhrHUATpQdQBAaucZ86aUvevtCcMlzjPv80B/RDa1hezvot2SejEOiudSDdgWQY/ZQhldYNvEBfJPujTBX/aE2IX5A7XKOP8t7mL8Br5D/tOaoTmsugR8Y6akNrU/SAFhqHntF+ENef2tCewm/RL7ahNSOZQR20IYMe7VvwMP3U2pJM1G/aYQ7Fj4o4EI1VZAygsWlfk/EYPMc96uGjeY5yiXviFdEb+lIX5cU/OgtwTZFMJGcEkgv85j7tal+Je454nHvQQmcH6hDN+C5DJ53ZhukiRz3TDSun9Rvr3y8B9FUH2qSB0AMRhCrLFfrofElvhS0/X4fUYbxuA6C3yHHeT2HSizM4oHg6jydVWPRAz4B7AbyXjk2NQ3FAv/pJoeKzcbvrzOqf5Gnuuov8V++k6R0h6wMzGJdCzB/4HKDAQ6HAAQB9FACdPPDbH9xu5Dx/YPsDdvhhhzvYzSLes3eXdTrgTtL3BfC8MNBhjpIzbylX0ndfxgt96wxa1p5MOeN7OHORU37CbIHUW7yL+Dsq0YVJej8wT22KG4angphwD/QDAPpDWQuP9GcbAPSknMQDHQA9b1rRw843lpU50At9kXOnQicDXAlgT37YrsZ0D/TRiVdXsDUpJX25xNzhtRAs8f6w73pBq9QVQsc3vewAzkQAPYb5lgd6OoKU23tMMSwPdLUZveu05Rehccag2ejUXVlyHCVrVKLUD6vDDq2A5/0Mhsdn6vCmz3suMAqAXoJJ6SH1zcnmeI9Ah8yJ8iyXU6Q/VQLoMmIoni8xo3ToewgAel2JHGdhJZ8JaBQmNjojxDkYjSfG90CP/DJszuv9GIfHRut3vZTAPh3E0+ZXj56R+hXBvxoQvSaArnY1J/W5iaBe7Xtl920Cz6l7GIBejne1l8N1AQDrCOG+njkqcyQ353OvyxN+15W9I7VbAzMKUCpYpmcu8Or8e8QeQyP1e1nSJPnS0/zmF6+GyAtxrqQYqI+hcc2KPYLnufc1AOqFZ3kVwnfwXBEFokzV9Up7Gdhk74qvnDEKTfJEj2HdE9VS3ZlfC/olgFT7W3qLzcCr0PJ0N1oxlWC8XmLzOk08EMvWAfSCaypkTWOMa3PYeisfqxuGrcVr61prtZDXa7WR7pcAa5KjaVwrz0VBkbFeD3TmOhtF1jHBSNPC/iKTNfWlNEFTFBXxbBpGBtGLdCr10a/ugV60P/QwWdLGFTWF4cRagGuU5eH7KB7o2VimeT6aDRTrIHUhnwJvxGtNcrC+nzadkdcjO8cF0CvzG8/kDedo0WjVM4rz08r5SNFLMn8XyrfVVw8RtfxleAQDGtW0Hpo9kj3QNSeMGw9NlOl4lgncEFgn7zrKoTBHeY7iO9KNZ+UtJ+BB3r46mzedC6U8FwhT3zPlUShQQXMkkDcC+U0cIVCFelVWe3F8B4zPCgCmTfWHsfCc+hnLc13AgwAxrVvtK9EzMpbVOGhL4LUAuHobWuer7VXal+i3wO0Y3lb3BWTVDWAkA+L1JsBA9UcZwDXNvcalZyMQE8clusoQgfLD3jEEtGveKCfwWsBofR7roLDGL75L+o8U1nw1/onzumLnCtE+BHoKbGyqV8YWitJAnyKv1euHdzSOyO+aQ3k3C7AToKT7TeOKsm7YOojP0QdoJmMCgerDaKY1FvlR51f9FU+McvaKY9H6rBtpRP2EQDwB9/V+ylhFIGZcp7FePVcfh9Z3lEdcU32UZ54F8ounZbjBbxnlaN3wW5EGxM8yghAQTn2RV2TMIxCzSR7yjIwtmmgNLQSg0xfRl+/yKKe/WqPx7FuvT+PS2LkvAw3uyWNZERtEXxlS0E9FQajzpcYhetXb5lnRR/cYV1xfTfuL+lBfg+Jh0SPK/rgv1eW05pHr1Kmxqm/xTKcxaS1QVn2HVvRXBml1XmyS4Soj2S+DpPrYJFO0RysSxjh7jrzFoQtzVt8bRT/RSry56hlwyLFO6yzKfs1LXX7G+tfT1pAuFPtS036ofVD8D13JBX/BBRe4UQ3RMUgZo/0BWoluGOWIRxaW8cQcXefX3Nem9GVrvQMX2tcMQpV9KAIl5/f50tGLyK8ZpModATjvtRZTSHbPfS4j1gyg6zxeRBLDYUhgeu53LWpUqTrTC6fe78tIf6XOPb2LJjDNZ6VI5VSGao+6OVEwazOkO16LXMOY5MD1AxQoKHAAQB8FQEee8v64edNmu+fee+zgbQd7Ks70jrFoE6Rvc2cYRxTNXK5kT/GC1tLzsPaJopVkAI91+m1r91uOQy3jnNkya01NWmuy45Jnsbdsy/2etXHCzN5RAOjeGo7FE21b7peRQA8w+L9GCgwN4U6YPnmgpxDubDrJadj92QolQnoJKEHyBJhLcdm3CZmqZchxvQB6/aU+Hhzr31OEWP7TcouSFfeD62t8MY8HsVGfqYZwz7lhs8rPQYgC1C9fxiOAriA13l4RKj8rxPdxCHfvwphuwfEFNS6hYQdWfxnrAaD3GsMqFZaNlXC+gFPpmXz8iT6e1VBNoRPqm7/cBQ/0ApQMaQBS3ld0+kRdaFUsiwoYoMhPX4KaPJVCJ0dl/XjCpELzIlx8PDAnMKvvCuPR25FSYszeVNHDER6OioTi6DkEtGxatyM0sY4iApV0ENdmWw3ZnviUazF3dTAQGglAX21OhgHoTOUo4aczr+XDf+LlKhToa2IVj7dxXxjd0m5MOTCe3Mhz4yuu5PPVZIYYYD2ARkyYXGljCIDuu9wwAD3mRS+4Mr2QRQC9aSz1eYhKp6Z10zhvGXRMcjCHhy9C0Jeh2WV0xdgrUT1yQy4b8m5eb8cV1jnKgV5UU18nCq/5BKLHPOlVw5N0LCg3X3+2gafKdSdQvPaWmtef+pjabCi7AhSrvhCPvQbWBWyXRgXjCKzx+xYNGKuh40sax9DpKahKKSLqEqSqnPHdZiJFSfF51pkuTE2Vv+MaDuetvL51RkznxNK4JLGH9tKVMm1YDvQk78p2KmfMihwMCV11mQAAIABJREFU43T+k7x9+AD0aChZP09F/h/2vWkt1uW7FNqj1q9yTfJmLT5dD4De1E68NtZe8WP0QCcUGy+/RR70tQa/ToOtRzKALs86eQAyV4DjAjPkZSYAXcpfvTtFUAaFMbwqRT28JNBPoGp859J5ta4Ej+9+3FN4XYXO1TQKXKCP4vnokSdwQeunDoon5UwCV6hbdWgNyEOvvna5r3cNgVuU0bWmfZ9n5Bkp71/KA+4JZIj99T05v0+KdjxfB/tEC3nQRq/ZeHZSfRFcioA+9wWoaBx1IE79FODC/Rg9INKvCZAVsCBvWtFXoDjPC8yO7w0RLBXQLRpzT4CuQGN5ywrMkaeo+CDynWStxqa+0f8m/uEa467PmcBNrkdDj7oBhsYonqIdgX7yyBYvaYziUbWt9SFvUXm0im81fwIwI4/VI0qU56y0p6s/Goc8WkVLgX2UjQYPcW+K661JjxPHTFl+i2aiuegrIFu8Evmivs8JjKa+OEeaA+qUsYbqU/tRfkiGad1pfrgeAcKmPV1zp/6rv5GusY64RlWfaC/aqf264UQsLz4Wb9dlscan+/yO42raGlVWMl/8R1mBvXEtaeySiVGGaUwyzFJ7KhPXqMaleRAtozyOMlp1yAs/yh71M56p6nMUaRLXZf0spH6ofH184t24N8grXKHjRTutNc2/6qrPo3g6yhHJUdE0ygm+wyeagyjftFdHGaD2I43F93Gc+k45/ZOM1J4rnhIN2Yu0p0RZrH1HgLHmQzwRx4xs5yNjkiaej7wd+arpexOfj3Mt8qaeq/OY5ucnB6DLC7P+3qx35KgkrwPJ/FZe8mEAOuHP0+hbMngPr5SDVs96rXn3QjcPxZ6MWFuAXv679uF909OHxX5Xy6Tqm0Hv5JRWfpK7VMqrnntZoBHuVFXUIzqE91kPI6+c6MNSv43DMQfK/uumwAEAfRQAnf1N7zdEBtu0cZOHc+eze/dOm5medHA7GeMgTwSi1/SHLpgA2/mXQHR0u51+x1rL5DUfWB/dWKdt1iW3uqUQ7jlytkf1xFi/37MJ3vPyO4lNEPq9GuX6Xzdf/2scfQ1Af9Rxp3oO9NIDPYGJ7m0rTCWHSKgqBUpFZcKjkuLVQcUALLY8pHsI4V7V2w6dgTpI2/SiokOT/80AuivtcxQXVb7as/HgXD9s6TBc76TCupT1lmHCnSoCaV0Bkp6ueKCHEO7yziufSWFvub6vQriPuwyaaOZHm5qnZKQnHuhNOdD9ABZDuId6RvJAV5u5sXjITzycrBRXhnNPynu41hWsHqIjhqJNFeapyN9VFxZN4v/RGJpuuieUt1FwZgWzrPBp9uQjzMhPF4A+Gr3G5cmyfPJSk6dz4sl0CA4BvDOv5usOnMWDMptzwb21rsTNuirryoLDQkzXDv9D87LmNkIIqoRN1mlXOzhkhvU1UEkxsTY1HUAf0+I5vUSvXXdZQiYrKx+qy5S418R1MUprXnswlIl1eTvy4vZyqUa/FroVKdscwj2FAUvWWulfvZ0oE2O/m17Ah8nP6p6bmorh4Yvw7ciXkJM89j+ugGKskpv5/dpNNHQuzZ31fspTOChNBJLLyK6QZk6/3HIG2pvmrsi/joxrXANxnaTNvOQ1jaz5RboIwVZZ0/V10sy0w/a1vBM0st74a6AWkn8Uhi72xJrsGeKBXioAo4N/AJbTblZpOeZAz6ZbOatJU6SI6tlPPJraHS0HuisLi4x6sStKvaE+qp+l0UAZmCCrVCqGD6lvSRmJ8UdQkIzktR7pVAfdm/kmnflWTuRa586mqR9H1tXLNrU3Tn3qz3oA9PjMsHE3ycBG9v8xAuiFKdEYOdBXyNwR1ugjHUCPIZcFYApAj6BkDNMLnSK4HcG0CKpIaQ9fyFNY4FYsJ6W8rgk8EggvL7qorK5751GHxhLfR/RdIHYEulFyc73uWaj34jpgIM9CeUgKIOBv9PIW6Kmx8lshuKFpPaS8xhlDFUeggucVKrsOMsOiGkf0XI9ARBMIXQfBNBaB1BG01LquGzREgEMgkOQBv+sAqjyYMXqQ0cJqADntxvuMVeMXDyosueqrA+jxXV5jjv2iTgHF4oU6gB7LiC51wDYC2BH0FKCi+aSuGLpZBgRNXuMav86IEdRSOGWFPpeoEr/LOEbhnAVGR76Ka4PnVwPQ63MpusYzQL2/cR2rvEDUyJ91YFXrR7Qa5lVNuaa9JQJuUS8QAfS6R26UDxFkFG8wlhjlIJ7l6/tepDH9Uz8lV7RWyvNz8kbnemxbIdAjz0eZJL6IdJaRQ2yraV+LALpA5wjoRiA6zlWU1ZGnI//ou8YpudxkfCLZp5DhkmeK4MBvymi+IkBPfVE+ROOJ+p4ieRHlQSwjIw71PcoxjSOu+SjvmtZ2HEf0KlfkCwHMPBsNcOpHjqZ3E9FA46/LotiGQsdrLQmsoN5I0xgtJu4NkQ/q+2HkK82jnmV82i8k2xT+nedk+CMe1jxHOapILTwfeVM0inwf6RTXY5Rx6r/2uBGOd43ypT7ueN6QvP/JAOgCkATcYQiW3oNi0PPi+6Ce+jTrmrIev9BwREeCYCif8oiX0LbH6ZxYtqV28kDHS9TDuFvbWiBXOa+5O5MGypZvhIoylXISVz/lO7DUDXqPzG+DuS/4mfeshddqeiN0C+yybAwjn8H73BCe8FUAvUHPNi7THCj/U0yBrEQrIirWf5cAeuIruHD0v9VVIixjVHJqbaZc3uv9CMXr5zWU1ntcefolqVJqd9I3/Y5RMaq96bQ7Xo73CfQp7A0OqLfbtmv3ziK9T/I6VwoG6fZjXdLbLJtNLDmQjm60s9yyVo+c5x0bdFoevh2P86X+svX6yzbRmbDuJEbU6I5IPwWA3sMl17ptvN07tthjLEoLuF5qHnjukUuBGoB+9LGnrADQAfqk2E44YdKsVw/gUYlaz5lZLpKfNIA+TJnXdLjSIS6OMx6KdB+rGFcyF1rTlQC6b9oBQHdlrsB1beTyqsuCrQig6+TMkO9DEHqjMGnTS9Uoz8Uy9TrqNEsnGHKglwpvPS/jCv2O+cw9Z7pAvXB4q89PAanUwv4l4CXdzWr1MjBoESUAhcGkg9tueJHQt1CuhK8FxidEp58LD98Q6jTSQX8YTyYyJRq5N6DCJte8dlebn6YXrbXnc30h3ONLqNZGMa+N3tFVz8m1+zVuiTTLgwHrUwY9yqusl4cSNI+5yUtQT9Y4ww7NPK9FqVDxtX6u6sEegPoVSv1qmxU8sjGfU7XdqMwZd117qJoxZU1dcTLKbKW5qTbUJC+GyZTR2sge+3ktNcmLos3clYcDQF9rDpr2llHWUXwuhmmXIZLfD4heXcaWsrcGLsq4Mz+e+ElecFk2KbKHXn6Lv1nOhqmVjVH1JZn32JCXOqQ5Kbs8DECvmwXU12h+zvPaY9BAO8PWccOr+aoe6M1yvjAyHIUxc5n1yeiYA1072hoh3CtMHYHh8nl1uw6guzCo5FBPJUueDml6ZDPRAKCXYd5zIdLfZOOGcQD0JGvSHCQAvZw/0TP1LY4Ta+N9AKDXFEFxHx/2vUk2RHlanAPiOm7gz1HOt2OwphddD4C+nn7EZyp9HAVA92ld7eyVZJe/zvvBbnRPkrXkdhM9H8kAOvOAooLweXxQyMtbTgpxaKJQ7gJypfwmnDsf7g8Llcx9lMmUpUwMR0v78pakbQFcTSHM67SPZ55x+ZxnpZDXOhVQUJfRKst9gAnyVxO+mry+fKCdhx8M+ZWVw1q0hG7kMmf8hHOt9x0ARLlpm8BC6KLc09wXWDzuuNcqXz/Xq3w0XBBgLSBGdBT4zzMowmRUIDCa34C6ykUd89aKHhE8kTyK707Ku6xcxJq7+rodNo5xx1+XbRFAoq5ojBHrjiGxGTf0kCc4Y8CAgHlUmGXGzZgiwChDAOU7FjBKHwTAa18WiBh5ONIU+tSNBtaihe6PQ0v6IeMQpXiQYYb6IGObJsBaa406KB9lheZY/YGmyvEM70XPW9E2GkSsZzyjPKM+S24I9BbYzm/le47RMjQOjUtgodY2z5HXnWcka6IsivQQH0SDoPXO96h8QTmBs3Hta03KIKB6RkvGKuovfyX7Yr5r5pX5RVbKI1pGFvAGZUUneXk3ReeAXmpP/CF5JfC4zq/jjH+UsnH98J2xibc1XwLCua9IFNHoQtci3dQ2/YdWkh9cR8byYQ3i0Udd0FI0ZC+mTZ4ZhcdHGWesJ/ZT4xfvis9pP0aHkKFKlLlKdwC9okFQ5G3JkSgTo1GF2lDEDtph3OvZQ5vOHHFvpJ/iuZ8cgL5sExM9G0y0bWAAUwngchBtgFdlAoYSEDVp/UHLlpbN7r5vl11/463Wa7ds2fq2edOMnX7K8TaFf9GyO2za7r1L9sPrbra5Zc5t+G0O7NRTTrbNGzs228WXbtHIBLvbej63ywt967Y6Ntlq2dK82dRkaktH83vve8A2b9ls3XbHJts4GqX32uXeIPk1JezblpaWPT9xcvBj382Zjicou5Qu5Nzq7YmWtQc9a2cP1gLuyy+kngc9q/rS60Z8b1RMsZwvfagOYZwVcaDsT5ICnh5AKgOpCdzTOEV0LM6vRBZCe9xPe8Zdd91l37v6qoxdDKzVbjug2+l07ZRTT7FDDz0spy9u29wcZ7oNDrz2en2bnOza8nLPrrrqe3bnHXfY7OyMbd6w2R59/KPtkK2H2KA1sKWFJZucnrT+ct/u336/3XbzbXbPffdYp921Qw492E44/kSbmZmy7mTb62UQS5S97367+ZZbbMeOHbZx0yY7+uij7ZBDDrHp6Rl3niLiL/hTisCWFHp4U+tsvXPnTrvxxhvt3nvvdYNAnuefoo3J0FL7T7fTtqXFBbvljnvtlrvvt8eefLIdunWDtQfL1mpPuPzYuWh2w8232O033WRtW7KjD9tmx59wknU3HWQT7QmzHkB0crpiLOmcWp4FoNX01LR99WtftdNOe5xt2bLZ5ucXbGpyyrpTHVvsT9gDDy7YHXfcYUcefpht3jhr3c5EgrP7g5y2MnGZj3Ni2SZaPZtoLbv0a/c6NtHrWm/QtiWibaWS1hos2r133Wb9/pIdfcyjrdfqWr8z5fnO+71l61jPZtrww8B61j0AoP8kF/JPvO0agH7UMY+tAOiK9V+GvJb6fWUI9zI8Zwq9UoS0zqGH/dAccqAjwEa15aq/7I2ioEv5rksP9KZnhirt8sTEg34EKuL35d5yDq2dHpKOE/msHOhpaQZruQyg63qh/g2RkzP854JeOuIIJTxcvDOuwlAKBPUnPj/sux+ma5iFylY80EMY9wigJzqU9Ky3U6jJQwj9RgA9KKTVnXZ70iZaHDQjgF3OrY/Xty6Bp74DrMgRtNb81F92E++URInf+9mTzw/jzhCjo5vjzmdiuNHrj/1edb5rIHoa33jtrEXT6v1Uf3+QQnImeZQ5R26L7qWrVRX5aTVgu+D0XF8ex9AQ/qN6oK8ezt3Pdv6P418ddl6ZemEt2bYaLdspScdY5F5Pe30AdOWxrQBy1ZD0K9b3KuHq6532l/QGl9BChsdoGRlspY7xQ7jzBlfyUtNaGLYW437isnGV3MdNL+zFPqW4Ch62vZSR3qvgZT5sZpMVeF7/vKzm4AtqM8l6eYCntZvupXGn3OTpTVTGRximFIZIK5b7hJGXOD1fvSmP9lh/qrsaNr75FFFdv8kgRkB9ffTrkUHNsmtfAeiSWeWaW2mMlO6FHOhFTP9MxAq9a7RX+P4so5UDvTzjpWku+ZnzXqKrlmbaJ3MI+ELWJ2/w4rkcHYO5aaRoRaaWJZLiLaSACeB+PLMVpnJuRLKPQrjXAPRRzp2RJtW1VobHrJ8PBIyMchYeS5DXCq8HQI9ybpR9YfUyFVeXQk5UcqCvemYpNSVpV8tGdCMu+wiqjkrHRzKALi/E6G0nwIJ7UnLrmhTTmvO6l568HlWOuZbSXmCXvMlEXwHDXI+ejqPSfz3l9B4T32e0Lps8bRmPaABYIcBOOcvpA8oo6lNIca6hhGJc0EDXoSlKLIF7yg8cgaW43us8KdB2X9FKskhzKr4QSMmY1Se+C0AUcC5vv+jlDa31TBPoG+c0vjvJM1l1jv++Mx63RP7WkwKyGY+Aw9iPeD96E0shqWgKcU0pBD/XIlhWp2sct2gY56e6H6bzmnj34aaVgDyBm/QdPqcPGJxEIFPrLs69QnBHb/QILEZvUwBAxiOvZcYYDVDkTSzefDjHLhprPmQwAD1kKCHwjrkSiE6fFc0gytUIoAJ+MkaAUAF1ohkAnaJwQKcYqr/uXT8e149eWrKpSV5FXuR7lLX0HXko2Uc9ApOjHI6pA6IhjoyuNGbRPO4/Wktaw/yO+528+ukH92J0gdEpMF5JaCAjoLpxiPhI+6H6IyMbzSnj0RqLskb8JM92yVvRU3s5PZahmuj1cBpbMC7WAh/xMdciT8hwqL4fi6/UZxllCCyPRgaK5EG9EUzX9ejlr3PJuCB60/v4/gWgo3leSqlUW1PWs44t51f2tr8iAgotWheIvM/ZbIMtLbVt554J+6fPX2PvfM+HrdedtrmJRTv91GPsz/6P37LDNpr15s02bTC7+vv32h//x7+0O7cv2R5w627L/vTtb7ZTTpixo7cNbGnPg7Zhw4zdNT9hG2ambH7Xos12Jm3rlNltN+2yo47aaA/uNGtPTdhNd9xmn7/oYnvpy19sh23bahunJ6zVS+rVRUBAwLl+36YnW7Zn95zNzkwanqrLRGdu9R2ox5N07/yc28lOtFsenhmHqMnBhHXR9wXgtHwFGFUnMJ5ObDxJcKD0vqBAckaMaEy1Vd7dlhaXbGlp0Y1qegDNvb7t3LXT/u7vPmr/4T/873bEkUfa4uKCTU4l49epyUl781vfYs9+9nNcnwm/3XvffXbkEUfa3PycLS4u2cL8nH3vqqvsXX/+LrvjtjvsiCMOtyMOO9LOPOuJ9j/+21+xLVs32+5du23Tlo32ve9ebRdedKFd+Z0r7cabbvB31sMOP8xe/rKX2bnPPteOPOIQa3cmbHFp0a688nt24YVfsCuu+Lbdc889tu3gQ+yMxz3Onvf8F9hZZ51tGzZt9HNQrz+wbqfjQD7gNXToLS/5M1/4whfss5/9rN19992+/z72sY+1l770pfa0pz2tiMTFHsLZo9Np2+xk22656Qb7i7/8f+yL37za/tM73mHnnH2qtfvz1m4NbPdc3y761rX2kY/9g91wzZXWXd5jxx+51V7+yvPs6S96lW05ZIu1lwe2ebbj/Zqf35sNI/tOL+Q1NL/++hvt7W9/h73pTW+xM04/zZYWeX9asvbUpD04t2wXX3a9feqTn7DXvfYX7ImPO9k6rWWbJrBvv2VdImnzToFBRK9vPaJPtDC66TntJhbN+ostu+vBBdvdb9nmgzbZptmWted22Wc//t/s9ptvsFe++hftoEefYIMNW21hQHqvvk32l2zWlmx5adG6Mxutf8ADfV8s2/20jTU80EcB0NPIgvqzkgOdQ1EZhtNtuAgvi6J/HQC6b3jyyq1/z7+1KQKeK794hJuignKtWakoe4cAPHigp9zUmRLCEORh7pezx3n+7uFjinJuD1WSMXv5iar+NEI/l3+4t/D6mNeikQ753s8AbA37nqhRxUsK5XvpJ1Qq5NWBEPc++xIlatbarNAn5qAvQB2ROqclCEACJG63MZtMCv3UzaQRjwp+t5oqQB/Zc64PEB5FAR4BdBhhJXy61iyNc398AD3WPioPpHGPqMUep/vlSkyhVzxsU/BWzMCwMkAXYbALwLhuphJ+e3cjhwXgLxsKrejqUA/0WjtDveJSe1UAPcZFCIYeDQYY61EUrQdAH3eKUtQOGZ6kp4fzTpXuY+DnycJxBa/l3OF1kDnL55UmFeWsr9y3cmnmz0OSVaRTBhQBDcsxlCBj3s8cVEz3k/yN36vPKtpJITNDqoxhHuhE8qjI2LjswvfEzWn9YxFbypoMnCvveV/h+mPY/pzjPK+RtFencRR7XROA3oLbsmFQ2BeqYHS55jzyR1FPfa2KC1U+G69MtKw1Qa61tXbPGpBcMbwYQrTA+DIuGGctjLvflsHxtO5Tv5r3kXUC6DnvuWT06gB6KcfFu8UZa40c6HInwMBhXAC9MLxxo6JEg7qCNgH+mo2Udy99HsYc6IW8qXJB07lT15qUlVFxqJriHDfJ9WFniTp/jMOf6wHQR6k/9r9prEUdo3igrzmfSQ6tJwe6gKxRxlRIH0+ctpasMbv2mq8Vaxca4Ml8ww032EUXXWSPetSj7BnPeIYdccQRBcAyTh/WW1ahXmN4doVZpY8CKAAZFIYXAEjho+WRLoU8ChnuA5wpB3MMP4wCKnrFwW/UjcJmy5YtBSC53vGM85z4sL7O6t5tAre0rlxB1esVHh2AGfxD4QSwh7fpYYcdVuSS5znqED1oz8MTdjpeRuHMKcOz8hbUnMTwx3F8ApPl0TvO2NdTVl7V0EdgDABePc+veIX+8QxzyxgVVQDabd++vchtj3ctfIOMkDcqdBQg5ErLqakitDX0o5zA5fWMZdRnhgGEAqcE/DBmaBFDJ8Pn9Jv+KnIB7R588MHFeMQX8A4eRdBh27ZtDqwKPAJwo2557ssrN4YhjiBuPGPoegSiRh37uOUYA32UfGAO77vvPl/vxx13nFfHeBXxApooIgV/FWVBQCp9hn7ywBeQSDvITtpBXsogh+vQT7mVx+3/QylfNySCDvA4fZTxjHiePkejGeQCfWfeFKFCwLrWg/iK+/Iahi+gL23LmxhaITdiSoqHMq5xnhWvCeQU4CugVHuFPPLhd3gduQ+dJDuhB/RhnEpPQN2UF7gMfRkzclYGBwKmKQs94YODDjqoYsQpWS7ZAo/JcKMp8sc44x+lLH2TbGNskhv81T4iwxx+U5ZxQZOtW7c6PeTBLdnBnEOvaGABnXiO/QQaIGOjN7fGzdjr0QNGGcc4ZTRm+ABDGn20D0qWa30zVu7JcEQ8zZkCelAO3pBRDnwGreAJxkwZxksZnoVveJbvkidaM9GIYZQxPTIA9EVrtfo2aE3ZUg/vzZYbx+NB3nIAfd66A1LXmLXaG215sWMP7p2wz3z+h/bO9/x/tjw1a4uTfTvphCPsTb/9S3bSUdO2CTXpoGcXfukme/t//oDds7tls1sPty0Hb7W3vfV1duyRZsccPLDF3ffbpo0z9kBv2gbtts32+rZxqmWTS2Y3XnevHXvswbZjt9nO+T32jj9/n115zdX2nr94hz3mhKNtqj1he3eYzUyb9Vo927tgtjC/aBtmJ216Eu/fNIaFBbO5+UVrT6YMjZ1u2+aXl4wQ06hkADs3tLu2oTP5kEJXj8IPB8rszxQgdHk1yH+9t8gkZKXOqTI2vPPOO+0DH/iAfeOb37Df/K3fst179/p5DJmCrH7qU59qj370o/2an3lmZlO6ClBfMzv//PPtve99r5104kn2737ldQ5k3377HfbhD3/YXv/619urXvUq27Zti91//4P2xje+0b773e/aa17zGnvSk55kO3Y8aP/4jxfYhRdeaL/7e79jL3nJ8+2oI4+wW2671d75znfaNdf8wF79C6+2s84+y2648Ub7m/M/Yo895VT79d/4dTvxpJPSmdMmbPeeOZvqdqyLPnCAgdqifeQjH7GPfexjdtZZZ3kfkIsf/ehHffy/8iu/Yk9+8pN9T2ZMyNmNszP2wN2322c//Un7o7f/uR1y7Gn2vr/6gJ154hE21Vq0ufvvtmtuusve+I4PWHt6o/3B//ob1tt1j/3LJ/5fu+Syb9qv/i9/ZC8771V28EzXNkxNuIHC8vJiirRE5vH+snU7XZufX7Tf/u3fsTPOeLy9+hd+yQ477HCb24vxccu+/8O77bKrbrOvXv4du/p737R3vuMN9tSzT7Ed2x/0sW2ambG2tW2wjEFQimKBXFhcwrCGM2bXuoO2ze1etn+5+Arb2Zu0pzz9Z+yIbVM2vbjbbr36Cvvnf/wH23zokfazr/l1W+jOWmsa4WI2ubxgE3t328z0lPVbk9YvHHP2Z74/0LeHhwIrcqCfNmi1Uh4cgMR2mxzo8hCT8jF5cSQFWFaaxwyWfjlD1wr9mTXePFJEhh0DO5tooQBPIHQMR7sa+Og9GNMDvUkpOQyAKpXEJaAZ9e1u3BfAfgWC8Yn0HMvZArchhHtRt4cVSVMfQfSHhxnWl481vqirX0OBMB9IBkBq4Uj9Vg1Ar0CVrmHPHmzOB82AWx1AV9h3tzsLwEuurgJGe1ijVsdzYMeAoK5YC3BverbM5VGmmB6NqSsAWgTw1/BAz4wwFoAe18hofDM+gJ7yMFdrrwN8aeojEEbO49HoNVq/66XSjMnLWSBLAinFbSlsTBE/KhG4ASTPda+WO3UfAujCEAuAK3sFiwJVBTB0j6HmA+hfTBq0KufGjZXXBBvXNyvVp+RLL6Ar9aEEkDUfD6Wt5IEejU7Er95azhVe/75C9uQuNOcOaqW8XoMEBiv3towzhsnDAjjKucy9XPheKD6V61xZpV0OJtrEddYMoJsDR612TlfQmMo5uM26eCbkU9/6bvwWwfIMpHvGijpwWwLlwdwgbddFZJVsDJKfpe8tAPRaug2vu27wFPKsKRWHT8nQvOnFbuTe562JlM9o7U85rnIdjWbssyoQOKTh8QB0nbkiYD4MQK/tWBVMr76bVTvnq8XnPa8beYK7cWRJw/JrBLBLYD+tOeR83rBzPvJiL/DhpLcb79GK6Vmx60oQF2CVAogoOkcJoqeiup5kfEgX8DDlQHdZU9vWVq6VqsHDMB5oUs41yfg4e3UeHHZGXnsdpBLrAdBX29eHnaeHtpMEczHv6Ys885UfcbX1qWcn3Ful05IhzSiyIHlmyVNyVJo9kj3QpaxWSHYB2vLeY/4IPY5CCQAIBdJPksmxAAAgAElEQVRjHvMYV+jz+7bbbnOvBhT1gCAYAhAO8Hvf+55f1/sCym5ANJROAIC35BCEUnqj5D/xxBMdXJSH5qj0fyjl6mu1CXwU6KIw9HhuyLP22GOPLcIrf//737fbb7/dafHEJz7Rjj/+eB8rtLv55ps9bKK8Lp/whCc4nVD0C0hAiXXttdf68yeddJIDHwJMUDjFvM6iK2PfF8AP7QgghgfkJUxIReaZUNP0mfmjbxiG3Hrrrb6eAMgADZl/+ArwE1rxl3pOO+005wu+Q1foe8011zgYAi+ceeaZfl+00tj3BYCOLKC9eqhh6CEPcgAa+JkxKywm/WX+GTfj4P4Pf/hD30/x+OE6vAF9brrpJv8HDaHR4x//eAeHZFDxox/9yGkC77BG4DnANAHLLiGzp3k0KovX9wWA7grkxUUHrOD1H/zgBw5kHnXUUe7dxPxRhvUAPZh/eIkxn3DCCU4L7kEn6gHcOvzww+2YY45xHkIOiVa0ceihh7osQubAJ/XQ3g9FLqzn2WhUIVnBWmacjIuQsCilH/e4x/l4WSusH2jBP8bLmFhHzK9AUe4hZ5lv+Ib554P8hR4K0Y3iHOU3/3h+XO/a9Yw5PiPjCHhRRjY660Mb1gHzhixk3NAFGQgtTj31VL/HdWQgcg9wnHUkoPRrX/ua0xA6UD/3kbPwFTKQ9QEt4BNkDzxz+umnF8YE9EvnEYHN/I7A80OlwVrP0wfmDT5gjNddd51df/31vm8ceeSRPvfQhLmEn6+88krfD1gnjIX1QH+1n0APeAa5wHPUizymPmQGBhannHKKrxPua7wxyoGA9bX6vt77jFkGIDFth86brBV4Q/2m7zwDHzP/yA/WCiATsoHxS76yRvgHLWmDZynHWJEL8AjyUzKFOrnH+kD+jnvWaDqj708e6LhnddrLZoMFW1gcWG9ixgbtKZxQPdTxdJd/y2ZLc9kDfaMtLnXswT0T9pkLAdD/zgH05cmBHXXkFjvvxc+wlz33dDtqm9nOnXP2N397iX380xfZ8uTB1mvNWnd60n7v915rZ542Yccegqd6zxYX9tq1t99ld2zfazP9WTtqW9uOOfjRtnUjGIPZnffcZ/980bftvX/912btCfvd3/0t27b1EHvC6Sfawu5l237/LbZrfmDHnPBo27P7Ppvfu9umJmfs6COPsmmP5tOy7Q9ut1tuu9se2LHTZmY7tuXgbbb1kENteuO0TU6YbcD4Cn3Dw6pzXO+KOPDcvqHA2gA6+5IikCAPJJOuuuoqe+/73muzGzbYH/7hH9mWg7Z6OeSnImVxHkbuKD0LsoHfyN03vOENfgb65Cc/adPtaTvooC22c+du+9SnPm1/8Ad/4NfPOOMMl+Ovfe1r7bzzzrNf/dVf9bo3bZp1vOG1r/13duutN9sHP/R+O/qoI+zLF19sf/VXf20veP4L7GUve7kdhTxvTdh7/uK/2KWXXW7nveo8e8Yzn+l7BN7yeHujAfEI6kuLdsW3vmXvfve7fV/8nd/5HT9LsI+yx7z//e93ufjWt77VZaPGRsqHS758kX34g39p373+dutsO8b+05++3c46+SjbtrFt999xm/3t33/a/urjn7f/691/YWedcYoN9jxgm6aW7W1v+UP7/GXX2ue+8iU7eGbS2oRMx2OcFLX9vvX6S9bp4Dnetou/9jX7vd/93+z97/8rO/usMx2LvP/+vXbzTbfaf//05+z7Nzxg9+7Yaw9sv8v+zz95sz31SY+1qc7ANky2fIz9pYF1iEaxZ8nB+JmNkzYz27Wl3oK3MznRsTtuvcf++iOfsMmtR9gv/5ufs8MPmrbBju3W2nOvA+jf+s6V9urX/bY96vQn2PTmjR4uv7M4Z9O9BZudnrLFQfcAgL5vFu5+2koNQD/mhDMGgC1lSDEAdEAmAb5lyOPkwSkwJitQGWZWeJUh3LPFj4PnCUYuFP2jkmVYvscMbKqaqLhzh+VaZsTVFZny/qsq1urPrPhdUcSWAEFF9ZtzxYpKTs+sfc7ZmZNasAAbslK8AqCvhPZGJd9Y5YZ4zgxTNw5TltZBowyNJY7JnuF1ZaoDKjIYCOHbXQlQi1hQB/gKICkAtYR9Lz39pdiWIUZi1rpq1kP9KuSrYisILArphAtMgKgKOX9H8nSO60ILolTiyivOve4Kz1jxjZ6HRvF7CodLGJIixLLQBo+7nGen9l1RfN2DkLWXDUr03XkuhzZPj+ZyDqAkrhlWfbznPrcZ/Esj1sP175ke0NHnJk+q/ojJquTKHQl69AYMOIWfDiIpdxCLthRKOFeTgcfCU9j5THOWyowG0MXOprQVjZ+HwQM95SiWLVHy5E59jqGcATQ5oGAMxZFiFKKWc04e9If749tKMK4SwFkHh6v9GK9fUiTGpyoAem32k5yRkUWQEEql0UQUzx0mD9e0w4lp2Qf9nvZF/57nyg+NCQxPbJkMOhKumI3Ucth+9TnJzkQ3GbHpGUJHyUDEZWb27XbgqN3Ji1lIZSkTSoRbKU9YMTk1CXydw6anaBwpJ1RaJ1WwMJ0T8iLMAqTuSV5/f/U8ZnnPKT3Vc70OotOWgGO1G3ajoUYtKpPyn7da3RXrfOVUllwSvQyzVAhraPjKqMiOERZQacwzQuFcJPJA+VS51yU5oLWVQHAMI5vHoQ23HLvMTVyulBZ8geeiLK2u4TSXuYYcxr3c52pGeplxfTyNALpGVzlNFbznedkzuyWgABAjnFG1DflayOsubmzNArtuKlfSbYU39MoK6gD6MAC7fm6KhjCqtX4tnpfqgPPqZ9vyzDXsvDaM+8YF0COQ11RnE4Cu82BjH1YYOiReSM9UzByb16eeH6R0ESllxOifVfs2pJpHMoAevZjleS7wg+GigEfJj5IF3gC8ee5zn+vgBwoilNUAfyivUUABGvIPABSFONcBgFAsAaKhyAcM+Pa3v+1AgkL5osxBoQRYBnC8L8GfprUpPtC+oBDBADyXXHKJK/xRNOGJwj2ALGgBgAr9UN4DagCGoryHHtxDMYWSDE8PgA3GS1sAxyj/v/71rztdzj33XH8ecAQacaYTgC6gSgDywxl+N7K8PMsFVjDvzCNgFeAX8wvYAW0uv/xyBy4UcQClHd41gEJXX32185WiFACCAQ4BilAX4DrP4knImAEcBQIJNBYYNsxAZ/QVv3rJeC4QT0S6M1bAUcbEP74DykRgEJALnkHRCtBHvkoMKFB0AvZhbAJoCB8BoOEdBB2hFaA8QDRrSevv5JNP9rUi4FAgZQR3yjNWkp3jGe6tj3rIEsYIHZAXzCO8wjphfWMowW/uAwjD54BfzC9GEjwPmAjv8F10hFY8D29QL7SCrxTt4ilPeYqD8ACtMhTYFwYDdSopKodkF2OABvzT/LL2WQvwPDzN+mHMAoYBUaEHcpbxQKNvfOMb/jyGFwDN8AjrB7nyzW9+0/mE+aU8ZfhHPXWwcn2zOvpTrhTvpVQ70biFa8g91jvj/MpXvuJ/KQetkIHIDslA+F1ROBgv9xnbxz/+cZeRrB/aQjb+zM/8jNMKYBT5hNxA1rLn8Nzznvc8XycKa65+aS1rzewrfqE91ghzBr9cfPHFvh4U7h+ZcPbZZztvI1MvvfRSlxGMQcZpyAb4gX/IYBmasE5YX1yTARs0Zv2xJ59zzjmFUYbSijC7+2LsMWKLAGetE+aNeeU8wVpgj+XcQB+ZfwwsGPOXvvQlX/+cD5hvaMU6gg+Qq/AU9wlRzL7LnsJz0IK9mXaQKYDq7EXiq9E5vDSErZ/N49mdOdZ5gbYvuOACl1e0h2yX978iRSj6jiJnLCwnPcF6PmT3bU8s2GB5zhaXCbG+yVqTM7a4jAfqsk12zGY6eKJnAL2zyRaW2rZ9j9lnLrzO3vnuv7OJjVtsw2EbbXa2ZccfPmtv/t1ftCO2md1683b7j+/4qN3/YM+6m4+262++y+YWl+zNb/4Ne8n/z957gElWVevfb4XO05NnGGAIIjkNIDkISOYqoEgWriQFJF/A66coSUDJKBnJOQfJAiJIFBAEkQxKmBw6p6r+nt/eZ9XZdbqqu6pxxrn8p55npqrPOfucvddea+191rvCllkR9/rB25/otTdf1RW33qeP/vmZNlxzHeXbu3Tw3vtpvbVXU11dRrfcfr8eevxxzetsV6a+VnPnzVNdJqvzzzpZ//pwmi48/0KNX2Kitthycz31p6f08Ucfa+WVVtL/HL2/FpswSTNmTtODDz2h5194Va0dbWrpaNfyK6+ob+78Ta33tTXUUEf0eUZjG2qUWQSgD4eNviRthgbQrdSLlX/hb9PL55x7rrbYcgsHhnd0dTkdg2Whl7Ti6Yxq62qV66POts+cZE6lL7zwggPDt956a1100UVqyJJJpFMNDbX65JPP3d7/yiuvdHqefdApp5ysn/70p1p//XXV2truan+PGzdWl156mW659WadecbJWmedtfTQI4/olFNO0ymnnKr/2nFHZ3Uh2PTFl17Rhb/5rTbeZGPtseeeGjd+vDo6u5XNpNVPOvPeXjXU1ujee+9xUfXf/va3dcQRR7h1grGyftBP9hK//OUvC+8kvKf94+9v6vqrr1DrnJkau+TyuusPz+n0M07X1uuuomyuXZ9++k8de8LP1Vo3TrfdfoN6u/Iame1TT+t0Pf3UM9rv0J/o1gce0qbrrKzeri4XiU9N9e6ebhfslsmkXGT8UUcdo9qaOp144klOv9fV1qittU8XXHCRPv5khr662gaa1dKjv73xsg4/bH9NWWNZNdSk1FSfVV93Tl2dObXOm6vOzjb15kgN36PR40ZpySUnqC/fq455rfr7G2/r5nsfU3bkYtp626211sqTtezoWmV72/T6q8/pphtu0pilVtR+hx+jptGj1dbRpWxPlyaPqnU07E01LALQvySaYXjDSALoX13T1UAHdKHWgY8OI7rODNiRAdRihSNAMTrrDd0FoMBC3WJw3dVALwSrBhuCAqgVD2PAocT+ITKlF9Jrxy3tjA+5Cpt5m7I3yBeOFxbUYhDNXxoDBcV/u78KEVpxdKMBoYmIZYx9Qdp2i0B3dymKQAdY9CMpjC8CJDPMQyKGrlpj6GBMUqDHIAB6AFsUbhUaTP15b8gubCgj5werbW7PKWVYduMze37UzoNJEcRp50KQNhiUXVs0zgLobbMURUpGTg2WCcDTnL57QMdHmNtcRGncI+B2IAiErBhwYCmGrTXHibT1tPH/IxsR2BQB5f6eXOfbO9DXHfOR7i4q1KpfB6i2WzStjQO7DDYzRgrqphuoFYHpnv+sTZy+2cUrJwzXBmMZb4ZwjIMMA1krRKQHkbMWWeuf6b1fYfaQSqV+21zSJu3ymHuyJHkxBPoLbSwCPcofYNT35700xS8+MeDm6W+fsIa5HQvrlUf11Qv0SiqqZGRu8JxwFBWkcHe9BjyPAHTjDa807DmB44UrmeH1+UAAnX5aZLpRNKKQDzyu6hMDdpU3s+jRAqWLoluD2Sqjkyp6kkupHNMk0lDB7Eby447EDl4FnRNogVI0cfLnGBqHGNPQsaYudgbwdDaQESC6HzkoRAcHwL0B6G7NjKLHI13m2kQAutdXBrqzXlvUrddjSL+LQHeOQREdXNS9H6uvCRxInpMvX2O6n/IHkWeKAeGxocnTy6dUN8Uc1RcuCHlRwpg4Mjd8XCFlvTmQRfrKdF8AoMfzHayEg2WFKMg4+tk7A7quFfF2/EfIwwOBs8oEYjgAul9vQm4uftbAiGbvdlfcIjjmTtkOIuQVO160skW38deFV5BSq/CUEswfZ/WIn+fBG79e+U8x0BmLsuly733snh7xQqiTnb6LHM1sjYyFt3hsYbR5uAcxR5M4/1Gc9n2g7onpUNR3p46SgO1ADeRal2GVofZrpcCfcoCQ8WfSUJc0BIfjS/L0UKB7Jfo1OaZyzxjsXkOC1CVB9JjnjM9KPyNWNuZSVMm47Jqh5qzkvcIqE4M87N1/PBfpI8/jC0MK97C7gIEYVDAyw2eAHoARGPGfeeYZZ3gGsPjud7/rgL2//vWv7hxjsRTcgKAAfIwNA40BQNzvm9/8pgPQMTQ9+eSTBUCRPgAOYAzHWI5BfEGnYQ7nPQQkzfDPN4AG9ADI4Rr6+l//9V8OGAcUwtEA+gHwAIgAom6//fbOeE9EC+O2NO4Y9xkvwCEfQAOAQ9L5AxxDY2gNMGgpbi3SPEyNvqCizw0UsNS3jBmwA7ACsIo+MlbGjFEQvuA4wA3GSdrhFABfwEuAiLThb/gFWmy66aaOvi+//LKjNXQA9IDvABVpTztAogX1sfdd4wP+tghY+mDRrgAlAKWAOPAuxkf4AKAGYOiRRx5xYA6gCUAhYBaACsARbXHAACSEfjhOAJAzfoyaRClZCmKAGPhuhx12cABSmL6/FIDuVrF8foEA6PA2wC6RwoCCzD/GUPgVxwLATIAveIPxWCpqxooxmb/RK4wZWWGeAQ4BV6EV8gVvAJKiR+ANor2+9a1vFQAxyxhgdJnfDhYhH1qdcytvwBjgdcYDb0AL9CR0gS8YF/IDDxj4TKQtugHgkLEzVlK5oj+Yc5wFAMiRE9MX8BT8BlCKcR69Aa9ZVpEFISvGe5YCN6Q78898W8aS+++/38k3Y2Xs9Bt54Bh6BRniN/fEyQB6MP+33367Ow9gDp9BS9OhHENeoDf04jpA1D32IB2sL6cBf4V1wE2mDVSf37xi+x5LYY/uQy/A16x59Bmehhb0F3ox79COv2mPYwSlXgxstrIh9B39yH24B3KCbkIHISPwHil6oTnjhXbzO3V7ku+sHIGtZ5Y+nX0HNOAf8k+/mX8cDZh79B0ONOwZcK5ANhgjn913392tMdAGZxQcEh566CGnaywdMaA6Opa5hxeRS9IXwx/oo2o+oY61dgtTBHqatMi9LVKOtP99+mxGm+a1dam+sUmLTVpMzSOaVJPKqTabU3+uX+lss7oA0Duk3//hXZ11wS2qHz9Ry6+xgtKpbs389G2d9csjNWF0Wn995VP9/Be/0ZS1N1dXvlEvvPw39ealU04+XNt8XfrwvQ7ddcstevKZP6hp0lIaOWqURtXU6LMPPtf4hhH63+N+oGWWWUJPPv26Lrr8Cs1snatmnCHGjdMSE8Zo/3320dNPPqfnnn1Os1pnqa1lttbEQWLiGK2x6mracMN1VF+b10knnaOXXnpDY8eP06QlJypdU6fWrl6ls1mtt8H62nnHTbTiEqNUm6NicWXv8dXwwKJr/69QYGgAnZFYACmyjV5B7z766KO69bZbtfc++7g9+ieffaZxY8equXmks3YssfgSLssjOpx1lr0bqchJ4c6afcABB+iQQw5xkeUNWd6n5Pb+n3z6qXbZeRf9+Mc/1pZbbqnJk8k2QrZEPthS8uro6HL7gd/+9re69tprdO55v9I2W2+lV//6qk46+WRtv/2O2mP3PZSpybrrSOF+62236/v7768999zDraet7R2+DJBSylKmpLtLl1xysXPkJOIdcN/KvLDu3Hzzze7dg/Ty7DMYE2vs3XfeoWf/9IQO2G8fffDpbJ1/xU268JKLteGqS6l95qf6/F8fad8fHqVt9/qB/ueEo9Qxt0uLj8ro83ffVEdvTlvs8n0ddvQx+smRB6qjjYj9WtXWZF3tc1fXvafLrWW77baHfnnaGdp2m+00b167Jk0ar/58Rnfeeb/GjF9cK6y+up585m+6887bdfjh+2vD9VdWf2+PyzCX68vrnx9P1SMPP6E333xbvfmcevq69dUVv6Jtt9tcKyy/jD7/1yd69JHH9cRzr6kn26ylv7KsdtpmM31rs7VU0zldLTM+1bU33qxX3/lEx558hpZY9ivO+aA+36mxtTnl+3LKZ5uVd6UhF33+36RAEkBffq0IQPdR6JamLCpl6T2XDdCMLKHOSF+ynnloiDTAyx+zSNcimCoZZR5EIA9pYCsxe3jipKK0tQNPhwAYZz1INjDqzCLgkjVGIyTVAXTUWbZ01AMBdL/BIrIvPBc/vwhAL6S69T2O4FQHkNZmsw4MqySFvY23GuOfxytAKUvB5B5HKXXGvej19cUgd6GObxzR7zyQo/i/fCHaMkphH6WaK2xEI09L1ybyXE4C6K6rZfZBIbDLggawban0aTcgytFS6TuoyfpsQFBxhKXrY8GZxHeAvmWzNe4lJI78c08qelYM+wbokbvDwBTJvp9mrI8BcMZi6XVT+eB3FKlJrXTAPAebRQRKA+xFddNLteGcAwABGlN5N/38i6PWfc8ddh113X47HDw67iQiIr4HsyNHiohrHAAe/PYAer9vXybSnceRkcCen4kQ1/D5yUj54jaWvnsg4GQAeqwbAu4uArMDsK5wcTGATg/d9DvHiDAKPIpmL6RYD++VuO+QALrp0whAd0SOwM+SaQIgbAyYDpg85yWQbO9pkO6Ha0qNu/wy6UCwqr17YyFOGivCv5O/KzdshBorcpgYAFT2F+LFHSgdlYbIRFklCm40JZGxCCh08oeeCZ/naeuBvLD2ckETOv3gkjBEWSDM+chzvIHmfv3w5yJHHqca7N4GmvsoD6cr3TMBzX2bQt3wiB+cNnYBuT4y1xKiGMDseJgcb1GmEAOW/Trs++x1YVTKIgJs40w11ufkuhkdL9CpEOvsGWvQaPLY8cTr2ujvARkekjzqI9AzQermEDgsBQB+sc1g6fWz3D39fMX7DK/7YyYt5Zji14ZExosoe0hEyATAbtkKkvn7/T0G0CCaChwoiosfFHYWAwB82z6Yc0i8QBfvA8N+M3VmKPbTGEcqGV1sLbQ9oPWp8JyCI4nJROR4M8AZJyoe5BaPyIEk2MPaWh6tNtGc5J0jSYGmFUSg++wS1fNAyB+VgNBuL25OhtG36eBQFyevSfJ+TNd43bJjbg8W6ZRk/wqcUMSrAzdlxbwc8nXx76rWjqiUQOXrgE2h1b+rXMKH8+6RLBlS7mnvv/NCQf54zsIGoFvtYQP5AL0wxAN4AdYA+mCkx8ACSEakBeAekaUYsQGKMLwAbgGKYowCSAM8AnTcdtttncEaAzkpDDFoA4xY6nfAEgz+gEELKqp6MD5njkIAnTFjxAegYRwY1gDvoBMAOsAphn7GD72Qyy222EKvvPKKA5uJHIUmgAOMmYhBovl5Dgb+66+/3oEIGOP23ntvB5YBpiZTDFut2LAueOUcXv2VYcQ7MghNmFPmH5pYLWMcJAB4iRTEWMhveAOQDD6BLvA8oBDgBgAh5xgPDhS77LKLoxORlfAFhkzoASAPiALoAUAEf4T6sPoRVdciqRNs/YYO8DKOIowLwAewC4Mk0dKcAwDiHIDndttt5x6MoRLeYSwA59zfQHfa8G+zzTZzgB8yxTkz0uJoAfD0ve99z4HtVlc+dPrgGaH8LCgAHSDMyj1YaQh4A15BbpAFgDz0CY42OAAwt+gbHCOQDcuCwTmARgAznCfgDyuFAL3hJb7hj5122snJCjxizhoGDi4oPZJ8HzLbEv2j39AD+xq8cddddzn9SPaKp556ys0vuoDr6D9yAUiOjsBJCXkCWAQsBFwFQDRQEL3Bvcw5Ax2DLoYvrHZ0ddxe3dXhOm48mFynkW+rb45MI/N80HM4ECA36AmAc+iE7BvgDs3QgaZHuDc6FuAZeiFf0JG5574PPvigi/jlOmRo//33d3xWCkCnX+YQtCD4JNSjjA8dgV5EjzCnrCs4ANj80T/kgnWSawAa+Bt+N4cu7oOMIEeAImEpDEs5zH2hPzoDWpojR8HeW92UD/tqxm9OM5blhnHgBIBeQ57pJ/3CyYTMCzgMsI7AZ5bdBccT1hD2FtQNhue5D3sK1iP0DY4TOJKge9Gx6CV0LjzDeRzfOA+tq/ks/AB6n7LpTs2e/i/9/r6HdMmVN+ovL/9dK60yRQf+8CDt/t2dNXmJ8S5CndfKdE2TOiIAnQj0X11ws0ZMWExTNlxLjU1ZPf+nx/Q/Rx2o1VcaqyefeFdXXHmD9t7nB/rnZ2167A9/Uiab1cm/OEhrr5nXvXe9qz88dKs+nfGxLrr2d6Lc/aha6dSfXqyP33pPa62+un760700r61Bb380VRdccrH++dknOvroY7Xj1itrVFNWZ5x6k9544x3NapmhPffZTWuuuYZWXG6U6muz6urq1/XX3aM/PPaMS629z/d216abra45rT26+fbH9NQzz2nCpMW01+7baKsNVlYz6ewXAejVsPeX7NqhAXTLmMJ+gd/oWvYsN954o66+5mp9Y6ut1NvXpxdefFFtra36+uabO0eklVda2eFAVsaHNZv9D07HrGPoF953fvWrX2lU4ygXnMI6//zzL2qbbbfVzjvtrHPPPUfNzU3K570ND1zBl66p1WOPPaEzzzxTK660vH7+859oiSUm6eWXX9E1116jt956W9//7+9rldVWdfvl3z/wsEaNHqN99v2e02fsj2tq61wK8ppM2snAzOnTdd555zpnqoMOOsjpTAf619S4Y/fee68efvhh7bzzzm6dYO1hjb3n7ru0/Vaba5edvqmb7npAV93+kC648AKtuuRopbrm6v2339T+hx2rH510rrbZYVu8BLTUuCb1t8/S1FlztfH2e2qrHXbUZeeeqraWdjU01Lm07azzTY0NmjZjqh555GGddNIpuup312iTjTfR3LltGjt2pHp70uru7lV9U406+lJ69InXdcON12u/fXfTZptO0agRdS7L9T//OV3nn3epGhvH6Gvrrq+RY8eqvatdL738oua0ztF3v72D1lp1JT3+hz/pvsf/rAnLLK8pa0/Rml+dpDWXGauGXKe6W2fqphtv1AN/fEE7fe8HWn/TLTRudLOa+tuljtmqralXPjtyEYD+JdMQ1Q2nUgAdI5kLiLWotRgcswTI9uDYdFhsTAtTRBug542sUcJn1zCOwAt/m+G+moQxWgwAACAASURBVME5ECGJk7sbJA2c0d8FYKDESCIgIX5+HO3pjWVmiI6voM8OtrMo9qAzzoxXACM9cGuARFFEtEMlfYRk1kURelpVYpSkJ9UYJT2AbhHxfhxFZuBgOkMKkoq78EJuSXKD6HEP4kRwnEUpR8ZyM0QUXjYdSB9HhDpPYLtXCOCXAfOT/OFTaZrJ3g9gIIDu0QIbnq+B7keejCYs0DOoz2tG5oFGcwObBhqNi0E13+vQsJ2cO8tnYOPxyFXUztJ2u0OFg4Xu4HQRHi+6JooVLDRLEZng58DLZvSc0CvBGGOgH0D0zEICdw9UBIwUpnb3QYW+NyGfhX8nf8MLRYw5yMWRT0B08zhHRDGPDARY/WQMAnQXbmDXGDhP2HYM1JfilThK3FJ0BymvLbR+gJKLx+wyEERplS31flH0cNHLgdMU0d0q+R2PezgA+nCAhmJjS7HGMRlMprgOgbVK1wNXn7wEqOX4PHIK80/39OKZzlmjkFAl4dlUeLDJCJXGAAON4kUFpwugdlKrxnogWgeLFK4589jDojmMapdZhG0hAt30bCGVtUWg0y/v6OVlMYrDtNTwDj0PMstEYwZA95HupjMtbbLPkuLmO5KVGOQ1mQhAe+PCwvXhPEe13F3HYuekgfNaLI9FqeKL5KYUcOkzMIQAelLfVrNODsZzXqcNAzxlMsNyNOV+e1eiCDwvWcw+Op8EMgcC6H7MIbgdrFPmMBXx0sAhhe2iufOcEpclsTkt6KBkm2gkOCBGEeg+y3pYSidceDyUb/32Dkv2MWeSSEaCDDhWnsOv5Tgg+nsazj3QUSfiScf3Xt/6T0jvJH2DnhRlL6lMQ5Uy1g61xwsNd+EYzFCfPB86aSTvXepZBkiVGkGlfQvlrDBTZQD36gzW5elfluLmqGdzWdnURKniq3xetL8d6hHvvPVspF8Xngj0MIW7renMDUAHRm2LQAf0AvQk+g0gDGDdgGFLOUzkF0YiogK5DoOSGe8BCwF/+AAGYaDCME5bwEEAIKv/CkhQHX8MRfnKz4e8bs4+9k16dQAOvjE+AfgDGmMw4zjHiHYEAGLcGOQAhYmMAxQGBMRAZnWhMehDJ8APaAn9AAkA54lcMQN/0mhv6WEx9oWpkisfZXVX8nyL7LXfFg0MiG5ROKSGBJwB8AMowZBHZCggEYY+fmM4A8QAMOQ8tOMfdAPswgDJ/eAHngFdMfBB67322svR2NIPD2dvWN3IQz1v+yFfwosPNDGjKf2GT4jaQTbgcWQIAIgxAw7Rf+SNaB+ALIBw+IIsA4Cg0ANgFH7Zcccd3TOQO0thTGQRf8M/P/zhDx09oYU5PYV78mKHNNvnVrdXqZZW9It/Zh+gPziSMB4ALxxwkHVALgBvQFGOQyfkwspA4BiALuD4fffdV6gZDtAKL8EP0NV4BRkkNTJAqckKNHERWMUbh2qHVPH1oZMCfWAs9M+yetAPyzaAnDPnyACywniRHcBwS1+NXkSW4AeixtAR6JKNN97Y0QaHHXQG4Cl62TJVALzDS/CFlTuoeBDDuDCpm2wPEB6HNtADObDU5cwlug4jPaApuhBZAPQlEwXXoxcYN+MBDLe63Zy79dZbHT3Rn7RFfwCooi/QSTyfNkQC4pQF34UR6KbH6JtF4g1j+FU1QV8g/zwPOWF8BigzV/AFsoG8QwdAX6KkLYsDazE6A3CGNZK20AAnG3QlGUAA4oky54MugqbcE5qR1QQ9ipzYmG3fV7VzYlUj97oyuUflbwPVLa09/YRG8D3OENCCuWPNAKRibUWPwP/822233dy6iqzhmIQMcS3OJtAC/WLZCqAb8mIR6jheQN9qPqX4faGKQO/vVSbXoldffEqXXXGNHnzsWU2f1a5RYyZo8y231CGHHKitttjE1UjHTpDOegB9dqf0wGPv6NcX3qSm8RO07kZra+llF9fv771TG66/hr6z82a6++7n9NILr+ugg47Su+9N1a233uNSMp966sFabuk+/fa3j+v1157RuImjte8he2viGCI3U3r3tZm668ZbtNjYsTrp5B9p7MRG3XDb07r5zrukbI2OP/4YrbXGJI2qT+m6q/6oxx59yoHwx/3vUVpn7TU0amRaI+ulDz5s13nnXq533n5P3/72d7TNdhtr1JgGpWulf7wzUzfd+rBee+MNfWeX7XXAd7fQEiMWAejV8PaX79qhAXT0HvsE9DHOSOhadMlVV12l884/X+uut66+/Z3vaMONNnJ7et5b+Jx00kluLcYxC1NBX67P6TjWXfQNtcQpsXLWWWdpxa8sr2nTZqq5eYQuueRS3XLLLU6PPfjg/fr88+laaqnJqqnJqKPDZ9VgXTz++OOdw9Spp52sLbbYRL09XcrW1Ojtd97Raaf+Ui+//KqyNUDj/Vpl1TW0/wEH6uubf93pda6rqal1ZSCw6XV3dKivu1O/+92V7n0OAJ2+W0Ys1hH6dN1117n1kn0G6wY0GNHUqJNO/ImyqX7dcf+j+t3tD+rHJ5yg9VdeSmMaUnr5+Wd02HE/0wHH/1JbbL21llt8pNI9XWqb+rE+nzVHexx8vNbaYENdc9GvCwA6zgToeO79wUfvufTxr776ms44/Vdae611nE7J5fJqa82psTGr3lxKPZJeePkD3XLLTdp5p+20zjqrauzoBvX15fWXl17XNdfcrI032UpbbrWF6hvrVT+C61/TH59+ThttuK623Phr+uC9D3XZjfdoqZVW0O57fEvNWam5t1Mj1KFUd6se+P0Duvm+x/S1zXfQrnt/TyNHNKihr13Z3nlqaGhUT3+D8qr98onJohFVSIFqAHSrWx1B3j56LY4q5YmDvY4NANAtKrZE2l53ry+SttcNP1kj0WhSHhzzQO/ANK9JcDMeqQcmIpihKHWn2wwOAqAbUO7A8zACrVD3NbL1AvD0p5ShtmdcXboiEL0aYKBgTrf0k0HEcZKbiqLRA4Oo8YSvIewpab+L5pPxOszAAJrYGGH3du2DrAQWtxlNbWUxXlH27ThRePhMP6ok6JHJAKDHwObA9LlhsW3j+IGcP5Bn4mcXgwSlHSIGGKmdQ4gBoTHd7AXV5ihsZ88pZ/AubhuD5l70BgIeFWqVItlNynHsnFClUbpKnWBYlqmR0rhWMH8DoodL6YuQAhFzOUcDgBYiFX3u82J6x6Ca5yUDcIjus/QvpdLEJ3gKRxAH6OR8RoH5ZfuiVuwwItCr0TUh35V6AY3B84GDrN4ARoaUMgC6A8+ND+Pfbl0LH23g8wAB8G34H6zZJVVwkhOWBvCNShl3Y+eb+MYDAb3EWkjN9CBLR6hL7HcYNcqxMLNKSNukHgrPOQA9F4Cqpqt9YHqgu8MsLQGBAiej4vk2GYhBTw9mVgOgB2v4gKj1JM/4CPRshrRYcbukfq6Wf0vqwigTQaV6stx1pdaOaEfjucscdYqizgsrQOA4Ex4z0DjUT6VrSJvuLBjiB4jhYAA6q20sU7ETz0BQ3zm3WQaaAHQM068XtHDEI97AF40lOunKERScqyIJDKPL3bxEJRaClCWlZS3k+TBzSTTmwtpYeva8s0p1a5tF/iR5sNy6bYZGehDKuh034ITv8Hy1WUIGe36p/YbJ+WB7n1L7leGkTLUxViZrUZkMdveOLxLZGwa5SXXPiXS9c9wceoF+++9/dg3sGQtDBDoAD/2xtO1GGoxJGIIAqyxVMMZ3wHEMzxipMbJgvCciEIP+Aw884MBfgHJAEOo233TTTc7ATVsM34BiAGq/+93vnKEfkBg+BWAHGAI4AjxdUKnJQ1YI9yY2RxjF7B8GLUsxDhAEaEM0PnQC2LQIFgz+RJZC00MPPdSBAaRx5wMwwtigEWMnkpboXKtZC32gJdGE0IKIwuSe2uTeDPcLKpKQvgNwIL+MGXoQJQg4zt977rmnMwxCI4AveAhQGJAHfjHQGIMdQDj9Z7xEYsJD1GXkm/tjYCMdr9WPhXcARQxwSvJrZXpheFeFvGCAm+1LOUdf4QdoQ+Qk0TyMi3mzyCZ+k1WAa8g0YHWcmXfkCYMmtIIXABUBhmgD+MXY4RPkhXsDsh511FEu2gheC+ef/iX3n34NHVo/DY86cSuM0PAIjjHQBJ5A/jEkA/wBhHKcMRKdxbjQH/AKYCFzC7hHSnf+ATBedtllTk6QBc4DgKF3GLdF5eNsgH7hb3OusDTR1b8/fFEq+Pbwg9Wupk/0B8APgBcnAIBB5IG5BvQ++OCDHb8zPtYFeALZJx0s+hIZwnEJsJjjRLFzPbKGroUXAKKhKenw4S9A2f/Ex7J22H7F5sAckeBFxgkfoD+gzzbbbFNI7Y9DBDyNzuA8vIBDEeAGNEVmkAP4DTnBeYB74mgAbQEgkD9oQS1a2kELeM9S+4d7owWlP20doQ/wMvNltc4B/Rkrso0zCOsukdLMLQ4WyDB8jz5h7cCBhDGbgxt8wlpkawrX41Bw2223OX5CdwCww2usW+F74vweP31B7/FhrvmE0fi2H+QaaMK846R29913F/Qi6yeAOE4njAEwi3/wDcA6Y7R1hvmHFtANeUMnQS/0L/oG/Qtd0blEs1fzKWW/WNgA9Gx/ix6+/zadeeYF+uubH6k/U6dcf43bX/3PcUdrv+/tpnyu29tC0w3qyGc1u71fv//D2zr3Nzeredw4bbHtRlp9zWV0/fV3KZvN6YADdtOtNz2suXPadeD+P9Cbb3yi6665xdUqPu+8YzV5co9++tPb9OabL2n84uM0t6dVPT3dakxlNaq2Tm0zpqshm9XlV5yh5Vccq0ef+kCnn32eevulC3/zUy2/zCT1dUm3Xv9HPfrIHzR93mc65fTjtPF6q6qlVRrZJL388ge69OLr9emnU3XoIQdq+x3XVdMIqbVD+viTfv3umrv0zPPPa6/d/0sH7r65Jjf3L4pAr4a5v3TXDg2gm15i72V7J/QPTjYffPiBdtp5Z7e36OrpcfsL9PQJJ5zgMkcdffTR7r0FncBe1xyXWJfQ3T/60Y/U29Orfffaz+2L0WFcd+edd7r9/eWXX6ampgb19OTcswHu2Qtfdvllev655x1Iv87X1tbECaPV0jJH777/vi644AL19ea00UYba62119a7772rW2+/UxMnTnLp5jfddBPVNzSqu7dP9bU1PsNKKqV5c2br3HPOcY6d7B3RfTgt2R718ssvdyA6aedZX3BcZD097NBDtNlG66mrbZ5uu/cRnX7+lTr1V2fou9tuot6OOXrywfv08zPO14E/PlW77raT6tNSz7xWNac7NW1emzbZdg9tv/POuvCME9XdSRYeAn28Qy4R6O++/7aj5/jxE/XjE36iJZecrPq6OrW0dLkU7m7/3J9SX0p69ImXdMstN+iwww7URhus7lLoU1t+2tSZuuyy69TTV6Ovb761llthMY0cW6/GkSNU11Dr6qznu3Jqmdup8y+/TrmGUdr3e3tq8tiMJtXm1NDTqnRfqx5/4o+66OqbtcbGW+uHRxytTCqn+lyHxjTgiJBST652EYD+pdMR1QzoPwyghyhoKWOmvfhVMyS7lsihOP1meIcQQHdb+sJJItVcrdggUtn/LgYsiwD0BNAYRjgHsUsW2+jvHRjyvYnWv8wWgsKiyGD31AjXtF4X4TplonnKGeAHo6OZxB3YbHWmy9iBDe+w+SlEBhtgHgFGIYBu1zLPYYVUo6/rcxRZ7m3pUexYlRHoBjF70kXVwwOixUbhIG1uAMIAoPua0RZ5aXMTGtaTkYbxA0oZnUuBM6UMGIMarAMAPY6KK5+NwOY6fE65+xd43AERFoFXHYAe3rsSWR6OAacUHcvxtEWge5CwXGDovw9Az+f7ChHoRf0sAhLjzBP+JTHOdjAwfXWxgcuB5pFOK0TXD0cxVtBmOAB6BbcdcEkpcKIUeF6Onyp7ZvUAutNVgTLmdyl7owff0TGAc1LORQ77o0MC4aYjExExQ44/QurLAeFJQN1kOzSkhro4XGOLZDKKdI/X0wh4DfjZz1+sH0NgPUpnEunRELQ1GfA09caaagD04jXblyEoaLsSLAFoRjmaYgC9oPOiFtXolrJ8N0wAPfnssgCkI7XVLzVAt5SeLgdwQ+cQPEwCicbPgb4sW895YD3wArBdUF3l1pDoOdF1jo+iJbV4HfGUNh1ufm2lAHR/nV/1bV9Z4GdXnseXWSiqM1JSTsM+J35XkMJ9OAC6GQwHXf8TfMoLp5OEIMW6GYFDY7DpA65NRv0UpCZ0NkgwdykdPVg/k9dXMiaLDqxMn/urQqegitql+l0JpOEA6BXdP7woyl4yVLuFEUC3mtwY8o2P0NFWZ5vzGFIAbAB2SZmLIR4QAGMP9WwNPCTyFiCH+qMYrEmdSlpVjEUYbDCAY9wmcvLaa691xicAeQA0nk9bUsQDLg1nvzgU/Qc7n9zPGl+HUegYvzBAAfxgZAMoJN0hYAiplgE/MEpBOwAizhPNAagKyMx1GMmgLwZ8gACMboDE0IW/MbxxDZGV0AaQzaKMw/4bcMuxsA72F6HBUG1xtvApJon86HOpLnGu4B/ABOl06TPXAQZBAz44UkAXxsx4oQPgKiAXgBjncLIgAh1wB36CR7gH9MCgB/8AKnItYwc0WVDgqPGCpRe3mpnm5EGf4AfmmP7Sd0BOSzPO3HINqZe5BzJB9Dj3gW8w0AIQY8QFLEWOzFmAWpwAiMgEoChpNrkfRlCLzgzn/z8JoFtmBL6JiIUvAMLoH/yMvBOJj3GauWTcOAhAG66Bt3CM4DrGzLU33HCD0x8Ax/ARRmj4imh85AJehK5Es0M/q08fAl0LSpeEACnPB7hDTgD36DP0QBcw9/AGzkbU9cZhaJ999nG0gIeQf4BBxhTWlLda8ehRdAbGfJwTAE0BiXkG4LlFqUOPBfFhrCGNw31HuNexjA2A3NAChwLaoeMob0A0PjoUUBPDOfoBWUI2LNMHgDE8Bc8gYzjtcA/asU7BQ7QFbIZO0JW1CIcdc6ow8Di5n5rftIJO4XrCb3gDHWCRjcg0/A4fQA+i6HEqYlxEU6MzAG84Bv+jCxg3cgG4jP5ljWb80Bj9wT0B5VlbrR68s8tF9sQFIR/m+MTc2N6UMSH3pr9wGmDcllkBPiFqHFmH19ELyA78wthYH+AV6IgzF2sC4BXOBGRlYKzIB3LIukO5Fe6NUwH8xnqE7FTzKUWzhQ1Ar0m362+vPqPLLrlC9z7wtKbObNeEiZO13Y476gcHfV8brDdFuVy3MtmMOrvzymWbNKMlr/sefUuXXX2nGkeO0t777qC1pozVGefeqTnz5miTzTbVS8+9qCUnTdKPj9tLD9z7ie687V7NnTFTl11xiiZO6tH//uxmTZ/xifKZnPK13c6xpWPWXNUrpd55MzVp/OLac6/vaL0Nl9T9j/5NF19xtVo6OnXmmSdp3SmLi/CSKy5+VI8//pSaxtTohz/6vlZaYVmNaZbqstI99zyv++57UlM/n64DD9pHW35jXTU0uSB2ffjPvK64+kH96dlntcM2m+vgPbfQCovVLALQq2HuL921QwPolsKdbys7hD502UpqatTb11vAcqjbzX71tNNOc/rmiiuu8CUz0hnNnjNbo0aOUkdnh9M3E8b78jxnn322/vbqG25fwlq0667f0ZQpazm9dt55Z0dBVd4wgt4ibTs66vTTT3f73prajPL5bkJ2dMpppzkns1/8/CRtttnXXclfdOdrr7+pM878lUaPHaMjDj9cq6y6mua1sKfKaERjk7NttrXM01m//pVzuDrmmGOc7jPnacZ7zTXXuHc5aqBzT4B61qHddv2OujtalU7368FHn9L19z6u//3xCdpgtWU1eeJIPffkYzr17Iu095En6uvf2FrLLNagGhxKZ3+qt955Xzvtd6T+++Af6idHHabmhozmtbRo1KhmR+uG+jrNmDXN7XXWXvtr+sn//lRfXe6rDo9pb+9Wd1e/Ro2qcxHoHT3SU39+RVdceakOO+wAbb7J19RQX6PPp83SiOYmPfHEi3r40Wf1+bS5mj67Rcsu/1VtuMkGWm3KslpmmfGa0FSvd9/+QJffeK9GTFxa++z9TS0zoU7ZjjY19nWoub5fzzz9jE4/71KNXXplnfTLMzRuzAjV57pU29fi5mlRBPqXTkFUOaD/BIAeGSF9FKUHJSsFG6oZHeB5CDQWtw1B9Ph3GIHO9SWjj32Po3NEnBaHalsbn9rdf2IzbCFJcCEStVoAPdmpwUDRSull/XTRYK5GvW85WJ1xO8fcGYAeRsi740HEfGjI5XlhVLinte+Fge7GFwUwPZG2vZIa6KUA9AHz6h4b80BFEejuJjEY6vm3OhC9lGG61HwV5tcXZy6ZWaEU4GL3Sr4MlQVnHBmiFO6FKLvKI+mSINBQIHrIDxXz6YBSCuVbGiATTk3xaEKAOpq/BC8MLPcQPs/mPOLmKALdyjnYlWGGg+IIdFIKBhHohVTUJSJDDGiKsmqYk0uldKv2OjJeAKJX8xnOS3cS6CnFs8n7Vv+c4QDofmEs9Kfg4hTpxQKabpo9jECPY9orWddKvYAPNmYH5kfY5VAguunQUrKZBOoHPLMfusUcEOsNv6B5sDxa36JvwMPCsyKnpNK6KXZz+uIAenItT3Ktj0D3jnHleTpJo2p4P74WgLY6uSm3DpTU09FOIva5sKwhpSJqw92HW7CibpZK/R4aPA3MjrLCBPHkxTRJ3j8qfeA8isPNQ6k1JKisXtBtfk8Q0qMQVO5qcadcBpYQPI8zpZhchmMMehtFn+M1HDo/lnbgLAbNY8cZc1gIaTmQS5wMVMk8RXujIZwi/f7FG15Nvk12jXYGrls3whTDSeN2uX1C8nglQLj1LSlL5fYnSVCjGt1eHYAev2dUC6BXOZVRaYvKeODdfzznbm/ztjBEoGMooj8Ytq0mLMYeozdzBGBBdALXAOpQJw/jPaChpeAF9AEIwMBt6XYxIBElSZQgxiCAIsByAMI77rjDgaYAY4CGGNMBBTByA3ws6Aj0kIdD+bJoSvsGACO1LAY0wDtSaSNvRPtxDtCPsWAM4zxRo9AJcABwEMMRBjYMb0SlAO5wP4AyAHSiK4nCAxggzTXgEcAA62ZSfgyomt8RhCYT9B0eMWcLQCzmDgCHeQYAB8CDpzgOeAEfWT1wDGWAGowf3ucf48YxgWhBnBGgPcAJEfyAQ/AiYAfgEDSjLXQgGshS2Fcrs9Vcb3LAHFsKZp7P35ZSmnEAnGPcZMzQiPmDFoCaVgcboym0IXoWMBRQj+wEyAW8wDzioMH4SbcMvcnqAACGrAAgATriuEB0k0Wgh3Qo5ThZbg2ohg6VXMuz6TPzBhj82GOPufmi/zjdQDNkBACd1Mn0H91C/wDJzKDLnKMX4C/0BG2hF7RC7gBWAWd4FqA6ADoAIbxVypmkmnWmknGWu8b4I8ywYmUwmDci6hkbxmvmkw/AKeDerrvu6gBB6MN9iKA1ZxScJpAxgFF0ArRDZ+C0go6Fzyw1Pm3QtdALvTG/x27vdLanMXC6YN+JNq/IBLyAfsQBCcCXsTImyzhARDHjQeexvqAHmXOuIWMBoClrB+sMawTgJ0Z+9AvHoB/Px3EAeUSfArDDf9A4LHdhMmFA8vymk/EMz4UW6AHWCcZjskKEMM4PzDF6g/rwzDWOFrRDp6JzyLjAGNEX8BN0AWBGhzBm/gG+A7ibQwL6iHuFmTsWRPkPG7fpJZ5p+1loYGsXvAF4Dl/A6wDhrI2sn4yR8fDBiQj+YJ1kzuF39ATAkDlfoYNZL9Cr6Er2JtCLe7FO41SALobW3KuaT6n394UKQFevsql2dbXP0AvPvaSrb7hbL778D62x5rra97//W1/fbEM11bGXwHkho47uPuVSdWrP1+uBx9/Rby6/WeMnTdIu3/6GVlh5oq6/6WE9+OgjWnGVldXe2qF111pDxx2xix6+/1PdcfNdaqit17HHHKjJX0np3Ase0WN/fFTrb7K+TjtrH3V1SL0tUnONtOQYafrn0uKT/CvzfY++od9cdoXmdXTowgtP0QpfWVz1Gemay5/UH598RrmaTv3g0P/WxuuvoIZaMtJIL774nq69+nb9/e//0LH/c6C22nozpTMpZeukt99r06VX3KOXX31Vu393Jx2w++ZaatSiFO7V8PaX79qhAXRk1xx50I38RmewXyfC+avLL++dRVtbnQPxtKnTdPIpJ7v9Pfu40GFv5oyZTme1tbe5PW19Xb3b16Tzfu9O7W8wqpGjxuics8/RnnvuoZEjm1y2vGnTPtfWW2/rIrABz1m7cYobO26Uslnp448+1JFHH+Wch/b//oFuv9zQ2KDaujp9NnW6zj33fH029XMHgOOsyH6gvaPT2T9G1NVpzuyZuubqq51uxakXhzQcfNHHjPfSSy91zpm8z6BPzzvvPLdGkWGin0wSdXXKNDTpzfenadz4cdp607V1+onHa97s6Trw8OO19Dpb6Kzzz9PIun41KSf1turD9z7UZjvtpx+f+AsduNd31VSfcvceMaLJ6+TGBk2d/pl7P1x66WX061+d4yLRa2uwk6fU1cl7PM4MUm2j9NxL/9DFl1ys7x+wt9Zfd4qam+rU1d2rvKNvRrNmd+nNtz7Ssy/8RZ9Om6bPZkyVMmntu+93td3m62vuzFm6/IbblR01Ud/be2dNHpPRiHyvarvmSd0teuXV13TOZdeqeYnl9fNTT9PIEXWq6e1Ufb5N2WytevL1yss7gC36/L9Igf8IgO6Nq1YHvRKQYThgGwB6tRHoQ6Vw98aukFEsZDqMe/aenG5TGF3qTa8BwFptBDqm/wBALmegNGOc9bDalwAfdBg7Nnjr3kDBCO3jBqAXABmH8/qxJgH0wktDoWp88b1p5aul+4+bd/v+AgB6qYhdm0erkWqGdbydkjV2BxqP40g27oNxP1nAoCQAEmQyCMHDylSPq3ofWwAAIABJREFUOTZ4birFA8lj5ea/bN/+TRHoNnfl+DB8ua5s7P6qEFwZql0IoBdw8QGNAvSmCFwr7WBT1NzdFLAMxoxTuIcAuqczdXdDveGfCY/5CHSTsSQPFQPpfgwRwBSVvxiKBsM9D3gOiF7NZzg62gy+pdaAJA+V46Wh+zgcAB1Sx6BkOlCCRX0tHI9qoLskGoMD6OG44I8Q7KqEDi59O2ncg6jRgr6NjFPhXCSB8oJeLRF1Gj4/DYBe0iko5Wqge3ks/jYAPeR7k1ubp9iJxEeg+wja+RuB7ouJ+H+ldGJSbw7NU+WuiEvAVHqPpE4buNbEus/S0fj5NaA3CYiHT455uNiZ0LfxtIh2J0GKBQdvpwBpI6C7rCoojkLnfkUOEZ5LSmwiojXM3deD44Dnbu8R/PNgeVQOJoq0Jgp9AKgdPafU8Qg6dVaaUhHoA/XMIAB6BRHoUSKdSqe/cF0I0oWNy/FDOQA9BJZDo3BoyDYjcSWdLBXVWa5PsYwP3DQOth+qpB/Ja6oC0COHQFcSyOm0ylO4D6dvOd49Kkjj//47L0R6dOGpgR6OF+MRdMYoZDVrMdhjnCdSEgMTYAaAFYYQUqYS6QYQCHAFMGJ1zVnnzEEAwB2wg/YYngB+ANeIQCUSFaAAIIzzGFMAzxZkim5oUE6+DDg3IzlgDYYzA9APO+wwpwMBbBgvhiF4HyCAtoyPNhjUMOpbbV/AIwz8gCWAz7QHXMLBgPvhhGCR+4AG0BdDnoEeXLOgP6ar0SfMP0ZGgB7ADMa77777ujnlOMA4IAj8w3nmncwEGBQ5Dp9AK8Bi+AiA6/vf/77jJ8ASgDNA0i233NI5bRg4Cl9AA8BTq/M8P+lgNXkxSBr4A9hj/MA3IBXgHTyNswQGTOaOfgOcApIBDgGS0m/SmnMNxlbGi7HUoicBn6EPMgOgDFBKWnPGD4AOiMY9qFWJswrODEkAPbkOLCgA3eo2A1IBhiLX8DE8jkzDE/AL56AN/QcEQ9/A4wZ2QVPALWhPGmeAL5wnoAUffiNX0I5Uo+gj6Mk9S+1/5yd/FO2+8nknoxbpDH8y96SRxjiNvKMD6Dt8jM7DMQnDPI5DAJ7IDh/4B8CT+xExC+gH8M44Af2IQIcX4Dfux7NwZuIc19GW+85vPUH/+MdzytWchx7wNP/Qb1deeaUbO/OIIR+AG15HfgDQ0SHwNfoBXuJv+Ij5528cKHAwYZw4XbE+4XCDzuA+8A/OCgDze+yxh+MLHBZYp0rtb0yWq7WffRG+Qn/SRxxEWA/RL0RNs07ST3gb3mEO+Rt6EJkI3zAmIiEZK2A5MgSPoR8AVuAz+AM6wQ84WOBwwHE+zJcHdLL/kTT/oS2MfqA30HuA4IyRtQRnALJw0GfWReQHnoEWOGJxLXRjbll3kQU+0NXS4FMyArpZ1hJoa84WAOj8DSBVzef/AoDe3ztHmXS3snVN6umtVU9frdLZOmWzKfX19irX26XGupQy2bTaO3rU1pNST7pZ9zz8ik4/+zKtsOKK+t73dtaqa66gv775jk4/6xxl6us1aeLi2mnH7fTtHdbSEw9+qLN/+WstudgkHXzwgdpq+6V074Mf6f87+ReassE6Ou3MwzV5XI3aW6SGfItaZ/Vp3OiUarKjlEul9cBjz+jya69Ra2e3LrnkDC0xYQmNH5nWtVc8qXvvfVCjF2vQIUccoHXWWFa8A7a2SB2t3br+upv05JN/0tZbb6dtt9tOSy87WqlMv15+/RPdec+jmjZjpnbdZTvtss3amtiQV6Zq9+ZquGHRtQs3BYYG0MNSPLZOsVf77W9/q9a2Vp1z7rluz9qAw1I641Kmn3jiiU7/nn/++W4P5zLh1De4dX/a9GlqHtGsI448wukdHOTqM7X68MOPXR1t9sGsXeiztddeU598QtaqNuc8ynMAz3Gk4jNq1Ai1uIxLPerp7tLRxx7j9NWhhxym0aPHuHdOHIM6u3t13HHHa8asmTriyCM1Za21VVffoPq6GvUAMPf2qjaT1mOPPeqAcvZTZDCy7DjsOXi/45t06gD37MvZf/HciaNHqKN1ru58+I964i//0L777KP1VlpSa6+8rD75+H39+jdXaJZG6ewLLlCd+lWfb1f3LOTxPl1880O6+MqrtMHqK6mhTmpra1dDQ53bw5K+ftr0z11EfEtLm268/malM1nV1tSrtjbjghY7O7ETpUR6ij+/8Jouv/QSHfyD/bTeelPUWF+rTDqt6TNa1Nqa0/jxzaprrHMOOvx75IlXdNNt9+vrm22g3b61lXo723X+ZddJjWO033/vocXH1GpcJqcRuTblO+fp6Wef1cXX3qrJq6yrY3/8v6qvldLdHRqR6lI2W6eefJ3yKQuCW7g5f1Hv5gcF/kMAOgugGWltWOUM/ZwfDjhTGYCeAK0G1G0tJnpsOPTRx86IXUjX6I2G5VO4FwPohetcSnN/rmwKd0mZqK6uM3mXiFIqBQJU+wLACCwC3fn6lAmlSgLoBnK7uYrauDkr+BcUW+DNWJ6cc4ybherjBvBEU1BUd32Ivjlaus6gc6OIuqKpNBDTANTiNP4xGB7zR5EBuIDI2rjimseVzI1zrsgDulYRqxaNIwQkKjFKJ3mgLEBTAFIsXXXlRuYkCDSYLIfyXjV/DiMC3RL5F3iiwAchT0bzXGJek44RMRsZb/i0935e4pq57lZufv11nkahcwhgXmj0LJcr2eqpRnVc3WUJJ5d/89qQyiO78x9AT8pAJQBy9UOtHkAPpN40cwFKLgKnDRxMeXAuTOFu61ZyfQv7b+n7Sl1TlhaA54HaSILlpWQvTPNcrj/J52VEuuNYL4ZrX+gQEvJ0MYDunYySOi4E0H09bx9VPD9roNNHD/r7mS2nd6rSxyUYkSj3YpkemluHB6DbfRPg9ICa6PH5IgA9uq5A+0L6c3/f2PkI3RMfC85GHSh+fgHArrQ2eyRo8KfXnLYuxmtPDKADtPt6WW5dd/o01rfJaHR/t9A5ibZsPKMBldnchPd0Ue8FNVgqcn/g/Pqa7pWv6+X2tkOt7XY+lG3bVyQze4RG4sH2JyEvGsgSGtwHynI8ztCQWPGeI3AorFb2knIzqKRFAHr0tQhAH1otuSuMj+AfixgE+AXcBaQgIhDjDoZtjNSAYRiuAUaYHwxIgCIY9TGQAO4QfYuxGiO+1SrFQAVozL1ph/Gcc7QjzSxGov9UBHopXjbesxrXBpQCehAdCwAICAyQAShC5AbjgRZEyGE04x+AkIHgAIakcQbgoC3tMGABHmB4o36vRZsCokCPEORfUOnLk6xjtGCMzB9R1/AHwBhRswAfAB2A5hjhrN8YGaEFf3Me3gAwhR4AxMw5ABLRmACBAGmAJ0QWE6nMPwBXaAEoD+jCt6UErpDFq77MnD5N78IfYY1n5o2IR+SDf4A9zBuAFaAdPMP8EllutOAYEaEYX3GkwBkDeYIWGEShB1HEPNPoCK3gM+gIjQEeAcws4rqUQ1a171tVEyfRAEAPHsYBgshyAE14HLkGBAX8QgagF+Ae+oQxA6AChDGnAFyApMwzThYAYMgIf6NroBe0gHbIA7oHWgEYwx9Jx7EFIScWxcazwjlmrPAzUV/wBmOgjwC7OIcwPvQgjgXMLfTjGLTC4QD+5xzyQHtkgePQCp6BToCsljoeWgIKwn/IE7w0v3mgVAR6mNWE5/M3cgGPAwwDGjMu+BdHCfgDfQhfIPfoP2gJr8MznIN2OKOwdsA3OA0w51b/HFqjV5A1eIT7oH/NEQFaWsYIdFi4z7E0vguCV3g28k9foQVrCTLOceaVMeEUgCygWwCKGZvVcUc34IQBLZEVaGF6lLbQGxqgkzkH7dBF/IOvoDk05bMgI9BDGhu/2jsz42MvAS/zDx0CmMR4oAn9Zb2AXuwVGBO8AX+b0wxt0CmsQ4ydfQoygJ5gHUJe+CCfrM04ooROBZXqvnDfa20Wpgj0lHpVk+lUvrdVHR09StWMUV3jWHV259TR2aem+qxqMz3K93ZoRGO9untz6uxLKV/TrN8/8Tf98szLtOJKK2jXb2+rNddZRR9P/aeO/+mZ+mT6NK226ur6ybHHaPmlRuutlz/VaSf+Qisu91UddPCBWnuDiXryz5/rxF+ernw2q73220ebbLCSxjX16exTr9LUjz7QMktO0jHHHqEVVhqtp196R1dcc73+8e77OuqY4zWuebzWXXMxPfHIm7r9truUy7br8GMO1qqrrKz62rT6+6SmBunhh57WHXc8oJkzZ2v7Hb+p7bbfUHNaunXnfU/quRde1HLLr6CD9/+WNllrOdXkFgHolfL1l/O6oQF05NkciuwdCD3ym9/8Rk8/87SOO/54bbXV1srUZJ0ewVHp3HPP1RFHHKHDf3S4a8u6/eFHHzpdw7qCbmKNo4Y5ToTqTWmppRbXG2/8w4HvrHcHH3yw2x+igyl9hF4jfTu6f/z4Me74p59+rgkTx2nUqCapP6fjTzhBDz70kI466hhtvdXWWnLyZJc6/pVXX9c555yrVVdfTYcceqjbc82d1ypSzo8c0ayGmlrV1Wb15ht/01lnneX6CIBOP9BdODQC9LOm4gQLTcxpCwC9sSaleTOn6/q7HtDNDzylM844XeuvspQaa/JqnzdL9z3whE65+Ead8NNfaJOvraEx9VLLzI/1i5/9QlO7G3TuRRdruYljVFfTr85OHF9r1NtLTfk6zZ4zUxdffLHuvPNuPfzQo2puHqXenrzL1trUWKu+vpSosNvbL/3hyZd01VWX65BDD9BaU1ZVPtftapP/7fV/6JlnXtbqq6+nVVdbQw0jmtTbn9dH//xMjz/1pMaMbtB2m2+gmlS/rrr5HjWOn6zd9thJS4zNqpkU7d2tqs/kdPudd+nKW+7VjnseoN322ls1mZxS3d0ane12aeUXAehfTi1R+aj+kwB6EEU5FOA2HAC9shroxQA69thkVJ2zwQaGPk9cs6oOBNALYJkZogup3OPIxLAGOr8LkeqBPTqK0SqU9MymfPRc4clDgOjDoZkZsYuwsxK24FIAujFdRQA6xrV+q+UaAxoWIRTD0jErDx9AL1//2vNdMXjqshBEVvMQHCrmA5/CPehd4edgBmq7aCjj78CXXD8JPu19CIqY08ZAQ7a9jHCvcqB5OCaLbvSgln9apZ9yALr1ocAbQZTjcF7kqzGyGwiEHggSBpecs7Be88C07eVSMkdZCEpE7Rf3M071H6Zwd0BekImiWK+ElDe90e88b918ztcI9JRLEb6gAfT5A557XZ1yabUHOgS4dOhBauuwwIZLKhF9YhenYmcu7ztVugZ6yPvlxpYE0Mu1KTpeAkBPtkvKVrm1oJQM2rGsS3tegvddNoVQQ8eE8sazaL1MpHCPdY05lETFSywKGgUftRmod8J1mvWi4GYVeUnFMzWwra9Pn8/FzixJvVSpnhvqujhV/FBXxufLrQUlAdTISSdWoyV0dBF4Ha8VHmwx7zbPtyh6i/KO9T76xZO1sA4WqaNwQxAC6NGOxZE5AeyXKGbjbume44Fx734Ug+IG4BrI7zN2ROVyAKkL3obWH3Ngsj1c2M8ojT9vXgGAXhoQjvvO83x2Gce9gUdheYA8l8srF6VXr5QLzHBZDqAebP0uBaAbTxkNkw40IW+F14a/TUaGAt9juY5WsCgLgY29XN+Tx6tZ2yulayBlfonHscHxTeV7m+qfRYKQfEUR6O+9/bznrMgxcGFI4V5uvOgPgA8MOxjrASUwUgNEAIgbGAJozHGutfqkfGNUAgAAOAbgwtANOAR4wD1pBzgA0EFUHQApAJGBKcOZh/ndBkM/hnwi3wzQxAgPkM7fAGUY8AE/ADk4hxEf0IexAgBAVwMHGCu0ssgX+IFIZsAl2nIesBQQ0VK4h3rSeGk4e+tqaRXKqwH5zCVjBpwgIgcDHJHSNg4AMfqNYRGgC0ALgyN8AbhKG3gCUJCxAu4QSfrEE084MITUxbTjOPwBTQCSoHdYP7fasQzn+mSGApNhjKqME3AXEAhAl34C8tB/jKQ4k8AXRBijX5EFxsw1AGmARoChfLgeWnANhlhoidEWGtMHzgEs4YxgQNhwxjM/2jBO5hajMeNBRzBfgH5ExjL/9NlS/+NUAL8wHv5BU/QF4Dt0hD44GkAT5pz7QUPkCJ6HvtwTgB0+4W8D0MOo6Pkx1vCezAtjt5TanEP/wcPoCpxicCQCwIUeyDxgJt/oBs7xjZxzjDHzDUAIPbkHPAYoSFQtsoC+hSfgDeiIPOCIAF+RJQS6AsrP708pQBFacBz+hd/pGwA6uh4ZwakA2Wd8jId/6EkcctCvAKDQFNAcOjEO9Cs6g/PcD/rYP+gBj6FHoQntkUtojZxwf3gJ3rAyJWGqfwN353e0vulrcy6jn0RcM/ccg5eZY3Q+tGGOcUaBdoyFc8gCfI4s0A5ZgK+QL5yuoCH8Au9ZNhTuR1scN3gG2T7CfchwbIfV8hV05wPdGZdlYoPm9NOiz3Em4FrGBA3gZ/oMD3ANsoL+gNeRe+bWaMW6yfxzD4AoK5OC7CCDOByYAwI6GpqxFlfzWfgB9D6l1aZMqlvpTKPyqSbl+rPKY3fOS7le/utUTbpHDQ0AWTl15TJq66nR3Q+9oHMuuFKrrrqyfnzMgfrqShP117c/1RnnX6K33n9fa625mq44/0Tlu/r06rPv6SfHHKuR9Y065bRT9fVtVtGns3K648FndNvdD+jTaVO1wrJf0ecffaBsT7cmNDXol6f+TKus8lU1jUrp7+9/piuvvUF33X2fllt+FTU3jNYB+x2kTz74RA8/eL8ax6T0818crq8s/1VX/xwgjVeyV//yN91770N6/oW/qK6+USNHj9aM2XPU1tWlFVZeWdttv7222HSKJo9vdAB6mE2wmnledO2XgQJDA+isT6b3zREO/YReveDCC1x5jN333FPrrb++br31VnccPXvqqaeqqbFJb7/ztnNuo9b5Kaec4jIHmTPPscce6/Z3P/vxiW4/AKj+19f+qt/f/3uttdYU92p6ww036OhjjtZqq/oyJegXrkUHsiZ+PvUz7bTT9lp77SmaOm2afvazn+nNN/6u7bffQVt+Y0s9/8ILuvXWO7T4EkvqpJNP0tfWXVet7Z268De/0TVXX+NSsu+3914aNaJJI0c2u+xZ55xzjtPD3/jGN9y6wzsHe+wf/OAHLqsL6ytrArSpIZ16X5d621t194NP6KRfX6TTzvq1tt9oDTVlepXr6dIb7/1LR558gT6dNlv77bGLlhxTr3tuuFyfTJup8666S6uts4YaXVBoXvk8uj3j9D+p2ts7W91+/9BDf6Qbrr9Jm2y8iXp68uru7tWokbTyEtynfj382HO6++47dOghB2itNVdRTcZb1T/86FNdecUN+vjj6Vpp5TW18aabauacuXrsycc1a+5MHbT/rtpxi400c9os3XzvY3r3s9laetmvaKN1VtC6K0xSfb5L6Xy3Lvrtpbr/jy/qf04+XVO+9jVl03mle3s1pqZX/bm8elP1yhcFwX0ZZGTRGCqnwH8YQC9dg7J0TfTKB2VXmjG2VMsQGIiN8xjZw+ihMEC42OBHm8jQWhSB7o2t7mU6ANDdscjo788FMY5RBLq7f1hXNorI8sBxSllLYRoMZzDjpCm8Sulm/a2oBnoynXrwkFIAerIPGL+TALrrb5Ri898FoAM0OtqHaJg74kH7gqEpqFvrwRmbx2LQrUDvIhDJDKB+lKWM4IMZh0uBXSG9/Hnjp+Kou+TzSj0nvP+QxuyouHJReuAKGMiMR3ZpJWDocIx81RjZiwB0V5ag1EACTiu6oLR+KL5DDKAzPz57toFIoUNDkoeivxM8NFSkO7zsU17PTwDd6yUPoFcw8aHch/JUYdMk3zjJHCK1eDU84Lvx7wPQQ53hfrv+en1eKgLdxlNOHhiLGWKTMl9WhoIa6CG9ytFuqKkoJ4fZdFaZUgC6T+sR3DaWlbAGuk+XHV9Wbv30xyNwskIA3YN6JkfF4PrA8fro874+QLOIv8s48iRpUS2vDRdAT/bZnjtQXxuIa4QtAwSWANHjqOQg/T91YRIZfhwNXImdYO7KMVGJ58R9DoDtImUSpJWPQHoHoEfsUuCHKDtB2L/CWmhp3oOMH76sSVw0pzhlPeA7KUWz/yYA3XT9QML09eXUl8sNJXZF5y3l7pDrc9QqNNqZTjKgwHRKuWvsweF1poeT31wbprQL25b7bVF3g11bSq6ql7XymSRKEh+exsHHZQeoHEAf1j7Fsh8MwQVv//3P7gqj+8IEoCcBQvppBiUM1gAYfGOsxrBj6ZoBeDDaY3TBGA1QgYHeIpQBywG3OI6hCsMQ4BiAPMYl2gKgW/pZQBPAsoXxAz2I6gO8MACXfltENCApNOI6DPWM2aLuoQMGfuae8WLgh06Ml2PQxVKa8wwcFThvaYdLRXranM3vyEnrn9WrtYg7jGCAd4yNPgPQAPRAA8AKxksbxgGdOEcbwDMALvgA0BAwBHpwLcArwBL8A7hOW2QSOtg94A/Oo0cXFOhlMhvqX47Bv4yTqE8MpxgkAbiYY/qM8wAf5AdaQTuAG0AtxsdxQEF0AR9oBC34ZmzwGUZbnsE8AwrBG9x7QYy9GjmEHsyppSLHEGyRTICp0AX9wXXIv0UhMx7kheMcgzfQL9AQOpnTBMeQPf4x/4Bq0JD2XAMv2TwtSAA91On2m3kzhxt0JDIC79BH6MB4+QboZO4ZN+fRoQDD4ZhNVwKKo1O4hvHRBocD5ImPOSogJ1abtZr5G8618DP/TDdwD8bOB73ImJB5aAEN4HXowd/mBEF/GRvXoUe4jntCK8bEdegU+ILzplPQnfAINIFeyAf0RA4BneE9kzP4j4+Bt+bEaP1L7mOGQ4tK2zB35iyAnmT+6RdjMMcbWwM5b+UqbO7heejAGFlD6TvHzFmHNugVA2K4LzRGToxmth+E5mEJiErHUO11IWBuZTHCjA3MOfNL383xgzbsNeAN5g+5h3cYF+sCepRz8JkB9NAExwJky/gCnuPe5pSFwwXtrRxINWMJ99nWbuGKQO9TKtWhVKpHVADv6qlVZ29W/f21qq/JODA6qx5lU91KpXPq7elVLlWv6XN69fSLb+meB5/SxHFjtOd3tteSSy+htz7+px579jl98MlnmrT4BB13xP6a91mbZn74kW679lr1dXTqR0cerrU3XFVdqbzm5aTb73ted999n9558x9aaemltMziE/Tz44/Tcks1KJ3u12cz2tSXTuuPf35GDz7yuDrae9VY16zv7LSr2ma169VXX1ZL11Qd/KP9NHnJJTR2ZIPSqSzljFWTpTay9NSfXtAjjz6mV19/XZnaGm3y9c217Q47aIWVlnLAWk1eakgtAtCr4e0v37VDA+isQ+wr0C/oYH6zbvAPZ53rbrjelaZib7/mWmvpoIMOcinQ7X1n3tx5Lt37DddfpxN/8QvttddeDr/p6u5yeh2w+rabbteE8RO03377aZ999nFrWnd3l0vpftxxx+mOO+9QztkR+jRq5Cin77k/eurzqZ/qjttv0pQpa/By7u553bXX65577tU///UvLbX0Utpjr3206aZf17LLfUWjR45UTy6v5194Ub864wytvupqOuboIzWiwe+Z2TvgYHXVVVc55y3WGbK0kFUM50xbC6ALa0w2k1Z/d7twwbnvsT/p8hvu1lkXnKf1VpysvpYZUr5Hap6oN/7VonsfeFgXnXW6RtTmtOu2m+qb395V45ZbR8uuMFnZPqm/r1eZDGX/fJAf9+7u7XQ6f88999a3d9lVRx55lEY0kamoT/V1GeXz0FKaObdDzzz3rF544WntuONWmjJlFTU31qomXauO9h59+MHneu21t/X3t97TBx994oIaNttyM319y001eYnxGlOXUndbq5547lU98MfnNHP2PG2zxUb6r83W1sS6HrXPmaYLL/2dpnak9JMzz1HT2DGu9nxtLq+RqR715/rUl6pdBKB/+ZREFSP6DwDozj5rIFChDmfc58HAhipG5kHHoI5tcduk0T0CTMtEoNtLkN3DR+CZ4T+w5ScAg+HWQC8Y0KPHABdQb8MDzJWncK+GXq7rZsQO8ZESQJqjngWzBVHx7hZ23BGtNCwIeI5CM5DfvpMAuut/5MVQ9Mzo3qXGF8SLRZHHERiQAObCKMYwEjgE0MNo5GLjdhyB7l/Qi3tSyhCeNBAPBhQOlAEfQ+2eVRKkLe5AqU192MPShnp/bwDBOB1uZSiqvXy5+Q/AqeTfwzFGV8PDRWMs4Hdx/HnxaEImj/SBCUFRtHJlEegxWhg5bRSYIo5A99kpol4mykUMCaAzN2m3Z/KZCEo6BAyXWmG7lK+xXTnG4BoPZ27LyUR4vy8Kag4HQPd6zBPAA+WRy1PkJBDLrk1DVAM93+88u22Kh3IGSK4rNguD6oYyEejJtuX+rpRDykagFwHo4TrqVXVhTh1/2zrpnxrPt2XF8DqtGgDdrxWUPjABcPVgok8poUg70IzIYN+fGHgrtdewY9UCer4D1ddALzUfhfU/mWXGDc+X/hi4tzEXuFIR4N6oabSOjf4+Atw7ggRR55HuJJK2UIWi0NEAGC/SQ8X10ONxlU997tWtj/JO+k74ZcRSqMdAv43Bf/vsIhF3FWhS4Ck70y8HnjsAnSIxNEkVl1CJaR5H6tOvDFYaz70Jr6LSa+O/KwK99BpdnA0pBG9MvmwtDtsno9RDWTSAIeS5sC3PKNeXpP7iOq4vlW47ydPDk6+Yq2zsFekzx0veO3URgF4RxQrAU3IdYd4wvGDQ4Zt5sHrQ6BgMLZwzQzznAD4MfMfYbaC4gRVcD4CAsYp2GMBpA7hmESELGzjoNHEUlY+By4zmBlQZLSx9MXRgXMgG42Ws/OPDMc5jtDPZgc4Wic43BjzOQwc2cO01AAAgAElEQVQDqbgmTNm9oAF0A50sDT3zCVCDoQ3gFIAGUAL6AHjxTX9tbhkPYzPnC+gC/QB4mHs+ACkYCbk311u0Oc/mN0ARbYz+89t5wOQhqTdt3wAtGCfjRxYM2DVwCN63KFwAHO7D3OJYAX9AA2vLddAKGlpqeu5HO6Ml7cypYjh78Mq0wfCvor/mSMBdQhCVcRlPwzOMiWOMmbmFNhzjHHwC78MXnLf02+gTO8/4uQZ60D6UpQXNH6YfeG6YEhaesH+Mjzm29NPmCMKY+Wf0Ysw2HtowXu5hdDI54pg5L0ELaElbA4vNzjL82Ry6paXjTkZ0m56zPYOluoXXkX8DPJlXV0O2oaEAthstmFvGxIc2yAH8ZXqBZ/J8rjGZQZ7gESvxgL6wvkFLi0C3eu3Mx4KMQGcspgPpp9EDvrESDYwPutA343XjG1tTuIcBPsyz0dGyIUBDzjNe7mcOPTwDeoT6LJmxaOhZr/4K2//RV9sv2N6R58PLOIIwx/ACH64DCEe+6TO0gmaMC/kw3eEcciPZ4j6sH8iBnWeN4t604zggEvQyHqhmNOE4rN3CBKArlVM63aV8f5fyqlU6Q7r+rHr6iD6XB9D7u9Tf166U+tTd1aWR4xZXd75GLd0pzZrb76ItJ43OqKFJ6pA0t0+a09WvfC6vpUZllMnl1TGjVeMbG9Xf06PGUQ1q6Urp45mzNXqJsaqr9+/lfTmpGTC7X/rk3Tka09yojs5WLbHUWPVnU+pNpTRzXo/mzetSc32TJozOqG221N6WU82IvEaPzai2xtta2lt71NXZraaGeo1oqnW2sZa2Pjeu+saMUtmUugHpMlJdRsrmpfSiCPRqWPtLeO3QADo6wLI7oSvREeiGri7SdqdUU1urru5uNY0Y4Z1nP/9MKyy/gnr7et3fbk+eyerhRx527zmkVn/n3XecUyifuto6tc1rd99OtzU2uMj1ujqcI3MugJN631OnTteIEc0aMaJBc+bMi94b0FcNmjt3hsaO805zc+fNU31dg5qbR/rI7FyfsrX1mjt3ntraOzR6zGj19Papu6dXv//97zVp4mLadKON1NyIvmxwfTY9mM5k1NvT48bPmOkf+wkAfnQwejXf16vejhYp36u++tGa3S2NGVmvmq5Odc2dqlEj6tWdbtSMfKPqG7Lq7cypprdNdX3z1Dhuoqa2SCNGN6i2X+rtwlGhRv39PuAgm02ru6fTrYdnn32uXn3lNV1wwYVaYvHJ6u9PO4eZ3l4pl5ey9RKtZs6cq9Gjm1RXm1I2Jd9/1ao/l1VPt4SfXFunNGtup9LZtEaPq9WIhpRqevtcWeS+bEYz2vvV2SONaZJG1ebU3zJTf3roPt3zwMP62jd20Lf2O1gdOfauUkN/TvW5HmV4Vn9mEYD+JdQSlQ/pPwWg43ESpSEuZcRmAF8UOHGpm6sE0EMrbvnoc9e7GKAPU3zGeK9PSRoawANgxdJQuJeJIIV7cQS6Nw1HJn+FKdxLGTRLGSQrNVKGJnGPj8RARClIIplOHeDbPkX1ecvUAgU8twj00PPX/Y4SW7v7BfQremaF+KFLpRklPrdiprHh1ffZwwfeSO7PRbVSo7Me9IyN5YXf/X6T7j8DqWQvJKEwJg3TIZ8PDbYBzhVHoA9lZC9nUEnyRfy3Dz2eHwB6qb5Uyp8F3kqA84MpOotopEkBFx/QIJo3d0G5qPNikLBwi0IbD1wxO2HIbcgb5UFzY/Eyzwh40AAcX8Y3ho0qV/aVX5lCbqsE0Evp7KGeWEoeSslEORka6v4mm9WmcPdIsAHosRtNErDy6a+9/DuSFcgW6MNBIupDHTEYmBuOEz0YBQ4XDb+UfIU6JQmEDUW7ZA30+Ppk6QHPuwPWy7Ip3L2sWa1pzwOVR6B7IylAqMlMGOme1MNx33JBBPpgeveLAOg+6r46z5Zyzyun29HP+XxucAB9ANg7EECP1zvLxmIAuudnhuFA9wHRtMFuoSiy3AD8ot1EsaNhgulMLzsaBAA+DpbF/BzpWNcgAvULDozmwBYVoHHXmGOGfyAsxkthNlvj5sf3cP4A6D5LeGlwfSiZK6fnBtvvhUCy6ZPYWcLf0QyiyeOeNsV9Harvlew5SoGd1q4sX1dDnGivVjlY5sfonl1lCvfhgFLs+ytZod9569lCv+jbwhSBbvQqFYkeTpUBhhjiDRyztSbkNztmhm3jWwODDSALgReeYwD0gkg/XCULOkMP47FoS37bMe4VHmecVivb3nlMLmlntDJ6W1+SUdUhIGdAicmB3WN+OxvYOK3/zJEBxJyzaFsAC3MYsPXGQIpw3aONAWghbWhjNAuzdFjEIu1CoLTa+fui14fzZvcymoTjC+fegDC3AgWlPsK9ZThmu4/dI6ST8deCAEaHSysD8OirAbmmM/yanC0CNBlL6CCSXN+gTWgzCPWz0SjJQ8Pt+xdtZ/0xRyNzrrE+G9hsY0zyjvFIUjbs+nAtNV4KZT9cc41u81s32JhC3rR+JN9xTF+FvG+Atq0TNpemP2xOOA8oTFuLzrZsJgYAhGtGUt8kZTfUS5wbzro/XH6xMft3m0wh64/pAaMFshKuqaFOMODH1mDa4DQA/eyYydVg+mJBjtvoZVkAeHa43pmTGesI52ydKSX/SZ0R7nktO4mtk9DbHPyMT0MHjmrmsRRvL2wAek9vi9KZnOrrRqqnr06dPSkXxFZfI6Xz/cr051VX06e2tjnqaGvT6PGLq6Uzr/50veoba8iXrHrl1dWTV29NVn0ZKZ1l/epXd0+/xtamlO/uU1NNWrOmz1J7R6cmL7+Muvr79a8ZXZowsUG8frfMkpYYL7XO6deYhpTqaqXOjl5lajNq6+5Suq7WgYed3VJjbUq93VLHPGn0KClTL7V2dri089iIG+trVZPNqLOjzzk556ISbTV1aZFVuau739VJztSk1Nfbp3ReaszEJVD9HAd2XRcTVfzunnyLq+7NvhouWnTtgqKAK9tIdFBoujegxdnw8mpvbVNfPqdxY8c5OcEWyjf6KN+fUzqTVWtbq8aMIbNWjwPXx4we5fAeHHbefPPvuuCC83T44Udqgw3WF1npiK5ubcNJRRrVPEKzZs3RhHFj1UE4dT7l5Gze3DY1jWhU67w2jR7brL6evLP19vb0qbGxTvPmtWnkSPbUac2ZO9sB+o1NzQ6wpxzK2HFjlU5nXT/q6uudnayDzC7ptKbPmKVrr7lGyy6zrL77nV1cDfTWlhYH5DePHOnqo6O36uvqXH8N03HvMzis4dzY1Kh8rk8p5QQdWzu6VTd6gjo6etSU6lFDTd7RCUeAnrqR+nxWu5adNFLpXJ86Z01T0+gx6sk2aHZrjyaOrFMP7etrlcv3OhCd4LCeHh+J/8qrr+ioI4/SGWecpVVXX1ONDc3q6wMtyzqHnHkd/apFh9TIOwh0dai5od5F8tfX1KsuW6u2tj7V1qTV0SXV1KVU10D0er/6enNK93aovrZG3apRTyql2oa0ulo6le7qUn2+TTded7Vef/Mt/fDYE/SVNddRWw/ZLtCDfS6Ne21tVr057GSLtMKCkt2F7zkLKYBeahM3lGEvSVyMzPwb+EmCVTFwRmRbOpUpESkXLbcDokp9VWqPn8Ya2RkyAwDdm39jQQtTuEeVYP1ybjboCJKLbMEO2suQwj2CewczQoYvTWZQrZTxUAYWCWZrSpiG1+7jKBgNF0VbZMgMQHMDvZNzZxHotsktvPC6NO6MM/pE9HYvNCWi20uNy9rSvVx/zi2Ifo6SkYf2t7ko+G+/oY5r7JZ1pMjH8+kjIgd+kvQvxcPJl0p7UbTj/tsDAoMB6J5/Bhruw/uX45vC8RRZAQwUrBxBtZeXAn+USJGclOlq5bnUvQfjaydKNpZCmYVkixBAD/VCud9B+wBA99kBDEAPjPUFHxD/HC/f4YKb/F1iMY6udxrFCRQZFSoxz1cq9SU05DAB9OE+sZQMmByE9zTjWnXPqT6FOxPF2hFAtOZ/U8iaEakUr6tclGbKZdWwCPTkmMoZJsKX7eSYS+oGWKCEY1K5+5uxpBzYVE4O3WpTAgwOHY7CDB1+TgL+TWRYiHWhUdVA0WjRq7AGOroZILQw3gFp3weC6K7WWwSgx7p9YLmApLG2Oj7DoFDwu6i4aSlj6GDrOzembhTrWlGO/KInBhuJKM26ATtxhpG4/rnvg58/R9cwhXtxJv7EuJLPASQyx8VwLQp+h2nfo3v7Z3oQ3WqdswSXMnp6z57gjbew7kVgf2ETFeph9ihZZTM1Uf/N4SlOnx2vnzFfYpipNgKdl9WQxyphBDOUhteG+zg7njSYm2E1pJMZWMNrTfZDcK+Ufi2nc7l/Uk+U49FSxtmhxlLtPtX6WbGxN9qfx9v0yvc2oU6oZC65hiiA0Hm2XLv/CzXQS71PhHOfpI/9bTxjcxsamsP6p3adAUChcRy6LcwAeinjeSkZLcevSQA1lHOjWxgNaOAU7QwYCVMlJwH9Svm12uvomwFytAXQNtDK8X8UuQOAxbUAXRbpGM53OOch3xiglHSudu9AAejMsxZEtORg9An52/ZypgOT65cBXtZvAzNN/3N9CJKFkbLQ2MZuIDzXW/SmZYGodi7n5/XGJ8YfBqAzDgPDDDC0d8ih5tPkyxxJStHa5C2UjXh9H162rOHQycZvfBE6BxkvJ9fw5Jpm4zTZNoDRMlHE+zpvhzGesvuHIPVwImyrHXcoD/xOrg9Jmef+YcS3tQ8B0eSaYDQyxwTLzsB90DXmzGOyZGCp6abQ2aAcQF/tuL/I9bbGlXIeMt1g+tX6bjRAVyJfxkeW0YG/LfNB6MyQ3GOaPA0ld19kfEO1DZ0CTJ5NR0Abi36krwa2c09bU4yHwmwC8ITdN3RUC/VOKGuAY/xtOmqoPodrdXLfvFAB6MRpprvVn+p1VYf7++vVn691dih7E08rp7R6pBR16Xn/SSsvIkP9ddn+ftX0U4ahT7lUWnmyIPLtoGxXwK6o5F+/0u66XBqozdtS+R8Q2xVf67dU6q4Su3fWTpjGvO0hrbTZv1I59adykf0sstm6MfjrnH63XIHR62HwdsrI6VXinbnYXupsN1EqNt8fbw93FHGBC6EVv1IOWXTdwkeBxDyG5gRvbrcYyQHfxSax8GI4Jq329lb95S8vO7vBUkstoxVXWM45msxraXFlBMeMGeXWOzg+3Z9WnrICVXzHqUH9O6yXQf8xbmbda5nXolw+5zI0sT689vrrmjlzllZfbTVX9qcYkap8hry855289yujXCrrpC7dj72UsfR72U/VuCs5llFOGWyjqZT6Uj6IgUrmUd5OX1IN2XbWU8aV14yZM3Xd9Tfog/c/0qmnna7xE5ZQa1uHausaXdkGwGtD97z+AbvwgKbPOhrpBrMPFuxOXkvQ+/b2DmXJdtbcqNlzWkUJ51FN9Xr1pef1p6ee0tLLLqsttt5aEyYtLvxzXPbXXF65nl7vYFAG96mcmouu/L9NgX8jgF4C+inQpugchtFCFGW8gA1moAs3OuWMZsnj/n5Bvc0CGBspm8Kj4+i5TDobpYctCn5ORCC77VIhsqoA0iVG615ggmOhp0reNgWuNrMlCC4PoPM06tGGMbLljJJJOiYZtNT5wr2CDYMzZg/EY93twmhwt+E1wNRd72u5h3GK9iJlfQlroNvm0+5j7Qr9jubNJce1aM5o21R6zj1S6Wa/RAR6TI+wBnoMmOK1FQLoBgoNoFsEEPk+FEfMDUbjoRRGaV73E+FdAQam7y3FC+WeE/at6Hd072QK98GM1HYufAEKnzuY3A7Fp6WeW7HBPBJRV/U4gZEXP7c0gF4ujX8xTcNo0/4A0CoGjpJRqT6NdPzx7B0C9rYTigCgKGV2v8upHgHo8MBgCjfxgDJiXJYVeVkYTg30oXh7MF1UnV4PpHgID0CvT8KU30Fb90Jk1Al+RymyjcSxhi42vnnMz79w2nYwvGM5/g8Nq0kAPUmjJF0Az4uyfCScVUo906IT7N6V6CeXC6Qk40S8WoJvi52NStdAj/k9fL2tPAIdipvDkh9r5FgW0cH6EOtE3w9/PKidnshyM4DOgcNVpXw9XAC91LyU09NuhXVOYWGBmAGSFbxOedrGIK3PMOINm/adcC6LVJujyQAAPYzuDqK4oxeUeC2wTCZ+TxDTN0gfk3Bs8nup4oh4P7IQDA8jx+O+hBlAYtrF5VVY14sB9JD/QuezGED3e5NICFzf/G8/lqCWfMArrnVCbsrt1WzWSq2fg+2Hy62xnjcGgkx2fQigl+L3ofi83JodHue+5SLQy+49/n/2vgPMsqLY/3fD3MkzmwMsuwSBJUuO4oKACSWL8AiKiAjiX0xPARMgQfSpJEXSgmREEMGnJEkC64Jk3gLLktk8aSfPDf+vqrvOqdO3zw2zgVXu3W+/ueGcPt3VVdXd9atga9qXW/OrWv+LFKnZl4ZeqpWdPbSBvRx9Ajpz9qv49mWe1kYA3Rh3ivWCABsuD4jBW/hOwF03ElIDJwKga4BL7qe/2rFW+rO6IycrnVvfHkbTRDuqyZj1mLTMC8BBNHQj74Xeob4xEcsaFHCBEQIH6OW2Ndqxxd1HfZOa0tR3MtAJaEWf6XfJKEDvJQJQ5lCPQ/hH9D49UwPKIn/yTPrNrefs6p9VPV7dno//XdkI17Bwky7XiBMEfdbp/oXPdTplncFA84oGQgVYX1M1rquhrcg09V3WBZEP7WxAv8VF4crzhO7CXwKwiXy4YLlvDnyR/dWMp9JrtS7TulTGrvnF7af+TdNKA+Xa6UDTRWRJdIQrF2sSJJX+Uh80H2tAX/rj01t6PaH3Mja5R3iG6KsBUiknIXpD5E3S+Ws+k6wW+jwmz9J6t9J5H+11em7dvgg/iH7V803PEwcL7aQh9BCd4q7n0oasT5qGox1Dtfe5jgD6fqIB/S5zp3WbAOj0O4Hk4jwh18taS3OrHfWEVnS/ZL7QuuU/NgKdrIbJIQOOUz7zQj1QSAMFm3WTjmMUOIMRcw2fcejQRyHmdaDsfSmqnl6gkhIEsIv5O2mAbz4fJgygzssdAesG56bv5JVi8NznuOp+V4lzqwpt4HGErgBFtcCCX6ldDaDb8x8f5cw6bfpsIULiQQkoI8CvBqBXK+IfyOtJD1FadNqXUYr0sWPa2Jm6t3eA9+VNjRlOpz6qFJ8VUpR0GWcES9cxiO6WBBKdWWFzRZex1a1ao3KkFQIACQgkIJ7Ac9I7BkA3YHoBdel6/O3ev+Gee+7DQQcfik1nboExYyay7W/R4mVobm03GQXtK3DksbYizjRgXWp0oAl9R11PpeswMDSCwaFhNDU2oKEhwy0tW9aB2/54O5YtW4aDDz4YM2ash0xdHYaGKdMFpban7JfGzkLBIrXXB5kCZQD0wHhkUx/y5tLAhbY2LCIRw7GYjrWZUuSkrHUECEkcpT40aMOB3iy6m38fUBAIU2AcNt9E24/WahWDPm/0FYAuOwV9CDHv7WLLCoRSViQ5bUWIY9jfta+bBVlNpKJ9vvTLer1x2xaUkGeaErIGMCEA3aWvj1a6v76oQ32P0Ib/yn+V8roSAF32U6EiC9PkmK1N2GuZM1pQbFx4kfRpxazHyw4E1lBNUeoBmB4AJ9bIbmu9chpNOwAVLO5Nu15QF8QB6EUdtRtQQ8PVrUTs2JggUQO/5m+3F5oX9G/FPG3lhPjZSeEeJ2f6+7jnlKOKexj0PauUnJdqn6lEvGzTqeqY7bC/ElmnwXAD0IXPdcBteaiKfI1GoDu9iomQDbLJBu1ZL1oLJoStWJ3BvGzTFNvyF+XoW4o3St2bIqcYT1mCUvdoA2gl/Rpt33Tb5fhFdDgdAX1lFmSTJdwfAdOVUBuvxmIhF09G8m02aKQB0uXKUiCVNgT66BUnUya9fgjkaQOcngP93k0D62vb/Y48v92EZ4GuK8qiYDQ1edoG7Xgi0ANWNwubAiGrAdBNpLfQljLGmLIboZxqAyI5rJj9ivBAZZ4nYvCtlJeZNhSBXrFni79ln24umi8dxR00o/mz2DlBDIcG+I0CZIZXrLTYaHABs3nPopxMTF/MPEfS8Ad90nNbDDbTUwK5CMrfSFmKQHLUfsr15pEa8O46qMYsflFKhkmnawDdevl5JiE8FOUokthmMTLsJYZcAfmL/+oa6O7+zN3nig509UQlPKf3wy5/uHs8eU4ljm7uPiHunrg+6ig4t624fUccHVx9pnnHN8aSdGOXebPHDrPFRGvK+9Yk1/mokrmx23i+tJQ8r40p3AWQ01Gu5cYsYxRjvtBMgwHShqx7ET1gfxSDOX0cDd3L9XN1/C6GexmPBvpLybUAgEQ7uk7oLZ+r7SvdJ0CUpOytto1Kr9fzTPIuAKkGt+La0jrQPdO75wFpg753IxJ1fWtpc00AhFofCqhXaqya70Uf0DyRnFHUuICLOnuA1ociL3G8tKayDlTKG+51MndCNwF/3fEQD2mgXeQoDtykdgUQp/eVOBBItD5FmfpsI6Mdo2/MEhUsekw/T/ou/OOepcXBxI0YFz6X63Xktu6Dm8FhdY41jmZ6bgSopmv192JflAhsvW4EtiKbrYDudZ109D4/LrpeOxxRGxo0dp2yhO6V6LFVxSu6HVdWNH8IPcqtqQKku84aei+ldXBwjqLwujX4KufsFbdOyBzRX59juJYlF0AXudNOWaJrRysjvjVL5kD2BPJcGvPzzz/PtYgpMnT69OnYbrvtmK+pr+IQQLqM6ieTnqLxDGXzyMWUwyw/ZQSgU3Q5RW+nkODocwLQ1TmYfksMI5Gg9My0eyWAiyJF6T+50ueRKgwjaQF0Yy4N7RwElIu9jWVMzl8q5CuVL2dRKgVG2d9M2KtjyzFO9Ab0V8B6hDA2apZSTwff2/Mj2wlDm70G0MPgNopoNaBhZdaD8rNSu+I/kwJmL08lBcxaRy9ZjwmIra9Pr3YAvb+/n7N2NNQ3oLevl1PPNzc382feA+VNGZzRvlYFgM42U5Zakm0FoHOgGGUoyjHdKN362LET8Oa773H69qlTpqKQSCOXD/WPaKMQMCdTTWkAvWdFH0ayebSNaUNjQz0GBoYYTKe9islSkkBbays7P5D+HhoyGaDo2lQ6xdkEiuxyoyVo7b5/Uwo4APp6G21TEAOY3pAa3M4aN5kxBUCnqGAHJPWRgm8VENCkz3RroJcyrmmQQJrXGyX/+9CgGjVcmhZoOGTw10MTY7w8IzZ9twIAkikC0MmAH/TMtBmBXKK1Eli0hZzW4y0YPwMPCjBlAD0BArX04h1c40S66A2de0iNo3FgABPQUc2hb8MQrUceBZb0NknqmRf1g/c5/q1IpG21VdJtcdp4693oHrA5+pwMLkQXu58KNnQRpFs9X4GcvhroRSwdbOLsxmsNAOhhVU0/gG742APyeegcywceAJ0XJ4n8d6JdQzmJ1pytRBuOxtilD4HlnrEyAHoIyJml2bttZlIr0NupgR72LwrOR75nPSCKIGxL01UOKjanggGvqgDQ4/iiFP0420M5Aju/jwYEWpkNSHn9bzpotCZ5XhcPyKT+sWC00tiinoJjVWzqLrNJY7cyzjkdD6D7+isH62rmiD2hHackvT66skqftaEhjubu95LwIMqLsqgJr4p8aNrK6VmtcZE1Su4JV0gBJ33e42HL4TOlOR43jLOLGbfoYwF4JQKZHK44iZxflqvk9bjLjdRUKznR1sqt0Yapo7uL4v64v9v6uzbtu6GXlQ/KRGUPU/I9GxQsyB6aGcz1pn9RAF2+Z+crLjVjQO+Q5yUaPQrUaxuOpMqTtqNR5xbC5zXdtGWyEETrnodiUUwfxk7FRmM2tF6nGP299SUQRaIi0K1mUU4HwT7Eah0t02K01fvQamS+HHu6shvHQy4YXonO1lHr5frBVHFL+tib4varsbKk9hxxurPy9cPqeMPWAf/qOXD7J58DJ+JKBi9c5dRAd+dDPr/2ypxApui7taEGerm0ry4ZBNjU646cHXkfbqOmhS9KGW5EPoSPKuHPCqdltVwmwI+AufQQX6So/l7GFif/+vxG17iRtTKQovXaRu3R7ytjHKuEUDJPsu765k1/R/0RPhD6CBgmfQ0dvMIx0z0a7PABixogW1P84spz3LlE+F+i9YVPdFSsD+gKzuPWGVzPKT2Lfvft8yqZu/fjGs0L8nyXR7Wu0Pwle1fZK0vabndPW8l5UnhsdTuY0BiFV2Wu9Looc+jKMo1Br0MuX2ndIPTS7cp3Phq7wOrq5gM9fm1L9PGCO/dEB6lf7l4vNJLxlNobaHq6diJNW3m+0DdO565umlH7wqPUF83jepykP2SdpjHquufCe3qd8eknrcM0bUTnrm5dKnrbx+Oaz/Uao+mv5SpuXrRDmZZJaVNnIxAHtmrn2F2v5TlaP2vd9X4A6OD07XT4ITsIAeiOPaQMgG6crkfYVuL3DzcHK4lINzTUgHgSqXwY9e6lMRsc1MtGqEqkajR6XF/o2ueK7XUGTJP00FFDkAb+zdjMlXIeZQsPnZc5Cn312g+q5b3a9WsfBWS9cjOeiLNWNjtss2asvuhl0j1hxkFzHliVZ4JVB6BTS+S8IyA6SaOhS09PD9ra2pBJN3CAzMBwFul0hksZL1vWhcamFiTSJhrcSK0GzMsD6BSBnkylGEQn4FzWPaptnrFR5vT98HAWjY0NbDwaHDK1z4mWQ0MjQfaTtY8Laz1aMxTwAOgkfNprljcbAujaCA4DMBijdVzEsLvEsb2So5upTqwB0DUi7NsIR9ooA+K591OUia6BLopN+QHYKKoQSDUGcA3sRms/hptO+b7AQlguAl0gGrFai/eN2XSoFO4cwReOmqK0mda0eFsAXXoXdxDx0Uy+cw/+7vesvpyUrZUA6MEmUkWcm22MSu+uO8ZeF8UtB1sfSwN9hU7hbmgRTZvOtPyM/bQAACAASURBVFSZEgTjDjdCLoKmAXQNeugNWAx4yg9z71ndImsgdAMlWAeLGOeJYFGJSUMcywdlAHReqDwguo8Xy1FDG1mL+NBxBJD+VrMRGD2ATr3RcxsHiGlgnBkiBpBx+Slc8iU/Ms9mUNYhpJwZd2Dyt2mbqwfQY3xVYqfIlFqvzitkNAduzYfl+KWUXotbO4LvqWiXx3c4LgKdN4hKPcRFoJvkZSGAnkhSpS3jGenrk0sjbWSqdPwpdm6IptzWRgh9cJf3rtxURHcq+qNYILiHIzhD4uj30drPRj60QTCUc7rfyIvpY3UR6PJMHjdRI0gVp/slIK+R52oB9NHoNNMXAnZH/4rTzcH6xk37XOG1vLrvDZDFkbcqDbkAxGYOwpTuojvpaz+ALkB6NJ06Xc0HRQvwh/xOmU3M3Jg/5lmyRtNvEX0dpMDWjhDSE3pGkj2Fozq3eMx6FshZUhwmA37zTpMqvMNAvaDkJoV7aDDzz7FbAz3cd6p082o/XYkh0H2SbtNdO6N84o+ALqVL3fZ0GtBKuZrnM2YNd/tXqk2ty9w+VyefRl7C/ag1+OlzjX2ATzdWu7ZR6SDhRp88y3cLXv2nkWbr9Lk2AOji7KHXlFLrBV0vKbx1dKnwgHba0GConj/f+qXpwhp8JSImKuXbaq8TEEPXqo5Lta2N9XxudsajZdpdw8vtuTX9qh3DqrreJ48atNORgzKfOtW80I1+C42NYervcjR4P/hDxhynH+h3cTChMbmgoDtvcr20J5/NuhlmO5E5i9OPq2pOV7adcK20ZxhVXkSDmzI++qv5hMbnA9BFj7g1xV266LWG2lrTzhYyf6JTpd96fukaiZTVv7vX6LHJbxKBLp91BLV2KKDvJbW5dvZZ2fmNu1/rAnof59yg+UNAYRmTZBTwyZZc64Ke0p52YhKa6nXNp6v0PmxN6VOtP/ScSl/joupl/GL0FwBd1lx3LXHp78qlzKN2UKp2zzMaXnL3AFpeZI0UPSHX+mxAvv2J1p1uthLpqwaZ/nMBdNqJ0jpK6ZIJxKba5tHoTSQJxBq0NdB5BY5EoLMejThtBxZtlXZZzk3mr4lJZ41uyqzl6zkdfMUvToFGxgapJWrTO7sNxDqTR+1xJno8atMKbcOmUTFrGNBc56xUNKnFoFc8hR/EC0nvUOa6+noCfsmh1jiBpkmkCgUMDA7Z/e3qA9A5dTs5WeVMVot0Ko3+gX6OrJasR6M51wd7kFWQwp3qpzMFgsyqZJsSGS8gk86gs7uL6ZfPJdDa2s7R32T77OjqRaahEQmyNdnXaAB0qmHe1z+AbDbHadwJHO/vH+Q5ouwfsm9qbW1h3UEAOq1LEqW+sqnwP4jy8Z81ZgdAn7bh1hyBTv8j6ZSsoYkPxBYY5U2m8H/AxH7y8PGJ10IDAOYLtGCbz67xxGdM8R1U3Q2ee8COA9C5KwFYRUbNYgA93JDFGQJpI2BSmAqAboy5yoDPNbhlwY5GoLORXdLG6Aj0oFZraLgWGhuoIPryGef0FZom7ibTvVe2G7ypEJtxDIYWmXcn5TSDb3ZsEjXOelKjeBxC5oPmo7U1IgC6TSsd8F0pAF3AdItd6hTuIX38ALrF4BVH+/oZBU+jwFFlKqI6g4/A5sEslUwNGscD8n0c30gdWZPGPZz8UrLma7MSCrgAunvoNnIaBR3cVNSlnrMyAHo0DXOcE4ULoMf1RvNPFEzXEh0FJUPah5kq1NxXGYFe7WGY6tJUC6D7DrHl+KDafrntlVsDzKmI+IhSkhX3RkegCxhudBWVzFDrgo26LW4hBNBJp9OGbjQAuo9OcbQhnUogums89a2jwebS43xWbm6gAPTI3FoAPfwuzJygMzcwP/O1mpdljQwBdNOP6gB0cXAxa4EtFOJEoIf6Y3Qp3LUBpiytgtVidAC6GL7K6WcZk7c/HgNHQNsgYpwixKN6XfhG1/fWutPOTvDIsPZ6NBW27FiMsS66MYxbSyRNPBvJOLNGmGIzNAKaur9B1DulE0xJhJI2ksRsVmzPo0ZTNy28pmjYpol0Fz1gMycF/Gye5xpjaT9oouMt9Z01TORB/x2NwVbAgNi1vEjunD1YGaaWcYkxt1IZ0DxaSd/i2l3le45EgZ1oTOmf0HhRbg89mnWN0765xjoPWL82AugRSVDnPnctkc9iZCBjgpsSN25u6R6drp3mWvaDsi8W/hNDz7+TsUKfV4WPK02rrPmN7i0XqRfqb/95qhq5Xdlrqe8CBkrfqU3at2tQqJJ9nzhm0P1sgEynI7YCWZ/jwLmVHUs192snEfc+kQ/ibzfyWeZaA18SrS6yJONcm+a5Utq4gLXwB/11gTF9tosbs0+utB7SOkp4TIPXlfZ7VV/nOoeIjhPekEwW9D0BxxIBLXTQQLl2QnJBYaG3dmSSNsjJSTtxrOox6v2OALsyB5rPy60JOrW3Tv2u9aIugaDBURm/XlsYQEinI5lB9NpCffTpl9VFH92urIO+CH33fOeuyzQGcRRwdaPswWTtFB1ZTibeTwBd+kyyQv2WOaG/Oipf9hl6DdF7VL1v1fyzuubTx9tsJ1dnbpmr9yeFu0Rf02GcUDyp4auyuMcB6HkC201tc4pBoL/B0U5wbVvHOMn1xQ0+QH8NgG4AMQbOC1RPPYwYjZ+PciC7Bh7tWS04+/rPg2LnkaTRBiCP5BqzDgIGODcv038bDkFV4FGglPZcDrD2qlHATwG2HZIdkPfCJlNIuPejDCOUDcLIyOp60bMFvyNd5JZIkT3BaJ9PMr4yNdApgDSPFAoc+GJsOwSe54MsFCYwY7BvEO1t7ejr7eeyjf19A2jMNKBtbDNyhRSbKOVVLYDe2dkNKj0xZuwYrnFOr/6BQQwODnHEeX19htPIUz8ymTrkczkG1mWPJuvVaGlYu+8/gQIxKdz15oWGaQBwA2YJgC7f6zrZpY7wxplMYmjJ2yQeQOe2VfSsbOwCYfFEwRYfysPFVBsrjU0o9IjWwJVO4R5GqrsAgLqfhV/yQopBVS2/Ya5Zm2TCoDMGcLV9cGqgB88NFnHjpCMVaTWNXeOea3xxWdRnLAxoE0yoA/Z7+FwnD+ANKxu4zUvzR2wKd+XtF2k+zLoeaY8+6Bro+hlF3WPjpQVupDSOYSjnUvPZuoGY+VEODHo0xc8IR2pFoyptIIe2SgxJYcOSPqmYr00ffHzqT+see61dzAzgoYEESyuP3MmzXV4sRxBfBI7co+VVf1eVlzBt+q0MmZH45dg8KwqGjxZA99PAD6Az2BhxiQlTXhfNZyBcZiSUwaMaR9jq+Iz0zegA9Gp5YDTAURxf6TFGx5sA+Wv5AuqjKdypZes9TQb9pAWpLXjuX9tERsIU7qZmdGl50WMopbN986ZTuPvG7ALpmpcq4YPg4E+1w9UGNZRJo7zDzyFlIjRWNdCj+kZ0p6Gd6a8FXFUpjeJ5jmaFCMcScdMKbtP9Yx0fyFtlQIMYYsrpsejvZCiorP1ApD3pIXzPLi9bGkB2AWJxRBKDgy0HYxPBhMYe2yvWncp5KTJIu88pyrihjRc0nzqS2+mb3d+x5k3aaEySGxvhrcdPTorhZ7N/JBA0lRZ+kPTwpQF0swUIwXB/FH+oA8yQpW3zPnBjUyC6u5bqCHR3Ht11TT6PRg/G7f3i1vZyfOzjL/putAB63NjdNT46L/5exumt8jKh2mMAXUr/RI0XpWhW1TMCoS7eb/r2NPNffsJw2VoUge7rZxz9NbirgUwd2VUqfa+mrewHBUx0+aQ6h9Ny3L7qfqcxaNDYBb/odx8YouXDdx6Q310d4YJSlcjPqhtttCUBO3T9dg3q6TXOBXtoXJpPNNihAWl99ifautGEo9GdK0MPmRfNj6V0hG8eRVb0OLXjiB6TyyeuLK7NNdA178o4BAx2HWVKRQoLoKaBQJE79z7XoUL4Z3Rn7tFzim/souvd+XX1qEsb3QvRj6JXND+4z9TAO/0mtBr9qMrf6StPIHJOfXDBfdljCE20w4Pee/jsgaIzfHsNLaf0TAGTtf7UNJT2RS/R50odwspTxX+F9NG3vrrroFwja42ANEI/eYLOhqLHrOVC6x2RC7o/LrJ/tOMrd592LtJOJe686AwNrr536SQyJuuizKf0ResQzQvkYEKfJUtIub67+xM9h2sXgG7TG/OR0JQYi5zT6cyVzKKQoDrp9Jc2pJLq3USr5xLAiAbQxc5r7bWmcB2BzTkkC1RnPATQucaxfa7XaBVEpbvAufO5KH26nHHl3CkRrC6IbqwxbDextn/uLQPo1tZtA93NnBowz4DnYgcjm04d8shQjrVKWaN23QeQAqQH6tIJDAyO8LlA61exJ5h1ZfUB6OIsR88h8Jz0Ou3R6b/ea4x2elYFgJ5LkDxZiUsG7wLzWX0qiY6uboxra0Nf7wBamxtZF63o7kNDfRMSdcaxJzhjVJnCPZlKmxTuOcrOU+xQbzDQFMd5Do/kmIayHzB7A6pzv/rmcLRzU7tvTVKgRA10faB1AXReY6Qmt0ErS+I55n7BqczCJyncXeOCz9jgAuiyOQqExxthFzXoRg+5uj4rt8ZNEYBO0UPhtfEp3GWxpXSNYaR5mIKd/dfKRKDzBtoB0A2Qa43UvJkJvf4McBx9lTq8u6zkXqsPHmZvkUAiRbV8w6f44IAIgK7qtAklpVq7jQ3kbkQ2mGSY9YWElgHQqf6F+4wicRHa2QsjEfURsEKlgFephSqOQDf1CPhVZbZrpoUY2ioTd/sgjoazcHAFgLl7uJJnaT6IvI8A6NHFwWeocg+jlY0lvKoa3qW7qvEoZipZxbMmAPT4scQB6GTMD72BtVNPOE+KVoESNeUv3Ai3ONqbOaoU1DN8xqnNg4LBlc2qa8So5K5VZfzUusV9z/JcEYAerhcM0KXCSuOVpnA34Lnxvfb1Kc5QomnlXlP0OTgImrtKPUd+c0GwOHpJP3jTz/80OK5SonsA9NBQbFtRAHqx3lElUHTEciyArnnYOKAFYyi6J8rrxhkmjFSvXBYq4eDoNcxr/nQnsY35eMKsKSGALZ+jjRTtBMKfi9LaRQHsYBmkTCN2nQz3XRYmpuWNSsrEaRrrXRHqPb0uOUYM7YlhF01J4W4AdMrIo1LoWacVs8RJ31X7DPzr7811ZgxWh3kcE0JaiyOBb1o8EQ6WRuGh1+7PnIVf9nOl1lnf2ruqoiiDfWPM3sBnbPTxlm6n2jU61ANRh4a4PYfWOZVKnIyjqr5ZAN3sTR1njxIPHtW6RmuHw3++8b8673F+sjxjbUjh7htvHHitIx41CQVEEeORG01bjt+FVnG6sVI+WRPXCQgga7FOKy3gJv2m9/tCNzG0C530eH3zsKr2S6uKLmKck3TL1K4ek8sT9Jub7l72Jto5VoNowktEDwHQXblfk3wi81KtQ4cGcmW+hQ9kbL5xlBurW0ZgVc3tqm5Hrwsy/lLrpESoi3wJ+Kt1CfGfRFppsFjTUdN4TQDIMiafHGiZ9sky/e7qANErej5kTKJH3ftEDiVt+5oct4Dl2nFKvqN+68yWQg+hlQtYawcb3xiEVpquWi71HMTNh2+dFuBjTaS79+2/4niAxun2Tb4THtD61eUTTS/9m5Y1onk1dpaV0RMugK77p2ngc7qpdN+o12e9Dmv5I9oNDQ1xk5TiuJqXb6+yNgHoxjfdnvM4EtwC0wIaRwD0HJcUJQC9UMigUKCoawOe038C0uUkblKim1xw/J/sEiDwPATRaZ9tnlYKaNJO5zGlE7nfZCtzzryBkzZb2y3wbd9LVjs7fgOgm/sZ3k9Y2D8IeJAseKSDjTNAAlkkJQsTA+j1NQC9GuH4AF5r9AowMDDIDmvNTfVMhZFsgUtdkd3CrCurD3yllO30rOERU2/dpCMnENisv7I/GO30rCoAnfQJr38UsCHvbacaUkB3Tz/GtDRi0aJlmDppHArZFPpX9KOlrQG5hMl5EawDVQLoiWSa65+PWGCc5i2dplT75Gxn6qJTEFVdpg4DA7Q2FNDS0oRcNseA+up2rhvt3NTuW5MUcAD0GRtvWyBGkk1u4K1ndnllI9DpMi9UYxdbNs0SPiuRwRHDanyKSdqkyKHaZ/z3HTyN/arY0BmNQI/2mAy50bTKVsAjBkl9jwHPJa2pjloXE50xqhpvt1Dawwh0SRJjNEkIxvJ9KrjdrUtcjdEgzngZ+Z6jwZJIUrEOPYlROyh302zK7Gj03Nh4bnONTa7ri7Ajb1cPQBfAJJ4SrxKBHijMALyOGsyl68YhwMaNccPmF0M3XT89Gtuv+SPcLjpCKY1bZwdzgKtccF0DQiV3crcVgC73+OZWvosz/sbyg025FBqYowd6n+z5+lHJeFwvaJkbfbBxjQxV8bz1bxCgppoI9Oi8xwDQCrgrpnMcYB22xTxgAXRDr2gEulW5AarEUefWm6aQ8LqfeMlO46+GbvwMSkG2lgPocbxYNFYeTujsookUWwOd0jARsGsvrgRAN6nbbfR5RRlS/OB3oN9UBpbIdw6AHuo0y0VlIpqFPuXW0RQ5k/kAdHIoV7o3Wg5FZbxwAPRQ5wifm+hes8coF4EeBdCNkUztvgOnM63jA6rZhUDuiZPNSrRW6WtGC6D7DGZG/qMgevh03xiiILlaoFWndUR1wNze5Cy8Z7HrmjgihWC23Kt97UxJGzPPDpju7PMiVLT6iZ/hBB1oVo7u5yite05B++G4ivnbrGFFTpgqQj46qyG4avhT7SjsntIVsYixL099C+fCBUBkXiN6yCOzpThN1kVtcHTX4XLP1XsE/Sz3e1875STFx7dxew697lfzrHjZiOmddRYxs+l3soh7fjX9otalrFOpMdNva2MEerm5rfR3n2G50nv/3a7T8+wDZOL2X//uNKq2/3R93FpXao9air7/Trzijn9V9X11tbuq+rey7cTx2X/6uFcX3Va23XL3++bl30lHVqvXytFjVf7u69uq1I9rWqbWxPMqoc9o59x331oFoJNNOZvF0NAgpyqur2/C8DA59FGA1wiGR/KoqweG831I16VAwBLydRgaIbCtAX29BSQaE+grAD0DQHubwakb0wV0r8hjTFsKiRzQWAcMDeXRUp9A/+AgRoYGMLadagfTOTIHisvq6F6GtrY2E5WLNBYuWYiGhia0NLdgxYo+pFJptDa3YnBokKNM6WZy4+/q6kUy2YB0KoOGBnK4Blb0EhiZQlMj1THuBx25CKwkEExeK3q7ORCCAEWy4TTUZUBmrWwuz+X28okE+gaG+XNjYz3q68n+D2SHhzE02ItMikB3gukKSNU1IpdoqAHoq1KZrYVtEW8ap8Q8m9tX9PYzAE1pvEl+CFglcLquLs0Aa2dXN6ZOmcyR3h2d3WhtbWWeo98pBfjIyDBamhvR2zfIwLkBaZNY0bsCLS0t6Ovr4+/pGQMDA2wPW7FiBcaPG48lS5dg7NixqM/Uo7Ork6+h3wkUHyQZGxlh2aEgTgMA0zNHgprnRF76jnRUpi7D1KZrySGJ7ifHV2qTXuIM29jYGOzRqT801uamZv5uaHjI1FRPppAbGeF76T6prU79pvcTJ07k+zo6Ovg9PZ8wRXomtU+1xHOpFB7+x1yce+65WGe9aTjw4IPwiU/sjUXLejB1QjvT9r2FHZgwZgxy2TyaMik8+cRTuPXmW/Da/Fdx9JeOxay990L7mDaOTE8mCshls8hkUhz4wTZsY1VXQRjmszn9Uxp5+u/aYYsDIkXHky2oGpxnLWTvWpdWKQUqBdAdQ64Y1iNAapk4R0nhzoBOyiDDYb2R6kZVzvjPJjI25vpqHbqAWNQ4T0u7ERhravNG84RG1TBCS0WfqzTixhDtxLw4KdyDXkZqoBtBF9tzwhpltem8UmCsnCFPTIoEoKfq0sYqLjVuPFMTl8LdQtN8h7wPQChlJJb6M75Z17U1ImPVoLolqGvYZMMyP1zMpCbSPajpHoBSqoZw4EcZ9jrsVwx4qsPlOPWVAAfV8XE1V/OU0Ipujfju2KsxKMfxg3EEsUCtJ4W7IW04Kz4DfqVjclPJiFOBBgdcoECD7uWew3JnUxRbOCe4JRy/RMK69cw1klMZD4T0LwXQaQCd6rFKOqjwe617jB4zA2FOtpGl1UagV6onREsxYByUZajcM8TlyXJzVHm/oi3Fgecuf5q7EiYq2OcIxJ7ZgSdQ8J5YXGqgB4CLZ+cUgjGcqCyof14qhbtrQHYP4C4A6I7VuHgV81gpmri6QeRKqKo/Szscf65oJm1wVLKNQA+B9HB+AjLFAujE03ysNrXm6STPwyEK+mvVa4cW09ewNgfTOqi1bugSpaGVrQChLSWfehxx4HUprqa+lKvhVszLcaCCkX9fP3w6KeTjIG1NJHo7CnYHvSBg0SGJdv7jPtg1RwuRcXoI90GmvRA8l74H3xVFrKs7iGkU6cTpx8y1leLgvXGmzOWzdggaPNfXGh4TfohEonjGo2Ze3RcOMXDy0MN21kPm4oAX7fg8UeouB41GD/qAOmlXdIpPH7u/xX0O568Uv/t/8z3ft1/x6R/dYqn1pJr9TqAug/RC1qXVYfxyQGdFlBCHNYpsKZMlaG2vgV7ReGsX1ShQo0CNAjUK1ChQo0CNAh8wCqz9AHoBaQ4IMOfm4aEc+vuyyNSn0NicNie2ZA7DuSGM5EYYIK5Lt6C7ZwjzXnwDf7rzPrz0+pvoQwET110X3V3LsWTxQqwzZTJ6OpZjl523x7FHHYGJ41rR3AgLOhtggZ6ZzQFdXUsxZnwTlnUsxuSxU9HT342RkSxaWlqRSTZgYGQQDekm60yfwuJlixkcHxocwoQJE1Bfl+EgiN4VBZxz7vn4+9//jv/39a/jswfsw2YqAs1S6TRSKQLdFqGuLoO2tlbkcnRGLKAxU4c0Epx8nWzc/YNZMvCgvrGOA+ColvLQcBZDw3k01dchkc8hncyhMUPWFkpfSIFySQznKGq9lsL9P1nEjR06gXwuayK20yl2iCeH/d4VfQyQZ+rrrM0pj+6eXgwPDzFQ3d7extHK9J54r7WlmWuev/PuQgbC6fN7Cxdi0qRJ6OrqwORJk/mM2N3TzY4lBDoTWE7fLe9YjjHtYziKvLGBQOdBBq+lLEddui4AtZOJJHpW9DAg3tzczEB8f38/95XulSxO1BYB8AR80zPoGuorgeu5fI6fT9fSX3IioD7RNWSjGz9+PMtjb18vOxKQZEhGKMneQW03NTVx29QHeg6B6j09PZg8eTL3r6dnBQrpDJZ19eKll1/BlVddjbPPPQdt7e0YN6YBI/k8evryWL50GdaZOgFtDWlQvD79zw0No6dzABf8/H+w7U7b4yN77YmxY9sjAHp9xsxXOQCdM4XaLBT/yfxcG9vqpIADoE//0IeLItA52ssankgwIiApKRtlZI81TUsEujXWEoAuKdwrMdS56ZsqAdBNygoxsrpE9ANkhLdH7Z261quOKhLjbMGCmqGx1pDKgN8cnR6kgFEGNQ2g2xQyfF0EQDfR02LrLQeg+4x/5Qx42uBK/U2mCECvGxWAHoAWNr0/G64lJbsLunJol59bYvmJgBtJF2+9EvT4AuAntLiztxX9L6hnCQATgkbRCHRdnz42Al0B6DRtOlVjJeJK/a4GDJb0tLT5M6iWP72va3AWUNrtUzkAnRxPwhS55u5yAF0l4/YZx13AXGTdB6STd5tkoij3vJUD0DVAVTmAHvYpThPGAegCKpoWIjrIApECnkv5i0pTuLtzV5puFljgFO50ZeVphqoFz6vrl7/Xrs6L49FC3g/MRmugRyNPBUA3eizqxSi9Ee9GhuGpVhgDgf4a6L7xulGxPiDb/Y4ycaR5/Yh/lVoLNLjsA+sDPWq9nDQYxusaHyaETw2YLmu4Gxmu+ThshykRAOijiUCnPgbgvc39FPKfco4SsJ1lSGSvcgC9Ul0T8gNF01d3wNZpOPV67NOVQuf4dcnh00gd8kiLyivXrZdenOBaA+heGVOeFtF1Q69VtnSPBhWtgwCvheLwlDRRitH/tmQQr+0U4W28qAXUDoH2aL1hjY/KPZZzg2wexVIUdboMxmOdPEKZUdpeOwe6+ls9YDQ6suw6Vwak9fGUK9PCV6WA93L98P1e6f5T67jSfB99SlX0pFSVxGfsiFoMoJfa31Q7dpOVKuqx5aPtG689GehONposX44FCxbggQcewLRp07D77rtjypQpbJSovWoUqFGgRoEaBWoUqFGgRoEaBdYOCvw7AOh1iQIG+3uRywHNLW1s5x0ZKaC3rx9I5TBmTAuy+RH0DQ0gX0ihvr4NPd1ZzHn8RVxy6dWY/95itEydhDfffRdtbS2or0uhkBtBLjuEyRPHo62pAT/+4few1cxJGBwCMmnCpwvo7OzFpAmtKORzDNwtX7EIrS1tWLxkMcaNGY9MfSNW9PQxMDg8lEVTUzMDet3dPWhraWIAnrLCdvcMo1CoQ1fnAC677HI8++wzOPTQQ7D33nuhsakBzc1JNDUm0dnVj3QqgdbWemRzCXR09KKhPokMBYVlE2hpyHD0+giB5glgcLiAvsE86hsSaGk2NiJK8z4ynEOeooxTeWTIIJ3LsmN0sr6ZQbfa6z+XAmQnIAA9OzKMoaFhjBnTjmyuwJHVBBQTKNzb28u4DkWSjxs3BoODQ1je0YVp607letomQ0I/RoaH0T5mDIPR9fUmIp1s6w31GY7mlhIlixYtwkYbbsRgeVdnFxoaGwKgm8Bnun/C+AlI19Whq6sz+I1kiqK8CWin4DrqO5dCSiQZ6JZzNfWdI8fTaRPBniaMBxz9TtdwEAtHa5oSTAR004uulUh3ur+vt4/H39rSgpGhIaYDgez0IqB9zJgxDL4vW7aMAXO6n4B0ao/6QNHn9Mz6pmYMZLN4bO7zOONHP8Ydd/4J+UICqXpjcV6xYgTjWpJoSKfw1tsdmNA2Bk2pWRmwTgAAIABJREFUJBa+8y42mD4JP/rh2dhmx+2w594fxZgagP6fK4xr/cgcAH3dDbYqENOXSuFOY2JglKN9KXWCSdctL695WqVwN8B5WAOd2yuT8lYDgT7QxAcYxAPoUXDM3GtBgDwpEDF8hSMpjnYRAz6lgpF6h+Y+AdDJiCY10HUEOmMsnLbWLMS6BrrGaQITHJPLIusqCts1OpYCTUy/tANA8XvWn0EEeqBP/ZGbKjI+GLRlAIGjWQGbZOkhbyhwu2oAnaNiLXCsItD1BtbwpOWnRIK9qhhAV9FyoWFe5i0E0ENekD5XBp5WG4E+GgCdiciheSZVrn7FGb6DxdFRRJUA6NUYmYvlo3LN5wKEIusuiEIt6ppo5Z4gWQ54Tm0qf7lHg23mfTQC3YhKGR7ga8LNdFT+XC1oP6u076aOcxRs09G7ocyapDNSCGI0AHo5WkV/N1W8qwXQq3vGyl9dCvCI/MbgdiUAOvXJyJXx7xHNZXSvH3Y1EewCoLPOV+tJ3Nomo4+CeiFIGAdyszxXAKC71I1bM32yJ30m7JUooHWLcfphh+wgMloD6L7a5H5dQ1leTMy+Ad2l/lgJfeuRRwPoRyM9RW61ng+yEFj3v0q4bzQ6jXMDjBJAd9foUmt2ZQC6BQoDxpX9STRK3DB8oBmNc5ZOemX1p1yhl3CRFS0cGkCXOTY8EJa60WMzvnBh3XXOfBP890egy/rJz1IlKsycR0F04WfqS+AQIV6JvrQUkdFrSmhHA8k2ZGhKz42sKZ7I9FI8NxpeK7ef8/GT7kORY4xdfEbTl7ixVdJHoZ/ULvXd4wPKqwLPbemTPGUKotRuntJRqxJAp/JE5cZOv7+54CkmndC8BqBXoplr19QoUKNAjQI1CtQoUKNAjQLvLwXWegAdedQlyZ5hip7nsgmMDI1wZG06k+aEaYVkHiP5YWTZzlHH9c8pdfu//vUGZl9zG95cvBTLhgcwZuJ4DA0MorenCy0tDRgeGkQ6kcPUSROxxx474bhjD2ATSnsz2QgKWPB6B9aZMh6pOmDR4ncxY9pk5CkCvH8QrY0NfG5a1tmPsVTTmBzh+RxFmEIedakkliwdBFCHMe1JpNIJ9PTk8e67Xairy6I+08JAI/1GJoTe3gLq6wnoLCBTnzRZBzn/aALZYaClHmhpSDAQ3jto6rlnGgAqBDacS3Bae8IyKBV9Ux0B6QWkCgUk86a2O+ECIxy1WpkD/vvLlbWnj5YCxsZFIHiKo8dp3gkApvTgyVQCvb39HIHd3NyI/oFBdHZ2YcL48aivJ7kpcBp3igKnz8Tnba3NbPkYHBzGm2+8iU1nbsxAdEtLs4kCH+hnu3ZbaxunaW9taeX07u1t7ejo7OC/dDZ+b+F7DEoTCE6AOmN0yRQD5QSIUx+zuSz/Ru8J3KZrKQKdLZSJROAEQCUN0nUGTCenALLzNTY1MskGBwY5Ip771NbG/REQncZlUrYPo6m+gZ/R0NDAzyMAnVLSE/0IJKdr6TxLwHt7ezu6ukhntCCbzWF59wq8/s5C1DW14ZrrbsDXv/FNjJnQxNkrfnnJ7/H6G29i0XvvoqW+kfM9HH/MsfjoLpujZ/kQJk1owllnnofNttkKH9nrIzUAfbSMXrtvFVDAAdCnztjSA6BL1mgBL6351gLo0VS3/j4F9krycKF/VFfEpnB3gTLXqC8GNmm5HNgu15noPl8EukSoyUIYgmAMBkQCR4xhNGoMi5ghedU1fTJGVbmejbyBcSwa1ZWkOjOSZjwmAp2eYpZ/a83Om8nS9NBAi0snbZiTHpcz6tFOpOoa6E7q/koAdA1oa3IzfKK+0FsVniVJj6rAdIn04ec6kWvZfBY5WhBt5nMDpsp1lAjZfuZ31mofAVnM99qlws4AEpxW27xoka3OoGs8vSq/R0CNEPwoN5cMC4t3mSOWcfcajiN0LEzjXglQORqju3vwcEFDrQeEtyunl5W3IJ2qwEKGEBGwwwOgU4RteE2cx2kIugvob9AchT7xewsK6vfWsYQ2aQG72zf8x4n+NawvTkcGiIrGt1WyFhRzcbSzgZbgrCLWpcjlHCXt1vHAUNTqQBm8SK6+RhSZ/k2i7aNtKUTPEjPaXvQME4JsDPkGSkPe23mSOg5qRNEIdKNxmdfINUIpn9I10K0TlHWGCstx2DIYgYOZ1MQQXVMAATqSkon1knL+IQDf6CoDZIt8UG12qk8eUMRhILNEROkpUc5mbKZddnyTZwjd7JrOskf/hCftGshyzrpOdF60Hro4hRmWMHxfrGsEJFf6jwdTWQp3AY+5XeNTZaNKZWLddYDAekrjLzO7+g7ABKAXFfIuI5p6bqK6Kd7pLSof7gOEIdzIcr1GeUD0gHzGWYdrQxnFqx5nZSpYT0N1IHInoLkZi1lHDE/atSWI0A5jdBmAlq1XUIZF18uNvg8ysKj08+HaHwLwRh+EuiOyfpSsgS46TTt30iAMz/I/cQoI5M3Ol3WgcZ1WSrFBdXsBdw0r/hy3vus1Va/ZvFe1aSXkXt1GNWOJ2wv42pXv3AxT7rX+NsOSSZWsfux4xhHosrdxSz0Uf3blsaLnSOYptUK78yGfaxHolVK0dl2NAjUK1ChQo0CNAjUK1Ciw9lDAtWPxSYedNM25Q5xr6ZxP4NPzzz+Pu+66i9MrT58+Hdtttx0DWQR8EdhE/wmQItCJoj3p/qEslayq3uJjTrx5IDeI/PAAn4MzmWakMw3IjmQxODxI0DAIpUqmE0hn6pFO1jOYvWIF8MjDr+KSS36PdGs79j3k49h6h3VA+c6HhnJobUng9QXd+MMtf8Jzzz6DrbeYiXPPOx2Tx4NTxi9cNILb77gT77z9Nl55eR5S6Tx+cuYPMWH8RLS1Z9g+kB0BmhoKeGX+Mlx55TV47bU30NLShv333x/rTFkH99zzd7zzzrv4zGc/jR122ILB8Vtu/SOWLlmMWXvtjW0/PBMTJ2YwNARQkPlDD83Fo48+g1defYVByg033ABHHPlJ7L7LlhjqBfLDYCDyr/c+ggVvv4sPbTYTEyZPxrPPvYD/mzcPY1pbsMWmG+HjH9sVW282AwmqHd87gEQhyw4HDQR6rj7zwdrD1B/gnoi8inV/eMQA0vlcDq8tWIAbb7wRjz7yCAYHBrDXxz6GAw88EBtssAGDzRRxnkylUJ9Jo6/f1Bin8gKdnd0MpD/08D/w2GOP4tZbb+VMDnTfjjvuiK+d/DUGuxcuWshp3Sk6nXRFd3c3g86vzX8NP/rxj3DYYYdhv/3242eJzqBsZZdffjkWvrfQRLWPjLDdZtKUKTj4kENYliibGekVdiBHIciYS6nbCcCnFwHlXd1dmDNnDh599FHMmDED+396f7S2taKhvoF1GkXK337H7bj/3vvwzltvYZtttsHhhx+OPffck/vf2dnJfykSffHixbjzzjtx0003cRp36sfHP/5xbLHllmhsbsGKoSE88s/ncdmVV+F3V/wWQ7kkXn51AX5z2VU48cQTMbY9CWSTeOB//453X1+Ak477IqZOmICWTBoXX3oxNtjsQ9htz91qAPoHWFbf/6E7APrk9bawALqJQpf0qgbE9QDoiUQknax/bQlBYFp8KCKY6lfqFO5iRI5L36wNfIGdV21Q3O/EeOtG6prrpIaq3KWiSG3MdDgx5VO4i4FZnuVGoIvxL68i6FKpNEd782ZLAbS+FO4SnGfC/kLnBc08PqcD1+joM6pGvjO7PY6oNxG7UTA78rwYoNtAIyEXWIg6kmGA58aa0+U5wfzJj/YLAc3pIwFHxB9BGncHtJZnC5jJHlfZEY5CpxTuDIoRrS2ATpGc8t5CV2b8AvwIcFVIgJ0j7ZiNoZ9KF0gCZ521YHWJtMlmQGPRrhguoKw/M8TK9VwcAJhxp3AzHuULUwM9oQB0OQS4/KZlbjQAugYN4kB613AvOqkSKjNENAoAPQQHNeDs02xRAN3UcragqQCPzE+mt6bsc+iQYbJ3WACdfpNU1BaDFj2ioWOufc7AjwuG+wBoblSqb3juMbow5KcQ2CSnKFNnW2A0fZ2NGHZA2hA8lb7E3a8BLZnJcvf4nylgqokoFL1uaKPB3GjAYfh8KTFhZ0hrYo7CD3g8AMlcOhsdaQ5VRrcINMl6xJLU0NKULbHQNL9nMJo2tfo6y0MpWos4FN7oLRkPR8ZrvrL1xAU0F2AvRD0pytuu5XbOeHa5edsb+stqwmhsdryxz2HedQB0Aa3N90GFF8PnQW51O2Zv5hMzn7RmBv0NCBkja2pdCWuwEw3DrC8y5qgjFVc+Q54KnVURgR7nfFRK95jo/OpO2C6ArmkYB4SW1X+2zEd4nQbPVYpy4+JX1JwB0POcCsx6dYSyIDouEvlt2jD8QGnK5HnmwCbyZeabrzTzTm3YjEccfRBDuug+TiRMNiGS8l2Ac3GgiAKiRXvIWABdhprnwyD9N2MTZwByAI2OMwL4lohQiAOi3VIOZec35oJSIHXo5GVnw4k41zKuebAa8FzrCreLpfajrqzpa71jYie/6D6mEpoxeK6y97hOe4G+V2eLUTk3ePjYN/5aDfRKZq12TY0CNQrUKFCjQI0CNQrUKLB2UeDfAUCvS2SRTGYxMjgMiilLZxo5ZTKdt+oyaeSQwwiVPOV4TwOg0xHy4YdewTnnXIPGseNwwNGHYPtd1sd6U8GA9ZJl4JrIf//7U/jjH27mWsSXXHQmJo3N48mnl+Duu/6Cx594DPV1dVjR08NBc5tssgk232xzfOUrh2JFb5oyo7Mj/88uuAhPP/Us0lzrHJi+3gz+O3/+AowbOx7f/e8TsPMuM/i53/zWmZgz5ymugX7YoXti3PgMOjuBG268G/94ZC4WLV6CxoYmZDL1bP9tbMxg/0/uh4P23x3j21N47oU3cc11f8IjT8xFY+sYTFlnXQyNZNHZ1YGBvl5MmzIBRx3+GXz2E7uipa6AQraATMqcYrNMs9E5MqxdXFvrTSkKyFktRVhIoYDBoWEurXXVVVfh6aefxpZbboltP/xhzH3ySbz88sv44he/yOA2pVNfb9pUtm2s6B1gp5g0OV7UZ/DKq/Nx7rnnoaNjGV/b3d2Jxx57DE8++SSOPPJIHH/88Rxh3tRoynVRzXOyKVP097HHHotHHnkEp512Gr8ngJrOpZQe/fe//z2D1FOnTmWHHLpngOqft7Vh7733xg477MDgOOFu1Bb1jRxzyK5B0eb0PUWR0/dz587FRRddhOeee47HdMIJJzDoTs4+L7z4AgP1zzzzDHbbdVdstfkWDLbPnz8fe+yxB77//e9zGxR9Pm/ePJx++umcyp0AdipBdvfdd7NDwLnnnYc99/oYFnf24aX5b+KiS3+Dy6++GEs7smhqzqGnuxtNYyZisD/BmSz++fAzuOOWW/DTM07F9KkT0Nc5gl/+6pfYfLstsPusPWoAek2U30cKOAD6lOkmhXv433rRCbJrMDk2rJrgNV0D3Z/mloQqjNWVRJ6cHzYEuGy9BaKENn7LZ23Qq5RaxgbmAwoFKArMZUEYFQFaGngJsAAVhW6UawgohdUOQ1CLr7GRKGEvJMKZvrHgCGNqYc1cITN7QXH3LBjENmMTcefa5uLAx3ILRJGBU56WDA3ZcXsFDTwxNYPwM9tnAfojcLp5ooDnbIS2gzH4Uwi9yzs9UwZEsg4NQY3m0IiqErHbKFRK12PSsZjAYBuNJu8ZmTIdSOr5kOhf6wzAEegSHSpAqCleEI7HAklCUxfY9n0fd038vAm9FIAgoIWBJAICmyuMsGp7ftHWz7CUGQeBe8zwBkAvkhLHYUXznQYA4gzuxd+HoI42ZGuZDyR0FGmTmAakY4gHuFGXsla3Udt8QehoYDIKFOuHaAsaQCcgyMpsEHFsHC2ELwVkZZzQdkayGDDWKo4blu+MuIc61YxBokqFBwwQacijoXYzewQs01hMWYpQP4WguQtMG71GshZytyjqMvcHGRnc66Rv+nujCcKsD1Gg3vCD6FjllBOi1Rq5tp4+AaXtraRjzTMNgC3aJ6RNoMdCrNteZlFhe4u5W2ioAHj52roasL6xw40C6Ja3GEA3pSOCRNmUgtymnTb0MEMX0J3SASQKUm7CNB6sUcLksk7YdZnHzO/DKHwDlovAG96wWjEStS88TnWg9CsE2OJSuOtoXRuZzrXHjZyHQJjwgwHPzVxXk8I9BOxtEHBYD71IwelsIwZIFznx6V/9nXZKK9IcSh9F9BrLcNRhqdxz3LZdmvt+D5/p2RBEeFXutnMQ8LAQKloKRF0dGgo0GwQ8o9QNs2yw4jBzaNCcZzsooSFybvhQMtEQrwasrOU+eLbtL3+WMgtKP0TAfImSF/0SijQdBvlVtBa4VDbjIRkQWofzGKyYEY0i+oV0gFpV7fPsjiaIrtduhkA2l2MPd9O36G+RBVx10wVkWRUpUDyYS5W1iLzQ5TpXLn3fGycHlYHABa19IDZnhbC6MtiS2PkWigX7DlMqRMpGOQrHXq02KcE31vlGonKcvX50Np11R+kId09SqbOAK9NFnx3+0r/r96+9MicyH7UU7qW0Ye23GgVqFKhRoEaBGgVqFKhRYO2gwNoOoCcLOWSHeoDcAF568f8we/Z1ePKpZ7HVNh/GF750HLbffjuOQk/XN2BgJI/hoRSD1+1tGcydswDnnHM7WidOwr6H7IXtd5mGoUGguQloawEWLunGeefdiqeenIPddt0Z3//e8WhuGsJvf/NX/O1vf8Nmm8/EEZ87BOutk8eLLw3iwgsvBoGSv/7V+dhwgwy6uoE/3vYYbrzxD6jPNOHUU4/Ghz7UitcXpHDDDXfhiSfmYPLkqTj9jBOw084EdAPnnHsRXnj+ZRx00MHYb79dMGFCE+bOfQXX/f52LFnSgf322xe77bol8vkkHnjgn5gzZy7Wn74ejvr8Pth68/Uxb967+NNf7sPjTz6NTFMLPrz9jthp162Qzw/grjsfxoJXXsLee+yEoz+3P9ab3I50oYCWphRSqQKnuK8B6GuH3K2uXsi5mB2n88aJfnlHB66//nrcfPPNOPSQQ3DUUUcimUqjp6cbt9/+JwaSTznlFOy6687o7u5hEHvihHFsd83mSKYG8b3vn44777gDV159JQPl68+YDqpvftPNN+GKK67ABRdcgH322YeHRenOKRJ96bKlePDBB/Hf3/kOZ9I9/YwzGHyn7BT0WrJkCX7wgx9wH+n7LbbYgr8ne8rA4ADXHBdwnEBzCdagyHOygRDYLQF2b7/9Nv7617/yOAnopqh4AtG57ntDPY/9t7/9LQ444ACceMJX0FhfjxdeeAHXXXcdXnvtNfzwhz/EzJkz2QZx//3345JLLsFXv/pVjlKn8b711lsMsnd0duJPd/0vkk1tePjxp3DJ736H3994FSiULJ9OoH8YeOGltzD78mvR2lSPxNAI3p4/H5dfeB42Xn8Sejuy+PnPL8Dm22+FPfaqAeirSw5q7VZCgaIU7h8ucIQbg+hhavKgBjcLp4lqNb8DCQvOBGBPxIhtDLcaQLehwKbeiQCocQZpD6DuM0b5jNQ2O61jkzOggTEWyk+hUZ0j9WwNUxc8d0EA80wTGSxgSAj8hHCLeQp7HQTP5gg+W0deaqAHHaUoVUsPwen5TmssLGv7VSOu1CAotzCYH6RSLRGBrmuxuwC6ijgUgErPDwXomfrwAjZFjctB6uKIjd50SlLYW4pG5pZp5AAoGnfl34OUxTQjNrrOSd/OYKO12RpIzlxnACgBSUO4nrMqEOCqehNnMI3QwaZMrURMzeBJ7sSYbZ4m7UUgCzGiu0Zc+6AijClwCjBySjROUAoqTX8VjeqC3dSs1HIuZZAu/s3Y5gMpVAB9XDuUBqtSxwMBZPgex/MkBMfCcg4CGYtuqAZANyrFbK4DMNw6xvihYAIWDRZkUrNL5gPjUGPAdKNDArjWpis2ZBLgy/yqAXT3vZkbN2q9qPUIqkTPD2BACY92AXgHzJZI4EjIvQ6/97wPAXQBc003wowQ4kBgZVBTREcsG68Ee7OgNpIy3TgERAFwAyDL3Ihsh3idiQ6XRSJkUzsj9k8ISBtZzFKGCNYVdK9E79LzrcOUAOjisBLoF9NnDaBrAF5nxTDQup0dD4BOOoIBKV7LTH0wwbOCdZjn1AKRQdhvJC9FxOlEA3MmylqDdSF1zGbc8q6KDC9eO4X/bA30IGI6dEqJ6kWtjUjfaGVrZUn0m5T5CPSjcQhMUyE2m2HGBRp9wKOrl32OasUgu5qboD9RXa31tryvVKdpXWl8THzaXGgrV1twW6L9g3ssyOlZgIJyEeLGF9E57g3R2uBRhx4bZc5CYZ4X0e12r8F17CXrTSiE4foQpGo3fBvS3cpNcI9KMa/aYYrkJVNMJTsoMybSAQYMNi/Rrf6/Ru7zlPGGHNCi6S1Un4tThZOnupRyiFv7XEOdiYIvLh0Tt/egdimlHP0Vhze5Xz+Tvgt+t2uTnvFK9t9uv+L6JMuynCniZ8blcwOgBzXtxQHHw8t6rUyAHGSjusR7i/OlOydl6e7uvbxZOIAagF4J9WvX1ChQo0CNAjUK1ChQo0CNAmsXBf4dAPRkYgjzXvgXLr3oUvzx9r+ge0Ufxo4bg098+lM46WsnY6tttmFwGCmq9ZzG4DCQSSfwyEMv48yzr0eysRnp9kaMmzwGIyMUzZ5Dd9dStLa3YeF7S5HJpHHkkYfhox+dib4VA/j5L65lUO3444/Dp/abac/reZxzzi147pln8dkDPoNjj9oZvb0pHHvM99DY0Iz99/8sDjpwczQ316G3F7j3vtfwl7sfwNLlHTjhy0dh1t7rYngE+MmPf4V5817DkUd+Hp/+9A7I1Nfj+uvvwr33/gObbLw5DjxwX2y91RRQIO9LLy3D7Nl345V5r+Bzh3wShx68BxYtXoarr70L/5gzF7vsvieOOPJTmLF+E5Z35HHn7f/AnX+8GdttORMnf+UIbDVzEpL5gs02WkAy5ZZFW7t4sdabSingD/Y0Z/wEZ7slkwXV+Kao7SWLF+Oss3+K3hUrGOxuamrmmuFkjn/yqX/hFz//BbbeZmuc+JUT0T6mjYH3oZERtDQ1YunyTuRGsvjpuedg0bvv4bobr+MSmUNZygaRRUdXF7bbdltccuml+Mz++6OOapnTvS2t+PsDD+Cc887FrD335Ojvn/zkJzjw4IO5FjvVNu/r78OhBx2MnXfZFUcceSSnhCcneQK9KW06RY4TiE7p4E3QTYIdWMhG2D/Qx5a6psZm9KxYwUD9Pffcw6A82SMoLftxxx3H9xOgf8011+LZZ5/D6aefhimTJyGTTrPT/+23346rrp6Nb37zm5g166Mc1f6zn1/Aad7/fNddWGfqVE5rv2jhQvzmN5fh8ccfx88vvAjTN94Uj819AX+6+y586StfwXrrjce/nn8Dl112BVLpDA7+7EFoytSja8kSPPXEYzjly1/C+tPGozFdwA9+8FNstf022HPvPTB27BiBR7jf9RlyAOIak2GcBAcHanuYCd8qcOBGJfagSvmqdt0HiwIOgL7u+tsVSIEEALmgKBzxK0Z+EzFidAyBPVFDbAD4FEXiWA62YBzhCxpB8xmoQ8NlmIq6EnCSrhGAPxCbiBFLQSIqbygpGQInQoN6mL6WjbAq0ti8p+jmKKgZAAgqDonvNTly+cUpaOW9AG1BFLfqm2qalC4r+NXEocEsWpCWMaIY+7y23RvwKXwFOBnNged+AtClxqrgP0HEeRAdLoC1jNkCYEIDJ/DOpUlgu7a8WcxbAoBLxJdEiAo4JM+1gJCKKg4NsDajAHfNzKeuTB1rNA74qJq66TaanJ0wovLGBm8VgW7hkpDX1NzEpsjVoAUtPLRpdJYWDZy79PSloC0nzzpDRBw4peWf3leTTlV4i+/xAOgmklcAaGJKkc8oIKejViOiF0SMm001tcUgkIC5zBMC5oYxiQZhl2kM9YBxzpCJUM4aLPPGSSd0ONDvZQyiHaL1yIk/igF0EUzpSEBpfkPlCSjqeXQviy57b9a/6Sh/1R+dLUIA8yAIMqxvXVHfeC6sno6sUwZoM0uQpZ8A2EZBm+La9lUqa5eFi+0M8c3FjiG6vnnI1B5dHmaM8OkswzgimYI+Wl3F6shsjg1wngyi0BmgknEGLGk2lRHdaaOCWZdZIFDrE1n/JAuy+Ry2EAGnOPo8WsdbSGv+hnQKwODAWcOd3RD0Mm1GlVro7Ga+j+peoksK6RSl4jb6PA4ELAVkl9J/avVTeiT8ttyexQXoyvG20fiG16J/3TvDtUJWifD6CBEjN4YAunmG8bovZTwInyM6yozJ6sYYAF3ussl1TE4KxZDCF0Fbyk0tuE4n9rFbysARRV1vgOHAW6wciQO6RnnCjKlYw2kHAeusFDiFRAFz31rnWz/jnDoiBjtxtPQAtC4v03PpcO0C6KE6sppMA+jUrmRWEYrEgMFa7nx9jwX2bbu+vWIxb2t+NjsuJWXOjts3xeLgI16i5dlAO8mUk2MrLYGjpm7dR5MagF6e/rUrahSoUaBGgRoFahSoUaBGgbWNAms7gJ5ADslCP/569x9x7jk/x3PPzUO6LoVsPoGNNtkY3/rut3HY4YdhcGQEqbpGFAr1GBgG6lIJPPzgyzjr7OuQTzehJ5tHc3sbRrKDGBzs478TJoxBT/dybLXVZvjG/zsK06dlMPdfvTjnpz/jyNtJkyahkBvEpElTMDDUj1defgNNjfXYbOam+O43D8OShSO44PxfYvGihTjttO9j993XQWMj9Rh44olOXHTxVVi4ZAlO/cZJ2GevGejpzuNn583G88+/iiOOPAif+eyH0bWiC7Nn34pHHnoBxx93OPbdbw+k6tKgIN2lHX24+ur/xf33PIaP7LkLjjn24wwm3njTvXj0kSfwyU/uiVO+dgjqUuA08Pf+bQ6uvuImmKDmAAAgAElEQVQabDFzI3zjlKOx5eaTkB8xsW/kEJ3kAIgYo/jaxpi1/ngpYKyspgQYv8QEau34VGqAHOeptMHI8AinUl/w2gKcf/7POJL63PPO5YCYukwdR3AvWrwIPzv/AgwND/LfadPWsZHnWb5uaGSIy3MuWroQiXwSG2w0g+1unT3dXP743YXvYdZHZ+Gcc8/Bpz75SUycOIltdUuWLcVXTzwR2++wA3bcfgecfMrX8M1Tv4lDDzsEdQ11qM9k8Or8+QzaH3DAgTjiiCMwYeJEZEeyGBoaRkN9PYaGRxhob2iox4rePgwMDKG1pQnJFNnIcsZpP5HgNPRU250c7Kl8wmOPPY6tttoaJ574VdTXZ7i2+6JFixmgHjd+Alpbm6mgAYYGB3DvPffip2efg59dcAFm7bUX3n3nHfz6wosY/L/p5luxwYwZyDTUo6erC+df8D/4+/0P4LKrr8G4ddfHi6+8hst+dwXOPvtstLTW4/obKYvEUnzu4H2wwfTpeOmld9G5vBP33/NXHHnY57Dt1jOQy6Vw6aWXYeamG2LX3XdES1MT2yq5hCoVoKB5G8kaa25QvjbPNm1lhbcA+upC02rC98GgQBGAvn2Ywj2ljPkSdmYBBxMx4gDoYkMMKKeBPrPwsM5iW7hJiy3W+1JgG93i1gl1jYO+iBCJQPcbvWyCYjYGRo3zuhCnAADa+KUj0wPXF48cRmHO8gC6IY3qi+JAATrCX8uzp48mpe4yc0NKx86NWl/c+1zgRcCZ0J5vVqcigMaWembTJ0V4mXBTBzb0gFqBfdq2GwPuh/CjAJTasB+B+YPk8ob3tHNDmB0gKE6sgbYggknSLYezEjHnljE0h9FT5efS8JmhS5D62d7G86zA+0DGXAcO+RzDq0GEYC6PRM5sMiIUU1HohlXCX+OApzi51oCIDzzSRmuhjhj+K6EWXSM0MX1T5QIU8hKCp5oHBEiQJ8UBySq1uaQQTpJJnzZnIXio5dCwhAHwjOOJblu/90l6MVhQmr6m/wY48qdqjqNlklKGjxpAr3SGos5JmqdKjcvHG/FPNM4TVGe8KCeIBbUDYHklAXRZ1+Q57hjKrXF6DBHHDtHDVu8UChpAjzovyTop4LnUSyeP2pRy4Aokl7PDOIqCMmoAyOWyXLcsgGgl2pUB7BCE1gC6C2z73b2Et41caqBV69vonK4MgG5S3qeSBKCbduIAdP1Mn2Ekfl5EGUfXEpE/adf33Or4WWTaZtUwEh7D/tH9V3TdKNqdRNrwAugKEI4+MNqWGY8wreMkYfsqdAwBdIr0thk31LrCJdhDZo2MNfK99XApljEFuIrjhV4gK1BVhrphGvFgL2i/Y7ryNtI8i/bF5twW9U7x8Y7ovOgaYZ8omWRUpLnmH/LqjluDfWCtAOh6TdDtBXMSiUDnlFPBOuLjY5fHfTJUSg5s44Ck1y+aE83fUZ4OPTxdfo70QpjRyH/gpFPZ4dm3PykHpNMe2pd6392T1wD0CgSwdkmNAjUK1ChQo0CNAjUK1CiwllHg3wFAL+T78OSch3H57y7Hvfc+iuWdPWhrb8ees/bEl7/6Fczaexaf6fOJNPqHExgayqG5qR6PP/Yqzj7rJvRl0+gayHK09/KF72DqhtPR1JzBFltuhH333RIzpjVh6joT2Yz67LPd+PKXv4tx48ajpbkNCxcuRvu4sabWem4Ivd1d2GG7bXDWj47Cyy924aJf/RpLFr+H8887D9tuPwmZhgRGcsDzL/Xi4kuuxII33sLxxx+LT+6zOTCSwo9OuwJPPjUPJ3/tGHzmwK2w4I1XcMlvrsGr87pw9H99Cft/ZgeMmwCsGOjDYBa4/Y+P4I7b/o4dd9kehx2+H3r7enH7bX/FnMefwsf3mYWvf+1wjG0Dujry+ONtj+PmG67DNlvNxJePPwIbbTgJVPWKUtbzATVfA9DXMvGrsjsG8LIF47z3Euja39fHUdxjx45F/0A/5v5zLqcvpzrjZ555Jtra2hh8prTqzz37LEeGk2PG7GuuYaeRwYEBLF26FBtuuCHbXikanI6elDqd0q3Td9R+c3Mzt/ud73wHDz/yCGZuuim3S+nWKaX7q6++im+ceipHeh9zzDH41re+xQB6IZHnyPBH/vEoTv3GN3HQwQdjypQpuO+ee5HN5zHro3th1qy9seEGGxjbbyLJgDoF11Bf0mkyrJiScU3Nzbj0kkvxzNPP4KsnnYR3330XV8++Bnt+ZBZOOukkBuqHR0YYlG9paeboeAoc7R9YgXvu/Sv+8IfbkB3J4cyzzsJmMzdjp4P77r8fp37jW/ivo47CSV89ibNd3Hvv/TjjjB9g/RkbYPZ116GQSeMv9z2Ba665BjffcDn6h4DfXHI52x2POvJwTJo0Fq++8hauuPxKvLFgAS69+HxsuP466OzM4eyzzsYeu2+PvWbtjtaWFrbnEYBOfykbBjkRmGCMys74VTJR7fIaBSwFHAB92gY7BAB6igB0azwzKdxtylcB0XUKd2uFl0g9DZCxkdBGzQbBaipVeBxYpufIvaYSA7gxTkajfMP7igF0Y9yKRqboCLooiG68WThVZ0rq0woYb4EhF8AsE4EejFdF9OkU7qOJQK8GOAsA9FQyTK0fY5vXwLjxhwgVlY7WLAWgm2hdWwZAPScA4y2gpWzxUUA3Roj1MymVikmn6ipSW5s6+L48gG74SStlswwbYNtGNqrH+BwYNN9WMzeBMZ5rwOt03JbXJBjVgumaUHoKKfrf9wrGQdAZGbKzBJ7blO56bmPe+9p0aR4HbsQB6EJv3XYcUB83JlMD3UZO+nhAg+kRMFsD2HFuK8YYb+pXS3kAcgwhnkuwF6PwgAaxBXykcRtQT16VAejiEKCBs1KAc7WONNSb0QDoo9ms+PpWbj2o6jkcgU61jGwUupNCmgFmkWsauBIWKZnBfBinB0OlHTgfxQHocqnbfx9PuzQI76HsKJKpwPAl6zvLxwKgM28FNdATSCdTJi2VfWk14EZ+MhSVALLZEROFbi8O5ioGQA953TzEOIeodSHQnSsHoFPb2h9Er9kRAD+IRDeOKhSFXgpAj9MzpfRTkY5ix4KoknXn1927mGw+1WV7yOfJucF1qPFpQXVNBABfPQC60YNEa2G00EmCU5qrF9HV6OewBIq+wsiAC0IH7hzRUh4JXRfd8p9EwFuZl+f4V8D4b7mfDpjNqqII2DZjpRRp9B+2T751rNTa6LbrW0OozVQ6XcQ3pfbF9Ew6vNNfyeQibWt9I2uVydxCZ+/imItSALK0VY7vI/JGz8raGvBFUxEDoJfk50jrSuvZ7DJVOIf5xhM3fuELdm7wOB5ovqH3NQC9WmmsXV+jQI0CNQrUKFCjQI0CNQq8/xT4dwDQ08lhLFn8Nv785ztx+eW/x7+efhEzZ26K4758HA457FBMmjoZA0ODDKAX0AAUUmioT2PO4/Px05/eiHTTOOz80T2w2ZbjkE4OYs5Tnbj2misxfYN1se9+u+Loo/ZlELpzBfD6gh6ccMJ3MWXKOjjqv45BKp3Hhhum0NGVxJixQAZDWN7Rgj13m4w3Xx/B0YcejolTJ+Gss87GJjMnoL6RcAfgn/9aip+e92ss7+zGOT/9Onba5kNIDCVw1g9/j2eeeQ2fP+oz2OcTW2FwuBuzr70RT855A1/+0n9hhx23R2ML0NaeQ/9QDldecTfuu+ef2GWPHXHAwXvymfLOP92HJ/4xFx/fZw989YSDUV8H9HSZCPTrf38jtt5qE3zh2M9hgw0mMHhOMfFDA1k01tfVItDff5FbiR5QVlxxgvAb9YaHhzltOwHUBHATMP7888/jwgsvZFD8/PPPx3rrrYd33nkH66+/Ph544AGcdtppaGlp4fd0bqZIbqpvPm7cOE4DPzAwgPHjx/PZmwByiuSms/gtt9yCiy++mAFzApKp3f7+fjz66KMM1B977LH4/Oc/z6A21R4/9dRTccSRn0dLazMWL12MBx96CGf++Cw0NDbiU5/+FKZMnoKXX56H/5v3KiZOmISvf/3rXJd8YGCQ+9fa0sw2PXIKyBdGkKlL4w+33Yb777ufSyjss+8+ePDvD+Ky312OPXbfE9/+9rdN0F6B7IE5tiHSuP76t7sxe/aV6OtfgU03nYmjjz4aO++8K4+NSkd2dXfjicfncn10sm31dHYilWnArrvuyqUXJk6dgcE88K/n/g+/v+46XPjrX6C3dwDLl3XgoYcewiMPPsRg/0YbbsR14S+96GKcdeaPsPlm0zHQD/z2t5fhQxtNw0d235mdHCRjNj0/nU4hn8vrBKIrwS+1W2sUKEUBB0Bfb8MdGUDnOgm2VgIb+8hibWtoskGJo8It+CCpWJ0I9KjB1CotC5qyISmoeRk1svsMju4QShnwwmt19FGoLCUKVIxZEn1MbWqjv4401wZU074YVQvGUBYYa8OxsCHSdsY83VzHvVJRULoGeiTLsI0qZrjB2pFLpRL2TXO1gCNHoFcJoNuRyQhtUL6hQ9BvSTUqcaA2EEiwhgjorgaiEq0XRbPH+RZFAPSgMHPYaGC8VrXmo1kIdMvRmryh4duCQAZ9C+qkVxqBHvJeperJRqVZRxUDopsXG8EVgM5BVqrZEHKwwVeeRxp2tGAHpW/3RKDLbeUAzDhwoPh77r2XAOVAq0qoJkAg0cqkcPc4Uch33I0whbtxiJBX5RHopgY61c41Ml4MsoTRuzTGJIN6IkERWNM7SzyWQElE6wkLzXy0q0YPMCVGEYHuA74rmafK+cXo3KocAlSdcx+wXRGAblk0Vt8YKQyzq1hnsXJyouVX08k3jxEAndce47Ql/5iDLEAdRKHL7xZMjzomaa6LRrGT/iDtQhttAdCjAKJZvM08iA4K+T1UTMWOJ3ocOiOApOqOj0DX8mnkJQDLVdp3F0APR0mF4KU/ZiZLyYT+rdQ8Fv3mAOjlgDYeVVIc8CqRFnMNZQaguQlfMR4elhcNf2gwevUB6JHxyJpi90daBfPBzEpOLify4+4Fw/IYml8M79k10K6JbtuWMwO1b/Rx5TT2XenuA6O6yPRJaoxpAN0n33Hf6TYFzBZ+1fzkRqC7PO32VQB05h92LIw6l2qgOKyBbgB03rfGZNRxv+d1TTmE+O6LyJdh6BKToyct3PeQAwmloZN5Lp2JweiM4H9sqYjiWR8NgB461SoJ9dBv/stPBLqIaLJ8+XIsWLCADTHTpk3D7rvvzpEFTU0UAlN71ShQo0CNAjUK1ChQo0CNAjUKrA0UWNsBdM6JmO1DPteP3r5+vPfeUnR396GlpQ3rTFsXbWNakaek6SkglWpAMlHPTuADA5TCfR7+55dXo3nMJHzu2M9hp93W4/PUa6934pab/4I3334djQ112HGnLfGlL36a23j37V587/u/xPKlHfjOd76LLbaYihnTgcEhoC5jUqWTf/GEdopW78T3vvM9pDN1OOmkr2H7HT6E9jFpDOWAp55dhgsvvgLvLVyKr3/tOHx2302xYlkOZ51xBd56azkOPGQ/fPIz22D85Ax+feFV+MfD87HVltvj8M/viS22msJ9WbS0DxdfeDMe/8dzOOiw/XHwoR9BV3cHbrz+z3js0Tn45H774aQTD0dbM9DZkcef73gI186+GjvusDVOOOEYbLjhJNDWO4UChodzyFCwXC2F+9ogdqPsQ3kA3dhKEgycU+1vArcJEL/jjjvwq1/9igHpgw8+GBMnTsSbb76J66+/ns9sFJ3+l7/8hSOhCTCnKHUC4wksb2ho4PJplPKdQF46zz377LP4whe+wHXLf/CDH2CTTTbhexYtWsSR3zvttBMD06Rf3nvvPZx88sk4/fTTMXOzTTF5ykSuOHrDDTfiT3f8CZ/+9P7Yb7+PI5fPcWT7Iw//A7feehtmzZqFL37xi5i27rp8xKYo8kymDnV1FJyQx9y5c3HFlVdggw02xAlf/grXTL/n3ntw0023YPfd9sBxXzyO66OTMwFFeo9kc+jvG8BrC17B//71z3jvvXd57BPHT8LpPzgD601bj1Pa0xh+d9lVmDtnDk448UQeL7VJadxPPuUUHHn0UegdyeOxOU/j2tmz8ZvfXMoAfUtjEm++tRTLl73DWQKSySZ2BOjoWILp0zbAxAkN6Fjej3PPOQc77vBhzNrrI5gwYTzq6iiYgMY3wgD6aIMlRslUtds+sBRwAPTpG+1kItBtFI2pI27rnAfgTZCF3dQGkTgzVa/bGJadmr0WxAoi2iyILgpL5sAHILjG7kqMea7BVdovBtDNCFwA3RgkQ0N7tA9iwM87ALox1LFxUsBiiV4SAD3IBmoN+XS9GCgdOyJBfysDoFfD1wGmn6wuAl1Mk8FfHREpUeRFAHq0IqsDWSuro07vHo0EjQBaysYagW1cjwQdLR+JFNR3qfclDa1SA13qVUul6mKjqQ+sqRRgM62FAHq5CHS+2hLHOGuExImNQLfXU9p2ikhNUtYXG4FeDQ+5siyf/YB4OK5Kn1ENSGsAdEpfbuqHR4s9a66178P0GBYACMIoI5G0YV/DFO6mPrmJRud/kRTXdu54HnR9dVOrOnyVj0APAZUQSNC0LQWiV0pjum5NAejufPrGonlKxl+xQ4AF0Mlz0qigUBYMAC1rmQWRNVajUgpXVgPdwOjuc0rRXYNYlTkS2EwXHFFNhznJpCEAugXWbc1z/pVqvdNnHQ3OnbKOcPZ702+ziJMoGAA9b6OEQ7BNJaOxIFwISGuA0s3mYtZTIwPmv3XY4bBlWS2jDksRWQv6SfcqWYlEk/rcHGy2GVZ+UVC/Yj7yTKJXf48CQK9Gp0k3OLV+lRHoawZAJ/A0zNKin1k6At3sdET8Ato6AHwov05Zigoj0FcWQBf6+/nGZiQSf0oVgV5KB7h8pIFvH2AvbVGqOV5zYoDtUN7Cp0udMBdA1zxYpGNtJLVpT+1FYt4XA+jqHtuIbkf2t/E0ct0BzeeoE4nrEKJbC7jK6Dxac0cBoPvo6c5P8FTWadER+c4w7xeA7uNfWYtKOfSU05fl9rTa2Cx8pvlFf+fTi3I/8a/LZzI/9BsZqSSzR1x2D5EBeU65vkc4ysqcyJ88jz7Te+knRZkwr+bzgVOJvNfP0/sAt78uzeizz0FF2tNt6b2T+zzfeMP9pb9sGp+RVRYuGiuNR8Ypz5a5ISMkfUfGQx9/yXfUBukmPQbdd613pQ9kmKRIITFOyvxr+tB7uo7aldSZdB3RT9PVp3u0bLu8KO2aYANxgg3PWjIOPX7NK5J9jPokc1muP6XWEHddimsrbs6DNaVMykuRu1K8JHIlKTVlviTyiozRMmaiD70kM4rm3Ur3Re49lYylHK2lz6XkUs+HzyFNZ4NydYfWozJOX5/i6KFlyaeX9HfV6LU4HivVD61HNS+XyqpUjv6V8HrtmhoF1gYK+HhZ9KSsYXQN6T+JZr3rrrsYrJo+fTq222471oe0TtE6Sf9JR7a3tzN4R/I7lM0jRwjYqF60Vxrh9OnZXA51aQLzGpHN5jE8MoxUGqhLJ1Egwx/boyjVehoruguY+8/5uPLKm5DINOLTh3wSs/bdAikO0MnhuRfexpVX3owXXngO222/Lb5wzBFYb8ZUNKQHcOq3L8bSxcswecoU/PAH30JzC9DVO4hf/OJnaGudgL322gO77LgF0okcTj7lJ+js7MG6666Pr558PGbObMe/nl+OP97xIO69+3/RMHYCvv2tr+Dje6yPgc4Czj3zKrzx+iIcctinsN+ntsT4SRnc+od7Mfuqu1GXHov/Ouog7L3f5sgVhnH/g0/gL3c9jOHBFI455lP42Ce2x//NewO33nQnXnx+HvbZa18c+fnPYtKkFPpXUAr3B3HD9ddgl522xfHHH43JE9uBxDBaWxqQsoGEcYEUo5qa2k1rmALlAXS9NgeO5IUCOjs78fDDD+POO+9k0Jjkc9ttt8XGG2+MZ555Bk899RTuvvtuBosJOCf57ujo4Ch0kuHFixdzenf67f7778d5553H155xxhnsKE3XLFy4EJdddhm3dcopp2DvvfdmQJzuPeSQQxhQ//wRlN58Agc6vvHmGxztPXnyFDQ2mue2tbZh+fIunHnmWRwxT2nfd999N7b2kRMIyXy+MIz33nsbV111BYPqRxxxJDbbbHPWPffeey9uvukWbLHF1gzwt7e18R6X9M/w8AgG+gcwceJYLFu+GEuXLcaLL77EpSF23mVXnPqNUxlAv/zyK/DG62/jO9/+NmZuNhNdXd1Y0dODe+65D7fddjv+51e/xE6774K/3f8ofvub32L27KsxtrUB/YMjePWV1/DhrTdBd3c/8rkkWprTGOgfQSqRRmtrhu2SP/zhWdhuu23wkY/sjrHjxrJTAGXMphrvqZTJsqfncQ0zWe1xHxgKxADoJDCpNKUWtdEkZKy1USu8KbARTWzKZkO+rdEs0XoKQDcbeBWBrqKQdVSo3uj7Nv3ud66hQA7Q4dyFRjUtTDpqzlwbAujFhrU4A6UFwhLGkGMhMvvoMFJSR6DbarN8jYXF+b1JyK0i+iSqT+IaVfR51PxfnkurOTwFgL/CMGJTFzt4pOEHs7XQafwNxBP+ZkBNW5dZojYVnOKGiLmR6b5I9VIGWI8dU7GHnluV3timYzcTpXgjQm47E5JFgQAdG7np8qE2xEgT1Rvt1iSAnkCa5y1aA71YvuL5L06Wo/xYbPQut+hValSRqTMOBDbarmjnG35h/Cws/7KBUKefLh+BbuMnmaPzzKROGoCAVKEEh/Ct/FgZgE4HsWj0bthvzV++9+U1hrlitAB6pe27csB6Q/SHMuL59JcYbCp6lk2vTynMywHoro9Fgegs61mJs6uFj0N1IXG1FaB17hrmk5vwO9E5BkBmWUCSwfFQnxhHAfNbCK7rSHvR0eYabskCS4aiRuWFQEBQBkGyXdhqLqFei8pR+H0YqS66w4w3BOKkrwZsopWQwC3fzCq54QhXScdenCq+2FPGpFXPU1aNiFxXxEEVX2TGTdTU5UCiUb7V6NBSDzZZNapL4b52A+ihw2FUBqJR80HCEK7TrSLw1xCA7uqjaF95du16IzXqKzN6lVv3XF4w2LWlWRUAugBHrg5111UNCJQCXaL7ajNWilinNG7yCmrEi/uSE/nO92jHxiLGX3UAOsk/645VAKD79nXhmEOfO3du9edX5z1udK6lyZqIQI/jNfreB+6W1kNR/i61P9P0EgMHGY35rGlBSBf89hlCpJ/0mwZp5FoxVFObLsCp9xn0bN7r2GwJle4t3XFQn8lwRSAg/ad2BSAlgxS9yHAu790xy9xrpwAtc9pALwY9DTab/SBFjxmZE/rIvPnOGnSN7zyt5V5ATb1mufxB45aajbyC5/MBD9H9BHDTswjklt90u/KdgPAyF9IPF+jW4yeaUj1HMlQS0CDPd8dGfaR2CJTQgG2RTlVOEcJLPtkVupFhk2guzgGaTsKbdA312QWNZc7oewGahWc0IB/oE2e+XNDG3UdqoFv6q+ki791x+nS9ppN2TNF6S8sO8Te1T/Ms/SL6E+2JHhTNJA4X9JmukfmLk213rnQ/hSfc80OpsWhZc2mp51F4SusJnz7Uhnb5XfSP2w93bRWgXWilaanXae3YpOVDz6/bd5cmLj/79KvWkTIW3Q+td+l70aP0vXakidOnrv70Pa/UmlP7rUaBtYkCPv2xdgHoBSRTlNJ4BCMjtOepQypZx4EllMWJolHJz29oZACDg0NIJurQUN+Ogb4Enpr7Mi677Fr0jWRxxHFHYo+Pbou2VlvlMTuMx594Fmef/WtOdb3bbrvhC184Bg31ecyb9zJ+/vOrsXxZJ7bYfHOk6xPoHezF8y8+h4032ggnnXQyttl6GpobE7jzz0/jmmtvQldPHz608SZIpAoYzjZgKJvAq68uQFP7OHztxKOx29ZT0ZoCzvzBb/Dww0/iKyd9EQcesjMyDWl0dnXj5hvvwZNPvoqm5kY0NOeQTwzw3mTxoh7stusuOPKoT2HS1FbMn/8mrp19K55+6ll85tMH4NijD8aYtiS6u7P4y10P4ZrZV2CLzTbGyScfh003mW5plmU7S0NdpjgOZ21ixlpfylCgPIBO6yzJL+1X6D3t72iNk3PFK6+8woA2pUSfPHky719mz56Nt956C9dee22wH6b1r7u7G2PGjGEgndqk9zfccAOnNqf7KCU7pSin62hfRJHbhx9+OO+T6FoC3+nZtD968MEHORvZeutNw5dP+BL23vdjaGltNftHqrpqU8OTVa9/YAg//tFP8PTTT+O73/0u9tzzo7wHrc/QPplO5Fnc/8C9+Nl552HhosWYPmM6261oTOQosOC11zF+wiRss802OPCAAzBrr72ZHi3NTRxdn8tn2fGGQOv5819jwPytt97Gj3/8Yx7Ld7/73zjwgENw+umnsZ2ir7+fwe133nkXhx/+eXzmswfgtDPOwHMvvsTp78lR4LP7fwpbb7Ulerp7MWFCG7LDOdDRZnhgAI2N9ejsMLXbL77oIvzfy/Nw1NFHY9fdd2EnBHP2SvF5g873lZ7lauJSo8DKUaAEgE7MSpHozIw27Iw3C8FBk2BfqrUa5m63pnh7OA8j0A2QaYyhAVBbRQS6ayzRBwV9KIgeEOIBOl2nNPLepl4OiRrnySKggUmfbV46pa0xbuaD6HM77sDeRICruZHT5QpobrvMhykBmKWEc1H8XPmpL3cg1i1UBaAroJwPQLYhSbkuz3UBdE4FSkAzGesYBDAvdrFwASf5UfgtAHvCeyzZnbhCPXuezN0SSRWx/YWRwaaGqwVBOKIwSmfTTwusBz/ZyM1IjGtc9gJzU3WpewXJk2TRFlC3nTNOGMqNw06I4aPwVUkEegoEoNPMFQlDxV5dLt/pz+H7qHz6jFUR/rSRN5XydOisEfIZ65/IhIp86/kkOewAACAASURBVMhXAdCFM4uQ95BriZmDqHMjsQSgu+B42GcBK2WCdDmHUIo84fIBOGMMbVHauYYS7nmZaJJS2iNZSCHh1HIup21W5nm6v35e8clguR4ZJUVkoHrg5mUcnuQlwLKZaZXKnOSmygh0iwJF5qZIp9kH+9Ys37ijNNUAuuFRAdB1tAuv1/+fvTcBtjUp7vzqLPfe9/q9hu4Gmt7oZhXQLEKCBoFAAgFjCQk0aAQzLKORBEhhx4w8si1LcthyKIRDtsIa7Bhb4wmLcWixJ2SNFgS0PCwNiGbfxN7NvnYD3dD7e+8u5xzHL7P+VfnV+b5zz33d0K/hnhcv7jnfV19VVlZWVn35z8xStHZujwh8nYGuNVo8d1eRGjXsEegOoJMSio87okjn2GkuIYV7diHIpyQUB7WBYwwigE7NZjS3KtZ0PBEIFmLoNZ7Or3a+Em2WDEAvEaiN6BxEdvvGtBhRylnrw7q/T88NycmghC+d/9xXMuoIrR9lUW1Xqk4FpsmKt1r+3mmzo5lLXZbtoABSeUzzcEQHlsLvcvSI0rnXeq1Mnr9+te4ncSAQ4FB0YXYciZR1o96X1/I1NEinSNSz7Uua+sf59D5vlvef1osex5qh8R/ShQY0NED08D64GxkpkCKWb/cifWVaXsngr+uqT5G/7fXY977+Dq2yXY+aylMcSGoWhn5eS278rzveOIA+5BS3LBFxnPt4vDSfizLKrfc4OOiZbzeArjE6yJra51wxNE/69OaQLo18ogy/ZaQS2CQAXQAx5RTRrXGI9UtO9X6oermucuKBwN8IWKlf6nNfNHF3benuq0SvAPIIpprEZfp1n9+rAHQ9s6xbfHbEiG/1VQBWH/Daty/UPGz5KF6Khj6dEPnK8zFFJc9FpwSMWm0EOmVilGqUtegUEEFROSRQn+1JZjMD5KFFEegCa9U3gbjSReoL9FK3nDbEQ9XL8/FevE+dPI8xk3HGyCkHDbUnWRFgz2+BjNQbQWXxmX7IQEt7ijpUX8reosfBVPfUhugZmpeaC4xLS0/U531yE3VJjC7nehxTOQfEqHLJPe3KaUDywvPKDqC64jxu6YpzPfJoaA0dWnMlE6scF/rqb9sZ0kvtXOlbD+N87wPFda1to6+vQ/0f0pft9ajn2jWvpUOOLfvpjL51IzoQiEdx7g+tNYfXDzlwJnKg1c/S+VGHUubui0B3wMxMIGPOBx6n2Z4fwQpw7scg7abJ2Pdj2MM3JkfTLTftpA++/5r0x3/85+mWE3ekl7z8n6Qfe9ZT0glA9vFG2piO0sntk+nP/9/XWnpmwPl/+tKXpp//+X+c7rh9lj7z6Y+mV/0vf5xGo2n61GeuSZOteXryU5+cXvxPfiY9/OEPTRvTjXR0i3PTd9Nf/vXV6a9e8/+lr9/wrbRx5Oz0rGc/J1324Iemv/hr0kTfkH7tX748/eTTLk3bN9+RfveV/3t617ven/7zf/mfpef/ox9Oexg1x+P0rW/elK56ywfSG97wlvStm29Ip3ZuTRddfEF62tOemX70R5+cHvSg89PWZkpf/OJX0//56j9N73j7u9Lzfup56WU//6J0v/seTdddd0u68nVvTq99zV+liy8+P73i5f80PfnJjzNHgz0YNlskAjEOP/dkDuwPoGvPCqCt7zfeeKOlZ+c885e+9KUGbtt535OJAdu/8zu/Y+nSf/u3f9vSvrPG8Xx0muVsc+r4vd/7vfSYxzwm/fqv/7qlbQe0pl5l6HnVq15lDinUA0APYE0K99e+9rWWreKJT7oiPe95P5U2jmym/+ff/3s7k/yf/bOfT498xOXp1PapNJ3gxDtPv/Zrv54++9nPWgT60576VKPl1PZumu3tps2taXr/B96T3vWudxqdRJbfdNPN1i8cAT7w/g+lCy+82JxinvrUp6Zzzz0vvf71V1qk9wtf8MJ09r3OSovFXtreOZW+/OUvWyr5d73r3XY+/GK+SL/wi7+Y/sv/4r9OL37xi+0daHNjI33rplvS3u52+smf/On0tB95Wvqffu9/TLefuCO97e+utv38ox7xyHTJJRem3Z2ZBe9+8xvfsIj9m268OW1uTq1tQPhrr73W9v0XXHRRuuxBD0jzhTtSk8bd9+SHAPo9eYbes2hfBaBvEBkgAN2t4cVo6SGblsK9E4EeIo5lvLTNeI5Yj2c1H+QMdCZIfEluX4r6Xx4ODqBjZGfB9M8K4Kzcs1zXpaiDA/68DJwOPgTHAbPjhyg1hyrtg/JRHV0A3UG59c1+uQcHANHUa2W6NTIb8Li8ZMVI8yDxEUBXdGPnZTyHhM9aAN34o9z2GfS1tku+e6OljdEt9PRl6M4GrD4W2Et5DODLNfsLfI1uVD7jKF/+vQLolra5iUDve1luZfTAAHqODFWUW2xjnTPQTSZXYcHWqwVHB2UA3bNGLPc9y2owDA8ZbOJL+fL3cI6t5L8BF9q2D8IzAejFtaABz2NTMQLdQbYIxPWBclk/BADdjH4Y9c2XogHKpVGs3nrWejfadr82PZK+BdBb3sfffeOyzgI1WowtCv2gn4O2V0Gw2lKf8e60+6QU0FmVRECtrEsx+j0fP2Fyd0AA3erjcK+eCPShOdTyd1U//R4nA7GeuIyy9tp/S5td07d3pvkipSlRfgI2A2De0dGS2wygm1E3O2sMAei+DsfW6ncH2Wt0pQyhLsM+ICVa3kRNAHqfkqpzw417Nd2rR31X55Pl+TA2Xc8529LbQ3xeJb/r6UFoWX7JXvVsNBCvPd+WwOyBhTqCuEuge3ym+/ydAdCj8VWp+Z2v8UgfB5esVdPL/QB6NwW8ZERRljECfbnuvErlduXkMQzT7sd730co24OAtJiu3umbzZg3RHp095/r6oBIR58u1H3mpups9xar2tIaEstEBxzbJ+S6l/Rz45DXJ7sCOFbtgXr36z2OBXUMS23B8SN7ltqt9QB00rsdNALdRr3ZRPbxvcPzRsza8dDvbzeA7vp5WTf0gSexT/remcs9E+Sg633cA/aBfn0gUgRlW2BHstonawKUIwDfyrmeG4pMjrzrm4vcl2FcEehxziiahT4oXbei09SXlu/81r2W/wKWI+AkI5/A4nX2SmpD/Y+AdWy7HfIoF9yjbfoPKMqH75r/0BOj44fmQOSrvke90gLoOlOSsjJi2loSnCbkaMA1DIcCeAV0RxqlDzVu0QFI9MhRQml24T99Vz2ql+ty1JDxlN8Y9hh/XdO85HnVLV6tAtD75pt4FeVcthLVyXMxOwK/5bQiWlqdNjS32zkY5VW8pM7WoQMeyZFE8ht5rnGGRxrPdh2K4xZlpW/+D8mu9Hkc23bNavXKfvMg0hsBecndqr1Fn8z38b691ruG7rOJ0fgMOcdE3kT+9O1JWp63umqIFMlrnOOHAPo+A3d4+4zlQLsmSnfEdS3uEz760Y+m72wKd97mZmZ2Gk02UpoTYeuBRbx2zxd7aW/vRErz3TSZEhA3TZPRVjp5x266/bbd9NnPXp/Sxl668LL7p2P3Pjttbmym2Wyebrr11nTBfc9LN3zzpvSRj3wyjdJeOu8+F6bHPvbhyf3uZ+m977023XbbyXTkyHbaSSlddtlF6fjZ51qa6SNbo3T9N25L97v/8XTjt06kD3/iS2kxP5mmR7bSJZdcmr52w1np91/1B+nLX/16+u3/9pfSTzzl0nTixjvSdV/5crrjxG3p/PMvTRdcfF8D23AEAEi74cab09e+dr1Fs+M0sLm1lS679NJ04YX3SSTome3N0m23nzIQ/eabvpkuuuDCdP79LkjHjk7SdLxI1331hvTlL12fto5M0iMe/qB03rlnW1Q+76FHt45av4dxgTNWRA8JKxzYH0DXfibu2zi7/NWvfnV605veZCDxox/96JKW/U/+5E8MGP+t3/otA5zlXMiemLqI6D733HPtWc4652zzX/qlX0qPetSjDAjmQxYl2gOM1p5Qe0X2cJ///OfTL//yL6df/MVfTM//R/8wXXrpJenGb92Yfv9fvcrOMX/5y1+RfvzHfyLd+173NmfM97zn/emVr/wfLIKc5y655AFpa3MjnTrFLFykza1Juu12T6tOkOx0QpT9LO3u7ab3vOc96S//8q/TYx/zuPSKl788HT3rLAP4/92r/6/0rne+K/13//1vpcsv/740nY7SaLxIH/7wR9Jv/MZvpgc/+CHpd3/3dw3s/+f//F+kx//gEy0inXPd4cm3vnVz+sQnPp5e+qKXpt/4b34zvewVv2Dt8U7O6zvAPwFOG5OpOQ14TM08jdMkTTemaT7LxzzZkceLdPuJU+nY2WelHcuqgePphjkCCEA/nf3R4UQ55MDBONAA6Jc86AkL90z2/5Np9ubI1nB7OSiRLw6gW3RfjiAzU3ZJKeuGG/udAXSLQCZKkzqU/ronZW/7stBGteilr+/FqW5olqOP60tiMPQHAMDOS+4Aq8sGV6dN15Vf3Q3ETlc28OYoIdGqMz4df611cN1iSpXeNgP49pti/FYzB1y+h16C+4SkmCAzgKIyvXBGTwr3WF4RjRYjGT3nc92SAWeYM00Aekz5af2OQG1upANpDoDnLnshfXwnEihj8+VajU5zBZzPzc0obHzZqzJXAQA7yxpjSL7ZKu/WeLTuy2Ydp3xEgrUTorBKBHqNNC+OFz0xhkNBxQ5kuISOF0rhXk+lbY0rbX/65qfmfpGLJU+G5X607bTz/EDynPWLGwvCufCdyL0YgW4U90jYAIBuTAPQNGn2+asU7oPR212QPAJ/3Y15H3it9MDiWzcNZ3xha+f3QTcTp5PC/WALj5eO8yqO7arvB5o7zBUbb1+3ogiWdUkASdAjpr+i3hnCJ4vEePg16Yv7HFxWrVdD47bMA5cdy94x93TkAOesvy7jAtCdt3lJNvU6HTvQruvSzx6dn92ebN32EjUCPWdCKdHnvhYZ4FmurQbQq750Z5zK1rA/sK5R8cBcs0rinPC++qcC6HFtjvdjBHp1kOkCY6vmTyurbZ/0ezwiwtXPvY1lVn3vcyLZby55+nYJ5RrguZVun7nrAXSTnhgJPhBBXvrnG8PqGNKAlQLQfWy660XnDPhOO/E4iBUTdz8md4jUXtJlruqRKvu65tHxWJDcuXLV2qkmDrKudWTvAHIWZVjAhPclO+NkBxuVK2U0z/1GR67tVw9AG4GDdq/Q98xQPd5YK6dB7kOWhG65zgzMPxSBzgv7+o4UQ2PT7gk7a2x2FO3TA7Hcpz75Tu/hdyiFu8BbjXsfmBHX1/104tpTqKeggENFzUY+RBrWibAWGB/HRECczsBetUdtz6oWLfq7ig9qW4BkBGkjiN8HWLZ7GQHZtNuXyUGyE+dXBIvjmdoHGZuYdrsPqBuaAxH0bME5GQKjjom6hb7GTAND9Maoe4GwimKmDY25ZFu8UVS5eKI+tHvOvr6pzNC4q68aP4HpyFzrNABdSvEfz4KnDtGquQAPJLet7lhnjVBGAKVEl1zDZ3iGwZa2iPgZAnf36/tB5CqW1dgxHnEuqEx0xogR7XGt0rxoebEOb6LejeXb/oqeVXNRMt2WVSYBrsNjzX+1vQ6d6q9ka51n1h2T2Nc+HkT9ovvRyUHtDPGyjw7Krppjmgd3ZT/X5cdhuUMO3FkO9M3tvn3W3RuBzrsINgqyL/kRRrIPpNEszRfbKS2I3lz4IWSjjTTfIw/lVtqbjdJoukizyV7ame1aNCnOu0SzHjtKJCpZdRZ2jvoeOL29/9mJr56CmXJnb6Rdtu3jWbr1tp20dfSIAeif/tw30/s/8P701re/I513/qXpp577U+nyy89P041x+tf/5qr0mr+5Kp199r3Tb/5XL00//NgL0wbOehueOnpnB9sEWXLZ1xMg7rYKzBxgathisJVAi4F9mBc4lS97bZutk4xAu3OjeXMjOtrP0+aUvcU8zWY4yi0MZPRggfXfHe6sbB0+f1dzYD0AXXtv7Z9Y1zn//I/+6I/s7PPnP//56T73uY+dZX711VcbcM6Z5az5gM2A0H/xF39h6dg535yzzX/lV34lXXPNNekXfuEX7Ox0gHVFsnMUEdcuueQSWytJS06b7NfYQ5Da/Wd+5mcMDH/xS16Ujp99Vpot5un1V16Z/vAP/zBtbm6ln/7pf5guv/zy9JWvfCW97nV/m770xS8bUP+c5/yEzUWA9iuv/Nv0uMd9f3re834yHT9+xDLl+X4DAHsj4SjwH9/wHw1Av+IJAP2/bBHqFHjjG9+UXvWq/zVddNFF6dn/4MfSQx/2wPTpT1+brrrqLekLX/hCetnLXmHntH/jG99If/1Xf53+t3/9b9LPvuAFlqL+fve7X3rrW//OHA1wYvn9f/U/p4c/4mHmvLM53XLdNB+lxXwvTcfTtLu3kzYnm2lnbzttjHGARcfMDJNccBTjZJx2ZvM0IitVxsso47rY7RkHtXnf1ZJ2WN/3Agd6AHRFe09zBLoZ5wOAboJpgupnJGPAFx5sUdLZINeJMLNF1UEGe/k8IIAeDQ3txGgNdBo2N+R2B7EaM/sB9G4kqr0mdSqom/waachkloFXtkT1sS8K3St0wNVeaFYB6DktPGBOie7+NsllMUvaDig00mODFt7RcqgAM9kwSzrwJYOcAc0O+Ar2dZyrRjuXTalC9xU7WKzUAU7J9PVva/KxAY3hF7p9rOuGqspNiG4MKdwjff680rbnMz9R4LmSKmdd5p2+Uu8CdNFY7DLEbPS2Il/1226E4xOWRKgwzyPQJ7bBrmeg941N7Etf1EblZwQZuoIVQZDIs6E5fpCXbOODbZ59PGUz7/alcmLRCc+P6X7XOwPd6iWdO//NkyKCjJLtugE3XdlJCbXeGejOmy4YbK0VvbusIA4qd6cLoB+0nZbSOL6rvq8vB1nT2CarAnDFMBr0il4ojY+CZc3zwqkcem3SrM/vZTmtcJ6LAXge0gnRkLnKMOj3iLqa2wusAegjT82uiJIlo2huv+PI5FvM4thWItOD/ACg+xlpWU93+uETq11LKSIA3hWRz6G+zay/iEqOM3B/AAC9vAQXz5iaNWJZbuoZ6G0EemsgXyVXfePXrgnMZ86X8/WhCzZK1vt020HnTTd9dUfLN1MqgM7fIQDddZFAbAeRtT/SZBKfNWfIKCBKu+OXHbsaAN3cAfKcrr6Izu+uHqz9P51t0yqd2o5xqd9A3eqs0LeutePdB5ap/uH9bXeDu4682b40R5eXPVZxeK3R9JJrK+vpItaWZ41B5HdLW5+898+9dvNZvVvZO7hTiOS/Z6Na7rkGd+dInYG+nkRIBob2JH18H5VjKWobffrjOw2gxzGHMoFEut5GaK+/zg7vOYbAE4GGSplNDS3oGWnUfcmmUlBDc9TD6pPAWQxRAumhhd8C1ds01uv0ty0THQG4J8CJ76JNBnVdE42SrT4gtXUsiP1o55ZAfIGT7WhEGY30d+Z5TqVddHN+H4tAd1uvop7bPYzqEPjNczHqOI5hBEtbncRvjJjQAAAMDxTNrYh/ncMe90A6i1ngNfd4PvZd9cYIdcmb6NZ4xQhZ6dC41vjZi2NLvw49fKhX4xz1u4Bi6qG8IpaklyMv4/cIJKuv7XhgACV6ByNvm7GPZzDUwkNFBUFDK88am3ZvpLZaHRLXhqH5I/mEN/BFchrrkiy10chD+yWNQ9Qf62n0vGI0jl9Rh8Cr6LgRx1zj3kdnLNfKjGgb0odxzqjPsY6+8R+a16vm/9D6HPcGcS7FrBIaa13T/FB70n1RJiRjbVmV4f6QM8dBxvOw7CEH7g4O9OnDMw1AJxrcEWT2vjh4u13D/eWxJeykNNrlEBY/ahUr4HwrjRYb9sx8PE+z8XZajGaJ7ITYB+wvcLtlD8t/7brb3bp/FxgV096CKFdw/GmabIzSddfflv7m9W9Mr3nt36abbzuZHvTgh6dLL7u/nZn8yWu/llhKn/GMH0svfsFT0kMuOJ6OjqBvJy1G7Pt5Z8QZduLHjY320oL/yqO5mNp3HARGyeke0/diCMzO0Nl332SnmL6xfcb3OAfm3Op8CKDfHfPsrmlzfwCduav9ovZqrMMAw6Rrf8Mb3mAR4YDf7CkBzwHUAYnZf3Htz/7szywa+5WvfGV67nOfm9773veml7/85XY++AMe8AAD37/5zW9aqnY52f3cz/1c4j+/SffOPe1HP/7xjxt4/qIXvSi96CUvSseOHUlnHTtmZ6u//eqr0xvf9GYDsbUuP/Cyh6RnP/sfpCdecYWdm767N0t/+qf/d/q3/8e/Tc961jPTv/iV/zTd937nWv20t729k6PQ99Lbr357+pvXvDY97GGPSC9/2cvS5hb77lm6/fY70tve9nfpzW96c/rc5z6VphujdPSsrXT++fdPz3jGM9KPPf1Z6d7n3DvddPNNaWd7J/3lX7wmffBDH0pf/tKX0hbnrx89Zn3/iR9/TnrmM3/UHF/QPT6fPHDP7Nr621xXOdM3ZJ8aje3/4eeQA3cfBxoA/eIHPt4i0Pm/AYA+JaKqH0DHgOURbA6ge9CFos3dKC5DKn/BZS3qfA0Avd3kx5ebuDlf9d3atIjA+qlGrH4A3ZOk6144FzZXUV9+KoA+Nh7JE94Lil7zihPAGe17NvGzM0Feqv0ZpXEPAHMGkct54geQlvhCs99jbsz2NMTaYwymcB+IQLcthiIdSROXoxujIZrvAjcVLS0APY6nvXhFAD0DW3mf00kvP0Rn4WILZmTgvE8euhHovtGs5bpAqAAA0pAAaEm+V8mlxuEgY+OAaTdFtOqx+VRcEVYA6CtSuJfxTvM0tr0uG+F+ECDKt2hojRhdEKQfQHfwvAsyLfO5O3fXMXAWvvBlDIBO2tb+sSlikaNq69jE2TLkdeoKzc8KlvMCZ6Dj0Yc3nSJu/Z7GW9G7zBM39Ik/+wPoVa66wFAL9PQZSfeb//H+6QDorY5epz3RvY68rFPfUhmNTQDQY1vdM9B9/TKxQXcBtkjvD2EzZfR8rPEKPYhc79d/V8ndNWxvNk97lip1bGsvdPYC6NFAaFlMMsAYnNyo23R0bqMYz825y9td0mkDEejVGJvpzd7ay2Or+VQBdH+bXxWBXuegRZNnr1OrO7TjbbX9WQ2g9xmK2/kT5SrKeSvzkzHRVXiq94Pn7brQp0vXkfMueGi1DDwWAcfZ0ioRtGvn+dNN4e6VVCC7TeGudazo6AyuG6iplO6ac7Z5bGQkr4PO99o3Uonp0x3POw+gR+NuO/bd8fO27DiFoMpXyYuej8CXyg/91TOTvK61stnKWJTFCJ6rfumgCMroXonCW/O89WgsL2Pc67zYldd2/eoKcyxbx3O+wHteafxXjbOe1zEX430yXXRbF21DczpeF+/Hk4lFwOz3zHcCQG/pi7otykNci4ZAnj5Za8eubS8+o3ojcB+BYgxWMU025QWsibcRfFYkayu7PCPwWt9lqFIb1K202nHf2bfmtrLct0+lvj4gWfTKuBWBVT0zBKCrXwKCpSc0bnqe30qPrX6rH1GPxLkufsqZQHXx1/YyM0WnLDrngosXdT9bQdhWFuRcIBCeMVCENvUIILR3mODYE8F2jb/4pnT7bqMgbWM911zjEmUKYyR0EdWjMeDZPgA99lv8i2PDMwLuo64TgI7xVAA634cAdPW17zzwOPcigNqOh2Qjji8GXGiRcbfdFACgUw8pQzXOS3u/RtfH+5qPyIzmnq71jafkQY4x9FvvY5JTjdk6dIhmyUuUq4ENUO/lyDM5MLQp8DV2ckRoweFWX7Z7xvZ33R8vZ8WLshT1XXS8iM4ouh51bcu/7t4k78zy2Ep29Ezkp2hRG+p3q6N0X9c1d2gpjm3sm8rGdlfp24OM6WHZQw7cHRxo9Rc0nGkAOgCyO/UCoAOKVwDdA9t2Uhrj+AUITbY+ym2m0WLTAHcDpguALsBcADq2NTACqm0BdA8Psx34xPfhOzMoGafxxjTddscsfeTjn04f+OBH05uuels6tb2Xrv/6jele97p32phupac//cfSE594Rfqhx1+U7nN0I22kU2k0usPB/sVmWqQjaWF/5ymNT6bFeMcBdKN7y0H20Y45CIzn0zQyp4Bs4w9ZqBqUQBb5bpY3ez8dsgXeHZJ32ObBObA/gM7apH1Xm9GHs9A5V/xzn/ucAdzssx760IemSy+91Bw7iT4nYhvAm1Tvv/qrv2pp1G+44QaLVKcM93GcZC/G3oL20BekhedsdO0ftVfmHk6Rb3vb29IjH/nI9IBLL7EMDaQ/xww2X8zTV77y1XTNNdca8M7xCA9+8EPTQx/ysLS942eCHzvrrPSxj30i/eGr/116zKMflf7xi342HT26YXbOjQ0yE22b/WVjupG+8MUvpC984Uvp/udfkC6++BI7W3xrcyuNxpN02223py9+4XPpk9d8ws5Av9/97mvntN//gvun+9znfmn71HY6cfJEOuecc9OtN99uoD68Yt98/wsuSA+87LJ0wQUXpb3ZXjp6jPlZbTjlYNP8ui5Mp71u+5o0TvNDAP3g4n/4xF3MgcEU7tPUjUA3ZLe85CotbvHJyutKNl8bkTEC3MH1HA2cbwpEjS8aQ9/j5jxyoH0JbLkTz7zVPUWv1bIxKnQZQG+NK/5ciEA3g2lIBS0APZ+DXl5k8rLsCqBGuDqMmJ+vOEdODe2h0igTc1QI4HzLh9q/7rnV60qMwGA2QYpWlkNEW0c8ddbuBXDGuJkBmQL6BxDI7uWIYPn1xW2J7K0lC2ZWqH7eb45cNOGp56OrfSsaDbaVi6UL5aVTAJE6XkrUsZFDxbJRMKcJyS6Lfga6Rzn3yUufUVE8ioYonxrLTh/2vKWpPVgKd3OIyPXJxFyTvXuHvW6HPdjslhTuBwDQowGzpX9YTrsA+vLcjU4uGaDOBoDWWNAaeaxfLoherVZj8cJkJDrIZAnMspaDrpTF1wAAIABJREFU7jJJ/ZtmxSlTt/0zRwbOQCcCfTn63I02VTyHItBdVrzNriw5OONGiGXAYBXfyzivqQxO5wx0GaWGmtiPvr4xlJFK86I1cPbNl047ObUzusMOD+mez+G6NURXlk3baJw22NxKArJcxPEww1DVKkHTdMemnfurdEHbnz6e+aY5ZySxc9DjsSl1BY5aBJC9OLpJ7pWCI+9hXS2PPQ39aJx2d/cs2r3NduyPFc50PLIl43nSeaq4Rp/VKPCug926ALrLcu1ddHrztgYAdHMiWJ7LqwyfffxfNZ6kbwdEj/Mtzov2e5/8rjdFW5epboRwbT/I4kHOQM86zeqRc0MHzO6uU3Gf5fyRh13MlNEDctpwkEFhGUCvelsATR9Imuvv8aDzsavPOO9x+gyyY1/r0QXD41GPHmh1sut0gbSeQnBJ5JtBbWWoOHllICkCjBFYUjX2kp9fvmPV6+49+nTQUD0WgV72WuJD+9ef7jMm1iN58s6jw6+sKeRhG+qIPK31ukTm1kIEOlc6Zy/1TiMfq+5ar4JDPIl7m6G5ufRs2bwuz8tYx7f7DHTbk2RgUoahdpxtHWscqNp+tuteO9YCoeL1to7YRhuZLGAF4xH/ARY1J9oU7nEPwHeBpQLI43hGsF3vigLz9JwAMulm7TkiGK5+qb44P8XXXie2LM+0ifGMD4a3OC4R7G3HK4JWPA9gTD8FGtO2IqsF7nItpq3vc1YQrwS8ywFWPIIORd9AM/dbJ58YmSrAoHU2slmZwX21obK0FcE3AdriZ6RFZSVD8cx6vT/J4Kg02gK6MWpyD77rzEmlOIe+SIN4pT6rPaXTpK7jx4+XMZSsMB581znjPK907XIiiP3XfIoAufgdeRjPA5fc8jemQdf85jr9U4S5ovDjmoEhlnI4E4iuCKb2zfM4HyiLHMYz3WmH/vOsZJHvXFOfNYcjICxZF/0ar3aOaU2OgL3mKmXX0c+tzlObXNf8p0/USzuSj6gbW70iRxDN31ZfDK2n7X5TfFA9fY4kfTpPIHUc3/i+JJ0lXqmdKD/SA7F+8Vt8jWu6aJPjQjueUe/Edts6W96s4t3Qmnt4/ZADZwIH+va8ZxKA7pkkicIWMA6AjhOpXt0XKY13UxoBomUA3YB2znCmLO+zOOyfMnCd92320PY3TXIkulvDvEqyMHoENxYx/+03x9Np2puP0ralYZ4akP6tW06mr99wS/rc577IYpxO3nFL2tg4binev+9hD0rn3Pte6T732kqbaZQmi5NpNL7Fwf454Dkp5Lf8HXVyW1oAoht9R1KaH/MI9TEOdKfSeLaRxvOjaYRzQDV4ughVH9sgUo0dJx9tdybI3CENp8uB/QH0uKaxVmrvorVV+xPStXOfPRXP6Fgc9MFXv/rV9Ad/8AfpFa94hUWm8wE4135FWbDkBKr9JtfZN6lurnONvavei3Z2t9Nsvpf25nuWidL3sBOLIKc+AHWOJSCQYz6bpZ1d9qbjdMMN30z/4c//Q3rUoy9Pz3nOf5Lmc9+zAppv44RKRqTNLdtDUi8OLESme79G6fbbT9gcP/tex9PJE3ek3dlOOvv4WenkyVNG2znnnGf8ANjHbrgxPWI2VKOJY4x299LO9naaTjfs7PTxFMebeTcQUpbvBkSPVjvL9p4BdED0w88hB+4+DjQA+gMefEU+A301gO5pHR1AMBE2Q6Sfn1I39H7NFI8MmcqIGwHUYLzpGjdrXXrZi4waKluv9xlcVUN/tGcbgd5u9OtvgazZuy733+8rNXs23+YI9OxCkNfrCtIaeK4zGzKYW15kHd1xAB0jM3WtSMEZXyyNkv0suY3ksdHJ2adzT+J41u8tgA5NxUCW0/aaYnfzdKcVKxdSarsM9Uf7u+z4B6DIYDCB9dEQm6+1hswMbS7Prx7QXJHARDdWDN43ilWmK3BkBp4MoKt83xno0SgR64le2jICaczEy/oS6mdsWxqHBjy1F2MBHeWur0DGv3y2aR+AXmjLUsnoE3fL6Ue+4dbOctkxIPL6oHLmfFg+k3q/+R2987WhKXIXgMTcedu4E6VmfIxn85a5EVI/h3FuZaALtpdRzC8R7txgbdgZ6B6BrswF0ZDQAdAN/GQz3z1GwPnq+qErOw6gu9GtjsuycB/sSjtnbK6R7sqS+a//iYb6oadaOemToRil0I4x9UbD7vK8bIE9w+cMPPZPk444DkhwyDHPTMsqked7uNcZkwCcVZWyat3pcqbl/dCaprnss0Yrb5vxpXtcRtSppGl3AD2fd6zjQyxFc/XqMKMZ+mI8trPLSN2kd80o9fUAjS4g3QUTPTp8WTcI5PbeuKEuO7msPGNsvTV7mYcegZ5PoekA/nE0+sbioHotnoEe5aSrA7oObq3Rc70ZV3WOdGmkv34PUdoWaaDaWxnt6pMYgR4B9LidqHpXulyVh7pWgvY51Z/J5ACAns8RVx9jpH3NLpSzF/QyLgLonh2ilY/I/1UG6MK5Zq/Rru9DAPoqWWojMbXfldG7V09OPPOErx/O834Z6DIm7i3aPrV1uKNsNxNQ21Zfm7Gva9GWAfR2zjg9jQwXRbSPc0bpdrWOlXU9HM2z1OeGjwcFaKqO3n+N/sy17y7jRt9J64fH/lVXXWXn4XF+Hin4ALxO50OdAjp5PgKnAsL4Sx8BvzCWrJMGPMpN35zpo7WVCY11fF4gYQTLiKrAqMO6D32AWwCLRQxyBIcArbhn0HdFnYsHej6+V8IDRYRQrm++So+3MkNZDGn85yMjHNdpC7q1x4+ptW1uNUfv9O3HNI6a77feeqsZ1vhNNLGis1t9YO8owSkn8hU6oSlGE4sforXsF/IxMS3YzP0I5EXdor6pnb51LvI4AodxL0kZxhbwmn5iiEQmkNt4trjAW66TbpP2FeHN/IFPX//61+0ZQHB+cz2OFc9wH3kjQkhnmyNz1EVZtc13DJtKh05Z7qk+/jJO0E2dlCW1OvTHM9wlxzpPPoLqEViMa4F4LscMnhV9egZZJGUoH9okWqqu2T1Hq4VJO7QvjXIunvQB6IyfGWJn/u4l/cL4MT7wSgZh6SToj04Hkk2BUQLjo6NMlLF19GPbL9EGTfBKMgOvuKY+SB6hT//jOEsvRLld5yz7uN5pfvSt9dI37b2oQ6M+bNd1lRPfBdZHx5k+naZrcT8CnVGPtHO41Zt9NEq/Dt1bZywPyxxy4EzgQJ8Mn2kA+jjtpokdAK4I9Jze3HzhF2lhADpp3B1AdxAaAB3wnEAC3pu23Y5v7+jUw7uH/heN4zaWUY54t7/+me3N03TjiNV9cm+e5otxGk03OPo47ZJVj0PSR5N01pGUbr7pVDrnXptms8DkeeLW29OxzSNpc2MvjSc3WVR5mh9Ni/nZFmlufZjckhaT2z3qfH5WWgCg4wAwZk0+YRHo41kA0I2qLnJebDhyLghbeLPR1xP9zgTRO6ThwBzYH0CPa62ceAWk6x1BDqzsq+T4qb0E9z75yU/a+egve9nLbJ+prD86U11ks0ejDfajctJkX8Wekb8C0vlNOZ7f3HIAGpmfTj3LEYYdbHXQwL7j1KndtLmxaXUQ7X3q1E768Ic/kq699lPp0Y+6PD32+x+VxpYRYu6p281RYOYOj2McdDk2aeTg+Silk6eU5Ymjbch2tZ2OHdtKk+kop3+fps3NI7Zn8v0ZuMkk3Xb77db3c865t12b2TvLNG1sTdP23o7ZykPywAKm61pBW8I85J7ltRh5FPrh55ADdx8HGgD9soc+aSElESPQzfos4LaEZ9Yz0AWgZ9O49ceNrQLyagQ6091eNEKUhjbU8QUvMkVePyqne60xND4T2+8yuOPP0jGodwF0a61nbCIosDAF5Z5AxaUvpG0PAGSIQCcdhqX8NmDPgVjfiNUVWunNFcxlzglrAOjREHEQz94CsBYnhxi42wVCBHprsSkR6DmFTxnPbLNvx8nayqxdF0CX/d9emsPex0ZzwFGAiODezwCALgBoPwDd28vjlg2u9mwQl/iy2/ddRpA4XtH4FxdyXySJbqsR6PHlWxs7k6dWbANvYtxiGbsAutMjAPSNHLFbT3V3LvYZIPrm4noKrYIbQ/O4vR4B9FYXLP3OziDG3xIRWWVFY1j+hqjvdSLQfZOAF66f82vjuQ+A7jz0uW7Gxwyg63rlcZavTjpFB398Tq8P0kYetuM3NE6A54DoB/nIiNTVwX36s79W0dkC6HFtoA0ZGofa6eiCHIHu/gbOs8iDmMI9iEh2DMs6T89mVd7qGu+hMhAULboW68Sz1etY14lJALrpirxVlVwUg7cZ5d2djWsLIsmzk5MZ/gSgo7QCgG68BtCejNNsb5Zm3Mu6rnao61SkiHKX3c6odBRi7aPW3yDDAloHAfTlNbvUl+VU83hZLziQ73O6C/j36bSoz4bWlaHBBQiuTjFV1jTO8e+daUepzSsdXbmuMl4dRrrA7noAuvVfzg1Zz/XrEG+H8tNpdrwpi7SEokdn2V4jOwsFc0bp1wAA7/IedIudpdX3iW12I9DjXnPouwOu2XktVx/XXbXYMWw3EejryJDKRPnQvqBXRgf2O0N7DtXR0rJqj6KZErMQteWH9gN9fV7JN8t6kTVpcAYQeF6NlNLjUksrZKuIQ9iDl+jzruNBy+O2X+uMYZS+7Fa77xrw7U7hTj+iMRfdz28MMQBG/Aco5DrGIIw9Avla4vvWKPGpNRgPyZnkW04J0XG0s3Lk9Ym1nrSJN998s9EJCAmN/Me4o4jsdl9A+zHiG6OWIkx5jr7KYEXaawxNMljZetldyIpuW15bnGr6AZ04QLBHFUCF0Qta73vf+5Z3FPEq7v/jNe1/WnBb9UL39ddfb+AexqoLL7zQ+hMjwtv3vj7HBOgWACtQEh5pjy1As+8sbc2XSKvGT2AbdOqM7761Lsqm9i26BhDNmKl+6CKqh7GDlxgUAaf5DwguWZBBkzSbjCv1EgEEyM29r33tayWNJnzjLMrYT+hEzhhHytIOHwBV5gVjyXXGGp6de+656fzzz7frtHfdddcZPeIZZZFdflMW2qGFMuKN+ijjqpw4+tYE8Ym/lIc+6rcUmfe/f3EI4JrkEfqZN9BJH+BV6zTR2lciOBzXOMaHNhkf+CmHFgzB3JNjgBweOKMTvsA/+g0d0MW4Ib/nnXeeGY+V4SAeUSCjdXQ8EXArOeGv5lo7N/fT2eqzHB0YO56Bnosuush0o+hXxgPGTc4X9B/90/ceDy3iYRwzzZu4749zCJqiA0XcA0hnxjpavdvyIK65fBeArvcF2fpax5q4D7Gost3doj8ZI/oex4Ly6qf0YXyPE81R38f+7LtQHhY45MAZyoG6N63vI2cagD5d7KTpgrTnObI8ccxYPtYQ8NlStHO2+F6ajzjqi/1xBdAt5nOxR9yng+aK4rbv7XsY9jAOOgc8z2evE0m7k9J04qmgt2cp7ZhtYZo4AtXMYNlWvMvB58ANu9vpOA5uaZF2t3fT5ngzTcZErn8rLcanUpofdwB9vuHHKE5vTQui0DkTfXE8pRnR6ZOUJkStA6BP0nh2xCLQoTgevVjt/NHimd+ALPLGM7EB9rcZ+c5QsTwkq5cD6wHo2sOyn9FRPDHjjDKtsAayF0IHKMKcfQ17hy9+8YvpiiuusD2CAHDqYA/EnkjHD7Geck0OmOwLteYqKw/tKbuRAeijRdre27aoboDyzc2tdDJnH4IOwOsTJzwyHjsgkeBfve76tLe7l+5z3/PSseNH0xgQfuFHQfK6IwDe122Ohpxam0SYE8l+7PixNJ8t0h13nEijMXOcvUqytqFhb2+e7jhxh1nF4dnW5lF7lr4cOXq0BJbOZ/M0wyFng6AJgvTyUX0Lt6abXT1jYeP8tzjuYM/NE5AodMMQDz+HHLjbONADoNeXmXEaT0iv2X8GukWPARyVFJhhGcrpM0sG5YBOYFxyAL2g7Nb9aMSML9zakK8yavW9LOVA5wHW9oPonn3UJ2WfQb7SKHBpkXYsZQWbBTfUyfZiL3m5dYEepV8ZQLe+hYhCb99LtQC6LfvNWXGiUy8revHRi8p+L5EtcwoQG/dEPdHh+6VwN7py7Lmq6tASPPlKuZhaVdHTPhJOpqUS9a+d0cuR6R4MXlH5DJeFc19jb3O5gjbXDsegVIGkrTx6X1zd0yQLi8YrYkirDNouK92z/7jWvij7S3QGKCZd8LS86AZ+FrmRDMswHWWqjVbLXMLTVBHo3rsOInYXq6luBHrUAS2/dU/97SNkyeiZAfQCgChNfSddaY1Ajzvjvgj05TZdcgXOmyHFXkbYmCxHoEs3SD/Y0x0POkWdB5nvjFPI8nAXRqD38fJ0ItCHxmZdHdSCWO16oN8RQO8z6nf1TNYCMzk4uTyrjGW1kDy40vV7ApZ1LTOpj6YCoOf5dRDnhsizvr70zQPNSjNYZY0XDZ7FOBb0NhtgQHQvR5/z+mUOWR6BXuaPOekQ9cWRLb6hjVqgHF1Q1rqi4RtRymnimqt1Xc1ZG7TorXkGurS/+h9Xg74127M5eAR6C6D3ASWR5+vKbnmG3dCIF3jtBfpBdOn+Vt+vrWAbYLnth//Osp9p6QLoEXBe1vGKQLd9RQbC7Wy84IAS+6jMDvBrMvFMBz7RugB2u574VstX897VZgWA7vs7M4VU68sSA9t+6ryCvD/JDgJlLul33kcYHwDRLfLCKx/+7vd9+hzsxa7VnfvuGwYEZei5ITlfVV57LD/+QluBmJ1n6Ht/CnvvY6mo+30gAr3KcRanzroXMw+s2qtIvrtnoEeM9KB822+exj3YqrLXfuIdLlNZ/97VEehRz0gmASYx4ADuEZELoCUAHZDrQQ96kAGLNjNDdLS+t+u0jD1adwQAqZz6RjkBQorO1DXpwQiG6UxBztEDPCWqGEMTQCSgKDQCzAmwpD2l76Ze+sdvwDBooN8YqagDEAygFKDxpptuMiAPcJF7cTyicVz78hb4oQztQOeXv/xlA5qgBeMTACPA5WWXXVaia5WKXVHjAvep1wxPW5wN6Jl2MM4p4p4+wVue/8QnPmEgJG086lGPMnBS53BzTdHYkj3q4r8AMwG8kgXoZWzgiSLbI9CrrD/0NTotROCde9QDHfoPXxkf8TGOr+SGazFVuZwmoIWP6ProRz9qQPWDH/xgM0gK5EYeaIO2AajpG/xBZih3+eWXm5xQjzIZQM9DHvIQy/KAwRF5EJ3I2ec//3n7j2zwHPLGf/rDGAO2Qje/yRCBjAG2fuQjHzG5ZNzh2Ze+9CWj4QEPeIDRBh20pTTw/FXUtaKaYnp2vR/CE77HlJ/MYeYv9HD/B37gB0yG+f7pT3/a7ikCHRniHud10g9F7lOf5E9nb0p+dIwCfNUcpk/IHW2rD/SV34xnlFX4cc0116SvfOUrhdfw5tprrzXaeAZ6cGSQvNIWddCenD4kOzFLC32UTNN+zNCh+Rn1VdRjkimByfSXMYdW6GCcHvawh5mTCryFVqX+lxOEnBFoN8416TzJGr81XwS0x34pApx7yqiAPCr9viLgNUd0Xc4F0agf+615L/mR3hUwoPGUnopR9bqnNLPIBQ4SjBcfyRJ8h345F6ivctBq5Vg0S08oY8J+a+nh/UMOnMkciHsE0XkmAejjxSxNF9sdAN3B8YkBwnOLZnUAfa4IdKI7DWSfWgp39v+TxV5+KxJoXk4nDsMDYC4Afc/OVOe3gV6zDcttyXnps8Uk7Zp9nGx3E8sSyAvBzvbJtMWRIPydjNLJ225J55xzdtocb6XFjH3RKCUi0McnU5qfnRYzQPSxB8NPb/MIdGi2e6wjo5SmO2k0Ppkm81EazzgDHeCuvh/bfq+8rrmtoL6TVkuzZbMkOv9gr3Znsuh+D9K2P4CudVTZh7RX1hoaHd60l0AHaG1mHZTzJ2u53j10njr7MNZT1k6ttdoX81u2PB2Loz279mzI7i233py2jm6a/ZgI8pLBuOAmk3TjDd9MR4565itSvPOfd96zjm6lyQYThmMdFhb8yXXqkmMA2SJms0VxttzZ2UvHzjpqe+ztHbIdccQjDrwEMkwsBbynkZ9aQOnO9k7a2jrmwRSA8zPA9qnZRrApntreSdOjm5btwrNY+N+RGenIfgrWoyy4+Xcux/GiDtMdTsTvwQl8hnW5AdAf+LAfqhHoUwfQ3bhIpFqOxAlpay0G123sOR63CnUEsGMKdzPD5kjZNq2yjDbiUmuEGbrfXvfnVxnVVgPo1QC6nOrM79WUwJz5QAqMCKCX/uWOeHRy4A3p2PN2xE+JUcEAwKsP+eY0gx77pXCXopcyXlfiypYieNnVo6O7EejDAHoAsZWaPROwyqjsvhRdhWhyF7LOWr8N0MnbG6XstvTuNdrSXvjLpiifv9PHhM5OqEbbtgB6TEPclQsHF2gLAL1zKm2wzq4yzuoFVwup5LiVewHoeGs6iFGBAXs202FtReeExoskpnq3GSKgJ8wXWphkb7B2jVo1hrGf68ncagC9Tx6G6i39iHy3ZTlHEBaFEmtoHWUq49aKQDdRbCLQewB08dlprEc3VBcT0RSj4jKo1ImEWg1Grcfz9UpNiEA/YAr3KMPrtdKmW4/jsWy8V50xC0GUkWjYL+2bM8PcPCgdselGSghA9zUuR3SjP+aLNM9GSx/lSlvHMFf0VgZMC9K0vuNJ37zp65d0A2cc2RnoSsdOHoSQYpXr9lt9wjgOgJ7Pi7Tz0HPqZ+MT0ekZwHH9QaoyNtOzhLco37sfXyAq3d37VWQrgN7to9beCPBmMGzNFO7ueKIMAV5fu2ZXmp2+uWWTi+v+ailtja5rybTR359WO86PqK80dmvVXwpV8NDrqvLWnYenn8LdbBuW0p/11NweC4Ae6XcHJUWg1zNlK+oq2nr2YzYc7iVtcrfEhGGQtKxNK+dcbdOXwi7YPmRkj+tvXCfb732/Wwe4dca1L7NK31rb7hOMZ0207Kr9hmhZp4xmy8T2YfmMw4F9TR8fYr971+ew95AzrQHPS84nUSqatO0FUF8PQDdDgjm4qHfDae/7aF5nLI0XA26b7fPXfPxqu6RxvasBdOqNkcnIlCIkALYAAgGPkFnAIAC+Bz7wgQVAj6CM9JTWF80dDE2K9o2AUJxDAm4EmANUK3pD4CAgjiI+aAsAFfCKdIiAdtAmPvGs0mcDavFdoKVSL5MKn3Yf85jH2D2eBZAWQEi/4TcgOqAswKLKtUCTDFwCmtRPjFoC5gHbAG0VKa7oEUBWAFRbg+YYpmYlcpffSv0uJwaASWjVOPFbUSmUoQ/ve9/7DLCljR/8wR+08Yqp+AGaBW7TXgTp1X/4zjPwmfYoAy+4Tj9j5LaAZ0WVCxQUeMhzAoCRBf5DJ0Aj9CMLivKHrhjVCj3IniJ4oAfZVMYBaKP+d7/73dbP7//+77e26D/8JvKaNqjz4osvNln4zGc+Y4AoIOjjH/94uw+QzVjQHnUz5pRXKnKBydSL8wWyQT/ocxw79R2e8CyOBoDA0PL2t7+9OKBQH9eYH49+9KMLHxhz6qDPgLVKI6/Ibp15qSwJ0fkBfuv8cniCjH/qU58yGp/1rGcZSA7fP/7xj5cocfjHONOX7/u+7zNaTfvltUPyJwcMtaEoeUXEUw/tAMpDK/2W4wH8FIBuaUP39tINN9yQrr76aqOFSCzaxtng/e9/vwHT0POEJzzBQHRFYNFXHa9Ae2Uvm/ertAGdPCt+oRfgo3SV5qYCQVqdJIcMHQ3Bc+gZ6KRPzNXHPvaxJoNkMsAxBh3DdXii/5Ev0Ek7kiX4i/zQBzkVyPDeOqMoAwL94b+OZKBOyR/PwiOLLgtOKpLNyKe4b4jAObRIj0kPc59+SPdKJuRcIL2hjA/cp//MQ/5qztBfvkOfHJ+ky+UgIgBdZdG16vu66+phuUMOnGkc0D6xnXfRHqF9GPMKR7DXve51Ns8vvfRSW7+Zl1p3NRfR5egO6tnexfkwG9oDA6o1tF5sYSXOP99Y7BgA7mefc675pkWZG4A+WqT5eG5p3A1I57eZwiZ+hjgAOqdHcvyVrxwZce7LUJjTt1v0OWnh3S5O2uWNydG0t5vSjHeJCanVR2lm5xn7e99klEz/HQNY291Jx45upNtuujEdBShcbKQxUeWjaUrTW+y8dqLPF3POOvfU6ml6Mi0mJ7yPcyLQ/ZifxXgvpcm20TCZcZK6O11ni01+d/YoWM9tmm1vRpfbGfyTg2PuRFDRIfh+989eopsH3PXLvii/lJlNoo5+flfMR3UWG5oF4Yzt7G/shpgy7rj9RDrvvHMtWht73dnHz06ntk9ZVsetI1t2POLG5jRNJxPDjgCcNzY5HmYznTp10iK6wd7kKHhkyyPM+bu9yzvHqXTkrC0DrdELZIo0u14GrHd3fc/v7xtzP95nxPnoC2uTeTmd4tw3TTu7BIDinMlc9z0CeMbtt9+RxpNJOk50/N5eBusnaWeX95dpWizISnMqTaZTsxPOFyOzK7IPsHTwY46J8I8F7Ywphz6ww2HTzPxwFFEu3db9rQh0z1Po81YHQt/9knRIwSEHBiLQ7aUDAN0EH0mvKdzzEuoLj0Xq5eg+ZfsMKidGoFtgX304zZUetGcUVgF1q8CFWFU07C430X+eaow49naWQd2usR7lNTMlaUtssPWhrLqm41pXzJpr5zmIwHocrZbsvGXJZ/LmRvRiFA3AfiunEs7ODnppW0fQewH0cIJ53BB2jlNtuBRTfrZnoA+N65AvkY1SYaJHgxU6irdVF+DKq2DW3FaoHcauIGYOF4eGTtBalYFluROA7oDbUAT6kIG7fbmNG3GNK9diBLqlO7IA2SEA3aP+xDJ7sc6ebnSTjbHkpIhcAN3trCN4PLNTkJRVdSk7RDuOXdBmHWnTwNbxNNUQnUx6PMxiFEJfKx1gQM4NTQr37nMBeAspy90LVZ8IeofogBrtAAAgAElEQVTLDYBuPGgA9Mhr51FQgDZvouNGt00H27vgQZgMHdBsFcdjHav0auQ/Eeh4+h3k08p5R74i20KfJOex7ahnWpkwGe56N/TKTO2nJd4y8DgC6Kq3G4EeAfS5nddTE6fUey2tGjU2zsy1g0ag9/F41RqHx6jWG5vfGUCXEU08ZVOv6Hr1X8bEqWVAyVkSzDGJaPO8hpnjycjSPbH5XgLQbY2qshq/e+aGLLMZDO+Xi/haEtIxrwTQoy72NOHehwigd50wnLcO5A+lcF93r7HeXGAt6K5mUTf2gXIRcF2vjTay23VpP0ipzAuGUxd9viyjXeh6KQLd1pQKlHfb6jp0daLM94lAd1sFL13TAQDdj8fwTwVJvf1M81oAuq9lxoOggtv9U9RHRfsPpHReNVaSqXV1ogzakZ64d5MMlb/Yi6bTJafDPhlo16D4u09Hd9YLMzZUR8bO+toA97GuoXJ91+NSKyfE5TmTTYUxAr04RHRlY3lcym6oeuKHObpfn4bGcNX4r2so2w9Af+pTn1pSM6+tG0JBAbZRxwk0JToWAI6/gDOAi4CR/AXcwACjiFdFS1MfIJMZdbe3bc0AgAPME9AbIzeULjoCsDwD4EWdRPgqtbpSyAtAok5o+/CHP2xlANoE+sZ01xiaBeZxnbYAxwBRGTsM1NxnPiklNyxSem1AKiJOAXtjukZFkvOcor8xaEM7ffX0hh6ZyX/AUqL5dU+RI/QLsImyitakj9QFrTqLnr5BJ2MgwBMeMDaKsocOePbe9763AMyAfYCI1C9HCMBvnuM3dUAfbcEPAaQCTuEVn3h2ODTDD7XLPWX+YdygnXu0gSzgiCGwD7mhTngNHUrRTZ06/5v6aB+aqIdyihIHeAW0pA4iu+kDfX7HO95hskl/4QP9gucCzWmf7AmAnUSPE4UOXT/0Qz9kdQDaCqwFBAZAB0xWpCw8oE3+Uxf0xVTx0MD4ErlOmwDtAo2JZKf+t7zlLXZfgC4yBs+hGV4h+9TNNXgIKMt1eAvgShsx5XmcN/AZXsIr6AL0BeAl2pzP85//fANlqAOnE8aJzAc8J7AdABs+Qzf9hi+SNWU7kLzK0ULR/dCoMeM7bSmNOWMuxxHGCBnDQeWNb3xj+uAHP5ie+MQnWqYExhNHCHjFXIAvjANyL95L58g5A14p0logrI6foF/Mf2UekNMK9fGd8or6V7S0Ivf5KyMzvISPjCu64HGPe5ylYMUJAz0C0IUjjuaU9JBkJILFyB9ji+6ifjlLKJKNduk7vzW3GQf1CXrRm4wbjkM6ioJ6uQffkT34Kz0ohyLJMDzjebWp3wLnkMMYaEFZ7sXI95hJQvMAOmkfHSUwX/qD5xkLaGYOC/CPOlWpaOmf+kI9h59DDtxTOaD9YdxjDUWgow8+9rGPHRhA37Mzif1scmXrUsjasnGzHr3przoGlefoTl6b/PzyAiPaKzTnoAOcK4Jch18KMh+n0byJOG83ueU9jHdO3tvYdzuAzq2N8Waa7bltgVBUHLPNDp6378AMu7t7ltV2E+zBolD30ny2Z1Hmo3TUX+CIPieynbPPzRkg00UKev4bwL+V0jwHqRHlOt61tNBj0rdnuv2P3iMFqre4QHhZbN5BT0deLYr9dB48fOYu48AQ1lDfX10u+mwBenfG/r5hYDVH+M7cKZs5ZIF0szTbnaeto1tp++S2/T529Fjam++lEe+dk5RmO7M03hinDaLH0yLt7eDkMUqTEdHcp9LmdDONJpwZPk+zxV7a2tiy56fjadrZ2zHQmmAAyxJpWICD+LIlcZ3fRIbzYQ3OZn4D0efzXcsUKGdW7HayN6ie7Z1d25fa+mwnPboNhbJgg9Sxu+MOj4D38AEdRZ1OB2X83Zvfvo9z6Qfo38Mg59Ou8+lYwZt7d5kQHFZ0yIG7iANkTfj69denG274ehpd+pAnWgR6BNBNkVhYbj0L0uyeJvwhui+n0C6AQjB2OYaZo4Fz5JyiZvv6QZst8LMKVFAdscxqAD2C49Ewb3BEMUz2p3lU+RrNVL3ZvPdmANTyrMjTbLk1RWJAg1O9Tgp3gJDNSTaYhrTfrQFYhscWYF9HVjoAet43RDDcLinqO0SGt1sMRWua4uwB4Fta2gVtSIG6Ld4jJLX3UQbXOJplQ8nF8cgj6PpWzbUi0Lux9l1wz89A90XAfdrasy9XGbTjS+w6DhGWvShHoC9FHIYIdB/HbHDOkam+JdD/LK2daG1/wnrEwrbHApzPmg/Adh/gWTcVB13tAgiShaIFTyVzkplVYFOrHzQe/uLRdyppBNu6hxspwtX7tgyI+STP9wxc0rEU3RTuorvKQZgtDZge24ntex15VMuYLfNuaI63ejSWa8HDwn93TV5Hbawssx+gMyRPQ5tXyVqfvo/6qRCVAbx4BnqUKVcRekms3qZ2VAabPQOQ/BPu1upD783ZzBxc1p8HEShqZb1vLrgkLGwzK0nyowB6/geaI4BOmiW8UB189qMxOga1DKCbVynrVIhA9/FUOnSnoOM0ltNBWbkeAF3P152zb9zdV60+0y9U9QXezneXg01zBvryPsHpbQH0of3Eqvmx34TwbVKdN72AYQM83nkAverzLtgnUF1rwRCAviyvAtAlZBZ9nudSNBj591YXBSeKNQF0Sy/W5xI0+Hw8873uw5bHx1cBecLExAsuPu280bWiYZZA6qp7+qWhD1duQdj2tyLQu/M4z4vsNMQz2ifQsp2/ag47/unTtW07rfPRqmeqfcm9bNcNvGh1Wt8c6NArRaaMMU1fqowpg0BRyEHXrloPJd+ebs7W1uCosw7f9pv3S/dDFqBVz/alcAcUA4gDXPvhH/7hAlYIBGnX7P1o4zml4xXgwl/AxQ984AMGcBEdyn/AIwA4ABCidwE6AO0ARnQOOeAScgTABHjCdcoDkBGZyHXa5Dn6AMgE0ElZAciAjBhmiPIEnKFPAIMAbICagHZEtQK0EbEFYMQ1nUNN3QBOAJoATNDJPUXr0t+Ywj1GS2oORVBYALwi0DF0AwTpvHRFZvP7aU97mgGTgE2Ugw6l9aZOgDbagxZoon+MKfRQVg4E1AVf0P8YuADxADjhL991/rKAU0A8rsFfwD4AKgBjwEPqZAzQCQBTlIX3tPGhD33IwFnGgTGANsBxADjAPN71RS8OFdCiqH5ANORBYBzAoCLlGWvAUn6Tlht+Me4AbNDD73hONnIKz6APntAX+MWYIzvQxLgpkp82lT0AOv/+7//eRJ124Tt0wVPAa/rAc494xCOMh9BD/9CrT3rSk6wtoqHhC+1D88Mf/nADTKEZOuXQQBvKjoB8AsQr6pl6oAm+Mz+gH35BP2NLdDX9p054zjhCKzJNW4yVzpmnDeiFJ4CtOqYAuZecwyfNe56DR7TF+PMMYw5N9OmFL3yh1UWbOCDQFs4jyAllcERhTBS5r/PbFZHPPXgnkBj+MR7UAw3QAj+YewJQkXGuQy/jBQ+I+CeLhbIGMH+RRa4x1qS5p5wcB5BZaKE81+EncsV/6uca/VSmAvqqdpn/yDXjrDHkL2MrvhLljl7jNzyW0xDP0JZ4wnjBL7IFUB4eA3bhjIF+YM7TB/pJWekf5ECZBOAFssF4I4PIKDxUdgvaZNygWVHt9Ie66D/zk7qU+pXnqVNjT/vQR93ImuSDeU6f4QuR9JJL2pWjnQDy4kSbI89pG/mmX3JeUnQ/dMrZBdrgF/Qiy9TDPcaAZ6GZuSn5Q5aoT3pSmTrkBCKnJcocfg45cE/lQHwfavfi2qvJkZH5wvx8/etff6AI9MXeLAdHmddoCMzqWj6Lw7+/pvsrm96rWrAqbumz+cu3xf6u5xnH8hnmlk552g2V6jOqdjJClZaNhgpch/fjToBatWk46N4Sn9//c1S7A+cxQnyWzzWnw7ouJuQMaet6tnaEMduHgi3odGXV08Cf7tOHz91ZDuhNsFr1TqdGz6hQ7FWyW4W/yLqiq78df/eneh0hW2WnvLPPh5f6AWLXsZKuQ8X+vDgscciBbx8H9nZ30/Vf+Uq65Zab0+gBD77CAHQH0R18bAF0W2PNYO+ApqdlcANWBE8FJFhZAUD+sKcPW8PIFDcnMSJnyPjdNS61kVGRif0R6ERCWeqJkkayRnVHQ5vZE7PxGFBzZJbZaqgzI2IHQMdm5144fDgTQt45dn5FjDYN6XFtvc9RQJt4jOdy0UgZwSZdl5HodCPQFbUdU7iLez6edXMmedD9dQH0IeVoi1P+dAKO8nnFZlDQ+lW8EOpDZZzYO3EEwYEB9EqZRwiH3+VMyLxxLedqe7kI0w4Zjm1bmY3hbRR6NKCrnJdlI+uGnZoaN2+OmxTunfSh4QxLSscI9A594Qx03EJHKwB0Wxqbeluj+Xrqatno3Qca9hmM+4DXFkS02jl6CQ/WzKNluio8qrTU1EO6GbUrYHupjxlA9zPPs0d/TwS62nR+hxeeJttEPRbCz6NZ9ixuz/NdZwtS9VfLx3YMO/dR6Qfc6cfnW1BiaC70jXfUM3G86njUfu/XJza5BpKzjlllXZ41r5/lhZOS6KGy/uhdLp4VXgfW1z7WzA1eMleBOV0JbGWqb11bkv+8hkYd2TtHQleVwt3SWpJdxs5EAkjKZzzHiJQMoBtIzXqjo0PU9zUi0I1vDYBe+yquu0fregB6HKmcFUd6OUSgOx+6+tpBftLY1/m3H5/7ZG0dnbYKQO/qgVrbnQHQ67yKgHJMS63MOJ5arCb1WAa9Y/9Mp+WodnNEZB6FRb87b2tdfr1dwOtrazv/ZM+wM+oPAKCXNbFMgiG//rILM7DVRTkbasIa5vsk39NG2VjXYavDu6Ar2jEf0oNxn9vqxL69AvVubm2Vc9T6ZCu2Fe+3OmdQN/sGxLP+ZAC9T8/0zYtVbXd5VY/Yoe4YgR73P3XMomxFQH2Vzq37cne8Qe/FzC9+f9V+bZ25350/6z3xqU++s7RN+wAzgK1vfetbDRgUgK7zmdflfxzvGGmoKGKAEQB0QCIiLAHAAD8AXBT1CPAhxyqlTqZezloG5APQBLjhAzgi8I0+6FxpAbu0pWhlwBqBuwCgitIEXKPPgDMCdAF3oA/gDhCN/tMm4BMf9Ud7GdoG6OE6ax2Aj9qFFp1NqEhLGbbNGSV710AbIBF8UFQsbVMW8OfpT3+6gWm2R8hR7dCoaOMnP/nJVo5+0g4AExHB/AaY4jfgIDwCfIM++E8fuQ5AC78EtgOiwX9AOUUMA4LyoQ5oFZgFzZSBhwB5gMJEbjPefBevoQ866B+8U2pz6FFkLLzTuEedBL3UBT+UZhZgUkCczpGnbmhRymdoo33aQn4YKwAFeAlwydjTDnWJDmSN8YZvAtAF2tOeAF3aAlTE+QCQkchh6oYWQGpAvXe+850WgQ5gByAPj5D3eP4zAKTGA/7grADgof5CM20QNQ2wCl3wibTy8BhwWBHbyjggpw5AWNpWFDf8Q1boH/JDe4yrQGTGlN+MFXMTOeAa/QdsZWyoE8cB+Pzc5z7XdBg84T/zieh7+gPdOFLQhpxj6D9l4AXjAQ9ph/LwhDaU1UCR30qxrqhh6RaNHe3CC8aUegHtGQtohtfUzzxhLtAGZTSvBLAqDTr3Y0YJ+ohsysmFOU490KjsDcgP33E0oBx0I1vQQzs4Q6DzFOWu+Ql/4DVgOw4KyBCp8SnPOCPnOF8wp6gfGeUZeImjAfUzFvAXXtA+TgyMJf2CFuiHHjkMocOol35Sl5yAoFO6gr4pup+yjBn8hS7GE1lTKnS+M8dwEEBmFCGOs4P0mTIrKPV7jVjzlK+0Id2r9PzKvCC9TnvQrPvIP2XoK9flqINscU/gPP1iTlIGJwEcLZTlYr3V8rDUIQfOPA7EvXvcd8W9GrLPnFME+pVXXnkgAP2zn/5szp4TwGcB6fl4JXvvzYFNAp8jgO7vWvn9OL9v6beisTmTmHc9A9ENPOf4EvbHOfV7k5H1zBuNbw9FZkPKrxinC+rJHnlaGH7u1noWv28PD75bal2dwH3/Xiqx//4lD0sccuCQA9/dHODohHE6cdvtdqzC6JIHPWEJQLdlN0eglyU4A+h+Nrqv2r5o1zi9CKDLo6wYTDO4FReEIaObtZnPddX3OCh9xnAvFw3GnScacKoa06YTDCke1eOGxgp2yvDoBk0rYcAZoIlSVMRWrFxn4ctGYq4H8MwUuiLujSEefZ+/OoC+SB41mOmJRtAIhOm6Io0ObHBTJHNOe94C6MWQEgH0cE5IjFjne8dNoUnPrcjPuOnkuwB0+mKblSwk5thRog6dJw7U1LNJyrhlQV0fQO8CNMLlI4C+DPblfLA2F3JqJUuv3gPmN2FpcZyiXEm+I4AjAzod9lS31VistuLZ5hFAt5JyBqlxzEW+C+9DAno7K4isRyGFu8oNzTXx/WDKctnovR+wFSPwJPfxb4d/2UkH5wOL2A07X+dJvKB5J12zGkCvcueehhJSpXDvi3CrvNEZyS1iFGUwRNiWByO/7jxI28pz5/dpAOhRNxeZC4BzvDakv1fJT5SNvpfW5fnpSgqV4SnLgzLJDXXg1hBlaS9MBiD7/Cm6pqwLBSWrg2gpouVItd6rTgtm7Sf/ph8n4xp5uioyNNwjAp3/Fn0C0F9SuJN2qnsGutYjRWvKW7fQGgB0qbWq3uKcqtHpsZ9eVkDr6USg63mNXl11nH9OQ+Uljmucga45H89LD1lVeo6P6NuTrJLRGum+viY86BrtnevqgmHwL2QN6p6H0iifrrwKQPfsHfkccmVzCMCz616fV3XNimB2fwr2uu5ouFhteoKcByLQi8NS0etD+rAPQK/7wrh3ar+3a3FXprpAezvadV50wdk+vbiq3rK+5yN54vo3zaBfK6NDerbsjXr2J3H9LrpVOjLnWSyuZj1Hq6zDmz66Cu3ZURduyQmxuy9yPkYdHh06Vjst9QHoridamvrme+T52rM675/3Kz8EoLcR6IAap/MRQKy0etShlOuAXYAegCqAIxHoAHABeARYAyQCgGT/DejDdQBOgFmAI6UL19m+zCMBI4BnAEnUQYQk4AtgC0Aa4BXt8gHsARwCfAJ40bnQ1AmdAJkCGQFhAKughf+UxTgNeER0p4BngCMAIdpROmIBOLQHT+CPouJ1ljtOC4985COt72obkAzZoF0imqETftAfgEdAOXjE5ylPeUoBSuEtgCG0w1Pa57vSX8ML+Ae/oJ2+wFP4yzhRP/yDTwCb8AhHBYA4rkEX4CT9BNCCDuimPkBAAKy3ve1tBlrp7Gu9TyjKFJqUlp6+cF/yQvu0q3PU6Q/1UB8gotJ9KyKc/sg5Qeec01doQQYYIwHoih4GmAQoB5ykXvgoAB1AE0CVMSVTAjyn/4wD/YQ3tENdAN2ApYDbgJ/0HT7AX+oEzL388stLem34RT0C/JUFBPrgB+PBfwBqgYGMJQArNDOO8BCaoV/RhdQnUFPR+ICwSnGuFPHwjHPLKQO9ui6HCeqDZ7RNtC5tC2TnGWQQMBXQHvD32c9+tsky9ApAR1ahBVmhnKK8+YszAXXAQ/qhiGyNOXND8st3rkMLdClaWmm7qYt5Tz/gP2NEOeY/gK5SlSsThMBveIC8CRhXFDm8YMzj0QmaqzqrXc8IDGasqQ+eMXeYb2TVgDbGlD6ScQN6uMb40zZziP/wCH6ip3CiwZEJ+pEB5IFn5HDAeCJTPIMc0g5tMEbKHqCsD9BHfwSEQ5cyXnANHsNP+EbbjB3yD018zOl1OjW5RW+if+Ez/9EV1Mc4oCN5Br4hL/AaWSBinXL0h3rhD7wQ7xkrReKLLsYSeuAD85y64QP3pXuYV8gPbcFTeEW9jKGOA6EsPNExDjqyAh6RyYM6lKr/dNa3w2cOOXB3c6DPFmE2g7BPvrMA+uc+i7PWHdbVCoSr5wLOGwC9mLxy6IC9S0UAXde1s9cRhIDoSsNOVDeZ+LA955TodzfD76b2sYseILlgP5UKuMrvurKCrPt3naDDu4k995hmHUCvWRwOQnjOOdsbjHOQeg7LHnLgkAPfHRzgyJHbbr4l7e3tpNHFD3z8AICuM2TzEmyAtpbjHLkzAKDL8KUU7gL1zMwaAMdVhr8IoJdtQ4/BO97z89uH/MW6gKmM7kSfWzrRAJ7LkFejhSuwjrlPEeh9hswIoFcgQpZAAeX9AHrZLGUAZ2KRM/WM89jXXsC1J1J4lchWU7M2aV7aOKU0xyXdcT13nDIRDHfOOt+HzkC38WwNsdmwW7wmc79FM+VbAN+BTI+SMn4VsDinJB+MQI/pDzowWidKuA9AF1cMNLduZgBdWRXWANBFq4xZEWCKgHCVPRDNZCmi5bghvliZkMI9O6IWfnBmsvFFZSKfArguI/SE89As14GdVrTvJ8revoU7BYYB9F4wFJ/YfM6K65TltNXxuqW6yufFd6LyS//zC4TA9OIaOvJIf22TdGZSnntVT9kJFr6rVuSiZYddTkVddUNX1sJR9n7gQZkTeRZ15sjpAegtABB5O/Tdos9d5Nb+RACqBYqifMd7pwUeNhStBp0dQAc07gPQTT8VpxyPuJQMoW+L/AdHndiXmr9cGUeiFt2fdZ26OqDvcpYH1cZ640c5tMHu2elKeFF02iGKNEfJ+9nomR+Wchxw3WeIvcgZ+MP9iblA+RyKKaKz3Fd2FTY46K555W/77dhXAD2nVbP2xLfuUQqVg828yXPS2goR6FU3R83lZ6DPMoDuzk65ZKND4nVjb+P4tN+IfscAdIHahcZlpy1fJ6rOMIfGKtCrAXQ7bsfPHo0AeozQrrrDBTEC6IVva6VwR48fLIW7r5tSULmPvYuVQ7IFYFUkfbM36gPPpQdamdjv+irwvE8Pdtas3Fi7F9ZzdX+jzA1xDcsqQWt6j+xGee7br8Zr2S+iRp9rRQx7QKU08G1QdVyxvV1Yu/r29p322Q9OOPUw69HOWltlu3s8RrRorXIo6wPQ5cTW3Tf2zXlFYe839zv3B987urWQwh3Z0/gCkAFGAKADTtzZM9BjfzQ/AXaIcAYEUoQwbQK8iBYAIyJtuQYAAoii9NuASIA8nMMNOAM4qshSpT0HeAEkAbQDfKEewE2l7wYABFhSGmzqVgQ6/QZwA+ABWAKoBBADbIFOaFFUJ8AM//kA2AEkUq9AUeoF0BEATD18FG0uvgPi8BztXXHFFQYK0RfGg/+K0KUMEeKAaQDJ7BOVol2pmeEbbdIWdcA/eA1QxUdnzgNIKhqfPsMnZA0eKf08DgL0VxHnAGHwlg9jCPgJX3AW4L/SRjMe0EgbV111lf0F9AVoo8/wj75AO6BbPOseEBZeUg45gDauwQPKwhv4K/mhbsA9eAevBPjBe6Vx5xldB4STDFKePgJA0g4fZIJ+MSbPeMYzDAik7ve9730mn/CRvtIHAEI+9AN+IEPQBh/gASCg0uNzjd/0SynwKct96WD6IecKsgaIfs7qpp+kI4deRRtDD98B1RlvIoMFnuvsa/issaUtOXRQ/kd+5EdMFplLilCkLwKLBXTTPrynv/AdGUEWAHzf85732L3nPe95xh/4RznmBTIgBwQAV9oEsNV8ZFyI7Nf554wxH3igSH34QB3IGeOkoxWQSUXEc51+ANIyjkqzr2wCMcBA0epyShG4BADOf/gGyMuz3FOWBTkYMCbwEbmQcwf10xfmE/xhfKkLnqhOHBPQR8gWc1dp0ukHfOY/4yhZpBy6B7lizuF8gU5DdpEl6OMZ5BCHG+QCvjMGjLHO+5ZTiKLtoVOgNTygr9BNu4DjtMsYMjekv+RwAzDN8RfwmfHUOeLwg3GiPuYuOozxx+kEHY1zCjTTlnSZnBOgh7KKgoeXyIecmZBdeACf6D/9RT/RNvMNuuGFMjIwJvAcGaDP8BC6kSE5bzFHnvnMZ5ZxUJr5A62xh4UPOXAGcED72GiH4NpdCaBv21nI7sifd/nlVa7s080UFY+ci6948zQyUJx3Wp2jnp1IFcBli6AfEWfv/AVEd3vWiMOb17IIngGD8u0ggcCi9eIiVrYuN4bT+VsA9HUMs98OHnwX1LnqTXGd7rVowTrPHJY55MAhB74bObBIs929dP1XQwp3gdVjUrhnRc1B6RFcwEBmADp/i2GtAuplkdfz5XCWvECH8w59UV9tyOoD0PXSq2FpgZTGhhdGr1WB1aA+BjTIqdajIbQCmYrWk88YaUFJE557HBZYM/KW7U5JQulXQopmYMqwLypghCv6mq7c4JxwDmbcuMkA7IblEHU2EC00JMp2RkvZSHXHM/K3Pdu8A7LbMeWrAXRLd6wDSc0OmiHOhn+O3GSWRdC9AdctpD987BckrH0GepUJpezuB2e6kY3Zu6ACTZGGfYD0aDhVxgDJdLv5tjS6GQCrhwM00eXZGaX0nTmW5cHm2JoR6BwUsGHgYZ3z66i+g4Oh/VuZCOq2c1spOyOfhsqHY06tGgcCI9CkOZu3siG3EoBO/Xgk7RKIkclnZBB3S4fHcQGW+3tomxXlDCAyggM1bbsyGrQgleb3QdKECwCIfGq/RwDJeLsYp3FIc3s647/Mr5pmuk/ft22sC162ctddBzzNrxx6ullR3PFHuiu7LLh6JvIjAq2NXiq6txDt55LPDNQ72Ba9r59L4xH0uEega81acZpTwJdsvc5ZXBxAz9Hh5nzk89xmQTleBScyLuslO8p/BMa76x4ZMgr/DTwfmDcB+PXymdh1501U980Z6NINVXcQgT5KMzvTvjqmqK/xb3w2gp3ryL+UjNaPoWdaeV1Xzrv1CWrU1W4Kd9N3putOM4V7BtA7EegBtF/W9a4DnWcHi0BHZ3JkRjzbr/R1MAI9744OGIEeI/f31YEB2Iy8b/eZffIW13aNRZ8+bNe3MporQHC1b/UFwvrA8XVka+i5Ypgz/dB1pIx93o8fq/pU9CjZhaaT7ziAXufJcE1WuOMAACAASURBVAr309IDvqjsqzY+8dG/C44nCwNNAIkBPQWgA7acbgR6JED9AGQBAAeEAQADPAEgARgB/ADkUMQyYAyAHkCIIrUBUaATYARQCVASQEoRmdSjtMEC0ABnAH4AXZAXnX+sSOsIoBNlLTqgFeAHgAl+KIKSNrRnBjyiH/QPWvnAL0XUQ6+izXVeMmUVcUx5paTmPkAzYBggEvtNytJ3gDsAMwAjIkUBzegLz0AX/IAHilZWG/Qd0Jy+cw0QS2eDUz9AKG0CnOnsYuqDPgBsgCtAL/og8BZ6oAVQEHBK6aDhN/QAXgkYe/vb327tck3pyvkL/6gD4EvRvPANGgAraR/ZA4RVe8gJfWd8APCUEh9wDN5TnwB1RT5DN2NHm5QDcIa3khf4ggzBB8oy5tAEb8kGQHnoIXoYOugrfaGf8JV6Kcs9eEEdAKjQDg/Yl1Mn84q6KAefdM62sh1QB3yg/9AH2Mp3ZJt004wZNMAXylEv9TFGOJEwRoCYMbsB40sdGj9F7Cs6H6cSeEh6eaV6p1/a5/MsskE/oAlZYO7xYQyQNSLveeZnf/ZnbS5TDllSOnr1iWepl3mBDAK+MycBWSkLHwBGqUvAOLTRJ53XjSzwvMaO55h/jJ2AYsBmAejUR1lFnPMX+aF+xgB6dE/HN0Avz6CjGBPkiH4hW8gY7St1OfVInwAUK8MDTgHooJe85CU2RpRh/qLzALmRfctoNx6XNPDIGHNbZ7XTPvKF7ABAA67TR34j+8wF6qQPPEc7lJduoj5oB/yG3/ymXfQGsknb9FNniMNjpVpXdgjkhDapm/84McBr2mfc1XcdycDY0w7yinyQdYG2Yup86lTae2hH3yKXyKgixaFXbdJP7un4B6WYV6YC6KY+RbXTLu2hd3kOntMv5IRy6Cy+63gSZSdQ5op9F83DAoccOIM4UPawjcNoa8O7Mync79ibp725B7S4H7Rbjf13/hsB9E70OfdJxS6HY7J9YT/Aadm/2/Giwtvt+C4H0D27on+wCX0vA+iwIh4vemdEUOjBQf8enqF+Z7juz7pE7/9utqql04tfv/O0H9ZwyIFDDpxJHCCD6yx97brr0je+8bU0uvQhT1yw8NuZsZZWUYunharZj2KIz/d9QVca95rC3aOSamcFXpQ07jFqti8qNoBdrZG7LOqrotAHgAyHU5wwV6bNeegl4jQr3GDMLEZLP5zcAe7Apxj0Yy/BsV9GqxhaNyNDADqtGziXN00AHxmRKMYjWwpCZLaMZKeTwr0ArIVMpzWC4+J7C6ArmrwAVTkKXVW1BnelEi7SoUjyrkU49zdMGDOYZ9BLtOWxqKl7w0JJJNBQUGPnMJpGBsoCG3ua50Lhd41AzzMgp1daL427vPJbw3oLnrlDhAMmDqzyrYIUtoEvc6l6kIprHZYWqV2m0Z01FokI9Cl9zBvzdQzzLc3rqbhloDGCGn1zPDoatG1EYMEAjCy8dl0yYBcV5Rbmd3Ouc0nJn6PTWyDQxywDiYzFOJ9Pb/K2HoBup1/0AuiKrHeZjHNnsZiZAa+CtEVB17QRpX3vqzlRAB7mKHmbPTlAEPcnGzsT5aqfJmmSxh29uP+I9umhCD70fbeRiOB0VQg9+ZxX09AL5GTQzx0V/H9cSwQs25pnekU6rx4/EXVapKDIal5JDECf7Um6igbJ7hllvdGSWLodgDC7VyI8fZyKjs896J5lXbN9+GNhzeZ7bpy1g3mNXKufNq9L9o78WoHjjEXrT9Js7keVWES6MrLQu+xXI71g51fnhc8Nmjm6U+XKWdo5c4uLZYmOtvE4XQBdk9z6Lc7mMSy/+1O4R3nVWZDduQaNQ2drL2mfrExq2vo8Gt2CGs+4/wjHHOw/y2qUQNdRY+gM9BqFXvcpUe9KCuMqkTWkAHEMKR33q27ZrAizA0bIRiMEVuirouHjBMhAIzJnx9gsMSDyv9LdxSZX5daTE4FykCgavZtVp29/yTWlwG7XorhOtXrH5hj9aY6viOt8nTuad3UO2fRooscjffpeMss05du6+3RW35pe9gvVc9Tn/Z5PZOmmMsuCh2rZ5pfsE8sy4ktvAP2j3sOhsgdAr1kUpAez8ihreyu/yxJUFxLXf1rbtUHQHPdu+/OF/c1amqko5VxBq80g2HnP0Tufw77zYx95a3VaCmegv/nNby4AOgDeXQGgK9ITIA2AFkARwAmdDTgCeAIgB0AEyAH4AXgDuALIwXMAPjpLG6AG0AuAD1BH53sDIuk8X52PS3s6j1wpjqGHtgTC0TZgjvpL/QBwiqrWmdzIrs5Phkaepw+KcFSqbIA2rgNwQo/OCVcWIzljUp9SRwPiCGCCBzobXmdC03/6SqQokebUqRTNRB8DbFGfIkcBjgCNAOMExCvNsc7VBnCk3/BNZ5LDL+oVOAVNAHFKMw9QRtuMi0Av7jGOtE2fAfWgH4BUae15RkCcUp/DX65BK3xqAXRAVspSB2Aav6EdYFWgGWPJc7SvtOgC0AXO0h8dA0A5wEccMwCyAWb5zzgI1Oc5QEvuw7uPfexjVl5APOUA5+g//aQcwB19RLYBUKEVfiC7gMrwV2mk4buipRWZTx+QScoCwvKbcoDN9AdQHYcI+oucIrP8ZZyQF8ZfcxVakRf+whOu0z8B7NAFMM79d7/73SYn8IU23Qbje3Pqpm9RzhURzDP0jfpf8IIXWJ8ZK+inbXjERynAmUO0gTzCGwHw8Bc+Em1MP6ABXtJPAGfkExBZWRfkZIBMKC0/MsEYUw6glzLIsc48VxpzAHToAUCPmSE0D+gzfQLENTvBZGK8UMp/fjMXqIP5T7vIO2NE+8gEY0cU9Atf+ELrl4By6oAmHCyUxYJ6BOSjy+ir0v5Tlj7SJ+imfjl4UBd94gPorpTp9BsZY4xEmxyQaEcZO3gOXnNPco9s0TdkDbq4T5vUTX8kc4DnOHPQf91DTjSnlSVCTjmMI3yFHv5rDsADOSFAG/2mPnivIzl0ZjuyQ3+ZK5qT1IOMIX9yVKIv8BzdRHn4QH9oX2e7U5fmNmWhHboOP4ccuKdx4DsCoC9S2pMT6wLIe57Gi7kfs7iIwHo2GeSyOadcGo1202gBiO7BWw6g844yye9dGUjPtiGem3ecl+PhnPe0EbqL6L2TAHqxrvW9oqxBYjY3WnLIO4n/rtHad2+R02R/hyF3Dn7/7uXtYc8OOfC9xQEA9L30teu+au85o8se+iRlcC0vcLbmNhHoRA/bCx43sbLnxbaCLt0UNm5PyqoLg/nEweEOuNdE3QwZEeMA9YEm2bbmoGNJ8+lPZXNlGmHEUrR1AIoMU8g22zYDZgHPDSNjw+FAZjXEd41vZrqNRtQQ0Xg6EehKKbwKcG2NtC1wvUq4C8SUjdq2lypDVpcM62+ISIoAe+cM9Kac2pZxwCLQMzhjY9P1PuicO0x7cxvPDIBlYFHwtoOkNZpUbflZrt2U9IUHAwB6MbAaUb5bWZYzpW3PMgWIlIuvAzhTdZtGMm7EIxjsY+pZBRwYVrRmlrfMu7Z9w86I7mPDHFZ8we9dfvvssDTP/M9jb+bhDHwIRG7HivvmcBPley0tGoGcLlDcyu3Q71ZHtL9NFxCt61mcSySdnbOasVt7pgHQ/QT4bPDPY4v8+SA7KO2PwSF0QD7/Oot0XwS696HufmnXz2V2jaX7rk/y4QeNgxBpi/f2dotnMHqsnMGuQe4B0Be0U47cKF9yKm8fbAPTMx0GuGa9GF2iVg1rF3yULnQAT/8lOxonWwMaRWtym8ekzONWGQdCIuhsnMx6wL87CBqdDiJYautYdohRZLbWj6j7Ot9D2u9SlrVk7u1oPMpRFEGP5mXH5SinRjdB0tlYdj07OOQy1WEoH0lgmSEqsKgxM8myNdlBdPsWdCJrs/9Gf49Mn+pIELHTo3ImaTSepL3Z3BJ7ZJHP4JfLPUt+nh41Y4rpAY8I8jlFG9mhxx5itZTzCppmbuPsZ80fNAI9O7AYG2Pmhu7bpeYUXfUU7pkHclIIYyl9XJ5ZCWz3vEKFox7yjM60eTp08+A38vjudJqXvw2nl7Hnypz278ZBPZ+/F/HPafmqTu4D0l3PWv8iqO0jGABA/Q6Ty/TmPDvyOX3zxSyPbzi2gIG29OijtDGd2rpTadTYZrjRztTT9yxH2cFp+eW2pc9p9OVeY70fgO51mPQtatr3um+jLj/SoOpgp4v57LrDP9JxsVx3bfLjP2LK2nZP1urCwO0lPam6FS2nv6KNdaiOveZkl4tRv/btB/v2K5rcZKcgRZXtPUJmId9vVeedzJxCizm6BZ0tR6lOW064LZX0C8DA9YPmdnfdcP6Hvtl4tRIjeXFHw9YLy50bPLtMxwHONgB5b5W/e5/yuqgsGX5xNYBuz1RHqDi+vqmozpof/vurOu9ZgDIAQADoADlE6SktdaeeNX/AbwHK0ssCMRTNCkgDeMp/gAzGTueJA27oHqAKYAgACQCIwHXAEwAVPQfgRruUA5ABiFEUNc/QBiAT4B+0KNU112mP57gmIJt2eR46RQ/t8TzgliJmlTad9uRoiUwpnbvmHbQD6PBR9Cv3AHAAgQB9FAEq5wFooSz/lZ4YvmjucZ9+A4IDatEufCH6k7qVplljAUiltPGKIGfslfYZ8BPe0L5AcdqFNvjA+AC0KZKV67TBPJLzAvfou6KFAbqghfYAKwHu5Eyhs49pXzqPsvCDMUR2BNbyG15Bh0B7vsNz+sQzSosuUF2R9fSH+zwHjxk/ril9N+1AE3OA9gB5AYWVYloRuZSDXwChqpP+0nfo4B591xnL4g88oo+KHJfTAHzjOdpk/KCL8YRG7gGsQrfOJYd30Axwi9zSX54BmKYc8quy1EkZaNb54ZoHRN5TP2AybVGWMjqaQGuJ9D39g2b6AdiqaF6uAfLSL+rjvsrQrtKgI3fwEGMPfIV+vkv+dU69ZI92oUtRzBpj+ksZ2gdQFjBLv9Bb9Be5he/qE2NOO/CNfiHDAnIZEwB7ZBP6aVOp2vkNzfRXWTIYW/oFvdyjf4wR7SnlODzhDHjmCfRCO/eZB4wTbcJPeEJdym6gtOj0jf/QqGMS5PiBjHKdOvhIzjQH6SdjqiwFWrdph7GlXfULuhS9z1jAa8aRMtAJL5QRQJkmcOTASUBZKhh7nqMc/YOPOiKCOpFN+KBsCGoTPgogV2YHeCn+wy856GgMoBXHE9pS9g05scT9BTyHD/BMjiHKWAFt0Ej7AtwPI9DXXNQPi51RHIh2OxEmW51+y3kR+ccR7Morr7T5iM4iCwm6AF2iDDFaR9GrzKlbFynt5kydFjcOeL6YZRCd9+h8XGZnO6wYdd6X9nIUejEqZEsftRWrXwbWsyVQzrB5v/u9DhrmV/fTlj09f7pR7Io+B0Bffk8+bbIOHzzkwCEHDjlwyIHT4oCvnt/8xjfSjTfekEaXPvQKA9D9/HCMTb5sWgRftpoLMGVhB3wwYFfGrEU9a9YNlG5wKqbObMA1YLNzJudq6lsQJpaWIdToyV7bZpKfz8I5mfUJAzFCatoOqJUpNXBLQBnGbYGYGWY014Hcl/rSIGOmt8WvYuDMzxUqQgp3G4ICOji/tClz+7kbLx1oyOa7ngglGXOGNnHxeixb2vKm8xm4uX/x2NTAdG0GikE538twc3EqYLPQNVQ7qNO36eyMaeNkNwaMsfHE27IBhiKg1ZytDkhkY9Ds/mK0rXU7jgfn/Qi4bAD0aEC3VP+KJMzRVCVl/xqG7VbiWyBRY+TX45YpAOg52Nnks8ZPObibhaUAQhJZ24B1GVJx2rqdrucpdeW6SneYUweNojS/m26/WuN+/K3vq+Smr7xRqOMVgkx1Wi5B0DlyNhvXC8fNsJ6N61mUDIAvSbRyJK+BAbysrBmBbgOscagAunM1z6RuqKWndkSmda5vNvrb6BsuFY5CyOCl62vAM6dZEeg0YQ5PWU4MYM1yYarZg9admgZwbK91ZbUnu0EbjSnRMU8NtZLlzHGLkn2iRqln+hvgpu/FrkJrAmR8xNVUAaYUeS5gueixEIGeHYH6+KC1UJGSbrjPgGWIqC09zLRHCEZRmfbSnaE+qSzJoOnQDCB5yuscFe6ML1T72ebuNOOZYrKutPML8sy1hammVncA3+v35z0KXWndrEc6Jz2v55IMqyrUBfBu+t2eyQ5kQJd5/+AOE7QtDgCgewS6PZXTvi/rRs0J/9t11pF3TAezC44ZioiXVCjDg4+Kg6d1r+ItVF2QS/mcLLIX1ojgsME+qWR/acFwrRUFQKe7ed6uAtCzE1jNmkNqPXHIZc2H1mVPkbR1i+B3p1M/YsI+dqm4UpVnJLuqw0D3DKL7cw6nl0w41QupOhSGoSqgdF57hHl39oPwY0LEQ+2J9ImILXsUk9Vl80GjJjsObxVIzYKf0XvtTTWvu7/F3z7nOb9X9rYdBZRncCAx0t6u8fodo8A840w9ikfGuFYHU04OmrHeuB+OerktU3oY9mNxn12+N2C4nH9aK07VQr5eOBAu57QGDNc8UlaUktVHmQKqfohb3TjOy/siCTaUZAC9kRXN9aoMA2iuZ0oH8xwpmwXmV11ZshQEoL62ORnjfiZtHvSufc2ZpFJKH/no33UAdEAiUoG/6U1vMuAcAF0pzdv9kcZv1V8ZbhXJKblSOlHAL/4LtMFgixEXYAQACIADQBCARFGhXBPwAagCXTynSHb6IGOwwFeAGAAxPhiOAWgAc6CPZwFUAFL0bqD5QHmBmrSvaEXAF54XCEd5nueaObFlZ1P0lyLXFXEuUFzR4wBhSstNXwWeUwe8oBz0U5dSkHMdwE3AmIAraIQmRYfTf8pwTf1VdLpAVp3lLP7QBjyk33LE0RnU0Eo57sEL6odOaFbErs7xhqdK1c4zimalj8gWoJpSYjOelFUEPPTziWeCwz+AY5VVSn/+Qi9jp77wXdGtPAcorXOroTuC1bSliFWuQxcp3BXZTNQt4CrtKJKaPtMfHBagkecBg/kobbrKcp/xhXZ4xLOUlaz72ji1Z+Er7VCH5IBrcjCg74qcR441DxgnOTdwPfKd+qBPfACY5z5zTqC/ov4li0r1rnrgJX2IKfChA75Cm9qUvNJX7vGfsZBTBc/Tf55V6mylFqcPArtpT/qGMUFm5KDCOPIdeqgHmZcDFPeYm8hBdMaQrChThMBj2uYebelYA8YCOpQCXXMAYJg2FcnPeEWnE6V5h7/K2ADQq/PDaYO25HgjEFkp/KEX+uVgI/CfcpJrxgfeyElHayq81DzXkRJRD8rpiP5LZ9JPHQVAPfQP2UfW6QtjpfTp0idyLiL7AxkvuM5cJuIcAJzf0Ei9yAK0AKDL+Qia0OsC5HlWWQrQJbQr3cZ1eMBckWww3tStc+U195UVQv2ToxC/uSfnEHisbB/SzfQTOm2vefg55MA9jAN9NintP9SVOwug3zx3AN0Sr1vkOeD5LE0MRPeskbyju52A48rIjDpJJI9iG7o55T19Jwd71Ps4k+7uYVddpMl0MwPoehvXXle9WH7vuocN1Z0it+XGcmW+3z9x8mQ6+9gxeze7newzx4/bG8Xe7l6aYpdZQcXe3ixtbPoxeNvbO2aPmW5MzC6yO9sDmEn44X9vj8SdGsYWCliqjIAbYUlmt8pHM2qPw/soRzXu7PjxNYzGqVPb6ehRz7LCGJ4Jaxm2Pw92qf2hb/TpdN4lI6OcP2Ay/l7v/XU7X2lvlNLtd5xI97rX2XaNPSl7MYja2d2zPcjh55AD93gOzGfp69dfJwD98SWFezRiED1mRnSdt1Ki9kbJjEXZiKjI7hyg0okKLuCAGYTz+SrB+DgEgHFd0X0wuzVCymAoYwZ/J6SgAXBl0Wk/Rkg1kEcA3ULjs0FRAHoxaHZS7eboewPLAnTZGE67Z6DXznoKHf946tKQwjOkxBXOwJP0SUDKukIng1RpKwC7HaO0bOqGotSI5R5btVXV+j5EG3KJfETJZshOC0oEQuFvwWME3OULAqZUL/WQhtoBdKMgAz4BDOmJQHcAvZuGtxiiyxj0g5feShvdGB0CHHzMWIQ7TGhMY/TVAJge5T3KdDsuWUrCkHtLJnoC3AomUrM62L0wMOY4UhHEpSgpBzccyLLIUANH1tuqyTC7rlxqHq8y6quuIT7F+xFcsHGLlnbjgfNF7PBexZTB8tb1WiVlTqdvneNctOdt7E0y8yYrRwYfAECvMG2usELWjQtJ2DRb5gx0sQ96BSp8M6Poer/nb1DmUFQCYIVm5Ts5+jPHLjtn2GTxP2RfiMBMC+YYz/L6MCTLHblWxDXZAcJYlWetbxXxFYhuG7dOqvWuxEVcscAXymPeSUlWI9Xr8RMhojK/rNZRqRNJfJCc1Tazs04Gg12VuYyZts/fy4uYh8e7vHX66mtckVXpUVtzF2kyGafJxNcLl4HMJyvnALg5tpXo+qyF87pixYtTWOWf8TZHaButrANE4TbnpBvYnqM4edqOFs+A3yincPff1QnNZIP/Ite92DJwXgF0RYVKP4g672LW/PRtshHUYk2b7uC886PKYeZ4OcOtgqIux+G3ADIbm6JhfE6UrBD8ys4mDfBufYQhOnolO94gvxUA736X55M0t3NDGkoZR3JkukWgS5sJbMz9ratPZ4/kxhzkxiOj1TEBkCWOPCuUCkzWqHWnX3pUiqdGoPtalI8ayceNlPmReeTzRutndgQ0z8BFSsjzKOsuH7y8rrYOAXXFO9jaUR1blC2pb7/ZvljqRbpIQovUt2tNsz9d2mMN7AWiIT0C6PouXkY6fC4tA+1yIo17LdcVNTtB1OV1jtUyUZfHvZ3vdSRv0Xmnzjecb9A9Rp+cAdR20FWVhurQUXdQrr1XfWJ/armY2iA6Tub5VIB6geGl983uoO4Uip4t9ETamu9Zb08nroOLf0lsJjjjfeRjVxcQliI6W/yNb3yjASNPecpTDEBXGuKVDOm5CZAByCFgTe9RAo8ANgDZAL0U9a0IZMoglzJ0KGIcMA3QAzkToKQIYwGRMqqoXYFg7btblGsBXEpVTbvUJ7BK4AzPKI28zvKlHCBhbFdnEWPkog5oFAirlO7UpdTicjKgTgF1AvoACaFPwBbPACZRj9ItU5f4q37Sfz4CzQQcy+FAEfg6H5j2qA9jE/RGUC86GLhOd4dxzQPa0LzlHnXzG6MVf1UfNAkI5nqMMKXvAsO0hoqneg/Xu5wMZTKOyTGAcvCeuhTdK1rk6CC6la6cNrlGXYwRwCFzgfuAdYB73IsRw7SB/AoohKeSFcky/BOveR46+Cg6V8C0QD05OUALddB31ck1ymmcFX1cDateVutsK/OMD4AkabWpG8cAAaI8E8dOIL7AWHhKexoL0S0QUmnIJQvUZbsUZQoses+VhORT8iqwO7anNmQHggatU1pbBAxJl1MvZSQr6gfXNU4C5xXFLscA0Uw5xglexch2OReoz7Sh7BN6hmwLyI5AaNpQ+nz6rbTk0mnQFe1cGlPJj3QgbVEWGmhf6ca1/mqsNZ/hAXVBH/+Zb3LYYG7HeU3dXJPDRzS+o5vhjyLW1R6OIzgK8AzrA5kaaFv9gW7pEmRacs0zOKfAF5wLSKMOn3lORw9IhnSkAPyLc1xjLwcAgfaMq+RHMqaxgjbNIzn2aK5IXg66th2WP+TAmcAB6dLWThV/S0+ebgT6zTmFO69KBpgbgL7nYPpibvvt3e2dNLF1lD3TPI3Rozt7lgVua3OSdndPpY2pr2snT2XnRTJzYCOdAaDjROa2gnqqejAiDhmDz4RBOANoUODhrbfels4+ftyPZNkls8o5BrDiUqusjkPkohO3jgiU3U0b04kdbbW3O0t7s5mN0WIS38jOgI7fw0jwwLDhd0vfY/neWo5g/i5Blirmi7+Zcm0jA+gnTpxK/z973wFmZXW8/96yDXaX3juCYIlREVsUWyyoYI8FsWFNTH4YY4waYzQmUWPDhqCgIkQNsaCiYsGKNTYERUF6d+nL1lv+z8w5833znfvdu3cx/tUn9/qs3PKVc+bMmXO+eWfeadGizDwbewyi359geN9ifasE6Ju9oJu4uO16xM8fVO7Vlr+R/ZE865ANiceoRM1mtO9A5YdMEG1rClDeuhXFRcWIxkzQauFVkMCPVwIGKyMK91WrVlIG+u4WQCcnvckmM0+MBkwTAFMemDjLTTugXZpHKxk+nt5z5jk50g2Azo5Z5ZTM9l4eHETQ2hGjHYb8wGjrvRJ4TjVpg6AZNyIATmkwmyY1/XkPogoYIiDBfykHm814MGbVupklI1mdEwDlJMONs1Y1gK4zBY2z3OCaBIhY+t1maJt2omrZuY5d+o37TOMUaz6Azlnydhy1PtB7oUgObChtbWYZDb/urwGxBHAKOG+TBoTxzlG6xt+pTEDpqwbQA7pldcB85+uD0WsFmmcB0L1zDCLAbc4ArEOCFfQYuBtuPayZzmF/S2vAxGANdEkw9cbVXoyxMtkscDeVRB2nivnZ0uNaED3XRiN3e5uhpM6hYlvka/dBRJyH7u/Z7UgGFs2nGihG5JEDQPceKNw+GeYIk/XpA2f51kBnsE/VQNfUrq6N4vZa8IkdjWxfJJvXBwxFb7R9FNsZJh8ja29GeTOB5y3jD35ZBG9+20wBd5xobRAnmNiTMJvjy55pNVgnSUe5GaEAqAH0TSsNMCxt0fbB2El3jGzGqpeB7x8g9iIcQKeAMaUdIeuatjcGC6d6KLo+fTCQQ8tf7FWYnLRei4z9f9O8DhCI7tfn9oFlDaBLoAGdG43EEaXgMHNDs55r/MsbaxvQEKWaaylQneVAlqvYDAHQ2bFo2CRY55iVwwJ7HLlr5Mh2WHjfeZgNbTubT4uqkxYIbYarv0EbbeievXAYlbWul2j/GjZCxIRcBYB4IxAVhCW0HXYQ/CYHSyxIZJI7fzgdX/UzHyuo+9rUJR/HuwAAIABJREFU8bLGEBW5Wa/VbJKIGtpXZQRwiaNYjtcBBkJvbsFpXR4guFyoCWZBdNtgo9vGDvI423VE9FzkxMepbHTOwI+mkY6mueaeCfgRNXX7EWy71id3zujP5n1+ALqel7od7ri4c1n/LqCF3mNpwEKv7fK9OJHFVofZcW1v6b0LoGtZy55YX0frRMa1JJBHBUHJuWwf7b4hU6/8sdIyF4BCA/GunnttsGU2UvygH9SrJudDngF+fF1bYsCMXTCoMtd9mjM/JbCU9+qWucTE/oTVuI9g9pxZGRTulIH+4osvMsAmADqBoDKmTclE/y76JKCMAOo0LgToiGNXAHH5TOeJHtP1JHub3gsgSe8FkHKPZ/1Mpz1wWgeIUBtEPwS4o2M1UCd9FScW3YveSzuEkllAY/pNgBy6N4E0AjgKECqBAbweOnsYvc4K2CSglYDP1AYJKKD2Soa1bqv0W3RGg566z9JXuYYECtD51F6RiwBh0l7pJ7VFaJHpeN0u2R8TMEbXId2h68r+TABfOp9edD79TvKR7FXJVJZzpO0SgCD9FLnRfeg9tYOuIwwHEqigWQFcW6ftFlvqVIozZqn9dCwBe0K5L0EV0h+XBUBAOqHHZ4e0DfbQ+2C6Dl1fAHy6vmSqi47pOSHMBnSeZMvStUXvw+y39EvPA2q3MBRQv0SuMidEL2ReSWCBHj9Z97QNl/khspf55q4DGiAWOyFjLGCx6JoG9OVYHRQgx4m+8epsfUTu2ixzjs6RbHQZI5n7st6QDOgYKV0gQK3MdbkW/SvBL/SexkjKUhA9PYHWdE0aWykpINege9C5dB8NTtM96RyhH6f3OiBAAHTRRx1AIDZBAgXosx4PCazQAUEiQ501Lhn5EhQg7dG2hXSI/uh8mt9EO0/BJPSSIA+tfzLGQs0uGfrEgEBAD92DzhO90/ZVgjO03ZYxF3sk9kr7DCVoSDLaRSdEN8Vm6HWmOWtb4diCBH4IEpC1Xj8TaJsoa5qsidtC4c4Aeoqyz01xwVg6wVnosVQKMfKeUIBcXQOKSlsgGitCIh1BtCiG2vokGpJALJpGgoK74kUoLaH9RQOSiQb2I7C/nJ/nxd9h/KHs+TGbV/Nst+142w9hmL7zNtBjBQHe5POoqanF5i1b0KVzR350Wrt2HTp3ao/G+mQYgZrfNtqHUakgZpuhMkm0FiZ5beN9Gvn+CuPwrcbSB9DDQXT2EnEwJ/mvKHitxLAa1dF8iaEhkUA0HkdZaQlq64gZKMF7VGIMoLW0detKWy7wWzXzW50suTmGgZKe08yenNpfUmICQ01Jw217mf1EknWScUGyS1Ha/5tAUMrOp1KjLVoQMw9QX59AWWkR6huSWLNmNXr26MbvC6+CBH7cEsgA0HcLB9Ct0102Cwb3sJTiah7K0itOUvGWyvcM+jA3sAWArFNLC1FvROS9PFzJcXrTop0f/HBlM/AIQOcMdGlfYOHxQVMdbScAOj8Myp/NnhEA3dxbHGI2Mz/Eae4BD9xo6/DU7227XAp3LxnRbFsE6kWcaSHzf7kbOld22jHI8jVPXBbUUvcJsbMZYJUF0AOAm+RvK6BW2sTZ/SoKTLdV1zUPDJkN4uCWSaJRFgeqnMd1051oM3MvaakZG/nOiMAPHNEZ6OY3TekqGeg+LbZ2y7ryzTVyYcfq70SJOX+QAQ5/UGTsGERXLAlGTGnOILVqlwGgS5+kbQSg09w2NdBzR+rp/rjzMx8tdR1AYfNef0fXFKdOZrt9TXHPYew0JHNQA+gCz/rz1L+e5Mlm9skH0DljUui788xAZ5kF/Pi+TQoF0En/bGSksGPwGDuBGvqz/K4dWrnkLC3wAXQ7U6z89Ji578VJqtvkts+zQVY3ua6TTGgxuqpP5idTwsLOVO+hz9NZddFM+2gFzPWffXBGZGBAZqsfgYRFH2SW+3qhFk7Al6cpBB4SCBRyn2z6mm3eZKxpHDRgzTMB6NxRsw55FORsb/3gAsuRYpznST/mxsDIttX2AdlbTy1NAX9NID1FrVoQ3ZM303qLjbQAumS42nWON9gWQBfnnW/PqCO2PyZiwrM1zPYg62IABDajYORIYInJcjKnq7mq1qrA/TxgPDuA7muYZafJIODwZetxFShKd09Xmwmgu/Mll+30AXS7rlmbr7hPMkBocz1r4TzAPRNA99sRWMX85gRAcXcpMU4WA6LbeRYALFXmuWdLTMkL/oumkOLAStPObGuntm3ZAPTMuSb999vFziJnTci27wy7T64xkkxWmdvuvxpUlr6K41nbAy0Dz14p4E96pddE6XsuAN212575VFnqus2unHLta8Rx6GZE5rJz7KejWuu8V28egJ5rHIK/bTuAnv89JNiV9k+WbcFjCfKvouX32dx3AntKotilus4zZsxgAH2fffbhDEMCSTTA3Jw20bHaBgtAKMCrAFH0rwCg1EatQxrs0DomADGdp4E9uadkm2qAV0BhuodkudLxApRJFrvcR64r4Bt9FkBM5o/oKDmw6CVgKL2XLPBsc0tAQZkXuk/SD52xKuNH39F7ao9kqkjb5XsBC2XsNFhExwgALHKXNsg9NJipM+WpXeRUJeCNZCFjKXpB15GMXQEIRVZh16bjpT3UVsnA1X0VgJ3up+c3P3PboEY6XvSL3gsArG2yt9ew9lfkp/Vb2i7BGjK+7t5Wg7j0G7WRXsYBasZFswDI+Ah4SscIKC9AKf0mGcIy7sJeQNeW/gsYLf0XGej+a7lKZr/WQ/qd2kjXp76KXMWm60AkPX56vZD5IaCw9Flko88T3aZ7hclU2it2XM6Vvmlbor/TOiUAscglkIhhg25kvuu1ReTC+1UbjCu/u/thvWbJe7ovZXITSEwZ6GIDZM6JTohtI9tDekZAu8xlAdBFZ+ja0n5qk2S8C4AuAUnSTvosdkx03l0/te2WPov9oGNJF6itwqggNkzPm7BgICn5IJnkxpHd4AXXyNwQ20D3INBcMtepT2KP6b2rC3S86LzWUwHWRb4y7hKsoOWgdU50TI9tc9e1wvEFCXzfEnDXM3dPIjbz2wDom1MU0G4BdAo2FACdM9CN44JAslhRKRqSETTSF7E4GlMArYi01HIlJtpnxcimASVxohW3VNTMakf+ZeNrMSyUnseDRawezb9vkX9v928KcqTHMxoHknRjYwNatmjBwqes9MoKKl0TWoHM6080FkWi0WQ7E1hOoCQljBiGwnzTmb438fwobmzYVYM+dLfhsneS5xf5TPuCmroGBoxLS4u5/AEdU1FRjvr6Rg7K1AxO35dAqFxfMknMFCbZpq6+kfeZxcVF/GzKiS1NKXOOxgswX1trSmYZFi4Cz005CHqWr9lag9ZtWnMmfF1dIyt+UVEx788oW1/77b4vORXuW5DAt5NABoC+a3YA3TrYBHpko0KTUDmMs4EMHuDJALpxZhkwXRy74QBYLueddNx9uJIMZqFwF6prL9mUTwwH0COUge6BA7YeuERWewCesFiajCupB6qRen4wylEDPYAF6wx05bS37ugggB6SZZ2vAjTl+DSbJIOeyt4pXwp3nYHOwysU/wJVKwCON5Q5AXQHtLMd9OoiC5TiAC26f6JNVssyRMTtU+EIgaxzWwfYnOTXhdb65mege9CE2WQGoG3/trptYeMVNjbBc3yI16CuQaDBVr/12iD3cOXsjauuz6wBQcoNjTKjrq1J/C1W2SYUUztgeEaGMFG4898FC9zzQj9vA4BuAn+MFhnmiMywT4M9Ggp3Hiup6Z43gO4qS3YA3RsFmp5eBnomeM466NAEizM3qL/mkytfdn6Q1kvitp2/+liZ2+534vRyhz1M94V8Osn13NXL2dV5jjkVA8IPeix32wd5o2jX/Svaq8cMYKsDT4wNMGAH90X9zO8VO4AHOLt66n02ARQaQA/TZ1fm2cZGr2kyT7juOc9PChITtggCagyYzYFj2qapqZtMEE2bkYqwxnhtUSVDOAncRr9RBDsZA52Bzu1yAHSzlkn5AOOIZ+c1R/CajGSZtywTXhuozcbGcKY/1Z1i8FVTp7tAqgDo5LCniHkJAvAp3I3+uxpIv0vQlA+gB+eD6EDwd3+T75b50HPHD8bioKNmPpk0tTYEpod1ZBheEbsGOMC1EKt700KBkuZewexbu1Phw83vehVTtN+q2oIEc2gHd+A8q5+ZdkPkZnc3DJ6boMp8AHTpk2trwuyYf2/dJwFSfalmm6dsAhxWDVezwj5LppnI05sbah7Id9r5lsvRHgogWNAr7FrZAPQw2+2Puz+P3TVEHxPUK/MpsPfiEgsGXHT/tLy8/pIOkGxs6QNto/ORd37HbDuAnmtcMi2NX97Id3f574L7PGDuF+8G1mANoFN2oAugu3um/PpuwFbSZU09LKANXZMyfulfqqMr9lsyFjSIR9cQ6l26Fl2XjtfgnYArvNZYCmn6XQN9Mq8ETJd7aF0SIEZAaMnMpnPovV5X6D4CQtM1OFNEZZMK4CRt1UC3ZInSeTpzl46l/tF1CGSTfhHgRG3TIJrOIKXf5H5yPbq2ZCwTAEvHCMAlAK4GfwWocgMF3LWCPruglPTffaag+wmASsdIO6TtAiDL9SQTVr6nz+QglHrOdH06l64p2dT0nQuyaZtDv2u9o3YIsCBBFmI7BJwUQFJkJuMlICNdg77TYKEEfAj4yRlE9fXcZzqWnHg0pnoMBUwXHZR+y/Wp7QISim5Tm6TP9F4Hf8j6ITaQzhU9FwBfxpfpQIuK+Hdqh7b3JHcBVen6whig56IbgCVjKHNO2iv2QuuMZApT+0S21D4dUCBBGq6dl/EUeQtzQaidt19KoK3M7zD9pUPlez12ej7JveU6Im8BsSUwRuyAtE3GUQPo2h5I23XgjuiezkAX+yOyctc80Sf53pW93lvo9VqCasTeiV0SuWlbKX3WwTXi7KfrEG2qlCcQOyo6TP9KdjjJJCxwSfogY0F10ek9lfGgf0mG9B3NJbqPsEZIOQ36nYIahMKe2itsDpoZQtuIfNe0wnEFCfwQJKD38NIevS7rObqtFO5bkhpAp6xzn76dd5eRGBJU9zxeBMKqGtIR1KViSESAeDFQ32DcWcQyTTFmDY1Ai2IgzntvAtMjSNP55F/gGusCpHsPnOwb/l/Pfm4qvJfwAFojSonqmwKYGpNo2bIFU+dXb63zgvmy6S0D8A0N7GMh3wPZ/BYtShhEr6mtt+VyM32RP4R58ONoA+m3JIaF+7Zl/yXrL61Xsk+lfS6xAxQVlaI+kWA2B/JDJShZM2XKK9ZsrUUZBU58jy8TMENlXISK3pR0MWB2Pbs23b1q85prsK9EgvaqQFlpKd+PSkPQPYk9gbR0a00tZ/ATvlJdvRXl5S0Rj0V4Luhnm+bdu3B0QQI/FAnkAaDz5pn5ho1DjKFHycQlZ3nSJyfPZto9cILZVC1Vp32vH5bc9/mIyXUK8gMVrftcMzthEgIDfnkXEDO0s/zidFWbaSZggbiUmarC1HY1Tib6N4mYl5UsoKa5VABAJ/EpgDBlkUx+uHYAdD+73TLaslPe1rTNRyDSFXU/1/ESdhmRAWcd2oFsDoDO4nMAc6mB7o6rceMHFzAeR3UN73q2H0IHb4RrU3tsRwIP9qpzGkAPOMoDoKjQtlsV8Grdaupf+U1ruK83rAv+XtM2Mdi/vMbAAT9NVwU89+vQNgWge/fyMnytTjoTlKeGC6BTFjpRvzColf+rOY5mumqYM1iuEWiTnjeWYla3qqn7KqzV6QyTRsts8encLUOBNx9MNfjMl523HnCkwSeutxx6kp9J6+hgEKR3zvcjk/iihsLdjmkOndH64/U0JBvfl4Kdwwxq+vNZn5ttbMKcu64EtF6KDRA6ejNpQsRMElMAOuuNZCOrw9l2ZJxvaMJtyrYJh1D9lwx0uozDSeFB0Wb9Cwuh0N/Z9ZFAIJWpy9cNCQyRZmcD6LQD1Xc0mrO4zIKlPzcAhQXQ6b0E/Hg1h439EAp3vpYqu2JsrgGgCci2yzyDs/SwTH+Sge6PHWWgmzWSx5BZy6019yjdDf17gtfgIIBOD4cEoFv2fsPcwHT5TVO4+zqm5ocFx/3fXKsVTuHuq44PzAuFvIwbtdNKPTSIxuiN3xYOPsky87N9LQ72vE6z9tyaKNs0G8hnWR08TgcPyDeTwjiEM10AGkDXvxt5qgkV0GtLvx/QbTOBje6ayejacwO8m0AQzlanuueUec5/fkBltrVSvjf7L2W9s8wxf+5J4EAQQM81N8V26vvIGIW1T75zM/NkfMP+lXtoB7rWA7d9rjxZijnqm7v3DFtzdV+0fOVct/9hx7tyESe+1u2s50kQLataUy6qvGZJyEH/fwF09kqqqaOXJU/GAGZ/NssDbanRmzZtwpIlS/Dyyy/z91Tbdvfdd+c60CLTsP2OBqTpdw3+0XV1VjXbbSnHZZ9dCPig6+sazy7QKWMpgJsA1ry+WPBN3mu9Fp3TwKDWS1cntZ5QWzWQpd9rGyBrpB54XpMsuO+CVSJLsYsCXrtZ/prSWM7RALH0080Ol/vp7Ft9D2mnnKeBWd1nFyyT+8n6pPur55run5xDv0sb6DtpmwREuOOggVWRk1C4ayDYZLaYoAB/nTH7+7CX1gMtfwm2kOtIe+mz3E/bJPd7ra9hbZeAELqGgOmSaSzjpWXgzjM6T+aO1nPqg3u/bOuElpEAvXK+BsH1vSUYQ3Rcy0Kyf7M9A7lzqanx0HZEZKEB6Wzny5iG6at7Tq42yW+6PxL4IYFp7m+yV862MgjwrAN76BwJFtAsCe580vOM2qbneTYblsu2uW3U9kzmqchSAgBE1+S6YXPbOMs1Q5LZ75GeS9CFzH3RYdEnaYMrR7mf/l4YPmSdoGvSdxJgoRk1RK+FXUF0g86he7pr1Lau7IXzChL4b0kgmx3NdX3ZW2mmG3c/IEFAFNAyd+5cvPTSS+jevTv69u2LgQMH8roiAXYUWEJAHQWpyLpanQSIcTlKNO5IcQY61T8XHx156hoSQITqniej2Fxbj3mLVmH1unVANIma+igi0ThKiiPYupWonEuxQ/8u6N61DVoUx9CyBBxgH7PZuebaAjbSk7lhW0zl8B39t8bgh3odeTLJRmVPoiEbvHHjJnzxxRe8VvTr14+ZpFLJRg5w4GCqHE7VdVVVmL9gAUqKSzBgwAC0pIgHTpiIINGY4BrqkvDxQ5XTD7td+QHosueRALOvvvoKH374Idf85qCyeImhcueSS3GudU/ntGnTCgMHDEDf7fp/r2LQaz01hLLDOfM8mUBdfQP7DDXLTnMby2s4B3eUsU+VWBci0RiXidi0eTOWL18GCgbfbbfdUF5ebp81DCuUZMebpMXCqyCBH7MEmgmg8wOFBRt4I891XzUMFRSG90Ckvpba56YeugUHc4AMTYk3w0krWZPsxKKNgPVlBRYuH0TXFO6cTadroiqgwIAFxilDgKkA6HHvwSUHgM6dkEwU9W+uGuiSY2azQT264aYE8i1+9zLQ7UDnBaALWOOCULYGJEtasjy9rF6XWN002qOAt+f4uCEBuj5gJQEZYQ5wfY6mcA8cmwNAd2tRa4AkKFpbu57ApqShpA8FWvMcD+28llN8Z4OA6KJFwfqw+t784GsvwP9y5qp56c1bWFt5q+xRuOcPoDflxAgTQdg5rp7Iedqpph0weYnWi95xbFOAEknXQDdZss0F0E2gjt1m5wmgBzcROrDHDfIJ2jANoPO4ZsncduXXlLy8ABYyhClTqVq/co1PPs467xgb0ER6K+wJsq5ktNED8s0vgWxwdXA2AN2mmdsj8wTQBWTWsGmWyW0kZKlDCAhWhirMPun+aae3O45a1jJX+Nq8QhkA01ApxbxMP85Al3ZKXXKOHyhCLGpoz7nmmQVOTBkWA6jw2FhCFR4XBmslaMyvYc4tsJtfOoUyzWVdpE20gHoaQA8640yQmmTS8/6BA/MMgK5VOajXFJUtYLCSYsZcCwHQWS6Zc8pcxVsxAiA5U8VHqda6N4sCv/vtlHAOo5sk2+a8XB3Ida6RPccv2AAGsfVSCEGA4iBFu+iWW/7D3MtuMOR9YBVT64wF0M0YWD0M9FV00rI9qM2Dr8tKmgSek4bRPjBmVjDZD4bZNG3LXJm5jq/gvLN9FHBW5pCzJ2FNcMZO9FruHbZG52prtjXdtdfNXj9tsKHMNd1O31b481o76vVa6vbL7Qu1UwAI127l+hx2nbB7cRCFnVXGMfTDA9CbM5dlDRJmKv/ZI7MGOvX009lvBei3KVtv1apVeOONN7ieLwEVhx56KHr37u3V5fXnsv/sJOMkjlvJUm22XoXsJZrT/8KxBQkUJFCQQEECBQkUJFCQwI9RAs0F0YXhQtgxaC9G3wmzDF2Pgkhkb0fg6vvvv48ddtgB/fv3R48ePfi5ls6hP9rzVVZWegA6ybAmYTPQPQA9iWia/uzDfqwI9ckI0rEINtelsGR1NR55fDpeefMdbKlNobY+inhxBYqJNahuM9q2LsN+e++K3X46ADtt3wXb9+nAbsI408MTQG+o4U22rmFhJPA89T8MejUFoJt9eRILFizEXXfdxawbv/71r9G1a1ds3rwZla1agfzRubL453z2GR559FEGO0eMGIEdBwxAo2WkKaV608Tj30yGux/jHPyu2hykbw936DGbVmMC9Q31zFBEwcUU0Dx+3HhsrdnK/i6iRF9btQ7Vmzejb79+PGcpAIbm7fnnn49jjjnmu+pCXtc1QDWxGZlkOGIwqFq3Dt98U8Xlbdq2JaaxvC4VehDZK/JBUvBAbW0dauvq2F5RyeQv5n2Fxx59FK+++iqm/nsqunbpjA0bN7Ns6BE/kUhy5j6xMxReBQn8uCXgAOg9tvtpWiLBdTS+waA0iGcoTdnlJcVVnBytAKDC55vsc8k8EiA9FAR1HJlhDtNcGx2mIJZsPWsogpFffvSLBtDJl0/glOd4EnCcNg8q00ey0MlRRsaJFjzjnLZwigUxxcHJsKfOCFd5aoEMdJsq7zlePZ8ibWaMqjXPPe+rZ1MbQ768h54aV2ZWAF3/pgB0voSlcPfehzimjZs/aMFFnwKZoJqyPlAL2ad5105Cz3ls75lfDXRTV9cfO38Ms4Mu1DuTmczZmgSgczBEuDnIJXs9T3K99yHeoJOZAzoUeO/rnBnPiCmYzK9sALof6GIJywksaUYN9G1x1Bp18wWWz3st3XyBdJfS2JOFhSL9z1pOwQAbyf0P3N+jeTfjYYBdC0blBOtUnwP5qvkD6FoDwuTggtnZsoHCzmUpEBDMWcE+OCh9D9PlMGC9SXtjAVoBBcPuJfZO26HAezUgWQF0mhuW/lwyZOW0YAa6sSlyTwKaPWg1ZLPpzxlZ3CT0xs92dGXWlEx0tqd3fY/hxGSfm3XYBrrYDHTJPgkA6Jalg64TBqD7mfzK3qWYSN3YNctEQkC4ZI2wrbFsKvyefzNU7fQ5Goub4BNb/1y+1wC6ULhzBjpvK0y0ezYKdyMHNR89ynhvFL2gASNf1whb25419FuD9v65TInvAejudc1nd/7EGEBvXmTttgDoRBVGD0ZmDbWrkADbBEhnPB0JnXZI7S9Ft24kqjO77bpB15O9m72P2e+o321Qh9k3Zm4e3LgC0mWTdZ6yNO5BAD18JfXXDNfG5Z5rZs6Y+e9H4uUG3v1arLqfYWu0+122tSnb/M+1fnp7QXef5TFAmLkXZi/kexdAd3UuW3tljus2ZFuD9TXCsvazypDWTg7aY96oIOtBNiVo9vfbnoGe7z5Dr1U8N2ydJtn3h+nNl/M/9J416Hdysq5duxaffPIJli1bxs4biuKnLCUC0ekl2UxSa5iylKQus54D5LQlvRLa9maLrHBCQQIFCRQkUJBAQQIFCRQkUJBAqASEIYP2WxS4KMGLst+j52z6jUod/Oc//8HixYsZUKXsZNrTUYYyPV+7ADoBTrJ3IwCdfNMxykJPpxBngDtpgs7ZtxzHltoGREriSBcXY/WGNO594HE89/LrSEVKUVcfQzRehhZlZait2YiG+k2oLI+ja+c2GHrofjhu2EFoVR5DnOusE4BuwHOhuybvVvJbZqDn47cOxfTo+VT9IE8I3hO58u97zKnq8dP4tf3SSvRRLue1iX0a9slX3c9zvwcry5mkPCG2U3kzW7ZsxYyXXsT4+8Zjz8GD8fvfXYpWlRUMvJaVVyIVSSPpXF+eG6hVK5Yvx99vuAmrVq3G2Wefg4MOPABlLUpMggTSiKUiHg5QmI7Nl4APoJuSgWEvkjU9W9GflCKhZ7G3334bpaXECBDF2rVVmPr4E6DxvvjiizlYorg4jrr6Ouz3s/3Qrn0HdWmtseIbMt9x8so2/Gs9Z56/MmxOxGIR1Dc2Mq18MpHEG6+/gdmffYYDDhzCrGaKwK/ZgiRfDtVXp2dRqoNOfamsrODyBcuWr8Q7b8/CRx9+hGuu/TNaks2pr2fbE4lGEI/FmQb/2wD4zW5w4YSCBL4TCeQBoEumuQcm2Exh870A6MYY6UUy4HiyPkuueGudq27GUS4QRhx5fI8AoBBclj0nIlPRmAy9zNXSc3Vxm8My0E1npF6rzUgVUJydlUKdmTJ09ly/VRz9ZqQkS1S+N4u7ba8CbAOm3AkwIwc5n8H+P0Or/G1eucAv2Wiww8+KTe7t3tP1j3MQhfTOtpHHKQv1sQuge2NvdYuv79R7p3sI2wH9xrmTXial/96racxBD5l54QKy+NBgsL6t0Bgb5QgHSozxt3ISXXCqy2YDhMPGL8y5yrd3aHjNeARBEHaG26bKe+8eGkC3qicqFADa7Uzwslu5BpLUimla47YFQNcOf32H5gDprnM73NkdroSyhbHTywPpjFx8s0GWJHxjLyENZo56GXR51kCXpGW/7xp4ywQCSRVZ76kutTMkTTn5RaZhx7mzX0oRAAAgAElEQVTf0Z35QY3mV0jH8wWBch0nU4v7YR9EcgHogUx4VZtcWdQstsYWcfAMmU8rTed6rB4OTXsG/idKoeROcvNXH6sD8qRmNaapwAIJVpO5roEtPS6+LG2mtgUrjT74NdCNDGWi+0qcJmCclt4MCnefDp/DB+wp1N14aTGisRiD40IjyuswB+z44CJRk3mUtfEiW7/LAO066MwXHSky3VfWNptRbyLsQjPQPXvrGza12wj2gXUiIwvczicnsMVfswUM90eUJRmgcPe1za+NHmR/4Az0bQhxa2r+SrfFzguAzg/xaj0QOvbM68n+JASgzADQrWW09oZkyddjYN6AtRw2ZgF0X2fN99kAdNMH36AQkM0Z6BQZyHXQMwH0XAC3yCTbMcHvpd8UeBJcD8LmqOiQBI7o+anX5TBgOcOeqkz3bPfKtv65diFwbUWZrO2G1n/5XtNZN9WXbHY7uB/JznritiVs96B1xjgQJHgpRD9zbD/ynTcS2ObvU9wVNPtN8r+H92hjg4oNjbsLoOvrzf/6YzMrbAAEOSDI0bp06VIsWLCA/+3QoQN23nlnrofO9tfWIde07Hodkfe6dniuMc0h3sJPBQkUJFCQQEECBQkUJFCQQEECjgRkPyblICgLXWoLEyBOezACwanMwZo1a/D6668ztXHbtm3Rs2dPBs8pI5T2crT3o38pm5WyOSsqKjwK963JNBIMoFOGuIDcBKLbfWwsjtrGJNLxGBrjcaxYn8Jd903Fsy++iU6de6BX1y6oLKFErwQaGuu5HvGqNauwtXoTBg/eHaecfBR22bmH8fekgJottVixbBU2rV/Ppd0qWrVG9549UV5ZAoqRTyWSWL5iPVauWI3iohL0274v1qxdgaqqKoq8R4f2ndCje1fery5eshSbNm1AJBlF1y5d0atPO1AJU3reK4qZcqGNDcD8r5Zgw8Yt7ANobGxA9+5d0a1ne5SUxrhN8QiwfFkVFixbiXhJMbbr3RMNNTVYtXgVGhIpFFe0QIcendChQwXQmMDS+cuxoWojuvXthk5dO6AUQEkqglQUWLWuCosXLkPL0hbo1aMn6usb8PWKFUjEo2jXsSMiSaBq1RpOIikqK0P3fj1RVAKsX/sNVi5ahoqSSqSLoui3S3/EYgARWTfWEwC+AffePwGzv5yNiy88B8f8fAgiKSBaEsWCZRuxYPlybKmrQ+uWrdFYV4dePbuhW5c2KIpGUBRPoygSwfj7HsZzL8zErrsOwikjTkbv3u2RSDYgnUqgNFqMogxeyMK0zFcC7HPi0qTZn/8I5PXKNTUmeE6ST4My0isrKqhgD+bNm4vr/nID6mqjGD/+PhSXUPmrItTWbUU8Rn6zUgauKTkglapHY6IexUVlSCRKEGfWyBQak/UojhZTTQYu0bu1ditalrVAbX0dSopKEIlFULu1FrGiGIqLipFMJZBsTKGoOM7lHAjAjqWiaGyoQ7q4CMlYGkWpKKI28YmQj5pEI6LxKBo2b8X9947DOx+8j7POG4XDDj+cmRKZdNKWf6H2UjlmnxPO+EfJ/2dcDSZJlPyNKar3kAYa6us5eIDA+sYGKlOQRCwaQzTGBXdByl9XW4/i0mIUx+PYsInYL1qjtr6RPUH8rBqJ8nlxlnEDnxcvMpTzJHvKpCcHQUM9ZaynTIBSlNr9LcGwfJWmcFxBAlklEAqgG6e8cdISHadxdovvU8BLAad1Brr2fvuOIt8rLxnohmk26DDNB0DXgKl2FAacghZs5qyWZgLo4spnedkMH2mXNrnGgW6dfQ7QKJgnb66s4H234P9fAD0MpMwmZw9YpcxDYy+zZ6ArHzTfw+u06bAH+puByVA/DaAHAFNL0awBdTk5AKCTmVXgueiCAETemFkAPRSUTQtwTmf79cN0ZJbBCsyYacenADoWSjDAj5PhnQtA90AJJZng9X2ZeWPoVen2wQtP723Ag+fQt9flesMhGejssHX6ZLy9JkPPbDS+ewCd2pELJAmTYZhDO5vs7DQOpW3QALohxrfjbBKwvZfNyQ/VYV7JrR0wGcv5Z6DztAlsAvID0LmO0jbk6eWSm/6Nxj1O9NUeEJvf+umDE9YG5GAXEPvCAKA3SMFh0jbABdD9OeG3LQP0NrPWA+h1dmPg2gJw6Wx7u4bIJcLWNdZd7/bbDqBLbUYNPGUD4SSD1lobG0BkbBf9xzXQvf74GfVp2u9aO2aOkwAlP3jIXMPoIAPoJcWIxGMeeC5UzgSK0wae2phMErhu6p3zRjxONPFyDVUGQa0BJjjFBJ3JOwpRMXsMH0APs7eyusg9uK8WFDf9NiOSFUCXTHZWOhMI5zOP+LrEeDHLQ2qgB5exIIAuErMU7s2sgt4cgE7WGKa/twwBTQPoxphp0FLHF+hscfO9b/xMiQDRckuzrgB0b72R7HfKJmZ+ebpO2EOqt8sw8pcs9GiwBnq2tbO5a4UaUQOcc99sEGcOBhTRIcOwYKjG3Pmp+559vgbL17h7L2+fYhkc5L5uP+Xe+p60trOUvbJCNohRMx1ZYFaOEceAvl6Y/ul26nNEnrnWWy2n8Lnot9lom2m3sfH5A9suvb4/1mHvtj0DPfd1nV85FoSCh2wGuv3Z03rHDs7/+iNPt3QmU3V1NddR/PTTTzkLfccdd8Tw4cO9gFHNKEPyFmctfS9OXFmPm2Nfso1Xs2RQOLgggYIEChIoSKAggYIEChL4kUmgufslyi6nFwHltOeSZwZiE6LfCGDatGkTZ56/+eabDKr/5Cc/QceOHRlIpxrBtH+jY+lcqn9O2ef0vWSzb0EKCQbPI4glI4gToMxZ6AYM5OeoeByJWBxbEhEsX5fA/VOexTMz3sEB+x+E835xEHbqXoySWAqN6QgWLFqLJ555Ga++OQvpWBGGHv1znD5yOD+3ffNNNd57dw5enPEa5n3+OYriRejStReOGDoUgwb3xfYD2qG2uh5PPvUxHnzgX6isbItf/GI4PvhoJj6Z/SHqayPYZ6+DcPTQI5FMNeDJp5/C3Nkfo0W0FfYavCfOu/BwdOjYBgmk0aYiivWb6zBn7nJMnvQM5s5ZhCICGpMJ7L3Prjh86CDsvEtftKooRbQ+iSenvYNxjzyLaGkphh++H+rWrcdbM97H1po0WnRrjyFHD8GRQ3dDcTqNKWOfxBsvzcKw04/E8JN/jh4tSlDRGMXmhno89crLmDLpcey83U4478wzsGzFStwz5XGsj6Tx00GDka5L4sM33kW0MY1WnTph2MjjUNEmgY9nvYk3nn0F3Sr7IF1WhDN/dzp2270f2kaB2k0JvPH6AtwxdhxadCrG3bddg4HtylCzsR5L132Dx2fMxr9ffA1r1m9Bj/a9sHXTRhy8/x44fthe+MlO3VBeYqi2P/34a1z/l7uxes0G/OWGP2PwPj2xbmsV2pdXoDQaRzwVntjyI5tm31Nz/QSUbWmAKXFaj2VLvsKYW8fji8/X4J9THkWbDmVIowFFRUTvnsTmTUmsWLEEK1ctQwp1qGhTgn7b7YSKlr1QWkSgcQpLli7E0iXLsNPOO2LxokX48quv0L9fP2zXrx/KW1Zg06aN+PLLL7Fh4wYUFxWhXft2aN+uA3r26olGyw6xZtFyrFi2FB369UZ1sh7rl69GsrqGA3D69u+H0rat0ZBKYPHsLzD+tjswZ8FXOPLEY3HYEYejT6/eaFHWgp8vqVzY6tWrsWH9ehQVF6Nbt27o3LkzZ40TDkbBPStXrsTmzZuYOWP5suVYX1WFLVu2YMCAgejZswf7/UpLqUREHRYtXowN6zdg8F6DEY/GsLW2Bo31DZj35TzU19UzjXskVoK27drhJz/ZCXV1VLqiGFVVG/D2rHew/5D90dhYhy+++BKJRrKhLdCpc3d07NgBJSVF/JeybJnbMo6FcwoS+O9IwAXQ++0SoHBnUIicqAZt8x31KgvcZAVbF5EChALOVXu+lwAmjtM8M/XY0aao1cNAYM8pyNSJJjOcaWJt03wG12B2p85AZ0AsYmqtuiAVk+V42UTGeWnKNgqALG4yVXtSOdAy4RYL2DFQr+hgGUSwTm/v+j4FjQ/aNK0CHtAUAma5gBfL2FK4e7hClgxyncTFslKos0u3bLoQBNGZ9lw1XzuMJZ/QABjqZSkx5RsB1Vxnu2Sgm/4E7+sfGyCKt+MqQLmCxSxiEQQKTAsIRPGAQKsCmiVY62iY4z+bEzpDVh44YSii3Tq2LH8FoOse89wlwFXrkwIDMkB02pBHDKVqcwH0prUxeEQ+oIOZY0GND5ePr2Pu79GYBoH8NuQG0AVc83PyM/snZRls7d/vGUDPBA1FT4OUzmF6p7+jcScaagLQ82W8CBvLMJ33vhN9VTRY9PSm566MvQ/rijFVwVzahmSyRnsAumETCVp0sS+8Glhb42dvG/331h1ZQxRVMq9HXpMEQLdrghVcNiDQs2FMwa5KB+h7hmauiq7RFWzdaxsIpAF0uq/Jrje6LxTupkNCNc8StoFIBninUTeyojhbAsoNOJ4rA10o3Onhn2qgG4p2k2VuQ1dNvW6vBIoNUOGHf7I1pmY2gegSsBRuG0VOdH0/UMByJViR+nM9c30zymZH1dhEttuOvfeJ+72xyWwX9ccE0em2RtMmiKE5r+Y4bARAt+Q4NrbL6LW5jmSK+7prrYACgMnGq0x7G3nir1dZAPTA/NH3FDsjkcomODITDNUrkz3fZqGnGED32WKyAc16PZD9oMg6F7gugSciH9mv5pqforMaqNXgsK/PQR0QvQuzx9naSJHWLs261l93/0GfiR2CrYANXgnYcDXfpP18TtTubVU5It0nz+aq4MQw+yR2Uet5mB67eyBXZsxoYINz/fC14J4t21ySfuc3174dgJ5tbXXvLftiE1RsM9CNUJ0ATNNHonCXwCSRswDplIE+e/ZszkSnLKWf/exnnLXUpk0bb/7SsVKDk65H4LkuvZWfbApHFSRQkEBBAgUJFCRQkEBBAgUJ5CsB2s8SuEQvonumvRwB5PSdBDLSZ9rDffTRR1iyZAmDW4MHD0br1q0ZXCeQXOjb6Tr0HQHo8hvtPTdFElz+msDTeCpqAHTKbGYa9ySzeKWodnO8CFsaCUBP4v7J0/HMi+/iwP0PxK9OG4Jduhch1dCIZDSKhnQMc75cjqnTXsBrs97H4H33xwUXnoF4USNmvDgbzzzzMl+3a+fWaNu2HRYuXINVqzfhgAN/itGjh6MhEcGst5bj73+9Gy1btEZpizQG7NgGjYmt+OzTJUCqAt0674CW5aUob1WD6s2rsXFVAksXLcSIkSfi/AsORXVdDK3Kgdfe+gITJ0zBpk2NaNe2I9p37MCg/AcfvovyimKccfbJ2H/P7ZCoTuKtWfMw6ek3seybKrSIVmO3fj3RKt4Wa9bWY+7qlWi7XQecfsbh2GOHPnj/+Q8x9Z/PoOP27XHKOcOx38CeaJMA3p+zCA8+9Sw+/2wejj7w5zjr5OPw6Wdf4LaHpuHzdWvRqn0ndG3TDiUNjaipqsXqzdUo6tIaFa2BdqUNKE8Uo2ZFAovWrkLL7Stw25ir0JEyZmvrMH7sW3hqxkvYfnAvjLnxl2hbm0Tt5lpcfdN9mLdyE+rKWmG7gf2wYUUNitJxfPqft7DXbn3wl2tGoryslAMFFi/ciFtunoTP5i7EGeeMxBHH7AKU1qNVaTFKEUVRMpq3Xy5fPf7fOU58gC66k58ECECPRmqwbPE83HHb/fh8zjpMmfwIOnZtCcQaUVOzAV/OX4j33p6HV197HfMXfIoW5TH06NsBOw7YAyNO/RW6durEDAszZz6H0aNH47e//S3eeOMNZhujwJoxY8awvXjiiScY1P7666+ZtWL77bdnFrKjjj4K3Xr1xuZNG/Hv8Q9yffadDtgbNZEU5v3nE2xesQYVLVriFyNPw96HH4xYaTGeGP8QXn5qOpZ+swotOrbDKaedimOGDUPrVq3x9YKvMePFGdwGCtwm20Mg+ZAhQ7Drrrtiu77bYf6C+Xj44Yfx2Wef4ZRTTsG777yD5UuW4ptvvuFjTzrpJBx00EH8jEtMG48++iief/55TJ8+nQVL/XjllVcwb948fPjhh6isbMM10EvKWuLSSy/lMmVkOwmQH7Tbbvjr3//O5cyo5MXa1auxZetWHDl0KM6/4BwUF1OAUQXbzcJEyE9vC0d9VxJoCkC3NcA1YMqOekslTB7vFNczEITBzzjOcIJ7IJ518jKIYs7LdHZnAmeuM851MHrOOeaOJUNHFBRBwdm7KfpXA6Z7LjsCz60DXVOw+78LVbjN+rN1XH3nn0rGzshAF4DWgHLy0hTuCitVVa190CMbzXGYergOVX2Mlp12Dnr07drBHnLxAICusqc8lgI6JwflfCaxuj/epmKtzSTUQQtelpKlysxClRsY8mCsRBA4kGxE7p8GZBSNcEhGpO/M9qnu3Rrorq66stefXee4EZ3rRLbZ4Xyiv/jLcSaERaAhdT4B6Bagc3/X4Ll/PzNvYty1sMrf35Uh8q/rgidiH+jfsKyzMHBByzBeFDdMFM4rF4BuajebEwKsFIFrKADd0tE0JwPdXFy3K78M9DAKd2lWLhDd1atscqMWmVpb9qp54BlhOpxtHBmY4kG1VYntHDX/2HmvwWM17/k01R4tvfByEZYRwAOpg+ChpnDna9lrGzA5MNU8wx4AnLx5asBYbzVRAHpuYC+olCJHF4QzTDDmWOqKUWdfR43kbBY61+6mKFdap41OxaJxP5taZdcbgN2C58Q6w+/NDRLpJBIEnjs10A00agAhBnsUhbuhK7ZrJFHL2/2D9FLmr4m5M1aL7mnqoeefgS73sBJx9CYIoptjgguB1lcGwr0ACTmW1qMog1Fm3vhz1ZwbnilPVFyxbQDQ8wXRpRkmm1rMh2YkscC0A+xzni/bND/Y0Z+fZlK5ADrPAWU3c2Wqm3N9incTHheyhnnqbkLo+P+RFJLkBMoCoIfZEW3Lss2v4PfSnmANdB7tLEwZ2qYG9UXqyfvAubYJRm7BIIqmxpccaPQAKeea+e6XpdFWQq61LQC69FWD6k0B6K58M/b1skyoPYtuux4/F0A3QQNGT0zwVPMy0IUdIGhFwz5tO4Ae9myS7X42FsXMM7v/DXPVsBwAzPvyAw8ApzrmIiv6nSL+58+fz04EcsJ2796dHQ09evRgak85XqjaJfuc11drm139blpOhSMKEihIoCCBggQKEihIoCCB/z0JNOVDcffilDlO52gAnfbztD+jfRhlnhPwNGfOHM4up30cleSh4yXDnPZwQhUtADodyyARgM0gAD2NeDrKtM0GSHcBdMpAj3EG+op1Kdz/sAHQDxhyAM49aX/s2qcEZcVgIL4uGcXyNdV47IkX8Pi0GdjrZwfh9JEnYtOmtZjwwEysX7cBhxy8F047dW++/3vvLcOYMY+iVdsYLrn0THTs0AqvvzYfY++ehN69+qFHr7b4/RXHIZWsw333v4Bnpr2G4lg7HHbYQTjr3P3QtjKNf1w/BS+/8BL69x+AW8dchlSyCHX1wNhxU/Dee+9i+wHb4//+70x07lKJqnUNGDv+YXzyyWfYZ+99cdLxh2G3ga3xxJPvYuK/30PVllrs+dPuGHXKIejTsQuefuYjTH7+dayuXY9zzzsWJwwdhKr5VRh/1yP4fOVXOOWckzBi6P7oWhbBUy+9jXv++QxKosUYMWwojjhgb7w5aw7unDINCzdvwO6D98DZpx6NPh3K8eEbCzFu8pNYvOUb7LBzN1x20anoWNwOiz9ZgdvGT0Rtm0ZcdsWF+NlO3bBldTXG3DId7306G/sMHYSrLzkOyVXVqCyL47ATL0K6ohP67r4nfnfFCdiyFtj8DfDIpAkoiW/FOSOPwXa9O6BNZRnWr0th3NhpeOXVt7H7XoMw4pyj0L1PC5TGkihJR1CcjBVww202S/9NAH0CPp9ThYcenIxO3SuQjtRhwYI5eHjyY5gyeTpGjDgdhx2xP2JFdXjkXw9j5ovv49hjzsXo35yP0tJivPrqCzjttNNw4IEHYuTIkcxI0b59e3Tt2hXXXHMNXnvtNQwbNgxHH300PyMSAP3SSy/h8KFH4JwLzkfL0lI8OeFh3HPPWLTbvhd2H7Ivhuy2J6K1jXhh+nP44NOPcfFVl+HAQ3+O5JoNuOuGW/DJl5/juJGnYOjRR6GyZTlmvTWLwW7KQidwnp4viS3j8ccf5+fPU089lcHxtWvXYvy4cXjmmWcw5IADsH2//thr8GAOCCJgndo3duxYZkoj8P+OO+5goPyxxx7jkhR0j0mTJuHYY4/l+uu77jYI/5r6BB77179RvWULXn3tNaRSCWzYsAl77rEHuvXogaFDh7Js+vbtg4kTH8DkSZNwzbXXMhNbp07tbJnVPJzT26wrhRMLEmhKAg6A3n27n6SJuj0WI9CJHPHG8exnBbNLht3RRDdCXqAggC5ZXdbBa51q7F7VGVKMdpj6J9pRmdUx5WTjuc5F1zFHHMwMhVuAm67rTzXHma6c6141Vuvg8mq4Gk8UN884OU3dWZOwbTLdfceizbYT/MULHDDZP9wWofzm7GGdga6c+aoaBYlLV3ptaljld7pfmIM4G8DLbVFZodkyULNloAdAKCv0TOjSgL1ZM9A1QKay0DkrVjmmPWaBDLDZD+JgGvoQ8NRosLTMgEi+HhoI34yV0XEtT/+9XwOdKElYV+wlc4HArr43BQCb462T2XvvN4p1PyQDna9rGQXMFYIAeyaAbjYXDKAz60TzKNy1TjYFGOTS3zCHtev4d8cjzKlv+g8UMYCemRWaFUBPg0FDkXDTFO5Gk0k//SznoN4oK+fTTFvwMuw3F/AzhsdXRe2UzwUA6d/cMdHAifebzarm+U21dEL2J9nGVjIos9nzwJxwM9BlnlvqbLGznr0VYFvTrKsZzMeFsmVYWmMqY2CNk5aJsd0SrOMzXtA3/L3030wWa7tVxqkLoLPOWc1S60U2mWigQ88JF4Dy12KamwZEN/WorWLYVdkEt1nw3NYX4muxHbNzQAU2yW9SiygaIdCbi18jQdnn6ZSpea6yXA2Ia9YyqkOUTNnf7WeGl+meBALadVL6xtfh40z7qR4V39sLY/PnTXBO+/30zb2Ek/mgvQbWMx0h4Zn+bt11AccNIEUODBpvu15Y6nofQPeZKqiFXPlJ5JzLyKnfXAAz12kCoBtrbssTKFBcr6zBeeqPIYc/aN10aqALOC9gruDLUjvcnGv2VnqeSmCXB9RnGA9tTCzQzxnoSSTSCQbSdUycu4a6tkz3L+xY//jgQ7P0w90bBfviB3WG3Tdjv6mC3mTuZl2T7ADr37MB6BpI5zVc7XU0gB4GmOo2CmAu4Krbfvns7qvzcSaGrQey3uq13L23B+JbXeL187sC0D3bLwETYbB2+MzTfWlqSgcAdK5FZ5eQ0Az0CD6f9x5nK5EsyNEgMqLAAMoGoAj/d999l52wmzdvZifHgAEDmPqTMpnIyar1QstYMtOlJmdTbde/f5v9W3PuUzi2IIGCBAoSKEigIIGCBAoS+L4lIM880o5se3j3e9ojCmAu59IejjJHZ8yYweV4iCZ5//33R//+/XnvJsHZwjhE1yTAnKjb6Y/2drR3ozZtSjcgiRRiqRj/EYAeszXRTQY6TAZ6LIrqRmD5ujQmTH4Oz854B0OGHIALRw7BLn1K0EhU8QnKVi/BllrgyadfxoQHHsNe+x2M4088CYsWLcbDk57lLM+jjzoYfXrHUFoSwZo1jXj11XlYU7UAQ48ahGFD98bUf8/Fww89jm7deuKCi07BXvtUItnYiCenfYI7x0xAuzZ98NtLz8VBh7RDNJnGw5NewisvvIqVKzfioQdvR5fOJViwAPi/0VehvLIUJ548FMOH74KW5cVoaEzh08/W4eabx2H50ir89drR+Pl+vTF+/NN4+rUlSMTKceFZh+Lw/bqjXRnw/n824N5HX8Mbn36Cs0cdiREn7IXiGmDyhCfx2IznceCRP8eFpw5DzzZleOTpl/HA48/jJwN3wshjjsSOvTtj1qw5eOCpl7AmVY+9990FvzrnSJQ0ALNemosb75yCeMdKHHjIT/Gbs4dSNAMWfbwUf/jLvSjrV4nDjtwXI48agtULN+OWmx7Bl0uXYtjpR+CikT9D9cIqdGhTgfN+ewO+WFGFbtvviPN+PQzpeiBdF8eO23dB64oIkvVptGoBriVdXws8OHEmpj3zMtp3bo//u+wMDBzYHsnIFrREEUpTRQUAfZsNxbcH0COowbIl83DnbRMwb+56TJz4EDp0rURjchNemDEN9947AT/ZcX9ccdUVqKiMI17cgI2bv8H990/GPXdNw8033oojjtgbTz89FZdffjnOPvts/OlPf+IAGrIFVObhggsu4Oz0c845hwPriXWMgO1bb70Vr8ycib/f+g/stvMuGHfDLZg8ZQp+efXl2PfnB6N76/YojxXj9Vdm4prrr8XxZ5+Ok08fgYp64IarrsHHX87Fry7/HYYceABTqhMo/vTTT+Pcc8/F6aef7pWrI+r4m2++mZ85r7jiCg76efDBBxkQHzVqFM4bdS7PdXpNmzYNt9xyC37/+9/jxBNPZJtH7fzkk08wYcIEZtq46667OLv8j3/8I9u9zVu2okXLCjz51DO4+JcX4bU33sDOOw/A7Nlf4LDDDsMhh/ycM/Hp2bhbt86ora3D0KFHchY+3adv356IxuLbrAWFEwsS+O9IwAHQO/camC4pKUZpaZl1zBj61ngszrUMGFNgh3nSUAUS0Kgp3AN+Kd+5bHytBsIjBz3RKuus2VwbFnEQicPTd+xmZugwiMPUrD6lricoB+T2a5/6Gegms86cYbAJabmPpRinomQEUgadZLyJg9gH0Aks8PqmMt01bbyRg72Pkp91kXuZjSxtl9Y8hxaEOZrTHNQAACAASURBVMG0o9l1OnOfdVZoKCWyuWEArFK0xjpznI6TLNYMRyyD9EFondsrQJU3CL78rNTN/e0AudfNAOuDsRJBaXnRGy6YrgF1Az6FO/MNRTGNU2NDwoCuDEYEW6E/h72XcQpzaovuG2A7YjbUTnEBPi+kBjp/b8dUwGQPDwypgc7zS/KtKSNRPufojwjU7bPuk98HX/zu72FyCXPeu2CGHtBsTt/mUrjTNblagL14fhnopqqzERVbOQfe1S21NaIDtlKDgDxzgnpkxyCZSvJGS9smDXqEvQ+TS7YHQy+khGy6AtCbAoO4xU62cZhpkvET3JfKC0RiRqNzzWk369ynWvdBbSkzEtQ3AzJGY6YUiQH+LGBO1OYqy5PXFUHwyP6kNFBuAHRXb/3a6OE10LUMwmyIzHm9xsk99PECoJuAMBsYZm2NVw/cRliIbCjYiMF0RtvJQBi9o++k34Y+XcqR+PXEmR2A1wJrQzTlM7XAo4i2dOzMDpFGfSNl0trQKEXh7q2BfB0x82RjaMU19dA9LQiwMmib4dtVWuY9Xee5IvPFP0bbU7OUh1Grk/4Y0N5okh89RsdToJw/n72Vx2OOCMZumezzWMSvm6510Z2Hrt0Pmy8Z34mdZ/Dc6r5eDxww3Jxv9NZQRQczw42O+dm55ngDsNMfBVN6NjeEwj3YPguKc9BeMKvdyF/so2yrTC0Byj5PpBtNSID0yQmKE2Awm7139zXSfrmv6ZN/X85+Vzot181mS91xdNdqPX+D9ieMTcaOiuqj0Hj7cgpjUfB77/UvUBrBt4VNtdftu7ZDrs6FBZ/lpavOQWH7G7MvMXubGM+1/DPQmwfy2sVW6UBYH8L2HNLubPu6gO7ZIK5UMqHKGnk3zbjl3C/e82pfUkYSvUgXxJlCIPjChQs5qp+y0QlkJ/C8V69e6NOnD9epI8etUPPT8fQS5yy9/2+N37aMeeGcggQKEihIoCCBggQKEihI4McggVw+Jml/tr0nnUt7sA0bNmDRokX46quvmIKZvqcM00GDBvG/kmwg9dLperRPozrqlIFOf7QflHI8W9L1HNAeTQuATpnoBKIrNtdYBMl4BFsagBXrgAmTn8f0GVRPeAhGnT4EO/UpBu1LGynoPVKE9ZuTePyplzD5n09i8F4H4djjj8OCBV/jvvFPIJmMoLxlK2zcuBmpxgRatapAfd1GlJTV46BDdsKvLjwNL89cjHFjJ6EoVoy7770KHToBDckUPv5wMa6+6gb06bUz7rjjNyhvDSQb05g+7WU8OuXfWLG0Gi9Mn4i2bUrw6adpnH/Bb9GqXSnuHns5OvdoDYIeqjY0YP26Btx84zh8/NFC/OXq0TjmsH545JHn8ej0RUjGWuP3ow/G3j/tgtJ0CitWJHD35Ffx3Jvv46xzDsepx++JTmXA6y+9h3senoaWHTvjvNOOQ6+OHfHQE9Pxwqw3MOzww3DWsUPRpSKCd9+di9smPoUl1RtwxFH74ZILjkXLJPDx2wvwt9sfQ1WqBoccticuPf8YFNUCn7+9CreOm4Lato044eTDceJBu2P14vX43SX3Yl31Vpx9yUicfPQAJFbVIJqIYOqL7+DmcQ9hS3UNuu68O6rXNaBdZSucc8ax6NgOGDigCyrLY2hREgex2D044XVMe2YmyspLcdW1ozBgQEfUJjagVbQULVBcANC32ZD8NwD0rViy8HPcOWYiFn5VjYkTJ6FNxzLU1q/D5MkTcO+4BzB+7KPYZdddUFySRCRai2VrFmLT+nocd8zF+NWFF+M3vxmBxx77J375y18y1TkFRVPAzKpVqzijmzK9KWObMrrJlhCtOtkCykC/4qorMfqy3+HgIQfgn3ePx7+mTsUfb7sRPzvkYLREDIlN1Vi2eAku/9NV2PWAfXHmqFFolYhi3C23Y+7X83HmLy/A4H32wqoVKzDu3nEMUl900UUYOHAgP3vSfcgW3X///Uwj/+tf/5pLhz3yyCNck51A8N133Q1bt2xhW0d27g9/+AOOPPJIXHjhhRz4/ec//5kDv5999lkG/+UZldg6KGu9fYeOWLVqLSZNnoKpU6dyhnrfvn1RVVWF/fbdF1dedRVO+sVJ6NatKxKJBq6tPnToMBQXl2DMmFtRXm5KXMTiQV/bNqtF4cSCBLZJAg6A3qnn9mlZxGlRpwWe6GWK4nEUczYWAegGVOeJRl5JVfdcAx16kyFubZOdBgZNXAA9m0M5cB2nNqN2lIrTkIFAm/1B2UbUJgFszLWC4JZXy9oCZ153LNWwBn3Eye5vsjIBdB/79bOsjdlWzn3Vhv9fAHoYgCMOW29jKAC6UqYMUNoB0FmmHtOAyuKksRJaYweE1ZnRMm7yL42d/s67tsowDQPbvP7ZtrPTXTL13MkhCuF9r3VCAeY2N9J1yJt7+QB6ojHpAeiuTOUWYc5Zt+9ah4NgnXEy0zz0QVrfOa+BLr6GvanO9LfwhpGtk81m7iVaGqyBrtud7X3Yg4ULDuZ6+AhzTmeTVz52zgchbUBDmBLD2CDz0oT1wRAFw2UR8rLMEZ7c+CALbEnGasZpSs8ydFABmQ6AzrpMdamtcz0fAD2bHgbmlqMHEnjEczAPAF3bZnnYy2d8jPmLIEobIAJ4BccLO9mjRrcjpQdDZYUb0QfrEXtj42Sg++CrUAdbZhFlo8UOWWNkQFYnC9216CaLUoGbYhcdoD4XUOM+nEtbiQ2GA9iYHpgytw1VtAceq2cDOkco3A2AbkB0BkVVhjqfq9N+U6L7aaRsMrhnSwRwVBTuNs7AE1FDYyPbQdYxg6KG1P61c82CuWaNsAB6HvPGLDdmHWfZhADoYXuJ7PZEz8lgMJUB0PXLjnhoO03987gF0DUGnA081/Y+n3nDQ2wXP2EU8VkvlP0Rq2YBctnLcZ16tUkzMvH1Va8trCsaQFfHybwK9ssH0A0lvJ2vnu7rUj3mdwLMDYU7BQX5ALpro8I+B0bFmV9i+8zcMXLxAXRLHW9Lz/hrhR9Yo4F0fW+9pokTLNs611SbtexyAdjZ9IIy0HldCGHGCGuT1oFsfQprR3MB2DAHpFzX/deMjADo1naGr7YZYsjmxAyXl9Zxq/POfbLZB7dsTNg+Wu89+XmDbJtkoIcwkUgbP5v7Dj9fUV8kU5zeC50nrakbN25kp8PcuXO5Th4dTzR/BKATnTtF+JPzhZwUdJ6Zt8YJ4j4f5WNjCscUJFCQQEECBQkUJFCQQEEC/2sScPeBuZ7dRDa0J6OavfQvAUgrVqzgrHMClyirnAIeCQzr1KkTg+R0HPlyBECnvRodR6A5BUnSH+3nfAC9zgLocZuBbgD0KD1qWydrmgD0GDgDfUUVMNED0A/A6afsj+37FKO02Dy51SeA+Us2YurjL+LFl97EXvvsjxEjjsecuXNw+5in0L5dJ7Rr1w5tWrfElk0bUFxUgoa6zejeoxIDduyGvfbeG599sgx33zkBLVtU4K57LkPXbsCmmhQ+/XgxfnnRZejVbQc8OOl6rh1eXpzGvx57CffePRFlxZ3xzLSbsGZVMebMbcStt/0D8dJGTHxgNBoipejQthgNyQg+m7MS48b+E6tX1uOckSfj2MN6YubM9zB+8hzEyrrg8kv3w/57tEd1VQ0WL6nGfY+8jTc+mo8zzjoUJw7bFd1bAQu/XIrbJzyJj75chjNOPgb9evXEQ48/g0VVqzDypKPxi8P3QZs48Nbrn+D2B6ehtiyGI48+EKcO3w/FtcAn7yzFQ1OnoSpdh+NPOgqH7rMjOhcDc99eietufQhVJRtw0qlH4eTDDsDSL9fhb3+5D1saG3H2b0di+CG9UV4DNGxNoKoBuHncY9gSTWPB4tX44qP5aNemHVqVx5BObsCdY/6Irl3aoLysGPFoBOPueRkvvDALpeUluPovo9B/+w5oTFajIlKEsjSB7P9rs/K/1d//DoC+6Ou5uOPW+7BsSQNTuFe0LUJN3TpMmnQ/7rxrIqY++gz6bNcX8aIEiksaseKbxSiLt8HAgQfjzNPPwU03XYZ///tfnGlOQDMB5BRYQ6/f/e53XLZr4sSJDCqTHSCKdbJDxEh27HHH4rSzzsQvjj8BL099iunNz/ztxdj3MJuBjjhWr1iJX13yG/Tf46c4Y9Q56F3eDrde91d88NmnGHHhKBx48MGoWvsNbv7HP9geUVY3ZZlzck08xvebMmUKHnjgAaZxP/644zF27D145513cP1f/4q9Bu+Jxvp61NbWYvbs2VzHnY6jf6kG+g033ICPP/6YaecpKIBA9E8//ZRroZN9XPvNeqxcuQovvvwK1q9fh3feeZeDdL75Zh0OOfhgXHjRhbj00tFo2bIFFi1ahh49uuC66/6G/3z4Ia679jr0798PJaUlGcmK/y0tKVynIIH8JOAA6B179E/TIk4OGXG4kVOmKBa34F3ELPqJBDt8OINNeYpzGXZ2WwnNNVN3ei5gbmsuwI0BAacupOvk1E5BA37Y3FG72AQT2yQLlNrgO82ZjlYtTjpLOpgx7Tv73Ax0cfB7plocnCoDToP2AQp3H4u2cKYJAGC4lsGOAMtpfmNsj3Idf/S1/k7ay+Mizu8sC3UGXbKmFlWAjIZnAhtTcioqanW9Sc0ArqT9Tka8qQLgQ1jaiSl9SxHNcTaHbJb60yZTMQiUZDpXTZa6J7OkoSYOS57M5ZiVAQxzBrvgBDtGaQ6IZiiZBzJFlVb4gIv50icmt/PNHuuBCDA10Bmcc2qgh8la5Cy2wgUF9JzMBgxKc93rZwMZ81H6gD5Z4NE9LxjUEqz4bmjbzSufDHQCND32C/agZ5upQYDOZK3LvTSAbo5z5wzpMmcrSl5siP7reS3vw0ANPTbyXlpHzBE8v8R2aiaNEMCGzs8nA12PAbM1EAgUNcEBudYOrx67R1Vu9Fckx+OdA0BP2+xzP7TEgnlhNPAWjIvbEiUsQyUHDVjxb56WmIz2IKBpeqzXr1zARpgd0CAIgZ/E/kKR5AKga5A3Qmnj9sVAuayZIP4SW+ucad4VewuVE5HxZQCd1sA0SGbMSOJk3tPnpAWxhY5d7pm0GeasT98RgM52TCWqRoh23o6C0fMgqNi0vQgH0I3cNYDuyzbb/PYz0LMFD1ibEjKfmm6nha0liMJbp8UaGGulJ5I/76UGuq0Bbm9mfs/MQPd0SAHowbrm+p6+pTRlBUzYGgcvOuAhL/u2nAb9TgA61z6PyvvghqMpkDQbmJm5N/Qz0KUf7jyWXrjXdPelcl42AF3mXFNt1+PtgrTuOhrWVmajsbJ0f9dAtdwnUIYhhE0jrJ9it/LRTX0MnZerTfo3A6Cb/a0EZuRzP9lz5HOsq+M6iKSp80VuoXtNj33K2nm7Vhj7aqeiH7nh3CqCTz97y3vOovuQw5T+eG2z16b1nqj0yPlAjhUC0ynyn5ysBJ4TiE5/Xbp04ec2yUaX+vA6G72pvnoz2WGAyPe8wnEFCRQkUJBAQQIFCRQkUJDAj00ChuktvNSXu6eWPSwdT/TKtC8jgIv+CEQiQJ1A8V133ZUzTLt168bAOu3dCDAjv7rs0WgvT0AW+d7pj0Az+s4H0GuRTCcRTRchmoojnjIAuvFL0LM6O4iRigFbG4GVBKA//Bymz3gb+w85GGefOQR9esfRYFiXsbWuEe9+sBDTn3sV875ciAMO3AvnjDoBb741G/fc8xS2334HnHjiUdh5pxaorAA2rANKY0BJCZAglqREAq+8NB/3jX8YHdp3wl///n/o2ouey5N4//2vcd01N6FrlwG44cbL0Kkzsc6mMXXyDDwxdTrikUqMvfdPSDSU4It5tbhtzBiUlAF/vOZcJNGATl06omPbOD75rArXX387qjcDf/z9BdhtQFs8/9xMPPvKBsRKu+LiiwZhn91bIVlTg6VLtuCOB97C+3NX4bQRh+C4o3ZE99YRbN1Yg/sfeRGPPfsW9tpjL3Tq2BYvv/cmOvXtgZEnHYW9BnRG6wjw+isf4faJj2BzPIVfnHw0Thl2EKLVwOx3F+DuiQ9hYzyB8y88AwcMHoiOceDzd1bgb2OmYEurOhw17ACcOfxALFuwAX+66n5UJ5M48bzjcPRhA9A9AiTqgIYS4KvVQKIkjadnvIvPP56HirK2mP3J+6jevAwXXHAijjx8CNq2aYXieARjbn0Br776PlqUl+Lyq89GnwHtUV6UREkqjeIkYS4/tpn1Q2nvtwfQo5FazkC/5aZ7sGJpAg9NmoKyiggaEhvxz38+gLvumYAn/jUDbdq1QWWrEsTidVi6+muUxtvg4INOxyEHHoobb7wSU6ZMYOr2WbNmcUA02Qt6BiTqcgKf77zzTg5ioXIOlCVOmehEg37e+efhjPNG4dQTf4G7r78JkydPxu2TJqDfrjshXV2Hrq3bY+nCRbj86ivRf9AuOO/CC9GjvC3G3zoGXyxagJNHnYm999kXH3/4If72t79hp512wpVXXMl2iRhO6ZmSnjWfmz4dM2fOxMGHHIL99tsPkx56CAsXLcL111+PHt26o6GujtnQ6JhLL72U67lTBjrZv3vvvZdruD/33HPcJ6KJp3ZS+8n2tWrdBv37D0S0KI4xt96K2XPnonevHnj7nfcw/KijcP3f/44RI0agorwFamrrUFnREn+8+hoG2okufqcdB7JvrjANfijz6n+1HQ6A3qH7dh6ATgsz0bEygM4Z6HHOGkwlfQDd1EH3+Y6VizkgUQsHefnAkhmrwc0wJ6EH7NmsCrqodo6GgpNejVdql0Bhqhg6t0xtkrIB6DYD3XMqBbKoPehGnW2y4nhLo2qoe+c7FO5eprqXyWrPU+CAyMfm2alWN62wrmxyAaByNWEFCADBIVaKx9N+7465BrYNFB08gp2rfIFwbQmCZQok17V7s1zXBdEJQKe/zJeqb+yEJYQB6OHOcJWpLDXts00ApwF0PU3bKj+H6bMHcrDM9QbAnMW6FkLhbrbWZmMt7/V8C5QXsNcVemiqgd4cAF2czLqbYQ50/XsQGAwJhMiiH01rfvAIi6llnJYLQGdo1t4/nxro7Mwn6mrStWYC6KZhApYbOWgd9HQiSw100YFsctEgiAvMeLbJY5CwwTpcy9mnVXePywYOhdrjkIaxXpqoIP7zLGdetsZYFA2g24lgRB9w/tusWE92QVvA0vYMsR+cxGwPMVN/zJ88fuO8e+jgMVlVQmqguwC6DjbQa5wZe9GBMGOSYgaYND1MMwGG0IxbO6u65wLokoHOYhfAWZcs4XRyIw4OtIlFDYhuwTYB+QgkN8C5/dMyV7Tt3yWAbmqS25cNVjFyzJSZyDM7oKnP8cF0k52vad8V0B5yH5IvyTwGAt39UjDu3GlqvuaybxIQReMvdj8IOgYBdCUkEVbGsmvso9FtnYEun/05rYPRwgF0s2dMZoDyxtZbS6eywhlAJ0MTswC6KrEQJjf5LmztcEFzfYyhBrdtduanlneYjmRbxzSArsdU5npzAPQw+6oddi64TfeIFxV5YKncPwBMa3YOay+9uuMOgJ4N7M4MRMilncHfsl3TbasBt8Um5U/h7gYd5G6Zpbr0GEHyf/TWstf6F/re2lYun0GBe2yS/BJRAV0D8OFHr3mAOTlJyHFKf/Qihwb9kUOV+krR/uSAlT+qNUfnEJUd1dQkxwQ5bDmw2WY0CRif/6j5c7S55xSOL0igIIGCBAoSKEigIIGCBH6MEgjzlYTtw/XelvZlFOBINc6Jopief2gfVlFRwQAYBTcS0ET7NDqO9nIElkuZHpJTNvBcAP0t6Rqk0klE0kWIpUwWetQC6PxYFU1zhno6HkFdMopVVSlMfOhZPDtjFnYftA+OPGowunePoiiWQkMyjYWLN+DZ6bMw5/PP0afvdhg+/CAcetguePW1j3D7mMfRo2cvDNl/Dwwbtisqy6PYvLEeVavWcUmzFhXlaFUexxNPzsaUhx9H+3Ydcc21l6DvgAhSjY2Y8fIHuP228ejRdQf86ZrfY0C/CGoa03jw3ml4962PsXz5Ktx8y23Yc4+WWLQUOP+CS1FTV4sRI07BKafshdoGCiQApj//Ph599AkUF7XA6ItH4eA9u2HC/Y/g6Rc3oT7VBn/+4xAM+klrtCqJY8GCdbjp7pl4Z/ZKnHzqQThh+E/Ro3UMxZEInn7lU0x49BU0Uu13NGJ1zXocdtzhOHnYIehRBlQCePeN2Rj3yFR8k9iKY489DKcPPwLxRmDZvK9w3c0PYh3qcdaoUzDs4D1QtCWND15ahoce/zeWplfjhF8cjWMPGIINqzbgyj/cha3JNI49exiGDd0dfUuAzevr8eXKNShuE0WLdm2wvqYl2rcC1qwCJoyfjM/nvoeuXYpx5y1/Rll5BXsP7hjzIl5++R20aVuJ0ZeNRO/+rdCqFChNA0WpAoC+7bbl2wPosWgdli6ah5v+fgeWL2nAAw88jLLKCBKpLZg27V+44cZbcNUfbsTJpx6PhsY6FJU0oj5Zjbfe/A/OHnkV/vynv+Dkk4/Aa6+9wKDz22+/zfTpZAPoeW/cuHG49tprmf589913Z38gPdMRME1g9TV/vgZ/vO5aHDtsOB689U7cM3Ys/jbuTuy2397o1LIVShuB9d9U4aLRv0HnAX1w0a8vxoAuvXD1/12KDz/7BL/901XY/4AhWLNqFcbcPgaLFy9mmvZBuw/iUpfFRcXYuGkj7hs/Hq/OnImrrr4avXv3xv333YdPPv4Yf7uByjP0RtvWrTmb/IUXXmDQ/4QTTsB5553HQP91113HNdCpD0TLfsghh+Ckk07ieurUz8pWrdh/NXb8BPzukkvw8ezZaNOmNVasWInDDz8cl1wymv82bdqMDu3b8bP0BRf+EmvWrMXdd41BRWVrvk4mQ+S2a0bhzIIEmi+BDAC9b3gGelxloCeTSCaSNgPdQ+48l3IoCGgBTwtneNm62o3lOhz1Zw1AUCeDztHMbpvsSes0tUCQl1XtIWoCLPqOcVP72Acc3RrovpPeZm4F8telN3nUQLeAKzsTVU1ZQxNs+iOy8jPQTbXYPDFavkY20Nz9TSTo1UDnA7JnhboZ6AEIQoD1LBTuDKDbbOgwkF+D7jzOtnHG720d/Y4cAg51pQ7fBkDnsQ6AM/6FTTOsY5QbaHQoS/leM55O1iHXsraZRlqDwwMfrGI4ALq3kbfUvrzZtxfj32ygggCW+reMuWevbTLQyaGtiw7kru3uOvjdGRkGJoT305yZG0T0r94UYCvBB+EsBEEKd388rT3IG0An2vAU0lz7edsp3AOBG2EU7iQXzqb3AzeygTta3+QhzNU/b8472WYczAyq5ywRztYeOcdtC0DkjZwA2pzlbIObVImGgP44FO4Wb9GXMvNI7HxWAD0E9LNZ7B6IbSeFC6CHZeJ7DfBskmmDZKBr8Eney1hoe+Xd2ylPEj6HbJAGZW3mCaBzRiJllltsKkjabgbC2DobC8dv04gwvX7Ey0D3AHRioCGQPWVZN5it2MywSNTQSrP+fYcZ6BqgZkZ7ResucguCfy61vytdb5VRILwJW7MWKfC9e7bY/1iaSNwNgK5fYXPPHffMa2Z+IwA6RfqzzTERIBIqpXYNLkAoGa1iX7UNzQ6g25lvT/Jp2cMzhY0dNAwZ2TPQjX039+T/CECPGir3sM1N6H5SMyg464W7dkhQgKn/bu5hkoIdhg+HBSnX+IUB1WJzm9ybhgSG6T5mc9i5QO63AdD1+uCu3e6a0mxmkRB2hbD9gTcnOOpJ9nZhgRnhMyMM2M46h3ieGHYEV3e3ZR3LtneRNSjOFOpm/TR7r2ApC5m1H/xnJjtbqQ3kiCXwnBwD9CIaPfqOMhDoe7knUbpTTXSiB125cqVHHSp0oASa0/HksCXHi+wz87EvdExzKfvzvW7huIIEChIoSKAggYIEChIoSOCHKIFczwR6Xy77Z/qOsioJ+KIXBTtSICNllBIjUPv27b0ASdqfyT6OzpPsc9pvCXU7/SuZ57Lvpn+3prcyQC4AetQC6JLkEC0C1m/ciFhpMWIlLbDymwQmPPgUpj37GqKxcsRLSpBKJ5BINqKxsR6xGPmQkmjdphKHHf5zHH30fujYqQiLlqzDY4/NwCszX8aAgQNw8snD0bVLOd57eykee+gp9O/fDSecNAR7DP4JXnlxLsbdOwm9evbBZZdfiH47FKGhMYlPP56Hq674K9q26YG77roR3bsC9ck0Hhr/KmZMn4kt1esw8cFb0aN7KbbWRXDb7Q/grbfeRyIRwxVX/gZAa5RXJHHrbeOxtmoNhh87FCcdeyC261SOyQ8+iUlTFyEV74grL/859hnUCq1Kopg/fy3GPvw+pr30CUadeyROO2kftC1KgUJRP1+8Bbfe9yTe++BjxEti6LZDbxw38igcMKgf2qWAknrgg7f/g7EP/xMb0YCjjz4Cpx1zNFqmgK9mz8NNdz6ATbEETvjFMAw/ZD+UN8ax8KNVuPneh7A0tRpnnnsqDhm0G6L1dbj+un9hzsKFOOasozHipH3RoSGFxV8vweg/3YYNDUkccfxQ7LL7HujeMYI1K5N48IGp+OKLD3DWWcMx4rRjUFpcgpqtwGP/nIXHHnsGuw36KUZdeBR69CpHJLIV5ShGSSreLAzghzjPvr82fXsAPRKpwaL5c3DrP8ZixbIE7r9vIjp0bYlkmujM38dVV1+Ltq364g9XXIEePduhMbkJ31StwPV/uwVffVGNm2+8GTvt1BNz5nyII444Au+99x4D6GRDKOiGgGfK5B40aBBGjx7N1Or0zEclIZ566inM++pL/Okv12HvPfbExFvG4LY7bsftD92Pnx16COJ1CbRIxxhA/+Ulv0HHfr0YQN+udSfce/PteO29t3HqeWfh0MMPx9bN1Xj22Wcw/dlnOQt9xOmno0uXrqip2YqPPvqI6ds7dOiAK6+8kgODKKv866+/5nrn1yjdGAAAIABJREFUewwahKJojJ9PX3/9dVx11VUYNWoUzjrrLG7rzTffzNd48skn8cEHH+BXv/oVZ5QTxTux5m3YuAF1tfX49ejRePftt/Hsc89hzz335HOOP/54prG/+Fe/xJbqalRWVLJ/kbLc165di9tuvQVt2rRFvIgAdJ3g8v1pVeHO/6sScAD09t36MIBOzhdZ5DmizgLo7IYix3lCaqBTBjp5sI0ADV4XkgVmAU8BGD0zFoIGZwPbcoHBevj8hCqbgc6e/QB5r83wtGcpym6TeWrp3ZXjy2uv5xyUhhsBmlcmgG78gub7NFF+e1lBflYKZbh67m4PxJBzfBDbzYdrSmXdzWBTYKNpo8nVEnllo4pRSWveuHvjr5b3bBTulMsmGdDa4c2QhQXNPQBEdCpHBrqrGzI62QF021lPiG52oXV4ZqXiNr01+uL33AXQc4GWYRno2cfUBg5YB7ABA6zWZclANwB6ENT35p8LtHsZvZawnOh3LXtDPkC3bktTehlot5cR5huCbOB5NmCiabtggBr3ZasuixHwwwU8ylU/wCYYSiBXsuCvBbCETit3Bjqd65ePSCV9mmP53vTH/AWAFQv6MCCqIbMQwELL2JVbLp2UO5tM2twAer7jHHacF9Ah8VcyjTKHyUhCfR94ry6uA2z8r42kwijc/VnrTSTPhJMNihEYLNoR0i5fC6QuuWWIsBmufH2VTe6C6GxvbSZoPgC7occ2tc+JIcLQYVNpEwvYWqWQkCOuZ2Qp3FNJgHTN67Muf2GNgglCUKwacYqiMWuW/AloLgA6fc9BZ/Kn1v7vDkC3QSRCI5+k9pl9iZ4zQQDdjlGo0gbCvzzw28gxDEAXKeqLcUFvroFONO6a4UbG2bWR3wZAF10wJTmCALqhKNcvM34+EEp05treBidYkN7anXhir8w9g2tDJoDuzRGVgW7mBUvFq4GeihjQnTLS9bwJSDjQZr+kT/Aepl/BNcTaADt/hCRB64ccrzO05TouuK3H0wWb3THWbQt7L9/pICcXnA9z3FGbpAa6256w8+U+kjWvbU+u88NkEDqF1Jfu/j0MPPfvafe5pMO27JLeqTd1r7x/F33jUiuWIcGenG09zKVX2fSSukGz39hnH0DXy4d/P0PhrnWPx9U6BTQgrh0FVD+TwHWiDSVnBWU+UTY6vScaQKmDLs7aAoCet5YUDixIoCCBggQKEihIoCCB/0EJZPMxZdvX0/cU4Eilcyjwkfzm8ic1zIWdkf7V5XUo0JGCJ8Oyz/0yV8YPWROpZSZNAtCjyTiiaZuBbhtGLoCNWzYiXlIMxEqxYm0tHp36PF6YMQu1Df+vvS8Bt+Wqyvyr6sx3ePe+9/IyQxJJAipp2wwEviZGE2SICNFIDOQL+qHS7dDYbaPYrV87YcQIinw0Sod2aCWEIJqWoERIsAlTpHGAJECgycB7efN7dzjzqar+1lp77VpVp84dXoBOoC7cvHPr7Krae+211t57/WsIMZyEqDXa3M9Bbx1xPMDS8hye/vRz8L3Pew4uvOhctNtylPz0Z76MW951C+791L2c0rnZaiOctHDGrnPw0qtfiO/6nm/DXKeGv779XryZIs3PPAtvuOmXcfa5VNt9iHvv/Qxe9/O/guUdZ+Jtb/t9nH1WHZMkxQfv+BJ+6/VvRBKs4I/+5K04+bQFrgH+T5/5v3jnO/8K//DJL2Bubg9GQ+Dw0cM4/cxdOO2MJbzq1dfi28/dg8Uoxi1/dgf+/L0PIWydgl987RW49F8voRnEuP/+vbjxLX+DD338C/h3P/kyvPK6y7C7mWC0PsFXjif4izs/ifd/4G6sdI/jud93BX7w+hfhpHYDu1PgpEaKuz/wUfzezW9Hv57i5S9/Ga6/+ipEgxSfufcBvPnmP8JaE/jBH7wK177wuxF2A3z6Qw/hv77xJhxsHMd/eO1P4sWXPRtpb4j/cfNH8J73/y0ufcGl+KlXvwxPiSagKfmT2/4et97xATxy8Ms46eRTMVyvYX21x/PwnGdfgB/7sWtw/nlnoBGGGIyB3/qNW/F3f/cxXPOyl+L7XnIpFnbFWJxPMYcG6nFWsu6bUEQf55AfP4AehUM8/OX78abf/m84dqSB37npd9FZJFtZD5Okhw9/+KP4tV99M57+9G/FZd91EQPoH7jrfTh8cB3XX/dz+Jmf/FFMJmPccsv/xE//9E9zqnMCyymam+ST9AQB0JT2nMo+XHnllXzeu/POOxmwfvW/fTWufNELsdDp4C2/eiP++E//GL/yljfhyquuYvC8mQb44gOfw2v/y+vwrZdehB/58VdhT30Of3Pre/HOv7wNe855Cq543vNw0Xd+Jw4dPIQ/eNvbGJx/7mWX4RnPeAaD5ARkEw5IUeXP/97nc9/e+KY34ksPPoib3vhGnHfueQicQxDVOX/ta1+La665hgF/ikB/wxvewJH1H/zgB/Hggw/i9a9/PZ9Tr776ap6/qF7D3Xf9Pfbu34der8/p6i+55GJ89rP34RWveDl+4id+guvDk0MB2WIncYzXvOY1+OIXv8Qp3M8//zwO8drALPs4+aS6vaLAVihQBNDPODttUw30OVcDnVK4x5LCvR7V+YlpUoxAzwzzbHDT9LDW4OmuZwC6AHtbFYBZG5uisU6NUZwGnIF9NSbbFO4mXTL30aZzF3CKfzTS04GNFgzXCDiNYVWojenjHuBVtQcrDWieizQ3kbC56xl1CNgwlbm3MrNTEVYbAej6Jt9ngymU+Dj4aM+cIVHJZnigmMJd+xBzFGNm6LfGbN4emAgzdcrIRb2baNVZ4DnPBQP1M1K4SwMPVrpJFx7PmCCXxjdvmKcQUJexQIOoHLE2Ainl+RkoVWZw1jbSJ8sHecBE79XU+9raG9GNn0A2x4UodePkIZxowHP37lkg9UY8tRmTWsP6Vp9f9r6p+S848DDYVAqgZ9kmvDOEl30O71VofCqiNJuVLE2DpMXeegQ6g48Kak6B5plDB41P2dSPdUZa2DKaMzCqUcEzwHbLg/RmksHIKWvvKlSIQM/UZJmG2Hj2mYs5AtXBfxtlu9gEQPc0MQ422dvlDVIa3EbQSoucs44RNXpmBp9vXJ/d635GcR1YNwVi6pIyDfzJUiM6T4G0YtSnyIoD0D1wrnXnXdQ3vdqpOn4W/0pNt4TSl+l3PjGFdw/I1mx17iBqFWqge51FNdAceO2H7HTI16cGOtFK1mwxTtAyLzW+NYS5DBwVpyPVgkWeLYLosi7kU7jPSufuJQFhmqVw174U14KyPctW9Wim/V0Kd+FuPy6RKJno7D0ZKG1TtGfvTNVn0D+nmMqdH5hLfZ7Jkn0O0VjmYXYtduH3LAI9QYIYk9II9Px6m0m1rVW4tbVDZId+2T+KfUNCL3P65OK6bAHNzcDyWWt+cW7L+mv3t2XPKfKMp4TR60Xg3O4z7PiKn8sAbnttu17e9t4iXe2q4MckdTdYhsszG2y2k9jC9wZAl/fq73RmoCKtrS62c1c2J3KakBMQ85nuC00X7d7svvs/sYXOTzchGSMgnVK4E5BORgsLoNMdFMlEP9tz1Kwi0E9oQqqbKgpUFKgoUFGgokBFgSctBbZ6DvMnviDIAeAKpGvpHNp70a86rrItx0Wf0/6MQHate05AOgHqWvfcErGX9hAjQZBQDXT6DRGmamlPEdVTDMYDhLUaVtaHeGTfUXzw7k/ik/d+FmvdCcZJA1Fjju3h49EQZ5xxKi577rNwycXn4/TTmiBf+dEEICD+2MoaPnvfv+CT//AJfOHBB9EfjLA0dwouuuC5uOqFl+OU01tYW+vjX/7xS3jPbX+Dhfll/Puf/VGcdEqI1e5RfOnBR/HOP/8rLLRPxat+/HqcdmabHcvvuuMB/OHb3o6FJeD333ojWvMJ5potdEdjBEET733PPfjwXZ/G6moX+/cfwI/+2A/j2//VWXj6ebuxtn4ArXiMj33kPtz9iRWguQvX/sAFeNqZMTphgkceXcFtf3sfvrB3FS944SW4/Nnn4+R2C/U0xDqA2z7wcdz6nr/DoaNH8IKXfS9efsNVaE+A1ghYTGI8+JnP43998A481j+OK553JS67+NnA2hCPfOHL+OsPfQjD+SYu/TcX4rsv/k40+w08/M8H8N4PvB/7a6t4wYu/Bxefdx4m3QB33flZvOPWd+Ppzz4fv/y6G1A7cAwn796Nbgh85FMP4ffe+puo1xtYW0mxvLgL3/pt5+F5z78cF15wOsZ0Dh6H6K7H+KXXvRmPPbaCn/+Fn8Ell+5B1EwRJkPUEnAK/+3loX3SiuPXoOOPH0CnGuiPPvQAbn77LRh2F/FzP/efcPpZO5EGI/T6xzAeA/v39vHbv3MTPvXpe7BjuY5vOf9MXPMDr8AVl1+DUZ/OnD1O937LLbdwHfQLLrgAjz32GDvj0C854RAwTRHc99xzD+uEF73oRQymX3jRhQhaDYx7A9zxZ7fiYx//OK5+1Q145rMv5vTtc2mIfV/ZixvfdBN2nXUGfuDaH8L5p56FqDvE2//4HXj3+2/Hpc95Dq679lqcf+75XFbiQ3d9CLfffjs+//nPc9T5ZZddhpe+5KXcL3Ki2f/Yftz67lsZDH/lK1+JU08+BUuLi9xXipi/+eabcdFFF+G6667jc+htt93G/dY67gTQUwT7vffei+FoiEue9SwG3J923nmc1p0ydbzl99/C9z7/eVfiFTfcgOuvvx7tdpvPsdTHd73rXThw4ACuvfZajpTfsWMZUSRn3OqnosD/HwoUU7ifeVZ5BHokKdzpZ6oGehYvyd8r4MmfNQLPAOhszk0DBjW8ObsQXVQkhhoYZxkpbXuf5pwM5g41YPuZqwUt/XLQrlpTHehPNjy24xXjugjsci8RA6EDy0pSuFsAXaOsRW1nRvosao+iriSSWcaWEYXf43B/MsTlU+9uzi7WKMvjmQGA6ZMsmOUBuwy7zb1woxTuWl+XSe6NiXnAggD0CUcC5VOpCugjwA/333xfBqCXGac9LMR0LY8+lgm2fTJOFMaJQd0WioCMvFdAVp4yAnAMPDMLNNnIOF40ZOdrrAr3EG3U+GuftRGAzvCxz4LgeLskAl1kd3sAupXxzTlSWpSBuTn5LdEF9p4yAKrIR/Y9VDuqjPfzMumyCaiMe0Bb5HazCHRqITzrgKaZmQsyYJz6pAC6vFZ4UMYqvzn+drymuskWM54FIqncF8dfBgbRNX0zZ1V2umgjeHy7B06ra+jx6tqg6nTWu9ghyv0UI9D9GlOaAl7kXyN1lbW8PCuI7vSOPZjMemeOV7VPLJapT+PPb/TZRjL5KwKCFji3ALoF7vJzKPKpZRZsDXTmHfEUkFIfqkspipwi0BVAV73s+Ezb8rOMTqOUceTkxHJix8IQbVamROuRU7vJJPaZRb6WEejiyS/9IhmSeux5AN3qBBoqj0GzA6SzUj9lHOh1vKPorPXCcCbHn0dp5PYH2Tcb7Vu2I0PieKLR9LI/YDcxBoennTey9+Yjx3N6m7KNGMHLR6BrtLjTOtxW1iBWRzlnJbnG61huNbTtjDMYOdAElEgwxiQdl0ag2z1MUccVgd2NgGqhERmyYil9wJkbpgF0K2usD2ekebc6oEy36rUyvbyRrrbPLfts76U91Eb7jKKOp7+VZsW9RnGdsM/dDn/qc2yku9f5JftPL5NfawC94NCRpXOX3pXRQ69bZ42NxsIy5cuNOKeVQgr34pzc/7l7N5vyqe+Lc07p9ShCgX7pM9Ge5kwNsZoqdKsvKuP5rd5btasoUFGgokBFgYoCFQUqCnwzUED3XASGEwBuHRcVQFc66JmD9mjUTiPQCTyn++laWckkBtATqoHeQJBQBDrVwVZrBbkgD9Ef9dBoNpGGdSQI0R9GfE5vtgN0h3JubDWBfg/od4FOE1icp2xJarhMuE44nZUa9RDjNEF/PGK7QS3oAAQ2L6QYxxPE6Rj1oI29XxliPBzjnHMXEIYxjnWPIkiaOH5shGa0Azv3UHmiITrNJnorQKdNO+8JonqElfUjmOvM4fjqOnYs7kJvPcRwCOzYAfQGFKWaotmiEnIx6pigFSTorgXYu9LAOApx+q4U7eAoGgHRbB57VyMcGwMLi8B8NMZ8GqKRBFhJEvzhLe/DrX9xJ3btOQnf//Kr8N1XXoKFEJgbA50hgGEfRwerGHYiBgUXwgZqMZAOYuxf6WKyg+o2tzA3SRD1UzTjGrqTFF/BCM35AKc260iHAT79qcP4pRt/G0fS47j5D96AZ+6aQx0hRq0a9h0Fdu8im0qAXjfA0iJAVR+J5q16gEf370OnvQP3f/YR/Oav/SFOO/Vs/Ox/vAHnnk/1noHV7gHM1+fQCNoVgH7CiuXxA+hUAz1I+lg9NkISL2PnrkWklEEvGKPbPYLO3BLGgw7qTaqLPkSSriFqUtBpA5gsoVknu0OMfr/HUdknn3wyyz7pCpJ/tmklCTtF0xmOSkKQTiBHaXKa3rG0hDgK0Agi9B87jLX1NcydcQqCThvRYIRmEHH2zL0H9qG+OI/2jgX09h5AJwkxjgJgroXO/Bz6vS4m4wnLIOkhevZoPOJ36dmRNEy31+Xv6FotqjGoTVigZl6mc+ejjz7K/aSIeXLqpkh5+pvqn9Pf9MwzzzyTx0tORq12G+PJGCtra1heWubz6sOPPIynPuWpDLDTe/QcKgG8dR4nj9/VT0/Y1rmRdfqEmaS6saLAFilQAND3PCWfwl0jHRq1egagmxTulCKWo/jU0Gii23LGT5PCXaPWihHoGxkW1SBUBCXKwDQvVmxgpC0Em7Zc7UsFpsR4Kl9lsd1xkoJ+2XhmAFECwrnOq0nBri3yYizpZO39/h6Tqj0PoGdR7z44Rszi4mDgaLrdxC1Fw+csEE376vvsBsRw/iwA3XzH82zYjY2IjrZco6cQEUx/02ZwHMfTKY5dCnfPUwZwzTkQTEVR5p01eFodgD5Tx24RQCdgSXk5/2/k/R2kioGDDQzYxDTN8c00Qct4WhdRvV9dTSKfCtfxqHuXjbEWAEN+mG/dXwqv6FTZdt7gT1tuinCl3w1qoBdlVVPfFrVOmfF9MznXZ2i7HGhgvHl1jvXfYnudf6kXXEL3nFNLAUA3spoyJUp+nOOLusaIHGwnAl0cL5wSMsB55uBjx2jZVRxcimBfee145b8N5V9T6St0n7ia4q57G4Eo2wVYrJ6RtM3C3Q4LnCK0+iR4vjAKSx1smBwKYBRAPVoDCAwWQCwDxajf6rCjcq3OP+IeY+g7gw7aQjBFF0XJoLO8r/hbpBVtSv1m1UShc99cKt/sHpHgJJ4gSSYmYp1SuDsu8gC68BCPj4BCBoydg0ZOd7qSGU7HhQFFs0tmjeFkzE5O6gSm71BHIb/OubTv9P0klrroPEUOoC8CPj7bg4sIF9DJFVTYguMJtVYAnTM/cw10BdCVE/JslIG9m8mnvT+LdFeHlumMJTmuZMMGpdfT9tNjl/YnClAqgO6dqCyYznqfWuSdNwQ8tunWxZMi2//QZ6vhirXOXVsTgS4i5mTJlzExOyb+vvCenBZ1q1FAkpIg5gOorGJWj5fp9FzfzTSX7TMctY2TQcLbPeUHu57rc8uA5ymltMGFsj2pPrtsTaNrmuZxq2sjPU8B9OL+QfmrOI4i3cr2JWXXtqvf87KYJ1TZOux3utuMQLd93Xx+hN/CSDJyaDaKWbSzMjpr/KVjcSncZV3KR6BP8xXwwOe3B6BTOnYFyLWPdI3q55Ghgv61EU+b02W6hcrEidxb3VNRoKJARYGKAhUFKgpUFPhmoADtv+jHnuO1/I7uxRSUYhCqVvN1zhVEV/C9DDynZ/eSHjuzUwr3PIBO59kYUY2yeI3ZIbk3HCJO65jEDaSURy+sY0Rn5AhoNYBmBJBdlo7fbPmmYKbxBMlkxKml6WJYr7nylCGazQYaYQ1pnDK4FadrDPg1QqrLLZHw/XGCen2E491D2NGhuu8tduan/qx1V7BIgF23hnQc4PCR/TjljN2o1wP0ButYWe1i967dqNVrWFkFmo0Qw1GKXn+AXbsaOHzsMPd5F0ejzmE9jDAMgHY4Qe/wQ1isd9Bs7Ea/XsegBlA5sCZS1NaBvV86ii8ePIT33XM3PvqJf8Dll1+BH3rl1Vg4aR7tFDgtCtCcpKgjxSSIMWgEGJFter2P+ijEYnsRfYraX4gwSScIB+sIVoAFLCFYBPbTPXEXJ9WaqMVNHDvWw1v/6H1474dvxy//4k/hhy+7CLWgjqOjgALaEQSrmJ/rAHGNnRmOHUswiifYs7uO7qiHVr2Jd7zjL/Fnf/q3ePm1r8SLX/Isno89e0Ik4SoaaRNR2qqAwxNWLI8fQA/QI/cU1KNFxKNFrB4foTc6huVdTfQHK5ibJwC9hfZcDWvrqxiOj2HPnmXESR0H9gecen00WsXiYpOzTxAwTnqBnGjoh8BnSpm+a9cutoXQuY70CLUluVvrrmN9NMBCu4MFNFlW14Ix1idDjI+tYanWRrNWwyhIMGxFqDdb6Axi1MjpplXH0d4qgjDCXLvDNkt69srqCv9L4HSzkfWDQG66Nh6NGfCmIDGKBm+1mljozPF5Ux1/9NxP/SWQnRyLVNfROEhP0ncUXT+ajBkU7w0HfJ3aURt6N/WFaKDORfRcAt3pXwLQ6To9u15v5UsxnzBPVDdWFDhRChQA9FPO+pZUa7moQBDTWgA9pfTbrgZ6EUBX8LRoBHWwtYueIqO3pNVl4ESj1DeIQrdRIEVQojh0TbzKUVnkteci8jQCXQFRH+FZAqAruJgDIj0gIm8UnCCBgJoSlWVxOqaf65yo7QyQIZA+A9qllrKMK0PtSwH0Ali92bRvxYDvDXv66kLd7DIfn2IEukRGZ2A/fWRD3AygmwD0iWYHMPO/UQ10+07NMlBmcM71d5aTkiCQhnxZQ4lszCKBKQrdGtozA2MhAp3AHAWrC6B5mTHbzl0Z2Ja/x0WgExhWkn50FoAuKexNynbnmOGmKg8sO+Yj3E4AdAG2dC61v2U0VwDAjmkW+GGfMwswmHVdDci2T9bgW/zM4yfQfUYaf1NEwIxWoJ9MPrcIoHsBIAaaxXjmusl0IDQxTj25z84ZRP19CHDZQPC3YvCfpRdUKgIC0B2IvtH82++2BWj42udSysNnvy8bl4/qy5TplOTO0DXq1kLALmnjYgR6DkA32TKmAHRdQ1wXcuubzrvzDNPo2zKZLsqQBdC9zlTQ25axMI4z8WSMOJ5IJC2naJ8G0JmbDIDOwDhcO5PqnuXF8Zq0pwM3hxZjMB6xt7mugXadKItAp3dSrTPf7msMoEsZFZcNxqeUN+uqX4xlBOyQkAOKszUrYzvrlELyWKiB7teN4qoof3NkQJI5KxRBtjK52w5AmQPQHYjN+wSn37JyFZnzxjSA7nYjXhio57Yuegag63OFN52voX42+kj3PwqqF1O4C33zID07g9CKSSB6SAC67HjK9HnZHrEcjDUzmXOk8W4fuVT0U/tUsxex8ruBup36Su8rW/+KgL3KfBmAXnxwkU/Yaa2YHaIk68UsOk0DutZBdDprxlZpoOcG+rfY59K+nGAKd33PlvrlZCWKxLu+6GRi164iXcrkc+b6SQA6R/pP10Av8hNN1YkA6Ppu6hd9JsMH7Ys4gmA04n/p7+2mbrd03I5O2hL9q0YVBSoKVBSoKFBRoKJARYEnKAU2O1Ns1G3dM+m+1Doyar1zAn8YfG40eB9aBNRn7TX7FIFO+8qkjiCt8RlTbKBkHJlw7eUYQ4Q1MtyRE3wLCFpI0gDjCRAH4BTho1GCdi1ApxEiShMG0seDHuLxCAvzcwhDyjIbIklDjpSexCnGE0r7niIZxxiOjmD3HirlGuDQgQEW5vZgfq6GQ4fXUG8TsE7fdDAeNhCk82g0UqTRGiZxDwudZc7QRuAd+Rzs27cfp562B7VahIcf3YeFHfN8jl1Y6GAwiTHoE0hGYF6A+WYdDTpPRBFW0gBxBLSDIdA/ykB+PG7iyDhGr07D72OhFmL//Ufx7j+5A//7nz6Bw/EqnnrW0/DD112Hiy+/BEmDQHBgod9H2BtgodXAIByjF8VoNFuoJRGaSQPJIEEvmWCy2MAoHWM5SNFMaiCkfhIBKw1xyJ9LgbifYjAI8NF/fBS//tbfwDOfcSZe87LvwzOfcQFW0hpCKk9P0fRkX0kpsjfAkSPrmFtsYnmphoPHD6DXi/Gff+FGfOXhLn73phvxHd9xCg4c6WL37gjNBkU8R+DOm7KzT1BReoJ26/ED6BSBHqYDjPohkOxGvRYhbMVIQaUIxuypMh630euPENWGaLYp610MBE0E6QLWVoDlZWAw6DNwTGc20gv0S5/ViYZ0A6UsJ/CYsiIo0NwfDhA1m+z4Uk8iNqt0wzFSKgkxTtCgjAfdHmrtJtajGEkYoN2bIOqNES100A0moN5OhmNMxmOuM87gPemCyZjBa9JhamvfubyTyzh3u13uC4Hcw8GAI1fUnkF9pvZ6n+o1uka/S0tLOHjwIDsF0PMJYOBAvVqdv+/1ulhe3sk0oRIHpB/F9kQZKDg60WU31LKNCeuqIMhsn09Qhqu69Q1NgQKAfurZT+MU7urxQUY6YvC6S+FOAqMp3ElIGNi2ILgFITQKmUE/SSsr6UclTbqPPNwAQLdGSIkcmY7qs5seAQQketAD6Bre6AEJBaoc8G3SuWsEOr9Ho9DdZ41A90Z710KcCGxUmUlvaw2c3hhPkXp5oMGncM/VQBf4h/7PJnmKEtym75lNpVk0DLJJu5Cal7M2GwB9SxHoNpqtELk5K4U70ZI9KkucJuw9Op8MThCwVIgKLTOs23tOJIV7Ln22Q/eKhnYfkciogvA087VNl15S59zS2264VceUGXJ1nuhV5KxRmn5UAUmdT/dAF4/oVZgC/PrMIjhG0KykhyZa5xM9AZfIAAAbS0lEQVSXbwR2bxdAtyCJdm6j52ubYgSWBSSKwIuAEyRrFIE+DTkXnVoo0lzoQjWeKYpT3rqVFO7cittvFuFacNQgkNrLwCYp3NUo72uzT9dvtXxk6ToLyCgCAdo7As9JSefkraCnSwGdkkj/Wesn63+VnxOtgW4cilTv5/lI9KyNQLd0sTXQmV+c40zxWaoHS3nMcYlMfZa+OqdbNcK/oO+K6YHt822K6WyjSjVtJyAQnWWUeaIcQI9c/XNZo+lQTanFVVGp5MsxXJ5P65iAxgSiUwT62GVvKK4TWQ10ctDJwGRe11X3fB0AdCG9cK3oTnm5ZsTIwEyJEPAp3C1TTjm7yHiEJmaDnkv7XrYSk8NYyPXpthOBvh2jjQLoMu/qsDWdwr0I1uWAbQNki6yIzvKfjdOUzd7BUeq8NqieKkaLW2erfA30bK/huUNcuQg8p8jzUIB0Dma3DnVmD6lzos8qSxM+U9fwXsM5Bmgaf9NYZa24nmwLpHXPU94rjsM+246Frtt1v0yHl14zuqS4tyvuIzbb+ylNy3TWLJrOprWAumXGwNJ7fKFwa9zY/K3bmxvhRzVaanaEsvNExquyvtqooKKsTs2bWwMIqJcSKIVzhN0TAnjgBFK451SXy7yhIDoZYMg7X4H0YgrRzalatagoUFGgokBFgYoCFQUqCnxzUaBsH74ZBWzNcr3fZmSk/aMCZAQMEVhFEZp69reR68V36fOGKaWCpgh0CrEmcNpl/QwSICCH+j7iYIggShBFDQRhA0lax2gcYhwDo2SISTBEu9HAfK2Ffn8VvfUVLLY72DG3gHg8wWQ0QUrB9GkDtVYLtUaDs7v1BzEGgwlarRqCsId2m/pCkbI1Bq7bzRaHtAe1FdQjsus2MezVgLiJVpui2Qk8XAPVkTt44AiWF09Hrd5GdyXByloPC4sd1JopWp0Yx9cOyHiQYrFzEqJoAf1+iO7xdeycb6LZqePQiLoYYKHWQzMdIIw7GPSAcSNC3KLzeh9hPMHD/3wIt996F/7+nz+GYXuEl3z/1bjiiheiudxGayHCfJoiWl1DenwFi50mxq0A65SSvdNBPamhE7QxXBthPZkgXu6gN1jDAoZYDnYg6LYwmQMOYIhJ2sOeRgerRygV/W58+nNH8Yb//jtYngd+5odejAsvfBaO9AP0JzHG3X3YuWMB49Ec6rUGRpMErTmgUQe6ozV8/GP/B7f/1d1Y7JyJH7nhWpxz9g50BwnCxgrCWh/1YA5R2qkA9M2Ecub3jx9AT+I1TIbHMdfejSjcifE4xuGjx9AbHMbcPIG6dexcegr6gwkWFiPEyTr2HnwItWgeu5fPAWKgXk8wHo/Q7fawsDDPZzb6Ifs2RWg/9NBDOOecc/zZk/TA/v37WW9QUMv8jiWsr65iKWqht76GXitEY2kRrUmKdixO4mktxCpGnFFhfgTEK13U5ttI51qYpDFnlSB7X39AUeBj1kuNeoOzTFBmVMIBKdBRHbEJ+CadxWD+eIJWvc5/a5ZqAr7Jzk7XBoMhP280kvJiBI6TuYKeRanp23NzkvUwCtHk++ScffjoYX4+ReDvXNqJ4XjoM6pxRHqjxWD+cEDR7U3n8HPCzFDdWFHgcVKgAKCfds65WwDQqZ5D7FPWpLGrZV0Az9WAxgYoA6C7/JkeoJa6q2Jz1shiqf2drwFMf9Mmwm5SZFPhjPbuHgVFSJgp+lQwGomqI2BAAFYJp8rVQvexvWTQ9ElSs1qruQh0aUDmMQbQQ7nHGjoVoJPrUutcjXO0MdFUtxzN527MguYywxvbtylFkAIdW5zyooGxzMiaMxaqw0ARG7CBY+7d3MRdJ3r6CPQZADrdZg2qCjPpULyx2dyvQLjnI5feXYiYxY9bQzW/x7yL+KOYgjibJN/ajornUqu3Z3NqwmR5HuQWnWPnCypRdCYaUrMSaI1azwvKEwq6blDLQw3sWZJxm+nAvY8BdOVJBbFc5DmPJ+9KoJFreYOw51gG0QkM3CwCXefVHjzKgPAiYK5jKrLyLBBd37MVcMLyA/WLNgE2At1BRgoTGXZQAD3l7Aj5FNXiKKF8l0WC0j1SJsKCUVuJQKdNSkxFkPhHdZ2CdwLC5UAIVlmyOdKsAhsBADq3mj7M6qZZny2A7uVbo6+5a8L7qk9VgogAU6lj1XFJBSXDWUV2hGj8y/q+RM9oP209chd2yV9pqQftBzvf5EBqlVO3ceaXaEeymu82OFbXKtvdLOOF9FnWJp257F/NDlEGWJUBgxvJAetVXlvkV/6md5FHJm1UHejtAE313dDxZQA6eamK1zPrAeccYdcrGY8C6DInUgPdrUNu7WNHGXYwEccEziSjjibc1qxlXwcAnWlqAHAF0dWhpwig54KSveQXGNO7qbk0+jw+bWMXx5L7yLBBQLtzKhCHCtHHsk/JyrJ4LS3K2LOg6id9q77e44zOwYn88eRW0iFZNHK21sibdc1xopYTNAuaZ3KTgdwy3xK9LTrcpj8vgt26IbAgudc0IvM2xY4C6ByFniDJ0tVkKda9c4c6O8pMUJ82qu087ZQg5Rt4n+bqs9s2KmtW5orA9maAsH6v0b9Fedc10K6Ffm/j5FtpVAZkF417bHjj8Whwv3UulYsqD+4vln1+ttun6B6W27kU6rp/0fUuExPNrKLMXOR/p2t5bsiw5+80kqZKs/gsqzmm7yu7si1jJ79W5l/2d9MZGvL7tqz0Tr1ec1HrJiuN42NPK8PmJPN+XdIzg+P97B2iC+5/4BNbG+wGrXLnIZJXyhAWi+GDotHVOPO4X1Q9oKJARYGKAhUFKgpUFKgo8A1IgW3tKd34da8+63ygTpsEAGlkJn22Z47ivbYf9HmUUPw4nS3pLK8lwthtnCPQaxFFZycYx5wnnGugxzHZpAn0roMCy+N0SHGnXDuZ0rVTBGun0US/28NoOMGO5V3y7JgizyVynXbl9RpQq8s5czBax3rvINqtNubnTsFoEKLfpyjWGkaTFY7CTeI65jvLnCJ+dSVGoz1EvTnGeNRFuzWPQTdAr0dRuPOUbx2HjvSwe08baz0Cz2qIMUAU1HF8bYh6bRHJuIX5dg3BhIDkEOs06hBoBD3U4hFqaQeTcY3B74SzTw8plBadeB4tNLEyGWM1naDTrmE85lLuCJsBxr0elsIQO9sdpJMh12ZPWnX0hyNMRmMstXZg3B1jSOfshSYmyQRziDFZHSLt1dDZM49VjHFk7RiesnMXgiTCmGrNN4CDfaDdSLGHCqkjxKG1BAs7aqDY/eGwh0EvxI4dLT677TtwFDt3dRDVQx73oC+ZW7trQL0BzC+S8/8Eg+EKwqCNEA0wAdggoHWiNvpXDRAzBFZNYt5IsZVnbvXdT5R2lgaajW77CkwCzEaIQgpiqXOq9gA1hHVyAKGo7QFWV7tYXjoJo0mK0bCPWitBox4gTZpYX6+hUUvRXV/D7pMW+Zwc1UIcO3qco64lQ0Xdn533P3aAQXMCs+ks1+m0GXTu07luvYcd5H1BUd7tOtJaBAzHqMUpl0OgVO9UJyBqNdCk43h3hEE8RtBuMtvElAbCAddRVHOO10N0yLknCjEcjtCiSHeyBcYx2gyoy9mSs1CPJTulnnWp1APf02pgba0HCr6gQNx6PcLxlTXMdTrOQaCD8Zii4BOuA09jPnb8OE4/9XSsd9cwPzeP0ZicgqRO/MLCIk8ePZtAeXJOJ5mKNQh1SzJQ5EPDD9YkbM1Vaojz/z5RePmr1Y9NaFBKi6/Wu59oz3kcOhIJ9u/7CvY/tg/BaWc7AH1uzhnIKT1gzPXPGzVK7wITgU7eNkAyoUVCuFCj0WVDkNVGV1DChfgxEKSBa3IX5z/lFKgcuMFLt4sUd5ZjMvBxyk8J9WUjqgDoYpQj8JLuYTCXDIQEgpFR0GFfDJYzMkivMgC6A4Zc+JMDYCiNjQMdXdg8AwZqkDboQ5YSPuO4LCJZrgkgnxnJpQa6GJrZdOiimDOVLhTQ8GYiQa4G+BZ0vwXXpA/ufTNqcnP7rUagWwDbZiBwEaFaFd322W4SMwAyG4g3JitgVwDD6VkK1Ht+MnTwBmtzzdatLyeZpuilb+mp4gzhONk4RUiIdzaDbl7dQ9nY7qPAZVYFyNDodJdknesFy0Vv3Ga+LQFj/HUDqZia2RaAUd4S43jWT57xKQDd8IHhC6GAuHOICAkwXPwpbvb1b3p3HryUuy1woH+zHmGQOo+alt2v75/13llAhfK86okinivPdbrDf5ZoQAug08SqeV9bS6/VpcF96/SOPnd6ThVwckB9DkDniTL0s/WXHa+56E/OxOHq2xcPWmUyr5lC7DxauufmgJ0mZG9uQWsBzAU85utOT3g8mjOTyMZKZ1T39/xeBVmdVvOYJOtkXT2ydrav2h/PB4ZlmLeUxwrOO573OH23IvQZcMMp3Qt943t82YmMPzxsap2x3M28/ih5cgBhXnKKfKr8WTy0F0G1DESX9TSkddLUcrfOSwTeCsgZIApchhhK8c51woW+ui6qbpJRyghZVThnszRUbZDVGKe+cpYWF/nIa6LXceok5iJqObLW8a5ZexwjZe5HJTXQpwFQPwNuX5Fla1BdLfTMgC/umy8T4iLQp7SZk+O8GtKVR+RxRoR6No7CPGt7m4zCA+hun+IiCHjNYAISiJw56Hi3GnXk4z2L20Pw1kXAbN1BZDWdM5BaaOhWBpcCS+p/FwfrGEOZ2Dli0b1eRwdZui4B002JE8cz8lwbeW5P5vad2eZBHOnkf7L3kHuyNUPmR0DPrBa7gIRSe1B/Zuo0dXNzjgcuT8xUHXoLnqvMWdm08ltkI7s2zQLQvT4ypRn0OVlkdJ5/LThq9QV9jmo1DwZn65hzomNyZ/sP5QPKHqV7BNmGOB5RufF7E7Pn8J5jojvlfgOAe2LQvMm+hg63zr0j57DkZSbn9erWz8JeoFRUZ8z3Zm3FcSZFQJEy7nOm//JZrWTv5kB2pFyrjQwM+f2WpJXzDpH8h1vxeQ11OyfdM6rs8sKtlElx3/0f26zrUzw+rRuliXXM4NlPKMqhAtC3ReCqcUWBigIVBSoKVBSoKPBNR4HiWXwrBMjOmNm5Rfdj9K8GMBSd4WedJ6wNR/d645SCx9Qal52FZRsu+2dyQs4MLdKGcgjKbfK9D4hRO4faOjKDjLdr+fyTOYCJosnp3EUPrQmQyz8C5Mv71WHfBcbRhjcgjEBOtWFao8KnvquZbzrdT221ICU9n9q5ADw3VkpHT8FoIWJOiR6mlFkvRBwCMRunJDV9FEeMDdB1TgrnftjdnEtUpqglKWrurEQO3PRsPn+mYuciPCImAJH+COi5KaJEsszRMydsMk4Qsl2WOhbyKOk7OmfUEuofMHaZ7ORbpZHrEL/TOZC7Z1ATb3/jqRS6ZLYIGtCU0WIr7PpVbKNnRPqXxiXBRF+ff61tYbtDenx0kwKa9OucWbx8uDlig6bYaKmtZNaLHS9LRkOR5I0Kcc4ek8fNlEcoy6ozUwnPyvPp/SIrVDpA7UfC+1+Nn40CnrbyfJO4civNN2ijsmBtFo/zkSd8+5NVJk54wCU3PlFo8PXhhzBNcOjAY9i791EEpzz13LTVbmGuMw2gE4jOYu+8T6h+A0Vf+xA0543CCsIbVZ3R09tMM3TCKgIX1ugUi4AdatTnNYUAR65jKxBmZn9TQ56Av5raRgyx+qPAnot29AlQpPa4/MiGQ4F/b5BkO6C04T7kIshkoGKDdAY3NZRRpI9TkQqU5iKhnUFYXu3qALt+ZNHNrk/aQ7f2Wv0322icB8y1/34cOUBDx5YBY7m5KRMRA6A74vjIfu61MxIr6F3cLFKKbPJmKgKmfK9Lo+xnRdO4uhTu/lkz1sHi+iDNsk1nfjj2uqw2DE44MD1jofJVR/adClrT7WSg1tSdDv3QcgLOyKqhtpJVXI3RDlRV6yq/34GRZuMs/O02x8bgzACEc+5gznP8r2ZsNaALLTRqXY3nhpAc2cpObi4CfeuK1QLos0Bta+SdilhWgET5vRAuuhGAob0sguw8WjfFIqIOYHC6NaclzM4il7zeAOiKCIouMHLPQJDQM9N9BuRz8iA6JtvN5zPLF3ix4L6gbKDvnrUNzDmqFJwaisb3IgBPQxL/PpNVwuAl9E7drrCLj+uEYMjCmQqh+4hZakcOT153u6hcBwTadA6z9nYWzNdSFirVokLFa7fsfvquxtlGqKVu8PWz5W83f07/SNT39PdZ/alMs4gayJc82IrkKP3L5KU8rbSC55lk03uVBgKaU221ELWI1mf5m9Zojj4lCjnEm0sLeRDI8bJ3wKHzcYQ0kIMA+6w5hxcpv+FAdY5cdYAQ36vtBVinttOOMi4bjO4TmL/c4Z4BujzlhGcz2cj1mZu6enC5tTyf8YRbuUj9vAwIWFYE+tVpZvqMahhiClhXx6UMQPPp8d2awvPM5TEc9zKATlGjsn+hjhAfezcUt49Qdzoeu9/8WHeujB/yB+vMbU8TFbidil8HMsl0dHf7HOUpuZrVRc8f/DJ6MHjqHMeye+T7LPo9+0y00D0SeSPnyakZHjLe9lzBzpGSWcQpYadZ8jW8tQ8KEueij9UR06w1tvaYftZo3jLnl1kOXWWgu9dRuewYGe2KTk7WiKYGujJdLXSluXGlF2TzxZpYsjWRE6nMnzi7qMCLTMka5nYF8odz8HMLJMuNlH7gjE4uUl1LonjJdCUgxKmDZJ4e5TW+myepaWbfmR319cyQyb7KadmaJd3O5jvPq3n9wfPEpJYsBFKKwCxcRsh1f5R595JectYw71jishiwnJCxJBunOvO6rYDviNHWfEZxOy/cf989W1kmfBstYVPksaJxVm8oK62z2QtnAfSb3Vd9X1GgokBFgYoCFQUqClQUeDJS4ET3PpnDbyFrYMGmtdE+tbi/t32ZpJG6+z8ZyVr1uaJARYGKAhUFKgp8w1EgSKg0yT4cPnTQAeitFtdhkEgSSQVI4LkH0OOE0z8QgM6GxhnRyHazICY9NRsZw69PQ2JAd75R/qMmRjb+uRSTMgPOwJfZ+awtTsD0AmZKRsa8bd418henAXQxpAvO6Y3s3pCmADoZ4J1Z2kbA5QB0Z7x07EMgraIzYji2hmhjpNdIfrU0G1pvFTyfZYDkYRm0Qo18bEK1wFEJUsdddtdt0yzVMQFwnJx/KgKZ3ksmx5kAupl5IY28oawGenEM3NCMicFKD1iWwmveHyyDAPPptPPEKD7D0coRhIDsjD2mU62Xaw9nhvYZD5z7mGZeYDoLM2fpgfMR8RrJJ+92Xm/uZSp1GbyjZmI1/AofyMjIqcElajAp3Lei9YoAd/FQUYyQKgLoswCJnB4pgOob9kt1CGdUzmAjVQKWrTMnGH2iBfJKImlzOkFABwYXtM6uiSa3NVRtyQjGMnxGAeZwM5yC8vL4pouWE6L49kVHlI3oUqY3/DUnO5GWuVB9ZVJM67MVPHGkkFQ+4nMpGtpG3flU1upU4tYA40jkMI6prntKOGC7FkWsW7KZkk8zAXTCgglIFuVg5F05wHKCeIXySOx0+JVj9v2ct6JEV24mOwRyzJIVC6LLlMtCEFAhJXXYUD3sos4FjItAdCIAncG1DMFx6dzdmsbeadJDDSwVLUAOs+S9TmtmVqOZwXDybLUAukagO8rxqzhbC4HuxehOoS5DzIxryc3sBMBIn0tHUFybvA7Uvlo9nMtzMrP2MgO2fm3IPovDk9OO/l+nb/NMkFsrhG7aD9UvAlqqeCqAzpkb1InGZE1g5znnmCD7DNXNbu3wjjrZdWlmJ9RKpPK4di3zcs6rziz7RzGludUPwpf2+WUMnsmRAOhZ3zxw7uRJ/1Z+120NcZX4L7mXaaYHjkhw8m2mnMHcXAYTdSBzdPLzrOMUJ0qJZM/WPZknebB8ny+ZUAZAlq1z9jnZ/Gi/N9fTtJcuOj5ZEH0aPBc65+jrI9udjJl62+o056THy7v+nXcgUR3n9DjpAFu724Hp1tFF+iEOR4LRWz7QvXGmO0VGlC7ynjIHl1kgOusoM/8brX/ynYDm+SwJ+XHm+2P7ln3Oxjxjb6fOtsTMRZ3lxEhPQvTnA/dvD0DXMRf39CpPSkOV2CIv2uuzPp+oEXkrz67aVBSoKFBRoKJARYGKAhUFvpEoULRvFceme+KydtP7++xuaj+Mc3Fq30hkq8ZSUaCiQEWBigIVBZ6UFBgPBnj0kS+j3+ueAIDOxvnMqMqbAzUUGcMk26/4uhgvJRo7b4wtbizKDIpbpbAC6NQFDSzNA3QGoMqhxTZCVNqwQYmNgpkhNGeI9xHB1igvoJrWiuWR+0gfqleTpWtmSviUqDJC7atEdkpkPQ9E03NY4LsQsmeNjhq9ZOlWBCrtdwx6uHSybF6cAQg5vFj6ah7gYIdcBDpf8xG48pkN5iUpv/W53khtAXTnUKHjY4DO0NSCgPo5iuoII0mbMjsKnSbAAHIMmhhgxNPA8IyO2UXdseE4kHS0+rORg8MsPi4zGMs1SQ9EdXbkswWDOAGQi/4TQ7G6qIgzRDaJJoeCi5kuRHG5mECGuLYBoFsAUPnXAg3F76mNAuizjN9lfLrZIcXSVeVK0ne71PmuwTSQpqmapUFe1oUXpuZGdYKjN8sag/VSSkKizfO/NgKdQUZOdeuZqQDIWcnyiTBcJgwHBW8BRC/SrFRmCnThCHTTs60Y1T0oVqKbZsmCVb082hJ9k9M1QYBGre7BlindU7hf9RE7BLgo9bzs2XUo/9nG9ypYPS23WTQj0SyitE7b+LGHais3CuZNyxUxXYw0nXBKr7weJgBQQHMGAsmByf0rkZGa7p4cm8zsWt3n65gHnP4pcQ5cCoppDXQG2F1Eq0RwK8Cb1UDnQHcTKZoZCUzpAwfGeV3j+jnNL9laLDQROsvaXHQ8URnOM0P+mXYtdwC6WUtkLiiSX7LuTP3kwqV1XRDwPEnVuSEPzs4CXkt1i5HHchCxDEB3ApRbtG2aMLsOZOn+5PkGUC/s57Kxb/5OmWN1IJCU3hlfiy+bpYPoaOsOYrRhDvh0IKhxZMkB6Jy+MB+VLOOSX+qTgLwZmKr9KsqdlblZhi27NiloafWf5bWtrG82Ar2on4t9yMYl861LQNl6uZHeLtPJs9qX9WkjNVd8zkZ/03eq7/SZdsxWPuw7i7pTvyunt+ppTeN0gunzNtt3e/2lmalyXlhTJPvcAx/dxmpRNa0oUFGgokBFgYoCFQUqClQUeDJRgM/LrqQY7ffL9rpl5wbaz95510dw4OChJ9Nwq75WFKgoUFGgokBFgW9gCqRYnOtgfq7F5U//Hx40tsMHC3H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3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2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Varshney</dc:creator>
  <cp:lastModifiedBy>Shivam Varshney</cp:lastModifiedBy>
  <cp:revision>2</cp:revision>
  <dcterms:created xsi:type="dcterms:W3CDTF">2020-05-18T19:03:39Z</dcterms:created>
  <dcterms:modified xsi:type="dcterms:W3CDTF">2020-05-18T19:05:15Z</dcterms:modified>
</cp:coreProperties>
</file>